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2" autoAdjust="0"/>
    <p:restoredTop sz="95218"/>
  </p:normalViewPr>
  <p:slideViewPr>
    <p:cSldViewPr snapToGrid="0" snapToObjects="1">
      <p:cViewPr>
        <p:scale>
          <a:sx n="128" d="100"/>
          <a:sy n="128" d="100"/>
        </p:scale>
        <p:origin x="72" y="-9032"/>
      </p:cViewPr>
      <p:guideLst>
        <p:guide orient="horz" pos="6736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31.08.16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31.08.16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/>
              <a:t>Fare clic per modificare gli stili del testo dello schema</a:t>
            </a:r>
          </a:p>
          <a:p>
            <a:pPr lvl="1"/>
            <a:r>
              <a:rPr lang="fr-CH" noProof="0"/>
              <a:t>Secondo livello</a:t>
            </a:r>
          </a:p>
          <a:p>
            <a:pPr lvl="2"/>
            <a:r>
              <a:rPr lang="fr-CH" noProof="0"/>
              <a:t>Terzo livello</a:t>
            </a:r>
          </a:p>
          <a:p>
            <a:pPr lvl="3"/>
            <a:r>
              <a:rPr lang="fr-CH" noProof="0"/>
              <a:t>Quarto livello</a:t>
            </a:r>
          </a:p>
          <a:p>
            <a:pPr lvl="4"/>
            <a:r>
              <a:rPr lang="fr-CH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C040A-4527-9448-A428-1963B452A727}" type="slidenum">
              <a:rPr lang="it-IT" smtClean="0"/>
              <a:pPr>
                <a:defRPr/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/>
              <a:t>Fare clic per inserire testo (suddiviso in tre colonne)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Ambrosini 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Luca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Studente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Rizzo Nicola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Modulo</a:t>
            </a: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2016</a:t>
            </a: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/>
              <a:t>M00002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 settembre 2016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IT" dirty="0" err="1" smtClean="0"/>
              <a:t>Viki</a:t>
            </a:r>
            <a:r>
              <a:rPr lang="it-IT" dirty="0" smtClean="0"/>
              <a:t>: Smart Home Natural Language Interface </a:t>
            </a:r>
            <a:br>
              <a:rPr lang="it-IT" dirty="0" smtClean="0"/>
            </a:br>
            <a:r>
              <a:rPr lang="it-IT" sz="2600" dirty="0" smtClean="0"/>
              <a:t>Realizzazione di un’interfaccia in linguaggio naturale, senza grammatiche fisse, per l’automazione casalinga</a:t>
            </a:r>
            <a:endParaRPr lang="it-IT" sz="2600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Ferrari Alan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378944" y="15654363"/>
            <a:ext cx="4557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Obiettivi</a:t>
            </a:r>
          </a:p>
          <a:p>
            <a:r>
              <a:rPr lang="it-IT" sz="1400" dirty="0" smtClean="0"/>
              <a:t>Gli obbiettivi del progetto consistono in: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 dirty="0"/>
              <a:t>Studiare il sistema domotico esistente nel laboratorio e comprenderne i meccanismi di funzionamento 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 dirty="0"/>
              <a:t>Approfondire la conoscenza della Internet of </a:t>
            </a:r>
            <a:r>
              <a:rPr lang="it-IT" sz="1400" dirty="0" err="1"/>
              <a:t>Things</a:t>
            </a:r>
            <a:r>
              <a:rPr lang="it-IT" sz="1400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 dirty="0"/>
              <a:t>Apprendere meccanismi di NLP (Natural Language Processing) 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 dirty="0"/>
              <a:t>Far comunicare sistemi eterogenei scritti con tecnologie differenti </a:t>
            </a:r>
            <a:endParaRPr lang="it-IT" sz="1400" dirty="0" smtClean="0"/>
          </a:p>
          <a:p>
            <a:r>
              <a:rPr lang="it-IT" sz="1400" dirty="0" smtClean="0"/>
              <a:t>In particolare si vuole migliorare la qualità dell’interfaccia vocale presente nel sistema, cercando di rendere la conversazione libera da vincoli.</a:t>
            </a:r>
            <a:endParaRPr lang="it-IT" sz="1400" dirty="0"/>
          </a:p>
          <a:p>
            <a:endParaRPr lang="it-IT" sz="1400" dirty="0" smtClean="0"/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84097"/>
            <a:ext cx="4557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Conclusione </a:t>
            </a:r>
          </a:p>
          <a:p>
            <a:r>
              <a:rPr lang="it-IT" sz="1400" dirty="0" smtClean="0"/>
              <a:t>Il progetto di tesi si pone come obiettivo principale la realizzazione di un infrastruttura che migliori la qualità dell'interazione vocale tra l'utente e l'ambiente domotico.</a:t>
            </a:r>
          </a:p>
          <a:p>
            <a:r>
              <a:rPr lang="it-IT" sz="1400" dirty="0" smtClean="0"/>
              <a:t>L'architettura realizzata ha dimostrato come sia possibile realizzare un'Agente in grado comprendere comandi in modalità di ascolto always-on e che provveda alla loro interpretazione senza che siano presenti vincoli ai quali l'utente si deve attenere.</a:t>
            </a:r>
          </a:p>
          <a:p>
            <a:r>
              <a:rPr lang="it-IT" sz="1400" dirty="0" smtClean="0"/>
              <a:t>Quanto realizzato è in grado di apprendere dall'utente nuovi modi di interagire con il comando, il quale può quindi addestrare il sistema per farlo aderire alle sue esigenze e migliorarne le performance.</a:t>
            </a:r>
          </a:p>
          <a:p>
            <a:r>
              <a:rPr lang="it-IT" sz="1400" dirty="0" smtClean="0"/>
              <a:t>La flessibilità del sistema riesce a garantire una conversazione più naturale rispetto al prodotto precedente, </a:t>
            </a:r>
          </a:p>
          <a:p>
            <a:r>
              <a:rPr lang="it-IT" sz="1400" dirty="0" smtClean="0"/>
              <a:t>L’assenza di regole fisse solleva l’utente dal dover pensare a come trasmettere il comando al sistema, in quanto può comportarsi come durante una normale conversazione; questo permette quindi anche gli utenti meno esperti di interagire con il sistema.</a:t>
            </a:r>
            <a:endParaRPr lang="it-IT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Abstract</a:t>
            </a:r>
            <a:r>
              <a:rPr lang="it-IT" sz="1400" dirty="0" smtClean="0"/>
              <a:t> </a:t>
            </a:r>
          </a:p>
          <a:p>
            <a:r>
              <a:rPr lang="it-IT" sz="1400" dirty="0" smtClean="0"/>
              <a:t>Le interfacce in linguaggio naturale permettono all’utente di controllare un sistema attraverso la voce. Esse sono estremamente efficaci, ma vengono spesso criticate per la loro rigidità.</a:t>
            </a:r>
          </a:p>
          <a:p>
            <a:r>
              <a:rPr lang="it-IT" sz="1400" dirty="0" smtClean="0"/>
              <a:t>I metodi generalmente utilizzati per la costruzione di queste interfacce sono basati su un sistema di regole, dette grammatiche fisse, alle quali l’utente si deve attenere per l’interazione.</a:t>
            </a:r>
          </a:p>
          <a:p>
            <a:r>
              <a:rPr lang="it-IT" sz="1400" dirty="0" smtClean="0"/>
              <a:t>Il sistema proposto propone un metodologia di associazione delle frasi pronunciate dall’utente ai comandi disponibili nella casa senza l’utilizzo di nessuna regola predefinita; essa è basata sul confronto di vettori, che rappresentano le parole.</a:t>
            </a:r>
          </a:p>
          <a:p>
            <a:r>
              <a:rPr lang="it-IT" sz="1400" dirty="0" smtClean="0"/>
              <a:t>L’assenza di regole e la possibilità di insegnare comandi al sistema ne garantiscono una maggior flessibilità, rendendo la conversazione con l’Agente più simile ad una conversazione reale.</a:t>
            </a:r>
          </a:p>
          <a:p>
            <a:r>
              <a:rPr lang="it-IT" sz="1400" dirty="0" smtClean="0"/>
              <a:t>Il sistema è inoltre predisposto per l’apprendimento di nuovi comandi, insegnati vocalmente dall’utente.</a:t>
            </a:r>
          </a:p>
          <a:p>
            <a:r>
              <a:rPr lang="it-IT" sz="1400" dirty="0" smtClean="0"/>
              <a:t>La lingua scelta per la realizzazione è l’inglese, ma è possibile aggiungere ulteriori lingue.</a:t>
            </a:r>
            <a:endParaRPr lang="it-IT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199</TotalTime>
  <Words>409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ＭＳ Ｐゴシック</vt:lpstr>
      <vt:lpstr>Times New Roman</vt:lpstr>
      <vt:lpstr>DTI_Poster</vt:lpstr>
      <vt:lpstr>Viki: Smart Home Natural Language Interface  Realizzazione di un’interfaccia in linguaggio naturale, senza grammatiche fisse, per l’automazione casalinga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Open Data ev. sottotitolo </dc:title>
  <dc:creator>Microsoft Office User</dc:creator>
  <cp:lastModifiedBy>Microsoft Office User</cp:lastModifiedBy>
  <cp:revision>23</cp:revision>
  <cp:lastPrinted>2016-05-16T08:00:16Z</cp:lastPrinted>
  <dcterms:created xsi:type="dcterms:W3CDTF">2016-05-13T08:30:37Z</dcterms:created>
  <dcterms:modified xsi:type="dcterms:W3CDTF">2016-08-31T12:01:03Z</dcterms:modified>
</cp:coreProperties>
</file>