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0" r:id="rId1"/>
  </p:sldMasterIdLst>
  <p:notesMasterIdLst>
    <p:notesMasterId r:id="rId30"/>
  </p:notesMasterIdLst>
  <p:sldIdLst>
    <p:sldId id="310" r:id="rId2"/>
    <p:sldId id="283" r:id="rId3"/>
    <p:sldId id="284" r:id="rId4"/>
    <p:sldId id="313" r:id="rId5"/>
    <p:sldId id="314" r:id="rId6"/>
    <p:sldId id="315" r:id="rId7"/>
    <p:sldId id="287" r:id="rId8"/>
    <p:sldId id="316" r:id="rId9"/>
    <p:sldId id="317" r:id="rId10"/>
    <p:sldId id="319" r:id="rId11"/>
    <p:sldId id="318" r:id="rId12"/>
    <p:sldId id="320" r:id="rId13"/>
    <p:sldId id="325" r:id="rId14"/>
    <p:sldId id="330" r:id="rId15"/>
    <p:sldId id="326" r:id="rId16"/>
    <p:sldId id="327" r:id="rId17"/>
    <p:sldId id="331" r:id="rId18"/>
    <p:sldId id="333" r:id="rId19"/>
    <p:sldId id="334" r:id="rId20"/>
    <p:sldId id="332" r:id="rId21"/>
    <p:sldId id="328" r:id="rId22"/>
    <p:sldId id="329" r:id="rId23"/>
    <p:sldId id="322" r:id="rId24"/>
    <p:sldId id="324" r:id="rId25"/>
    <p:sldId id="323" r:id="rId26"/>
    <p:sldId id="321" r:id="rId27"/>
    <p:sldId id="311" r:id="rId28"/>
    <p:sldId id="31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FB23D95D-9C51-4B36-8581-7A0AC54BA6F4}">
          <p14:sldIdLst>
            <p14:sldId id="310"/>
            <p14:sldId id="283"/>
            <p14:sldId id="284"/>
            <p14:sldId id="313"/>
            <p14:sldId id="314"/>
            <p14:sldId id="315"/>
            <p14:sldId id="287"/>
            <p14:sldId id="316"/>
            <p14:sldId id="317"/>
            <p14:sldId id="319"/>
            <p14:sldId id="318"/>
            <p14:sldId id="320"/>
            <p14:sldId id="325"/>
            <p14:sldId id="330"/>
            <p14:sldId id="326"/>
            <p14:sldId id="327"/>
            <p14:sldId id="331"/>
            <p14:sldId id="333"/>
            <p14:sldId id="334"/>
            <p14:sldId id="332"/>
            <p14:sldId id="328"/>
            <p14:sldId id="329"/>
            <p14:sldId id="322"/>
            <p14:sldId id="324"/>
            <p14:sldId id="323"/>
            <p14:sldId id="321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5" autoAdjust="0"/>
    <p:restoredTop sz="50000" autoAdjust="0"/>
  </p:normalViewPr>
  <p:slideViewPr>
    <p:cSldViewPr snapToGrid="0" snapToObjects="1">
      <p:cViewPr>
        <p:scale>
          <a:sx n="146" d="100"/>
          <a:sy n="146" d="100"/>
        </p:scale>
        <p:origin x="216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49CEA-FE73-5E44-BBD9-8C1F56C3EA53}" type="datetimeFigureOut">
              <a:rPr lang="it-IT" smtClean="0"/>
              <a:t>30/08/16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61AAB-9BCA-4F46-A51A-92B21A4D81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482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288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486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52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1142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967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243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3155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804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18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842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569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248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3918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736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327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739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--- Non</a:t>
            </a:r>
            <a:r>
              <a:rPr lang="en-GB" baseline="0" dirty="0"/>
              <a:t> serve </a:t>
            </a:r>
            <a:r>
              <a:rPr lang="en-GB" baseline="0" dirty="0" err="1"/>
              <a:t>questa</a:t>
            </a:r>
            <a:r>
              <a:rPr lang="en-GB" baseline="0" dirty="0"/>
              <a:t> slide ---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448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5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552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6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17.05.2016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8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17.05.2016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9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17.05.2016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44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0396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17.05.2016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17.05.2016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5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17.05.2016</a:t>
            </a:r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5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17.05.2016</a:t>
            </a:r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3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17.05.2016</a:t>
            </a: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17.05.2016</a:t>
            </a:r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3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17.05.2016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6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17.05.2016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8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17.05.2016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3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Ambrosini </a:t>
            </a:r>
            <a:r>
              <a:rPr lang="it-IT" dirty="0" smtClean="0"/>
              <a:t>Luca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Ingegneria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 smtClean="0"/>
              <a:t>M00002 Progetto di diploma</a:t>
            </a:r>
            <a:endParaRPr lang="is-IS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 smtClean="0"/>
              <a:t>Rizzo Nicola</a:t>
            </a:r>
            <a:endParaRPr lang="it-IT" dirty="0"/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-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>
          <a:xfrm>
            <a:off x="5652120" y="5115813"/>
            <a:ext cx="2520280" cy="144016"/>
          </a:xfrm>
        </p:spPr>
        <p:txBody>
          <a:bodyPr/>
          <a:lstStyle/>
          <a:p>
            <a:r>
              <a:rPr lang="it-IT" dirty="0"/>
              <a:t>Anno accademico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2015/16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it-IT" dirty="0" smtClean="0"/>
              <a:t>Ferrari Alan</a:t>
            </a:r>
            <a:endParaRPr lang="it-IT" dirty="0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9</a:t>
            </a:r>
            <a:r>
              <a:rPr lang="it-IT" dirty="0" smtClean="0"/>
              <a:t> Settembre 2016</a:t>
            </a:r>
            <a:endParaRPr lang="it-IT" dirty="0"/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  <p:sp>
        <p:nvSpPr>
          <p:cNvPr id="19" name="Tito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6000" b="1" dirty="0" err="1" smtClean="0">
                <a:solidFill>
                  <a:srgbClr val="0070C0"/>
                </a:solidFill>
              </a:rPr>
              <a:t>Viki</a:t>
            </a:r>
            <a:r>
              <a:rPr lang="it-IT" sz="6000" b="1" dirty="0" smtClean="0">
                <a:solidFill>
                  <a:srgbClr val="0070C0"/>
                </a:solidFill>
              </a:rPr>
              <a:t>: Smart Home Natural Language Interface</a:t>
            </a:r>
            <a:endParaRPr lang="it-IT" sz="6000" b="1" dirty="0">
              <a:solidFill>
                <a:srgbClr val="0070C0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</p:spTree>
    <p:extLst>
      <p:ext uri="{BB962C8B-B14F-4D97-AF65-F5344CB8AC3E}">
        <p14:creationId xmlns:p14="http://schemas.microsoft.com/office/powerpoint/2010/main" val="11583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Online + Offline</a:t>
            </a:r>
          </a:p>
          <a:p>
            <a:endParaRPr lang="it-IT" sz="2000" dirty="0"/>
          </a:p>
          <a:p>
            <a:r>
              <a:rPr lang="it-IT" sz="2000" dirty="0" smtClean="0"/>
              <a:t>Multi-Api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Google, </a:t>
            </a:r>
            <a:r>
              <a:rPr lang="it-IT" sz="2000" dirty="0" err="1" smtClean="0"/>
              <a:t>Wit.ai</a:t>
            </a:r>
            <a:r>
              <a:rPr lang="it-IT" sz="2000" dirty="0" smtClean="0"/>
              <a:t>, Bing, IBM Watson</a:t>
            </a:r>
          </a:p>
          <a:p>
            <a:endParaRPr lang="it-IT" sz="2000" dirty="0"/>
          </a:p>
          <a:p>
            <a:r>
              <a:rPr lang="it-IT" sz="2000" dirty="0" smtClean="0"/>
              <a:t>CMU-</a:t>
            </a:r>
            <a:r>
              <a:rPr lang="it-IT" sz="2000" dirty="0" err="1" smtClean="0"/>
              <a:t>Sphinx</a:t>
            </a:r>
            <a:endParaRPr lang="it-IT" sz="2000" dirty="0"/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Speech to text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Conversazione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22" y="1825625"/>
            <a:ext cx="7378355" cy="4351338"/>
          </a:xfrm>
        </p:spPr>
      </p:pic>
    </p:spTree>
    <p:extLst>
      <p:ext uri="{BB962C8B-B14F-4D97-AF65-F5344CB8AC3E}">
        <p14:creationId xmlns:p14="http://schemas.microsoft.com/office/powerpoint/2010/main" val="15691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Frase</a:t>
            </a:r>
          </a:p>
          <a:p>
            <a:endParaRPr lang="it-IT" sz="2000" dirty="0"/>
          </a:p>
          <a:p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Oggetti e operazioni</a:t>
            </a:r>
            <a:endParaRPr lang="it-IT" sz="2000" dirty="0"/>
          </a:p>
          <a:p>
            <a:endParaRPr lang="it-IT" sz="2000" dirty="0"/>
          </a:p>
          <a:p>
            <a:endParaRPr lang="it-IT" sz="2000" dirty="0" smtClean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Engine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Domini</a:t>
            </a:r>
          </a:p>
          <a:p>
            <a:endParaRPr lang="it-IT" sz="2000" dirty="0"/>
          </a:p>
          <a:p>
            <a:r>
              <a:rPr lang="it-IT" sz="2000" dirty="0" smtClean="0"/>
              <a:t>Operazioni</a:t>
            </a:r>
          </a:p>
          <a:p>
            <a:endParaRPr lang="it-IT" sz="2000" dirty="0"/>
          </a:p>
          <a:p>
            <a:r>
              <a:rPr lang="it-IT" sz="2000" dirty="0" smtClean="0"/>
              <a:t>Parametri</a:t>
            </a:r>
            <a:endParaRPr lang="it-IT" sz="2000" dirty="0"/>
          </a:p>
          <a:p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Struttura dati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799" y="1877180"/>
            <a:ext cx="5119551" cy="35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Domini</a:t>
            </a:r>
          </a:p>
          <a:p>
            <a:endParaRPr lang="it-IT" sz="2000" dirty="0"/>
          </a:p>
          <a:p>
            <a:r>
              <a:rPr lang="it-IT" sz="2000" dirty="0" smtClean="0"/>
              <a:t>Operazioni</a:t>
            </a:r>
          </a:p>
          <a:p>
            <a:endParaRPr lang="it-IT" sz="2000" dirty="0"/>
          </a:p>
          <a:p>
            <a:r>
              <a:rPr lang="it-IT" sz="2000" dirty="0" smtClean="0"/>
              <a:t>Parametri</a:t>
            </a:r>
            <a:endParaRPr lang="it-IT" sz="2000" dirty="0"/>
          </a:p>
          <a:p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Frase - Comando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Domini</a:t>
            </a:r>
          </a:p>
          <a:p>
            <a:endParaRPr lang="it-IT" sz="2000" dirty="0"/>
          </a:p>
          <a:p>
            <a:r>
              <a:rPr lang="it-IT" sz="2000" dirty="0" smtClean="0"/>
              <a:t>Operazioni</a:t>
            </a:r>
          </a:p>
          <a:p>
            <a:endParaRPr lang="it-IT" sz="2000" dirty="0"/>
          </a:p>
          <a:p>
            <a:r>
              <a:rPr lang="it-IT" sz="2000" dirty="0" smtClean="0"/>
              <a:t>Parametri</a:t>
            </a:r>
            <a:endParaRPr lang="it-IT" sz="2000" dirty="0"/>
          </a:p>
          <a:p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err="1" smtClean="0">
                <a:solidFill>
                  <a:srgbClr val="0070C0"/>
                </a:solidFill>
              </a:rPr>
              <a:t>WordNet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Espressioni gergali</a:t>
            </a:r>
          </a:p>
          <a:p>
            <a:endParaRPr lang="it-IT" sz="2000" dirty="0"/>
          </a:p>
          <a:p>
            <a:r>
              <a:rPr lang="it-IT" sz="2000" dirty="0" smtClean="0"/>
              <a:t>Confronto di frasi</a:t>
            </a:r>
          </a:p>
          <a:p>
            <a:endParaRPr lang="it-IT" sz="2000" dirty="0"/>
          </a:p>
          <a:p>
            <a:r>
              <a:rPr lang="it-IT" sz="2000" dirty="0" smtClean="0"/>
              <a:t>Adattamento alle esigenze</a:t>
            </a:r>
            <a:endParaRPr lang="it-IT" sz="2000" dirty="0"/>
          </a:p>
          <a:p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Doc2Vec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Espressioni gergali</a:t>
            </a:r>
          </a:p>
          <a:p>
            <a:endParaRPr lang="it-IT" sz="2000" dirty="0"/>
          </a:p>
          <a:p>
            <a:r>
              <a:rPr lang="it-IT" sz="2000" dirty="0" smtClean="0"/>
              <a:t>Confronto di frasi</a:t>
            </a:r>
          </a:p>
          <a:p>
            <a:endParaRPr lang="it-IT" sz="2000" dirty="0"/>
          </a:p>
          <a:p>
            <a:r>
              <a:rPr lang="it-IT" sz="2000" dirty="0" smtClean="0"/>
              <a:t>Adattamento alle esigenze</a:t>
            </a:r>
            <a:endParaRPr lang="it-IT" sz="2000" dirty="0"/>
          </a:p>
          <a:p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Word2Vec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Ovunque nella frase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Frase successiva</a:t>
            </a:r>
          </a:p>
          <a:p>
            <a:endParaRPr lang="it-IT" sz="2000" dirty="0"/>
          </a:p>
          <a:p>
            <a:r>
              <a:rPr lang="it-IT" sz="2000" dirty="0" smtClean="0"/>
              <a:t>Colori, Numeri</a:t>
            </a:r>
          </a:p>
          <a:p>
            <a:endParaRPr lang="it-IT" sz="2000" dirty="0"/>
          </a:p>
          <a:p>
            <a:r>
              <a:rPr lang="it-IT" sz="2000" dirty="0" smtClean="0"/>
              <a:t>Date</a:t>
            </a:r>
          </a:p>
          <a:p>
            <a:endParaRPr lang="it-IT" sz="2000" dirty="0"/>
          </a:p>
          <a:p>
            <a:r>
              <a:rPr lang="it-IT" sz="2000" dirty="0" smtClean="0"/>
              <a:t>Location</a:t>
            </a:r>
          </a:p>
          <a:p>
            <a:endParaRPr lang="it-IT" sz="2000" dirty="0"/>
          </a:p>
          <a:p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Ricerca dei parametri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X11 Color </a:t>
            </a:r>
            <a:r>
              <a:rPr lang="it-IT" sz="2000" dirty="0" err="1" smtClean="0"/>
              <a:t>Names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Colore </a:t>
            </a:r>
            <a:r>
              <a:rPr lang="it-IT" sz="2000" dirty="0" err="1" smtClean="0"/>
              <a:t>pi</a:t>
            </a:r>
            <a:r>
              <a:rPr lang="de-CH" sz="2000" dirty="0" err="1" smtClean="0"/>
              <a:t>ù</a:t>
            </a:r>
            <a:r>
              <a:rPr lang="de-CH" sz="2000" dirty="0" smtClean="0"/>
              <a:t> </a:t>
            </a:r>
            <a:r>
              <a:rPr lang="de-CH" sz="2000" dirty="0" err="1" smtClean="0"/>
              <a:t>dettagliato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Formato RGB</a:t>
            </a:r>
          </a:p>
          <a:p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Ricerca di Colori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endParaRPr lang="it-IT" sz="2000" dirty="0"/>
          </a:p>
          <a:p>
            <a:r>
              <a:rPr lang="it-IT" sz="2000" dirty="0"/>
              <a:t>Introduzione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Infrastruttura</a:t>
            </a:r>
          </a:p>
          <a:p>
            <a:endParaRPr lang="it-IT" sz="2000" dirty="0"/>
          </a:p>
          <a:p>
            <a:r>
              <a:rPr lang="it-IT" sz="2000" dirty="0"/>
              <a:t>Implementazione</a:t>
            </a:r>
          </a:p>
          <a:p>
            <a:endParaRPr lang="it-IT" sz="2000" dirty="0"/>
          </a:p>
          <a:p>
            <a:r>
              <a:rPr lang="it-IT" sz="2000" dirty="0"/>
              <a:t>Demo</a:t>
            </a:r>
          </a:p>
          <a:p>
            <a:endParaRPr lang="it-IT" sz="2000" dirty="0"/>
          </a:p>
          <a:p>
            <a:r>
              <a:rPr lang="it-IT" sz="2000" dirty="0"/>
              <a:t>Conclusioni</a:t>
            </a:r>
          </a:p>
          <a:p>
            <a:endParaRPr lang="it-IT" sz="20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>
                <a:solidFill>
                  <a:srgbClr val="0070C0"/>
                </a:solidFill>
              </a:rPr>
              <a:t>Indice</a:t>
            </a: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Espressioni gergali</a:t>
            </a:r>
          </a:p>
          <a:p>
            <a:endParaRPr lang="it-IT" sz="2000" dirty="0"/>
          </a:p>
          <a:p>
            <a:r>
              <a:rPr lang="it-IT" sz="2000" dirty="0" smtClean="0"/>
              <a:t>Confronto di frasi</a:t>
            </a:r>
          </a:p>
          <a:p>
            <a:endParaRPr lang="it-IT" sz="2000" dirty="0"/>
          </a:p>
          <a:p>
            <a:r>
              <a:rPr lang="it-IT" sz="2000" dirty="0" smtClean="0"/>
              <a:t>Adattamento alle esigenze</a:t>
            </a:r>
            <a:endParaRPr lang="it-IT" sz="2000" dirty="0"/>
          </a:p>
          <a:p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Calcolo della </a:t>
            </a:r>
            <a:r>
              <a:rPr lang="it-IT" sz="5000" b="1" dirty="0" err="1" smtClean="0">
                <a:solidFill>
                  <a:srgbClr val="0070C0"/>
                </a:solidFill>
              </a:rPr>
              <a:t>confidence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Comando sconosciuto</a:t>
            </a:r>
          </a:p>
          <a:p>
            <a:endParaRPr lang="it-IT" sz="2000" dirty="0"/>
          </a:p>
          <a:p>
            <a:r>
              <a:rPr lang="it-IT" sz="2000" dirty="0" smtClean="0"/>
              <a:t>Ti voglio insegnare</a:t>
            </a:r>
          </a:p>
          <a:p>
            <a:endParaRPr lang="it-IT" sz="2000" dirty="0"/>
          </a:p>
          <a:p>
            <a:r>
              <a:rPr lang="it-IT" sz="2000" dirty="0" smtClean="0"/>
              <a:t>Comando corretto</a:t>
            </a:r>
            <a:endParaRPr lang="it-IT" sz="2000" dirty="0"/>
          </a:p>
          <a:p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Logica apprendimento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err="1" smtClean="0"/>
              <a:t>Sentence</a:t>
            </a:r>
            <a:r>
              <a:rPr lang="it-IT" sz="2000" dirty="0" smtClean="0"/>
              <a:t> </a:t>
            </a:r>
            <a:r>
              <a:rPr lang="it-IT" sz="2000" dirty="0" err="1" smtClean="0"/>
              <a:t>similarity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Memoria persistente</a:t>
            </a:r>
          </a:p>
          <a:p>
            <a:endParaRPr lang="it-IT" sz="2000" dirty="0"/>
          </a:p>
          <a:p>
            <a:r>
              <a:rPr lang="it-IT" sz="2000" dirty="0" smtClean="0"/>
              <a:t>Usata solo per necessità</a:t>
            </a:r>
            <a:endParaRPr lang="it-IT" sz="2000" dirty="0"/>
          </a:p>
          <a:p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Implementazione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err="1" smtClean="0"/>
              <a:t>Python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OS </a:t>
            </a:r>
            <a:r>
              <a:rPr lang="it-IT" sz="2000" dirty="0" err="1" smtClean="0"/>
              <a:t>Wrapper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Feedback</a:t>
            </a:r>
            <a:endParaRPr lang="it-IT" sz="2000" dirty="0"/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Voce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Electron</a:t>
            </a:r>
          </a:p>
          <a:p>
            <a:endParaRPr lang="it-IT" sz="2000" dirty="0"/>
          </a:p>
          <a:p>
            <a:r>
              <a:rPr lang="it-IT" sz="2000" dirty="0" smtClean="0"/>
              <a:t>Multi piattaforma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Esterna </a:t>
            </a:r>
            <a:r>
              <a:rPr lang="it-IT" sz="2000" dirty="0" err="1" smtClean="0"/>
              <a:t>all’engine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err="1" smtClean="0"/>
              <a:t>Debug</a:t>
            </a:r>
            <a:endParaRPr lang="it-IT" sz="20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GUI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GUI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91" y="1825625"/>
            <a:ext cx="5804217" cy="4351338"/>
          </a:xfrm>
        </p:spPr>
      </p:pic>
    </p:spTree>
    <p:extLst>
      <p:ext uri="{BB962C8B-B14F-4D97-AF65-F5344CB8AC3E}">
        <p14:creationId xmlns:p14="http://schemas.microsoft.com/office/powerpoint/2010/main" val="11664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REST</a:t>
            </a:r>
          </a:p>
          <a:p>
            <a:endParaRPr lang="it-IT" sz="2000" dirty="0"/>
          </a:p>
          <a:p>
            <a:r>
              <a:rPr lang="it-IT" sz="2000" dirty="0" err="1" smtClean="0"/>
              <a:t>Socket.io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JSON</a:t>
            </a:r>
            <a:endParaRPr lang="it-IT" sz="2000" dirty="0"/>
          </a:p>
          <a:p>
            <a:endParaRPr lang="it-IT" sz="20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Canali di comunicazione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628650" y="2982258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000" b="1" dirty="0">
                <a:solidFill>
                  <a:srgbClr val="0070C0"/>
                </a:solidFill>
              </a:rPr>
              <a:t>Demo</a:t>
            </a:r>
          </a:p>
        </p:txBody>
      </p: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628650" y="2982258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000" b="1" dirty="0">
                <a:solidFill>
                  <a:srgbClr val="0070C0"/>
                </a:solidFill>
              </a:rPr>
              <a:t>Domande</a:t>
            </a:r>
          </a:p>
        </p:txBody>
      </p: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Semplice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Efficace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Multi-</a:t>
            </a:r>
            <a:r>
              <a:rPr lang="it-IT" sz="2000" dirty="0" err="1" smtClean="0"/>
              <a:t>Tasking</a:t>
            </a:r>
            <a:endParaRPr lang="it-IT" sz="2000" dirty="0" smtClean="0"/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 err="1" smtClean="0"/>
              <a:t>Hand-busy</a:t>
            </a:r>
            <a:endParaRPr lang="it-IT" sz="20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La Voce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Grandi potenzialità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Agenti personali</a:t>
            </a:r>
            <a:endParaRPr lang="it-IT" sz="2000" dirty="0"/>
          </a:p>
          <a:p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Rigide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Complicate</a:t>
            </a:r>
            <a:endParaRPr lang="it-IT" sz="20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Natural Language Interface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Controllo di dispositivi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Richiesta informazioni</a:t>
            </a: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 err="1" smtClean="0"/>
              <a:t>Rule</a:t>
            </a:r>
            <a:r>
              <a:rPr lang="it-IT" sz="2000" dirty="0" smtClean="0"/>
              <a:t>-based </a:t>
            </a:r>
            <a:r>
              <a:rPr lang="it-IT" sz="2000" dirty="0" err="1" smtClean="0"/>
              <a:t>speech</a:t>
            </a:r>
            <a:r>
              <a:rPr lang="it-IT" sz="2000" dirty="0" smtClean="0"/>
              <a:t> to text</a:t>
            </a:r>
          </a:p>
          <a:p>
            <a:endParaRPr lang="it-IT" sz="2000" dirty="0"/>
          </a:p>
          <a:p>
            <a:r>
              <a:rPr lang="it-IT" sz="2000" dirty="0" err="1" smtClean="0"/>
              <a:t>Rule</a:t>
            </a:r>
            <a:r>
              <a:rPr lang="it-IT" sz="2000" dirty="0" smtClean="0"/>
              <a:t>-based </a:t>
            </a:r>
            <a:r>
              <a:rPr lang="it-IT" sz="2000" dirty="0" err="1" smtClean="0"/>
              <a:t>engine</a:t>
            </a:r>
            <a:endParaRPr lang="it-IT" sz="20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err="1" smtClean="0">
                <a:solidFill>
                  <a:srgbClr val="0070C0"/>
                </a:solidFill>
              </a:rPr>
              <a:t>Viki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Semplicità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Immediatezza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Nessuna regola</a:t>
            </a: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Istruzione minima</a:t>
            </a:r>
            <a:endParaRPr lang="it-IT" sz="20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Obiettivi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>
                <a:solidFill>
                  <a:srgbClr val="0070C0"/>
                </a:solidFill>
              </a:rPr>
              <a:t>Infrastruttura</a:t>
            </a: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39898"/>
            <a:ext cx="7886700" cy="4122792"/>
          </a:xfrm>
        </p:spPr>
      </p:pic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de-CH" sz="2000" dirty="0" err="1" smtClean="0"/>
              <a:t>Nome</a:t>
            </a:r>
            <a:r>
              <a:rPr lang="de-CH" sz="2000" dirty="0" smtClean="0"/>
              <a:t> </a:t>
            </a:r>
            <a:r>
              <a:rPr lang="de-CH" sz="2000" dirty="0" err="1" smtClean="0"/>
              <a:t>all‘inizio</a:t>
            </a:r>
            <a:endParaRPr lang="de-CH" sz="2000" dirty="0" smtClean="0"/>
          </a:p>
          <a:p>
            <a:endParaRPr lang="de-CH" sz="2000" dirty="0"/>
          </a:p>
          <a:p>
            <a:r>
              <a:rPr lang="de-CH" sz="2000" dirty="0" err="1" smtClean="0"/>
              <a:t>Attendere</a:t>
            </a:r>
            <a:r>
              <a:rPr lang="de-CH" sz="2000" dirty="0" smtClean="0"/>
              <a:t> </a:t>
            </a:r>
            <a:r>
              <a:rPr lang="de-CH" sz="2000" dirty="0" err="1" smtClean="0"/>
              <a:t>il</a:t>
            </a:r>
            <a:r>
              <a:rPr lang="de-CH" sz="2000" dirty="0" smtClean="0"/>
              <a:t> </a:t>
            </a:r>
            <a:r>
              <a:rPr lang="de-CH" sz="2000" dirty="0" err="1" smtClean="0"/>
              <a:t>segnale</a:t>
            </a:r>
            <a:endParaRPr lang="de-CH" sz="2000" dirty="0" smtClean="0"/>
          </a:p>
          <a:p>
            <a:endParaRPr lang="de-CH" sz="2000" dirty="0"/>
          </a:p>
          <a:p>
            <a:endParaRPr lang="de-CH" sz="2000" dirty="0" smtClean="0"/>
          </a:p>
          <a:p>
            <a:r>
              <a:rPr lang="de-CH" sz="2000" dirty="0" smtClean="0"/>
              <a:t>„Jarvis“, </a:t>
            </a:r>
            <a:r>
              <a:rPr lang="de-CH" sz="2000" dirty="0" err="1" smtClean="0"/>
              <a:t>Could</a:t>
            </a:r>
            <a:r>
              <a:rPr lang="de-CH" sz="2000" dirty="0" smtClean="0"/>
              <a:t> </a:t>
            </a:r>
            <a:r>
              <a:rPr lang="de-CH" sz="2000" dirty="0" err="1" smtClean="0"/>
              <a:t>you</a:t>
            </a:r>
            <a:r>
              <a:rPr lang="de-CH" sz="2000" dirty="0" smtClean="0"/>
              <a:t> </a:t>
            </a:r>
            <a:r>
              <a:rPr lang="de-CH" sz="2000" dirty="0" err="1" smtClean="0"/>
              <a:t>please</a:t>
            </a:r>
            <a:r>
              <a:rPr lang="de-CH" sz="2000" dirty="0" smtClean="0"/>
              <a:t> turn on </a:t>
            </a:r>
            <a:r>
              <a:rPr lang="de-CH" sz="2000" dirty="0" err="1" smtClean="0"/>
              <a:t>the</a:t>
            </a:r>
            <a:r>
              <a:rPr lang="de-CH" sz="2000" dirty="0" smtClean="0"/>
              <a:t> </a:t>
            </a:r>
            <a:r>
              <a:rPr lang="de-CH" sz="2000" dirty="0" err="1" smtClean="0"/>
              <a:t>desk</a:t>
            </a:r>
            <a:r>
              <a:rPr lang="de-CH" sz="2000" dirty="0" smtClean="0"/>
              <a:t> </a:t>
            </a:r>
            <a:r>
              <a:rPr lang="de-CH" sz="2000" dirty="0" err="1" smtClean="0"/>
              <a:t>lamp</a:t>
            </a:r>
            <a:r>
              <a:rPr lang="de-CH" sz="2000" dirty="0" smtClean="0"/>
              <a:t>?</a:t>
            </a:r>
            <a:endParaRPr lang="it-IT" sz="20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Interazione vocale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err="1" smtClean="0"/>
              <a:t>Python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Offline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err="1" smtClean="0"/>
              <a:t>Snowboy</a:t>
            </a: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Minimo uso di risorse</a:t>
            </a:r>
            <a:endParaRPr lang="it-IT" sz="20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Hot Keyword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</TotalTime>
  <Words>324</Words>
  <Application>Microsoft Macintosh PowerPoint</Application>
  <PresentationFormat>On-screen Show (4:3)</PresentationFormat>
  <Paragraphs>284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Calibri Light</vt:lpstr>
      <vt:lpstr>Arial</vt:lpstr>
      <vt:lpstr>Tema di Office</vt:lpstr>
      <vt:lpstr>Viki: Smart Home Natural Language Interface</vt:lpstr>
      <vt:lpstr>Indice</vt:lpstr>
      <vt:lpstr>La Voce</vt:lpstr>
      <vt:lpstr>Natural Language Interface</vt:lpstr>
      <vt:lpstr>Viki</vt:lpstr>
      <vt:lpstr>Obiettivi</vt:lpstr>
      <vt:lpstr>Infrastruttura</vt:lpstr>
      <vt:lpstr>Interazione vocale</vt:lpstr>
      <vt:lpstr>Hot Keyword</vt:lpstr>
      <vt:lpstr>Speech to text</vt:lpstr>
      <vt:lpstr>Conversazione</vt:lpstr>
      <vt:lpstr>Engine</vt:lpstr>
      <vt:lpstr>Struttura dati</vt:lpstr>
      <vt:lpstr>Frase - Comando</vt:lpstr>
      <vt:lpstr>WordNet</vt:lpstr>
      <vt:lpstr>Doc2Vec</vt:lpstr>
      <vt:lpstr>Word2Vec</vt:lpstr>
      <vt:lpstr>Ricerca dei parametri</vt:lpstr>
      <vt:lpstr>Ricerca di Colori</vt:lpstr>
      <vt:lpstr>Calcolo della confidence</vt:lpstr>
      <vt:lpstr>Logica apprendimento</vt:lpstr>
      <vt:lpstr>Implementazione</vt:lpstr>
      <vt:lpstr>Voce</vt:lpstr>
      <vt:lpstr>GUI</vt:lpstr>
      <vt:lpstr>GUI</vt:lpstr>
      <vt:lpstr>Canali di comunicazione</vt:lpstr>
      <vt:lpstr>Demo</vt:lpstr>
      <vt:lpstr>Domande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analyzer</dc:title>
  <dc:creator>Marzio Stampanoni</dc:creator>
  <cp:lastModifiedBy>Microsoft Office User</cp:lastModifiedBy>
  <cp:revision>180</cp:revision>
  <dcterms:created xsi:type="dcterms:W3CDTF">2015-03-31T10:27:25Z</dcterms:created>
  <dcterms:modified xsi:type="dcterms:W3CDTF">2016-08-30T13:06:16Z</dcterms:modified>
</cp:coreProperties>
</file>