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7" r:id="rId2"/>
  </p:sldIdLst>
  <p:sldSz cx="30275213" cy="21383625"/>
  <p:notesSz cx="6858000" cy="9144000"/>
  <p:defaultTextStyle>
    <a:defPPr>
      <a:defRPr lang="de-DE"/>
    </a:defPPr>
    <a:lvl1pPr marL="0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1pPr>
    <a:lvl2pPr marL="1238098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2pPr>
    <a:lvl3pPr marL="2476195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3pPr>
    <a:lvl4pPr marL="3714293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4pPr>
    <a:lvl5pPr marL="4952390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5pPr>
    <a:lvl6pPr marL="6190488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6pPr>
    <a:lvl7pPr marL="7428586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7pPr>
    <a:lvl8pPr marL="8666683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8pPr>
    <a:lvl9pPr marL="9904781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7374"/>
  </p:normalViewPr>
  <p:slideViewPr>
    <p:cSldViewPr snapToGrid="0" snapToObjects="1">
      <p:cViewPr varScale="1">
        <p:scale>
          <a:sx n="27" d="100"/>
          <a:sy n="27" d="100"/>
        </p:scale>
        <p:origin x="12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Elektro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12293600" y="304800"/>
            <a:ext cx="184731" cy="84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37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Elektrotech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Mechatro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Abteilungsübergreif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1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375" y="1009650"/>
            <a:ext cx="20799425" cy="10802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kumimoji="0" lang="de-DE" sz="7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PROJEKTNAME</a:t>
            </a:r>
            <a:endParaRPr lang="en-US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1095375" y="1969886"/>
            <a:ext cx="10156825" cy="1358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4400" dirty="0">
                <a:solidFill>
                  <a:schemeClr val="bg1">
                    <a:alpha val="60000"/>
                  </a:schemeClr>
                </a:solidFill>
              </a:rPr>
              <a:t>Untertitel</a:t>
            </a:r>
            <a:r>
              <a:rPr lang="de-DE" sz="4400" baseline="0" dirty="0">
                <a:solidFill>
                  <a:schemeClr val="bg1">
                    <a:alpha val="60000"/>
                  </a:schemeClr>
                </a:solidFill>
              </a:rPr>
              <a:t> für das Projekt, der auch über zwei Zeilen gehen kann</a:t>
            </a:r>
            <a:endParaRPr lang="de-DE" sz="44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2580600" y="1079500"/>
            <a:ext cx="6599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/>
                </a:solidFill>
              </a:rPr>
              <a:t>DIPLOMARBEIT</a:t>
            </a:r>
            <a:r>
              <a:rPr lang="de-DE" sz="3200" baseline="0" dirty="0">
                <a:solidFill>
                  <a:schemeClr val="bg1"/>
                </a:solidFill>
              </a:rPr>
              <a:t>  2016/17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74" y="19113090"/>
            <a:ext cx="2130425" cy="1152935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22783800" y="18140731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KLASSE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5065040" y="18140730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5 ABCH</a:t>
            </a:r>
          </a:p>
        </p:txBody>
      </p:sp>
      <p:sp>
        <p:nvSpPr>
          <p:cNvPr id="15" name="Textfeld 14"/>
          <p:cNvSpPr txBox="1"/>
          <p:nvPr userDrawn="1"/>
        </p:nvSpPr>
        <p:spPr>
          <a:xfrm>
            <a:off x="22783800" y="18650685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BETREUER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25065039" y="18650684"/>
            <a:ext cx="35665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>
                <a:solidFill>
                  <a:schemeClr val="bg1"/>
                </a:solidFill>
              </a:rPr>
              <a:t>DI Franz Gruber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21691600" y="19160637"/>
            <a:ext cx="3119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>
                <a:solidFill>
                  <a:schemeClr val="bg1">
                    <a:alpha val="60000"/>
                  </a:schemeClr>
                </a:solidFill>
              </a:rPr>
              <a:t>PROJEKTANTEN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25065040" y="19160636"/>
            <a:ext cx="434816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Johann</a:t>
            </a:r>
            <a:r>
              <a:rPr lang="de-DE" sz="3200" baseline="0" dirty="0">
                <a:solidFill>
                  <a:schemeClr val="bg1"/>
                </a:solidFill>
              </a:rPr>
              <a:t> Langernachname</a:t>
            </a:r>
          </a:p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Michaela Maier</a:t>
            </a:r>
          </a:p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Johanna Huber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marL="0" marR="0" indent="0" algn="l" defTabSz="2851191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36">
          <p15:clr>
            <a:srgbClr val="F26B43"/>
          </p15:clr>
        </p15:guide>
        <p15:guide id="2" pos="690">
          <p15:clr>
            <a:srgbClr val="F26B43"/>
          </p15:clr>
        </p15:guide>
        <p15:guide id="3" pos="9635">
          <p15:clr>
            <a:srgbClr val="F26B43"/>
          </p15:clr>
        </p15:guide>
        <p15:guide id="4" pos="18381">
          <p15:clr>
            <a:srgbClr val="F26B43"/>
          </p15:clr>
        </p15:guide>
        <p15:guide id="5" orient="horz" pos="6835">
          <p15:clr>
            <a:srgbClr val="F26B43"/>
          </p15:clr>
        </p15:guide>
        <p15:guide id="6" orient="horz" pos="127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095375" y="1009650"/>
            <a:ext cx="20799425" cy="10802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marR="0" indent="0" algn="l" defTabSz="285119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7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800" dirty="0">
                <a:solidFill>
                  <a:prstClr val="white"/>
                </a:solidFill>
                <a:latin typeface="Arial" panose="020B0604020202020204"/>
              </a:rPr>
              <a:t>TTIB – digitales Klassenschild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1095374" y="1969886"/>
            <a:ext cx="1015682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4400" dirty="0">
                <a:solidFill>
                  <a:schemeClr val="bg1">
                    <a:alpha val="60000"/>
                  </a:schemeClr>
                </a:solidFill>
              </a:rPr>
              <a:t>Time Table Info Board</a:t>
            </a: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74" y="19113090"/>
            <a:ext cx="2130425" cy="115293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2580600" y="1079500"/>
            <a:ext cx="6599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/>
                </a:solidFill>
              </a:rPr>
              <a:t>DIPLOMARBEIT</a:t>
            </a:r>
            <a:r>
              <a:rPr lang="de-DE" sz="3200" baseline="0" dirty="0">
                <a:solidFill>
                  <a:schemeClr val="bg1"/>
                </a:solidFill>
              </a:rPr>
              <a:t>  2018/19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2783800" y="18140731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KLASSE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5065040" y="18140730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5 BHELS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783800" y="18650685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BETREUER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065039" y="18650684"/>
            <a:ext cx="35665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DI Roland </a:t>
            </a:r>
            <a:r>
              <a:rPr lang="de-DE" sz="3200" dirty="0" err="1">
                <a:solidFill>
                  <a:schemeClr val="bg1"/>
                </a:solidFill>
              </a:rPr>
              <a:t>Sageder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1691600" y="19160637"/>
            <a:ext cx="3119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>
                <a:solidFill>
                  <a:schemeClr val="bg1">
                    <a:alpha val="60000"/>
                  </a:schemeClr>
                </a:solidFill>
              </a:rPr>
              <a:t>PROJEKTANTEN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5065040" y="19160636"/>
            <a:ext cx="434816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Ambros Weiß</a:t>
            </a:r>
          </a:p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Philipp </a:t>
            </a:r>
            <a:r>
              <a:rPr lang="de-DE" sz="3200" baseline="0" dirty="0" err="1">
                <a:solidFill>
                  <a:schemeClr val="bg1"/>
                </a:solidFill>
              </a:rPr>
              <a:t>Meingaßner</a:t>
            </a:r>
            <a:endParaRPr lang="de-DE" sz="3200" baseline="0" dirty="0">
              <a:solidFill>
                <a:schemeClr val="bg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04CE716-0549-4543-9460-90859C1F9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948" y="10574521"/>
            <a:ext cx="4165139" cy="370697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121837B-A89D-4311-BF57-FA4C2E511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5803" y="9875537"/>
            <a:ext cx="6806585" cy="510493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565DBDF-4224-4F23-8BEA-851823EB0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6034" y="7727541"/>
            <a:ext cx="16191724" cy="9400934"/>
          </a:xfrm>
          <a:prstGeom prst="rect">
            <a:avLst/>
          </a:prstGeom>
        </p:spPr>
      </p:pic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B7039E31-6E41-49A9-A607-7582D0116AEB}"/>
              </a:ext>
            </a:extLst>
          </p:cNvPr>
          <p:cNvSpPr/>
          <p:nvPr/>
        </p:nvSpPr>
        <p:spPr>
          <a:xfrm>
            <a:off x="5546050" y="12315101"/>
            <a:ext cx="2020443" cy="2258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5C3D61F-497D-47E1-B1CA-A0681C1C0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71589" y="2289585"/>
            <a:ext cx="2857500" cy="2857500"/>
          </a:xfrm>
          <a:prstGeom prst="rect">
            <a:avLst/>
          </a:prstGeom>
        </p:spPr>
      </p:pic>
      <p:pic>
        <p:nvPicPr>
          <p:cNvPr id="40" name="Grafik 39" descr="Ein Bild, das Feuerzeug enthält.&#10;&#10;Automatisch generierte Beschreibung">
            <a:extLst>
              <a:ext uri="{FF2B5EF4-FFF2-40B4-BE49-F238E27FC236}">
                <a16:creationId xmlns:a16="http://schemas.microsoft.com/office/drawing/2014/main" id="{244AF558-2D13-45A9-942B-829268D4AA4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983" r="25205"/>
          <a:stretch/>
        </p:blipFill>
        <p:spPr>
          <a:xfrm rot="5400000">
            <a:off x="20271677" y="5099610"/>
            <a:ext cx="1457323" cy="24384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21578DF2-63A5-4824-A924-E91471278DC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255" t="35834" r="9401" b="43851"/>
          <a:stretch/>
        </p:blipFill>
        <p:spPr>
          <a:xfrm>
            <a:off x="11576034" y="16728274"/>
            <a:ext cx="5000626" cy="10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06291"/>
      </p:ext>
    </p:extLst>
  </p:cSld>
  <p:clrMapOvr>
    <a:masterClrMapping/>
  </p:clrMapOvr>
</p:sld>
</file>

<file path=ppt/theme/theme1.xml><?xml version="1.0" encoding="utf-8"?>
<a:theme xmlns:a="http://schemas.openxmlformats.org/drawingml/2006/main" name="Elektronik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</Words>
  <Application>Microsoft Office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Elektronik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Hanl Christian</dc:creator>
  <cp:lastModifiedBy>Ambros Weiß</cp:lastModifiedBy>
  <cp:revision>25</cp:revision>
  <dcterms:created xsi:type="dcterms:W3CDTF">2016-03-04T09:01:05Z</dcterms:created>
  <dcterms:modified xsi:type="dcterms:W3CDTF">2018-11-07T20:49:40Z</dcterms:modified>
</cp:coreProperties>
</file>