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7374"/>
  </p:normalViewPr>
  <p:slideViewPr>
    <p:cSldViewPr snapToGrid="0" snapToObjects="1">
      <p:cViewPr varScale="1">
        <p:scale>
          <a:sx n="26" d="100"/>
          <a:sy n="26" d="100"/>
        </p:scale>
        <p:origin x="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ABCH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Johann</a:t>
            </a:r>
            <a:r>
              <a:rPr lang="de-DE" sz="3200" baseline="0" dirty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dirty="0">
                <a:solidFill>
                  <a:prstClr val="white"/>
                </a:solidFill>
                <a:latin typeface="Arial" panose="020B0604020202020204"/>
              </a:rPr>
              <a:t>TTIB – digitales Klassenschild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4" y="1969886"/>
            <a:ext cx="1015682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>
                <a:solidFill>
                  <a:schemeClr val="bg1">
                    <a:alpha val="60000"/>
                  </a:schemeClr>
                </a:solidFill>
              </a:rPr>
              <a:t>Time Table Info Board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/>
                </a:solidFill>
              </a:rPr>
              <a:t>DIPLOMARBEIT</a:t>
            </a:r>
            <a:r>
              <a:rPr lang="de-DE" sz="3200" baseline="0" dirty="0">
                <a:solidFill>
                  <a:schemeClr val="bg1"/>
                </a:solidFill>
              </a:rPr>
              <a:t>  2018/19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KLASSE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5 BHELS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>
                <a:solidFill>
                  <a:schemeClr val="bg1">
                    <a:alpha val="60000"/>
                  </a:schemeClr>
                </a:solidFill>
              </a:rPr>
              <a:t>BETREUER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>
                <a:solidFill>
                  <a:schemeClr val="bg1"/>
                </a:solidFill>
              </a:rPr>
              <a:t>DI Roland </a:t>
            </a:r>
            <a:r>
              <a:rPr lang="de-DE" sz="3200" dirty="0" err="1">
                <a:solidFill>
                  <a:schemeClr val="bg1"/>
                </a:solidFill>
              </a:rPr>
              <a:t>Sageder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Ambros Weiß</a:t>
            </a:r>
          </a:p>
          <a:p>
            <a:pPr algn="l"/>
            <a:r>
              <a:rPr lang="de-DE" sz="3200" baseline="0" dirty="0">
                <a:solidFill>
                  <a:schemeClr val="bg1"/>
                </a:solidFill>
              </a:rPr>
              <a:t>Philipp </a:t>
            </a:r>
            <a:r>
              <a:rPr lang="de-DE" sz="3200" baseline="0" dirty="0" err="1">
                <a:solidFill>
                  <a:schemeClr val="bg1"/>
                </a:solidFill>
              </a:rPr>
              <a:t>Meingaßner</a:t>
            </a:r>
            <a:endParaRPr lang="de-DE" sz="3200" baseline="0" dirty="0">
              <a:solidFill>
                <a:schemeClr val="bg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04CE716-0549-4543-9460-90859C1F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273" y="15220618"/>
            <a:ext cx="1889538" cy="16816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121837B-A89D-4311-BF57-FA4C2E51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722" y="14583642"/>
            <a:ext cx="3981078" cy="2985807"/>
          </a:xfrm>
          <a:prstGeom prst="rect">
            <a:avLst/>
          </a:prstGeom>
        </p:spPr>
      </p:pic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7039E31-6E41-49A9-A607-7582D0116AEB}"/>
              </a:ext>
            </a:extLst>
          </p:cNvPr>
          <p:cNvSpPr/>
          <p:nvPr/>
        </p:nvSpPr>
        <p:spPr>
          <a:xfrm>
            <a:off x="17691747" y="15741263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5C3D61F-497D-47E1-B1CA-A0681C1C0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50" y="2099406"/>
            <a:ext cx="2857500" cy="2857500"/>
          </a:xfrm>
          <a:prstGeom prst="rect">
            <a:avLst/>
          </a:prstGeom>
        </p:spPr>
      </p:pic>
      <p:pic>
        <p:nvPicPr>
          <p:cNvPr id="40" name="Grafik 39" descr="Ein Bild, das Feuerzeug enthält.&#10;&#10;Automatisch generierte Beschreibung">
            <a:extLst>
              <a:ext uri="{FF2B5EF4-FFF2-40B4-BE49-F238E27FC236}">
                <a16:creationId xmlns:a16="http://schemas.microsoft.com/office/drawing/2014/main" id="{244AF558-2D13-45A9-942B-829268D4AA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83" r="25205"/>
          <a:stretch/>
        </p:blipFill>
        <p:spPr>
          <a:xfrm rot="5400000">
            <a:off x="21020391" y="4684658"/>
            <a:ext cx="1457323" cy="2438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548FB6-0B3A-4E03-AC95-97589962B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7606" y="7103009"/>
            <a:ext cx="13350189" cy="78040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30169A5-CDF8-4135-AF6B-EEA6E2D52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7498" y="15704895"/>
            <a:ext cx="2447378" cy="6771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B6A0A5-CB84-45DA-BE35-D5074A0A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73487" y="15687975"/>
            <a:ext cx="2971428" cy="77714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21578DF2-63A5-4824-A924-E91471278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88" t="39222" r="12636" b="45150"/>
          <a:stretch/>
        </p:blipFill>
        <p:spPr>
          <a:xfrm>
            <a:off x="15566438" y="14046410"/>
            <a:ext cx="2020443" cy="358112"/>
          </a:xfrm>
          <a:prstGeom prst="rect">
            <a:avLst/>
          </a:prstGeom>
        </p:spPr>
      </p:pic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9EA41EE-7439-4E00-8015-A6E160D649E1}"/>
              </a:ext>
            </a:extLst>
          </p:cNvPr>
          <p:cNvSpPr/>
          <p:nvPr/>
        </p:nvSpPr>
        <p:spPr>
          <a:xfrm>
            <a:off x="19691096" y="15784613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Pfeil: nach oben gebogen 7">
            <a:extLst>
              <a:ext uri="{FF2B5EF4-FFF2-40B4-BE49-F238E27FC236}">
                <a16:creationId xmlns:a16="http://schemas.microsoft.com/office/drawing/2014/main" id="{5D225636-EF9B-472C-8304-CF7FABED78FE}"/>
              </a:ext>
            </a:extLst>
          </p:cNvPr>
          <p:cNvSpPr/>
          <p:nvPr/>
        </p:nvSpPr>
        <p:spPr>
          <a:xfrm>
            <a:off x="27157003" y="15080277"/>
            <a:ext cx="961882" cy="1141417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DF67C2-9577-434E-903F-2755A08E6F54}"/>
              </a:ext>
            </a:extLst>
          </p:cNvPr>
          <p:cNvSpPr txBox="1"/>
          <p:nvPr/>
        </p:nvSpPr>
        <p:spPr>
          <a:xfrm>
            <a:off x="1395308" y="6846382"/>
            <a:ext cx="955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b="1" dirty="0"/>
              <a:t>Projektziele: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25B903-C0D3-435A-8036-107B6A13ED24}"/>
              </a:ext>
            </a:extLst>
          </p:cNvPr>
          <p:cNvSpPr txBox="1"/>
          <p:nvPr/>
        </p:nvSpPr>
        <p:spPr>
          <a:xfrm>
            <a:off x="1446116" y="8286212"/>
            <a:ext cx="12470810" cy="834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digitales Klassenschild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Effektive Suche nach einer leeren Klasse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Vereinfachung der Lehrersuche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Vorschau auf die nächsten Einheiten</a:t>
            </a:r>
          </a:p>
          <a:p>
            <a:pPr marL="1923898" lvl="1" indent="-685800">
              <a:buFont typeface="Wingdings" panose="05000000000000000000" pitchFamily="2" charset="2"/>
              <a:buChar char="§"/>
            </a:pPr>
            <a:endParaRPr lang="de-AT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de-AT" dirty="0"/>
              <a:t>möglichst autarker Betrieb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Nur 1x pro Jahr aufladen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Perfekt aufeinander abgestimmte Akkutechnologie</a:t>
            </a:r>
          </a:p>
          <a:p>
            <a:pPr marL="1923898" lvl="1" indent="-685800">
              <a:buFont typeface="Arial" panose="020B0604020202020204" pitchFamily="34" charset="0"/>
              <a:buChar char="•"/>
            </a:pPr>
            <a:r>
              <a:rPr lang="de-AT" dirty="0"/>
              <a:t>Solarpanels für zusätzliche Akkulaufzeit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F1B0E60-B12A-49EE-80F8-793045EA8B69}"/>
              </a:ext>
            </a:extLst>
          </p:cNvPr>
          <p:cNvSpPr/>
          <p:nvPr/>
        </p:nvSpPr>
        <p:spPr>
          <a:xfrm>
            <a:off x="23603318" y="15784613"/>
            <a:ext cx="682053" cy="546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Elektronik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Ambros Weiß</cp:lastModifiedBy>
  <cp:revision>37</cp:revision>
  <dcterms:created xsi:type="dcterms:W3CDTF">2016-03-04T09:01:05Z</dcterms:created>
  <dcterms:modified xsi:type="dcterms:W3CDTF">2018-11-22T10:08:15Z</dcterms:modified>
</cp:coreProperties>
</file>