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5E43-204F-426E-9105-D7F05885803E}" type="doc">
      <dgm:prSet loTypeId="urn:microsoft.com/office/officeart/2005/8/layout/lProcess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BE22E78-0784-4AE8-B740-CD011B1DCBB6}">
      <dgm:prSet phldrT="[Text]"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smtClean="0"/>
            <a:t>Phiên bản 1.0</a:t>
          </a:r>
          <a:endParaRPr lang="en-US"/>
        </a:p>
      </dgm:t>
    </dgm:pt>
    <dgm:pt modelId="{D164DDF7-CD20-4F63-9C70-3CB727280A02}" type="parTrans" cxnId="{8D8BA794-705A-4778-B74D-54B223F3376B}">
      <dgm:prSet/>
      <dgm:spPr/>
      <dgm:t>
        <a:bodyPr/>
        <a:lstStyle/>
        <a:p>
          <a:endParaRPr lang="en-US"/>
        </a:p>
      </dgm:t>
    </dgm:pt>
    <dgm:pt modelId="{28F0A55A-8B0B-40E7-A59F-0AD732241717}" type="sibTrans" cxnId="{8D8BA794-705A-4778-B74D-54B223F3376B}">
      <dgm:prSet/>
      <dgm:spPr/>
      <dgm:t>
        <a:bodyPr/>
        <a:lstStyle/>
        <a:p>
          <a:endParaRPr lang="en-US"/>
        </a:p>
      </dgm:t>
    </dgm:pt>
    <dgm:pt modelId="{1ADA94E7-5786-4B25-BFCC-D369EB523EF4}">
      <dgm:prSet phldrT="[Text]"/>
      <dgm:spPr/>
      <dgm:t>
        <a:bodyPr/>
        <a:lstStyle/>
        <a:p>
          <a:r>
            <a:rPr lang="en-US" smtClean="0"/>
            <a:t>Console</a:t>
          </a:r>
          <a:endParaRPr lang="en-US"/>
        </a:p>
      </dgm:t>
    </dgm:pt>
    <dgm:pt modelId="{6702A29E-59F3-4563-8946-D0134DA287B9}" type="parTrans" cxnId="{90135D6A-4837-409B-9710-18613834FA5B}">
      <dgm:prSet/>
      <dgm:spPr/>
      <dgm:t>
        <a:bodyPr/>
        <a:lstStyle/>
        <a:p>
          <a:endParaRPr lang="en-US"/>
        </a:p>
      </dgm:t>
    </dgm:pt>
    <dgm:pt modelId="{BDCBAD04-A120-4C2C-9052-2499A04330B5}" type="sibTrans" cxnId="{90135D6A-4837-409B-9710-18613834FA5B}">
      <dgm:prSet/>
      <dgm:spPr/>
      <dgm:t>
        <a:bodyPr/>
        <a:lstStyle/>
        <a:p>
          <a:endParaRPr lang="en-US"/>
        </a:p>
      </dgm:t>
    </dgm:pt>
    <dgm:pt modelId="{1EF8528B-6F91-4C66-8792-8B86478160E7}">
      <dgm:prSet phldrT="[Text]"/>
      <dgm:spPr>
        <a:solidFill>
          <a:srgbClr val="00B0F0"/>
        </a:solidFill>
      </dgm:spPr>
      <dgm:t>
        <a:bodyPr/>
        <a:lstStyle/>
        <a:p>
          <a:r>
            <a:rPr lang="en-US" smtClean="0"/>
            <a:t>Windows Form</a:t>
          </a:r>
          <a:endParaRPr lang="en-US"/>
        </a:p>
      </dgm:t>
    </dgm:pt>
    <dgm:pt modelId="{4446584C-EE47-48A7-865B-2732B7C9D98B}" type="parTrans" cxnId="{43F821BE-20C4-4804-B7D7-A0EBA982DF1C}">
      <dgm:prSet/>
      <dgm:spPr/>
      <dgm:t>
        <a:bodyPr/>
        <a:lstStyle/>
        <a:p>
          <a:endParaRPr lang="en-US"/>
        </a:p>
      </dgm:t>
    </dgm:pt>
    <dgm:pt modelId="{4ECD3165-5737-45E2-902C-DFCA6FD7CF8B}" type="sibTrans" cxnId="{43F821BE-20C4-4804-B7D7-A0EBA982DF1C}">
      <dgm:prSet/>
      <dgm:spPr/>
      <dgm:t>
        <a:bodyPr/>
        <a:lstStyle/>
        <a:p>
          <a:endParaRPr lang="en-US"/>
        </a:p>
      </dgm:t>
    </dgm:pt>
    <dgm:pt modelId="{CB28DAF9-5FC8-4655-BF3C-D303AEE731EE}">
      <dgm:prSet phldrT="[Text]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mtClean="0"/>
            <a:t>Phiên bản 2.0</a:t>
          </a:r>
          <a:endParaRPr lang="en-US"/>
        </a:p>
      </dgm:t>
    </dgm:pt>
    <dgm:pt modelId="{A218FAEC-9838-4CCA-8C73-6798ED0B50CA}" type="parTrans" cxnId="{7F689A43-BA84-4FA8-B386-557EA51320AC}">
      <dgm:prSet/>
      <dgm:spPr/>
      <dgm:t>
        <a:bodyPr/>
        <a:lstStyle/>
        <a:p>
          <a:endParaRPr lang="en-US"/>
        </a:p>
      </dgm:t>
    </dgm:pt>
    <dgm:pt modelId="{4C439EE3-5092-41F9-84C6-8180537815B2}" type="sibTrans" cxnId="{7F689A43-BA84-4FA8-B386-557EA51320AC}">
      <dgm:prSet/>
      <dgm:spPr/>
      <dgm:t>
        <a:bodyPr/>
        <a:lstStyle/>
        <a:p>
          <a:endParaRPr lang="en-US"/>
        </a:p>
      </dgm:t>
    </dgm:pt>
    <dgm:pt modelId="{0757DF15-DDD9-477F-80E3-9A4A0ADC46FC}">
      <dgm:prSet phldrT="[Text]"/>
      <dgm:spPr>
        <a:solidFill>
          <a:srgbClr val="F49D50"/>
        </a:solidFill>
      </dgm:spPr>
      <dgm:t>
        <a:bodyPr/>
        <a:lstStyle/>
        <a:p>
          <a:r>
            <a:rPr lang="en-US" smtClean="0"/>
            <a:t>Console</a:t>
          </a:r>
          <a:endParaRPr lang="en-US"/>
        </a:p>
      </dgm:t>
    </dgm:pt>
    <dgm:pt modelId="{EEDE511B-0BAC-4223-82F9-A90911FB6ADC}" type="parTrans" cxnId="{64B407E2-7B41-4479-A62B-86C61F553A52}">
      <dgm:prSet/>
      <dgm:spPr/>
      <dgm:t>
        <a:bodyPr/>
        <a:lstStyle/>
        <a:p>
          <a:endParaRPr lang="en-US"/>
        </a:p>
      </dgm:t>
    </dgm:pt>
    <dgm:pt modelId="{8E469917-6FB3-4C54-984E-88DA1C2EF92A}" type="sibTrans" cxnId="{64B407E2-7B41-4479-A62B-86C61F553A52}">
      <dgm:prSet/>
      <dgm:spPr/>
      <dgm:t>
        <a:bodyPr/>
        <a:lstStyle/>
        <a:p>
          <a:endParaRPr lang="en-US"/>
        </a:p>
      </dgm:t>
    </dgm:pt>
    <dgm:pt modelId="{57EBB33C-E8F0-4B9B-A854-A721394FD7AF}">
      <dgm:prSet phldrT="[Text]"/>
      <dgm:spPr>
        <a:solidFill>
          <a:srgbClr val="00B050"/>
        </a:solidFill>
      </dgm:spPr>
      <dgm:t>
        <a:bodyPr/>
        <a:lstStyle/>
        <a:p>
          <a:r>
            <a:rPr lang="en-US" smtClean="0"/>
            <a:t>Android Application</a:t>
          </a:r>
          <a:endParaRPr lang="en-US"/>
        </a:p>
      </dgm:t>
    </dgm:pt>
    <dgm:pt modelId="{F9964334-E5BE-4E25-997C-EFC2B4C81072}" type="parTrans" cxnId="{95A444E3-6300-4210-8B16-5C4D85987095}">
      <dgm:prSet/>
      <dgm:spPr/>
      <dgm:t>
        <a:bodyPr/>
        <a:lstStyle/>
        <a:p>
          <a:endParaRPr lang="en-US"/>
        </a:p>
      </dgm:t>
    </dgm:pt>
    <dgm:pt modelId="{46756EAB-F59F-4630-9FBB-9D5A6864E338}" type="sibTrans" cxnId="{95A444E3-6300-4210-8B16-5C4D85987095}">
      <dgm:prSet/>
      <dgm:spPr/>
      <dgm:t>
        <a:bodyPr/>
        <a:lstStyle/>
        <a:p>
          <a:endParaRPr lang="en-US"/>
        </a:p>
      </dgm:t>
    </dgm:pt>
    <dgm:pt modelId="{A4F3B3BF-710B-41FA-AB07-4A0CAB267A96}" type="pres">
      <dgm:prSet presAssocID="{01B25E43-204F-426E-9105-D7F05885803E}" presName="theList" presStyleCnt="0">
        <dgm:presLayoutVars>
          <dgm:dir/>
          <dgm:animLvl val="lvl"/>
          <dgm:resizeHandles val="exact"/>
        </dgm:presLayoutVars>
      </dgm:prSet>
      <dgm:spPr/>
    </dgm:pt>
    <dgm:pt modelId="{BADC4DDF-CBFA-45CE-9B7C-E3272C3173B7}" type="pres">
      <dgm:prSet presAssocID="{6BE22E78-0784-4AE8-B740-CD011B1DCBB6}" presName="compNode" presStyleCnt="0"/>
      <dgm:spPr/>
    </dgm:pt>
    <dgm:pt modelId="{5E6D2458-2029-4830-A2DB-6D09E9EB2003}" type="pres">
      <dgm:prSet presAssocID="{6BE22E78-0784-4AE8-B740-CD011B1DCBB6}" presName="aNode" presStyleLbl="bgShp" presStyleIdx="0" presStyleCnt="2"/>
      <dgm:spPr/>
      <dgm:t>
        <a:bodyPr/>
        <a:lstStyle/>
        <a:p>
          <a:endParaRPr lang="en-US"/>
        </a:p>
      </dgm:t>
    </dgm:pt>
    <dgm:pt modelId="{8F4FAC93-701B-4591-AC96-41850923F3C5}" type="pres">
      <dgm:prSet presAssocID="{6BE22E78-0784-4AE8-B740-CD011B1DCBB6}" presName="textNode" presStyleLbl="bgShp" presStyleIdx="0" presStyleCnt="2"/>
      <dgm:spPr/>
      <dgm:t>
        <a:bodyPr/>
        <a:lstStyle/>
        <a:p>
          <a:endParaRPr lang="en-US"/>
        </a:p>
      </dgm:t>
    </dgm:pt>
    <dgm:pt modelId="{55CACAAD-3964-4FCF-A87C-1E24588E59E6}" type="pres">
      <dgm:prSet presAssocID="{6BE22E78-0784-4AE8-B740-CD011B1DCBB6}" presName="compChildNode" presStyleCnt="0"/>
      <dgm:spPr/>
    </dgm:pt>
    <dgm:pt modelId="{44F340B7-31D7-460C-8CB6-A5D3F2808FD7}" type="pres">
      <dgm:prSet presAssocID="{6BE22E78-0784-4AE8-B740-CD011B1DCBB6}" presName="theInnerList" presStyleCnt="0"/>
      <dgm:spPr/>
    </dgm:pt>
    <dgm:pt modelId="{598BD314-2F2C-4C71-BC68-0E96322C7015}" type="pres">
      <dgm:prSet presAssocID="{1ADA94E7-5786-4B25-BFCC-D369EB523EF4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8F02A9-705E-4ECC-8B4C-7307CF944DC1}" type="pres">
      <dgm:prSet presAssocID="{1ADA94E7-5786-4B25-BFCC-D369EB523EF4}" presName="aSpace2" presStyleCnt="0"/>
      <dgm:spPr/>
    </dgm:pt>
    <dgm:pt modelId="{34CC646C-303A-4D7D-8A46-08F7235BD8E5}" type="pres">
      <dgm:prSet presAssocID="{1EF8528B-6F91-4C66-8792-8B86478160E7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9B320-C8DE-4103-BAA4-1B824F58652C}" type="pres">
      <dgm:prSet presAssocID="{1EF8528B-6F91-4C66-8792-8B86478160E7}" presName="aSpace2" presStyleCnt="0"/>
      <dgm:spPr/>
    </dgm:pt>
    <dgm:pt modelId="{ECDA8467-EFE7-4925-A8A3-51122E537B92}" type="pres">
      <dgm:prSet presAssocID="{57EBB33C-E8F0-4B9B-A854-A721394FD7AF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43EB0-8090-4169-97B4-0A5A7B37D8FE}" type="pres">
      <dgm:prSet presAssocID="{6BE22E78-0784-4AE8-B740-CD011B1DCBB6}" presName="aSpace" presStyleCnt="0"/>
      <dgm:spPr/>
    </dgm:pt>
    <dgm:pt modelId="{E81A5AF2-538D-487C-B469-6CCAD6C2E324}" type="pres">
      <dgm:prSet presAssocID="{CB28DAF9-5FC8-4655-BF3C-D303AEE731EE}" presName="compNode" presStyleCnt="0"/>
      <dgm:spPr/>
    </dgm:pt>
    <dgm:pt modelId="{5DDF1362-33F0-4B35-AE1E-2E5045E7D741}" type="pres">
      <dgm:prSet presAssocID="{CB28DAF9-5FC8-4655-BF3C-D303AEE731EE}" presName="aNode" presStyleLbl="bgShp" presStyleIdx="1" presStyleCnt="2"/>
      <dgm:spPr/>
      <dgm:t>
        <a:bodyPr/>
        <a:lstStyle/>
        <a:p>
          <a:endParaRPr lang="en-US"/>
        </a:p>
      </dgm:t>
    </dgm:pt>
    <dgm:pt modelId="{D4C9344D-45E9-47F3-AD1C-BFFFFC222307}" type="pres">
      <dgm:prSet presAssocID="{CB28DAF9-5FC8-4655-BF3C-D303AEE731EE}" presName="textNode" presStyleLbl="bgShp" presStyleIdx="1" presStyleCnt="2"/>
      <dgm:spPr/>
      <dgm:t>
        <a:bodyPr/>
        <a:lstStyle/>
        <a:p>
          <a:endParaRPr lang="en-US"/>
        </a:p>
      </dgm:t>
    </dgm:pt>
    <dgm:pt modelId="{8B3F7553-1A84-4E12-9412-D69871995DDD}" type="pres">
      <dgm:prSet presAssocID="{CB28DAF9-5FC8-4655-BF3C-D303AEE731EE}" presName="compChildNode" presStyleCnt="0"/>
      <dgm:spPr/>
    </dgm:pt>
    <dgm:pt modelId="{F9F733EE-B69F-4E64-8C68-CA398FE03022}" type="pres">
      <dgm:prSet presAssocID="{CB28DAF9-5FC8-4655-BF3C-D303AEE731EE}" presName="theInnerList" presStyleCnt="0"/>
      <dgm:spPr/>
    </dgm:pt>
    <dgm:pt modelId="{B8132022-CDA8-4837-976C-F01AF2D2ADBD}" type="pres">
      <dgm:prSet presAssocID="{0757DF15-DDD9-477F-80E3-9A4A0ADC46FC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BEDE3D-AE53-4F36-860B-002259198751}" type="presOf" srcId="{6BE22E78-0784-4AE8-B740-CD011B1DCBB6}" destId="{8F4FAC93-701B-4591-AC96-41850923F3C5}" srcOrd="1" destOrd="0" presId="urn:microsoft.com/office/officeart/2005/8/layout/lProcess2"/>
    <dgm:cxn modelId="{87F3B5A1-D5CB-46B0-BFFB-EDEB0D757485}" type="presOf" srcId="{CB28DAF9-5FC8-4655-BF3C-D303AEE731EE}" destId="{D4C9344D-45E9-47F3-AD1C-BFFFFC222307}" srcOrd="1" destOrd="0" presId="urn:microsoft.com/office/officeart/2005/8/layout/lProcess2"/>
    <dgm:cxn modelId="{865915E2-BA77-4C82-9A91-F1D9B13036F4}" type="presOf" srcId="{1EF8528B-6F91-4C66-8792-8B86478160E7}" destId="{34CC646C-303A-4D7D-8A46-08F7235BD8E5}" srcOrd="0" destOrd="0" presId="urn:microsoft.com/office/officeart/2005/8/layout/lProcess2"/>
    <dgm:cxn modelId="{25039FA5-8841-4C43-88E2-3EA6931FF666}" type="presOf" srcId="{6BE22E78-0784-4AE8-B740-CD011B1DCBB6}" destId="{5E6D2458-2029-4830-A2DB-6D09E9EB2003}" srcOrd="0" destOrd="0" presId="urn:microsoft.com/office/officeart/2005/8/layout/lProcess2"/>
    <dgm:cxn modelId="{64B407E2-7B41-4479-A62B-86C61F553A52}" srcId="{CB28DAF9-5FC8-4655-BF3C-D303AEE731EE}" destId="{0757DF15-DDD9-477F-80E3-9A4A0ADC46FC}" srcOrd="0" destOrd="0" parTransId="{EEDE511B-0BAC-4223-82F9-A90911FB6ADC}" sibTransId="{8E469917-6FB3-4C54-984E-88DA1C2EF92A}"/>
    <dgm:cxn modelId="{8D8BA794-705A-4778-B74D-54B223F3376B}" srcId="{01B25E43-204F-426E-9105-D7F05885803E}" destId="{6BE22E78-0784-4AE8-B740-CD011B1DCBB6}" srcOrd="0" destOrd="0" parTransId="{D164DDF7-CD20-4F63-9C70-3CB727280A02}" sibTransId="{28F0A55A-8B0B-40E7-A59F-0AD732241717}"/>
    <dgm:cxn modelId="{A314028A-CF4C-44B9-95B8-175CE55CA600}" type="presOf" srcId="{01B25E43-204F-426E-9105-D7F05885803E}" destId="{A4F3B3BF-710B-41FA-AB07-4A0CAB267A96}" srcOrd="0" destOrd="0" presId="urn:microsoft.com/office/officeart/2005/8/layout/lProcess2"/>
    <dgm:cxn modelId="{95A444E3-6300-4210-8B16-5C4D85987095}" srcId="{6BE22E78-0784-4AE8-B740-CD011B1DCBB6}" destId="{57EBB33C-E8F0-4B9B-A854-A721394FD7AF}" srcOrd="2" destOrd="0" parTransId="{F9964334-E5BE-4E25-997C-EFC2B4C81072}" sibTransId="{46756EAB-F59F-4630-9FBB-9D5A6864E338}"/>
    <dgm:cxn modelId="{030E0AA3-EF4C-4BEE-8CFE-1EA93919A2F0}" type="presOf" srcId="{57EBB33C-E8F0-4B9B-A854-A721394FD7AF}" destId="{ECDA8467-EFE7-4925-A8A3-51122E537B92}" srcOrd="0" destOrd="0" presId="urn:microsoft.com/office/officeart/2005/8/layout/lProcess2"/>
    <dgm:cxn modelId="{90135D6A-4837-409B-9710-18613834FA5B}" srcId="{6BE22E78-0784-4AE8-B740-CD011B1DCBB6}" destId="{1ADA94E7-5786-4B25-BFCC-D369EB523EF4}" srcOrd="0" destOrd="0" parTransId="{6702A29E-59F3-4563-8946-D0134DA287B9}" sibTransId="{BDCBAD04-A120-4C2C-9052-2499A04330B5}"/>
    <dgm:cxn modelId="{43F821BE-20C4-4804-B7D7-A0EBA982DF1C}" srcId="{6BE22E78-0784-4AE8-B740-CD011B1DCBB6}" destId="{1EF8528B-6F91-4C66-8792-8B86478160E7}" srcOrd="1" destOrd="0" parTransId="{4446584C-EE47-48A7-865B-2732B7C9D98B}" sibTransId="{4ECD3165-5737-45E2-902C-DFCA6FD7CF8B}"/>
    <dgm:cxn modelId="{C3199146-91A0-48A8-80AE-A7527534EEB7}" type="presOf" srcId="{CB28DAF9-5FC8-4655-BF3C-D303AEE731EE}" destId="{5DDF1362-33F0-4B35-AE1E-2E5045E7D741}" srcOrd="0" destOrd="0" presId="urn:microsoft.com/office/officeart/2005/8/layout/lProcess2"/>
    <dgm:cxn modelId="{7F689A43-BA84-4FA8-B386-557EA51320AC}" srcId="{01B25E43-204F-426E-9105-D7F05885803E}" destId="{CB28DAF9-5FC8-4655-BF3C-D303AEE731EE}" srcOrd="1" destOrd="0" parTransId="{A218FAEC-9838-4CCA-8C73-6798ED0B50CA}" sibTransId="{4C439EE3-5092-41F9-84C6-8180537815B2}"/>
    <dgm:cxn modelId="{F73C7857-703A-4B43-AEAF-2C12E8CF684A}" type="presOf" srcId="{1ADA94E7-5786-4B25-BFCC-D369EB523EF4}" destId="{598BD314-2F2C-4C71-BC68-0E96322C7015}" srcOrd="0" destOrd="0" presId="urn:microsoft.com/office/officeart/2005/8/layout/lProcess2"/>
    <dgm:cxn modelId="{DE1B12B4-99AF-4E0E-B3FE-90EE8365E708}" type="presOf" srcId="{0757DF15-DDD9-477F-80E3-9A4A0ADC46FC}" destId="{B8132022-CDA8-4837-976C-F01AF2D2ADBD}" srcOrd="0" destOrd="0" presId="urn:microsoft.com/office/officeart/2005/8/layout/lProcess2"/>
    <dgm:cxn modelId="{F00A1EAB-5513-47A2-86A9-0F964C7B45A3}" type="presParOf" srcId="{A4F3B3BF-710B-41FA-AB07-4A0CAB267A96}" destId="{BADC4DDF-CBFA-45CE-9B7C-E3272C3173B7}" srcOrd="0" destOrd="0" presId="urn:microsoft.com/office/officeart/2005/8/layout/lProcess2"/>
    <dgm:cxn modelId="{DA95252A-694A-4FDD-90AF-712339E4A9F8}" type="presParOf" srcId="{BADC4DDF-CBFA-45CE-9B7C-E3272C3173B7}" destId="{5E6D2458-2029-4830-A2DB-6D09E9EB2003}" srcOrd="0" destOrd="0" presId="urn:microsoft.com/office/officeart/2005/8/layout/lProcess2"/>
    <dgm:cxn modelId="{51A0D517-FD16-49E0-A6E9-9A2A1E9D5762}" type="presParOf" srcId="{BADC4DDF-CBFA-45CE-9B7C-E3272C3173B7}" destId="{8F4FAC93-701B-4591-AC96-41850923F3C5}" srcOrd="1" destOrd="0" presId="urn:microsoft.com/office/officeart/2005/8/layout/lProcess2"/>
    <dgm:cxn modelId="{0D2EF8FE-34B4-4915-8995-2622CABCD618}" type="presParOf" srcId="{BADC4DDF-CBFA-45CE-9B7C-E3272C3173B7}" destId="{55CACAAD-3964-4FCF-A87C-1E24588E59E6}" srcOrd="2" destOrd="0" presId="urn:microsoft.com/office/officeart/2005/8/layout/lProcess2"/>
    <dgm:cxn modelId="{C38F4E36-7B86-42A9-AC41-D242FFE05BF7}" type="presParOf" srcId="{55CACAAD-3964-4FCF-A87C-1E24588E59E6}" destId="{44F340B7-31D7-460C-8CB6-A5D3F2808FD7}" srcOrd="0" destOrd="0" presId="urn:microsoft.com/office/officeart/2005/8/layout/lProcess2"/>
    <dgm:cxn modelId="{2BB0CA53-572C-43B6-B283-A20B3C0206D5}" type="presParOf" srcId="{44F340B7-31D7-460C-8CB6-A5D3F2808FD7}" destId="{598BD314-2F2C-4C71-BC68-0E96322C7015}" srcOrd="0" destOrd="0" presId="urn:microsoft.com/office/officeart/2005/8/layout/lProcess2"/>
    <dgm:cxn modelId="{634E006B-27E6-4CC9-ABA0-8A7E13286834}" type="presParOf" srcId="{44F340B7-31D7-460C-8CB6-A5D3F2808FD7}" destId="{178F02A9-705E-4ECC-8B4C-7307CF944DC1}" srcOrd="1" destOrd="0" presId="urn:microsoft.com/office/officeart/2005/8/layout/lProcess2"/>
    <dgm:cxn modelId="{EC879CB6-73DE-4C29-B1E1-80F149022B6D}" type="presParOf" srcId="{44F340B7-31D7-460C-8CB6-A5D3F2808FD7}" destId="{34CC646C-303A-4D7D-8A46-08F7235BD8E5}" srcOrd="2" destOrd="0" presId="urn:microsoft.com/office/officeart/2005/8/layout/lProcess2"/>
    <dgm:cxn modelId="{65F0357B-B644-4DEF-AAF1-8173DF6ED95D}" type="presParOf" srcId="{44F340B7-31D7-460C-8CB6-A5D3F2808FD7}" destId="{FA09B320-C8DE-4103-BAA4-1B824F58652C}" srcOrd="3" destOrd="0" presId="urn:microsoft.com/office/officeart/2005/8/layout/lProcess2"/>
    <dgm:cxn modelId="{80FAA8EC-C078-4AA9-B603-170BDBEEDA77}" type="presParOf" srcId="{44F340B7-31D7-460C-8CB6-A5D3F2808FD7}" destId="{ECDA8467-EFE7-4925-A8A3-51122E537B92}" srcOrd="4" destOrd="0" presId="urn:microsoft.com/office/officeart/2005/8/layout/lProcess2"/>
    <dgm:cxn modelId="{BF1839AC-4231-403E-ABA3-2F25181FCF65}" type="presParOf" srcId="{A4F3B3BF-710B-41FA-AB07-4A0CAB267A96}" destId="{3E843EB0-8090-4169-97B4-0A5A7B37D8FE}" srcOrd="1" destOrd="0" presId="urn:microsoft.com/office/officeart/2005/8/layout/lProcess2"/>
    <dgm:cxn modelId="{2B0214BA-88BD-49BB-97F0-053774FFE856}" type="presParOf" srcId="{A4F3B3BF-710B-41FA-AB07-4A0CAB267A96}" destId="{E81A5AF2-538D-487C-B469-6CCAD6C2E324}" srcOrd="2" destOrd="0" presId="urn:microsoft.com/office/officeart/2005/8/layout/lProcess2"/>
    <dgm:cxn modelId="{0689923A-4E22-4892-8B20-BEC201B019A1}" type="presParOf" srcId="{E81A5AF2-538D-487C-B469-6CCAD6C2E324}" destId="{5DDF1362-33F0-4B35-AE1E-2E5045E7D741}" srcOrd="0" destOrd="0" presId="urn:microsoft.com/office/officeart/2005/8/layout/lProcess2"/>
    <dgm:cxn modelId="{E2E3CCD3-E4AC-4439-B837-F1FBB8E3A50D}" type="presParOf" srcId="{E81A5AF2-538D-487C-B469-6CCAD6C2E324}" destId="{D4C9344D-45E9-47F3-AD1C-BFFFFC222307}" srcOrd="1" destOrd="0" presId="urn:microsoft.com/office/officeart/2005/8/layout/lProcess2"/>
    <dgm:cxn modelId="{371548B1-ED66-4B69-BE53-2E3E065804D3}" type="presParOf" srcId="{E81A5AF2-538D-487C-B469-6CCAD6C2E324}" destId="{8B3F7553-1A84-4E12-9412-D69871995DDD}" srcOrd="2" destOrd="0" presId="urn:microsoft.com/office/officeart/2005/8/layout/lProcess2"/>
    <dgm:cxn modelId="{2AEF1A8C-C047-4A1F-AF7C-70027BAC39EA}" type="presParOf" srcId="{8B3F7553-1A84-4E12-9412-D69871995DDD}" destId="{F9F733EE-B69F-4E64-8C68-CA398FE03022}" srcOrd="0" destOrd="0" presId="urn:microsoft.com/office/officeart/2005/8/layout/lProcess2"/>
    <dgm:cxn modelId="{9E406F22-B44E-4D28-B474-B439954A1665}" type="presParOf" srcId="{F9F733EE-B69F-4E64-8C68-CA398FE03022}" destId="{B8132022-CDA8-4837-976C-F01AF2D2ADBD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567923-1C62-47D4-9AF0-0CC1EEE2CEFD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58D3D421-082D-41FF-BD0B-2E892146D51B}">
      <dgm:prSet phldrT="[Text]"/>
      <dgm:spPr/>
      <dgm:t>
        <a:bodyPr/>
        <a:lstStyle/>
        <a:p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Python </a:t>
          </a:r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2.7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217444-490F-4E60-896C-599DD31E3AA5}" type="parTrans" cxnId="{9B5A43EA-BF5A-4B31-9CE1-1930F1C32BC6}">
      <dgm:prSet/>
      <dgm:spPr/>
      <dgm:t>
        <a:bodyPr/>
        <a:lstStyle/>
        <a:p>
          <a:endParaRPr lang="en-US"/>
        </a:p>
      </dgm:t>
    </dgm:pt>
    <dgm:pt modelId="{8C984701-D266-4025-B5B1-85F7DCDF25E2}" type="sibTrans" cxnId="{9B5A43EA-BF5A-4B31-9CE1-1930F1C32BC6}">
      <dgm:prSet/>
      <dgm:spPr/>
      <dgm:t>
        <a:bodyPr/>
        <a:lstStyle/>
        <a:p>
          <a:endParaRPr lang="en-US"/>
        </a:p>
      </dgm:t>
    </dgm:pt>
    <dgm:pt modelId="{D77B7AFD-EC04-494B-86E7-BCFBAB0BA67E}">
      <dgm:prSet phldrT="[Text]"/>
      <dgm:spPr/>
      <dgm:t>
        <a:bodyPr/>
        <a:lstStyle/>
        <a:p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Visual Studio Code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6CE685-E0AF-4F5C-8ABD-6C478611DE80}" type="parTrans" cxnId="{1A9CB043-912E-429D-AD5E-C726572F79A1}">
      <dgm:prSet/>
      <dgm:spPr/>
      <dgm:t>
        <a:bodyPr/>
        <a:lstStyle/>
        <a:p>
          <a:endParaRPr lang="en-US"/>
        </a:p>
      </dgm:t>
    </dgm:pt>
    <dgm:pt modelId="{E146FE3A-14EC-4E61-9DAE-6AD6AB267D7F}" type="sibTrans" cxnId="{1A9CB043-912E-429D-AD5E-C726572F79A1}">
      <dgm:prSet/>
      <dgm:spPr/>
      <dgm:t>
        <a:bodyPr/>
        <a:lstStyle/>
        <a:p>
          <a:endParaRPr lang="en-US"/>
        </a:p>
      </dgm:t>
    </dgm:pt>
    <dgm:pt modelId="{36EF54BB-48CC-427D-A611-3119E3A3C81C}">
      <dgm:prSet phldrT="[Text]"/>
      <dgm:spPr/>
      <dgm:t>
        <a:bodyPr/>
        <a:lstStyle/>
        <a:p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Microsoft Excel 2016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CF552D-8B75-4F21-8C40-9A92486E86EE}" type="parTrans" cxnId="{4AD5FE23-2215-4ECD-94DD-F6FA440C35CD}">
      <dgm:prSet/>
      <dgm:spPr/>
      <dgm:t>
        <a:bodyPr/>
        <a:lstStyle/>
        <a:p>
          <a:endParaRPr lang="en-US"/>
        </a:p>
      </dgm:t>
    </dgm:pt>
    <dgm:pt modelId="{237D0E76-30B6-4211-82AA-871CABAE3B5F}" type="sibTrans" cxnId="{4AD5FE23-2215-4ECD-94DD-F6FA440C35CD}">
      <dgm:prSet/>
      <dgm:spPr/>
      <dgm:t>
        <a:bodyPr/>
        <a:lstStyle/>
        <a:p>
          <a:endParaRPr lang="en-US"/>
        </a:p>
      </dgm:t>
    </dgm:pt>
    <dgm:pt modelId="{FF3B4FA4-78A0-4349-843C-A894B98A52F1}">
      <dgm:prSet/>
      <dgm:spPr/>
      <dgm:t>
        <a:bodyPr/>
        <a:lstStyle/>
        <a:p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Trình dịch của Python và một số thư viện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150FA6-8A17-4693-878A-EB0B7A96723F}" type="parTrans" cxnId="{9641984F-5BBE-43DE-9449-3A3DD98D5796}">
      <dgm:prSet/>
      <dgm:spPr/>
      <dgm:t>
        <a:bodyPr/>
        <a:lstStyle/>
        <a:p>
          <a:endParaRPr lang="en-US"/>
        </a:p>
      </dgm:t>
    </dgm:pt>
    <dgm:pt modelId="{292F048B-5316-42C0-8612-8F07110A116A}" type="sibTrans" cxnId="{9641984F-5BBE-43DE-9449-3A3DD98D5796}">
      <dgm:prSet/>
      <dgm:spPr/>
      <dgm:t>
        <a:bodyPr/>
        <a:lstStyle/>
        <a:p>
          <a:endParaRPr lang="en-US"/>
        </a:p>
      </dgm:t>
    </dgm:pt>
    <dgm:pt modelId="{23C1719C-EF08-42E2-B33E-5CC9AA21C2A1}">
      <dgm:prSet/>
      <dgm:spPr/>
      <dgm:t>
        <a:bodyPr/>
        <a:lstStyle/>
        <a:p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Môi trường phát triển tích hợp (IDE)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8D1C96-AC2E-4681-B348-AACFF1BE5026}" type="parTrans" cxnId="{B98FDA6F-CB3A-4A46-AE10-0AB13CCF6699}">
      <dgm:prSet/>
      <dgm:spPr/>
      <dgm:t>
        <a:bodyPr/>
        <a:lstStyle/>
        <a:p>
          <a:endParaRPr lang="en-US"/>
        </a:p>
      </dgm:t>
    </dgm:pt>
    <dgm:pt modelId="{FE682407-EBE0-44E9-BB67-A76370616B6F}" type="sibTrans" cxnId="{B98FDA6F-CB3A-4A46-AE10-0AB13CCF6699}">
      <dgm:prSet/>
      <dgm:spPr/>
      <dgm:t>
        <a:bodyPr/>
        <a:lstStyle/>
        <a:p>
          <a:endParaRPr lang="en-US"/>
        </a:p>
      </dgm:t>
    </dgm:pt>
    <dgm:pt modelId="{E1E55F04-6C13-4DAF-88D6-B0B957247BD5}">
      <dgm:prSet/>
      <dgm:spPr/>
      <dgm:t>
        <a:bodyPr/>
        <a:lstStyle/>
        <a:p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Xử lý file dữ liệu Excel thành CSV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AFACF6-921B-4861-B2EA-BC19AD849706}" type="parTrans" cxnId="{F0B2596E-F9DE-4972-A78F-036BDA4FB977}">
      <dgm:prSet/>
      <dgm:spPr/>
      <dgm:t>
        <a:bodyPr/>
        <a:lstStyle/>
        <a:p>
          <a:endParaRPr lang="en-US"/>
        </a:p>
      </dgm:t>
    </dgm:pt>
    <dgm:pt modelId="{FBA6DE11-47AA-45E7-B0A2-823AF26B5070}" type="sibTrans" cxnId="{F0B2596E-F9DE-4972-A78F-036BDA4FB977}">
      <dgm:prSet/>
      <dgm:spPr/>
      <dgm:t>
        <a:bodyPr/>
        <a:lstStyle/>
        <a:p>
          <a:endParaRPr lang="en-US"/>
        </a:p>
      </dgm:t>
    </dgm:pt>
    <dgm:pt modelId="{DE4755A1-7541-4E1D-ADB9-1D0683951647}" type="pres">
      <dgm:prSet presAssocID="{18567923-1C62-47D4-9AF0-0CC1EEE2CEFD}" presName="diagram" presStyleCnt="0">
        <dgm:presLayoutVars>
          <dgm:dir/>
          <dgm:animLvl val="lvl"/>
          <dgm:resizeHandles val="exact"/>
        </dgm:presLayoutVars>
      </dgm:prSet>
      <dgm:spPr/>
    </dgm:pt>
    <dgm:pt modelId="{A7780AED-F301-4A0A-BEDD-20D6C99AB84D}" type="pres">
      <dgm:prSet presAssocID="{58D3D421-082D-41FF-BD0B-2E892146D51B}" presName="compNode" presStyleCnt="0"/>
      <dgm:spPr/>
    </dgm:pt>
    <dgm:pt modelId="{D21B60E1-BC2E-48C3-A14E-825463099E3D}" type="pres">
      <dgm:prSet presAssocID="{58D3D421-082D-41FF-BD0B-2E892146D51B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E97CF-ECAB-4CD5-8687-AAE181107995}" type="pres">
      <dgm:prSet presAssocID="{58D3D421-082D-41FF-BD0B-2E892146D51B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7AB9E-0E54-4799-9BD0-73CB02327B04}" type="pres">
      <dgm:prSet presAssocID="{58D3D421-082D-41FF-BD0B-2E892146D51B}" presName="parentRect" presStyleLbl="alignNode1" presStyleIdx="0" presStyleCnt="3"/>
      <dgm:spPr/>
      <dgm:t>
        <a:bodyPr/>
        <a:lstStyle/>
        <a:p>
          <a:endParaRPr lang="en-US"/>
        </a:p>
      </dgm:t>
    </dgm:pt>
    <dgm:pt modelId="{4644505E-8C60-482C-BC24-999B268217BF}" type="pres">
      <dgm:prSet presAssocID="{58D3D421-082D-41FF-BD0B-2E892146D51B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472512D-9EAA-441C-AD8D-DA1FF6EDFBAC}" type="pres">
      <dgm:prSet presAssocID="{8C984701-D266-4025-B5B1-85F7DCDF25E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166A24C-0112-48B3-864F-35CC4E1772E8}" type="pres">
      <dgm:prSet presAssocID="{D77B7AFD-EC04-494B-86E7-BCFBAB0BA67E}" presName="compNode" presStyleCnt="0"/>
      <dgm:spPr/>
    </dgm:pt>
    <dgm:pt modelId="{F03E3DC9-9F51-4452-89FD-553E4B6BFA1C}" type="pres">
      <dgm:prSet presAssocID="{D77B7AFD-EC04-494B-86E7-BCFBAB0BA67E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443E39-0A2A-43C7-A566-FBE1492743BE}" type="pres">
      <dgm:prSet presAssocID="{D77B7AFD-EC04-494B-86E7-BCFBAB0BA67E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273600-B40C-4032-AEB6-E77E08259A92}" type="pres">
      <dgm:prSet presAssocID="{D77B7AFD-EC04-494B-86E7-BCFBAB0BA67E}" presName="parentRect" presStyleLbl="alignNode1" presStyleIdx="1" presStyleCnt="3"/>
      <dgm:spPr/>
      <dgm:t>
        <a:bodyPr/>
        <a:lstStyle/>
        <a:p>
          <a:endParaRPr lang="en-US"/>
        </a:p>
      </dgm:t>
    </dgm:pt>
    <dgm:pt modelId="{FC32F67A-C7A2-4565-9F74-CC5831EC0710}" type="pres">
      <dgm:prSet presAssocID="{D77B7AFD-EC04-494B-86E7-BCFBAB0BA67E}" presName="adorn" presStyleLbl="fgAccFollow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B7E689D-400D-4AA8-BB11-3B6BC204C11D}" type="pres">
      <dgm:prSet presAssocID="{E146FE3A-14EC-4E61-9DAE-6AD6AB267D7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064D0BE-210C-4F0C-91D2-C1DF1A075605}" type="pres">
      <dgm:prSet presAssocID="{36EF54BB-48CC-427D-A611-3119E3A3C81C}" presName="compNode" presStyleCnt="0"/>
      <dgm:spPr/>
    </dgm:pt>
    <dgm:pt modelId="{C3D08B03-3722-4086-A870-5C4E136CFD45}" type="pres">
      <dgm:prSet presAssocID="{36EF54BB-48CC-427D-A611-3119E3A3C81C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FBA76-5FA1-4035-BD5D-1962B41EFE7D}" type="pres">
      <dgm:prSet presAssocID="{36EF54BB-48CC-427D-A611-3119E3A3C81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3F2801-BCC2-4F71-998D-6D0559DDEF66}" type="pres">
      <dgm:prSet presAssocID="{36EF54BB-48CC-427D-A611-3119E3A3C81C}" presName="parentRect" presStyleLbl="alignNode1" presStyleIdx="2" presStyleCnt="3"/>
      <dgm:spPr/>
      <dgm:t>
        <a:bodyPr/>
        <a:lstStyle/>
        <a:p>
          <a:endParaRPr lang="en-US"/>
        </a:p>
      </dgm:t>
    </dgm:pt>
    <dgm:pt modelId="{B0543E9F-ED26-400C-A2FB-D977FFEC06CB}" type="pres">
      <dgm:prSet presAssocID="{36EF54BB-48CC-427D-A611-3119E3A3C81C}" presName="adorn" presStyleLbl="fgAccFollow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4AD5FE23-2215-4ECD-94DD-F6FA440C35CD}" srcId="{18567923-1C62-47D4-9AF0-0CC1EEE2CEFD}" destId="{36EF54BB-48CC-427D-A611-3119E3A3C81C}" srcOrd="2" destOrd="0" parTransId="{FBCF552D-8B75-4F21-8C40-9A92486E86EE}" sibTransId="{237D0E76-30B6-4211-82AA-871CABAE3B5F}"/>
    <dgm:cxn modelId="{1A9CB043-912E-429D-AD5E-C726572F79A1}" srcId="{18567923-1C62-47D4-9AF0-0CC1EEE2CEFD}" destId="{D77B7AFD-EC04-494B-86E7-BCFBAB0BA67E}" srcOrd="1" destOrd="0" parTransId="{5A6CE685-E0AF-4F5C-8ABD-6C478611DE80}" sibTransId="{E146FE3A-14EC-4E61-9DAE-6AD6AB267D7F}"/>
    <dgm:cxn modelId="{15CC2098-93B0-4209-B54C-33A5DC22C30A}" type="presOf" srcId="{23C1719C-EF08-42E2-B33E-5CC9AA21C2A1}" destId="{F03E3DC9-9F51-4452-89FD-553E4B6BFA1C}" srcOrd="0" destOrd="0" presId="urn:microsoft.com/office/officeart/2005/8/layout/bList2"/>
    <dgm:cxn modelId="{1FC2AEAA-FF89-4372-81A9-9A670A66F848}" type="presOf" srcId="{58D3D421-082D-41FF-BD0B-2E892146D51B}" destId="{BB3E97CF-ECAB-4CD5-8687-AAE181107995}" srcOrd="0" destOrd="0" presId="urn:microsoft.com/office/officeart/2005/8/layout/bList2"/>
    <dgm:cxn modelId="{789E6948-F3D5-44C6-A44F-5BF7B697BD52}" type="presOf" srcId="{D77B7AFD-EC04-494B-86E7-BCFBAB0BA67E}" destId="{C8443E39-0A2A-43C7-A566-FBE1492743BE}" srcOrd="0" destOrd="0" presId="urn:microsoft.com/office/officeart/2005/8/layout/bList2"/>
    <dgm:cxn modelId="{47145617-50C5-407E-807B-6480B4E5F6C3}" type="presOf" srcId="{8C984701-D266-4025-B5B1-85F7DCDF25E2}" destId="{C472512D-9EAA-441C-AD8D-DA1FF6EDFBAC}" srcOrd="0" destOrd="0" presId="urn:microsoft.com/office/officeart/2005/8/layout/bList2"/>
    <dgm:cxn modelId="{480DF0C5-1D92-4F6F-84C3-06FAF87F90C8}" type="presOf" srcId="{E1E55F04-6C13-4DAF-88D6-B0B957247BD5}" destId="{C3D08B03-3722-4086-A870-5C4E136CFD45}" srcOrd="0" destOrd="0" presId="urn:microsoft.com/office/officeart/2005/8/layout/bList2"/>
    <dgm:cxn modelId="{CC88EEF2-2EEB-475E-A7AB-A260C7AE6863}" type="presOf" srcId="{36EF54BB-48CC-427D-A611-3119E3A3C81C}" destId="{B43F2801-BCC2-4F71-998D-6D0559DDEF66}" srcOrd="1" destOrd="0" presId="urn:microsoft.com/office/officeart/2005/8/layout/bList2"/>
    <dgm:cxn modelId="{7C3D56F5-8D95-49B2-9883-F4FA7D143DCA}" type="presOf" srcId="{FF3B4FA4-78A0-4349-843C-A894B98A52F1}" destId="{D21B60E1-BC2E-48C3-A14E-825463099E3D}" srcOrd="0" destOrd="0" presId="urn:microsoft.com/office/officeart/2005/8/layout/bList2"/>
    <dgm:cxn modelId="{B98FDA6F-CB3A-4A46-AE10-0AB13CCF6699}" srcId="{D77B7AFD-EC04-494B-86E7-BCFBAB0BA67E}" destId="{23C1719C-EF08-42E2-B33E-5CC9AA21C2A1}" srcOrd="0" destOrd="0" parTransId="{678D1C96-AC2E-4681-B348-AACFF1BE5026}" sibTransId="{FE682407-EBE0-44E9-BB67-A76370616B6F}"/>
    <dgm:cxn modelId="{F0B2596E-F9DE-4972-A78F-036BDA4FB977}" srcId="{36EF54BB-48CC-427D-A611-3119E3A3C81C}" destId="{E1E55F04-6C13-4DAF-88D6-B0B957247BD5}" srcOrd="0" destOrd="0" parTransId="{79AFACF6-921B-4861-B2EA-BC19AD849706}" sibTransId="{FBA6DE11-47AA-45E7-B0A2-823AF26B5070}"/>
    <dgm:cxn modelId="{5BF29DE0-9EB9-436C-95D8-62BBBA224CA1}" type="presOf" srcId="{D77B7AFD-EC04-494B-86E7-BCFBAB0BA67E}" destId="{89273600-B40C-4032-AEB6-E77E08259A92}" srcOrd="1" destOrd="0" presId="urn:microsoft.com/office/officeart/2005/8/layout/bList2"/>
    <dgm:cxn modelId="{5EDB06D3-FC24-4176-B886-C7E3696CD356}" type="presOf" srcId="{58D3D421-082D-41FF-BD0B-2E892146D51B}" destId="{13B7AB9E-0E54-4799-9BD0-73CB02327B04}" srcOrd="1" destOrd="0" presId="urn:microsoft.com/office/officeart/2005/8/layout/bList2"/>
    <dgm:cxn modelId="{E29BBFAE-34F7-4F5C-AE5E-D1B53FB64EE7}" type="presOf" srcId="{36EF54BB-48CC-427D-A611-3119E3A3C81C}" destId="{228FBA76-5FA1-4035-BD5D-1962B41EFE7D}" srcOrd="0" destOrd="0" presId="urn:microsoft.com/office/officeart/2005/8/layout/bList2"/>
    <dgm:cxn modelId="{9F55D385-145A-4545-BC72-F302EF7BEE80}" type="presOf" srcId="{E146FE3A-14EC-4E61-9DAE-6AD6AB267D7F}" destId="{FB7E689D-400D-4AA8-BB11-3B6BC204C11D}" srcOrd="0" destOrd="0" presId="urn:microsoft.com/office/officeart/2005/8/layout/bList2"/>
    <dgm:cxn modelId="{7545AE5C-E2AF-4625-B36C-694EEA44BD86}" type="presOf" srcId="{18567923-1C62-47D4-9AF0-0CC1EEE2CEFD}" destId="{DE4755A1-7541-4E1D-ADB9-1D0683951647}" srcOrd="0" destOrd="0" presId="urn:microsoft.com/office/officeart/2005/8/layout/bList2"/>
    <dgm:cxn modelId="{9B5A43EA-BF5A-4B31-9CE1-1930F1C32BC6}" srcId="{18567923-1C62-47D4-9AF0-0CC1EEE2CEFD}" destId="{58D3D421-082D-41FF-BD0B-2E892146D51B}" srcOrd="0" destOrd="0" parTransId="{45217444-490F-4E60-896C-599DD31E3AA5}" sibTransId="{8C984701-D266-4025-B5B1-85F7DCDF25E2}"/>
    <dgm:cxn modelId="{9641984F-5BBE-43DE-9449-3A3DD98D5796}" srcId="{58D3D421-082D-41FF-BD0B-2E892146D51B}" destId="{FF3B4FA4-78A0-4349-843C-A894B98A52F1}" srcOrd="0" destOrd="0" parTransId="{A6150FA6-8A17-4693-878A-EB0B7A96723F}" sibTransId="{292F048B-5316-42C0-8612-8F07110A116A}"/>
    <dgm:cxn modelId="{0E5F6691-3DC2-423B-BB91-404946198288}" type="presParOf" srcId="{DE4755A1-7541-4E1D-ADB9-1D0683951647}" destId="{A7780AED-F301-4A0A-BEDD-20D6C99AB84D}" srcOrd="0" destOrd="0" presId="urn:microsoft.com/office/officeart/2005/8/layout/bList2"/>
    <dgm:cxn modelId="{E59A0DC3-9FA8-4EC5-9C87-AA0FA7B457B0}" type="presParOf" srcId="{A7780AED-F301-4A0A-BEDD-20D6C99AB84D}" destId="{D21B60E1-BC2E-48C3-A14E-825463099E3D}" srcOrd="0" destOrd="0" presId="urn:microsoft.com/office/officeart/2005/8/layout/bList2"/>
    <dgm:cxn modelId="{5F3F4138-3978-4CC4-84AE-E01453E5E389}" type="presParOf" srcId="{A7780AED-F301-4A0A-BEDD-20D6C99AB84D}" destId="{BB3E97CF-ECAB-4CD5-8687-AAE181107995}" srcOrd="1" destOrd="0" presId="urn:microsoft.com/office/officeart/2005/8/layout/bList2"/>
    <dgm:cxn modelId="{9E783F38-8B7D-43C9-A3C0-A62C223A1843}" type="presParOf" srcId="{A7780AED-F301-4A0A-BEDD-20D6C99AB84D}" destId="{13B7AB9E-0E54-4799-9BD0-73CB02327B04}" srcOrd="2" destOrd="0" presId="urn:microsoft.com/office/officeart/2005/8/layout/bList2"/>
    <dgm:cxn modelId="{DBD8B45D-5BF8-43F1-B2C2-8775E878C416}" type="presParOf" srcId="{A7780AED-F301-4A0A-BEDD-20D6C99AB84D}" destId="{4644505E-8C60-482C-BC24-999B268217BF}" srcOrd="3" destOrd="0" presId="urn:microsoft.com/office/officeart/2005/8/layout/bList2"/>
    <dgm:cxn modelId="{3E7830EE-1F67-4655-B7A6-1B7046CA95F5}" type="presParOf" srcId="{DE4755A1-7541-4E1D-ADB9-1D0683951647}" destId="{C472512D-9EAA-441C-AD8D-DA1FF6EDFBAC}" srcOrd="1" destOrd="0" presId="urn:microsoft.com/office/officeart/2005/8/layout/bList2"/>
    <dgm:cxn modelId="{04480D1E-709D-4746-ACB7-FE80CD40D3EE}" type="presParOf" srcId="{DE4755A1-7541-4E1D-ADB9-1D0683951647}" destId="{1166A24C-0112-48B3-864F-35CC4E1772E8}" srcOrd="2" destOrd="0" presId="urn:microsoft.com/office/officeart/2005/8/layout/bList2"/>
    <dgm:cxn modelId="{640F62AF-EB58-4FB9-BC9C-0838589D7F23}" type="presParOf" srcId="{1166A24C-0112-48B3-864F-35CC4E1772E8}" destId="{F03E3DC9-9F51-4452-89FD-553E4B6BFA1C}" srcOrd="0" destOrd="0" presId="urn:microsoft.com/office/officeart/2005/8/layout/bList2"/>
    <dgm:cxn modelId="{1D44CF3C-B8DE-4680-A834-B26A9776EC42}" type="presParOf" srcId="{1166A24C-0112-48B3-864F-35CC4E1772E8}" destId="{C8443E39-0A2A-43C7-A566-FBE1492743BE}" srcOrd="1" destOrd="0" presId="urn:microsoft.com/office/officeart/2005/8/layout/bList2"/>
    <dgm:cxn modelId="{486A6B29-EF22-4257-8A3E-FEC108D8BA9E}" type="presParOf" srcId="{1166A24C-0112-48B3-864F-35CC4E1772E8}" destId="{89273600-B40C-4032-AEB6-E77E08259A92}" srcOrd="2" destOrd="0" presId="urn:microsoft.com/office/officeart/2005/8/layout/bList2"/>
    <dgm:cxn modelId="{3EA75D16-8CA9-44AB-B1AA-58389C81448E}" type="presParOf" srcId="{1166A24C-0112-48B3-864F-35CC4E1772E8}" destId="{FC32F67A-C7A2-4565-9F74-CC5831EC0710}" srcOrd="3" destOrd="0" presId="urn:microsoft.com/office/officeart/2005/8/layout/bList2"/>
    <dgm:cxn modelId="{FECB5DBA-292F-4BE8-ADFA-74D149C9275A}" type="presParOf" srcId="{DE4755A1-7541-4E1D-ADB9-1D0683951647}" destId="{FB7E689D-400D-4AA8-BB11-3B6BC204C11D}" srcOrd="3" destOrd="0" presId="urn:microsoft.com/office/officeart/2005/8/layout/bList2"/>
    <dgm:cxn modelId="{35BDE42A-FFB7-45F3-996B-C24847FF7C8A}" type="presParOf" srcId="{DE4755A1-7541-4E1D-ADB9-1D0683951647}" destId="{7064D0BE-210C-4F0C-91D2-C1DF1A075605}" srcOrd="4" destOrd="0" presId="urn:microsoft.com/office/officeart/2005/8/layout/bList2"/>
    <dgm:cxn modelId="{6383BB37-1414-4AF6-A985-3B5E520A938A}" type="presParOf" srcId="{7064D0BE-210C-4F0C-91D2-C1DF1A075605}" destId="{C3D08B03-3722-4086-A870-5C4E136CFD45}" srcOrd="0" destOrd="0" presId="urn:microsoft.com/office/officeart/2005/8/layout/bList2"/>
    <dgm:cxn modelId="{6B263F33-E7B3-492F-ABBF-368C6D620454}" type="presParOf" srcId="{7064D0BE-210C-4F0C-91D2-C1DF1A075605}" destId="{228FBA76-5FA1-4035-BD5D-1962B41EFE7D}" srcOrd="1" destOrd="0" presId="urn:microsoft.com/office/officeart/2005/8/layout/bList2"/>
    <dgm:cxn modelId="{B0DC90C5-5537-4959-B766-F9693A4DB5E8}" type="presParOf" srcId="{7064D0BE-210C-4F0C-91D2-C1DF1A075605}" destId="{B43F2801-BCC2-4F71-998D-6D0559DDEF66}" srcOrd="2" destOrd="0" presId="urn:microsoft.com/office/officeart/2005/8/layout/bList2"/>
    <dgm:cxn modelId="{DFCCF0CC-1E89-4278-ACE4-99FBE56597E3}" type="presParOf" srcId="{7064D0BE-210C-4F0C-91D2-C1DF1A075605}" destId="{B0543E9F-ED26-400C-A2FB-D977FFEC06C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463848-06D7-4D63-B95C-49068586330E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A4627E-2B76-4E06-9F41-CF2D96F88E8C}">
      <dgm:prSet phldrT="[Text]"/>
      <dgm:spPr/>
      <dgm:t>
        <a:bodyPr/>
        <a:lstStyle/>
        <a:p>
          <a:r>
            <a:rPr lang="en-US" smtClean="0"/>
            <a:t>main.py</a:t>
          </a:r>
          <a:endParaRPr lang="en-US"/>
        </a:p>
      </dgm:t>
    </dgm:pt>
    <dgm:pt modelId="{42F3000F-CCA0-4EC6-8DE6-D649BEAD8733}" type="parTrans" cxnId="{E53D76D4-6707-4EC6-9502-C918EBB32FE2}">
      <dgm:prSet/>
      <dgm:spPr/>
      <dgm:t>
        <a:bodyPr/>
        <a:lstStyle/>
        <a:p>
          <a:endParaRPr lang="en-US"/>
        </a:p>
      </dgm:t>
    </dgm:pt>
    <dgm:pt modelId="{B4E2EF15-2F6A-4C87-A7D9-E2AFD70522AF}" type="sibTrans" cxnId="{E53D76D4-6707-4EC6-9502-C918EBB32FE2}">
      <dgm:prSet/>
      <dgm:spPr/>
      <dgm:t>
        <a:bodyPr/>
        <a:lstStyle/>
        <a:p>
          <a:endParaRPr lang="en-US"/>
        </a:p>
      </dgm:t>
    </dgm:pt>
    <dgm:pt modelId="{B889C5EA-1E4F-4AFB-9651-4F27D5B680CC}">
      <dgm:prSet phldrT="[Text]"/>
      <dgm:spPr/>
      <dgm:t>
        <a:bodyPr/>
        <a:lstStyle/>
        <a:p>
          <a:r>
            <a:rPr lang="en-US" smtClean="0"/>
            <a:t>salary.py</a:t>
          </a:r>
          <a:endParaRPr lang="en-US"/>
        </a:p>
      </dgm:t>
    </dgm:pt>
    <dgm:pt modelId="{0F206F34-A94A-4BD4-AFE5-60B569DA8F38}" type="parTrans" cxnId="{6A4BBA9A-92CD-4979-B656-74B47039B42D}">
      <dgm:prSet/>
      <dgm:spPr>
        <a:solidFill>
          <a:schemeClr val="accent6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F1DAD0B-FD0F-4C81-964A-28D01067BF78}" type="sibTrans" cxnId="{6A4BBA9A-92CD-4979-B656-74B47039B42D}">
      <dgm:prSet/>
      <dgm:spPr/>
      <dgm:t>
        <a:bodyPr/>
        <a:lstStyle/>
        <a:p>
          <a:endParaRPr lang="en-US"/>
        </a:p>
      </dgm:t>
    </dgm:pt>
    <dgm:pt modelId="{C9E9CE8E-1FEF-48A9-A52D-6D340A602A87}">
      <dgm:prSet phldrT="[Text]"/>
      <dgm:spPr/>
      <dgm:t>
        <a:bodyPr/>
        <a:lstStyle/>
        <a:p>
          <a:r>
            <a:rPr lang="en-US" smtClean="0"/>
            <a:t>job.py</a:t>
          </a:r>
          <a:endParaRPr lang="en-US"/>
        </a:p>
      </dgm:t>
    </dgm:pt>
    <dgm:pt modelId="{D26B48C6-C262-4403-92E2-E32E61851537}" type="parTrans" cxnId="{CC2882D1-99E2-4381-AE6B-9BA18F99B2ED}">
      <dgm:prSet/>
      <dgm:spPr>
        <a:solidFill>
          <a:schemeClr val="accent6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3A769AA-D176-46C8-824B-201AF81B3C61}" type="sibTrans" cxnId="{CC2882D1-99E2-4381-AE6B-9BA18F99B2ED}">
      <dgm:prSet/>
      <dgm:spPr/>
      <dgm:t>
        <a:bodyPr/>
        <a:lstStyle/>
        <a:p>
          <a:endParaRPr lang="en-US"/>
        </a:p>
      </dgm:t>
    </dgm:pt>
    <dgm:pt modelId="{43B191A2-A8AB-458D-BF33-343FB7750CC7}">
      <dgm:prSet phldrT="[Text]"/>
      <dgm:spPr/>
      <dgm:t>
        <a:bodyPr/>
        <a:lstStyle/>
        <a:p>
          <a:r>
            <a:rPr lang="en-US" smtClean="0"/>
            <a:t>skill.py</a:t>
          </a:r>
          <a:endParaRPr lang="en-US"/>
        </a:p>
      </dgm:t>
    </dgm:pt>
    <dgm:pt modelId="{16A8B900-4732-4380-83BA-E1A3E01E73ED}" type="parTrans" cxnId="{A2BD188C-1E09-4C22-AF8B-3C203D5EFF7C}">
      <dgm:prSet/>
      <dgm:spPr/>
      <dgm:t>
        <a:bodyPr/>
        <a:lstStyle/>
        <a:p>
          <a:endParaRPr lang="en-US"/>
        </a:p>
      </dgm:t>
    </dgm:pt>
    <dgm:pt modelId="{811C1587-7F6C-4711-9F3F-CEE058F79735}" type="sibTrans" cxnId="{A2BD188C-1E09-4C22-AF8B-3C203D5EFF7C}">
      <dgm:prSet/>
      <dgm:spPr/>
      <dgm:t>
        <a:bodyPr/>
        <a:lstStyle/>
        <a:p>
          <a:endParaRPr lang="en-US"/>
        </a:p>
      </dgm:t>
    </dgm:pt>
    <dgm:pt modelId="{735FF7CD-16A8-4E40-B815-6E72D405E6EF}">
      <dgm:prSet phldrT="[Text]"/>
      <dgm:spPr/>
      <dgm:t>
        <a:bodyPr/>
        <a:lstStyle/>
        <a:p>
          <a:r>
            <a:rPr lang="en-US" smtClean="0"/>
            <a:t>subject.py</a:t>
          </a:r>
          <a:endParaRPr lang="en-US"/>
        </a:p>
      </dgm:t>
    </dgm:pt>
    <dgm:pt modelId="{A6910E3B-289F-42C7-A0DB-7B4B4723DF82}" type="parTrans" cxnId="{984767FE-9325-4098-AB49-301BF4FE6C16}">
      <dgm:prSet/>
      <dgm:spPr/>
      <dgm:t>
        <a:bodyPr/>
        <a:lstStyle/>
        <a:p>
          <a:endParaRPr lang="en-US"/>
        </a:p>
      </dgm:t>
    </dgm:pt>
    <dgm:pt modelId="{2B048E23-D47E-4453-B4E1-936401B77BFA}" type="sibTrans" cxnId="{984767FE-9325-4098-AB49-301BF4FE6C16}">
      <dgm:prSet/>
      <dgm:spPr/>
      <dgm:t>
        <a:bodyPr/>
        <a:lstStyle/>
        <a:p>
          <a:endParaRPr lang="en-US"/>
        </a:p>
      </dgm:t>
    </dgm:pt>
    <dgm:pt modelId="{055F55C2-2AA5-4130-ABC9-F41662F54DDC}" type="pres">
      <dgm:prSet presAssocID="{75463848-06D7-4D63-B95C-4906858633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684ECC2-7F37-4786-88E5-2B32F6891A1E}" type="pres">
      <dgm:prSet presAssocID="{E0A4627E-2B76-4E06-9F41-CF2D96F88E8C}" presName="hierRoot1" presStyleCnt="0"/>
      <dgm:spPr/>
    </dgm:pt>
    <dgm:pt modelId="{5D15C94E-3C1B-491E-9646-E3856AA7F86A}" type="pres">
      <dgm:prSet presAssocID="{E0A4627E-2B76-4E06-9F41-CF2D96F88E8C}" presName="composite" presStyleCnt="0"/>
      <dgm:spPr/>
    </dgm:pt>
    <dgm:pt modelId="{83B00990-F044-456E-9EF3-47C1D0BF71D0}" type="pres">
      <dgm:prSet presAssocID="{E0A4627E-2B76-4E06-9F41-CF2D96F88E8C}" presName="image" presStyleLbl="node0" presStyleIdx="0" presStyleCnt="1" custLinFactNeighborY="-4369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0C97272-95DA-41D6-8C26-C6514D7245D7}" type="pres">
      <dgm:prSet presAssocID="{E0A4627E-2B76-4E06-9F41-CF2D96F88E8C}" presName="text" presStyleLbl="revTx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44E936-B854-45A7-BFCC-D47F277E877C}" type="pres">
      <dgm:prSet presAssocID="{E0A4627E-2B76-4E06-9F41-CF2D96F88E8C}" presName="hierChild2" presStyleCnt="0"/>
      <dgm:spPr/>
    </dgm:pt>
    <dgm:pt modelId="{8FD9B454-3DB0-49BB-8574-C8050CCBCFDC}" type="pres">
      <dgm:prSet presAssocID="{D26B48C6-C262-4403-92E2-E32E61851537}" presName="Name10" presStyleLbl="parChTrans1D2" presStyleIdx="0" presStyleCnt="4"/>
      <dgm:spPr/>
      <dgm:t>
        <a:bodyPr/>
        <a:lstStyle/>
        <a:p>
          <a:endParaRPr lang="en-US"/>
        </a:p>
      </dgm:t>
    </dgm:pt>
    <dgm:pt modelId="{4FA83ABC-7092-42A1-9467-3D97ED1DF2C9}" type="pres">
      <dgm:prSet presAssocID="{C9E9CE8E-1FEF-48A9-A52D-6D340A602A87}" presName="hierRoot2" presStyleCnt="0"/>
      <dgm:spPr/>
    </dgm:pt>
    <dgm:pt modelId="{AECBA302-0902-4B27-9FA8-8C0658E240CB}" type="pres">
      <dgm:prSet presAssocID="{C9E9CE8E-1FEF-48A9-A52D-6D340A602A87}" presName="composite2" presStyleCnt="0"/>
      <dgm:spPr/>
    </dgm:pt>
    <dgm:pt modelId="{7AB91F72-6CD5-4EE7-9989-9B0AC653DF71}" type="pres">
      <dgm:prSet presAssocID="{C9E9CE8E-1FEF-48A9-A52D-6D340A602A87}" presName="image2" presStyleLbl="node2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28CE96D1-774F-40B9-AAEB-F7E36BB67BED}" type="pres">
      <dgm:prSet presAssocID="{C9E9CE8E-1FEF-48A9-A52D-6D340A602A87}" presName="text2" presStyleLbl="revTx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4F6EB0-9226-433C-AF75-14B23BDE0C64}" type="pres">
      <dgm:prSet presAssocID="{C9E9CE8E-1FEF-48A9-A52D-6D340A602A87}" presName="hierChild3" presStyleCnt="0"/>
      <dgm:spPr/>
    </dgm:pt>
    <dgm:pt modelId="{961096E2-8B99-4DF4-81D0-A05F471372EE}" type="pres">
      <dgm:prSet presAssocID="{16A8B900-4732-4380-83BA-E1A3E01E73ED}" presName="Name10" presStyleLbl="parChTrans1D2" presStyleIdx="1" presStyleCnt="4"/>
      <dgm:spPr/>
      <dgm:t>
        <a:bodyPr/>
        <a:lstStyle/>
        <a:p>
          <a:endParaRPr lang="en-US"/>
        </a:p>
      </dgm:t>
    </dgm:pt>
    <dgm:pt modelId="{A55A2B31-8957-4FD8-AA5C-A5433F5AA94C}" type="pres">
      <dgm:prSet presAssocID="{43B191A2-A8AB-458D-BF33-343FB7750CC7}" presName="hierRoot2" presStyleCnt="0"/>
      <dgm:spPr/>
    </dgm:pt>
    <dgm:pt modelId="{FE15711E-0FEF-4ED2-AC68-5A747B97B18A}" type="pres">
      <dgm:prSet presAssocID="{43B191A2-A8AB-458D-BF33-343FB7750CC7}" presName="composite2" presStyleCnt="0"/>
      <dgm:spPr/>
    </dgm:pt>
    <dgm:pt modelId="{9076AC56-8938-4CE4-BA1F-88343EF98431}" type="pres">
      <dgm:prSet presAssocID="{43B191A2-A8AB-458D-BF33-343FB7750CC7}" presName="image2" presStyleLbl="node2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764C3F7-0278-4C13-A1E0-60FAF1E42967}" type="pres">
      <dgm:prSet presAssocID="{43B191A2-A8AB-458D-BF33-343FB7750CC7}" presName="text2" presStyleLbl="revTx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9550F5-7C78-47C4-A3BF-EEFD505FDEC7}" type="pres">
      <dgm:prSet presAssocID="{43B191A2-A8AB-458D-BF33-343FB7750CC7}" presName="hierChild3" presStyleCnt="0"/>
      <dgm:spPr/>
    </dgm:pt>
    <dgm:pt modelId="{12A740CA-9C7E-4C15-8CA7-BFF49698FDC3}" type="pres">
      <dgm:prSet presAssocID="{A6910E3B-289F-42C7-A0DB-7B4B4723DF82}" presName="Name10" presStyleLbl="parChTrans1D2" presStyleIdx="2" presStyleCnt="4"/>
      <dgm:spPr/>
      <dgm:t>
        <a:bodyPr/>
        <a:lstStyle/>
        <a:p>
          <a:endParaRPr lang="en-US"/>
        </a:p>
      </dgm:t>
    </dgm:pt>
    <dgm:pt modelId="{3E921C58-C137-4E2E-A79C-E79A3B86A3E5}" type="pres">
      <dgm:prSet presAssocID="{735FF7CD-16A8-4E40-B815-6E72D405E6EF}" presName="hierRoot2" presStyleCnt="0"/>
      <dgm:spPr/>
    </dgm:pt>
    <dgm:pt modelId="{CCC2E5F3-AED2-4049-9E36-68B6B3A7B2C5}" type="pres">
      <dgm:prSet presAssocID="{735FF7CD-16A8-4E40-B815-6E72D405E6EF}" presName="composite2" presStyleCnt="0"/>
      <dgm:spPr/>
    </dgm:pt>
    <dgm:pt modelId="{9B62ECF7-809D-44A9-9F21-1CDE370F67FD}" type="pres">
      <dgm:prSet presAssocID="{735FF7CD-16A8-4E40-B815-6E72D405E6EF}" presName="image2" presStyleLbl="node2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166C9FC-6F0C-478E-AE60-EF9A54AF9092}" type="pres">
      <dgm:prSet presAssocID="{735FF7CD-16A8-4E40-B815-6E72D405E6EF}" presName="text2" presStyleLbl="revTx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B62DBA-EF34-4CFE-9274-97681F647561}" type="pres">
      <dgm:prSet presAssocID="{735FF7CD-16A8-4E40-B815-6E72D405E6EF}" presName="hierChild3" presStyleCnt="0"/>
      <dgm:spPr/>
    </dgm:pt>
    <dgm:pt modelId="{B5AF8881-C045-48DF-A71B-FF9A02EC6245}" type="pres">
      <dgm:prSet presAssocID="{0F206F34-A94A-4BD4-AFE5-60B569DA8F38}" presName="Name10" presStyleLbl="parChTrans1D2" presStyleIdx="3" presStyleCnt="4"/>
      <dgm:spPr/>
      <dgm:t>
        <a:bodyPr/>
        <a:lstStyle/>
        <a:p>
          <a:endParaRPr lang="en-US"/>
        </a:p>
      </dgm:t>
    </dgm:pt>
    <dgm:pt modelId="{5445F183-601F-4EE5-A7F0-80BCE536108A}" type="pres">
      <dgm:prSet presAssocID="{B889C5EA-1E4F-4AFB-9651-4F27D5B680CC}" presName="hierRoot2" presStyleCnt="0"/>
      <dgm:spPr/>
    </dgm:pt>
    <dgm:pt modelId="{8DF055EB-B9FC-4F3A-845F-0ABA36A8D76F}" type="pres">
      <dgm:prSet presAssocID="{B889C5EA-1E4F-4AFB-9651-4F27D5B680CC}" presName="composite2" presStyleCnt="0"/>
      <dgm:spPr/>
    </dgm:pt>
    <dgm:pt modelId="{A75B5B0F-CA3C-44CF-9249-E22CE4C4D0AE}" type="pres">
      <dgm:prSet presAssocID="{B889C5EA-1E4F-4AFB-9651-4F27D5B680CC}" presName="image2" presStyleLbl="node2" presStyleIdx="3" presStyleCnt="4" custLinFactNeighborX="2154" custLinFactNeighborY="58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CD87B00-AA56-40A8-8DB9-E75C6394F9C2}" type="pres">
      <dgm:prSet presAssocID="{B889C5EA-1E4F-4AFB-9651-4F27D5B680CC}" presName="text2" presStyleLbl="revTx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746140-B1A7-46B7-8ECB-76C38B70B5A5}" type="pres">
      <dgm:prSet presAssocID="{B889C5EA-1E4F-4AFB-9651-4F27D5B680CC}" presName="hierChild3" presStyleCnt="0"/>
      <dgm:spPr/>
    </dgm:pt>
  </dgm:ptLst>
  <dgm:cxnLst>
    <dgm:cxn modelId="{CC2882D1-99E2-4381-AE6B-9BA18F99B2ED}" srcId="{E0A4627E-2B76-4E06-9F41-CF2D96F88E8C}" destId="{C9E9CE8E-1FEF-48A9-A52D-6D340A602A87}" srcOrd="0" destOrd="0" parTransId="{D26B48C6-C262-4403-92E2-E32E61851537}" sibTransId="{23A769AA-D176-46C8-824B-201AF81B3C61}"/>
    <dgm:cxn modelId="{E53D76D4-6707-4EC6-9502-C918EBB32FE2}" srcId="{75463848-06D7-4D63-B95C-49068586330E}" destId="{E0A4627E-2B76-4E06-9F41-CF2D96F88E8C}" srcOrd="0" destOrd="0" parTransId="{42F3000F-CCA0-4EC6-8DE6-D649BEAD8733}" sibTransId="{B4E2EF15-2F6A-4C87-A7D9-E2AFD70522AF}"/>
    <dgm:cxn modelId="{984767FE-9325-4098-AB49-301BF4FE6C16}" srcId="{E0A4627E-2B76-4E06-9F41-CF2D96F88E8C}" destId="{735FF7CD-16A8-4E40-B815-6E72D405E6EF}" srcOrd="2" destOrd="0" parTransId="{A6910E3B-289F-42C7-A0DB-7B4B4723DF82}" sibTransId="{2B048E23-D47E-4453-B4E1-936401B77BFA}"/>
    <dgm:cxn modelId="{C7BCFDF8-6BCD-48C4-B9FD-789E9B0FF5CD}" type="presOf" srcId="{0F206F34-A94A-4BD4-AFE5-60B569DA8F38}" destId="{B5AF8881-C045-48DF-A71B-FF9A02EC6245}" srcOrd="0" destOrd="0" presId="urn:microsoft.com/office/officeart/2009/layout/CirclePictureHierarchy"/>
    <dgm:cxn modelId="{703BED79-5F85-4A81-B7DE-410A103FD54C}" type="presOf" srcId="{D26B48C6-C262-4403-92E2-E32E61851537}" destId="{8FD9B454-3DB0-49BB-8574-C8050CCBCFDC}" srcOrd="0" destOrd="0" presId="urn:microsoft.com/office/officeart/2009/layout/CirclePictureHierarchy"/>
    <dgm:cxn modelId="{46EFB48E-FA2A-404B-85B4-43D1A8E4975E}" type="presOf" srcId="{75463848-06D7-4D63-B95C-49068586330E}" destId="{055F55C2-2AA5-4130-ABC9-F41662F54DDC}" srcOrd="0" destOrd="0" presId="urn:microsoft.com/office/officeart/2009/layout/CirclePictureHierarchy"/>
    <dgm:cxn modelId="{3D902EFA-083D-45D4-9F28-D77A49129BDF}" type="presOf" srcId="{C9E9CE8E-1FEF-48A9-A52D-6D340A602A87}" destId="{28CE96D1-774F-40B9-AAEB-F7E36BB67BED}" srcOrd="0" destOrd="0" presId="urn:microsoft.com/office/officeart/2009/layout/CirclePictureHierarchy"/>
    <dgm:cxn modelId="{A668C4BA-C634-4E9B-9EAB-2B37775716EA}" type="presOf" srcId="{A6910E3B-289F-42C7-A0DB-7B4B4723DF82}" destId="{12A740CA-9C7E-4C15-8CA7-BFF49698FDC3}" srcOrd="0" destOrd="0" presId="urn:microsoft.com/office/officeart/2009/layout/CirclePictureHierarchy"/>
    <dgm:cxn modelId="{6ED33186-5AC1-4751-8499-450635F7EBA0}" type="presOf" srcId="{E0A4627E-2B76-4E06-9F41-CF2D96F88E8C}" destId="{A0C97272-95DA-41D6-8C26-C6514D7245D7}" srcOrd="0" destOrd="0" presId="urn:microsoft.com/office/officeart/2009/layout/CirclePictureHierarchy"/>
    <dgm:cxn modelId="{A06CDAE3-3A54-4E5E-BADB-EBBC11902763}" type="presOf" srcId="{16A8B900-4732-4380-83BA-E1A3E01E73ED}" destId="{961096E2-8B99-4DF4-81D0-A05F471372EE}" srcOrd="0" destOrd="0" presId="urn:microsoft.com/office/officeart/2009/layout/CirclePictureHierarchy"/>
    <dgm:cxn modelId="{6A4BBA9A-92CD-4979-B656-74B47039B42D}" srcId="{E0A4627E-2B76-4E06-9F41-CF2D96F88E8C}" destId="{B889C5EA-1E4F-4AFB-9651-4F27D5B680CC}" srcOrd="3" destOrd="0" parTransId="{0F206F34-A94A-4BD4-AFE5-60B569DA8F38}" sibTransId="{CF1DAD0B-FD0F-4C81-964A-28D01067BF78}"/>
    <dgm:cxn modelId="{87C837BD-9F38-4E17-8FF7-20F68C79C437}" type="presOf" srcId="{735FF7CD-16A8-4E40-B815-6E72D405E6EF}" destId="{C166C9FC-6F0C-478E-AE60-EF9A54AF9092}" srcOrd="0" destOrd="0" presId="urn:microsoft.com/office/officeart/2009/layout/CirclePictureHierarchy"/>
    <dgm:cxn modelId="{982287AA-FB50-471B-9BF9-64F3419FD909}" type="presOf" srcId="{43B191A2-A8AB-458D-BF33-343FB7750CC7}" destId="{C764C3F7-0278-4C13-A1E0-60FAF1E42967}" srcOrd="0" destOrd="0" presId="urn:microsoft.com/office/officeart/2009/layout/CirclePictureHierarchy"/>
    <dgm:cxn modelId="{A2BD188C-1E09-4C22-AF8B-3C203D5EFF7C}" srcId="{E0A4627E-2B76-4E06-9F41-CF2D96F88E8C}" destId="{43B191A2-A8AB-458D-BF33-343FB7750CC7}" srcOrd="1" destOrd="0" parTransId="{16A8B900-4732-4380-83BA-E1A3E01E73ED}" sibTransId="{811C1587-7F6C-4711-9F3F-CEE058F79735}"/>
    <dgm:cxn modelId="{ABDF921A-5EDE-4823-8FD5-829FD788048F}" type="presOf" srcId="{B889C5EA-1E4F-4AFB-9651-4F27D5B680CC}" destId="{ACD87B00-AA56-40A8-8DB9-E75C6394F9C2}" srcOrd="0" destOrd="0" presId="urn:microsoft.com/office/officeart/2009/layout/CirclePictureHierarchy"/>
    <dgm:cxn modelId="{A88E0CF2-EDC0-4A0B-B7BF-7D7E7D7D7B8B}" type="presParOf" srcId="{055F55C2-2AA5-4130-ABC9-F41662F54DDC}" destId="{3684ECC2-7F37-4786-88E5-2B32F6891A1E}" srcOrd="0" destOrd="0" presId="urn:microsoft.com/office/officeart/2009/layout/CirclePictureHierarchy"/>
    <dgm:cxn modelId="{BF9893B4-FC03-49CE-8BA0-94C9D28834D2}" type="presParOf" srcId="{3684ECC2-7F37-4786-88E5-2B32F6891A1E}" destId="{5D15C94E-3C1B-491E-9646-E3856AA7F86A}" srcOrd="0" destOrd="0" presId="urn:microsoft.com/office/officeart/2009/layout/CirclePictureHierarchy"/>
    <dgm:cxn modelId="{DDB75495-F5D7-4040-81D3-F80149973D23}" type="presParOf" srcId="{5D15C94E-3C1B-491E-9646-E3856AA7F86A}" destId="{83B00990-F044-456E-9EF3-47C1D0BF71D0}" srcOrd="0" destOrd="0" presId="urn:microsoft.com/office/officeart/2009/layout/CirclePictureHierarchy"/>
    <dgm:cxn modelId="{3A2197BF-2BD9-4D38-8EC2-A7C57B4ED972}" type="presParOf" srcId="{5D15C94E-3C1B-491E-9646-E3856AA7F86A}" destId="{A0C97272-95DA-41D6-8C26-C6514D7245D7}" srcOrd="1" destOrd="0" presId="urn:microsoft.com/office/officeart/2009/layout/CirclePictureHierarchy"/>
    <dgm:cxn modelId="{F92CD3EA-6A3F-44CE-803D-2A83870DAEFE}" type="presParOf" srcId="{3684ECC2-7F37-4786-88E5-2B32F6891A1E}" destId="{3644E936-B854-45A7-BFCC-D47F277E877C}" srcOrd="1" destOrd="0" presId="urn:microsoft.com/office/officeart/2009/layout/CirclePictureHierarchy"/>
    <dgm:cxn modelId="{45D94C22-EDA3-4514-B7F7-A9AEA1D19602}" type="presParOf" srcId="{3644E936-B854-45A7-BFCC-D47F277E877C}" destId="{8FD9B454-3DB0-49BB-8574-C8050CCBCFDC}" srcOrd="0" destOrd="0" presId="urn:microsoft.com/office/officeart/2009/layout/CirclePictureHierarchy"/>
    <dgm:cxn modelId="{079F0CB6-A29D-4AB3-B47D-7FEC76CD500C}" type="presParOf" srcId="{3644E936-B854-45A7-BFCC-D47F277E877C}" destId="{4FA83ABC-7092-42A1-9467-3D97ED1DF2C9}" srcOrd="1" destOrd="0" presId="urn:microsoft.com/office/officeart/2009/layout/CirclePictureHierarchy"/>
    <dgm:cxn modelId="{DE927DD5-AF0C-40A5-98F9-EA78971A127A}" type="presParOf" srcId="{4FA83ABC-7092-42A1-9467-3D97ED1DF2C9}" destId="{AECBA302-0902-4B27-9FA8-8C0658E240CB}" srcOrd="0" destOrd="0" presId="urn:microsoft.com/office/officeart/2009/layout/CirclePictureHierarchy"/>
    <dgm:cxn modelId="{0BF681A1-405A-41BE-BFCB-9C833EA57630}" type="presParOf" srcId="{AECBA302-0902-4B27-9FA8-8C0658E240CB}" destId="{7AB91F72-6CD5-4EE7-9989-9B0AC653DF71}" srcOrd="0" destOrd="0" presId="urn:microsoft.com/office/officeart/2009/layout/CirclePictureHierarchy"/>
    <dgm:cxn modelId="{EB7EB6DE-840C-4DF5-8DB9-63798344EAB5}" type="presParOf" srcId="{AECBA302-0902-4B27-9FA8-8C0658E240CB}" destId="{28CE96D1-774F-40B9-AAEB-F7E36BB67BED}" srcOrd="1" destOrd="0" presId="urn:microsoft.com/office/officeart/2009/layout/CirclePictureHierarchy"/>
    <dgm:cxn modelId="{8F092F39-FABC-489B-9E7A-1CE2E969B7FA}" type="presParOf" srcId="{4FA83ABC-7092-42A1-9467-3D97ED1DF2C9}" destId="{754F6EB0-9226-433C-AF75-14B23BDE0C64}" srcOrd="1" destOrd="0" presId="urn:microsoft.com/office/officeart/2009/layout/CirclePictureHierarchy"/>
    <dgm:cxn modelId="{8B36B97C-B39E-4AA1-A20E-56A325BFB886}" type="presParOf" srcId="{3644E936-B854-45A7-BFCC-D47F277E877C}" destId="{961096E2-8B99-4DF4-81D0-A05F471372EE}" srcOrd="2" destOrd="0" presId="urn:microsoft.com/office/officeart/2009/layout/CirclePictureHierarchy"/>
    <dgm:cxn modelId="{F880E814-9B19-4595-A9C8-F134864A9D9A}" type="presParOf" srcId="{3644E936-B854-45A7-BFCC-D47F277E877C}" destId="{A55A2B31-8957-4FD8-AA5C-A5433F5AA94C}" srcOrd="3" destOrd="0" presId="urn:microsoft.com/office/officeart/2009/layout/CirclePictureHierarchy"/>
    <dgm:cxn modelId="{418B9EB5-857C-4FBD-A7FC-A6DFCFA41A6C}" type="presParOf" srcId="{A55A2B31-8957-4FD8-AA5C-A5433F5AA94C}" destId="{FE15711E-0FEF-4ED2-AC68-5A747B97B18A}" srcOrd="0" destOrd="0" presId="urn:microsoft.com/office/officeart/2009/layout/CirclePictureHierarchy"/>
    <dgm:cxn modelId="{97682866-8A2C-42F2-A89F-43D3AB2C3932}" type="presParOf" srcId="{FE15711E-0FEF-4ED2-AC68-5A747B97B18A}" destId="{9076AC56-8938-4CE4-BA1F-88343EF98431}" srcOrd="0" destOrd="0" presId="urn:microsoft.com/office/officeart/2009/layout/CirclePictureHierarchy"/>
    <dgm:cxn modelId="{D964AA98-3A98-4EC0-83F3-3910828BB477}" type="presParOf" srcId="{FE15711E-0FEF-4ED2-AC68-5A747B97B18A}" destId="{C764C3F7-0278-4C13-A1E0-60FAF1E42967}" srcOrd="1" destOrd="0" presId="urn:microsoft.com/office/officeart/2009/layout/CirclePictureHierarchy"/>
    <dgm:cxn modelId="{5202BDB0-9C1B-48EB-AECF-A5AAA7753243}" type="presParOf" srcId="{A55A2B31-8957-4FD8-AA5C-A5433F5AA94C}" destId="{F09550F5-7C78-47C4-A3BF-EEFD505FDEC7}" srcOrd="1" destOrd="0" presId="urn:microsoft.com/office/officeart/2009/layout/CirclePictureHierarchy"/>
    <dgm:cxn modelId="{758ECB7B-E2B6-4163-8A9F-49A8CC688B34}" type="presParOf" srcId="{3644E936-B854-45A7-BFCC-D47F277E877C}" destId="{12A740CA-9C7E-4C15-8CA7-BFF49698FDC3}" srcOrd="4" destOrd="0" presId="urn:microsoft.com/office/officeart/2009/layout/CirclePictureHierarchy"/>
    <dgm:cxn modelId="{F18DDC45-85F3-483D-B872-01F482262A5F}" type="presParOf" srcId="{3644E936-B854-45A7-BFCC-D47F277E877C}" destId="{3E921C58-C137-4E2E-A79C-E79A3B86A3E5}" srcOrd="5" destOrd="0" presId="urn:microsoft.com/office/officeart/2009/layout/CirclePictureHierarchy"/>
    <dgm:cxn modelId="{35034804-1FA3-4F84-A336-3E3492AB5E1B}" type="presParOf" srcId="{3E921C58-C137-4E2E-A79C-E79A3B86A3E5}" destId="{CCC2E5F3-AED2-4049-9E36-68B6B3A7B2C5}" srcOrd="0" destOrd="0" presId="urn:microsoft.com/office/officeart/2009/layout/CirclePictureHierarchy"/>
    <dgm:cxn modelId="{6AE19CC9-43CD-4A7D-A8D6-9E2AB3864277}" type="presParOf" srcId="{CCC2E5F3-AED2-4049-9E36-68B6B3A7B2C5}" destId="{9B62ECF7-809D-44A9-9F21-1CDE370F67FD}" srcOrd="0" destOrd="0" presId="urn:microsoft.com/office/officeart/2009/layout/CirclePictureHierarchy"/>
    <dgm:cxn modelId="{B86F6FD1-A8C8-4DC2-B888-4A58317F30CF}" type="presParOf" srcId="{CCC2E5F3-AED2-4049-9E36-68B6B3A7B2C5}" destId="{C166C9FC-6F0C-478E-AE60-EF9A54AF9092}" srcOrd="1" destOrd="0" presId="urn:microsoft.com/office/officeart/2009/layout/CirclePictureHierarchy"/>
    <dgm:cxn modelId="{61284EC9-A181-433A-8B14-086B04967CB4}" type="presParOf" srcId="{3E921C58-C137-4E2E-A79C-E79A3B86A3E5}" destId="{DDB62DBA-EF34-4CFE-9274-97681F647561}" srcOrd="1" destOrd="0" presId="urn:microsoft.com/office/officeart/2009/layout/CirclePictureHierarchy"/>
    <dgm:cxn modelId="{03D5E905-CADC-43A1-8C17-03D3DDF4CAC6}" type="presParOf" srcId="{3644E936-B854-45A7-BFCC-D47F277E877C}" destId="{B5AF8881-C045-48DF-A71B-FF9A02EC6245}" srcOrd="6" destOrd="0" presId="urn:microsoft.com/office/officeart/2009/layout/CirclePictureHierarchy"/>
    <dgm:cxn modelId="{6C7A2C01-4E21-45A7-B95E-AE0AAE408135}" type="presParOf" srcId="{3644E936-B854-45A7-BFCC-D47F277E877C}" destId="{5445F183-601F-4EE5-A7F0-80BCE536108A}" srcOrd="7" destOrd="0" presId="urn:microsoft.com/office/officeart/2009/layout/CirclePictureHierarchy"/>
    <dgm:cxn modelId="{2F30616C-9646-495F-A53F-D1921D0BC5B2}" type="presParOf" srcId="{5445F183-601F-4EE5-A7F0-80BCE536108A}" destId="{8DF055EB-B9FC-4F3A-845F-0ABA36A8D76F}" srcOrd="0" destOrd="0" presId="urn:microsoft.com/office/officeart/2009/layout/CirclePictureHierarchy"/>
    <dgm:cxn modelId="{13B7CD25-48AB-4420-BFF6-3C92D7402367}" type="presParOf" srcId="{8DF055EB-B9FC-4F3A-845F-0ABA36A8D76F}" destId="{A75B5B0F-CA3C-44CF-9249-E22CE4C4D0AE}" srcOrd="0" destOrd="0" presId="urn:microsoft.com/office/officeart/2009/layout/CirclePictureHierarchy"/>
    <dgm:cxn modelId="{F46C88B7-D0D2-4E2B-A3B7-86F4D49A32B4}" type="presParOf" srcId="{8DF055EB-B9FC-4F3A-845F-0ABA36A8D76F}" destId="{ACD87B00-AA56-40A8-8DB9-E75C6394F9C2}" srcOrd="1" destOrd="0" presId="urn:microsoft.com/office/officeart/2009/layout/CirclePictureHierarchy"/>
    <dgm:cxn modelId="{4F7BDF27-0BA0-4A88-AFBF-DDCB8465E02E}" type="presParOf" srcId="{5445F183-601F-4EE5-A7F0-80BCE536108A}" destId="{11746140-B1A7-46B7-8ECB-76C38B70B5A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F06F27-2105-41D1-9033-E48826C6145B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42985CF-660A-49D9-A0D5-AF44DA728D89}">
      <dgm:prSet phldrT="[Text]"/>
      <dgm:spPr>
        <a:solidFill>
          <a:schemeClr val="accent2"/>
        </a:solidFill>
      </dgm:spPr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18F374CD-9DA4-4A29-8C70-AD95751D8B77}" type="parTrans" cxnId="{F468F7B0-24D6-4273-9D6B-F20BEE26C4B9}">
      <dgm:prSet/>
      <dgm:spPr/>
      <dgm:t>
        <a:bodyPr/>
        <a:lstStyle/>
        <a:p>
          <a:endParaRPr lang="en-US"/>
        </a:p>
      </dgm:t>
    </dgm:pt>
    <dgm:pt modelId="{CA75FA5C-6E2E-49AA-AF85-0F14C2ADDCE4}" type="sibTrans" cxnId="{F468F7B0-24D6-4273-9D6B-F20BEE26C4B9}">
      <dgm:prSet/>
      <dgm:spPr/>
      <dgm:t>
        <a:bodyPr/>
        <a:lstStyle/>
        <a:p>
          <a:endParaRPr lang="en-US"/>
        </a:p>
      </dgm:t>
    </dgm:pt>
    <dgm:pt modelId="{E3EC5D57-C44B-4C87-B451-FC745E6BF54A}">
      <dgm:prSet phldrT="[Text]"/>
      <dgm:spPr/>
      <dgm:t>
        <a:bodyPr/>
        <a:lstStyle/>
        <a:p>
          <a:r>
            <a:rPr lang="en-US" smtClean="0"/>
            <a:t>Người dùng nhập mã ngành muốn tham khảo được hiển thị trên màn hình.</a:t>
          </a:r>
          <a:endParaRPr lang="en-US"/>
        </a:p>
      </dgm:t>
    </dgm:pt>
    <dgm:pt modelId="{F3AB69FA-DBF0-41C4-99EE-415CF9A361EB}" type="parTrans" cxnId="{15034AB8-CF98-438D-887A-76BC4B5DB187}">
      <dgm:prSet/>
      <dgm:spPr/>
      <dgm:t>
        <a:bodyPr/>
        <a:lstStyle/>
        <a:p>
          <a:endParaRPr lang="en-US"/>
        </a:p>
      </dgm:t>
    </dgm:pt>
    <dgm:pt modelId="{99A58F1B-58EE-419E-BFBD-B85A8D973F23}" type="sibTrans" cxnId="{15034AB8-CF98-438D-887A-76BC4B5DB187}">
      <dgm:prSet/>
      <dgm:spPr/>
      <dgm:t>
        <a:bodyPr/>
        <a:lstStyle/>
        <a:p>
          <a:endParaRPr lang="en-US"/>
        </a:p>
      </dgm:t>
    </dgm:pt>
    <dgm:pt modelId="{483C910E-3A3D-4DE3-9B56-603C84B87767}">
      <dgm:prSet phldrT="[Text]"/>
      <dgm:spPr>
        <a:solidFill>
          <a:schemeClr val="accent4"/>
        </a:solidFill>
      </dgm:spPr>
      <dgm:t>
        <a:bodyPr/>
        <a:lstStyle/>
        <a:p>
          <a:r>
            <a:rPr lang="en-US" smtClean="0"/>
            <a:t>process</a:t>
          </a:r>
          <a:endParaRPr lang="en-US"/>
        </a:p>
      </dgm:t>
    </dgm:pt>
    <dgm:pt modelId="{78D51B70-A627-4797-810C-3EEBF3B8E63A}" type="parTrans" cxnId="{5E0013A4-C91F-4925-834F-27EAC13868BB}">
      <dgm:prSet/>
      <dgm:spPr/>
      <dgm:t>
        <a:bodyPr/>
        <a:lstStyle/>
        <a:p>
          <a:endParaRPr lang="en-US"/>
        </a:p>
      </dgm:t>
    </dgm:pt>
    <dgm:pt modelId="{2A95F58C-0A2E-44C5-BF8F-E467C0EF13DA}" type="sibTrans" cxnId="{5E0013A4-C91F-4925-834F-27EAC13868BB}">
      <dgm:prSet/>
      <dgm:spPr/>
      <dgm:t>
        <a:bodyPr/>
        <a:lstStyle/>
        <a:p>
          <a:endParaRPr lang="en-US"/>
        </a:p>
      </dgm:t>
    </dgm:pt>
    <dgm:pt modelId="{1DA235ED-852A-4449-9D16-56F769960EB2}">
      <dgm:prSet phldrT="[Text]"/>
      <dgm:spPr/>
      <dgm:t>
        <a:bodyPr/>
        <a:lstStyle/>
        <a:p>
          <a:r>
            <a:rPr lang="en-US" smtClean="0"/>
            <a:t>Nhận dữ liệu và tìm kiếm nghề nghiệp</a:t>
          </a:r>
          <a:endParaRPr lang="en-US"/>
        </a:p>
      </dgm:t>
    </dgm:pt>
    <dgm:pt modelId="{D362111C-71B4-448C-9E5A-04A1ADD73AF8}" type="parTrans" cxnId="{A2555C19-A292-4ED4-AAE3-BA10F2BE4176}">
      <dgm:prSet/>
      <dgm:spPr/>
      <dgm:t>
        <a:bodyPr/>
        <a:lstStyle/>
        <a:p>
          <a:endParaRPr lang="en-US"/>
        </a:p>
      </dgm:t>
    </dgm:pt>
    <dgm:pt modelId="{8E8CB13F-7C08-41C3-BF8C-3E10BAEF4CA5}" type="sibTrans" cxnId="{A2555C19-A292-4ED4-AAE3-BA10F2BE4176}">
      <dgm:prSet/>
      <dgm:spPr/>
      <dgm:t>
        <a:bodyPr/>
        <a:lstStyle/>
        <a:p>
          <a:endParaRPr lang="en-US"/>
        </a:p>
      </dgm:t>
    </dgm:pt>
    <dgm:pt modelId="{66DB79A9-6128-4BF9-93F4-BC70990C10C6}">
      <dgm:prSet phldrT="[Text]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r>
            <a:rPr lang="en-US" smtClean="0"/>
            <a:t>output</a:t>
          </a:r>
          <a:endParaRPr lang="en-US"/>
        </a:p>
      </dgm:t>
    </dgm:pt>
    <dgm:pt modelId="{B82393AE-75D1-4284-A644-71CBF161C666}" type="parTrans" cxnId="{7DBC4C15-6573-419F-BAAC-8C4629C686B7}">
      <dgm:prSet/>
      <dgm:spPr/>
      <dgm:t>
        <a:bodyPr/>
        <a:lstStyle/>
        <a:p>
          <a:endParaRPr lang="en-US"/>
        </a:p>
      </dgm:t>
    </dgm:pt>
    <dgm:pt modelId="{85408017-3AA0-4F96-B45A-AB399F234B63}" type="sibTrans" cxnId="{7DBC4C15-6573-419F-BAAC-8C4629C686B7}">
      <dgm:prSet/>
      <dgm:spPr/>
      <dgm:t>
        <a:bodyPr/>
        <a:lstStyle/>
        <a:p>
          <a:endParaRPr lang="en-US"/>
        </a:p>
      </dgm:t>
    </dgm:pt>
    <dgm:pt modelId="{F2634BE2-5022-45AC-98AF-B4EF6C72C454}">
      <dgm:prSet phldrT="[Text]"/>
      <dgm:spPr/>
      <dgm:t>
        <a:bodyPr/>
        <a:lstStyle/>
        <a:p>
          <a:r>
            <a:rPr lang="en-US" smtClean="0"/>
            <a:t>Thông tin về nghề nghiệp muốn tìm</a:t>
          </a:r>
          <a:endParaRPr lang="en-US"/>
        </a:p>
      </dgm:t>
    </dgm:pt>
    <dgm:pt modelId="{72BEF37D-3DAD-46CE-BAB8-B1B79DC2BA46}" type="parTrans" cxnId="{B5114847-CB4A-45D3-96FD-B7730BF77BAC}">
      <dgm:prSet/>
      <dgm:spPr/>
      <dgm:t>
        <a:bodyPr/>
        <a:lstStyle/>
        <a:p>
          <a:endParaRPr lang="en-US"/>
        </a:p>
      </dgm:t>
    </dgm:pt>
    <dgm:pt modelId="{0B4D1E51-F943-4ACF-B129-06BA0FFFD4D7}" type="sibTrans" cxnId="{B5114847-CB4A-45D3-96FD-B7730BF77BAC}">
      <dgm:prSet/>
      <dgm:spPr/>
      <dgm:t>
        <a:bodyPr/>
        <a:lstStyle/>
        <a:p>
          <a:endParaRPr lang="en-US"/>
        </a:p>
      </dgm:t>
    </dgm:pt>
    <dgm:pt modelId="{69ABA5B7-DA6A-4E98-B379-47BA7BA832DE}" type="pres">
      <dgm:prSet presAssocID="{6FF06F27-2105-41D1-9033-E48826C6145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A44F30-F769-4360-9CE9-0324FBA9DAF2}" type="pres">
      <dgm:prSet presAssocID="{142985CF-660A-49D9-A0D5-AF44DA728D89}" presName="composite" presStyleCnt="0"/>
      <dgm:spPr/>
    </dgm:pt>
    <dgm:pt modelId="{A5D278B0-B5F6-4D6D-A7CB-BCECCEE74C0B}" type="pres">
      <dgm:prSet presAssocID="{142985CF-660A-49D9-A0D5-AF44DA728D89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9794F5-C355-4B5B-9252-E74D885FC0F9}" type="pres">
      <dgm:prSet presAssocID="{142985CF-660A-49D9-A0D5-AF44DA728D89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DEA14F-02BC-4F47-A49B-08C7328BD477}" type="pres">
      <dgm:prSet presAssocID="{CA75FA5C-6E2E-49AA-AF85-0F14C2ADDCE4}" presName="sp" presStyleCnt="0"/>
      <dgm:spPr/>
    </dgm:pt>
    <dgm:pt modelId="{CC2FC65C-F199-4969-AE84-D355E88415E9}" type="pres">
      <dgm:prSet presAssocID="{483C910E-3A3D-4DE3-9B56-603C84B87767}" presName="composite" presStyleCnt="0"/>
      <dgm:spPr/>
    </dgm:pt>
    <dgm:pt modelId="{2A8F59AA-00A6-4B28-9FEB-B9FD965E05AD}" type="pres">
      <dgm:prSet presAssocID="{483C910E-3A3D-4DE3-9B56-603C84B8776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F93C40-3072-480C-A30D-28A36CD7099A}" type="pres">
      <dgm:prSet presAssocID="{483C910E-3A3D-4DE3-9B56-603C84B8776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D3514-4747-4453-A8FA-37940A5173A9}" type="pres">
      <dgm:prSet presAssocID="{2A95F58C-0A2E-44C5-BF8F-E467C0EF13DA}" presName="sp" presStyleCnt="0"/>
      <dgm:spPr/>
    </dgm:pt>
    <dgm:pt modelId="{AF35ED0E-FB9A-4594-A6ED-91C9F9DC4098}" type="pres">
      <dgm:prSet presAssocID="{66DB79A9-6128-4BF9-93F4-BC70990C10C6}" presName="composite" presStyleCnt="0"/>
      <dgm:spPr/>
    </dgm:pt>
    <dgm:pt modelId="{323A61DA-6032-48A7-BEE6-9D8F428FB79D}" type="pres">
      <dgm:prSet presAssocID="{66DB79A9-6128-4BF9-93F4-BC70990C10C6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23D97-BF44-41E5-83E9-25E163519E62}" type="pres">
      <dgm:prSet presAssocID="{66DB79A9-6128-4BF9-93F4-BC70990C10C6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555C19-A292-4ED4-AAE3-BA10F2BE4176}" srcId="{483C910E-3A3D-4DE3-9B56-603C84B87767}" destId="{1DA235ED-852A-4449-9D16-56F769960EB2}" srcOrd="0" destOrd="0" parTransId="{D362111C-71B4-448C-9E5A-04A1ADD73AF8}" sibTransId="{8E8CB13F-7C08-41C3-BF8C-3E10BAEF4CA5}"/>
    <dgm:cxn modelId="{4981A463-AE18-4CE0-A74E-6DF7D9AA8347}" type="presOf" srcId="{6FF06F27-2105-41D1-9033-E48826C6145B}" destId="{69ABA5B7-DA6A-4E98-B379-47BA7BA832DE}" srcOrd="0" destOrd="0" presId="urn:microsoft.com/office/officeart/2005/8/layout/chevron2"/>
    <dgm:cxn modelId="{7DBC4C15-6573-419F-BAAC-8C4629C686B7}" srcId="{6FF06F27-2105-41D1-9033-E48826C6145B}" destId="{66DB79A9-6128-4BF9-93F4-BC70990C10C6}" srcOrd="2" destOrd="0" parTransId="{B82393AE-75D1-4284-A644-71CBF161C666}" sibTransId="{85408017-3AA0-4F96-B45A-AB399F234B63}"/>
    <dgm:cxn modelId="{B5114847-CB4A-45D3-96FD-B7730BF77BAC}" srcId="{66DB79A9-6128-4BF9-93F4-BC70990C10C6}" destId="{F2634BE2-5022-45AC-98AF-B4EF6C72C454}" srcOrd="0" destOrd="0" parTransId="{72BEF37D-3DAD-46CE-BAB8-B1B79DC2BA46}" sibTransId="{0B4D1E51-F943-4ACF-B129-06BA0FFFD4D7}"/>
    <dgm:cxn modelId="{15034AB8-CF98-438D-887A-76BC4B5DB187}" srcId="{142985CF-660A-49D9-A0D5-AF44DA728D89}" destId="{E3EC5D57-C44B-4C87-B451-FC745E6BF54A}" srcOrd="0" destOrd="0" parTransId="{F3AB69FA-DBF0-41C4-99EE-415CF9A361EB}" sibTransId="{99A58F1B-58EE-419E-BFBD-B85A8D973F23}"/>
    <dgm:cxn modelId="{F4CE3D90-CCD5-4857-8965-A7340EBE370E}" type="presOf" srcId="{E3EC5D57-C44B-4C87-B451-FC745E6BF54A}" destId="{CD9794F5-C355-4B5B-9252-E74D885FC0F9}" srcOrd="0" destOrd="0" presId="urn:microsoft.com/office/officeart/2005/8/layout/chevron2"/>
    <dgm:cxn modelId="{554A3273-C23C-4E11-99F5-1F0405DE4BF9}" type="presOf" srcId="{142985CF-660A-49D9-A0D5-AF44DA728D89}" destId="{A5D278B0-B5F6-4D6D-A7CB-BCECCEE74C0B}" srcOrd="0" destOrd="0" presId="urn:microsoft.com/office/officeart/2005/8/layout/chevron2"/>
    <dgm:cxn modelId="{5E0013A4-C91F-4925-834F-27EAC13868BB}" srcId="{6FF06F27-2105-41D1-9033-E48826C6145B}" destId="{483C910E-3A3D-4DE3-9B56-603C84B87767}" srcOrd="1" destOrd="0" parTransId="{78D51B70-A627-4797-810C-3EEBF3B8E63A}" sibTransId="{2A95F58C-0A2E-44C5-BF8F-E467C0EF13DA}"/>
    <dgm:cxn modelId="{4C39C849-E359-4641-BFF5-8848DD82125B}" type="presOf" srcId="{66DB79A9-6128-4BF9-93F4-BC70990C10C6}" destId="{323A61DA-6032-48A7-BEE6-9D8F428FB79D}" srcOrd="0" destOrd="0" presId="urn:microsoft.com/office/officeart/2005/8/layout/chevron2"/>
    <dgm:cxn modelId="{3EF8048C-A34A-4F9A-BECB-40B1ECB4C495}" type="presOf" srcId="{F2634BE2-5022-45AC-98AF-B4EF6C72C454}" destId="{A9023D97-BF44-41E5-83E9-25E163519E62}" srcOrd="0" destOrd="0" presId="urn:microsoft.com/office/officeart/2005/8/layout/chevron2"/>
    <dgm:cxn modelId="{06A10632-0FEA-481C-B5E7-E168137782FA}" type="presOf" srcId="{483C910E-3A3D-4DE3-9B56-603C84B87767}" destId="{2A8F59AA-00A6-4B28-9FEB-B9FD965E05AD}" srcOrd="0" destOrd="0" presId="urn:microsoft.com/office/officeart/2005/8/layout/chevron2"/>
    <dgm:cxn modelId="{F468F7B0-24D6-4273-9D6B-F20BEE26C4B9}" srcId="{6FF06F27-2105-41D1-9033-E48826C6145B}" destId="{142985CF-660A-49D9-A0D5-AF44DA728D89}" srcOrd="0" destOrd="0" parTransId="{18F374CD-9DA4-4A29-8C70-AD95751D8B77}" sibTransId="{CA75FA5C-6E2E-49AA-AF85-0F14C2ADDCE4}"/>
    <dgm:cxn modelId="{C247757D-A6E9-4A99-B8AF-C42AB2D0122C}" type="presOf" srcId="{1DA235ED-852A-4449-9D16-56F769960EB2}" destId="{DCF93C40-3072-480C-A30D-28A36CD7099A}" srcOrd="0" destOrd="0" presId="urn:microsoft.com/office/officeart/2005/8/layout/chevron2"/>
    <dgm:cxn modelId="{EAF383FB-D494-4B28-8DDF-F316F3184A72}" type="presParOf" srcId="{69ABA5B7-DA6A-4E98-B379-47BA7BA832DE}" destId="{88A44F30-F769-4360-9CE9-0324FBA9DAF2}" srcOrd="0" destOrd="0" presId="urn:microsoft.com/office/officeart/2005/8/layout/chevron2"/>
    <dgm:cxn modelId="{4B278B01-510C-4221-96ED-379C95E734A0}" type="presParOf" srcId="{88A44F30-F769-4360-9CE9-0324FBA9DAF2}" destId="{A5D278B0-B5F6-4D6D-A7CB-BCECCEE74C0B}" srcOrd="0" destOrd="0" presId="urn:microsoft.com/office/officeart/2005/8/layout/chevron2"/>
    <dgm:cxn modelId="{D4BB631F-F963-48A4-B6E4-1A092EEAB61B}" type="presParOf" srcId="{88A44F30-F769-4360-9CE9-0324FBA9DAF2}" destId="{CD9794F5-C355-4B5B-9252-E74D885FC0F9}" srcOrd="1" destOrd="0" presId="urn:microsoft.com/office/officeart/2005/8/layout/chevron2"/>
    <dgm:cxn modelId="{5D31948E-CE07-4F50-AFEF-38C5A72AAF42}" type="presParOf" srcId="{69ABA5B7-DA6A-4E98-B379-47BA7BA832DE}" destId="{7CDEA14F-02BC-4F47-A49B-08C7328BD477}" srcOrd="1" destOrd="0" presId="urn:microsoft.com/office/officeart/2005/8/layout/chevron2"/>
    <dgm:cxn modelId="{84A3EC33-4175-4024-9585-362AAFF18A75}" type="presParOf" srcId="{69ABA5B7-DA6A-4E98-B379-47BA7BA832DE}" destId="{CC2FC65C-F199-4969-AE84-D355E88415E9}" srcOrd="2" destOrd="0" presId="urn:microsoft.com/office/officeart/2005/8/layout/chevron2"/>
    <dgm:cxn modelId="{4532E91F-8848-455C-95D2-B3F85DC5A090}" type="presParOf" srcId="{CC2FC65C-F199-4969-AE84-D355E88415E9}" destId="{2A8F59AA-00A6-4B28-9FEB-B9FD965E05AD}" srcOrd="0" destOrd="0" presId="urn:microsoft.com/office/officeart/2005/8/layout/chevron2"/>
    <dgm:cxn modelId="{4B3D01E1-A930-4E33-A2C9-A5DC9B287AD9}" type="presParOf" srcId="{CC2FC65C-F199-4969-AE84-D355E88415E9}" destId="{DCF93C40-3072-480C-A30D-28A36CD7099A}" srcOrd="1" destOrd="0" presId="urn:microsoft.com/office/officeart/2005/8/layout/chevron2"/>
    <dgm:cxn modelId="{E42271F3-5592-42E9-B07E-37A4A30FA9E9}" type="presParOf" srcId="{69ABA5B7-DA6A-4E98-B379-47BA7BA832DE}" destId="{FB2D3514-4747-4453-A8FA-37940A5173A9}" srcOrd="3" destOrd="0" presId="urn:microsoft.com/office/officeart/2005/8/layout/chevron2"/>
    <dgm:cxn modelId="{48656C01-F7EC-48DD-A3A0-E577E8B2A7CB}" type="presParOf" srcId="{69ABA5B7-DA6A-4E98-B379-47BA7BA832DE}" destId="{AF35ED0E-FB9A-4594-A6ED-91C9F9DC4098}" srcOrd="4" destOrd="0" presId="urn:microsoft.com/office/officeart/2005/8/layout/chevron2"/>
    <dgm:cxn modelId="{7BD75C0F-0766-4B1C-980C-02830565DC11}" type="presParOf" srcId="{AF35ED0E-FB9A-4594-A6ED-91C9F9DC4098}" destId="{323A61DA-6032-48A7-BEE6-9D8F428FB79D}" srcOrd="0" destOrd="0" presId="urn:microsoft.com/office/officeart/2005/8/layout/chevron2"/>
    <dgm:cxn modelId="{C5990031-C746-4C02-80A6-1FE1A48E67D6}" type="presParOf" srcId="{AF35ED0E-FB9A-4594-A6ED-91C9F9DC4098}" destId="{A9023D97-BF44-41E5-83E9-25E163519E6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61B67C-C7D4-49D4-A204-9F6E6236AA5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EAA0257-9924-4100-A78E-02621CC85092}">
      <dgm:prSet phldrT="[Text]"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70610043-5169-4299-A9F9-E9207A9952C1}" type="parTrans" cxnId="{060E4F05-FFE0-4319-BC67-A99A69ECAAC2}">
      <dgm:prSet/>
      <dgm:spPr/>
      <dgm:t>
        <a:bodyPr/>
        <a:lstStyle/>
        <a:p>
          <a:endParaRPr lang="en-US"/>
        </a:p>
      </dgm:t>
    </dgm:pt>
    <dgm:pt modelId="{FE004376-8D42-47E7-A806-272F2EE98CC3}" type="sibTrans" cxnId="{060E4F05-FFE0-4319-BC67-A99A69ECAAC2}">
      <dgm:prSet/>
      <dgm:spPr/>
      <dgm:t>
        <a:bodyPr/>
        <a:lstStyle/>
        <a:p>
          <a:endParaRPr lang="en-US"/>
        </a:p>
      </dgm:t>
    </dgm:pt>
    <dgm:pt modelId="{2D267C8C-8433-4B13-927A-BB44C4F4DE5A}">
      <dgm:prSet phldrT="[Text]"/>
      <dgm:spPr/>
      <dgm:t>
        <a:bodyPr/>
        <a:lstStyle/>
        <a:p>
          <a:r>
            <a:rPr lang="en-US" smtClean="0"/>
            <a:t>Nhập vào mã kỹ năng cần tìm hiểu </a:t>
          </a:r>
          <a:endParaRPr lang="en-US"/>
        </a:p>
      </dgm:t>
    </dgm:pt>
    <dgm:pt modelId="{C291936A-3629-4E69-BCC2-C1F6F7506609}" type="parTrans" cxnId="{AA80F40F-1779-482E-9EA0-F0B3336E175D}">
      <dgm:prSet/>
      <dgm:spPr/>
      <dgm:t>
        <a:bodyPr/>
        <a:lstStyle/>
        <a:p>
          <a:endParaRPr lang="en-US"/>
        </a:p>
      </dgm:t>
    </dgm:pt>
    <dgm:pt modelId="{F74AC9B3-3179-4BF6-B12E-834050FE85F3}" type="sibTrans" cxnId="{AA80F40F-1779-482E-9EA0-F0B3336E175D}">
      <dgm:prSet/>
      <dgm:spPr/>
      <dgm:t>
        <a:bodyPr/>
        <a:lstStyle/>
        <a:p>
          <a:endParaRPr lang="en-US"/>
        </a:p>
      </dgm:t>
    </dgm:pt>
    <dgm:pt modelId="{7375FCA6-159B-4CF1-803B-31C3A8EB52C3}">
      <dgm:prSet phldrT="[Text]"/>
      <dgm:spPr>
        <a:solidFill>
          <a:schemeClr val="accent4"/>
        </a:solidFill>
      </dgm:spPr>
      <dgm:t>
        <a:bodyPr/>
        <a:lstStyle/>
        <a:p>
          <a:r>
            <a:rPr lang="en-US" smtClean="0"/>
            <a:t>process</a:t>
          </a:r>
          <a:endParaRPr lang="en-US"/>
        </a:p>
      </dgm:t>
    </dgm:pt>
    <dgm:pt modelId="{603C8858-9AE9-4ED0-8BDE-C5EC25B96123}" type="parTrans" cxnId="{00FAB6E7-D208-4447-B853-4C809A6BFFD2}">
      <dgm:prSet/>
      <dgm:spPr/>
      <dgm:t>
        <a:bodyPr/>
        <a:lstStyle/>
        <a:p>
          <a:endParaRPr lang="en-US"/>
        </a:p>
      </dgm:t>
    </dgm:pt>
    <dgm:pt modelId="{2A7E394D-12D0-4AB9-BFCC-83EC63D7D0DB}" type="sibTrans" cxnId="{00FAB6E7-D208-4447-B853-4C809A6BFFD2}">
      <dgm:prSet/>
      <dgm:spPr/>
      <dgm:t>
        <a:bodyPr/>
        <a:lstStyle/>
        <a:p>
          <a:endParaRPr lang="en-US"/>
        </a:p>
      </dgm:t>
    </dgm:pt>
    <dgm:pt modelId="{BD81FEAC-5D5F-4886-AA8B-EDB9F0E09BEE}">
      <dgm:prSet phldrT="[Text]"/>
      <dgm:spPr/>
      <dgm:t>
        <a:bodyPr/>
        <a:lstStyle/>
        <a:p>
          <a:r>
            <a:rPr lang="en-US" smtClean="0"/>
            <a:t>Danh sách các môn học cung cấp kỹ năng được chọn</a:t>
          </a:r>
          <a:endParaRPr lang="en-US"/>
        </a:p>
      </dgm:t>
    </dgm:pt>
    <dgm:pt modelId="{5F4C0B7D-1C80-40B2-942D-02B70A0D31ED}" type="parTrans" cxnId="{4F261015-EE84-4D3B-B14E-9BAEF7811268}">
      <dgm:prSet/>
      <dgm:spPr/>
      <dgm:t>
        <a:bodyPr/>
        <a:lstStyle/>
        <a:p>
          <a:endParaRPr lang="en-US"/>
        </a:p>
      </dgm:t>
    </dgm:pt>
    <dgm:pt modelId="{7D2F14D0-3B4A-407A-9647-E43B3C99A88C}" type="sibTrans" cxnId="{4F261015-EE84-4D3B-B14E-9BAEF7811268}">
      <dgm:prSet/>
      <dgm:spPr/>
      <dgm:t>
        <a:bodyPr/>
        <a:lstStyle/>
        <a:p>
          <a:endParaRPr lang="en-US"/>
        </a:p>
      </dgm:t>
    </dgm:pt>
    <dgm:pt modelId="{0C95E150-FDBA-4354-A981-847CA1772075}">
      <dgm:prSet phldrT="[Text]"/>
      <dgm:spPr/>
      <dgm:t>
        <a:bodyPr/>
        <a:lstStyle/>
        <a:p>
          <a:r>
            <a:rPr lang="en-US" smtClean="0"/>
            <a:t>Tìm kiếm môn học ứng với kỹ năng</a:t>
          </a:r>
          <a:endParaRPr lang="en-US"/>
        </a:p>
      </dgm:t>
    </dgm:pt>
    <dgm:pt modelId="{0E923E0A-DB3C-4C92-A1CC-660B1603E089}" type="parTrans" cxnId="{C6EE53EE-C420-4DF9-A65D-7CAC8B54F157}">
      <dgm:prSet/>
      <dgm:spPr/>
      <dgm:t>
        <a:bodyPr/>
        <a:lstStyle/>
        <a:p>
          <a:endParaRPr lang="en-US"/>
        </a:p>
      </dgm:t>
    </dgm:pt>
    <dgm:pt modelId="{23016D8E-15B8-44A7-BD44-BB73A77E32B1}" type="sibTrans" cxnId="{C6EE53EE-C420-4DF9-A65D-7CAC8B54F157}">
      <dgm:prSet/>
      <dgm:spPr/>
      <dgm:t>
        <a:bodyPr/>
        <a:lstStyle/>
        <a:p>
          <a:endParaRPr lang="en-US"/>
        </a:p>
      </dgm:t>
    </dgm:pt>
    <dgm:pt modelId="{2EB0ED1D-A107-4D5E-ACD3-54B73B756622}">
      <dgm:prSet phldrT="[Text]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r>
            <a:rPr lang="en-US" smtClean="0"/>
            <a:t>output</a:t>
          </a:r>
          <a:endParaRPr lang="en-US"/>
        </a:p>
      </dgm:t>
    </dgm:pt>
    <dgm:pt modelId="{B8F7CD64-9F3E-49A3-AE77-2A3E79296B9F}" type="parTrans" cxnId="{F2B6EA2B-41F8-4A00-BED0-DD5322174600}">
      <dgm:prSet/>
      <dgm:spPr/>
      <dgm:t>
        <a:bodyPr/>
        <a:lstStyle/>
        <a:p>
          <a:endParaRPr lang="en-US"/>
        </a:p>
      </dgm:t>
    </dgm:pt>
    <dgm:pt modelId="{C1764030-5CC4-467F-A052-EBF4C00816BD}" type="sibTrans" cxnId="{F2B6EA2B-41F8-4A00-BED0-DD5322174600}">
      <dgm:prSet/>
      <dgm:spPr/>
      <dgm:t>
        <a:bodyPr/>
        <a:lstStyle/>
        <a:p>
          <a:endParaRPr lang="en-US"/>
        </a:p>
      </dgm:t>
    </dgm:pt>
    <dgm:pt modelId="{9BB25903-CE36-405C-AB7A-14A1EE67F79D}" type="pres">
      <dgm:prSet presAssocID="{E561B67C-C7D4-49D4-A204-9F6E6236AA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8891B0-4123-4CA3-B472-D4A17F02E93A}" type="pres">
      <dgm:prSet presAssocID="{0EAA0257-9924-4100-A78E-02621CC8509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0E2F6-9B22-4ABF-B6F4-C3F0AB044329}" type="pres">
      <dgm:prSet presAssocID="{0EAA0257-9924-4100-A78E-02621CC8509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3AA4F-DBEB-41E2-97B6-418B89F6076B}" type="pres">
      <dgm:prSet presAssocID="{7375FCA6-159B-4CF1-803B-31C3A8EB52C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16472-413C-4AEF-AF1A-33178AC31517}" type="pres">
      <dgm:prSet presAssocID="{7375FCA6-159B-4CF1-803B-31C3A8EB52C3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DC6E47-C923-4E82-A0A9-E26D0D0DB9B3}" type="pres">
      <dgm:prSet presAssocID="{2EB0ED1D-A107-4D5E-ACD3-54B73B75662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552E0F-0356-4EB0-B0BE-7987CEC47548}" type="pres">
      <dgm:prSet presAssocID="{2EB0ED1D-A107-4D5E-ACD3-54B73B756622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B6EA2B-41F8-4A00-BED0-DD5322174600}" srcId="{E561B67C-C7D4-49D4-A204-9F6E6236AA54}" destId="{2EB0ED1D-A107-4D5E-ACD3-54B73B756622}" srcOrd="2" destOrd="0" parTransId="{B8F7CD64-9F3E-49A3-AE77-2A3E79296B9F}" sibTransId="{C1764030-5CC4-467F-A052-EBF4C00816BD}"/>
    <dgm:cxn modelId="{DDD64742-A22E-4C40-BC6D-CC81246B6206}" type="presOf" srcId="{BD81FEAC-5D5F-4886-AA8B-EDB9F0E09BEE}" destId="{8E552E0F-0356-4EB0-B0BE-7987CEC47548}" srcOrd="0" destOrd="0" presId="urn:microsoft.com/office/officeart/2005/8/layout/vList2"/>
    <dgm:cxn modelId="{00FAB6E7-D208-4447-B853-4C809A6BFFD2}" srcId="{E561B67C-C7D4-49D4-A204-9F6E6236AA54}" destId="{7375FCA6-159B-4CF1-803B-31C3A8EB52C3}" srcOrd="1" destOrd="0" parTransId="{603C8858-9AE9-4ED0-8BDE-C5EC25B96123}" sibTransId="{2A7E394D-12D0-4AB9-BFCC-83EC63D7D0DB}"/>
    <dgm:cxn modelId="{C3CEDFC9-9898-4684-BAAC-2273ABD1C2C5}" type="presOf" srcId="{0EAA0257-9924-4100-A78E-02621CC85092}" destId="{C68891B0-4123-4CA3-B472-D4A17F02E93A}" srcOrd="0" destOrd="0" presId="urn:microsoft.com/office/officeart/2005/8/layout/vList2"/>
    <dgm:cxn modelId="{F121B05F-CC23-4D72-AC33-6A74EF0C0BE3}" type="presOf" srcId="{2EB0ED1D-A107-4D5E-ACD3-54B73B756622}" destId="{D7DC6E47-C923-4E82-A0A9-E26D0D0DB9B3}" srcOrd="0" destOrd="0" presId="urn:microsoft.com/office/officeart/2005/8/layout/vList2"/>
    <dgm:cxn modelId="{AA80F40F-1779-482E-9EA0-F0B3336E175D}" srcId="{0EAA0257-9924-4100-A78E-02621CC85092}" destId="{2D267C8C-8433-4B13-927A-BB44C4F4DE5A}" srcOrd="0" destOrd="0" parTransId="{C291936A-3629-4E69-BCC2-C1F6F7506609}" sibTransId="{F74AC9B3-3179-4BF6-B12E-834050FE85F3}"/>
    <dgm:cxn modelId="{647619DA-570F-43EB-98D3-AB6B690FD72D}" type="presOf" srcId="{E561B67C-C7D4-49D4-A204-9F6E6236AA54}" destId="{9BB25903-CE36-405C-AB7A-14A1EE67F79D}" srcOrd="0" destOrd="0" presId="urn:microsoft.com/office/officeart/2005/8/layout/vList2"/>
    <dgm:cxn modelId="{5A83DC35-5894-4D39-9CF3-78C3085E8B5C}" type="presOf" srcId="{0C95E150-FDBA-4354-A981-847CA1772075}" destId="{2EF16472-413C-4AEF-AF1A-33178AC31517}" srcOrd="0" destOrd="0" presId="urn:microsoft.com/office/officeart/2005/8/layout/vList2"/>
    <dgm:cxn modelId="{4F261015-EE84-4D3B-B14E-9BAEF7811268}" srcId="{2EB0ED1D-A107-4D5E-ACD3-54B73B756622}" destId="{BD81FEAC-5D5F-4886-AA8B-EDB9F0E09BEE}" srcOrd="0" destOrd="0" parTransId="{5F4C0B7D-1C80-40B2-942D-02B70A0D31ED}" sibTransId="{7D2F14D0-3B4A-407A-9647-E43B3C99A88C}"/>
    <dgm:cxn modelId="{060E4F05-FFE0-4319-BC67-A99A69ECAAC2}" srcId="{E561B67C-C7D4-49D4-A204-9F6E6236AA54}" destId="{0EAA0257-9924-4100-A78E-02621CC85092}" srcOrd="0" destOrd="0" parTransId="{70610043-5169-4299-A9F9-E9207A9952C1}" sibTransId="{FE004376-8D42-47E7-A806-272F2EE98CC3}"/>
    <dgm:cxn modelId="{FD109D78-F271-451D-9590-8CB74D3F9A10}" type="presOf" srcId="{7375FCA6-159B-4CF1-803B-31C3A8EB52C3}" destId="{A123AA4F-DBEB-41E2-97B6-418B89F6076B}" srcOrd="0" destOrd="0" presId="urn:microsoft.com/office/officeart/2005/8/layout/vList2"/>
    <dgm:cxn modelId="{50867C30-E6F1-4EC0-B5C8-D785EAF2BE5C}" type="presOf" srcId="{2D267C8C-8433-4B13-927A-BB44C4F4DE5A}" destId="{C980E2F6-9B22-4ABF-B6F4-C3F0AB044329}" srcOrd="0" destOrd="0" presId="urn:microsoft.com/office/officeart/2005/8/layout/vList2"/>
    <dgm:cxn modelId="{C6EE53EE-C420-4DF9-A65D-7CAC8B54F157}" srcId="{7375FCA6-159B-4CF1-803B-31C3A8EB52C3}" destId="{0C95E150-FDBA-4354-A981-847CA1772075}" srcOrd="0" destOrd="0" parTransId="{0E923E0A-DB3C-4C92-A1CC-660B1603E089}" sibTransId="{23016D8E-15B8-44A7-BD44-BB73A77E32B1}"/>
    <dgm:cxn modelId="{D62378DB-85A1-4017-8BF3-2E95816F94BE}" type="presParOf" srcId="{9BB25903-CE36-405C-AB7A-14A1EE67F79D}" destId="{C68891B0-4123-4CA3-B472-D4A17F02E93A}" srcOrd="0" destOrd="0" presId="urn:microsoft.com/office/officeart/2005/8/layout/vList2"/>
    <dgm:cxn modelId="{2953D895-5799-48A4-8BC1-B30BC95FE02E}" type="presParOf" srcId="{9BB25903-CE36-405C-AB7A-14A1EE67F79D}" destId="{C980E2F6-9B22-4ABF-B6F4-C3F0AB044329}" srcOrd="1" destOrd="0" presId="urn:microsoft.com/office/officeart/2005/8/layout/vList2"/>
    <dgm:cxn modelId="{08209F57-4976-45FA-A97F-E396D7A312F2}" type="presParOf" srcId="{9BB25903-CE36-405C-AB7A-14A1EE67F79D}" destId="{A123AA4F-DBEB-41E2-97B6-418B89F6076B}" srcOrd="2" destOrd="0" presId="urn:microsoft.com/office/officeart/2005/8/layout/vList2"/>
    <dgm:cxn modelId="{F4E85F40-55E7-414C-AAE1-5D2C3BD6F2C6}" type="presParOf" srcId="{9BB25903-CE36-405C-AB7A-14A1EE67F79D}" destId="{2EF16472-413C-4AEF-AF1A-33178AC31517}" srcOrd="3" destOrd="0" presId="urn:microsoft.com/office/officeart/2005/8/layout/vList2"/>
    <dgm:cxn modelId="{6363512E-B0CA-4A26-945C-DDFD89FA019F}" type="presParOf" srcId="{9BB25903-CE36-405C-AB7A-14A1EE67F79D}" destId="{D7DC6E47-C923-4E82-A0A9-E26D0D0DB9B3}" srcOrd="4" destOrd="0" presId="urn:microsoft.com/office/officeart/2005/8/layout/vList2"/>
    <dgm:cxn modelId="{0F33D94E-A49F-42DC-B1D1-21BD78D7CE71}" type="presParOf" srcId="{9BB25903-CE36-405C-AB7A-14A1EE67F79D}" destId="{8E552E0F-0356-4EB0-B0BE-7987CEC4754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7DF65B-C8D4-46AF-AA8B-98FC3D5D9A2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A4E7D29-C226-4586-B07A-18F1C583C143}">
      <dgm:prSet phldrT="[Text]"/>
      <dgm:spPr/>
      <dgm:t>
        <a:bodyPr/>
        <a:lstStyle/>
        <a:p>
          <a:r>
            <a:rPr lang="en-US" smtClean="0"/>
            <a:t>Người dùng nhập mã môn học muốn tham khảo hiển thị trên màn hình</a:t>
          </a:r>
          <a:endParaRPr lang="en-US"/>
        </a:p>
      </dgm:t>
    </dgm:pt>
    <dgm:pt modelId="{B00F5752-E620-440E-83D8-A8A5011BF736}" type="parTrans" cxnId="{AE2B31CE-48B1-4F04-A707-D509A7DE8178}">
      <dgm:prSet/>
      <dgm:spPr/>
      <dgm:t>
        <a:bodyPr/>
        <a:lstStyle/>
        <a:p>
          <a:endParaRPr lang="en-US"/>
        </a:p>
      </dgm:t>
    </dgm:pt>
    <dgm:pt modelId="{55A00997-DB45-4A88-81C3-B67ECAE58D20}" type="sibTrans" cxnId="{AE2B31CE-48B1-4F04-A707-D509A7DE8178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7297420-D4F3-4A5C-B42C-258A3351C6EB}">
      <dgm:prSet phldrT="[Text]"/>
      <dgm:spPr>
        <a:solidFill>
          <a:schemeClr val="accent4"/>
        </a:solidFill>
      </dgm:spPr>
      <dgm:t>
        <a:bodyPr/>
        <a:lstStyle/>
        <a:p>
          <a:r>
            <a:rPr lang="en-US" smtClean="0"/>
            <a:t>Tìm kiếm những kỹ năng mà môn học đó cung cấp</a:t>
          </a:r>
          <a:endParaRPr lang="en-US"/>
        </a:p>
      </dgm:t>
    </dgm:pt>
    <dgm:pt modelId="{7A5C6B17-25D4-45FC-9386-694BC799F7F5}" type="parTrans" cxnId="{7AC9B549-02BD-4E94-A99B-65557A693581}">
      <dgm:prSet/>
      <dgm:spPr/>
      <dgm:t>
        <a:bodyPr/>
        <a:lstStyle/>
        <a:p>
          <a:endParaRPr lang="en-US"/>
        </a:p>
      </dgm:t>
    </dgm:pt>
    <dgm:pt modelId="{D08F7527-7280-4493-8E40-A38945457AB0}" type="sibTrans" cxnId="{7AC9B549-02BD-4E94-A99B-65557A693581}">
      <dgm:prSet/>
      <dgm:spPr/>
      <dgm:t>
        <a:bodyPr/>
        <a:lstStyle/>
        <a:p>
          <a:endParaRPr lang="en-US"/>
        </a:p>
      </dgm:t>
    </dgm:pt>
    <dgm:pt modelId="{39662C83-A5DD-40EF-8452-8BD7EDAE59ED}">
      <dgm:prSet phldrT="[Text]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r>
            <a:rPr lang="en-US" smtClean="0"/>
            <a:t>Danh sách các kỹ năng có thể có được</a:t>
          </a:r>
          <a:endParaRPr lang="en-US"/>
        </a:p>
      </dgm:t>
    </dgm:pt>
    <dgm:pt modelId="{C87B7D68-ABF5-4C4F-9297-D2BD4037827A}" type="parTrans" cxnId="{E0DFE937-28D2-4903-9643-B2AB131EDB28}">
      <dgm:prSet/>
      <dgm:spPr/>
      <dgm:t>
        <a:bodyPr/>
        <a:lstStyle/>
        <a:p>
          <a:endParaRPr lang="en-US"/>
        </a:p>
      </dgm:t>
    </dgm:pt>
    <dgm:pt modelId="{9EBB09C5-A25D-4088-B2F2-C5721A036115}" type="sibTrans" cxnId="{E0DFE937-28D2-4903-9643-B2AB131EDB28}">
      <dgm:prSet/>
      <dgm:spPr/>
      <dgm:t>
        <a:bodyPr/>
        <a:lstStyle/>
        <a:p>
          <a:endParaRPr lang="en-US"/>
        </a:p>
      </dgm:t>
    </dgm:pt>
    <dgm:pt modelId="{3654ACB2-FC0A-4313-B010-5589B1CB8896}" type="pres">
      <dgm:prSet presAssocID="{A67DF65B-C8D4-46AF-AA8B-98FC3D5D9A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FA3AFF4-DF78-4714-944B-B39104D2C806}" type="pres">
      <dgm:prSet presAssocID="{A67DF65B-C8D4-46AF-AA8B-98FC3D5D9A2B}" presName="Name1" presStyleCnt="0"/>
      <dgm:spPr/>
    </dgm:pt>
    <dgm:pt modelId="{A7E27023-F451-45E6-A6AF-37AF973538AE}" type="pres">
      <dgm:prSet presAssocID="{A67DF65B-C8D4-46AF-AA8B-98FC3D5D9A2B}" presName="cycle" presStyleCnt="0"/>
      <dgm:spPr/>
    </dgm:pt>
    <dgm:pt modelId="{F9BEDF3E-0BFC-483F-BBDF-01440457E185}" type="pres">
      <dgm:prSet presAssocID="{A67DF65B-C8D4-46AF-AA8B-98FC3D5D9A2B}" presName="srcNode" presStyleLbl="node1" presStyleIdx="0" presStyleCnt="3"/>
      <dgm:spPr/>
    </dgm:pt>
    <dgm:pt modelId="{CC2126AF-11CE-48E5-A19A-D86CBB115CC2}" type="pres">
      <dgm:prSet presAssocID="{A67DF65B-C8D4-46AF-AA8B-98FC3D5D9A2B}" presName="conn" presStyleLbl="parChTrans1D2" presStyleIdx="0" presStyleCnt="1"/>
      <dgm:spPr/>
      <dgm:t>
        <a:bodyPr/>
        <a:lstStyle/>
        <a:p>
          <a:endParaRPr lang="en-US"/>
        </a:p>
      </dgm:t>
    </dgm:pt>
    <dgm:pt modelId="{856C937C-2D0A-4321-8F72-1F1B16008364}" type="pres">
      <dgm:prSet presAssocID="{A67DF65B-C8D4-46AF-AA8B-98FC3D5D9A2B}" presName="extraNode" presStyleLbl="node1" presStyleIdx="0" presStyleCnt="3"/>
      <dgm:spPr/>
    </dgm:pt>
    <dgm:pt modelId="{826F0B8F-8F60-4270-B88E-AC56C53CEDEE}" type="pres">
      <dgm:prSet presAssocID="{A67DF65B-C8D4-46AF-AA8B-98FC3D5D9A2B}" presName="dstNode" presStyleLbl="node1" presStyleIdx="0" presStyleCnt="3"/>
      <dgm:spPr/>
    </dgm:pt>
    <dgm:pt modelId="{DD616BDA-2C15-4536-9F0D-379B5AB0689C}" type="pres">
      <dgm:prSet presAssocID="{3A4E7D29-C226-4586-B07A-18F1C583C143}" presName="text_1" presStyleLbl="node1" presStyleIdx="0" presStyleCnt="3" custScaleX="101869" custLinFactNeighborX="5414" custLinFactNeighborY="60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D7142B-AFCA-4324-870D-675A3A5F2CCA}" type="pres">
      <dgm:prSet presAssocID="{3A4E7D29-C226-4586-B07A-18F1C583C143}" presName="accent_1" presStyleCnt="0"/>
      <dgm:spPr/>
    </dgm:pt>
    <dgm:pt modelId="{57313FCC-020F-4ACB-85D7-043C5752D6C5}" type="pres">
      <dgm:prSet presAssocID="{3A4E7D29-C226-4586-B07A-18F1C583C143}" presName="accentRepeatNode" presStyleLbl="solidFgAcc1" presStyleIdx="0" presStyleCnt="3"/>
      <dgm:spPr>
        <a:ln>
          <a:solidFill>
            <a:srgbClr val="00B050"/>
          </a:solidFill>
        </a:ln>
      </dgm:spPr>
    </dgm:pt>
    <dgm:pt modelId="{F8702FA3-0A3A-4019-B46B-77508C3E8770}" type="pres">
      <dgm:prSet presAssocID="{57297420-D4F3-4A5C-B42C-258A3351C6EB}" presName="text_2" presStyleLbl="node1" presStyleIdx="1" presStyleCnt="3" custScaleX="76537" custLinFactNeighborX="-6918" custLinFactNeighborY="-17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65947B-8E74-4BA7-8D7E-546E178BF751}" type="pres">
      <dgm:prSet presAssocID="{57297420-D4F3-4A5C-B42C-258A3351C6EB}" presName="accent_2" presStyleCnt="0"/>
      <dgm:spPr/>
    </dgm:pt>
    <dgm:pt modelId="{45084855-E878-4F80-9F65-BC2155ACDD8B}" type="pres">
      <dgm:prSet presAssocID="{57297420-D4F3-4A5C-B42C-258A3351C6EB}" presName="accentRepeatNode" presStyleLbl="solidFgAcc1" presStyleIdx="1" presStyleCnt="3"/>
      <dgm:spPr>
        <a:ln>
          <a:solidFill>
            <a:schemeClr val="accent4"/>
          </a:solidFill>
        </a:ln>
      </dgm:spPr>
    </dgm:pt>
    <dgm:pt modelId="{958BE7DA-2FFE-4F74-BEFE-1A5C444A1A86}" type="pres">
      <dgm:prSet presAssocID="{39662C83-A5DD-40EF-8452-8BD7EDAE59ED}" presName="text_3" presStyleLbl="node1" presStyleIdx="2" presStyleCnt="3" custScaleX="44023" custLinFactNeighborX="-24140" custLinFactNeighborY="10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CE10E2-6074-462D-AADC-5FEB1260DE57}" type="pres">
      <dgm:prSet presAssocID="{39662C83-A5DD-40EF-8452-8BD7EDAE59ED}" presName="accent_3" presStyleCnt="0"/>
      <dgm:spPr/>
    </dgm:pt>
    <dgm:pt modelId="{499AA777-403C-4199-8FB9-39B4B9D8DC99}" type="pres">
      <dgm:prSet presAssocID="{39662C83-A5DD-40EF-8452-8BD7EDAE59ED}" presName="accentRepeatNode" presStyleLbl="solidFgAcc1" presStyleIdx="2" presStyleCnt="3"/>
      <dgm:spPr>
        <a:ln>
          <a:solidFill>
            <a:schemeClr val="bg1">
              <a:lumMod val="50000"/>
              <a:lumOff val="50000"/>
            </a:schemeClr>
          </a:solidFill>
        </a:ln>
      </dgm:spPr>
    </dgm:pt>
  </dgm:ptLst>
  <dgm:cxnLst>
    <dgm:cxn modelId="{AE2B31CE-48B1-4F04-A707-D509A7DE8178}" srcId="{A67DF65B-C8D4-46AF-AA8B-98FC3D5D9A2B}" destId="{3A4E7D29-C226-4586-B07A-18F1C583C143}" srcOrd="0" destOrd="0" parTransId="{B00F5752-E620-440E-83D8-A8A5011BF736}" sibTransId="{55A00997-DB45-4A88-81C3-B67ECAE58D20}"/>
    <dgm:cxn modelId="{7AC9B549-02BD-4E94-A99B-65557A693581}" srcId="{A67DF65B-C8D4-46AF-AA8B-98FC3D5D9A2B}" destId="{57297420-D4F3-4A5C-B42C-258A3351C6EB}" srcOrd="1" destOrd="0" parTransId="{7A5C6B17-25D4-45FC-9386-694BC799F7F5}" sibTransId="{D08F7527-7280-4493-8E40-A38945457AB0}"/>
    <dgm:cxn modelId="{F73BE33A-B67C-4E56-AF1D-057667BEBB50}" type="presOf" srcId="{3A4E7D29-C226-4586-B07A-18F1C583C143}" destId="{DD616BDA-2C15-4536-9F0D-379B5AB0689C}" srcOrd="0" destOrd="0" presId="urn:microsoft.com/office/officeart/2008/layout/VerticalCurvedList"/>
    <dgm:cxn modelId="{E0DFE937-28D2-4903-9643-B2AB131EDB28}" srcId="{A67DF65B-C8D4-46AF-AA8B-98FC3D5D9A2B}" destId="{39662C83-A5DD-40EF-8452-8BD7EDAE59ED}" srcOrd="2" destOrd="0" parTransId="{C87B7D68-ABF5-4C4F-9297-D2BD4037827A}" sibTransId="{9EBB09C5-A25D-4088-B2F2-C5721A036115}"/>
    <dgm:cxn modelId="{90BA0D45-3A67-49B7-8009-CF609D8B5254}" type="presOf" srcId="{A67DF65B-C8D4-46AF-AA8B-98FC3D5D9A2B}" destId="{3654ACB2-FC0A-4313-B010-5589B1CB8896}" srcOrd="0" destOrd="0" presId="urn:microsoft.com/office/officeart/2008/layout/VerticalCurvedList"/>
    <dgm:cxn modelId="{B4A596D2-5FEE-4B4F-9D06-7B9243E086F5}" type="presOf" srcId="{55A00997-DB45-4A88-81C3-B67ECAE58D20}" destId="{CC2126AF-11CE-48E5-A19A-D86CBB115CC2}" srcOrd="0" destOrd="0" presId="urn:microsoft.com/office/officeart/2008/layout/VerticalCurvedList"/>
    <dgm:cxn modelId="{CAE938BA-1BDD-48B6-A295-FEC98DAC7B19}" type="presOf" srcId="{57297420-D4F3-4A5C-B42C-258A3351C6EB}" destId="{F8702FA3-0A3A-4019-B46B-77508C3E8770}" srcOrd="0" destOrd="0" presId="urn:microsoft.com/office/officeart/2008/layout/VerticalCurvedList"/>
    <dgm:cxn modelId="{57A3D781-E895-47FD-9D10-C212C1C3A968}" type="presOf" srcId="{39662C83-A5DD-40EF-8452-8BD7EDAE59ED}" destId="{958BE7DA-2FFE-4F74-BEFE-1A5C444A1A86}" srcOrd="0" destOrd="0" presId="urn:microsoft.com/office/officeart/2008/layout/VerticalCurvedList"/>
    <dgm:cxn modelId="{87371F18-FB96-42E6-BB3E-8A2711117905}" type="presParOf" srcId="{3654ACB2-FC0A-4313-B010-5589B1CB8896}" destId="{9FA3AFF4-DF78-4714-944B-B39104D2C806}" srcOrd="0" destOrd="0" presId="urn:microsoft.com/office/officeart/2008/layout/VerticalCurvedList"/>
    <dgm:cxn modelId="{6858A222-1E76-4DFE-9046-A1F40DD3529F}" type="presParOf" srcId="{9FA3AFF4-DF78-4714-944B-B39104D2C806}" destId="{A7E27023-F451-45E6-A6AF-37AF973538AE}" srcOrd="0" destOrd="0" presId="urn:microsoft.com/office/officeart/2008/layout/VerticalCurvedList"/>
    <dgm:cxn modelId="{6AEDEC1C-E576-4C2C-ACF6-07D707656D71}" type="presParOf" srcId="{A7E27023-F451-45E6-A6AF-37AF973538AE}" destId="{F9BEDF3E-0BFC-483F-BBDF-01440457E185}" srcOrd="0" destOrd="0" presId="urn:microsoft.com/office/officeart/2008/layout/VerticalCurvedList"/>
    <dgm:cxn modelId="{D3F10DAC-EB8B-42F8-BF9F-47BDC70F757C}" type="presParOf" srcId="{A7E27023-F451-45E6-A6AF-37AF973538AE}" destId="{CC2126AF-11CE-48E5-A19A-D86CBB115CC2}" srcOrd="1" destOrd="0" presId="urn:microsoft.com/office/officeart/2008/layout/VerticalCurvedList"/>
    <dgm:cxn modelId="{4678D892-B458-4D2C-BBFF-B7283EB7B9C7}" type="presParOf" srcId="{A7E27023-F451-45E6-A6AF-37AF973538AE}" destId="{856C937C-2D0A-4321-8F72-1F1B16008364}" srcOrd="2" destOrd="0" presId="urn:microsoft.com/office/officeart/2008/layout/VerticalCurvedList"/>
    <dgm:cxn modelId="{EFDBB6A4-3733-4BAC-BB3B-67A8836F8FFE}" type="presParOf" srcId="{A7E27023-F451-45E6-A6AF-37AF973538AE}" destId="{826F0B8F-8F60-4270-B88E-AC56C53CEDEE}" srcOrd="3" destOrd="0" presId="urn:microsoft.com/office/officeart/2008/layout/VerticalCurvedList"/>
    <dgm:cxn modelId="{0889D5DA-3C05-45B0-A87A-79D955C9B72D}" type="presParOf" srcId="{9FA3AFF4-DF78-4714-944B-B39104D2C806}" destId="{DD616BDA-2C15-4536-9F0D-379B5AB0689C}" srcOrd="1" destOrd="0" presId="urn:microsoft.com/office/officeart/2008/layout/VerticalCurvedList"/>
    <dgm:cxn modelId="{2C0A3F43-3844-47DC-8968-9B5E49729895}" type="presParOf" srcId="{9FA3AFF4-DF78-4714-944B-B39104D2C806}" destId="{95D7142B-AFCA-4324-870D-675A3A5F2CCA}" srcOrd="2" destOrd="0" presId="urn:microsoft.com/office/officeart/2008/layout/VerticalCurvedList"/>
    <dgm:cxn modelId="{B2868D4F-FF7D-4328-BA23-AA1CB041230C}" type="presParOf" srcId="{95D7142B-AFCA-4324-870D-675A3A5F2CCA}" destId="{57313FCC-020F-4ACB-85D7-043C5752D6C5}" srcOrd="0" destOrd="0" presId="urn:microsoft.com/office/officeart/2008/layout/VerticalCurvedList"/>
    <dgm:cxn modelId="{AAB9F48B-193C-4C0B-B196-0077D753869E}" type="presParOf" srcId="{9FA3AFF4-DF78-4714-944B-B39104D2C806}" destId="{F8702FA3-0A3A-4019-B46B-77508C3E8770}" srcOrd="3" destOrd="0" presId="urn:microsoft.com/office/officeart/2008/layout/VerticalCurvedList"/>
    <dgm:cxn modelId="{EE357373-0E5C-41CF-8FEB-F5B988A488B3}" type="presParOf" srcId="{9FA3AFF4-DF78-4714-944B-B39104D2C806}" destId="{5F65947B-8E74-4BA7-8D7E-546E178BF751}" srcOrd="4" destOrd="0" presId="urn:microsoft.com/office/officeart/2008/layout/VerticalCurvedList"/>
    <dgm:cxn modelId="{4D14495D-B6A2-492F-8746-FB6B75057152}" type="presParOf" srcId="{5F65947B-8E74-4BA7-8D7E-546E178BF751}" destId="{45084855-E878-4F80-9F65-BC2155ACDD8B}" srcOrd="0" destOrd="0" presId="urn:microsoft.com/office/officeart/2008/layout/VerticalCurvedList"/>
    <dgm:cxn modelId="{0E92B574-DA90-4BBD-AA5F-682B0A48D6D8}" type="presParOf" srcId="{9FA3AFF4-DF78-4714-944B-B39104D2C806}" destId="{958BE7DA-2FFE-4F74-BEFE-1A5C444A1A86}" srcOrd="5" destOrd="0" presId="urn:microsoft.com/office/officeart/2008/layout/VerticalCurvedList"/>
    <dgm:cxn modelId="{12FEB40B-7B08-48B7-AE91-7402E4FEA290}" type="presParOf" srcId="{9FA3AFF4-DF78-4714-944B-B39104D2C806}" destId="{05CE10E2-6074-462D-AADC-5FEB1260DE57}" srcOrd="6" destOrd="0" presId="urn:microsoft.com/office/officeart/2008/layout/VerticalCurvedList"/>
    <dgm:cxn modelId="{60617FF3-B87E-499C-8DDC-1EA342ED9FCE}" type="presParOf" srcId="{05CE10E2-6074-462D-AADC-5FEB1260DE57}" destId="{499AA777-403C-4199-8FB9-39B4B9D8DC9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0CA375-14CB-4790-89EC-31CB508D21F1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403279-BFD9-4868-8D1D-166164AF70C8}">
      <dgm:prSet phldrT="[Text]"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37214BE1-8680-4999-AD5F-6387F61511F2}" type="parTrans" cxnId="{F4B9DB30-9DED-45DF-91BE-6A24E378BB44}">
      <dgm:prSet/>
      <dgm:spPr/>
      <dgm:t>
        <a:bodyPr/>
        <a:lstStyle/>
        <a:p>
          <a:endParaRPr lang="en-US"/>
        </a:p>
      </dgm:t>
    </dgm:pt>
    <dgm:pt modelId="{8B51F127-8A80-437E-864A-45A3C0AD51BD}" type="sibTrans" cxnId="{F4B9DB30-9DED-45DF-91BE-6A24E378BB44}">
      <dgm:prSet/>
      <dgm:spPr/>
      <dgm:t>
        <a:bodyPr/>
        <a:lstStyle/>
        <a:p>
          <a:endParaRPr lang="en-US"/>
        </a:p>
      </dgm:t>
    </dgm:pt>
    <dgm:pt modelId="{3A385F4B-937D-4C8D-A620-C10D1D9257B1}">
      <dgm:prSet phldrT="[Text]"/>
      <dgm:spPr/>
      <dgm:t>
        <a:bodyPr/>
        <a:lstStyle/>
        <a:p>
          <a:r>
            <a:rPr lang="en-US" smtClean="0"/>
            <a:t>Người dùng nhập mã số các kỹ năng được hiện trên menu.</a:t>
          </a:r>
          <a:endParaRPr lang="en-US"/>
        </a:p>
      </dgm:t>
    </dgm:pt>
    <dgm:pt modelId="{1BC0C384-E7B7-4693-9E09-6C41259E902B}" type="parTrans" cxnId="{7C5C675A-6612-4E69-9D5E-DFCFF4C0E5C5}">
      <dgm:prSet/>
      <dgm:spPr/>
      <dgm:t>
        <a:bodyPr/>
        <a:lstStyle/>
        <a:p>
          <a:endParaRPr lang="en-US"/>
        </a:p>
      </dgm:t>
    </dgm:pt>
    <dgm:pt modelId="{10A9AE1A-84C9-40C7-B969-C9F0C8E371A7}" type="sibTrans" cxnId="{7C5C675A-6612-4E69-9D5E-DFCFF4C0E5C5}">
      <dgm:prSet/>
      <dgm:spPr/>
      <dgm:t>
        <a:bodyPr/>
        <a:lstStyle/>
        <a:p>
          <a:endParaRPr lang="en-US"/>
        </a:p>
      </dgm:t>
    </dgm:pt>
    <dgm:pt modelId="{FF0BBD04-5886-451A-9745-0A91DD497CD8}">
      <dgm:prSet phldrT="[Text]"/>
      <dgm:spPr>
        <a:solidFill>
          <a:schemeClr val="accent4"/>
        </a:solidFill>
      </dgm:spPr>
      <dgm:t>
        <a:bodyPr/>
        <a:lstStyle/>
        <a:p>
          <a:r>
            <a:rPr lang="en-US" smtClean="0"/>
            <a:t>process</a:t>
          </a:r>
          <a:endParaRPr lang="en-US"/>
        </a:p>
      </dgm:t>
    </dgm:pt>
    <dgm:pt modelId="{89DA284F-CCC4-4D69-88AC-816D7BA642DE}" type="parTrans" cxnId="{7EE02544-A19E-4D21-A37E-6A7A89A64C6C}">
      <dgm:prSet/>
      <dgm:spPr/>
      <dgm:t>
        <a:bodyPr/>
        <a:lstStyle/>
        <a:p>
          <a:endParaRPr lang="en-US"/>
        </a:p>
      </dgm:t>
    </dgm:pt>
    <dgm:pt modelId="{95407282-292C-4B71-87F5-FE75AF70E685}" type="sibTrans" cxnId="{7EE02544-A19E-4D21-A37E-6A7A89A64C6C}">
      <dgm:prSet/>
      <dgm:spPr/>
      <dgm:t>
        <a:bodyPr/>
        <a:lstStyle/>
        <a:p>
          <a:endParaRPr lang="en-US"/>
        </a:p>
      </dgm:t>
    </dgm:pt>
    <dgm:pt modelId="{1E5E02AF-0F5D-4D12-9BED-7C2B4FB853B9}">
      <dgm:prSet phldrT="[Text]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r>
            <a:rPr lang="en-US" smtClean="0"/>
            <a:t>output</a:t>
          </a:r>
          <a:endParaRPr lang="en-US"/>
        </a:p>
      </dgm:t>
    </dgm:pt>
    <dgm:pt modelId="{CF6EEF25-10E6-4B2E-841B-622597A81D63}" type="parTrans" cxnId="{E74BCB2A-8AAE-44E9-9366-6F41FFC77251}">
      <dgm:prSet/>
      <dgm:spPr/>
      <dgm:t>
        <a:bodyPr/>
        <a:lstStyle/>
        <a:p>
          <a:endParaRPr lang="en-US"/>
        </a:p>
      </dgm:t>
    </dgm:pt>
    <dgm:pt modelId="{F6C7D570-5FE6-4BD1-959B-A544EA5F000E}" type="sibTrans" cxnId="{E74BCB2A-8AAE-44E9-9366-6F41FFC77251}">
      <dgm:prSet/>
      <dgm:spPr/>
      <dgm:t>
        <a:bodyPr/>
        <a:lstStyle/>
        <a:p>
          <a:endParaRPr lang="en-US"/>
        </a:p>
      </dgm:t>
    </dgm:pt>
    <dgm:pt modelId="{5BB9F063-385B-4F92-BE21-643DF979654A}">
      <dgm:prSet phldrT="[Text]"/>
      <dgm:spPr>
        <a:solidFill>
          <a:schemeClr val="bg1">
            <a:lumMod val="50000"/>
            <a:lumOff val="50000"/>
          </a:schemeClr>
        </a:solidFill>
      </dgm:spPr>
      <dgm:t>
        <a:bodyPr/>
        <a:lstStyle/>
        <a:p>
          <a:r>
            <a:rPr lang="en-US" smtClean="0"/>
            <a:t>Danh sách các nghề nghiệp phù hợp nhất theo thứ tự giảm dần độ tương thích.</a:t>
          </a:r>
          <a:endParaRPr lang="en-US"/>
        </a:p>
      </dgm:t>
    </dgm:pt>
    <dgm:pt modelId="{CEF014AF-C062-4A2C-9B76-DF3D30F8D3A3}" type="parTrans" cxnId="{7CA78218-22DB-4154-B321-7BC002BF4FC6}">
      <dgm:prSet/>
      <dgm:spPr/>
      <dgm:t>
        <a:bodyPr/>
        <a:lstStyle/>
        <a:p>
          <a:endParaRPr lang="en-US"/>
        </a:p>
      </dgm:t>
    </dgm:pt>
    <dgm:pt modelId="{6F35DC1D-8D62-421D-9FA5-1A1A2786723D}" type="sibTrans" cxnId="{7CA78218-22DB-4154-B321-7BC002BF4FC6}">
      <dgm:prSet/>
      <dgm:spPr/>
      <dgm:t>
        <a:bodyPr/>
        <a:lstStyle/>
        <a:p>
          <a:endParaRPr lang="en-US"/>
        </a:p>
      </dgm:t>
    </dgm:pt>
    <dgm:pt modelId="{D7B2307C-D94E-49F7-9E8E-0113ABB5F89E}">
      <dgm:prSet phldrT="[Text]"/>
      <dgm:spPr>
        <a:solidFill>
          <a:schemeClr val="accent4"/>
        </a:solidFill>
      </dgm:spPr>
      <dgm:t>
        <a:bodyPr/>
        <a:lstStyle/>
        <a:p>
          <a:r>
            <a:rPr lang="en-US" smtClean="0"/>
            <a:t>Tính toán độ tương thích của mỗi kỹ năng với mỗi nghề nghiệp theo đơn vị phần trăm.</a:t>
          </a:r>
          <a:endParaRPr lang="en-US"/>
        </a:p>
      </dgm:t>
    </dgm:pt>
    <dgm:pt modelId="{16E60871-786A-4B59-A53B-2057A8A0F165}" type="sibTrans" cxnId="{C9152E7C-FD28-4DC9-96A7-7FD57417C803}">
      <dgm:prSet/>
      <dgm:spPr/>
      <dgm:t>
        <a:bodyPr/>
        <a:lstStyle/>
        <a:p>
          <a:endParaRPr lang="en-US"/>
        </a:p>
      </dgm:t>
    </dgm:pt>
    <dgm:pt modelId="{481AAE00-2103-4A8F-8F67-A25A9CB70CAF}" type="parTrans" cxnId="{C9152E7C-FD28-4DC9-96A7-7FD57417C803}">
      <dgm:prSet/>
      <dgm:spPr/>
      <dgm:t>
        <a:bodyPr/>
        <a:lstStyle/>
        <a:p>
          <a:endParaRPr lang="en-US"/>
        </a:p>
      </dgm:t>
    </dgm:pt>
    <dgm:pt modelId="{0942A9AC-4DC9-40DD-B547-98676AE92C31}" type="pres">
      <dgm:prSet presAssocID="{0C0CA375-14CB-4790-89EC-31CB508D21F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9640A6-9A55-40E8-8A1F-8B9E638741C8}" type="pres">
      <dgm:prSet presAssocID="{58403279-BFD9-4868-8D1D-166164AF70C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6EE128-0072-4EB6-9BB3-6C222A09A5C0}" type="pres">
      <dgm:prSet presAssocID="{8B51F127-8A80-437E-864A-45A3C0AD51BD}" presName="sibTrans" presStyleCnt="0"/>
      <dgm:spPr/>
    </dgm:pt>
    <dgm:pt modelId="{225B4EE7-2478-434B-A3EF-06AA95179A1B}" type="pres">
      <dgm:prSet presAssocID="{FF0BBD04-5886-451A-9745-0A91DD497CD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6ACD0F-1560-4484-9D06-8BB4640438AE}" type="pres">
      <dgm:prSet presAssocID="{95407282-292C-4B71-87F5-FE75AF70E685}" presName="sibTrans" presStyleCnt="0"/>
      <dgm:spPr/>
    </dgm:pt>
    <dgm:pt modelId="{A0E45DB9-BD52-4B06-B190-87B0D566B13E}" type="pres">
      <dgm:prSet presAssocID="{1E5E02AF-0F5D-4D12-9BED-7C2B4FB853B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5D40D4-C00A-45D2-B145-D9C6B8C83889}" type="presOf" srcId="{3A385F4B-937D-4C8D-A620-C10D1D9257B1}" destId="{7A9640A6-9A55-40E8-8A1F-8B9E638741C8}" srcOrd="0" destOrd="1" presId="urn:microsoft.com/office/officeart/2005/8/layout/hList6"/>
    <dgm:cxn modelId="{216A16BE-7EB9-4237-88EB-834956F5EE19}" type="presOf" srcId="{FF0BBD04-5886-451A-9745-0A91DD497CD8}" destId="{225B4EE7-2478-434B-A3EF-06AA95179A1B}" srcOrd="0" destOrd="0" presId="urn:microsoft.com/office/officeart/2005/8/layout/hList6"/>
    <dgm:cxn modelId="{7EE02544-A19E-4D21-A37E-6A7A89A64C6C}" srcId="{0C0CA375-14CB-4790-89EC-31CB508D21F1}" destId="{FF0BBD04-5886-451A-9745-0A91DD497CD8}" srcOrd="1" destOrd="0" parTransId="{89DA284F-CCC4-4D69-88AC-816D7BA642DE}" sibTransId="{95407282-292C-4B71-87F5-FE75AF70E685}"/>
    <dgm:cxn modelId="{C9152E7C-FD28-4DC9-96A7-7FD57417C803}" srcId="{FF0BBD04-5886-451A-9745-0A91DD497CD8}" destId="{D7B2307C-D94E-49F7-9E8E-0113ABB5F89E}" srcOrd="0" destOrd="0" parTransId="{481AAE00-2103-4A8F-8F67-A25A9CB70CAF}" sibTransId="{16E60871-786A-4B59-A53B-2057A8A0F165}"/>
    <dgm:cxn modelId="{29F58FFD-5634-46E3-B62B-A4E5D9616E73}" type="presOf" srcId="{0C0CA375-14CB-4790-89EC-31CB508D21F1}" destId="{0942A9AC-4DC9-40DD-B547-98676AE92C31}" srcOrd="0" destOrd="0" presId="urn:microsoft.com/office/officeart/2005/8/layout/hList6"/>
    <dgm:cxn modelId="{E74BCB2A-8AAE-44E9-9366-6F41FFC77251}" srcId="{0C0CA375-14CB-4790-89EC-31CB508D21F1}" destId="{1E5E02AF-0F5D-4D12-9BED-7C2B4FB853B9}" srcOrd="2" destOrd="0" parTransId="{CF6EEF25-10E6-4B2E-841B-622597A81D63}" sibTransId="{F6C7D570-5FE6-4BD1-959B-A544EA5F000E}"/>
    <dgm:cxn modelId="{A653485B-546C-4FB3-B1FD-F6ED0B151EB7}" type="presOf" srcId="{58403279-BFD9-4868-8D1D-166164AF70C8}" destId="{7A9640A6-9A55-40E8-8A1F-8B9E638741C8}" srcOrd="0" destOrd="0" presId="urn:microsoft.com/office/officeart/2005/8/layout/hList6"/>
    <dgm:cxn modelId="{F4B9DB30-9DED-45DF-91BE-6A24E378BB44}" srcId="{0C0CA375-14CB-4790-89EC-31CB508D21F1}" destId="{58403279-BFD9-4868-8D1D-166164AF70C8}" srcOrd="0" destOrd="0" parTransId="{37214BE1-8680-4999-AD5F-6387F61511F2}" sibTransId="{8B51F127-8A80-437E-864A-45A3C0AD51BD}"/>
    <dgm:cxn modelId="{7C5C675A-6612-4E69-9D5E-DFCFF4C0E5C5}" srcId="{58403279-BFD9-4868-8D1D-166164AF70C8}" destId="{3A385F4B-937D-4C8D-A620-C10D1D9257B1}" srcOrd="0" destOrd="0" parTransId="{1BC0C384-E7B7-4693-9E09-6C41259E902B}" sibTransId="{10A9AE1A-84C9-40C7-B969-C9F0C8E371A7}"/>
    <dgm:cxn modelId="{B00D7B30-C237-466F-9815-B1952CFE3338}" type="presOf" srcId="{1E5E02AF-0F5D-4D12-9BED-7C2B4FB853B9}" destId="{A0E45DB9-BD52-4B06-B190-87B0D566B13E}" srcOrd="0" destOrd="0" presId="urn:microsoft.com/office/officeart/2005/8/layout/hList6"/>
    <dgm:cxn modelId="{2CC8E687-DDBC-42CC-A8C0-FBD143A26DA6}" type="presOf" srcId="{5BB9F063-385B-4F92-BE21-643DF979654A}" destId="{A0E45DB9-BD52-4B06-B190-87B0D566B13E}" srcOrd="0" destOrd="1" presId="urn:microsoft.com/office/officeart/2005/8/layout/hList6"/>
    <dgm:cxn modelId="{E468F2D4-BFDD-488B-9FDA-C4100D4F25C2}" type="presOf" srcId="{D7B2307C-D94E-49F7-9E8E-0113ABB5F89E}" destId="{225B4EE7-2478-434B-A3EF-06AA95179A1B}" srcOrd="0" destOrd="1" presId="urn:microsoft.com/office/officeart/2005/8/layout/hList6"/>
    <dgm:cxn modelId="{7CA78218-22DB-4154-B321-7BC002BF4FC6}" srcId="{1E5E02AF-0F5D-4D12-9BED-7C2B4FB853B9}" destId="{5BB9F063-385B-4F92-BE21-643DF979654A}" srcOrd="0" destOrd="0" parTransId="{CEF014AF-C062-4A2C-9B76-DF3D30F8D3A3}" sibTransId="{6F35DC1D-8D62-421D-9FA5-1A1A2786723D}"/>
    <dgm:cxn modelId="{521E4FEE-98BD-4EC3-AF14-A6AEAA2DF96F}" type="presParOf" srcId="{0942A9AC-4DC9-40DD-B547-98676AE92C31}" destId="{7A9640A6-9A55-40E8-8A1F-8B9E638741C8}" srcOrd="0" destOrd="0" presId="urn:microsoft.com/office/officeart/2005/8/layout/hList6"/>
    <dgm:cxn modelId="{086CE787-E7B3-490F-BAEF-94D7C9A72FED}" type="presParOf" srcId="{0942A9AC-4DC9-40DD-B547-98676AE92C31}" destId="{EB6EE128-0072-4EB6-9BB3-6C222A09A5C0}" srcOrd="1" destOrd="0" presId="urn:microsoft.com/office/officeart/2005/8/layout/hList6"/>
    <dgm:cxn modelId="{F97B6435-BFB3-4B7F-B80A-ACFA8DEF71F3}" type="presParOf" srcId="{0942A9AC-4DC9-40DD-B547-98676AE92C31}" destId="{225B4EE7-2478-434B-A3EF-06AA95179A1B}" srcOrd="2" destOrd="0" presId="urn:microsoft.com/office/officeart/2005/8/layout/hList6"/>
    <dgm:cxn modelId="{3D5EC847-DC3F-42B5-9758-457F0305C5D1}" type="presParOf" srcId="{0942A9AC-4DC9-40DD-B547-98676AE92C31}" destId="{706ACD0F-1560-4484-9D06-8BB4640438AE}" srcOrd="3" destOrd="0" presId="urn:microsoft.com/office/officeart/2005/8/layout/hList6"/>
    <dgm:cxn modelId="{9CB05976-CAEB-4F20-8E72-917214DAFBA2}" type="presParOf" srcId="{0942A9AC-4DC9-40DD-B547-98676AE92C31}" destId="{A0E45DB9-BD52-4B06-B190-87B0D566B13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D2458-2029-4830-A2DB-6D09E9EB2003}">
      <dsp:nvSpPr>
        <dsp:cNvPr id="0" name=""/>
        <dsp:cNvSpPr/>
      </dsp:nvSpPr>
      <dsp:spPr>
        <a:xfrm>
          <a:off x="5471" y="0"/>
          <a:ext cx="5263695" cy="3819525"/>
        </a:xfrm>
        <a:prstGeom prst="roundRect">
          <a:avLst>
            <a:gd name="adj" fmla="val 10000"/>
          </a:avLst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smtClean="0"/>
            <a:t>Phiên bản 1.0</a:t>
          </a:r>
          <a:endParaRPr lang="en-US" sz="5500" kern="1200"/>
        </a:p>
      </dsp:txBody>
      <dsp:txXfrm>
        <a:off x="5471" y="0"/>
        <a:ext cx="5263695" cy="1145857"/>
      </dsp:txXfrm>
    </dsp:sp>
    <dsp:sp modelId="{598BD314-2F2C-4C71-BC68-0E96322C7015}">
      <dsp:nvSpPr>
        <dsp:cNvPr id="0" name=""/>
        <dsp:cNvSpPr/>
      </dsp:nvSpPr>
      <dsp:spPr>
        <a:xfrm>
          <a:off x="531841" y="1146183"/>
          <a:ext cx="4210956" cy="7503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Console</a:t>
          </a:r>
          <a:endParaRPr lang="en-US" sz="3600" kern="1200"/>
        </a:p>
      </dsp:txBody>
      <dsp:txXfrm>
        <a:off x="553819" y="1168161"/>
        <a:ext cx="4167000" cy="706427"/>
      </dsp:txXfrm>
    </dsp:sp>
    <dsp:sp modelId="{34CC646C-303A-4D7D-8A46-08F7235BD8E5}">
      <dsp:nvSpPr>
        <dsp:cNvPr id="0" name=""/>
        <dsp:cNvSpPr/>
      </dsp:nvSpPr>
      <dsp:spPr>
        <a:xfrm>
          <a:off x="531841" y="2012011"/>
          <a:ext cx="4210956" cy="750383"/>
        </a:xfrm>
        <a:prstGeom prst="roundRect">
          <a:avLst>
            <a:gd name="adj" fmla="val 10000"/>
          </a:avLst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Windows Form</a:t>
          </a:r>
          <a:endParaRPr lang="en-US" sz="3600" kern="1200"/>
        </a:p>
      </dsp:txBody>
      <dsp:txXfrm>
        <a:off x="553819" y="2033989"/>
        <a:ext cx="4167000" cy="706427"/>
      </dsp:txXfrm>
    </dsp:sp>
    <dsp:sp modelId="{ECDA8467-EFE7-4925-A8A3-51122E537B92}">
      <dsp:nvSpPr>
        <dsp:cNvPr id="0" name=""/>
        <dsp:cNvSpPr/>
      </dsp:nvSpPr>
      <dsp:spPr>
        <a:xfrm>
          <a:off x="531841" y="2877838"/>
          <a:ext cx="4210956" cy="750383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Android Application</a:t>
          </a:r>
          <a:endParaRPr lang="en-US" sz="3600" kern="1200"/>
        </a:p>
      </dsp:txBody>
      <dsp:txXfrm>
        <a:off x="553819" y="2899816"/>
        <a:ext cx="4167000" cy="706427"/>
      </dsp:txXfrm>
    </dsp:sp>
    <dsp:sp modelId="{5DDF1362-33F0-4B35-AE1E-2E5045E7D741}">
      <dsp:nvSpPr>
        <dsp:cNvPr id="0" name=""/>
        <dsp:cNvSpPr/>
      </dsp:nvSpPr>
      <dsp:spPr>
        <a:xfrm>
          <a:off x="5663944" y="0"/>
          <a:ext cx="5263695" cy="3819525"/>
        </a:xfrm>
        <a:prstGeom prst="roundRect">
          <a:avLst>
            <a:gd name="adj" fmla="val 10000"/>
          </a:avLst>
        </a:prstGeom>
        <a:solidFill>
          <a:schemeClr val="bg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smtClean="0"/>
            <a:t>Phiên bản 2.0</a:t>
          </a:r>
          <a:endParaRPr lang="en-US" sz="5500" kern="1200"/>
        </a:p>
      </dsp:txBody>
      <dsp:txXfrm>
        <a:off x="5663944" y="0"/>
        <a:ext cx="5263695" cy="1145857"/>
      </dsp:txXfrm>
    </dsp:sp>
    <dsp:sp modelId="{B8132022-CDA8-4837-976C-F01AF2D2ADBD}">
      <dsp:nvSpPr>
        <dsp:cNvPr id="0" name=""/>
        <dsp:cNvSpPr/>
      </dsp:nvSpPr>
      <dsp:spPr>
        <a:xfrm>
          <a:off x="6190314" y="1145857"/>
          <a:ext cx="4210956" cy="2482691"/>
        </a:xfrm>
        <a:prstGeom prst="roundRect">
          <a:avLst>
            <a:gd name="adj" fmla="val 10000"/>
          </a:avLst>
        </a:prstGeom>
        <a:solidFill>
          <a:srgbClr val="F49D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8580" rIns="9144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/>
            <a:t>Console</a:t>
          </a:r>
          <a:endParaRPr lang="en-US" sz="3600" kern="1200"/>
        </a:p>
      </dsp:txBody>
      <dsp:txXfrm>
        <a:off x="6263030" y="1218573"/>
        <a:ext cx="4065524" cy="2337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B60E1-BC2E-48C3-A14E-825463099E3D}">
      <dsp:nvSpPr>
        <dsp:cNvPr id="0" name=""/>
        <dsp:cNvSpPr/>
      </dsp:nvSpPr>
      <dsp:spPr>
        <a:xfrm>
          <a:off x="7389" y="78640"/>
          <a:ext cx="3191597" cy="238246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52400" rIns="50800" bIns="508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>
              <a:latin typeface="Arial" panose="020B0604020202020204" pitchFamily="34" charset="0"/>
              <a:cs typeface="Arial" panose="020B0604020202020204" pitchFamily="34" charset="0"/>
            </a:rPr>
            <a:t>Trình dịch của Python và một số thư viện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213" y="134464"/>
        <a:ext cx="3079949" cy="2326636"/>
      </dsp:txXfrm>
    </dsp:sp>
    <dsp:sp modelId="{13B7AB9E-0E54-4799-9BD0-73CB02327B04}">
      <dsp:nvSpPr>
        <dsp:cNvPr id="0" name=""/>
        <dsp:cNvSpPr/>
      </dsp:nvSpPr>
      <dsp:spPr>
        <a:xfrm>
          <a:off x="7389" y="2461100"/>
          <a:ext cx="3191597" cy="1024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latin typeface="Arial" panose="020B0604020202020204" pitchFamily="34" charset="0"/>
              <a:cs typeface="Arial" panose="020B0604020202020204" pitchFamily="34" charset="0"/>
            </a:rPr>
            <a:t>Python </a:t>
          </a:r>
          <a:r>
            <a:rPr lang="en-US" sz="2900" kern="1200" smtClean="0">
              <a:latin typeface="Arial" panose="020B0604020202020204" pitchFamily="34" charset="0"/>
              <a:cs typeface="Arial" panose="020B0604020202020204" pitchFamily="34" charset="0"/>
            </a:rPr>
            <a:t>2.7</a:t>
          </a:r>
          <a:endParaRPr lang="en-US" sz="29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389" y="2461100"/>
        <a:ext cx="2247603" cy="1024457"/>
      </dsp:txXfrm>
    </dsp:sp>
    <dsp:sp modelId="{4644505E-8C60-482C-BC24-999B268217BF}">
      <dsp:nvSpPr>
        <dsp:cNvPr id="0" name=""/>
        <dsp:cNvSpPr/>
      </dsp:nvSpPr>
      <dsp:spPr>
        <a:xfrm>
          <a:off x="2345278" y="2623825"/>
          <a:ext cx="1117059" cy="11170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E3DC9-9F51-4452-89FD-553E4B6BFA1C}">
      <dsp:nvSpPr>
        <dsp:cNvPr id="0" name=""/>
        <dsp:cNvSpPr/>
      </dsp:nvSpPr>
      <dsp:spPr>
        <a:xfrm>
          <a:off x="3739081" y="78640"/>
          <a:ext cx="3191597" cy="238246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52400" rIns="50800" bIns="508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>
              <a:latin typeface="Arial" panose="020B0604020202020204" pitchFamily="34" charset="0"/>
              <a:cs typeface="Arial" panose="020B0604020202020204" pitchFamily="34" charset="0"/>
            </a:rPr>
            <a:t>Môi trường phát triển tích hợp (IDE)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94905" y="134464"/>
        <a:ext cx="3079949" cy="2326636"/>
      </dsp:txXfrm>
    </dsp:sp>
    <dsp:sp modelId="{89273600-B40C-4032-AEB6-E77E08259A92}">
      <dsp:nvSpPr>
        <dsp:cNvPr id="0" name=""/>
        <dsp:cNvSpPr/>
      </dsp:nvSpPr>
      <dsp:spPr>
        <a:xfrm>
          <a:off x="3739081" y="2461100"/>
          <a:ext cx="3191597" cy="1024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latin typeface="Arial" panose="020B0604020202020204" pitchFamily="34" charset="0"/>
              <a:cs typeface="Arial" panose="020B0604020202020204" pitchFamily="34" charset="0"/>
            </a:rPr>
            <a:t>Visual Studio Code</a:t>
          </a:r>
          <a:endParaRPr lang="en-US" sz="29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39081" y="2461100"/>
        <a:ext cx="2247603" cy="1024457"/>
      </dsp:txXfrm>
    </dsp:sp>
    <dsp:sp modelId="{FC32F67A-C7A2-4565-9F74-CC5831EC0710}">
      <dsp:nvSpPr>
        <dsp:cNvPr id="0" name=""/>
        <dsp:cNvSpPr/>
      </dsp:nvSpPr>
      <dsp:spPr>
        <a:xfrm>
          <a:off x="6076970" y="2623825"/>
          <a:ext cx="1117059" cy="111705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08B03-3722-4086-A870-5C4E136CFD45}">
      <dsp:nvSpPr>
        <dsp:cNvPr id="0" name=""/>
        <dsp:cNvSpPr/>
      </dsp:nvSpPr>
      <dsp:spPr>
        <a:xfrm>
          <a:off x="7470774" y="78640"/>
          <a:ext cx="3191597" cy="238246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52400" rIns="50800" bIns="508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000" kern="1200" smtClean="0">
              <a:latin typeface="Arial" panose="020B0604020202020204" pitchFamily="34" charset="0"/>
              <a:cs typeface="Arial" panose="020B0604020202020204" pitchFamily="34" charset="0"/>
            </a:rPr>
            <a:t>Xử lý file dữ liệu Excel thành CSV</a:t>
          </a:r>
          <a:endParaRPr lang="en-US" sz="4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526598" y="134464"/>
        <a:ext cx="3079949" cy="2326636"/>
      </dsp:txXfrm>
    </dsp:sp>
    <dsp:sp modelId="{B43F2801-BCC2-4F71-998D-6D0559DDEF66}">
      <dsp:nvSpPr>
        <dsp:cNvPr id="0" name=""/>
        <dsp:cNvSpPr/>
      </dsp:nvSpPr>
      <dsp:spPr>
        <a:xfrm>
          <a:off x="7470774" y="2461100"/>
          <a:ext cx="3191597" cy="1024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0" rIns="36830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latin typeface="Arial" panose="020B0604020202020204" pitchFamily="34" charset="0"/>
              <a:cs typeface="Arial" panose="020B0604020202020204" pitchFamily="34" charset="0"/>
            </a:rPr>
            <a:t>Microsoft Excel 2016</a:t>
          </a:r>
          <a:endParaRPr lang="en-US" sz="29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70774" y="2461100"/>
        <a:ext cx="2247603" cy="1024457"/>
      </dsp:txXfrm>
    </dsp:sp>
    <dsp:sp modelId="{B0543E9F-ED26-400C-A2FB-D977FFEC06CB}">
      <dsp:nvSpPr>
        <dsp:cNvPr id="0" name=""/>
        <dsp:cNvSpPr/>
      </dsp:nvSpPr>
      <dsp:spPr>
        <a:xfrm>
          <a:off x="9808663" y="2623825"/>
          <a:ext cx="1117059" cy="111705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F8881-C045-48DF-A71B-FF9A02EC6245}">
      <dsp:nvSpPr>
        <dsp:cNvPr id="0" name=""/>
        <dsp:cNvSpPr/>
      </dsp:nvSpPr>
      <dsp:spPr>
        <a:xfrm>
          <a:off x="4704227" y="1306811"/>
          <a:ext cx="4214699" cy="770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1407"/>
              </a:lnTo>
              <a:lnTo>
                <a:pt x="4214699" y="611407"/>
              </a:lnTo>
              <a:lnTo>
                <a:pt x="4214699" y="77022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740CA-9C7E-4C15-8CA7-BFF49698FDC3}">
      <dsp:nvSpPr>
        <dsp:cNvPr id="0" name=""/>
        <dsp:cNvSpPr/>
      </dsp:nvSpPr>
      <dsp:spPr>
        <a:xfrm>
          <a:off x="4704227" y="1306811"/>
          <a:ext cx="1397601" cy="764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491"/>
              </a:lnTo>
              <a:lnTo>
                <a:pt x="1397601" y="605491"/>
              </a:lnTo>
              <a:lnTo>
                <a:pt x="1397601" y="76431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096E2-8B99-4DF4-81D0-A05F471372EE}">
      <dsp:nvSpPr>
        <dsp:cNvPr id="0" name=""/>
        <dsp:cNvSpPr/>
      </dsp:nvSpPr>
      <dsp:spPr>
        <a:xfrm>
          <a:off x="3306625" y="1306811"/>
          <a:ext cx="1397601" cy="764310"/>
        </a:xfrm>
        <a:custGeom>
          <a:avLst/>
          <a:gdLst/>
          <a:ahLst/>
          <a:cxnLst/>
          <a:rect l="0" t="0" r="0" b="0"/>
          <a:pathLst>
            <a:path>
              <a:moveTo>
                <a:pt x="1397601" y="0"/>
              </a:moveTo>
              <a:lnTo>
                <a:pt x="1397601" y="605491"/>
              </a:lnTo>
              <a:lnTo>
                <a:pt x="0" y="605491"/>
              </a:lnTo>
              <a:lnTo>
                <a:pt x="0" y="76431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9B454-3DB0-49BB-8574-C8050CCBCFDC}">
      <dsp:nvSpPr>
        <dsp:cNvPr id="0" name=""/>
        <dsp:cNvSpPr/>
      </dsp:nvSpPr>
      <dsp:spPr>
        <a:xfrm>
          <a:off x="511421" y="1306811"/>
          <a:ext cx="4192805" cy="764310"/>
        </a:xfrm>
        <a:custGeom>
          <a:avLst/>
          <a:gdLst/>
          <a:ahLst/>
          <a:cxnLst/>
          <a:rect l="0" t="0" r="0" b="0"/>
          <a:pathLst>
            <a:path>
              <a:moveTo>
                <a:pt x="4192805" y="0"/>
              </a:moveTo>
              <a:lnTo>
                <a:pt x="4192805" y="605491"/>
              </a:lnTo>
              <a:lnTo>
                <a:pt x="0" y="605491"/>
              </a:lnTo>
              <a:lnTo>
                <a:pt x="0" y="76431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00990-F044-456E-9EF3-47C1D0BF71D0}">
      <dsp:nvSpPr>
        <dsp:cNvPr id="0" name=""/>
        <dsp:cNvSpPr/>
      </dsp:nvSpPr>
      <dsp:spPr>
        <a:xfrm>
          <a:off x="4196008" y="290373"/>
          <a:ext cx="1016437" cy="10164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97272-95DA-41D6-8C26-C6514D7245D7}">
      <dsp:nvSpPr>
        <dsp:cNvPr id="0" name=""/>
        <dsp:cNvSpPr/>
      </dsp:nvSpPr>
      <dsp:spPr>
        <a:xfrm>
          <a:off x="5212446" y="731965"/>
          <a:ext cx="1524656" cy="101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main.py</a:t>
          </a:r>
          <a:endParaRPr lang="en-US" sz="2300" kern="1200"/>
        </a:p>
      </dsp:txBody>
      <dsp:txXfrm>
        <a:off x="5212446" y="731965"/>
        <a:ext cx="1524656" cy="1016437"/>
      </dsp:txXfrm>
    </dsp:sp>
    <dsp:sp modelId="{7AB91F72-6CD5-4EE7-9989-9B0AC653DF71}">
      <dsp:nvSpPr>
        <dsp:cNvPr id="0" name=""/>
        <dsp:cNvSpPr/>
      </dsp:nvSpPr>
      <dsp:spPr>
        <a:xfrm>
          <a:off x="3203" y="2071121"/>
          <a:ext cx="1016437" cy="101643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E96D1-774F-40B9-AAEB-F7E36BB67BED}">
      <dsp:nvSpPr>
        <dsp:cNvPr id="0" name=""/>
        <dsp:cNvSpPr/>
      </dsp:nvSpPr>
      <dsp:spPr>
        <a:xfrm>
          <a:off x="1019640" y="2068580"/>
          <a:ext cx="1524656" cy="101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job.py</a:t>
          </a:r>
          <a:endParaRPr lang="en-US" sz="2300" kern="1200"/>
        </a:p>
      </dsp:txBody>
      <dsp:txXfrm>
        <a:off x="1019640" y="2068580"/>
        <a:ext cx="1524656" cy="1016437"/>
      </dsp:txXfrm>
    </dsp:sp>
    <dsp:sp modelId="{9076AC56-8938-4CE4-BA1F-88343EF98431}">
      <dsp:nvSpPr>
        <dsp:cNvPr id="0" name=""/>
        <dsp:cNvSpPr/>
      </dsp:nvSpPr>
      <dsp:spPr>
        <a:xfrm>
          <a:off x="2798406" y="2071121"/>
          <a:ext cx="1016437" cy="101643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4C3F7-0278-4C13-A1E0-60FAF1E42967}">
      <dsp:nvSpPr>
        <dsp:cNvPr id="0" name=""/>
        <dsp:cNvSpPr/>
      </dsp:nvSpPr>
      <dsp:spPr>
        <a:xfrm>
          <a:off x="3814844" y="2068580"/>
          <a:ext cx="1524656" cy="101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skill.py</a:t>
          </a:r>
          <a:endParaRPr lang="en-US" sz="2300" kern="1200"/>
        </a:p>
      </dsp:txBody>
      <dsp:txXfrm>
        <a:off x="3814844" y="2068580"/>
        <a:ext cx="1524656" cy="1016437"/>
      </dsp:txXfrm>
    </dsp:sp>
    <dsp:sp modelId="{9B62ECF7-809D-44A9-9F21-1CDE370F67FD}">
      <dsp:nvSpPr>
        <dsp:cNvPr id="0" name=""/>
        <dsp:cNvSpPr/>
      </dsp:nvSpPr>
      <dsp:spPr>
        <a:xfrm>
          <a:off x="5593610" y="2071121"/>
          <a:ext cx="1016437" cy="101643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6C9FC-6F0C-478E-AE60-EF9A54AF9092}">
      <dsp:nvSpPr>
        <dsp:cNvPr id="0" name=""/>
        <dsp:cNvSpPr/>
      </dsp:nvSpPr>
      <dsp:spPr>
        <a:xfrm>
          <a:off x="6610048" y="2068580"/>
          <a:ext cx="1524656" cy="101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subject.py</a:t>
          </a:r>
          <a:endParaRPr lang="en-US" sz="2300" kern="1200"/>
        </a:p>
      </dsp:txBody>
      <dsp:txXfrm>
        <a:off x="6610048" y="2068580"/>
        <a:ext cx="1524656" cy="1016437"/>
      </dsp:txXfrm>
    </dsp:sp>
    <dsp:sp modelId="{A75B5B0F-CA3C-44CF-9249-E22CE4C4D0AE}">
      <dsp:nvSpPr>
        <dsp:cNvPr id="0" name=""/>
        <dsp:cNvSpPr/>
      </dsp:nvSpPr>
      <dsp:spPr>
        <a:xfrm>
          <a:off x="8410708" y="2077037"/>
          <a:ext cx="1016437" cy="101643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87B00-AA56-40A8-8DB9-E75C6394F9C2}">
      <dsp:nvSpPr>
        <dsp:cNvPr id="0" name=""/>
        <dsp:cNvSpPr/>
      </dsp:nvSpPr>
      <dsp:spPr>
        <a:xfrm>
          <a:off x="9405252" y="2068580"/>
          <a:ext cx="1524656" cy="1016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salary.py</a:t>
          </a:r>
          <a:endParaRPr lang="en-US" sz="2300" kern="1200"/>
        </a:p>
      </dsp:txBody>
      <dsp:txXfrm>
        <a:off x="9405252" y="2068580"/>
        <a:ext cx="1524656" cy="10164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278B0-B5F6-4D6D-A7CB-BCECCEE74C0B}">
      <dsp:nvSpPr>
        <dsp:cNvPr id="0" name=""/>
        <dsp:cNvSpPr/>
      </dsp:nvSpPr>
      <dsp:spPr>
        <a:xfrm rot="5400000">
          <a:off x="-194144" y="195381"/>
          <a:ext cx="1294294" cy="906006"/>
        </a:xfrm>
        <a:prstGeom prst="chevron">
          <a:avLst/>
        </a:prstGeom>
        <a:solidFill>
          <a:schemeClr val="accent2"/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input</a:t>
          </a:r>
          <a:endParaRPr lang="en-US" sz="1900" kern="1200"/>
        </a:p>
      </dsp:txBody>
      <dsp:txXfrm rot="-5400000">
        <a:off x="0" y="454240"/>
        <a:ext cx="906006" cy="388288"/>
      </dsp:txXfrm>
    </dsp:sp>
    <dsp:sp modelId="{CD9794F5-C355-4B5B-9252-E74D885FC0F9}">
      <dsp:nvSpPr>
        <dsp:cNvPr id="0" name=""/>
        <dsp:cNvSpPr/>
      </dsp:nvSpPr>
      <dsp:spPr>
        <a:xfrm rot="5400000">
          <a:off x="2527362" y="-1620119"/>
          <a:ext cx="841291" cy="40840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Người dùng nhập mã ngành muốn tham khảo được hiển thị trên màn hình.</a:t>
          </a:r>
          <a:endParaRPr lang="en-US" sz="1800" kern="1200"/>
        </a:p>
      </dsp:txBody>
      <dsp:txXfrm rot="-5400000">
        <a:off x="906006" y="42305"/>
        <a:ext cx="4042936" cy="759155"/>
      </dsp:txXfrm>
    </dsp:sp>
    <dsp:sp modelId="{2A8F59AA-00A6-4B28-9FEB-B9FD965E05AD}">
      <dsp:nvSpPr>
        <dsp:cNvPr id="0" name=""/>
        <dsp:cNvSpPr/>
      </dsp:nvSpPr>
      <dsp:spPr>
        <a:xfrm rot="5400000">
          <a:off x="-194144" y="1290888"/>
          <a:ext cx="1294294" cy="906006"/>
        </a:xfrm>
        <a:prstGeom prst="chevron">
          <a:avLst/>
        </a:prstGeom>
        <a:solidFill>
          <a:schemeClr val="accent4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process</a:t>
          </a:r>
          <a:endParaRPr lang="en-US" sz="1900" kern="1200"/>
        </a:p>
      </dsp:txBody>
      <dsp:txXfrm rot="-5400000">
        <a:off x="0" y="1549747"/>
        <a:ext cx="906006" cy="388288"/>
      </dsp:txXfrm>
    </dsp:sp>
    <dsp:sp modelId="{DCF93C40-3072-480C-A30D-28A36CD7099A}">
      <dsp:nvSpPr>
        <dsp:cNvPr id="0" name=""/>
        <dsp:cNvSpPr/>
      </dsp:nvSpPr>
      <dsp:spPr>
        <a:xfrm rot="5400000">
          <a:off x="2527362" y="-524612"/>
          <a:ext cx="841291" cy="40840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Nhận dữ liệu và tìm kiếm nghề nghiệp</a:t>
          </a:r>
          <a:endParaRPr lang="en-US" sz="1800" kern="1200"/>
        </a:p>
      </dsp:txBody>
      <dsp:txXfrm rot="-5400000">
        <a:off x="906006" y="1137812"/>
        <a:ext cx="4042936" cy="759155"/>
      </dsp:txXfrm>
    </dsp:sp>
    <dsp:sp modelId="{323A61DA-6032-48A7-BEE6-9D8F428FB79D}">
      <dsp:nvSpPr>
        <dsp:cNvPr id="0" name=""/>
        <dsp:cNvSpPr/>
      </dsp:nvSpPr>
      <dsp:spPr>
        <a:xfrm rot="5400000">
          <a:off x="-194144" y="2386395"/>
          <a:ext cx="1294294" cy="906006"/>
        </a:xfrm>
        <a:prstGeom prst="chevron">
          <a:avLst/>
        </a:prstGeom>
        <a:solidFill>
          <a:schemeClr val="bg1">
            <a:lumMod val="50000"/>
            <a:lumOff val="5000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output</a:t>
          </a:r>
          <a:endParaRPr lang="en-US" sz="1900" kern="1200"/>
        </a:p>
      </dsp:txBody>
      <dsp:txXfrm rot="-5400000">
        <a:off x="0" y="2645254"/>
        <a:ext cx="906006" cy="388288"/>
      </dsp:txXfrm>
    </dsp:sp>
    <dsp:sp modelId="{A9023D97-BF44-41E5-83E9-25E163519E62}">
      <dsp:nvSpPr>
        <dsp:cNvPr id="0" name=""/>
        <dsp:cNvSpPr/>
      </dsp:nvSpPr>
      <dsp:spPr>
        <a:xfrm rot="5400000">
          <a:off x="2527362" y="570894"/>
          <a:ext cx="841291" cy="40840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Thông tin về nghề nghiệp muốn tìm</a:t>
          </a:r>
          <a:endParaRPr lang="en-US" sz="1800" kern="1200"/>
        </a:p>
      </dsp:txBody>
      <dsp:txXfrm rot="-5400000">
        <a:off x="906006" y="2233318"/>
        <a:ext cx="4042936" cy="7591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891B0-4123-4CA3-B472-D4A17F02E93A}">
      <dsp:nvSpPr>
        <dsp:cNvPr id="0" name=""/>
        <dsp:cNvSpPr/>
      </dsp:nvSpPr>
      <dsp:spPr>
        <a:xfrm>
          <a:off x="0" y="19466"/>
          <a:ext cx="5714275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input</a:t>
          </a:r>
          <a:endParaRPr lang="en-US" sz="3100" kern="1200"/>
        </a:p>
      </dsp:txBody>
      <dsp:txXfrm>
        <a:off x="35411" y="54877"/>
        <a:ext cx="5643453" cy="654577"/>
      </dsp:txXfrm>
    </dsp:sp>
    <dsp:sp modelId="{C980E2F6-9B22-4ABF-B6F4-C3F0AB044329}">
      <dsp:nvSpPr>
        <dsp:cNvPr id="0" name=""/>
        <dsp:cNvSpPr/>
      </dsp:nvSpPr>
      <dsp:spPr>
        <a:xfrm>
          <a:off x="0" y="744866"/>
          <a:ext cx="571427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428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Nhập vào mã kỹ năng cần tìm hiểu </a:t>
          </a:r>
          <a:endParaRPr lang="en-US" sz="2400" kern="1200"/>
        </a:p>
      </dsp:txBody>
      <dsp:txXfrm>
        <a:off x="0" y="744866"/>
        <a:ext cx="5714275" cy="513360"/>
      </dsp:txXfrm>
    </dsp:sp>
    <dsp:sp modelId="{A123AA4F-DBEB-41E2-97B6-418B89F6076B}">
      <dsp:nvSpPr>
        <dsp:cNvPr id="0" name=""/>
        <dsp:cNvSpPr/>
      </dsp:nvSpPr>
      <dsp:spPr>
        <a:xfrm>
          <a:off x="0" y="1258226"/>
          <a:ext cx="5714275" cy="725399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process</a:t>
          </a:r>
          <a:endParaRPr lang="en-US" sz="3100" kern="1200"/>
        </a:p>
      </dsp:txBody>
      <dsp:txXfrm>
        <a:off x="35411" y="1293637"/>
        <a:ext cx="5643453" cy="654577"/>
      </dsp:txXfrm>
    </dsp:sp>
    <dsp:sp modelId="{2EF16472-413C-4AEF-AF1A-33178AC31517}">
      <dsp:nvSpPr>
        <dsp:cNvPr id="0" name=""/>
        <dsp:cNvSpPr/>
      </dsp:nvSpPr>
      <dsp:spPr>
        <a:xfrm>
          <a:off x="0" y="1983626"/>
          <a:ext cx="571427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428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Tìm kiếm môn học ứng với kỹ năng</a:t>
          </a:r>
          <a:endParaRPr lang="en-US" sz="2400" kern="1200"/>
        </a:p>
      </dsp:txBody>
      <dsp:txXfrm>
        <a:off x="0" y="1983626"/>
        <a:ext cx="5714275" cy="513360"/>
      </dsp:txXfrm>
    </dsp:sp>
    <dsp:sp modelId="{D7DC6E47-C923-4E82-A0A9-E26D0D0DB9B3}">
      <dsp:nvSpPr>
        <dsp:cNvPr id="0" name=""/>
        <dsp:cNvSpPr/>
      </dsp:nvSpPr>
      <dsp:spPr>
        <a:xfrm>
          <a:off x="0" y="2496986"/>
          <a:ext cx="5714275" cy="725399"/>
        </a:xfrm>
        <a:prstGeom prst="roundRect">
          <a:avLst/>
        </a:prstGeom>
        <a:solidFill>
          <a:schemeClr val="bg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smtClean="0"/>
            <a:t>output</a:t>
          </a:r>
          <a:endParaRPr lang="en-US" sz="3100" kern="1200"/>
        </a:p>
      </dsp:txBody>
      <dsp:txXfrm>
        <a:off x="35411" y="2532397"/>
        <a:ext cx="5643453" cy="654577"/>
      </dsp:txXfrm>
    </dsp:sp>
    <dsp:sp modelId="{8E552E0F-0356-4EB0-B0BE-7987CEC47548}">
      <dsp:nvSpPr>
        <dsp:cNvPr id="0" name=""/>
        <dsp:cNvSpPr/>
      </dsp:nvSpPr>
      <dsp:spPr>
        <a:xfrm>
          <a:off x="0" y="3222386"/>
          <a:ext cx="5714275" cy="72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428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Danh sách các môn học cung cấp kỹ năng được chọn</a:t>
          </a:r>
          <a:endParaRPr lang="en-US" sz="2400" kern="1200"/>
        </a:p>
      </dsp:txBody>
      <dsp:txXfrm>
        <a:off x="0" y="3222386"/>
        <a:ext cx="5714275" cy="7219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126AF-11CE-48E5-A19A-D86CBB115CC2}">
      <dsp:nvSpPr>
        <dsp:cNvPr id="0" name=""/>
        <dsp:cNvSpPr/>
      </dsp:nvSpPr>
      <dsp:spPr>
        <a:xfrm>
          <a:off x="-4893612" y="-745733"/>
          <a:ext cx="5795728" cy="5795728"/>
        </a:xfrm>
        <a:prstGeom prst="blockArc">
          <a:avLst>
            <a:gd name="adj1" fmla="val 18900000"/>
            <a:gd name="adj2" fmla="val 2700000"/>
            <a:gd name="adj3" fmla="val 373"/>
          </a:avLst>
        </a:prstGeom>
        <a:noFill/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16BDA-2C15-4536-9F0D-379B5AB0689C}">
      <dsp:nvSpPr>
        <dsp:cNvPr id="0" name=""/>
        <dsp:cNvSpPr/>
      </dsp:nvSpPr>
      <dsp:spPr>
        <a:xfrm>
          <a:off x="547034" y="482679"/>
          <a:ext cx="5984394" cy="8608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3302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Người dùng nhập mã môn học muốn tham khảo hiển thị trên màn hình</a:t>
          </a:r>
          <a:endParaRPr lang="en-US" sz="1900" kern="1200"/>
        </a:p>
      </dsp:txBody>
      <dsp:txXfrm>
        <a:off x="547034" y="482679"/>
        <a:ext cx="5984394" cy="860852"/>
      </dsp:txXfrm>
    </dsp:sp>
    <dsp:sp modelId="{57313FCC-020F-4ACB-85D7-043C5752D6C5}">
      <dsp:nvSpPr>
        <dsp:cNvPr id="0" name=""/>
        <dsp:cNvSpPr/>
      </dsp:nvSpPr>
      <dsp:spPr>
        <a:xfrm>
          <a:off x="32367" y="322819"/>
          <a:ext cx="1076065" cy="1076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02FA3-0A3A-4019-B46B-77508C3E8770}">
      <dsp:nvSpPr>
        <dsp:cNvPr id="0" name=""/>
        <dsp:cNvSpPr/>
      </dsp:nvSpPr>
      <dsp:spPr>
        <a:xfrm>
          <a:off x="1151031" y="1706984"/>
          <a:ext cx="4256742" cy="86085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3302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Tìm kiếm những kỹ năng mà môn học đó cung cấp</a:t>
          </a:r>
          <a:endParaRPr lang="en-US" sz="1900" kern="1200"/>
        </a:p>
      </dsp:txBody>
      <dsp:txXfrm>
        <a:off x="1151031" y="1706984"/>
        <a:ext cx="4256742" cy="860852"/>
      </dsp:txXfrm>
    </dsp:sp>
    <dsp:sp modelId="{45084855-E878-4F80-9F65-BC2155ACDD8B}">
      <dsp:nvSpPr>
        <dsp:cNvPr id="0" name=""/>
        <dsp:cNvSpPr/>
      </dsp:nvSpPr>
      <dsp:spPr>
        <a:xfrm>
          <a:off x="345287" y="1614098"/>
          <a:ext cx="1076065" cy="1076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BE7DA-2FFE-4F74-BEFE-1A5C444A1A86}">
      <dsp:nvSpPr>
        <dsp:cNvPr id="0" name=""/>
        <dsp:cNvSpPr/>
      </dsp:nvSpPr>
      <dsp:spPr>
        <a:xfrm>
          <a:off x="796483" y="3022366"/>
          <a:ext cx="2586174" cy="860852"/>
        </a:xfrm>
        <a:prstGeom prst="rect">
          <a:avLst/>
        </a:prstGeom>
        <a:solidFill>
          <a:schemeClr val="bg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3302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Danh sách các kỹ năng có thể có được</a:t>
          </a:r>
          <a:endParaRPr lang="en-US" sz="1900" kern="1200"/>
        </a:p>
      </dsp:txBody>
      <dsp:txXfrm>
        <a:off x="796483" y="3022366"/>
        <a:ext cx="2586174" cy="860852"/>
      </dsp:txXfrm>
    </dsp:sp>
    <dsp:sp modelId="{499AA777-403C-4199-8FB9-39B4B9D8DC99}">
      <dsp:nvSpPr>
        <dsp:cNvPr id="0" name=""/>
        <dsp:cNvSpPr/>
      </dsp:nvSpPr>
      <dsp:spPr>
        <a:xfrm>
          <a:off x="32367" y="2905376"/>
          <a:ext cx="1076065" cy="10760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640A6-9A55-40E8-8A1F-8B9E638741C8}">
      <dsp:nvSpPr>
        <dsp:cNvPr id="0" name=""/>
        <dsp:cNvSpPr/>
      </dsp:nvSpPr>
      <dsp:spPr>
        <a:xfrm rot="16200000">
          <a:off x="-996744" y="997328"/>
          <a:ext cx="3513909" cy="1519251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234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Input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Người dùng nhập mã số các kỹ năng được hiện trên menu.</a:t>
          </a:r>
          <a:endParaRPr lang="en-US" sz="1500" kern="1200"/>
        </a:p>
      </dsp:txBody>
      <dsp:txXfrm rot="5400000">
        <a:off x="585" y="702781"/>
        <a:ext cx="1519251" cy="2108345"/>
      </dsp:txXfrm>
    </dsp:sp>
    <dsp:sp modelId="{225B4EE7-2478-434B-A3EF-06AA95179A1B}">
      <dsp:nvSpPr>
        <dsp:cNvPr id="0" name=""/>
        <dsp:cNvSpPr/>
      </dsp:nvSpPr>
      <dsp:spPr>
        <a:xfrm rot="16200000">
          <a:off x="636450" y="997328"/>
          <a:ext cx="3513909" cy="1519251"/>
        </a:xfrm>
        <a:prstGeom prst="flowChartManualOperation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234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process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Tính toán độ tương thích của mỗi kỹ năng với mỗi nghề nghiệp theo đơn vị phần trăm.</a:t>
          </a:r>
          <a:endParaRPr lang="en-US" sz="1500" kern="1200"/>
        </a:p>
      </dsp:txBody>
      <dsp:txXfrm rot="5400000">
        <a:off x="1633779" y="702781"/>
        <a:ext cx="1519251" cy="2108345"/>
      </dsp:txXfrm>
    </dsp:sp>
    <dsp:sp modelId="{A0E45DB9-BD52-4B06-B190-87B0D566B13E}">
      <dsp:nvSpPr>
        <dsp:cNvPr id="0" name=""/>
        <dsp:cNvSpPr/>
      </dsp:nvSpPr>
      <dsp:spPr>
        <a:xfrm rot="16200000">
          <a:off x="2269646" y="997328"/>
          <a:ext cx="3513909" cy="1519251"/>
        </a:xfrm>
        <a:prstGeom prst="flowChartManualOperation">
          <a:avLst/>
        </a:prstGeom>
        <a:solidFill>
          <a:schemeClr val="bg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2340" bIns="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output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Danh sách các nghề nghiệp phù hợp nhất theo thứ tự giảm dần độ tương thích.</a:t>
          </a:r>
          <a:endParaRPr lang="en-US" sz="1500" kern="1200"/>
        </a:p>
      </dsp:txBody>
      <dsp:txXfrm rot="5400000">
        <a:off x="3266975" y="702781"/>
        <a:ext cx="1519251" cy="2108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393269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892" y="432761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221273" y="2582519"/>
            <a:ext cx="2967551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ltGray">
          <a:xfrm>
            <a:off x="2500793" y="108063"/>
            <a:ext cx="795998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8165"/>
            <a:ext cx="1058582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1588165"/>
            <a:ext cx="1602997" cy="16221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585825" y="10806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377" y="251693"/>
            <a:ext cx="7755397" cy="1080938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115504"/>
            <a:ext cx="10934604" cy="38206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46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003" y="4247489"/>
            <a:ext cx="1602997" cy="977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85824" y="5936187"/>
            <a:ext cx="567280" cy="365125"/>
          </a:xfrm>
        </p:spPr>
        <p:txBody>
          <a:bodyPr/>
          <a:lstStyle>
            <a:lvl1pPr>
              <a:defRPr sz="16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0822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21308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0792" y="310203"/>
            <a:ext cx="9691208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1701343"/>
            <a:ext cx="10934604" cy="4234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0774" y="5936186"/>
            <a:ext cx="1154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78015" y="123371"/>
            <a:ext cx="2322777" cy="1347333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29" y="2733709"/>
            <a:ext cx="8693827" cy="1373070"/>
          </a:xfrm>
        </p:spPr>
        <p:txBody>
          <a:bodyPr/>
          <a:lstStyle/>
          <a:p>
            <a:r>
              <a:rPr lang="en-US" sz="4400" smtClean="0"/>
              <a:t>Hướng dẫn sử dụng phần mềm Academic Advisement System</a:t>
            </a:r>
            <a:endParaRPr lang="vi-VN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smtClean="0"/>
              <a:t>Tin học cộng đồng </a:t>
            </a:r>
          </a:p>
          <a:p>
            <a:r>
              <a:rPr lang="en-US" sz="2400" smtClean="0"/>
              <a:t>Giảng viên hướng dẫn: Phạm Thái Kỳ Trung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84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</a:rPr>
              <a:t>SKILLS TO JOBS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49"/>
          <a:stretch/>
        </p:blipFill>
        <p:spPr>
          <a:xfrm>
            <a:off x="5839097" y="4756282"/>
            <a:ext cx="6060523" cy="1562318"/>
          </a:xfr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29115835"/>
              </p:ext>
            </p:extLst>
          </p:nvPr>
        </p:nvGraphicFramePr>
        <p:xfrm>
          <a:off x="281577" y="2403565"/>
          <a:ext cx="4786811" cy="3513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85" r="9477"/>
          <a:stretch/>
        </p:blipFill>
        <p:spPr>
          <a:xfrm>
            <a:off x="5839097" y="1959428"/>
            <a:ext cx="6060523" cy="240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9640A6-9A55-40E8-8A1F-8B9E638741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7A9640A6-9A55-40E8-8A1F-8B9E638741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25B4EE7-2478-434B-A3EF-06AA95179A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225B4EE7-2478-434B-A3EF-06AA95179A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E45DB9-BD52-4B06-B190-87B0D566B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A0E45DB9-BD52-4B06-B190-87B0D566B1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vi-VN"/>
          </a:p>
        </p:txBody>
      </p:sp>
      <p:sp>
        <p:nvSpPr>
          <p:cNvPr id="6" name="Flowchart: Multidocument 5"/>
          <p:cNvSpPr/>
          <p:nvPr/>
        </p:nvSpPr>
        <p:spPr>
          <a:xfrm>
            <a:off x="495784" y="2011680"/>
            <a:ext cx="6754102" cy="2455817"/>
          </a:xfrm>
          <a:prstGeom prst="flowChartMultidocumen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/>
          <p:cNvSpPr txBox="1"/>
          <p:nvPr/>
        </p:nvSpPr>
        <p:spPr>
          <a:xfrm>
            <a:off x="2705378" y="4963887"/>
            <a:ext cx="8541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Phần mềm thực sự hữu ích cho người dùng muốn tìm hiểu các ngành nghề trong Công Nghệ Thông Tin.</a:t>
            </a:r>
            <a:endParaRPr lang="vi-VN"/>
          </a:p>
          <a:p>
            <a:r>
              <a:rPr lang="en-US"/>
              <a:t>Hiện tại, phần mềm có 5 chức năng chính. Tương lai sẽ mở rộng thêm nhiều chức năng khác và cập nhật dữ liệu phù hợp với hiện tại.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130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HỎI ĐÁP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42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CẢM ƠN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181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Nhóm tác giả</a:t>
            </a:r>
            <a:endParaRPr lang="vi-V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424236"/>
              </p:ext>
            </p:extLst>
          </p:nvPr>
        </p:nvGraphicFramePr>
        <p:xfrm>
          <a:off x="1214847" y="2050868"/>
          <a:ext cx="9899070" cy="45541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4344">
                  <a:extLst>
                    <a:ext uri="{9D8B030D-6E8A-4147-A177-3AD203B41FA5}">
                      <a16:colId xmlns:a16="http://schemas.microsoft.com/office/drawing/2014/main" val="4208345221"/>
                    </a:ext>
                  </a:extLst>
                </a:gridCol>
                <a:gridCol w="6537256">
                  <a:extLst>
                    <a:ext uri="{9D8B030D-6E8A-4147-A177-3AD203B41FA5}">
                      <a16:colId xmlns:a16="http://schemas.microsoft.com/office/drawing/2014/main" val="1975976689"/>
                    </a:ext>
                  </a:extLst>
                </a:gridCol>
                <a:gridCol w="2227470">
                  <a:extLst>
                    <a:ext uri="{9D8B030D-6E8A-4147-A177-3AD203B41FA5}">
                      <a16:colId xmlns:a16="http://schemas.microsoft.com/office/drawing/2014/main" val="1250606125"/>
                    </a:ext>
                  </a:extLst>
                </a:gridCol>
              </a:tblGrid>
              <a:tr h="7136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 VÀ TÊN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1226479"/>
                  </a:ext>
                </a:extLst>
              </a:tr>
              <a:tr h="5671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 TUẤN KIỆT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2162392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7577807"/>
                  </a:ext>
                </a:extLst>
              </a:tr>
              <a:tr h="5671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 NGUYÊN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2162391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7307997"/>
                  </a:ext>
                </a:extLst>
              </a:tr>
              <a:tr h="5671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ĐẶNG CÔNG HẢO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2152158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215994"/>
                  </a:ext>
                </a:extLst>
              </a:tr>
              <a:tr h="5671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 </a:t>
                      </a:r>
                      <a:r>
                        <a:rPr lang="en-US" sz="28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ĐẮC </a:t>
                      </a: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QUANG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2162385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2623135"/>
                  </a:ext>
                </a:extLst>
              </a:tr>
              <a:tr h="5671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sz="2800" baseline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NGỌC THIỆN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1752819"/>
                  </a:ext>
                </a:extLst>
              </a:tr>
              <a:tr h="5671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 THANH PHONG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2162388</a:t>
                      </a:r>
                      <a:endParaRPr lang="vi-VN" sz="2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501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2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phiên bản</a:t>
            </a:r>
            <a:endParaRPr lang="vi-V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814246"/>
              </p:ext>
            </p:extLst>
          </p:nvPr>
        </p:nvGraphicFramePr>
        <p:xfrm>
          <a:off x="681038" y="2116138"/>
          <a:ext cx="10933112" cy="3819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9301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6D2458-2029-4830-A2DB-6D09E9EB20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5E6D2458-2029-4830-A2DB-6D09E9EB20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5E6D2458-2029-4830-A2DB-6D09E9EB20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8BD314-2F2C-4C71-BC68-0E96322C70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598BD314-2F2C-4C71-BC68-0E96322C70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598BD314-2F2C-4C71-BC68-0E96322C70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CC646C-303A-4D7D-8A46-08F7235BD8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34CC646C-303A-4D7D-8A46-08F7235BD8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34CC646C-303A-4D7D-8A46-08F7235BD8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DA8467-EFE7-4925-A8A3-51122E537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ECDA8467-EFE7-4925-A8A3-51122E537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ECDA8467-EFE7-4925-A8A3-51122E537B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DF1362-33F0-4B35-AE1E-2E5045E7D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5DDF1362-33F0-4B35-AE1E-2E5045E7D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5DDF1362-33F0-4B35-AE1E-2E5045E7D7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132022-CDA8-4837-976C-F01AF2D2AD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B8132022-CDA8-4837-976C-F01AF2D2AD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B8132022-CDA8-4837-976C-F01AF2D2AD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 công cụ đã dùng</a:t>
            </a:r>
            <a:endParaRPr lang="vi-VN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691431"/>
              </p:ext>
            </p:extLst>
          </p:nvPr>
        </p:nvGraphicFramePr>
        <p:xfrm>
          <a:off x="681038" y="2116138"/>
          <a:ext cx="10933112" cy="3819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42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644505E-8C60-482C-BC24-999B268217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graphicEl>
                                              <a:dgm id="{4644505E-8C60-482C-BC24-999B268217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graphicEl>
                                              <a:dgm id="{4644505E-8C60-482C-BC24-999B268217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3B7AB9E-0E54-4799-9BD0-73CB02327B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graphicEl>
                                              <a:dgm id="{13B7AB9E-0E54-4799-9BD0-73CB02327B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graphicEl>
                                              <a:dgm id="{13B7AB9E-0E54-4799-9BD0-73CB02327B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D21B60E1-BC2E-48C3-A14E-825463099E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graphicEl>
                                              <a:dgm id="{D21B60E1-BC2E-48C3-A14E-825463099E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graphicEl>
                                              <a:dgm id="{D21B60E1-BC2E-48C3-A14E-825463099E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C32F67A-C7A2-4565-9F74-CC5831EC07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graphicEl>
                                              <a:dgm id="{FC32F67A-C7A2-4565-9F74-CC5831EC07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graphicEl>
                                              <a:dgm id="{FC32F67A-C7A2-4565-9F74-CC5831EC07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9273600-B40C-4032-AEB6-E77E08259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graphicEl>
                                              <a:dgm id="{89273600-B40C-4032-AEB6-E77E08259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graphicEl>
                                              <a:dgm id="{89273600-B40C-4032-AEB6-E77E08259A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03E3DC9-9F51-4452-89FD-553E4B6BFA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graphicEl>
                                              <a:dgm id="{F03E3DC9-9F51-4452-89FD-553E4B6BFA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graphicEl>
                                              <a:dgm id="{F03E3DC9-9F51-4452-89FD-553E4B6BFA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0543E9F-ED26-400C-A2FB-D977FFEC06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graphicEl>
                                              <a:dgm id="{B0543E9F-ED26-400C-A2FB-D977FFEC06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graphicEl>
                                              <a:dgm id="{B0543E9F-ED26-400C-A2FB-D977FFEC06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43F2801-BCC2-4F71-998D-6D0559DD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graphicEl>
                                              <a:dgm id="{B43F2801-BCC2-4F71-998D-6D0559DD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graphicEl>
                                              <a:dgm id="{B43F2801-BCC2-4F71-998D-6D0559DDEF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3D08B03-3722-4086-A870-5C4E136CFD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graphicEl>
                                              <a:dgm id="{C3D08B03-3722-4086-A870-5C4E136CFD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graphicEl>
                                              <a:dgm id="{C3D08B03-3722-4086-A870-5C4E136CFD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2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Cấu trúc phần </a:t>
            </a:r>
            <a:r>
              <a:rPr lang="en-US" smtClean="0"/>
              <a:t>mềm đầy đủ </a:t>
            </a:r>
            <a:endParaRPr lang="vi-VN"/>
          </a:p>
        </p:txBody>
      </p:sp>
      <p:sp>
        <p:nvSpPr>
          <p:cNvPr id="5" name="Flowchart: Connector 4"/>
          <p:cNvSpPr/>
          <p:nvPr/>
        </p:nvSpPr>
        <p:spPr>
          <a:xfrm>
            <a:off x="9091750" y="4193177"/>
            <a:ext cx="979714" cy="99277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Flowchart: Connector 5"/>
          <p:cNvSpPr/>
          <p:nvPr/>
        </p:nvSpPr>
        <p:spPr>
          <a:xfrm>
            <a:off x="3474720" y="4193176"/>
            <a:ext cx="1005840" cy="99277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69946"/>
              </p:ext>
            </p:extLst>
          </p:nvPr>
        </p:nvGraphicFramePr>
        <p:xfrm>
          <a:off x="681038" y="2116138"/>
          <a:ext cx="10933112" cy="3819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8582298" y="2351534"/>
            <a:ext cx="2651759" cy="1058136"/>
            <a:chOff x="1214847" y="5406595"/>
            <a:chExt cx="2651759" cy="1058136"/>
          </a:xfrm>
        </p:grpSpPr>
        <p:grpSp>
          <p:nvGrpSpPr>
            <p:cNvPr id="10" name="Group 9"/>
            <p:cNvGrpSpPr/>
            <p:nvPr/>
          </p:nvGrpSpPr>
          <p:grpSpPr>
            <a:xfrm>
              <a:off x="1214847" y="5406595"/>
              <a:ext cx="1045028" cy="1058136"/>
              <a:chOff x="1320715" y="5799864"/>
              <a:chExt cx="1045028" cy="105813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1320715" y="5799864"/>
                <a:ext cx="1045028" cy="105813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320715" y="5799864"/>
                <a:ext cx="1045028" cy="1058136"/>
              </a:xfrm>
              <a:prstGeom prst="ellipse">
                <a:avLst/>
              </a:prstGeom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259875" y="5966915"/>
              <a:ext cx="1606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myTools.py</a:t>
              </a:r>
              <a:endParaRPr lang="vi-VN" b="1"/>
            </a:p>
          </p:txBody>
        </p:sp>
      </p:grpSp>
    </p:spTree>
    <p:extLst>
      <p:ext uri="{BB962C8B-B14F-4D97-AF65-F5344CB8AC3E}">
        <p14:creationId xmlns:p14="http://schemas.microsoft.com/office/powerpoint/2010/main" val="19148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</a:rPr>
              <a:t>Search jobs you want to know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167" y="2338251"/>
            <a:ext cx="5107350" cy="3487783"/>
          </a:xfr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41794464"/>
              </p:ext>
            </p:extLst>
          </p:nvPr>
        </p:nvGraphicFramePr>
        <p:xfrm>
          <a:off x="457199" y="2338251"/>
          <a:ext cx="4990011" cy="3487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577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5D278B0-B5F6-4D6D-A7CB-BCECCEE74C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graphicEl>
                                              <a:dgm id="{A5D278B0-B5F6-4D6D-A7CB-BCECCEE74C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A5D278B0-B5F6-4D6D-A7CB-BCECCEE74C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9794F5-C355-4B5B-9252-E74D885FC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CD9794F5-C355-4B5B-9252-E74D885FC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CD9794F5-C355-4B5B-9252-E74D885FC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A8F59AA-00A6-4B28-9FEB-B9FD965E0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2A8F59AA-00A6-4B28-9FEB-B9FD965E0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2A8F59AA-00A6-4B28-9FEB-B9FD965E0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F93C40-3072-480C-A30D-28A36CD709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DCF93C40-3072-480C-A30D-28A36CD709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DCF93C40-3072-480C-A30D-28A36CD709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23A61DA-6032-48A7-BEE6-9D8F428FB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graphicEl>
                                              <a:dgm id="{323A61DA-6032-48A7-BEE6-9D8F428FB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graphicEl>
                                              <a:dgm id="{323A61DA-6032-48A7-BEE6-9D8F428FB7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023D97-BF44-41E5-83E9-25E163519E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graphicEl>
                                              <a:dgm id="{A9023D97-BF44-41E5-83E9-25E163519E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graphicEl>
                                              <a:dgm id="{A9023D97-BF44-41E5-83E9-25E163519E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Search skills</a:t>
            </a:r>
            <a:endParaRPr lang="vi-VN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42" y="4462537"/>
            <a:ext cx="5008441" cy="1650880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79" b="2234"/>
          <a:stretch/>
        </p:blipFill>
        <p:spPr>
          <a:xfrm>
            <a:off x="765341" y="2166386"/>
            <a:ext cx="5008441" cy="1965148"/>
          </a:xfrm>
          <a:prstGeom prst="rect">
            <a:avLst/>
          </a:prstGeom>
        </p:spPr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315347000"/>
              </p:ext>
            </p:extLst>
          </p:nvPr>
        </p:nvGraphicFramePr>
        <p:xfrm>
          <a:off x="6212113" y="2149652"/>
          <a:ext cx="5714275" cy="3963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709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68891B0-4123-4CA3-B472-D4A17F02E9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>
                                            <p:graphicEl>
                                              <a:dgm id="{C68891B0-4123-4CA3-B472-D4A17F02E9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graphicEl>
                                              <a:dgm id="{C68891B0-4123-4CA3-B472-D4A17F02E9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graphicEl>
                                              <a:dgm id="{C68891B0-4123-4CA3-B472-D4A17F02E9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graphicEl>
                                              <a:dgm id="{C68891B0-4123-4CA3-B472-D4A17F02E9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C980E2F6-9B22-4ABF-B6F4-C3F0AB044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>
                                            <p:graphicEl>
                                              <a:dgm id="{C980E2F6-9B22-4ABF-B6F4-C3F0AB044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graphicEl>
                                              <a:dgm id="{C980E2F6-9B22-4ABF-B6F4-C3F0AB044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graphicEl>
                                              <a:dgm id="{C980E2F6-9B22-4ABF-B6F4-C3F0AB044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>
                                            <p:graphicEl>
                                              <a:dgm id="{C980E2F6-9B22-4ABF-B6F4-C3F0AB0443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A123AA4F-DBEB-41E2-97B6-418B89F60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>
                                            <p:graphicEl>
                                              <a:dgm id="{A123AA4F-DBEB-41E2-97B6-418B89F60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>
                                            <p:graphicEl>
                                              <a:dgm id="{A123AA4F-DBEB-41E2-97B6-418B89F60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>
                                            <p:graphicEl>
                                              <a:dgm id="{A123AA4F-DBEB-41E2-97B6-418B89F60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>
                                            <p:graphicEl>
                                              <a:dgm id="{A123AA4F-DBEB-41E2-97B6-418B89F607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2EF16472-413C-4AEF-AF1A-33178AC315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>
                                            <p:graphicEl>
                                              <a:dgm id="{2EF16472-413C-4AEF-AF1A-33178AC315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>
                                            <p:graphicEl>
                                              <a:dgm id="{2EF16472-413C-4AEF-AF1A-33178AC315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>
                                            <p:graphicEl>
                                              <a:dgm id="{2EF16472-413C-4AEF-AF1A-33178AC315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>
                                            <p:graphicEl>
                                              <a:dgm id="{2EF16472-413C-4AEF-AF1A-33178AC315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D7DC6E47-C923-4E82-A0A9-E26D0D0DB9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>
                                            <p:graphicEl>
                                              <a:dgm id="{D7DC6E47-C923-4E82-A0A9-E26D0D0DB9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>
                                            <p:graphicEl>
                                              <a:dgm id="{D7DC6E47-C923-4E82-A0A9-E26D0D0DB9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>
                                            <p:graphicEl>
                                              <a:dgm id="{D7DC6E47-C923-4E82-A0A9-E26D0D0DB9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>
                                            <p:graphicEl>
                                              <a:dgm id="{D7DC6E47-C923-4E82-A0A9-E26D0D0DB9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dgm id="{8E552E0F-0356-4EB0-B0BE-7987CEC475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graphicEl>
                                              <a:dgm id="{8E552E0F-0356-4EB0-B0BE-7987CEC475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graphicEl>
                                              <a:dgm id="{8E552E0F-0356-4EB0-B0BE-7987CEC475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>
                                            <p:graphicEl>
                                              <a:dgm id="{8E552E0F-0356-4EB0-B0BE-7987CEC475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>
                                            <p:graphicEl>
                                              <a:dgm id="{8E552E0F-0356-4EB0-B0BE-7987CEC475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6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</a:rPr>
              <a:t>SEARCH SUBJECTS</a:t>
            </a:r>
            <a:endParaRPr lang="vi-V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423" y="5107577"/>
            <a:ext cx="7837715" cy="140472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3" r="36853" b="453"/>
          <a:stretch/>
        </p:blipFill>
        <p:spPr>
          <a:xfrm>
            <a:off x="6959375" y="1992034"/>
            <a:ext cx="4914763" cy="2880982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41615719"/>
              </p:ext>
            </p:extLst>
          </p:nvPr>
        </p:nvGraphicFramePr>
        <p:xfrm>
          <a:off x="0" y="1992035"/>
          <a:ext cx="6531429" cy="4304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01706" y="2675965"/>
            <a:ext cx="118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Input</a:t>
            </a:r>
            <a:endParaRPr lang="vi-VN" sz="20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0659" y="3944111"/>
            <a:ext cx="118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Process</a:t>
            </a:r>
            <a:endParaRPr lang="vi-VN" sz="20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306386"/>
            <a:ext cx="118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bg1"/>
                </a:solidFill>
              </a:rPr>
              <a:t>Output</a:t>
            </a:r>
            <a:endParaRPr lang="vi-VN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378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C2126AF-11CE-48E5-A19A-D86CBB115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CC2126AF-11CE-48E5-A19A-D86CBB115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CC2126AF-11CE-48E5-A19A-D86CBB115C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7313FCC-020F-4ACB-85D7-043C5752D6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graphicEl>
                                              <a:dgm id="{57313FCC-020F-4ACB-85D7-043C5752D6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graphicEl>
                                              <a:dgm id="{57313FCC-020F-4ACB-85D7-043C5752D6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D616BDA-2C15-4536-9F0D-379B5AB06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graphicEl>
                                              <a:dgm id="{DD616BDA-2C15-4536-9F0D-379B5AB06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graphicEl>
                                              <a:dgm id="{DD616BDA-2C15-4536-9F0D-379B5AB06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5084855-E878-4F80-9F65-BC2155ACDD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graphicEl>
                                              <a:dgm id="{45084855-E878-4F80-9F65-BC2155ACDD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graphicEl>
                                              <a:dgm id="{45084855-E878-4F80-9F65-BC2155ACDD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8702FA3-0A3A-4019-B46B-77508C3E8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graphicEl>
                                              <a:dgm id="{F8702FA3-0A3A-4019-B46B-77508C3E8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graphicEl>
                                              <a:dgm id="{F8702FA3-0A3A-4019-B46B-77508C3E8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99AA777-403C-4199-8FB9-39B4B9D8D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graphicEl>
                                              <a:dgm id="{499AA777-403C-4199-8FB9-39B4B9D8D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graphicEl>
                                              <a:dgm id="{499AA777-403C-4199-8FB9-39B4B9D8D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58BE7DA-2FFE-4F74-BEFE-1A5C444A1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graphicEl>
                                              <a:dgm id="{958BE7DA-2FFE-4F74-BEFE-1A5C444A1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graphicEl>
                                              <a:dgm id="{958BE7DA-2FFE-4F74-BEFE-1A5C444A1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ffectLst/>
              </a:rPr>
              <a:t>SEARCH SUBJECTS</a:t>
            </a:r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81" y="2669178"/>
            <a:ext cx="9818267" cy="420664"/>
          </a:xfrm>
        </p:spPr>
      </p:pic>
      <p:sp>
        <p:nvSpPr>
          <p:cNvPr id="5" name="TextBox 4"/>
          <p:cNvSpPr txBox="1"/>
          <p:nvPr/>
        </p:nvSpPr>
        <p:spPr>
          <a:xfrm>
            <a:off x="1718016" y="2168487"/>
            <a:ext cx="60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Người dùng nhập mức lương mong muốn có được.</a:t>
            </a:r>
            <a:endParaRPr lang="vi-VN"/>
          </a:p>
        </p:txBody>
      </p:sp>
      <p:sp>
        <p:nvSpPr>
          <p:cNvPr id="6" name="Flowchart: Connector 5"/>
          <p:cNvSpPr/>
          <p:nvPr/>
        </p:nvSpPr>
        <p:spPr>
          <a:xfrm>
            <a:off x="1219700" y="2286001"/>
            <a:ext cx="193516" cy="15675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Flowchart: Connector 6"/>
          <p:cNvSpPr/>
          <p:nvPr/>
        </p:nvSpPr>
        <p:spPr>
          <a:xfrm>
            <a:off x="1219700" y="3429393"/>
            <a:ext cx="193516" cy="15675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Flowchart: Connector 7"/>
          <p:cNvSpPr/>
          <p:nvPr/>
        </p:nvSpPr>
        <p:spPr>
          <a:xfrm>
            <a:off x="1219700" y="5749857"/>
            <a:ext cx="193516" cy="15675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TextBox 8"/>
          <p:cNvSpPr txBox="1"/>
          <p:nvPr/>
        </p:nvSpPr>
        <p:spPr>
          <a:xfrm>
            <a:off x="1718016" y="3323104"/>
            <a:ext cx="578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Tìm nghề nghiệp phù hợp với mức lương yêu cầu</a:t>
            </a:r>
            <a:endParaRPr lang="vi-V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81" y="3925698"/>
            <a:ext cx="8297433" cy="15908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18016" y="5671480"/>
            <a:ext cx="696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Danh sách các ngành nghề và mưc lương thấp nhất và cao nhất.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192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266</TotalTime>
  <Words>384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Berlin</vt:lpstr>
      <vt:lpstr>Hướng dẫn sử dụng phần mềm Academic Advisement System</vt:lpstr>
      <vt:lpstr>Nhóm tác giả</vt:lpstr>
      <vt:lpstr>Các phiên bản</vt:lpstr>
      <vt:lpstr>Các công cụ đã dùng</vt:lpstr>
      <vt:lpstr>Cấu trúc phần mềm đầy đủ </vt:lpstr>
      <vt:lpstr>Search jobs you want to know</vt:lpstr>
      <vt:lpstr>Search skills</vt:lpstr>
      <vt:lpstr>SEARCH SUBJECTS</vt:lpstr>
      <vt:lpstr>SEARCH SUBJECTS</vt:lpstr>
      <vt:lpstr>SKILLS TO JOBS</vt:lpstr>
      <vt:lpstr>TỔNG KẾT</vt:lpstr>
      <vt:lpstr>HỎI ĐÁP</vt:lpstr>
      <vt:lpstr>CẢM 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Kiet Nguyen Tuan</dc:creator>
  <cp:lastModifiedBy>Kiet Nguyen Tuan</cp:lastModifiedBy>
  <cp:revision>28</cp:revision>
  <dcterms:created xsi:type="dcterms:W3CDTF">2017-01-05T11:22:20Z</dcterms:created>
  <dcterms:modified xsi:type="dcterms:W3CDTF">2017-01-19T18:11:39Z</dcterms:modified>
</cp:coreProperties>
</file>