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2" r:id="rId11"/>
    <p:sldId id="265" r:id="rId12"/>
    <p:sldId id="27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pedia.org/wiki/TensorFlow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en.wikipedia.org/wiki/Anaconda_(Python_distribution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Python-logo-notext.svg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pedia.org/wiki/TensorFlow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s://en.wikipedia.org/wiki/Anaconda_(Python_distribution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Python-logo-notext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838A7-A229-4761-B4A9-529D1BB89AF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336E611-4B19-46AE-8D02-448CE38149B8}">
      <dgm:prSet phldrT="[Text]"/>
      <dgm:spPr/>
      <dgm:t>
        <a:bodyPr/>
        <a:lstStyle/>
        <a:p>
          <a:r>
            <a:rPr lang="en-US"/>
            <a:t>Food Recognition</a:t>
          </a:r>
        </a:p>
      </dgm:t>
    </dgm:pt>
    <dgm:pt modelId="{732E0EDF-622C-4F7A-B8B5-1BC5A5724F8B}" type="parTrans" cxnId="{9E4E546F-7ED1-40F8-8D4D-B11E13222658}">
      <dgm:prSet/>
      <dgm:spPr/>
      <dgm:t>
        <a:bodyPr/>
        <a:lstStyle/>
        <a:p>
          <a:endParaRPr lang="en-US"/>
        </a:p>
      </dgm:t>
    </dgm:pt>
    <dgm:pt modelId="{969F5635-5930-4BEB-AF8B-A0280140AB4A}" type="sibTrans" cxnId="{9E4E546F-7ED1-40F8-8D4D-B11E13222658}">
      <dgm:prSet/>
      <dgm:spPr/>
      <dgm:t>
        <a:bodyPr/>
        <a:lstStyle/>
        <a:p>
          <a:endParaRPr lang="en-US"/>
        </a:p>
      </dgm:t>
    </dgm:pt>
    <dgm:pt modelId="{166D23B7-5A09-4C18-9062-AA9E53E63CAD}">
      <dgm:prSet phldrT="[Text]"/>
      <dgm:spPr/>
      <dgm:t>
        <a:bodyPr/>
        <a:lstStyle/>
        <a:p>
          <a:r>
            <a:rPr lang="en-US"/>
            <a:t>Recognize food in a photo</a:t>
          </a:r>
        </a:p>
      </dgm:t>
    </dgm:pt>
    <dgm:pt modelId="{316ADC3D-84B2-4EE1-8A00-023D7D655B66}" type="parTrans" cxnId="{BDD8AFE2-D597-46EF-8079-D99A7530DE60}">
      <dgm:prSet/>
      <dgm:spPr/>
      <dgm:t>
        <a:bodyPr/>
        <a:lstStyle/>
        <a:p>
          <a:endParaRPr lang="en-US"/>
        </a:p>
      </dgm:t>
    </dgm:pt>
    <dgm:pt modelId="{5FC842C1-88F1-4559-A362-2949E997FD62}" type="sibTrans" cxnId="{BDD8AFE2-D597-46EF-8079-D99A7530DE60}">
      <dgm:prSet/>
      <dgm:spPr/>
      <dgm:t>
        <a:bodyPr/>
        <a:lstStyle/>
        <a:p>
          <a:endParaRPr lang="en-US"/>
        </a:p>
      </dgm:t>
    </dgm:pt>
    <dgm:pt modelId="{E5861A8D-F654-4381-A874-6C656F76C4AD}">
      <dgm:prSet phldrT="[Text]"/>
      <dgm:spPr/>
      <dgm:t>
        <a:bodyPr/>
        <a:lstStyle/>
        <a:p>
          <a:r>
            <a:rPr lang="en-US"/>
            <a:t>Return food’s information in summary</a:t>
          </a:r>
        </a:p>
      </dgm:t>
    </dgm:pt>
    <dgm:pt modelId="{21D0506A-244A-45B7-B6B6-3CAA1D05AED6}" type="parTrans" cxnId="{801ABD88-FBE4-4A54-B0A1-2C3E3BA8B267}">
      <dgm:prSet/>
      <dgm:spPr/>
      <dgm:t>
        <a:bodyPr/>
        <a:lstStyle/>
        <a:p>
          <a:endParaRPr lang="en-US"/>
        </a:p>
      </dgm:t>
    </dgm:pt>
    <dgm:pt modelId="{9D4F6725-E5E8-4F86-AE6E-3203688599BE}" type="sibTrans" cxnId="{801ABD88-FBE4-4A54-B0A1-2C3E3BA8B267}">
      <dgm:prSet/>
      <dgm:spPr/>
      <dgm:t>
        <a:bodyPr/>
        <a:lstStyle/>
        <a:p>
          <a:endParaRPr lang="en-US"/>
        </a:p>
      </dgm:t>
    </dgm:pt>
    <dgm:pt modelId="{91F41FE3-06C2-45D7-900F-23C8A255ABD5}">
      <dgm:prSet phldrT="[Text]"/>
      <dgm:spPr/>
      <dgm:t>
        <a:bodyPr/>
        <a:lstStyle/>
        <a:p>
          <a:r>
            <a:rPr lang="en-US"/>
            <a:t>Ingredient Detection</a:t>
          </a:r>
        </a:p>
      </dgm:t>
    </dgm:pt>
    <dgm:pt modelId="{496414AF-9EE0-4188-BB22-2E5EA36B0EB1}" type="parTrans" cxnId="{F61E325F-4B16-4E28-BE51-73CBE0096260}">
      <dgm:prSet/>
      <dgm:spPr/>
      <dgm:t>
        <a:bodyPr/>
        <a:lstStyle/>
        <a:p>
          <a:endParaRPr lang="en-US"/>
        </a:p>
      </dgm:t>
    </dgm:pt>
    <dgm:pt modelId="{2DC13CD8-3726-4AB0-A057-CBAD0E357CC9}" type="sibTrans" cxnId="{F61E325F-4B16-4E28-BE51-73CBE0096260}">
      <dgm:prSet/>
      <dgm:spPr/>
      <dgm:t>
        <a:bodyPr/>
        <a:lstStyle/>
        <a:p>
          <a:endParaRPr lang="en-US"/>
        </a:p>
      </dgm:t>
    </dgm:pt>
    <dgm:pt modelId="{B3AAA381-208C-4B03-9130-CFFE37911EB3}">
      <dgm:prSet phldrT="[Text]"/>
      <dgm:spPr/>
      <dgm:t>
        <a:bodyPr/>
        <a:lstStyle/>
        <a:p>
          <a:r>
            <a:rPr lang="en-US"/>
            <a:t>Detect food’s ingredients in a photo one by one.</a:t>
          </a:r>
        </a:p>
      </dgm:t>
    </dgm:pt>
    <dgm:pt modelId="{42F90E71-7482-42BF-88F1-4CBD2345AB88}" type="parTrans" cxnId="{1566809A-3363-4FE5-A65A-C0850F0BC7BC}">
      <dgm:prSet/>
      <dgm:spPr/>
      <dgm:t>
        <a:bodyPr/>
        <a:lstStyle/>
        <a:p>
          <a:endParaRPr lang="en-US"/>
        </a:p>
      </dgm:t>
    </dgm:pt>
    <dgm:pt modelId="{96704E55-A33E-4947-B26B-357845D47729}" type="sibTrans" cxnId="{1566809A-3363-4FE5-A65A-C0850F0BC7BC}">
      <dgm:prSet/>
      <dgm:spPr/>
      <dgm:t>
        <a:bodyPr/>
        <a:lstStyle/>
        <a:p>
          <a:endParaRPr lang="en-US"/>
        </a:p>
      </dgm:t>
    </dgm:pt>
    <dgm:pt modelId="{333903E4-4ED6-49D0-AA67-06E43A22B474}">
      <dgm:prSet phldrT="[Text]"/>
      <dgm:spPr/>
      <dgm:t>
        <a:bodyPr/>
        <a:lstStyle/>
        <a:p>
          <a:r>
            <a:rPr lang="en-US"/>
            <a:t>Return exactly nutrition value and predict its taste.</a:t>
          </a:r>
        </a:p>
      </dgm:t>
    </dgm:pt>
    <dgm:pt modelId="{9EE070B5-80C1-45CE-B6FC-D8F561743968}" type="parTrans" cxnId="{370D7321-8957-4F3B-8CDE-9C0AA98757C0}">
      <dgm:prSet/>
      <dgm:spPr/>
      <dgm:t>
        <a:bodyPr/>
        <a:lstStyle/>
        <a:p>
          <a:endParaRPr lang="en-US"/>
        </a:p>
      </dgm:t>
    </dgm:pt>
    <dgm:pt modelId="{FAB8E38D-7FBD-469B-B4AB-DB61E191D35F}" type="sibTrans" cxnId="{370D7321-8957-4F3B-8CDE-9C0AA98757C0}">
      <dgm:prSet/>
      <dgm:spPr/>
      <dgm:t>
        <a:bodyPr/>
        <a:lstStyle/>
        <a:p>
          <a:endParaRPr lang="en-US"/>
        </a:p>
      </dgm:t>
    </dgm:pt>
    <dgm:pt modelId="{716C991C-3D4C-42E6-BAFE-6B190B1C7762}">
      <dgm:prSet phldrT="[Text]"/>
      <dgm:spPr/>
      <dgm:t>
        <a:bodyPr/>
        <a:lstStyle/>
        <a:p>
          <a:r>
            <a:rPr lang="en-US"/>
            <a:t>Mobile app</a:t>
          </a:r>
        </a:p>
      </dgm:t>
    </dgm:pt>
    <dgm:pt modelId="{4AB8A4BC-05BF-4ACF-881A-94CA75A4EA5A}" type="parTrans" cxnId="{F706612C-B816-45A6-9ACD-4C156E43F870}">
      <dgm:prSet/>
      <dgm:spPr/>
      <dgm:t>
        <a:bodyPr/>
        <a:lstStyle/>
        <a:p>
          <a:endParaRPr lang="en-US"/>
        </a:p>
      </dgm:t>
    </dgm:pt>
    <dgm:pt modelId="{BBF74B70-5CA2-42C6-AC40-42B3F4B1CCA4}" type="sibTrans" cxnId="{F706612C-B816-45A6-9ACD-4C156E43F870}">
      <dgm:prSet/>
      <dgm:spPr/>
      <dgm:t>
        <a:bodyPr/>
        <a:lstStyle/>
        <a:p>
          <a:endParaRPr lang="en-US"/>
        </a:p>
      </dgm:t>
    </dgm:pt>
    <dgm:pt modelId="{E737A4D0-1220-417D-8BE9-8B75E5F63A7E}">
      <dgm:prSet phldrT="[Text]"/>
      <dgm:spPr/>
      <dgm:t>
        <a:bodyPr/>
        <a:lstStyle/>
        <a:p>
          <a:r>
            <a:rPr lang="en-US"/>
            <a:t>Take a photo</a:t>
          </a:r>
        </a:p>
      </dgm:t>
    </dgm:pt>
    <dgm:pt modelId="{5711D8AC-EF9E-476D-B65C-921065C5108D}" type="parTrans" cxnId="{53BD9669-F2C8-4BB8-B223-22427F3AE242}">
      <dgm:prSet/>
      <dgm:spPr/>
      <dgm:t>
        <a:bodyPr/>
        <a:lstStyle/>
        <a:p>
          <a:endParaRPr lang="en-US"/>
        </a:p>
      </dgm:t>
    </dgm:pt>
    <dgm:pt modelId="{403B2DA9-4CF9-4B77-9EB9-7B0C5E5B240E}" type="sibTrans" cxnId="{53BD9669-F2C8-4BB8-B223-22427F3AE242}">
      <dgm:prSet/>
      <dgm:spPr/>
      <dgm:t>
        <a:bodyPr/>
        <a:lstStyle/>
        <a:p>
          <a:endParaRPr lang="en-US"/>
        </a:p>
      </dgm:t>
    </dgm:pt>
    <dgm:pt modelId="{FFF79409-9947-44F4-8C4F-C733D1791506}">
      <dgm:prSet phldrT="[Text]"/>
      <dgm:spPr/>
      <dgm:t>
        <a:bodyPr/>
        <a:lstStyle/>
        <a:p>
          <a:r>
            <a:rPr lang="en-US"/>
            <a:t>Put it into models and get return results.</a:t>
          </a:r>
        </a:p>
      </dgm:t>
    </dgm:pt>
    <dgm:pt modelId="{EBB3660E-E39E-429D-AEF4-1315991FFC9C}" type="parTrans" cxnId="{A37712D7-7D5C-414E-86BF-46CF3E127AC5}">
      <dgm:prSet/>
      <dgm:spPr/>
      <dgm:t>
        <a:bodyPr/>
        <a:lstStyle/>
        <a:p>
          <a:endParaRPr lang="en-US"/>
        </a:p>
      </dgm:t>
    </dgm:pt>
    <dgm:pt modelId="{07EBDF60-94F9-40BA-8AD9-DD71A49C95C4}" type="sibTrans" cxnId="{A37712D7-7D5C-414E-86BF-46CF3E127AC5}">
      <dgm:prSet/>
      <dgm:spPr/>
      <dgm:t>
        <a:bodyPr/>
        <a:lstStyle/>
        <a:p>
          <a:endParaRPr lang="en-US"/>
        </a:p>
      </dgm:t>
    </dgm:pt>
    <dgm:pt modelId="{3E6E2B7D-1011-4D52-8B22-FA3140FA416C}">
      <dgm:prSet phldrT="[Text]"/>
      <dgm:spPr/>
      <dgm:t>
        <a:bodyPr/>
        <a:lstStyle/>
        <a:p>
          <a:r>
            <a:rPr lang="en-US"/>
            <a:t>Show result to user.</a:t>
          </a:r>
        </a:p>
      </dgm:t>
    </dgm:pt>
    <dgm:pt modelId="{4726E4BA-57B9-48D6-9ADD-F0CCCB4D716C}" type="parTrans" cxnId="{A9B973A8-1FE9-4378-8553-95E5BDB0519A}">
      <dgm:prSet/>
      <dgm:spPr/>
    </dgm:pt>
    <dgm:pt modelId="{C0FD27CA-D523-4B86-B5EF-C848BBE86983}" type="sibTrans" cxnId="{A9B973A8-1FE9-4378-8553-95E5BDB0519A}">
      <dgm:prSet/>
      <dgm:spPr/>
    </dgm:pt>
    <dgm:pt modelId="{BF9E5174-74C8-4A5A-8C33-442DFA33ECA8}" type="pres">
      <dgm:prSet presAssocID="{614838A7-A229-4761-B4A9-529D1BB89AF8}" presName="linearFlow" presStyleCnt="0">
        <dgm:presLayoutVars>
          <dgm:dir/>
          <dgm:animLvl val="lvl"/>
          <dgm:resizeHandles val="exact"/>
        </dgm:presLayoutVars>
      </dgm:prSet>
      <dgm:spPr/>
    </dgm:pt>
    <dgm:pt modelId="{59F0E1A0-0F31-4846-904E-3A738A15A366}" type="pres">
      <dgm:prSet presAssocID="{8336E611-4B19-46AE-8D02-448CE38149B8}" presName="composite" presStyleCnt="0"/>
      <dgm:spPr/>
    </dgm:pt>
    <dgm:pt modelId="{FB772B9C-B21B-474C-8810-E7233F3880B1}" type="pres">
      <dgm:prSet presAssocID="{8336E611-4B19-46AE-8D02-448CE38149B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C8EB9F9-CB33-47C2-9470-E14FE17395DC}" type="pres">
      <dgm:prSet presAssocID="{8336E611-4B19-46AE-8D02-448CE38149B8}" presName="descendantText" presStyleLbl="alignAcc1" presStyleIdx="0" presStyleCnt="3">
        <dgm:presLayoutVars>
          <dgm:bulletEnabled val="1"/>
        </dgm:presLayoutVars>
      </dgm:prSet>
      <dgm:spPr/>
    </dgm:pt>
    <dgm:pt modelId="{222534E2-07F5-4BF3-B956-922785E427F9}" type="pres">
      <dgm:prSet presAssocID="{969F5635-5930-4BEB-AF8B-A0280140AB4A}" presName="sp" presStyleCnt="0"/>
      <dgm:spPr/>
    </dgm:pt>
    <dgm:pt modelId="{59063637-EBF5-4ED4-8D53-D86727F456F2}" type="pres">
      <dgm:prSet presAssocID="{91F41FE3-06C2-45D7-900F-23C8A255ABD5}" presName="composite" presStyleCnt="0"/>
      <dgm:spPr/>
    </dgm:pt>
    <dgm:pt modelId="{F00AF5D6-7E6C-4E7A-84B6-DD841CF51830}" type="pres">
      <dgm:prSet presAssocID="{91F41FE3-06C2-45D7-900F-23C8A255ABD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CF53058-3F42-4CF7-A060-831CA0AEB8AB}" type="pres">
      <dgm:prSet presAssocID="{91F41FE3-06C2-45D7-900F-23C8A255ABD5}" presName="descendantText" presStyleLbl="alignAcc1" presStyleIdx="1" presStyleCnt="3">
        <dgm:presLayoutVars>
          <dgm:bulletEnabled val="1"/>
        </dgm:presLayoutVars>
      </dgm:prSet>
      <dgm:spPr/>
    </dgm:pt>
    <dgm:pt modelId="{AFC4F104-7D08-4847-B8F5-DD7C5AB43754}" type="pres">
      <dgm:prSet presAssocID="{2DC13CD8-3726-4AB0-A057-CBAD0E357CC9}" presName="sp" presStyleCnt="0"/>
      <dgm:spPr/>
    </dgm:pt>
    <dgm:pt modelId="{02C3A304-4EF9-41A1-A7AA-3028805FF407}" type="pres">
      <dgm:prSet presAssocID="{716C991C-3D4C-42E6-BAFE-6B190B1C7762}" presName="composite" presStyleCnt="0"/>
      <dgm:spPr/>
    </dgm:pt>
    <dgm:pt modelId="{AB9155C9-5B98-43B9-B83E-4CDAC8BF8DFF}" type="pres">
      <dgm:prSet presAssocID="{716C991C-3D4C-42E6-BAFE-6B190B1C776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9020F09-F2C3-4788-9095-8DDF005D6808}" type="pres">
      <dgm:prSet presAssocID="{716C991C-3D4C-42E6-BAFE-6B190B1C776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BB18220-A0D3-4CDB-8AE0-14385457C107}" type="presOf" srcId="{166D23B7-5A09-4C18-9062-AA9E53E63CAD}" destId="{DC8EB9F9-CB33-47C2-9470-E14FE17395DC}" srcOrd="0" destOrd="0" presId="urn:microsoft.com/office/officeart/2005/8/layout/chevron2"/>
    <dgm:cxn modelId="{370D7321-8957-4F3B-8CDE-9C0AA98757C0}" srcId="{91F41FE3-06C2-45D7-900F-23C8A255ABD5}" destId="{333903E4-4ED6-49D0-AA67-06E43A22B474}" srcOrd="1" destOrd="0" parTransId="{9EE070B5-80C1-45CE-B6FC-D8F561743968}" sibTransId="{FAB8E38D-7FBD-469B-B4AB-DB61E191D35F}"/>
    <dgm:cxn modelId="{F706612C-B816-45A6-9ACD-4C156E43F870}" srcId="{614838A7-A229-4761-B4A9-529D1BB89AF8}" destId="{716C991C-3D4C-42E6-BAFE-6B190B1C7762}" srcOrd="2" destOrd="0" parTransId="{4AB8A4BC-05BF-4ACF-881A-94CA75A4EA5A}" sibTransId="{BBF74B70-5CA2-42C6-AC40-42B3F4B1CCA4}"/>
    <dgm:cxn modelId="{F4D7353F-24CA-467A-99B3-15B4F942AD13}" type="presOf" srcId="{716C991C-3D4C-42E6-BAFE-6B190B1C7762}" destId="{AB9155C9-5B98-43B9-B83E-4CDAC8BF8DFF}" srcOrd="0" destOrd="0" presId="urn:microsoft.com/office/officeart/2005/8/layout/chevron2"/>
    <dgm:cxn modelId="{F61E325F-4B16-4E28-BE51-73CBE0096260}" srcId="{614838A7-A229-4761-B4A9-529D1BB89AF8}" destId="{91F41FE3-06C2-45D7-900F-23C8A255ABD5}" srcOrd="1" destOrd="0" parTransId="{496414AF-9EE0-4188-BB22-2E5EA36B0EB1}" sibTransId="{2DC13CD8-3726-4AB0-A057-CBAD0E357CC9}"/>
    <dgm:cxn modelId="{0814C243-B425-43B3-8A13-F367F1AEF08B}" type="presOf" srcId="{8336E611-4B19-46AE-8D02-448CE38149B8}" destId="{FB772B9C-B21B-474C-8810-E7233F3880B1}" srcOrd="0" destOrd="0" presId="urn:microsoft.com/office/officeart/2005/8/layout/chevron2"/>
    <dgm:cxn modelId="{53BD9669-F2C8-4BB8-B223-22427F3AE242}" srcId="{716C991C-3D4C-42E6-BAFE-6B190B1C7762}" destId="{E737A4D0-1220-417D-8BE9-8B75E5F63A7E}" srcOrd="0" destOrd="0" parTransId="{5711D8AC-EF9E-476D-B65C-921065C5108D}" sibTransId="{403B2DA9-4CF9-4B77-9EB9-7B0C5E5B240E}"/>
    <dgm:cxn modelId="{9E4E546F-7ED1-40F8-8D4D-B11E13222658}" srcId="{614838A7-A229-4761-B4A9-529D1BB89AF8}" destId="{8336E611-4B19-46AE-8D02-448CE38149B8}" srcOrd="0" destOrd="0" parTransId="{732E0EDF-622C-4F7A-B8B5-1BC5A5724F8B}" sibTransId="{969F5635-5930-4BEB-AF8B-A0280140AB4A}"/>
    <dgm:cxn modelId="{E8D4D251-1372-427A-B966-408A553A6B70}" type="presOf" srcId="{91F41FE3-06C2-45D7-900F-23C8A255ABD5}" destId="{F00AF5D6-7E6C-4E7A-84B6-DD841CF51830}" srcOrd="0" destOrd="0" presId="urn:microsoft.com/office/officeart/2005/8/layout/chevron2"/>
    <dgm:cxn modelId="{801ABD88-FBE4-4A54-B0A1-2C3E3BA8B267}" srcId="{8336E611-4B19-46AE-8D02-448CE38149B8}" destId="{E5861A8D-F654-4381-A874-6C656F76C4AD}" srcOrd="1" destOrd="0" parTransId="{21D0506A-244A-45B7-B6B6-3CAA1D05AED6}" sibTransId="{9D4F6725-E5E8-4F86-AE6E-3203688599BE}"/>
    <dgm:cxn modelId="{23F68D99-5FBA-4980-90C3-D0249E8F33F3}" type="presOf" srcId="{333903E4-4ED6-49D0-AA67-06E43A22B474}" destId="{FCF53058-3F42-4CF7-A060-831CA0AEB8AB}" srcOrd="0" destOrd="1" presId="urn:microsoft.com/office/officeart/2005/8/layout/chevron2"/>
    <dgm:cxn modelId="{1566809A-3363-4FE5-A65A-C0850F0BC7BC}" srcId="{91F41FE3-06C2-45D7-900F-23C8A255ABD5}" destId="{B3AAA381-208C-4B03-9130-CFFE37911EB3}" srcOrd="0" destOrd="0" parTransId="{42F90E71-7482-42BF-88F1-4CBD2345AB88}" sibTransId="{96704E55-A33E-4947-B26B-357845D47729}"/>
    <dgm:cxn modelId="{A9B973A8-1FE9-4378-8553-95E5BDB0519A}" srcId="{716C991C-3D4C-42E6-BAFE-6B190B1C7762}" destId="{3E6E2B7D-1011-4D52-8B22-FA3140FA416C}" srcOrd="2" destOrd="0" parTransId="{4726E4BA-57B9-48D6-9ADD-F0CCCB4D716C}" sibTransId="{C0FD27CA-D523-4B86-B5EF-C848BBE86983}"/>
    <dgm:cxn modelId="{6977C2B4-2402-44E9-A040-5D578F115B60}" type="presOf" srcId="{E5861A8D-F654-4381-A874-6C656F76C4AD}" destId="{DC8EB9F9-CB33-47C2-9470-E14FE17395DC}" srcOrd="0" destOrd="1" presId="urn:microsoft.com/office/officeart/2005/8/layout/chevron2"/>
    <dgm:cxn modelId="{DC585DB7-F025-4289-8480-8E92E32ABF8C}" type="presOf" srcId="{E737A4D0-1220-417D-8BE9-8B75E5F63A7E}" destId="{E9020F09-F2C3-4788-9095-8DDF005D6808}" srcOrd="0" destOrd="0" presId="urn:microsoft.com/office/officeart/2005/8/layout/chevron2"/>
    <dgm:cxn modelId="{06AEDCD3-7073-4D1F-8708-92EAB01054B0}" type="presOf" srcId="{3E6E2B7D-1011-4D52-8B22-FA3140FA416C}" destId="{E9020F09-F2C3-4788-9095-8DDF005D6808}" srcOrd="0" destOrd="2" presId="urn:microsoft.com/office/officeart/2005/8/layout/chevron2"/>
    <dgm:cxn modelId="{652EE4D5-46BC-461E-9779-41C1221A7FA2}" type="presOf" srcId="{B3AAA381-208C-4B03-9130-CFFE37911EB3}" destId="{FCF53058-3F42-4CF7-A060-831CA0AEB8AB}" srcOrd="0" destOrd="0" presId="urn:microsoft.com/office/officeart/2005/8/layout/chevron2"/>
    <dgm:cxn modelId="{A37712D7-7D5C-414E-86BF-46CF3E127AC5}" srcId="{716C991C-3D4C-42E6-BAFE-6B190B1C7762}" destId="{FFF79409-9947-44F4-8C4F-C733D1791506}" srcOrd="1" destOrd="0" parTransId="{EBB3660E-E39E-429D-AEF4-1315991FFC9C}" sibTransId="{07EBDF60-94F9-40BA-8AD9-DD71A49C95C4}"/>
    <dgm:cxn modelId="{70C87CD8-640C-4391-990D-5A788E2F1048}" type="presOf" srcId="{FFF79409-9947-44F4-8C4F-C733D1791506}" destId="{E9020F09-F2C3-4788-9095-8DDF005D6808}" srcOrd="0" destOrd="1" presId="urn:microsoft.com/office/officeart/2005/8/layout/chevron2"/>
    <dgm:cxn modelId="{1292BDD8-0B35-4E16-BB6E-5CC105978CE0}" type="presOf" srcId="{614838A7-A229-4761-B4A9-529D1BB89AF8}" destId="{BF9E5174-74C8-4A5A-8C33-442DFA33ECA8}" srcOrd="0" destOrd="0" presId="urn:microsoft.com/office/officeart/2005/8/layout/chevron2"/>
    <dgm:cxn modelId="{BDD8AFE2-D597-46EF-8079-D99A7530DE60}" srcId="{8336E611-4B19-46AE-8D02-448CE38149B8}" destId="{166D23B7-5A09-4C18-9062-AA9E53E63CAD}" srcOrd="0" destOrd="0" parTransId="{316ADC3D-84B2-4EE1-8A00-023D7D655B66}" sibTransId="{5FC842C1-88F1-4559-A362-2949E997FD62}"/>
    <dgm:cxn modelId="{10D64290-7D33-4566-9D26-9B5D5D7D9D03}" type="presParOf" srcId="{BF9E5174-74C8-4A5A-8C33-442DFA33ECA8}" destId="{59F0E1A0-0F31-4846-904E-3A738A15A366}" srcOrd="0" destOrd="0" presId="urn:microsoft.com/office/officeart/2005/8/layout/chevron2"/>
    <dgm:cxn modelId="{43BA8771-5878-43C8-9F0A-23F67EA5A0D8}" type="presParOf" srcId="{59F0E1A0-0F31-4846-904E-3A738A15A366}" destId="{FB772B9C-B21B-474C-8810-E7233F3880B1}" srcOrd="0" destOrd="0" presId="urn:microsoft.com/office/officeart/2005/8/layout/chevron2"/>
    <dgm:cxn modelId="{2FBDF47F-DBFC-4ECC-8422-1FCC98922C66}" type="presParOf" srcId="{59F0E1A0-0F31-4846-904E-3A738A15A366}" destId="{DC8EB9F9-CB33-47C2-9470-E14FE17395DC}" srcOrd="1" destOrd="0" presId="urn:microsoft.com/office/officeart/2005/8/layout/chevron2"/>
    <dgm:cxn modelId="{D69DDDBA-F44C-404D-BB32-366220601121}" type="presParOf" srcId="{BF9E5174-74C8-4A5A-8C33-442DFA33ECA8}" destId="{222534E2-07F5-4BF3-B956-922785E427F9}" srcOrd="1" destOrd="0" presId="urn:microsoft.com/office/officeart/2005/8/layout/chevron2"/>
    <dgm:cxn modelId="{F3E8A51F-BB4E-4396-87CB-481121891B08}" type="presParOf" srcId="{BF9E5174-74C8-4A5A-8C33-442DFA33ECA8}" destId="{59063637-EBF5-4ED4-8D53-D86727F456F2}" srcOrd="2" destOrd="0" presId="urn:microsoft.com/office/officeart/2005/8/layout/chevron2"/>
    <dgm:cxn modelId="{301B33F0-4149-4945-8256-47980E3F2616}" type="presParOf" srcId="{59063637-EBF5-4ED4-8D53-D86727F456F2}" destId="{F00AF5D6-7E6C-4E7A-84B6-DD841CF51830}" srcOrd="0" destOrd="0" presId="urn:microsoft.com/office/officeart/2005/8/layout/chevron2"/>
    <dgm:cxn modelId="{879AF503-0CEF-4C31-B29F-BA8BAFF75132}" type="presParOf" srcId="{59063637-EBF5-4ED4-8D53-D86727F456F2}" destId="{FCF53058-3F42-4CF7-A060-831CA0AEB8AB}" srcOrd="1" destOrd="0" presId="urn:microsoft.com/office/officeart/2005/8/layout/chevron2"/>
    <dgm:cxn modelId="{7A9D74CD-4B25-40CE-A27E-50D03E9BE075}" type="presParOf" srcId="{BF9E5174-74C8-4A5A-8C33-442DFA33ECA8}" destId="{AFC4F104-7D08-4847-B8F5-DD7C5AB43754}" srcOrd="3" destOrd="0" presId="urn:microsoft.com/office/officeart/2005/8/layout/chevron2"/>
    <dgm:cxn modelId="{FD24C3B3-1214-45E8-BA35-D490A7597D59}" type="presParOf" srcId="{BF9E5174-74C8-4A5A-8C33-442DFA33ECA8}" destId="{02C3A304-4EF9-41A1-A7AA-3028805FF407}" srcOrd="4" destOrd="0" presId="urn:microsoft.com/office/officeart/2005/8/layout/chevron2"/>
    <dgm:cxn modelId="{07BC8E07-1C3C-4834-92A1-ECBB70436A94}" type="presParOf" srcId="{02C3A304-4EF9-41A1-A7AA-3028805FF407}" destId="{AB9155C9-5B98-43B9-B83E-4CDAC8BF8DFF}" srcOrd="0" destOrd="0" presId="urn:microsoft.com/office/officeart/2005/8/layout/chevron2"/>
    <dgm:cxn modelId="{44F9D4EB-ADF8-4C6E-9CF8-F9859F057016}" type="presParOf" srcId="{02C3A304-4EF9-41A1-A7AA-3028805FF407}" destId="{E9020F09-F2C3-4788-9095-8DDF005D68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531609-A42F-451A-84B4-7873DE0CFF4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99763-DB5E-418C-ACC3-18B2116BD775}">
      <dgm:prSet phldrT="[Text]"/>
      <dgm:spPr/>
      <dgm:t>
        <a:bodyPr/>
        <a:lstStyle/>
        <a:p>
          <a:r>
            <a:rPr lang="en-US"/>
            <a:t>TensorFlow: ML/DL Framework developed by Google</a:t>
          </a:r>
        </a:p>
      </dgm:t>
    </dgm:pt>
    <dgm:pt modelId="{E23377AA-0B84-49DE-A2A5-A4710D8885E9}" type="parTrans" cxnId="{CDB784B5-5F0F-40F9-B993-70BD3055D12E}">
      <dgm:prSet/>
      <dgm:spPr/>
      <dgm:t>
        <a:bodyPr/>
        <a:lstStyle/>
        <a:p>
          <a:endParaRPr lang="en-US"/>
        </a:p>
      </dgm:t>
    </dgm:pt>
    <dgm:pt modelId="{A6C8EA66-2D5D-442E-9CDA-2445FFDFC491}" type="sibTrans" cxnId="{CDB784B5-5F0F-40F9-B993-70BD3055D12E}">
      <dgm:prSet/>
      <dgm:spPr/>
      <dgm:t>
        <a:bodyPr/>
        <a:lstStyle/>
        <a:p>
          <a:endParaRPr lang="en-US"/>
        </a:p>
      </dgm:t>
    </dgm:pt>
    <dgm:pt modelId="{8852238D-0BAE-489A-8866-4E60C79DCDC9}">
      <dgm:prSet phldrT="[Text]"/>
      <dgm:spPr/>
      <dgm:t>
        <a:bodyPr/>
        <a:lstStyle/>
        <a:p>
          <a:r>
            <a:rPr lang="en-US"/>
            <a:t>Python Programming Language</a:t>
          </a:r>
        </a:p>
      </dgm:t>
    </dgm:pt>
    <dgm:pt modelId="{A0EF1259-158C-4FE7-B2B5-A5F465710BB8}" type="parTrans" cxnId="{744A61B8-8823-4DF8-A30C-02B7DD4ED973}">
      <dgm:prSet/>
      <dgm:spPr/>
      <dgm:t>
        <a:bodyPr/>
        <a:lstStyle/>
        <a:p>
          <a:endParaRPr lang="en-US"/>
        </a:p>
      </dgm:t>
    </dgm:pt>
    <dgm:pt modelId="{1C92F0E6-E2A5-4A8A-BE22-F8687D849AC6}" type="sibTrans" cxnId="{744A61B8-8823-4DF8-A30C-02B7DD4ED973}">
      <dgm:prSet/>
      <dgm:spPr/>
      <dgm:t>
        <a:bodyPr/>
        <a:lstStyle/>
        <a:p>
          <a:endParaRPr lang="en-US"/>
        </a:p>
      </dgm:t>
    </dgm:pt>
    <dgm:pt modelId="{12EE9F7D-8BCE-4368-89B6-45C9A307DC16}">
      <dgm:prSet phldrT="[Text]"/>
      <dgm:spPr/>
      <dgm:t>
        <a:bodyPr/>
        <a:lstStyle/>
        <a:p>
          <a:r>
            <a:rPr lang="en-US"/>
            <a:t>Anaconda</a:t>
          </a:r>
        </a:p>
      </dgm:t>
    </dgm:pt>
    <dgm:pt modelId="{86459D1B-36F7-43B3-B45E-BDF2941D5F03}" type="parTrans" cxnId="{788DD853-7C94-4E5E-9530-FDA138392F50}">
      <dgm:prSet/>
      <dgm:spPr/>
      <dgm:t>
        <a:bodyPr/>
        <a:lstStyle/>
        <a:p>
          <a:endParaRPr lang="en-US"/>
        </a:p>
      </dgm:t>
    </dgm:pt>
    <dgm:pt modelId="{2907F146-E448-4652-9DA6-3184F94FC78B}" type="sibTrans" cxnId="{788DD853-7C94-4E5E-9530-FDA138392F50}">
      <dgm:prSet/>
      <dgm:spPr/>
      <dgm:t>
        <a:bodyPr/>
        <a:lstStyle/>
        <a:p>
          <a:endParaRPr lang="en-US"/>
        </a:p>
      </dgm:t>
    </dgm:pt>
    <dgm:pt modelId="{2C1E02E7-D358-460F-991E-860CEDB96803}" type="pres">
      <dgm:prSet presAssocID="{86531609-A42F-451A-84B4-7873DE0CFF4D}" presName="Name0" presStyleCnt="0">
        <dgm:presLayoutVars>
          <dgm:dir/>
          <dgm:resizeHandles val="exact"/>
        </dgm:presLayoutVars>
      </dgm:prSet>
      <dgm:spPr/>
    </dgm:pt>
    <dgm:pt modelId="{C248DE3A-B622-444D-A4BF-9E3C2685B610}" type="pres">
      <dgm:prSet presAssocID="{14899763-DB5E-418C-ACC3-18B2116BD775}" presName="composite" presStyleCnt="0"/>
      <dgm:spPr/>
    </dgm:pt>
    <dgm:pt modelId="{FFDDE552-0D35-42A8-A48B-0C0C7EB0F7B5}" type="pres">
      <dgm:prSet presAssocID="{14899763-DB5E-418C-ACC3-18B2116BD775}" presName="rect1" presStyleLbl="trAlignAcc1" presStyleIdx="0" presStyleCnt="3">
        <dgm:presLayoutVars>
          <dgm:bulletEnabled val="1"/>
        </dgm:presLayoutVars>
      </dgm:prSet>
      <dgm:spPr/>
    </dgm:pt>
    <dgm:pt modelId="{36D0D31A-C10A-46E4-B018-14F774D9F438}" type="pres">
      <dgm:prSet presAssocID="{14899763-DB5E-418C-ACC3-18B2116BD775}" presName="rect2" presStyleLbl="fgImgPlace1" presStyleIdx="0" presStyleCnt="3" custScaleX="104513" custScaleY="70252"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654" r="1016"/>
          </a:stretch>
        </a:blipFill>
      </dgm:spPr>
    </dgm:pt>
    <dgm:pt modelId="{E546557D-B3C9-4733-B700-0DF86F6175A1}" type="pres">
      <dgm:prSet presAssocID="{A6C8EA66-2D5D-442E-9CDA-2445FFDFC491}" presName="sibTrans" presStyleCnt="0"/>
      <dgm:spPr/>
    </dgm:pt>
    <dgm:pt modelId="{57307898-5D90-4C68-8F51-27443B88CB7C}" type="pres">
      <dgm:prSet presAssocID="{8852238D-0BAE-489A-8866-4E60C79DCDC9}" presName="composite" presStyleCnt="0"/>
      <dgm:spPr/>
    </dgm:pt>
    <dgm:pt modelId="{E745B687-8CF5-4428-9CBF-653A187D81FC}" type="pres">
      <dgm:prSet presAssocID="{8852238D-0BAE-489A-8866-4E60C79DCDC9}" presName="rect1" presStyleLbl="trAlignAcc1" presStyleIdx="1" presStyleCnt="3">
        <dgm:presLayoutVars>
          <dgm:bulletEnabled val="1"/>
        </dgm:presLayoutVars>
      </dgm:prSet>
      <dgm:spPr/>
    </dgm:pt>
    <dgm:pt modelId="{B37563FE-03DE-4DD4-B0A7-29866CAB2487}" type="pres">
      <dgm:prSet presAssocID="{8852238D-0BAE-489A-8866-4E60C79DCDC9}" presName="rect2" presStyleLbl="fgImgPlace1" presStyleIdx="1" presStyleCnt="3" custScaleX="95615" custScaleY="5649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1122" b="348"/>
          </a:stretch>
        </a:blipFill>
      </dgm:spPr>
    </dgm:pt>
    <dgm:pt modelId="{707DD564-B19F-47B1-B12D-15A0172373EF}" type="pres">
      <dgm:prSet presAssocID="{1C92F0E6-E2A5-4A8A-BE22-F8687D849AC6}" presName="sibTrans" presStyleCnt="0"/>
      <dgm:spPr/>
    </dgm:pt>
    <dgm:pt modelId="{17B5557B-567A-4DFF-B9F8-47735B9BEB26}" type="pres">
      <dgm:prSet presAssocID="{12EE9F7D-8BCE-4368-89B6-45C9A307DC16}" presName="composite" presStyleCnt="0"/>
      <dgm:spPr/>
    </dgm:pt>
    <dgm:pt modelId="{B1E66C4F-C37F-4E08-8063-8F6BE0EF56F1}" type="pres">
      <dgm:prSet presAssocID="{12EE9F7D-8BCE-4368-89B6-45C9A307DC16}" presName="rect1" presStyleLbl="trAlignAcc1" presStyleIdx="2" presStyleCnt="3">
        <dgm:presLayoutVars>
          <dgm:bulletEnabled val="1"/>
        </dgm:presLayoutVars>
      </dgm:prSet>
      <dgm:spPr/>
    </dgm:pt>
    <dgm:pt modelId="{F8FCDFAB-9E4E-4736-81F2-88C2196410E6}" type="pres">
      <dgm:prSet presAssocID="{12EE9F7D-8BCE-4368-89B6-45C9A307DC16}" presName="rect2" presStyleLbl="fgImgPlace1" presStyleIdx="2" presStyleCnt="3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0" t="25608" r="-100000" b="-25608"/>
          </a:stretch>
        </a:blipFill>
      </dgm:spPr>
    </dgm:pt>
  </dgm:ptLst>
  <dgm:cxnLst>
    <dgm:cxn modelId="{58414440-369E-4F68-BDE9-C21516C6C1F5}" type="presOf" srcId="{12EE9F7D-8BCE-4368-89B6-45C9A307DC16}" destId="{B1E66C4F-C37F-4E08-8063-8F6BE0EF56F1}" srcOrd="0" destOrd="0" presId="urn:microsoft.com/office/officeart/2008/layout/PictureStrips"/>
    <dgm:cxn modelId="{788DD853-7C94-4E5E-9530-FDA138392F50}" srcId="{86531609-A42F-451A-84B4-7873DE0CFF4D}" destId="{12EE9F7D-8BCE-4368-89B6-45C9A307DC16}" srcOrd="2" destOrd="0" parTransId="{86459D1B-36F7-43B3-B45E-BDF2941D5F03}" sibTransId="{2907F146-E448-4652-9DA6-3184F94FC78B}"/>
    <dgm:cxn modelId="{B8C72F9D-EA97-4A28-BFF0-2A3B70E98416}" type="presOf" srcId="{8852238D-0BAE-489A-8866-4E60C79DCDC9}" destId="{E745B687-8CF5-4428-9CBF-653A187D81FC}" srcOrd="0" destOrd="0" presId="urn:microsoft.com/office/officeart/2008/layout/PictureStrips"/>
    <dgm:cxn modelId="{366DBBA0-3A4F-4615-9354-9FC3CC2229C8}" type="presOf" srcId="{14899763-DB5E-418C-ACC3-18B2116BD775}" destId="{FFDDE552-0D35-42A8-A48B-0C0C7EB0F7B5}" srcOrd="0" destOrd="0" presId="urn:microsoft.com/office/officeart/2008/layout/PictureStrips"/>
    <dgm:cxn modelId="{CDB784B5-5F0F-40F9-B993-70BD3055D12E}" srcId="{86531609-A42F-451A-84B4-7873DE0CFF4D}" destId="{14899763-DB5E-418C-ACC3-18B2116BD775}" srcOrd="0" destOrd="0" parTransId="{E23377AA-0B84-49DE-A2A5-A4710D8885E9}" sibTransId="{A6C8EA66-2D5D-442E-9CDA-2445FFDFC491}"/>
    <dgm:cxn modelId="{744A61B8-8823-4DF8-A30C-02B7DD4ED973}" srcId="{86531609-A42F-451A-84B4-7873DE0CFF4D}" destId="{8852238D-0BAE-489A-8866-4E60C79DCDC9}" srcOrd="1" destOrd="0" parTransId="{A0EF1259-158C-4FE7-B2B5-A5F465710BB8}" sibTransId="{1C92F0E6-E2A5-4A8A-BE22-F8687D849AC6}"/>
    <dgm:cxn modelId="{926852ED-5954-4E17-8E4D-897A6B7523B0}" type="presOf" srcId="{86531609-A42F-451A-84B4-7873DE0CFF4D}" destId="{2C1E02E7-D358-460F-991E-860CEDB96803}" srcOrd="0" destOrd="0" presId="urn:microsoft.com/office/officeart/2008/layout/PictureStrips"/>
    <dgm:cxn modelId="{F058364B-F60D-4C2A-9FF2-692146F10378}" type="presParOf" srcId="{2C1E02E7-D358-460F-991E-860CEDB96803}" destId="{C248DE3A-B622-444D-A4BF-9E3C2685B610}" srcOrd="0" destOrd="0" presId="urn:microsoft.com/office/officeart/2008/layout/PictureStrips"/>
    <dgm:cxn modelId="{136FCC4A-7D85-4023-A9EE-1ABA0BEA57DC}" type="presParOf" srcId="{C248DE3A-B622-444D-A4BF-9E3C2685B610}" destId="{FFDDE552-0D35-42A8-A48B-0C0C7EB0F7B5}" srcOrd="0" destOrd="0" presId="urn:microsoft.com/office/officeart/2008/layout/PictureStrips"/>
    <dgm:cxn modelId="{4E95069C-4686-46F0-AC59-3DC91C873F2E}" type="presParOf" srcId="{C248DE3A-B622-444D-A4BF-9E3C2685B610}" destId="{36D0D31A-C10A-46E4-B018-14F774D9F438}" srcOrd="1" destOrd="0" presId="urn:microsoft.com/office/officeart/2008/layout/PictureStrips"/>
    <dgm:cxn modelId="{B2E618BA-AD7E-4F4E-A244-11A378A5A92C}" type="presParOf" srcId="{2C1E02E7-D358-460F-991E-860CEDB96803}" destId="{E546557D-B3C9-4733-B700-0DF86F6175A1}" srcOrd="1" destOrd="0" presId="urn:microsoft.com/office/officeart/2008/layout/PictureStrips"/>
    <dgm:cxn modelId="{0EBD7559-4220-4A70-882E-BA8498B86B5E}" type="presParOf" srcId="{2C1E02E7-D358-460F-991E-860CEDB96803}" destId="{57307898-5D90-4C68-8F51-27443B88CB7C}" srcOrd="2" destOrd="0" presId="urn:microsoft.com/office/officeart/2008/layout/PictureStrips"/>
    <dgm:cxn modelId="{829D46A1-04B5-44F9-A57A-BF57C52EFA53}" type="presParOf" srcId="{57307898-5D90-4C68-8F51-27443B88CB7C}" destId="{E745B687-8CF5-4428-9CBF-653A187D81FC}" srcOrd="0" destOrd="0" presId="urn:microsoft.com/office/officeart/2008/layout/PictureStrips"/>
    <dgm:cxn modelId="{39C2900F-E33A-4ABB-BF9A-2C54093C31BD}" type="presParOf" srcId="{57307898-5D90-4C68-8F51-27443B88CB7C}" destId="{B37563FE-03DE-4DD4-B0A7-29866CAB2487}" srcOrd="1" destOrd="0" presId="urn:microsoft.com/office/officeart/2008/layout/PictureStrips"/>
    <dgm:cxn modelId="{AB9A05FF-32A4-4886-AA9D-517C8A503444}" type="presParOf" srcId="{2C1E02E7-D358-460F-991E-860CEDB96803}" destId="{707DD564-B19F-47B1-B12D-15A0172373EF}" srcOrd="3" destOrd="0" presId="urn:microsoft.com/office/officeart/2008/layout/PictureStrips"/>
    <dgm:cxn modelId="{E8237E65-79E8-434E-95C8-82DCCD2726E1}" type="presParOf" srcId="{2C1E02E7-D358-460F-991E-860CEDB96803}" destId="{17B5557B-567A-4DFF-B9F8-47735B9BEB26}" srcOrd="4" destOrd="0" presId="urn:microsoft.com/office/officeart/2008/layout/PictureStrips"/>
    <dgm:cxn modelId="{A2191B90-3F6F-4C9B-BB35-AB1E147C7601}" type="presParOf" srcId="{17B5557B-567A-4DFF-B9F8-47735B9BEB26}" destId="{B1E66C4F-C37F-4E08-8063-8F6BE0EF56F1}" srcOrd="0" destOrd="0" presId="urn:microsoft.com/office/officeart/2008/layout/PictureStrips"/>
    <dgm:cxn modelId="{743501B5-AC0D-452D-B813-C45E964974E4}" type="presParOf" srcId="{17B5557B-567A-4DFF-B9F8-47735B9BEB26}" destId="{F8FCDFAB-9E4E-4736-81F2-88C2196410E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D71AA6-DB54-413E-9914-4DD6B9F50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EBF1-4209-4F6A-B953-7D7A91209485}">
      <dgm:prSet phldrT="[Text]"/>
      <dgm:spPr/>
      <dgm:t>
        <a:bodyPr/>
        <a:lstStyle/>
        <a:p>
          <a:r>
            <a:rPr lang="en-US"/>
            <a:t>dataset</a:t>
          </a:r>
        </a:p>
      </dgm:t>
    </dgm:pt>
    <dgm:pt modelId="{EFFF3D51-3E21-486E-9610-9F56B0F05EB8}" type="parTrans" cxnId="{134C0291-CEF1-40C4-B5FA-5331EF1DC723}">
      <dgm:prSet/>
      <dgm:spPr/>
      <dgm:t>
        <a:bodyPr/>
        <a:lstStyle/>
        <a:p>
          <a:endParaRPr lang="en-US"/>
        </a:p>
      </dgm:t>
    </dgm:pt>
    <dgm:pt modelId="{E349DC44-57BE-4C55-A24C-961C789FEA8E}" type="sibTrans" cxnId="{134C0291-CEF1-40C4-B5FA-5331EF1DC723}">
      <dgm:prSet/>
      <dgm:spPr/>
      <dgm:t>
        <a:bodyPr/>
        <a:lstStyle/>
        <a:p>
          <a:endParaRPr lang="en-US"/>
        </a:p>
      </dgm:t>
    </dgm:pt>
    <dgm:pt modelId="{26008617-9BC8-4363-B8C0-78A76BCD50C8}">
      <dgm:prSet phldrT="[Text]"/>
      <dgm:spPr/>
      <dgm:t>
        <a:bodyPr/>
        <a:lstStyle/>
        <a:p>
          <a:r>
            <a:rPr lang="en-US"/>
            <a:t>Beef Rice Noodle</a:t>
          </a:r>
        </a:p>
      </dgm:t>
    </dgm:pt>
    <dgm:pt modelId="{06DCA483-9E81-45AE-BF4B-B0684DA2AD21}" type="parTrans" cxnId="{FAC66B8E-1A39-4BBD-A3B0-D27AFD91F21C}">
      <dgm:prSet/>
      <dgm:spPr/>
      <dgm:t>
        <a:bodyPr/>
        <a:lstStyle/>
        <a:p>
          <a:endParaRPr lang="en-US"/>
        </a:p>
      </dgm:t>
    </dgm:pt>
    <dgm:pt modelId="{E66C060D-DEEF-4638-AD86-B103E5BB4492}" type="sibTrans" cxnId="{FAC66B8E-1A39-4BBD-A3B0-D27AFD91F21C}">
      <dgm:prSet/>
      <dgm:spPr/>
      <dgm:t>
        <a:bodyPr/>
        <a:lstStyle/>
        <a:p>
          <a:endParaRPr lang="en-US"/>
        </a:p>
      </dgm:t>
    </dgm:pt>
    <dgm:pt modelId="{80E919FA-DB5E-400B-B02B-AD5D229C85DF}">
      <dgm:prSet phldrT="[Text]"/>
      <dgm:spPr/>
      <dgm:t>
        <a:bodyPr/>
        <a:lstStyle/>
        <a:p>
          <a:r>
            <a:rPr lang="en-US"/>
            <a:t>Chicken Rice Noodle</a:t>
          </a:r>
        </a:p>
      </dgm:t>
    </dgm:pt>
    <dgm:pt modelId="{4FDF9858-45D7-4DD4-A143-50FDE1E14425}" type="parTrans" cxnId="{CF82DF3C-4787-4B97-9316-09236DC26685}">
      <dgm:prSet/>
      <dgm:spPr/>
      <dgm:t>
        <a:bodyPr/>
        <a:lstStyle/>
        <a:p>
          <a:endParaRPr lang="en-US"/>
        </a:p>
      </dgm:t>
    </dgm:pt>
    <dgm:pt modelId="{0DDFCA4C-F668-495A-8E82-E4E6DDD35C6B}" type="sibTrans" cxnId="{CF82DF3C-4787-4B97-9316-09236DC26685}">
      <dgm:prSet/>
      <dgm:spPr/>
      <dgm:t>
        <a:bodyPr/>
        <a:lstStyle/>
        <a:p>
          <a:endParaRPr lang="en-US"/>
        </a:p>
      </dgm:t>
    </dgm:pt>
    <dgm:pt modelId="{AAC67C39-10D5-40B6-81B9-B5C743312671}">
      <dgm:prSet phldrT="[Text]"/>
      <dgm:spPr/>
      <dgm:t>
        <a:bodyPr/>
        <a:lstStyle/>
        <a:p>
          <a:r>
            <a:rPr lang="en-US"/>
            <a:t>Pork Rice Noodle</a:t>
          </a:r>
        </a:p>
      </dgm:t>
    </dgm:pt>
    <dgm:pt modelId="{D8737FFB-D69E-449B-B725-E156EB3E4026}" type="parTrans" cxnId="{3E155383-AAB8-45AC-BC9B-7682AD35A106}">
      <dgm:prSet/>
      <dgm:spPr/>
      <dgm:t>
        <a:bodyPr/>
        <a:lstStyle/>
        <a:p>
          <a:endParaRPr lang="en-US"/>
        </a:p>
      </dgm:t>
    </dgm:pt>
    <dgm:pt modelId="{2B7DEA6F-2462-4F18-87DB-A162F8C325BD}" type="sibTrans" cxnId="{3E155383-AAB8-45AC-BC9B-7682AD35A106}">
      <dgm:prSet/>
      <dgm:spPr/>
      <dgm:t>
        <a:bodyPr/>
        <a:lstStyle/>
        <a:p>
          <a:endParaRPr lang="en-US"/>
        </a:p>
      </dgm:t>
    </dgm:pt>
    <dgm:pt modelId="{B00F96C0-4D42-4B52-9C09-E3F58F923742}">
      <dgm:prSet phldrT="[Text]"/>
      <dgm:spPr/>
      <dgm:t>
        <a:bodyPr/>
        <a:lstStyle/>
        <a:p>
          <a:r>
            <a:rPr lang="en-US"/>
            <a:t>Pho-bo</a:t>
          </a:r>
        </a:p>
      </dgm:t>
    </dgm:pt>
    <dgm:pt modelId="{1F2CA3E6-1F80-4712-BD39-BF1C89D3BD8C}" type="parTrans" cxnId="{6D1D69BD-0366-4346-9901-3F8FEBBCC8ED}">
      <dgm:prSet/>
      <dgm:spPr/>
      <dgm:t>
        <a:bodyPr/>
        <a:lstStyle/>
        <a:p>
          <a:endParaRPr lang="en-US"/>
        </a:p>
      </dgm:t>
    </dgm:pt>
    <dgm:pt modelId="{71A6A6AB-98B1-4CC8-81FB-CFFDD322A0F1}" type="sibTrans" cxnId="{6D1D69BD-0366-4346-9901-3F8FEBBCC8ED}">
      <dgm:prSet/>
      <dgm:spPr/>
      <dgm:t>
        <a:bodyPr/>
        <a:lstStyle/>
        <a:p>
          <a:endParaRPr lang="en-US"/>
        </a:p>
      </dgm:t>
    </dgm:pt>
    <dgm:pt modelId="{473789D9-320C-4543-B7CF-3C5FF31C90B4}">
      <dgm:prSet phldrT="[Text]"/>
      <dgm:spPr/>
      <dgm:t>
        <a:bodyPr/>
        <a:lstStyle/>
        <a:p>
          <a:r>
            <a:rPr lang="en-US"/>
            <a:t>Pho-ga</a:t>
          </a:r>
        </a:p>
      </dgm:t>
    </dgm:pt>
    <dgm:pt modelId="{D2601FB3-C016-4BC2-8309-11136872EF84}" type="parTrans" cxnId="{70C827F0-BD89-44D8-A1C4-500F3022AD1E}">
      <dgm:prSet/>
      <dgm:spPr/>
      <dgm:t>
        <a:bodyPr/>
        <a:lstStyle/>
        <a:p>
          <a:endParaRPr lang="en-US"/>
        </a:p>
      </dgm:t>
    </dgm:pt>
    <dgm:pt modelId="{D33A6EC8-FD50-46B1-BB17-416345018AE3}" type="sibTrans" cxnId="{70C827F0-BD89-44D8-A1C4-500F3022AD1E}">
      <dgm:prSet/>
      <dgm:spPr/>
      <dgm:t>
        <a:bodyPr/>
        <a:lstStyle/>
        <a:p>
          <a:endParaRPr lang="en-US"/>
        </a:p>
      </dgm:t>
    </dgm:pt>
    <dgm:pt modelId="{2EE4CB02-4C37-42C4-BE22-6617BA9764E7}">
      <dgm:prSet phldrT="[Text]"/>
      <dgm:spPr/>
      <dgm:t>
        <a:bodyPr/>
        <a:lstStyle/>
        <a:p>
          <a:r>
            <a:rPr lang="en-US"/>
            <a:t>Pho-heo</a:t>
          </a:r>
        </a:p>
      </dgm:t>
    </dgm:pt>
    <dgm:pt modelId="{A817A290-5EAB-4563-8B1B-72D5B05BECF2}" type="parTrans" cxnId="{69DEDDA6-5789-4335-BEF1-DA86612663C9}">
      <dgm:prSet/>
      <dgm:spPr/>
      <dgm:t>
        <a:bodyPr/>
        <a:lstStyle/>
        <a:p>
          <a:endParaRPr lang="en-US"/>
        </a:p>
      </dgm:t>
    </dgm:pt>
    <dgm:pt modelId="{7348CF33-BDF4-4459-A95C-A47F7B92652E}" type="sibTrans" cxnId="{69DEDDA6-5789-4335-BEF1-DA86612663C9}">
      <dgm:prSet/>
      <dgm:spPr/>
      <dgm:t>
        <a:bodyPr/>
        <a:lstStyle/>
        <a:p>
          <a:endParaRPr lang="en-US"/>
        </a:p>
      </dgm:t>
    </dgm:pt>
    <dgm:pt modelId="{C880C7DD-6054-40A4-81B3-C57753C11CAB}">
      <dgm:prSet phldrT="[Text]"/>
      <dgm:spPr/>
      <dgm:t>
        <a:bodyPr/>
        <a:lstStyle/>
        <a:p>
          <a:r>
            <a:rPr lang="en-US"/>
            <a:t>…</a:t>
          </a:r>
        </a:p>
      </dgm:t>
    </dgm:pt>
    <dgm:pt modelId="{87125918-EFF6-426E-9507-73B80B9602AB}" type="parTrans" cxnId="{6C979D7F-2C5C-4ED6-B4E0-188A1A702383}">
      <dgm:prSet/>
      <dgm:spPr/>
      <dgm:t>
        <a:bodyPr/>
        <a:lstStyle/>
        <a:p>
          <a:endParaRPr lang="en-US"/>
        </a:p>
      </dgm:t>
    </dgm:pt>
    <dgm:pt modelId="{BEDFAE33-54F9-4D3A-80CE-A8A536D432FB}" type="sibTrans" cxnId="{6C979D7F-2C5C-4ED6-B4E0-188A1A702383}">
      <dgm:prSet/>
      <dgm:spPr/>
      <dgm:t>
        <a:bodyPr/>
        <a:lstStyle/>
        <a:p>
          <a:endParaRPr lang="en-US"/>
        </a:p>
      </dgm:t>
    </dgm:pt>
    <dgm:pt modelId="{17816E71-611B-4E64-90C5-B10C7CDA63A4}" type="pres">
      <dgm:prSet presAssocID="{84D71AA6-DB54-413E-9914-4DD6B9F50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0E030C-55AA-45A2-9348-93F22D7D7C3A}" type="pres">
      <dgm:prSet presAssocID="{B388EBF1-4209-4F6A-B953-7D7A91209485}" presName="root1" presStyleCnt="0"/>
      <dgm:spPr/>
    </dgm:pt>
    <dgm:pt modelId="{6D85B646-5912-4114-8C26-5D21EF247E75}" type="pres">
      <dgm:prSet presAssocID="{B388EBF1-4209-4F6A-B953-7D7A91209485}" presName="LevelOneTextNode" presStyleLbl="node0" presStyleIdx="0" presStyleCnt="1">
        <dgm:presLayoutVars>
          <dgm:chPref val="3"/>
        </dgm:presLayoutVars>
      </dgm:prSet>
      <dgm:spPr/>
    </dgm:pt>
    <dgm:pt modelId="{0B9D1DF6-0E4A-45EF-B557-A75676231116}" type="pres">
      <dgm:prSet presAssocID="{B388EBF1-4209-4F6A-B953-7D7A91209485}" presName="level2hierChild" presStyleCnt="0"/>
      <dgm:spPr/>
    </dgm:pt>
    <dgm:pt modelId="{14D732AB-169A-4510-960A-9C598102D1C7}" type="pres">
      <dgm:prSet presAssocID="{06DCA483-9E81-45AE-BF4B-B0684DA2AD21}" presName="conn2-1" presStyleLbl="parChTrans1D2" presStyleIdx="0" presStyleCnt="7"/>
      <dgm:spPr/>
    </dgm:pt>
    <dgm:pt modelId="{C5EFFFB5-3465-4DB7-A138-F53DD408545A}" type="pres">
      <dgm:prSet presAssocID="{06DCA483-9E81-45AE-BF4B-B0684DA2AD21}" presName="connTx" presStyleLbl="parChTrans1D2" presStyleIdx="0" presStyleCnt="7"/>
      <dgm:spPr/>
    </dgm:pt>
    <dgm:pt modelId="{2BF34989-D221-405D-831A-FAF5B60EEEFE}" type="pres">
      <dgm:prSet presAssocID="{26008617-9BC8-4363-B8C0-78A76BCD50C8}" presName="root2" presStyleCnt="0"/>
      <dgm:spPr/>
    </dgm:pt>
    <dgm:pt modelId="{2C0BD2A2-B273-4430-9B3B-7734E9F53BB9}" type="pres">
      <dgm:prSet presAssocID="{26008617-9BC8-4363-B8C0-78A76BCD50C8}" presName="LevelTwoTextNode" presStyleLbl="node2" presStyleIdx="0" presStyleCnt="7">
        <dgm:presLayoutVars>
          <dgm:chPref val="3"/>
        </dgm:presLayoutVars>
      </dgm:prSet>
      <dgm:spPr/>
    </dgm:pt>
    <dgm:pt modelId="{9CBE3B4C-CEFF-402F-A5E4-9E645B06E5E7}" type="pres">
      <dgm:prSet presAssocID="{26008617-9BC8-4363-B8C0-78A76BCD50C8}" presName="level3hierChild" presStyleCnt="0"/>
      <dgm:spPr/>
    </dgm:pt>
    <dgm:pt modelId="{10DF4392-7D27-4DA1-BDE5-106A121F39D1}" type="pres">
      <dgm:prSet presAssocID="{4FDF9858-45D7-4DD4-A143-50FDE1E14425}" presName="conn2-1" presStyleLbl="parChTrans1D2" presStyleIdx="1" presStyleCnt="7"/>
      <dgm:spPr/>
    </dgm:pt>
    <dgm:pt modelId="{8725993A-1FAC-4D37-B463-DA03CA380BE7}" type="pres">
      <dgm:prSet presAssocID="{4FDF9858-45D7-4DD4-A143-50FDE1E14425}" presName="connTx" presStyleLbl="parChTrans1D2" presStyleIdx="1" presStyleCnt="7"/>
      <dgm:spPr/>
    </dgm:pt>
    <dgm:pt modelId="{493E59B3-E9E3-4B3E-AEE8-CED7D47D0867}" type="pres">
      <dgm:prSet presAssocID="{80E919FA-DB5E-400B-B02B-AD5D229C85DF}" presName="root2" presStyleCnt="0"/>
      <dgm:spPr/>
    </dgm:pt>
    <dgm:pt modelId="{5B983DC1-DAD4-4FFE-9835-E0D7FE1ED34D}" type="pres">
      <dgm:prSet presAssocID="{80E919FA-DB5E-400B-B02B-AD5D229C85DF}" presName="LevelTwoTextNode" presStyleLbl="node2" presStyleIdx="1" presStyleCnt="7">
        <dgm:presLayoutVars>
          <dgm:chPref val="3"/>
        </dgm:presLayoutVars>
      </dgm:prSet>
      <dgm:spPr/>
    </dgm:pt>
    <dgm:pt modelId="{E9B04FF1-95F7-46A9-BE93-1E56905B1886}" type="pres">
      <dgm:prSet presAssocID="{80E919FA-DB5E-400B-B02B-AD5D229C85DF}" presName="level3hierChild" presStyleCnt="0"/>
      <dgm:spPr/>
    </dgm:pt>
    <dgm:pt modelId="{E34FE0F7-C117-4220-96FF-D77A774287C8}" type="pres">
      <dgm:prSet presAssocID="{D8737FFB-D69E-449B-B725-E156EB3E4026}" presName="conn2-1" presStyleLbl="parChTrans1D2" presStyleIdx="2" presStyleCnt="7"/>
      <dgm:spPr/>
    </dgm:pt>
    <dgm:pt modelId="{44606204-5609-4A32-BE37-3A70068F39D2}" type="pres">
      <dgm:prSet presAssocID="{D8737FFB-D69E-449B-B725-E156EB3E4026}" presName="connTx" presStyleLbl="parChTrans1D2" presStyleIdx="2" presStyleCnt="7"/>
      <dgm:spPr/>
    </dgm:pt>
    <dgm:pt modelId="{F65F8D85-AC4C-4D51-B789-C823BF6E056D}" type="pres">
      <dgm:prSet presAssocID="{AAC67C39-10D5-40B6-81B9-B5C743312671}" presName="root2" presStyleCnt="0"/>
      <dgm:spPr/>
    </dgm:pt>
    <dgm:pt modelId="{D95601DC-BD2F-4C35-9270-BBF978C0E5BC}" type="pres">
      <dgm:prSet presAssocID="{AAC67C39-10D5-40B6-81B9-B5C743312671}" presName="LevelTwoTextNode" presStyleLbl="node2" presStyleIdx="2" presStyleCnt="7">
        <dgm:presLayoutVars>
          <dgm:chPref val="3"/>
        </dgm:presLayoutVars>
      </dgm:prSet>
      <dgm:spPr/>
    </dgm:pt>
    <dgm:pt modelId="{1979DFBA-1BE7-46FE-87C9-873A6E40A4FC}" type="pres">
      <dgm:prSet presAssocID="{AAC67C39-10D5-40B6-81B9-B5C743312671}" presName="level3hierChild" presStyleCnt="0"/>
      <dgm:spPr/>
    </dgm:pt>
    <dgm:pt modelId="{651E8F5A-9717-4F2E-A847-E571F9BF2EBB}" type="pres">
      <dgm:prSet presAssocID="{1F2CA3E6-1F80-4712-BD39-BF1C89D3BD8C}" presName="conn2-1" presStyleLbl="parChTrans1D2" presStyleIdx="3" presStyleCnt="7"/>
      <dgm:spPr/>
    </dgm:pt>
    <dgm:pt modelId="{8D3FF71D-9C07-4F84-AD57-D5E33B1E1099}" type="pres">
      <dgm:prSet presAssocID="{1F2CA3E6-1F80-4712-BD39-BF1C89D3BD8C}" presName="connTx" presStyleLbl="parChTrans1D2" presStyleIdx="3" presStyleCnt="7"/>
      <dgm:spPr/>
    </dgm:pt>
    <dgm:pt modelId="{0B290890-A2F7-49B6-85F8-D0AD65B1F413}" type="pres">
      <dgm:prSet presAssocID="{B00F96C0-4D42-4B52-9C09-E3F58F923742}" presName="root2" presStyleCnt="0"/>
      <dgm:spPr/>
    </dgm:pt>
    <dgm:pt modelId="{1886D499-1728-454B-B63E-081573374B7D}" type="pres">
      <dgm:prSet presAssocID="{B00F96C0-4D42-4B52-9C09-E3F58F923742}" presName="LevelTwoTextNode" presStyleLbl="node2" presStyleIdx="3" presStyleCnt="7">
        <dgm:presLayoutVars>
          <dgm:chPref val="3"/>
        </dgm:presLayoutVars>
      </dgm:prSet>
      <dgm:spPr/>
    </dgm:pt>
    <dgm:pt modelId="{38ABDDDC-6710-48F8-AE5F-7895DBEAF3A7}" type="pres">
      <dgm:prSet presAssocID="{B00F96C0-4D42-4B52-9C09-E3F58F923742}" presName="level3hierChild" presStyleCnt="0"/>
      <dgm:spPr/>
    </dgm:pt>
    <dgm:pt modelId="{92FA07F3-9C36-42D7-B48C-779C0FD9BFC7}" type="pres">
      <dgm:prSet presAssocID="{D2601FB3-C016-4BC2-8309-11136872EF84}" presName="conn2-1" presStyleLbl="parChTrans1D2" presStyleIdx="4" presStyleCnt="7"/>
      <dgm:spPr/>
    </dgm:pt>
    <dgm:pt modelId="{9FFCF015-3E6A-48E2-A53F-5EDBB29A3D37}" type="pres">
      <dgm:prSet presAssocID="{D2601FB3-C016-4BC2-8309-11136872EF84}" presName="connTx" presStyleLbl="parChTrans1D2" presStyleIdx="4" presStyleCnt="7"/>
      <dgm:spPr/>
    </dgm:pt>
    <dgm:pt modelId="{D0A95985-7987-49A8-9E09-46658F6F5E72}" type="pres">
      <dgm:prSet presAssocID="{473789D9-320C-4543-B7CF-3C5FF31C90B4}" presName="root2" presStyleCnt="0"/>
      <dgm:spPr/>
    </dgm:pt>
    <dgm:pt modelId="{34374FC8-B63E-4360-99F3-0AF8EE5FA77C}" type="pres">
      <dgm:prSet presAssocID="{473789D9-320C-4543-B7CF-3C5FF31C90B4}" presName="LevelTwoTextNode" presStyleLbl="node2" presStyleIdx="4" presStyleCnt="7">
        <dgm:presLayoutVars>
          <dgm:chPref val="3"/>
        </dgm:presLayoutVars>
      </dgm:prSet>
      <dgm:spPr/>
    </dgm:pt>
    <dgm:pt modelId="{A3000F03-E19C-43EB-8545-43473AF3B0C2}" type="pres">
      <dgm:prSet presAssocID="{473789D9-320C-4543-B7CF-3C5FF31C90B4}" presName="level3hierChild" presStyleCnt="0"/>
      <dgm:spPr/>
    </dgm:pt>
    <dgm:pt modelId="{E31B6C16-D3ED-4D39-B4B5-C54B74A23B99}" type="pres">
      <dgm:prSet presAssocID="{A817A290-5EAB-4563-8B1B-72D5B05BECF2}" presName="conn2-1" presStyleLbl="parChTrans1D2" presStyleIdx="5" presStyleCnt="7"/>
      <dgm:spPr/>
    </dgm:pt>
    <dgm:pt modelId="{55BA72A0-673C-4811-9D15-4A197624A927}" type="pres">
      <dgm:prSet presAssocID="{A817A290-5EAB-4563-8B1B-72D5B05BECF2}" presName="connTx" presStyleLbl="parChTrans1D2" presStyleIdx="5" presStyleCnt="7"/>
      <dgm:spPr/>
    </dgm:pt>
    <dgm:pt modelId="{475BB3D9-8E91-48CA-8DB6-3E4C450BC38C}" type="pres">
      <dgm:prSet presAssocID="{2EE4CB02-4C37-42C4-BE22-6617BA9764E7}" presName="root2" presStyleCnt="0"/>
      <dgm:spPr/>
    </dgm:pt>
    <dgm:pt modelId="{6A45D79D-9B33-4B54-AF42-BD583A1B76A0}" type="pres">
      <dgm:prSet presAssocID="{2EE4CB02-4C37-42C4-BE22-6617BA9764E7}" presName="LevelTwoTextNode" presStyleLbl="node2" presStyleIdx="5" presStyleCnt="7">
        <dgm:presLayoutVars>
          <dgm:chPref val="3"/>
        </dgm:presLayoutVars>
      </dgm:prSet>
      <dgm:spPr/>
    </dgm:pt>
    <dgm:pt modelId="{6D3CA9B8-756A-49C7-A412-73072BCBF816}" type="pres">
      <dgm:prSet presAssocID="{2EE4CB02-4C37-42C4-BE22-6617BA9764E7}" presName="level3hierChild" presStyleCnt="0"/>
      <dgm:spPr/>
    </dgm:pt>
    <dgm:pt modelId="{D4E44A7E-88EB-49B3-A7F2-70EB1AD92699}" type="pres">
      <dgm:prSet presAssocID="{87125918-EFF6-426E-9507-73B80B9602AB}" presName="conn2-1" presStyleLbl="parChTrans1D2" presStyleIdx="6" presStyleCnt="7"/>
      <dgm:spPr/>
    </dgm:pt>
    <dgm:pt modelId="{8B2376E5-3373-4EB0-AB8F-822C9ACA4983}" type="pres">
      <dgm:prSet presAssocID="{87125918-EFF6-426E-9507-73B80B9602AB}" presName="connTx" presStyleLbl="parChTrans1D2" presStyleIdx="6" presStyleCnt="7"/>
      <dgm:spPr/>
    </dgm:pt>
    <dgm:pt modelId="{6EA96C30-0B88-426A-8997-FFBFB1D5151E}" type="pres">
      <dgm:prSet presAssocID="{C880C7DD-6054-40A4-81B3-C57753C11CAB}" presName="root2" presStyleCnt="0"/>
      <dgm:spPr/>
    </dgm:pt>
    <dgm:pt modelId="{1924C3C0-3AA7-4B71-B3FA-DA103B25BE93}" type="pres">
      <dgm:prSet presAssocID="{C880C7DD-6054-40A4-81B3-C57753C11CAB}" presName="LevelTwoTextNode" presStyleLbl="node2" presStyleIdx="6" presStyleCnt="7">
        <dgm:presLayoutVars>
          <dgm:chPref val="3"/>
        </dgm:presLayoutVars>
      </dgm:prSet>
      <dgm:spPr/>
    </dgm:pt>
    <dgm:pt modelId="{76103EF0-F53A-462D-A89C-FE5B9D23DF97}" type="pres">
      <dgm:prSet presAssocID="{C880C7DD-6054-40A4-81B3-C57753C11CAB}" presName="level3hierChild" presStyleCnt="0"/>
      <dgm:spPr/>
    </dgm:pt>
  </dgm:ptLst>
  <dgm:cxnLst>
    <dgm:cxn modelId="{661C7325-D9D1-4117-A108-C09534AAC4E8}" type="presOf" srcId="{1F2CA3E6-1F80-4712-BD39-BF1C89D3BD8C}" destId="{651E8F5A-9717-4F2E-A847-E571F9BF2EBB}" srcOrd="0" destOrd="0" presId="urn:microsoft.com/office/officeart/2005/8/layout/hierarchy2"/>
    <dgm:cxn modelId="{48502C33-4B84-41CE-B74F-D70CCE910152}" type="presOf" srcId="{87125918-EFF6-426E-9507-73B80B9602AB}" destId="{D4E44A7E-88EB-49B3-A7F2-70EB1AD92699}" srcOrd="0" destOrd="0" presId="urn:microsoft.com/office/officeart/2005/8/layout/hierarchy2"/>
    <dgm:cxn modelId="{775A3633-B25C-46D2-B754-FD3F3492F91F}" type="presOf" srcId="{4FDF9858-45D7-4DD4-A143-50FDE1E14425}" destId="{8725993A-1FAC-4D37-B463-DA03CA380BE7}" srcOrd="1" destOrd="0" presId="urn:microsoft.com/office/officeart/2005/8/layout/hierarchy2"/>
    <dgm:cxn modelId="{27B9B334-11F6-4E84-AC2E-92CD58FE829B}" type="presOf" srcId="{26008617-9BC8-4363-B8C0-78A76BCD50C8}" destId="{2C0BD2A2-B273-4430-9B3B-7734E9F53BB9}" srcOrd="0" destOrd="0" presId="urn:microsoft.com/office/officeart/2005/8/layout/hierarchy2"/>
    <dgm:cxn modelId="{AB976836-C86D-4670-8895-602EA98B3836}" type="presOf" srcId="{B00F96C0-4D42-4B52-9C09-E3F58F923742}" destId="{1886D499-1728-454B-B63E-081573374B7D}" srcOrd="0" destOrd="0" presId="urn:microsoft.com/office/officeart/2005/8/layout/hierarchy2"/>
    <dgm:cxn modelId="{CF82DF3C-4787-4B97-9316-09236DC26685}" srcId="{B388EBF1-4209-4F6A-B953-7D7A91209485}" destId="{80E919FA-DB5E-400B-B02B-AD5D229C85DF}" srcOrd="1" destOrd="0" parTransId="{4FDF9858-45D7-4DD4-A143-50FDE1E14425}" sibTransId="{0DDFCA4C-F668-495A-8E82-E4E6DDD35C6B}"/>
    <dgm:cxn modelId="{46CB503E-2968-437B-9A78-7E91FF53EFB1}" type="presOf" srcId="{06DCA483-9E81-45AE-BF4B-B0684DA2AD21}" destId="{14D732AB-169A-4510-960A-9C598102D1C7}" srcOrd="0" destOrd="0" presId="urn:microsoft.com/office/officeart/2005/8/layout/hierarchy2"/>
    <dgm:cxn modelId="{FB05E33E-1277-476C-813B-48CC2B3FB818}" type="presOf" srcId="{4FDF9858-45D7-4DD4-A143-50FDE1E14425}" destId="{10DF4392-7D27-4DA1-BDE5-106A121F39D1}" srcOrd="0" destOrd="0" presId="urn:microsoft.com/office/officeart/2005/8/layout/hierarchy2"/>
    <dgm:cxn modelId="{A1D8AA48-B1DD-4172-9025-030CEFEC246A}" type="presOf" srcId="{473789D9-320C-4543-B7CF-3C5FF31C90B4}" destId="{34374FC8-B63E-4360-99F3-0AF8EE5FA77C}" srcOrd="0" destOrd="0" presId="urn:microsoft.com/office/officeart/2005/8/layout/hierarchy2"/>
    <dgm:cxn modelId="{2057B368-2F78-424C-981D-91DF26F0395A}" type="presOf" srcId="{06DCA483-9E81-45AE-BF4B-B0684DA2AD21}" destId="{C5EFFFB5-3465-4DB7-A138-F53DD408545A}" srcOrd="1" destOrd="0" presId="urn:microsoft.com/office/officeart/2005/8/layout/hierarchy2"/>
    <dgm:cxn modelId="{2D2C494D-15AA-4AF2-A41A-2109C525B1D6}" type="presOf" srcId="{B388EBF1-4209-4F6A-B953-7D7A91209485}" destId="{6D85B646-5912-4114-8C26-5D21EF247E75}" srcOrd="0" destOrd="0" presId="urn:microsoft.com/office/officeart/2005/8/layout/hierarchy2"/>
    <dgm:cxn modelId="{86B9114F-956C-4312-8357-455D1BB43BE7}" type="presOf" srcId="{D8737FFB-D69E-449B-B725-E156EB3E4026}" destId="{44606204-5609-4A32-BE37-3A70068F39D2}" srcOrd="1" destOrd="0" presId="urn:microsoft.com/office/officeart/2005/8/layout/hierarchy2"/>
    <dgm:cxn modelId="{B328F46F-7011-4BE3-9427-234D2E023ED8}" type="presOf" srcId="{C880C7DD-6054-40A4-81B3-C57753C11CAB}" destId="{1924C3C0-3AA7-4B71-B3FA-DA103B25BE93}" srcOrd="0" destOrd="0" presId="urn:microsoft.com/office/officeart/2005/8/layout/hierarchy2"/>
    <dgm:cxn modelId="{9D193258-29AC-4E5F-A885-1A7CFFAAD5D8}" type="presOf" srcId="{80E919FA-DB5E-400B-B02B-AD5D229C85DF}" destId="{5B983DC1-DAD4-4FFE-9835-E0D7FE1ED34D}" srcOrd="0" destOrd="0" presId="urn:microsoft.com/office/officeart/2005/8/layout/hierarchy2"/>
    <dgm:cxn modelId="{A0C63B7F-EEE5-49CC-9BF6-E5B6607A6543}" type="presOf" srcId="{AAC67C39-10D5-40B6-81B9-B5C743312671}" destId="{D95601DC-BD2F-4C35-9270-BBF978C0E5BC}" srcOrd="0" destOrd="0" presId="urn:microsoft.com/office/officeart/2005/8/layout/hierarchy2"/>
    <dgm:cxn modelId="{6C979D7F-2C5C-4ED6-B4E0-188A1A702383}" srcId="{B388EBF1-4209-4F6A-B953-7D7A91209485}" destId="{C880C7DD-6054-40A4-81B3-C57753C11CAB}" srcOrd="6" destOrd="0" parTransId="{87125918-EFF6-426E-9507-73B80B9602AB}" sibTransId="{BEDFAE33-54F9-4D3A-80CE-A8A536D432FB}"/>
    <dgm:cxn modelId="{3E155383-AAB8-45AC-BC9B-7682AD35A106}" srcId="{B388EBF1-4209-4F6A-B953-7D7A91209485}" destId="{AAC67C39-10D5-40B6-81B9-B5C743312671}" srcOrd="2" destOrd="0" parTransId="{D8737FFB-D69E-449B-B725-E156EB3E4026}" sibTransId="{2B7DEA6F-2462-4F18-87DB-A162F8C325BD}"/>
    <dgm:cxn modelId="{2E5C218E-6581-4736-855A-E80BDE7CD655}" type="presOf" srcId="{D8737FFB-D69E-449B-B725-E156EB3E4026}" destId="{E34FE0F7-C117-4220-96FF-D77A774287C8}" srcOrd="0" destOrd="0" presId="urn:microsoft.com/office/officeart/2005/8/layout/hierarchy2"/>
    <dgm:cxn modelId="{FAC66B8E-1A39-4BBD-A3B0-D27AFD91F21C}" srcId="{B388EBF1-4209-4F6A-B953-7D7A91209485}" destId="{26008617-9BC8-4363-B8C0-78A76BCD50C8}" srcOrd="0" destOrd="0" parTransId="{06DCA483-9E81-45AE-BF4B-B0684DA2AD21}" sibTransId="{E66C060D-DEEF-4638-AD86-B103E5BB4492}"/>
    <dgm:cxn modelId="{0121FF8E-AB22-48E8-B77A-58C72F03B770}" type="presOf" srcId="{D2601FB3-C016-4BC2-8309-11136872EF84}" destId="{9FFCF015-3E6A-48E2-A53F-5EDBB29A3D37}" srcOrd="1" destOrd="0" presId="urn:microsoft.com/office/officeart/2005/8/layout/hierarchy2"/>
    <dgm:cxn modelId="{134C0291-CEF1-40C4-B5FA-5331EF1DC723}" srcId="{84D71AA6-DB54-413E-9914-4DD6B9F50389}" destId="{B388EBF1-4209-4F6A-B953-7D7A91209485}" srcOrd="0" destOrd="0" parTransId="{EFFF3D51-3E21-486E-9610-9F56B0F05EB8}" sibTransId="{E349DC44-57BE-4C55-A24C-961C789FEA8E}"/>
    <dgm:cxn modelId="{E198B5A3-96AF-4AE6-A6DF-BE64D06C9A59}" type="presOf" srcId="{A817A290-5EAB-4563-8B1B-72D5B05BECF2}" destId="{E31B6C16-D3ED-4D39-B4B5-C54B74A23B99}" srcOrd="0" destOrd="0" presId="urn:microsoft.com/office/officeart/2005/8/layout/hierarchy2"/>
    <dgm:cxn modelId="{69DEDDA6-5789-4335-BEF1-DA86612663C9}" srcId="{B388EBF1-4209-4F6A-B953-7D7A91209485}" destId="{2EE4CB02-4C37-42C4-BE22-6617BA9764E7}" srcOrd="5" destOrd="0" parTransId="{A817A290-5EAB-4563-8B1B-72D5B05BECF2}" sibTransId="{7348CF33-BDF4-4459-A95C-A47F7B92652E}"/>
    <dgm:cxn modelId="{8EC486B4-4532-48C6-9C2D-12CB4B6FDB4A}" type="presOf" srcId="{2EE4CB02-4C37-42C4-BE22-6617BA9764E7}" destId="{6A45D79D-9B33-4B54-AF42-BD583A1B76A0}" srcOrd="0" destOrd="0" presId="urn:microsoft.com/office/officeart/2005/8/layout/hierarchy2"/>
    <dgm:cxn modelId="{6D1D69BD-0366-4346-9901-3F8FEBBCC8ED}" srcId="{B388EBF1-4209-4F6A-B953-7D7A91209485}" destId="{B00F96C0-4D42-4B52-9C09-E3F58F923742}" srcOrd="3" destOrd="0" parTransId="{1F2CA3E6-1F80-4712-BD39-BF1C89D3BD8C}" sibTransId="{71A6A6AB-98B1-4CC8-81FB-CFFDD322A0F1}"/>
    <dgm:cxn modelId="{8929D6BE-B3C4-4B01-9451-A94665AA822E}" type="presOf" srcId="{84D71AA6-DB54-413E-9914-4DD6B9F50389}" destId="{17816E71-611B-4E64-90C5-B10C7CDA63A4}" srcOrd="0" destOrd="0" presId="urn:microsoft.com/office/officeart/2005/8/layout/hierarchy2"/>
    <dgm:cxn modelId="{8B832FC8-884F-48A2-B9BF-D96031304E63}" type="presOf" srcId="{D2601FB3-C016-4BC2-8309-11136872EF84}" destId="{92FA07F3-9C36-42D7-B48C-779C0FD9BFC7}" srcOrd="0" destOrd="0" presId="urn:microsoft.com/office/officeart/2005/8/layout/hierarchy2"/>
    <dgm:cxn modelId="{43027EEA-B630-4B15-8D86-B803DC7E35D5}" type="presOf" srcId="{1F2CA3E6-1F80-4712-BD39-BF1C89D3BD8C}" destId="{8D3FF71D-9C07-4F84-AD57-D5E33B1E1099}" srcOrd="1" destOrd="0" presId="urn:microsoft.com/office/officeart/2005/8/layout/hierarchy2"/>
    <dgm:cxn modelId="{70C827F0-BD89-44D8-A1C4-500F3022AD1E}" srcId="{B388EBF1-4209-4F6A-B953-7D7A91209485}" destId="{473789D9-320C-4543-B7CF-3C5FF31C90B4}" srcOrd="4" destOrd="0" parTransId="{D2601FB3-C016-4BC2-8309-11136872EF84}" sibTransId="{D33A6EC8-FD50-46B1-BB17-416345018AE3}"/>
    <dgm:cxn modelId="{65B0BAF4-7713-4692-9AAE-B468D304DF61}" type="presOf" srcId="{A817A290-5EAB-4563-8B1B-72D5B05BECF2}" destId="{55BA72A0-673C-4811-9D15-4A197624A927}" srcOrd="1" destOrd="0" presId="urn:microsoft.com/office/officeart/2005/8/layout/hierarchy2"/>
    <dgm:cxn modelId="{061BD2F9-959F-4AC6-ABF5-ED1AA6AA4C52}" type="presOf" srcId="{87125918-EFF6-426E-9507-73B80B9602AB}" destId="{8B2376E5-3373-4EB0-AB8F-822C9ACA4983}" srcOrd="1" destOrd="0" presId="urn:microsoft.com/office/officeart/2005/8/layout/hierarchy2"/>
    <dgm:cxn modelId="{05D03457-0F4F-45D8-A44B-E651FCDCD996}" type="presParOf" srcId="{17816E71-611B-4E64-90C5-B10C7CDA63A4}" destId="{B20E030C-55AA-45A2-9348-93F22D7D7C3A}" srcOrd="0" destOrd="0" presId="urn:microsoft.com/office/officeart/2005/8/layout/hierarchy2"/>
    <dgm:cxn modelId="{E2435581-E921-47A0-BDAE-B738B693CE5F}" type="presParOf" srcId="{B20E030C-55AA-45A2-9348-93F22D7D7C3A}" destId="{6D85B646-5912-4114-8C26-5D21EF247E75}" srcOrd="0" destOrd="0" presId="urn:microsoft.com/office/officeart/2005/8/layout/hierarchy2"/>
    <dgm:cxn modelId="{84C03E48-4535-49A7-857E-3DF1DA64F238}" type="presParOf" srcId="{B20E030C-55AA-45A2-9348-93F22D7D7C3A}" destId="{0B9D1DF6-0E4A-45EF-B557-A75676231116}" srcOrd="1" destOrd="0" presId="urn:microsoft.com/office/officeart/2005/8/layout/hierarchy2"/>
    <dgm:cxn modelId="{045E3870-ACEB-4826-9779-B0CFD4A8704A}" type="presParOf" srcId="{0B9D1DF6-0E4A-45EF-B557-A75676231116}" destId="{14D732AB-169A-4510-960A-9C598102D1C7}" srcOrd="0" destOrd="0" presId="urn:microsoft.com/office/officeart/2005/8/layout/hierarchy2"/>
    <dgm:cxn modelId="{D068DC9A-58D8-448E-B683-1E3DB96C2BB8}" type="presParOf" srcId="{14D732AB-169A-4510-960A-9C598102D1C7}" destId="{C5EFFFB5-3465-4DB7-A138-F53DD408545A}" srcOrd="0" destOrd="0" presId="urn:microsoft.com/office/officeart/2005/8/layout/hierarchy2"/>
    <dgm:cxn modelId="{06D7C1D7-1FD9-4F34-9500-81146E575562}" type="presParOf" srcId="{0B9D1DF6-0E4A-45EF-B557-A75676231116}" destId="{2BF34989-D221-405D-831A-FAF5B60EEEFE}" srcOrd="1" destOrd="0" presId="urn:microsoft.com/office/officeart/2005/8/layout/hierarchy2"/>
    <dgm:cxn modelId="{224891D3-0171-4EF9-932D-6FCC577EAD44}" type="presParOf" srcId="{2BF34989-D221-405D-831A-FAF5B60EEEFE}" destId="{2C0BD2A2-B273-4430-9B3B-7734E9F53BB9}" srcOrd="0" destOrd="0" presId="urn:microsoft.com/office/officeart/2005/8/layout/hierarchy2"/>
    <dgm:cxn modelId="{C407AAB9-D9DE-4ADB-A4C7-3EFAFA6864C7}" type="presParOf" srcId="{2BF34989-D221-405D-831A-FAF5B60EEEFE}" destId="{9CBE3B4C-CEFF-402F-A5E4-9E645B06E5E7}" srcOrd="1" destOrd="0" presId="urn:microsoft.com/office/officeart/2005/8/layout/hierarchy2"/>
    <dgm:cxn modelId="{E85F81A7-34C0-421D-88BF-21D49C2392A2}" type="presParOf" srcId="{0B9D1DF6-0E4A-45EF-B557-A75676231116}" destId="{10DF4392-7D27-4DA1-BDE5-106A121F39D1}" srcOrd="2" destOrd="0" presId="urn:microsoft.com/office/officeart/2005/8/layout/hierarchy2"/>
    <dgm:cxn modelId="{D121F786-42BA-4473-9FFE-8D2C1509771D}" type="presParOf" srcId="{10DF4392-7D27-4DA1-BDE5-106A121F39D1}" destId="{8725993A-1FAC-4D37-B463-DA03CA380BE7}" srcOrd="0" destOrd="0" presId="urn:microsoft.com/office/officeart/2005/8/layout/hierarchy2"/>
    <dgm:cxn modelId="{3FF68047-5156-4953-90A8-C31426634653}" type="presParOf" srcId="{0B9D1DF6-0E4A-45EF-B557-A75676231116}" destId="{493E59B3-E9E3-4B3E-AEE8-CED7D47D0867}" srcOrd="3" destOrd="0" presId="urn:microsoft.com/office/officeart/2005/8/layout/hierarchy2"/>
    <dgm:cxn modelId="{29C1991C-0F04-4207-AFCC-E4CFC9C00DD5}" type="presParOf" srcId="{493E59B3-E9E3-4B3E-AEE8-CED7D47D0867}" destId="{5B983DC1-DAD4-4FFE-9835-E0D7FE1ED34D}" srcOrd="0" destOrd="0" presId="urn:microsoft.com/office/officeart/2005/8/layout/hierarchy2"/>
    <dgm:cxn modelId="{CC2BB9A0-2019-4409-A4CA-C4B4501984B5}" type="presParOf" srcId="{493E59B3-E9E3-4B3E-AEE8-CED7D47D0867}" destId="{E9B04FF1-95F7-46A9-BE93-1E56905B1886}" srcOrd="1" destOrd="0" presId="urn:microsoft.com/office/officeart/2005/8/layout/hierarchy2"/>
    <dgm:cxn modelId="{D1810697-D783-4180-BE6E-78B30054650B}" type="presParOf" srcId="{0B9D1DF6-0E4A-45EF-B557-A75676231116}" destId="{E34FE0F7-C117-4220-96FF-D77A774287C8}" srcOrd="4" destOrd="0" presId="urn:microsoft.com/office/officeart/2005/8/layout/hierarchy2"/>
    <dgm:cxn modelId="{8771666B-8A47-4633-936C-2FF1D23A9FBC}" type="presParOf" srcId="{E34FE0F7-C117-4220-96FF-D77A774287C8}" destId="{44606204-5609-4A32-BE37-3A70068F39D2}" srcOrd="0" destOrd="0" presId="urn:microsoft.com/office/officeart/2005/8/layout/hierarchy2"/>
    <dgm:cxn modelId="{1E6F8EBA-F8BB-41E7-8468-67C91446493C}" type="presParOf" srcId="{0B9D1DF6-0E4A-45EF-B557-A75676231116}" destId="{F65F8D85-AC4C-4D51-B789-C823BF6E056D}" srcOrd="5" destOrd="0" presId="urn:microsoft.com/office/officeart/2005/8/layout/hierarchy2"/>
    <dgm:cxn modelId="{D7BA946A-6C9D-400C-BAE0-80D376F41E6C}" type="presParOf" srcId="{F65F8D85-AC4C-4D51-B789-C823BF6E056D}" destId="{D95601DC-BD2F-4C35-9270-BBF978C0E5BC}" srcOrd="0" destOrd="0" presId="urn:microsoft.com/office/officeart/2005/8/layout/hierarchy2"/>
    <dgm:cxn modelId="{59C12F2B-EA4D-435B-8BBD-D2929C09D29E}" type="presParOf" srcId="{F65F8D85-AC4C-4D51-B789-C823BF6E056D}" destId="{1979DFBA-1BE7-46FE-87C9-873A6E40A4FC}" srcOrd="1" destOrd="0" presId="urn:microsoft.com/office/officeart/2005/8/layout/hierarchy2"/>
    <dgm:cxn modelId="{5F83EB8D-F37E-40E8-836F-B61602204C77}" type="presParOf" srcId="{0B9D1DF6-0E4A-45EF-B557-A75676231116}" destId="{651E8F5A-9717-4F2E-A847-E571F9BF2EBB}" srcOrd="6" destOrd="0" presId="urn:microsoft.com/office/officeart/2005/8/layout/hierarchy2"/>
    <dgm:cxn modelId="{04CCA758-7CF9-4AFD-9EEB-C745FC736576}" type="presParOf" srcId="{651E8F5A-9717-4F2E-A847-E571F9BF2EBB}" destId="{8D3FF71D-9C07-4F84-AD57-D5E33B1E1099}" srcOrd="0" destOrd="0" presId="urn:microsoft.com/office/officeart/2005/8/layout/hierarchy2"/>
    <dgm:cxn modelId="{A60ABF76-63AB-460A-9ADF-9BA520A1A98F}" type="presParOf" srcId="{0B9D1DF6-0E4A-45EF-B557-A75676231116}" destId="{0B290890-A2F7-49B6-85F8-D0AD65B1F413}" srcOrd="7" destOrd="0" presId="urn:microsoft.com/office/officeart/2005/8/layout/hierarchy2"/>
    <dgm:cxn modelId="{564A979B-E114-472D-BE4F-A2BE55E59D07}" type="presParOf" srcId="{0B290890-A2F7-49B6-85F8-D0AD65B1F413}" destId="{1886D499-1728-454B-B63E-081573374B7D}" srcOrd="0" destOrd="0" presId="urn:microsoft.com/office/officeart/2005/8/layout/hierarchy2"/>
    <dgm:cxn modelId="{315003FF-7D9F-4CD0-8C6B-0D563A3F8E6B}" type="presParOf" srcId="{0B290890-A2F7-49B6-85F8-D0AD65B1F413}" destId="{38ABDDDC-6710-48F8-AE5F-7895DBEAF3A7}" srcOrd="1" destOrd="0" presId="urn:microsoft.com/office/officeart/2005/8/layout/hierarchy2"/>
    <dgm:cxn modelId="{E94541FE-6A17-45B9-89A3-9797A67EBAEA}" type="presParOf" srcId="{0B9D1DF6-0E4A-45EF-B557-A75676231116}" destId="{92FA07F3-9C36-42D7-B48C-779C0FD9BFC7}" srcOrd="8" destOrd="0" presId="urn:microsoft.com/office/officeart/2005/8/layout/hierarchy2"/>
    <dgm:cxn modelId="{B9B818DC-22E8-49CB-A2D5-928A7918720D}" type="presParOf" srcId="{92FA07F3-9C36-42D7-B48C-779C0FD9BFC7}" destId="{9FFCF015-3E6A-48E2-A53F-5EDBB29A3D37}" srcOrd="0" destOrd="0" presId="urn:microsoft.com/office/officeart/2005/8/layout/hierarchy2"/>
    <dgm:cxn modelId="{03516288-9C0E-4667-AB57-B4EAD5157DF4}" type="presParOf" srcId="{0B9D1DF6-0E4A-45EF-B557-A75676231116}" destId="{D0A95985-7987-49A8-9E09-46658F6F5E72}" srcOrd="9" destOrd="0" presId="urn:microsoft.com/office/officeart/2005/8/layout/hierarchy2"/>
    <dgm:cxn modelId="{B5347E68-3E09-48A8-A198-7E11AE71197D}" type="presParOf" srcId="{D0A95985-7987-49A8-9E09-46658F6F5E72}" destId="{34374FC8-B63E-4360-99F3-0AF8EE5FA77C}" srcOrd="0" destOrd="0" presId="urn:microsoft.com/office/officeart/2005/8/layout/hierarchy2"/>
    <dgm:cxn modelId="{A9898E01-811E-434B-8943-FF6CB7D741A7}" type="presParOf" srcId="{D0A95985-7987-49A8-9E09-46658F6F5E72}" destId="{A3000F03-E19C-43EB-8545-43473AF3B0C2}" srcOrd="1" destOrd="0" presId="urn:microsoft.com/office/officeart/2005/8/layout/hierarchy2"/>
    <dgm:cxn modelId="{80615D7B-3AC9-417D-9694-943F24FE8FE6}" type="presParOf" srcId="{0B9D1DF6-0E4A-45EF-B557-A75676231116}" destId="{E31B6C16-D3ED-4D39-B4B5-C54B74A23B99}" srcOrd="10" destOrd="0" presId="urn:microsoft.com/office/officeart/2005/8/layout/hierarchy2"/>
    <dgm:cxn modelId="{DC787E7E-316A-470A-96D2-5D7F69B6621A}" type="presParOf" srcId="{E31B6C16-D3ED-4D39-B4B5-C54B74A23B99}" destId="{55BA72A0-673C-4811-9D15-4A197624A927}" srcOrd="0" destOrd="0" presId="urn:microsoft.com/office/officeart/2005/8/layout/hierarchy2"/>
    <dgm:cxn modelId="{91A57B47-9FA3-4229-84A8-DD1CD83B97CB}" type="presParOf" srcId="{0B9D1DF6-0E4A-45EF-B557-A75676231116}" destId="{475BB3D9-8E91-48CA-8DB6-3E4C450BC38C}" srcOrd="11" destOrd="0" presId="urn:microsoft.com/office/officeart/2005/8/layout/hierarchy2"/>
    <dgm:cxn modelId="{EE0157FB-C185-4A05-BDF2-6D3CDF66E9E0}" type="presParOf" srcId="{475BB3D9-8E91-48CA-8DB6-3E4C450BC38C}" destId="{6A45D79D-9B33-4B54-AF42-BD583A1B76A0}" srcOrd="0" destOrd="0" presId="urn:microsoft.com/office/officeart/2005/8/layout/hierarchy2"/>
    <dgm:cxn modelId="{680AB8BD-61D2-4EC8-A657-B75858A73D50}" type="presParOf" srcId="{475BB3D9-8E91-48CA-8DB6-3E4C450BC38C}" destId="{6D3CA9B8-756A-49C7-A412-73072BCBF816}" srcOrd="1" destOrd="0" presId="urn:microsoft.com/office/officeart/2005/8/layout/hierarchy2"/>
    <dgm:cxn modelId="{0D0E40F3-098A-48E5-8DE9-C44CAB3BB3D4}" type="presParOf" srcId="{0B9D1DF6-0E4A-45EF-B557-A75676231116}" destId="{D4E44A7E-88EB-49B3-A7F2-70EB1AD92699}" srcOrd="12" destOrd="0" presId="urn:microsoft.com/office/officeart/2005/8/layout/hierarchy2"/>
    <dgm:cxn modelId="{C832042E-02B9-492C-B621-27B5B6CB32AC}" type="presParOf" srcId="{D4E44A7E-88EB-49B3-A7F2-70EB1AD92699}" destId="{8B2376E5-3373-4EB0-AB8F-822C9ACA4983}" srcOrd="0" destOrd="0" presId="urn:microsoft.com/office/officeart/2005/8/layout/hierarchy2"/>
    <dgm:cxn modelId="{562E752F-0530-4A8F-8A0B-B6E954940021}" type="presParOf" srcId="{0B9D1DF6-0E4A-45EF-B557-A75676231116}" destId="{6EA96C30-0B88-426A-8997-FFBFB1D5151E}" srcOrd="13" destOrd="0" presId="urn:microsoft.com/office/officeart/2005/8/layout/hierarchy2"/>
    <dgm:cxn modelId="{7F22F584-B8F1-4D2D-AB87-439AB2BCE13E}" type="presParOf" srcId="{6EA96C30-0B88-426A-8997-FFBFB1D5151E}" destId="{1924C3C0-3AA7-4B71-B3FA-DA103B25BE93}" srcOrd="0" destOrd="0" presId="urn:microsoft.com/office/officeart/2005/8/layout/hierarchy2"/>
    <dgm:cxn modelId="{8C3152CC-D54E-4271-B5E7-F99B2D7C221A}" type="presParOf" srcId="{6EA96C30-0B88-426A-8997-FFBFB1D5151E}" destId="{76103EF0-F53A-462D-A89C-FE5B9D23DF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72B9C-B21B-474C-8810-E7233F3880B1}">
      <dsp:nvSpPr>
        <dsp:cNvPr id="0" name=""/>
        <dsp:cNvSpPr/>
      </dsp:nvSpPr>
      <dsp:spPr>
        <a:xfrm rot="5400000">
          <a:off x="-231904" y="232736"/>
          <a:ext cx="1546030" cy="108222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Food Recognition</a:t>
          </a:r>
        </a:p>
      </dsp:txBody>
      <dsp:txXfrm rot="-5400000">
        <a:off x="1" y="541943"/>
        <a:ext cx="1082221" cy="463809"/>
      </dsp:txXfrm>
    </dsp:sp>
    <dsp:sp modelId="{DC8EB9F9-CB33-47C2-9470-E14FE17395DC}">
      <dsp:nvSpPr>
        <dsp:cNvPr id="0" name=""/>
        <dsp:cNvSpPr/>
      </dsp:nvSpPr>
      <dsp:spPr>
        <a:xfrm rot="5400000">
          <a:off x="3839349" y="-2756296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Recognize food in a photo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Return food’s information in summary</a:t>
          </a:r>
        </a:p>
      </dsp:txBody>
      <dsp:txXfrm rot="-5400000">
        <a:off x="1082221" y="49888"/>
        <a:ext cx="6470120" cy="906807"/>
      </dsp:txXfrm>
    </dsp:sp>
    <dsp:sp modelId="{F00AF5D6-7E6C-4E7A-84B6-DD841CF51830}">
      <dsp:nvSpPr>
        <dsp:cNvPr id="0" name=""/>
        <dsp:cNvSpPr/>
      </dsp:nvSpPr>
      <dsp:spPr>
        <a:xfrm rot="5400000">
          <a:off x="-231904" y="1583903"/>
          <a:ext cx="1546030" cy="1082221"/>
        </a:xfrm>
        <a:prstGeom prst="chevron">
          <a:avLst/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Ingredient Detection</a:t>
          </a:r>
        </a:p>
      </dsp:txBody>
      <dsp:txXfrm rot="-5400000">
        <a:off x="1" y="1893110"/>
        <a:ext cx="1082221" cy="463809"/>
      </dsp:txXfrm>
    </dsp:sp>
    <dsp:sp modelId="{FCF53058-3F42-4CF7-A060-831CA0AEB8AB}">
      <dsp:nvSpPr>
        <dsp:cNvPr id="0" name=""/>
        <dsp:cNvSpPr/>
      </dsp:nvSpPr>
      <dsp:spPr>
        <a:xfrm rot="5400000">
          <a:off x="3839349" y="-1405129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Detect food’s ingredients in a photo one by one.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Return exactly nutrition value and predict its taste.</a:t>
          </a:r>
        </a:p>
      </dsp:txBody>
      <dsp:txXfrm rot="-5400000">
        <a:off x="1082221" y="1401055"/>
        <a:ext cx="6470120" cy="906807"/>
      </dsp:txXfrm>
    </dsp:sp>
    <dsp:sp modelId="{AB9155C9-5B98-43B9-B83E-4CDAC8BF8DFF}">
      <dsp:nvSpPr>
        <dsp:cNvPr id="0" name=""/>
        <dsp:cNvSpPr/>
      </dsp:nvSpPr>
      <dsp:spPr>
        <a:xfrm rot="5400000">
          <a:off x="-231904" y="2935069"/>
          <a:ext cx="1546030" cy="1082221"/>
        </a:xfrm>
        <a:prstGeom prst="chevron">
          <a:avLst/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Mobile app</a:t>
          </a:r>
        </a:p>
      </dsp:txBody>
      <dsp:txXfrm rot="-5400000">
        <a:off x="1" y="3244276"/>
        <a:ext cx="1082221" cy="463809"/>
      </dsp:txXfrm>
    </dsp:sp>
    <dsp:sp modelId="{E9020F09-F2C3-4788-9095-8DDF005D6808}">
      <dsp:nvSpPr>
        <dsp:cNvPr id="0" name=""/>
        <dsp:cNvSpPr/>
      </dsp:nvSpPr>
      <dsp:spPr>
        <a:xfrm rot="5400000">
          <a:off x="3839349" y="-53962"/>
          <a:ext cx="1004919" cy="65191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Take a photo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Put it into models and get return results.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Show result to user.</a:t>
          </a:r>
        </a:p>
      </dsp:txBody>
      <dsp:txXfrm rot="-5400000">
        <a:off x="1082221" y="2752222"/>
        <a:ext cx="6470120" cy="906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DE552-0D35-42A8-A48B-0C0C7EB0F7B5}">
      <dsp:nvSpPr>
        <dsp:cNvPr id="0" name=""/>
        <dsp:cNvSpPr/>
      </dsp:nvSpPr>
      <dsp:spPr>
        <a:xfrm>
          <a:off x="1902180" y="136973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TensorFlow: ML/DL Framework developed by Google</a:t>
          </a:r>
        </a:p>
      </dsp:txBody>
      <dsp:txXfrm>
        <a:off x="1902180" y="136973"/>
        <a:ext cx="4598256" cy="1436955"/>
      </dsp:txXfrm>
    </dsp:sp>
    <dsp:sp modelId="{36D0D31A-C10A-46E4-B018-14F774D9F438}">
      <dsp:nvSpPr>
        <dsp:cNvPr id="0" name=""/>
        <dsp:cNvSpPr/>
      </dsp:nvSpPr>
      <dsp:spPr>
        <a:xfrm>
          <a:off x="1687888" y="153832"/>
          <a:ext cx="1051263" cy="105996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654" r="1016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5B687-8CF5-4428-9CBF-653A187D81FC}">
      <dsp:nvSpPr>
        <dsp:cNvPr id="0" name=""/>
        <dsp:cNvSpPr/>
      </dsp:nvSpPr>
      <dsp:spPr>
        <a:xfrm>
          <a:off x="1879804" y="1738379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Python Programming Language</a:t>
          </a:r>
        </a:p>
      </dsp:txBody>
      <dsp:txXfrm>
        <a:off x="1879804" y="1738379"/>
        <a:ext cx="4598256" cy="1436955"/>
      </dsp:txXfrm>
    </dsp:sp>
    <dsp:sp modelId="{B37563FE-03DE-4DD4-B0A7-29866CAB2487}">
      <dsp:nvSpPr>
        <dsp:cNvPr id="0" name=""/>
        <dsp:cNvSpPr/>
      </dsp:nvSpPr>
      <dsp:spPr>
        <a:xfrm>
          <a:off x="1710264" y="1859029"/>
          <a:ext cx="961761" cy="85238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1122" b="348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66C4F-C37F-4E08-8063-8F6BE0EF56F1}">
      <dsp:nvSpPr>
        <dsp:cNvPr id="0" name=""/>
        <dsp:cNvSpPr/>
      </dsp:nvSpPr>
      <dsp:spPr>
        <a:xfrm>
          <a:off x="1890831" y="3547346"/>
          <a:ext cx="4598256" cy="143695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298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Anaconda</a:t>
          </a:r>
        </a:p>
      </dsp:txBody>
      <dsp:txXfrm>
        <a:off x="1890831" y="3547346"/>
        <a:ext cx="4598256" cy="1436955"/>
      </dsp:txXfrm>
    </dsp:sp>
    <dsp:sp modelId="{F8FCDFAB-9E4E-4736-81F2-88C2196410E6}">
      <dsp:nvSpPr>
        <dsp:cNvPr id="0" name=""/>
        <dsp:cNvSpPr/>
      </dsp:nvSpPr>
      <dsp:spPr>
        <a:xfrm>
          <a:off x="1699237" y="3339786"/>
          <a:ext cx="1005868" cy="1508802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00000" t="25608" r="-100000" b="-25608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5B646-5912-4114-8C26-5D21EF247E75}">
      <dsp:nvSpPr>
        <dsp:cNvPr id="0" name=""/>
        <dsp:cNvSpPr/>
      </dsp:nvSpPr>
      <dsp:spPr>
        <a:xfrm>
          <a:off x="261704" y="1637952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</a:t>
          </a:r>
        </a:p>
      </dsp:txBody>
      <dsp:txXfrm>
        <a:off x="275595" y="1651843"/>
        <a:ext cx="920747" cy="446482"/>
      </dsp:txXfrm>
    </dsp:sp>
    <dsp:sp modelId="{14D732AB-169A-4510-960A-9C598102D1C7}">
      <dsp:nvSpPr>
        <dsp:cNvPr id="0" name=""/>
        <dsp:cNvSpPr/>
      </dsp:nvSpPr>
      <dsp:spPr>
        <a:xfrm rot="16983315">
          <a:off x="560126" y="1045596"/>
          <a:ext cx="167962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79626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357948" y="1014987"/>
        <a:ext cx="83981" cy="83981"/>
      </dsp:txXfrm>
    </dsp:sp>
    <dsp:sp modelId="{2C0BD2A2-B273-4430-9B3B-7734E9F53BB9}">
      <dsp:nvSpPr>
        <dsp:cNvPr id="0" name=""/>
        <dsp:cNvSpPr/>
      </dsp:nvSpPr>
      <dsp:spPr>
        <a:xfrm>
          <a:off x="1589645" y="1739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Beef Rice Noodle</a:t>
          </a:r>
        </a:p>
      </dsp:txBody>
      <dsp:txXfrm>
        <a:off x="1603536" y="15630"/>
        <a:ext cx="920747" cy="446482"/>
      </dsp:txXfrm>
    </dsp:sp>
    <dsp:sp modelId="{10DF4392-7D27-4DA1-BDE5-106A121F39D1}">
      <dsp:nvSpPr>
        <dsp:cNvPr id="0" name=""/>
        <dsp:cNvSpPr/>
      </dsp:nvSpPr>
      <dsp:spPr>
        <a:xfrm rot="17350740">
          <a:off x="822484" y="1318298"/>
          <a:ext cx="115490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4909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71066" y="1300807"/>
        <a:ext cx="57745" cy="57745"/>
      </dsp:txXfrm>
    </dsp:sp>
    <dsp:sp modelId="{5B983DC1-DAD4-4FFE-9835-E0D7FE1ED34D}">
      <dsp:nvSpPr>
        <dsp:cNvPr id="0" name=""/>
        <dsp:cNvSpPr/>
      </dsp:nvSpPr>
      <dsp:spPr>
        <a:xfrm>
          <a:off x="1589645" y="547143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Chicken Rice Noodle</a:t>
          </a:r>
        </a:p>
      </dsp:txBody>
      <dsp:txXfrm>
        <a:off x="1603536" y="561034"/>
        <a:ext cx="920747" cy="446482"/>
      </dsp:txXfrm>
    </dsp:sp>
    <dsp:sp modelId="{E34FE0F7-C117-4220-96FF-D77A774287C8}">
      <dsp:nvSpPr>
        <dsp:cNvPr id="0" name=""/>
        <dsp:cNvSpPr/>
      </dsp:nvSpPr>
      <dsp:spPr>
        <a:xfrm rot="18289469">
          <a:off x="1067742" y="1591000"/>
          <a:ext cx="6643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64393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3329" y="1585772"/>
        <a:ext cx="33219" cy="33219"/>
      </dsp:txXfrm>
    </dsp:sp>
    <dsp:sp modelId="{D95601DC-BD2F-4C35-9270-BBF978C0E5BC}">
      <dsp:nvSpPr>
        <dsp:cNvPr id="0" name=""/>
        <dsp:cNvSpPr/>
      </dsp:nvSpPr>
      <dsp:spPr>
        <a:xfrm>
          <a:off x="1589645" y="1092548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Pork Rice Noodle</a:t>
          </a:r>
        </a:p>
      </dsp:txBody>
      <dsp:txXfrm>
        <a:off x="1603536" y="1106439"/>
        <a:ext cx="920747" cy="446482"/>
      </dsp:txXfrm>
    </dsp:sp>
    <dsp:sp modelId="{651E8F5A-9717-4F2E-A847-E571F9BF2EBB}">
      <dsp:nvSpPr>
        <dsp:cNvPr id="0" name=""/>
        <dsp:cNvSpPr/>
      </dsp:nvSpPr>
      <dsp:spPr>
        <a:xfrm>
          <a:off x="1210233" y="1863702"/>
          <a:ext cx="37941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79411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90454" y="1865599"/>
        <a:ext cx="18970" cy="18970"/>
      </dsp:txXfrm>
    </dsp:sp>
    <dsp:sp modelId="{1886D499-1728-454B-B63E-081573374B7D}">
      <dsp:nvSpPr>
        <dsp:cNvPr id="0" name=""/>
        <dsp:cNvSpPr/>
      </dsp:nvSpPr>
      <dsp:spPr>
        <a:xfrm>
          <a:off x="1589645" y="1637952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Pho-bo</a:t>
          </a:r>
        </a:p>
      </dsp:txBody>
      <dsp:txXfrm>
        <a:off x="1603536" y="1651843"/>
        <a:ext cx="920747" cy="446482"/>
      </dsp:txXfrm>
    </dsp:sp>
    <dsp:sp modelId="{92FA07F3-9C36-42D7-B48C-779C0FD9BFC7}">
      <dsp:nvSpPr>
        <dsp:cNvPr id="0" name=""/>
        <dsp:cNvSpPr/>
      </dsp:nvSpPr>
      <dsp:spPr>
        <a:xfrm rot="3310531">
          <a:off x="1067742" y="2136404"/>
          <a:ext cx="6643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64393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3329" y="2131176"/>
        <a:ext cx="33219" cy="33219"/>
      </dsp:txXfrm>
    </dsp:sp>
    <dsp:sp modelId="{34374FC8-B63E-4360-99F3-0AF8EE5FA77C}">
      <dsp:nvSpPr>
        <dsp:cNvPr id="0" name=""/>
        <dsp:cNvSpPr/>
      </dsp:nvSpPr>
      <dsp:spPr>
        <a:xfrm>
          <a:off x="1589645" y="2183356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Pho-ga</a:t>
          </a:r>
        </a:p>
      </dsp:txBody>
      <dsp:txXfrm>
        <a:off x="1603536" y="2197247"/>
        <a:ext cx="920747" cy="446482"/>
      </dsp:txXfrm>
    </dsp:sp>
    <dsp:sp modelId="{E31B6C16-D3ED-4D39-B4B5-C54B74A23B99}">
      <dsp:nvSpPr>
        <dsp:cNvPr id="0" name=""/>
        <dsp:cNvSpPr/>
      </dsp:nvSpPr>
      <dsp:spPr>
        <a:xfrm rot="4249260">
          <a:off x="822484" y="2409106"/>
          <a:ext cx="115490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4909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71066" y="2391615"/>
        <a:ext cx="57745" cy="57745"/>
      </dsp:txXfrm>
    </dsp:sp>
    <dsp:sp modelId="{6A45D79D-9B33-4B54-AF42-BD583A1B76A0}">
      <dsp:nvSpPr>
        <dsp:cNvPr id="0" name=""/>
        <dsp:cNvSpPr/>
      </dsp:nvSpPr>
      <dsp:spPr>
        <a:xfrm>
          <a:off x="1589645" y="2728760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Pho-heo</a:t>
          </a:r>
        </a:p>
      </dsp:txBody>
      <dsp:txXfrm>
        <a:off x="1603536" y="2742651"/>
        <a:ext cx="920747" cy="446482"/>
      </dsp:txXfrm>
    </dsp:sp>
    <dsp:sp modelId="{D4E44A7E-88EB-49B3-A7F2-70EB1AD92699}">
      <dsp:nvSpPr>
        <dsp:cNvPr id="0" name=""/>
        <dsp:cNvSpPr/>
      </dsp:nvSpPr>
      <dsp:spPr>
        <a:xfrm rot="4616685">
          <a:off x="560126" y="2681808"/>
          <a:ext cx="167962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79626" y="1138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357948" y="2651200"/>
        <a:ext cx="83981" cy="83981"/>
      </dsp:txXfrm>
    </dsp:sp>
    <dsp:sp modelId="{1924C3C0-3AA7-4B71-B3FA-DA103B25BE93}">
      <dsp:nvSpPr>
        <dsp:cNvPr id="0" name=""/>
        <dsp:cNvSpPr/>
      </dsp:nvSpPr>
      <dsp:spPr>
        <a:xfrm>
          <a:off x="1589645" y="3274164"/>
          <a:ext cx="948529" cy="474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…</a:t>
          </a:r>
        </a:p>
      </dsp:txBody>
      <dsp:txXfrm>
        <a:off x="1603536" y="3288055"/>
        <a:ext cx="920747" cy="44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3C9A-05BD-427A-95A6-8DAC9395B19E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5232-6E48-43F5-B5BC-18C5D63F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1E76-2A9C-469B-AC2F-08CEFA6F240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494E-A0D6-44B6-ADA8-40FFE65D0B5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D0B9-CCCC-4443-97E1-A32CA5E588EC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2291" y="150078"/>
            <a:ext cx="2743200" cy="365125"/>
          </a:xfrm>
        </p:spPr>
        <p:txBody>
          <a:bodyPr/>
          <a:lstStyle/>
          <a:p>
            <a:fld id="{4C5A1AFA-DC5B-45D7-BE14-87C822E7B23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0D49-3A5B-4143-9CB8-7BEE2741238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590-ED10-4479-B0D7-47C541D9CA6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3CC-1493-460C-8DB6-39A631C5172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1FE6-F5C3-4153-BAE6-567AE133DE2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8F06-7BD1-41E8-984B-6C00F3409326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9F29-78D9-4A7D-BAB0-DEB737C12FF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839E-15C5-4B05-BFC3-CE0EA8C5B2C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74320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6168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119" y="864108"/>
            <a:ext cx="8188349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919" y="2113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908BE0-B819-4D70-A2FA-413DD879AACD}" type="datetime1">
              <a:rPr lang="en-US" smtClean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1073" y="150079"/>
            <a:ext cx="1530927" cy="36512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jeElectronics/TensorFlow-Object-Detection-API-Tutorial-Train-Multiple-Objects-Windows-10" TargetMode="External"/><Relationship Id="rId2" Type="http://schemas.openxmlformats.org/officeDocument/2006/relationships/hyperlink" Target="https://www.tensorflow.org/hub/tutorials/image_re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ingfan@stanford.edu" TargetMode="External"/><Relationship Id="rId5" Type="http://schemas.openxmlformats.org/officeDocument/2006/relationships/hyperlink" Target="mailto:dmao@stanford.edu" TargetMode="External"/><Relationship Id="rId4" Type="http://schemas.openxmlformats.org/officeDocument/2006/relationships/hyperlink" Target="mailto:qiany@stanfor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roseNTK/Food-Recognition-For-Blind-People-And-Foreign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BFCD-E95E-48F4-926C-0189A296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120461"/>
            <a:ext cx="7315200" cy="2802185"/>
          </a:xfrm>
        </p:spPr>
        <p:txBody>
          <a:bodyPr/>
          <a:lstStyle/>
          <a:p>
            <a:r>
              <a:rPr lang="en-US"/>
              <a:t>Food Recognition For Blind People And Foreigner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BB5A-156A-4510-AD07-E145B7476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42211"/>
            <a:ext cx="7966712" cy="1447220"/>
          </a:xfrm>
        </p:spPr>
        <p:txBody>
          <a:bodyPr>
            <a:normAutofit/>
          </a:bodyPr>
          <a:lstStyle/>
          <a:p>
            <a:r>
              <a:rPr lang="en-US"/>
              <a:t>Final Presentation</a:t>
            </a:r>
          </a:p>
          <a:p>
            <a:r>
              <a:rPr lang="en-US"/>
              <a:t>Kiet Nguyen Tuan</a:t>
            </a:r>
          </a:p>
          <a:p>
            <a:r>
              <a:rPr lang="en-US"/>
              <a:t>Mentor Dr. Lap Nguyen Trung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CAA84A8-A916-4A18-8086-2663AC3CB6D8}"/>
              </a:ext>
            </a:extLst>
          </p:cNvPr>
          <p:cNvSpPr/>
          <p:nvPr/>
        </p:nvSpPr>
        <p:spPr>
          <a:xfrm>
            <a:off x="2743200" y="746975"/>
            <a:ext cx="9066727" cy="53576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6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B08F-F887-4BE8-8BFA-A58EA7DC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Retrain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C7ED-6948-4ED0-A1EF-B760CC00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recognize food and detect ingredient. Use model Faster RCNN Inception V2 and MobileNet V2 designed by Google.</a:t>
            </a:r>
          </a:p>
          <a:p>
            <a:r>
              <a:rPr lang="en-US"/>
              <a:t>These models are suitable for Image Recognition and Object Detection tasks.</a:t>
            </a:r>
          </a:p>
          <a:p>
            <a:r>
              <a:rPr lang="en-US"/>
              <a:t>Retrain these model with my custom dataset and configuration.</a:t>
            </a:r>
          </a:p>
          <a:p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61FC9A0-36E5-44FF-962C-E92DEBE593FF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ED6AEBA-C2B9-40A0-B374-7302016EB2B6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EFCB5-518B-4BF0-8273-45A3454D03D0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26CB5-1D04-4137-AA76-518DBB1ECB28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9721CBF-2A5D-48AA-AF9E-9E5C9A83639E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F52196E-F6C0-4D2E-B8B0-BD24590C28F7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EE47E-CC6B-4AD5-A3E0-D95917A78E8B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0A089D3-8869-4C18-B518-23990EA0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2F38-74F5-4BE5-B23A-ECC3230E963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C09BB6-110B-4E41-9E81-79DFA6AC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3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323C-35C4-46F6-B04F-908EC2BD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these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7EB3-E29D-47E3-A46D-1234E2ED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training process complete. Export TF models.</a:t>
            </a:r>
          </a:p>
          <a:p>
            <a:r>
              <a:rPr lang="en-US"/>
              <a:t>Integrated into Mobile App (Android App).</a:t>
            </a:r>
          </a:p>
          <a:p>
            <a:r>
              <a:rPr lang="en-US"/>
              <a:t>Install TensorFlowLite Library to Mobile Project.</a:t>
            </a:r>
          </a:p>
          <a:p>
            <a:r>
              <a:rPr lang="en-US"/>
              <a:t>Mobile device can use model I have trained via TFLite.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066F361-B1BD-4BDC-A3BF-D51DD7B1CA38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779DCC6-6B51-48BE-8782-37F7F0E9CD7C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86F9C-E1D0-4F30-9421-4B2E8CB5435C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A6026-4947-4DEA-B2CD-01C1BF6EA09F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AFD875F-8FC7-40BD-B548-E3E5EE5A3F37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55877C-0774-4704-BDC3-AAA9E5270E8D}"/>
              </a:ext>
            </a:extLst>
          </p:cNvPr>
          <p:cNvSpPr/>
          <p:nvPr/>
        </p:nvSpPr>
        <p:spPr>
          <a:xfrm flipV="1">
            <a:off x="5656718" y="6460459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6F9C8-C290-4684-9AA5-6295336D5EE6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61B45AA-BF2C-406C-94A1-300622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F1D3-ADA0-44C7-951B-6C5FAE512ED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DB1A2F-9E37-465D-B29E-6D74D7C6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9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323C-35C4-46F6-B04F-908EC2BD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Diagram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066F361-B1BD-4BDC-A3BF-D51DD7B1CA38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779DCC6-6B51-48BE-8782-37F7F0E9CD7C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86F9C-E1D0-4F30-9421-4B2E8CB5435C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A6026-4947-4DEA-B2CD-01C1BF6EA09F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AFD875F-8FC7-40BD-B548-E3E5EE5A3F37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55877C-0774-4704-BDC3-AAA9E5270E8D}"/>
              </a:ext>
            </a:extLst>
          </p:cNvPr>
          <p:cNvSpPr/>
          <p:nvPr/>
        </p:nvSpPr>
        <p:spPr>
          <a:xfrm flipV="1">
            <a:off x="5656718" y="6460459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6F9C8-C290-4684-9AA5-6295336D5EE6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136FE95-4DA0-4C27-B2D3-1711243F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629" y="863600"/>
            <a:ext cx="3572293" cy="5121275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99679A9-FD06-4F6F-B53B-CCE84935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FD3-6CE7-4D98-BA47-B75A07A940D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15DB57F-BDC5-4106-BBEB-32E72AA1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D7320B1-DCD6-447C-9600-6D0E9EA5746B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F4C4D-59CD-4BF2-9548-E9333B2D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38030" cy="4601183"/>
          </a:xfrm>
        </p:spPr>
        <p:txBody>
          <a:bodyPr/>
          <a:lstStyle/>
          <a:p>
            <a:r>
              <a:rPr lang="en-US"/>
              <a:t>Food Recognition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DA8D-42F6-4E55-A487-82F12DC7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train script. After 4 millions training steps. The accuracy is 78.8%</a:t>
            </a:r>
          </a:p>
          <a:p>
            <a:r>
              <a:rPr lang="en-US"/>
              <a:t>To improve accuracy, collect more photos,  about 1000 photos per food.</a:t>
            </a:r>
          </a:p>
          <a:p>
            <a:r>
              <a:rPr lang="en-US"/>
              <a:t>Run this command to evaluate model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63A56B-1BD3-4DA5-BA03-49ED42017D90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6F20DDB-3887-4EA1-BBB6-1B839DEDAC8E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F3FB4-A25B-4691-B4A5-B23A5962589E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CDD2A-85FB-48A9-9790-7C44A8B2E5A3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4C40049-A77E-4E6F-A2C4-C354CA2F06C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142F91D-4422-4FF0-A9DF-3C07D62B6F78}"/>
              </a:ext>
            </a:extLst>
          </p:cNvPr>
          <p:cNvSpPr/>
          <p:nvPr/>
        </p:nvSpPr>
        <p:spPr>
          <a:xfrm flipV="1">
            <a:off x="5656718" y="6460459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EBD96-CBA3-41E0-92CD-A9F0650F2BB8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B6CC6-05F7-4EC5-B5B2-BBF969A81C79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0E35715-F5B5-4078-822B-30F818C3D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09" y="4175831"/>
            <a:ext cx="7950759" cy="95410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label_image.py --graph=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DIRECTORY_TO_GRAPH_FILE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--labels=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DIRECTORY_TO_LABELS_FILE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--input_layer=Placeholder --output_layer=final_result --input_height=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--input_width=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--image=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YOUR_IMAGE_FILE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F27F39A-C137-41A4-8D7E-D22EE0E6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7087-27AE-4242-A3CE-EBE7D85584D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6C02CE5-7353-4101-B431-AABF5228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8099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 build="p"/>
      <p:bldP spid="9" grpId="0" animBg="1"/>
      <p:bldP spid="12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26A2-038F-4CA5-BD54-D6A0CBD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 Detection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F95B-088B-440E-BCD6-67605F79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5120640"/>
          </a:xfrm>
        </p:spPr>
        <p:txBody>
          <a:bodyPr/>
          <a:lstStyle/>
          <a:p>
            <a:r>
              <a:rPr lang="en-US"/>
              <a:t>With GPU Nvidia GT 740M and TensorFlow-GPU. I have ran above 3000 steps but accuracy is still low because I do  not have enough data (photos). In some case, it returns incorrect result.</a:t>
            </a:r>
          </a:p>
          <a:p>
            <a:r>
              <a:rPr lang="en-US"/>
              <a:t>Run command below to evaluate model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E1E3F11-1607-4C25-BAC4-A52432EE022A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223508E-EFE3-4455-9197-4F7A42C45AF6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CAF030B-1DBC-4BCF-B503-7096B55983D7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7FA8-A903-4E25-834D-949B66AB4777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E5B64-2C38-4C26-93C6-1694027334EF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6307B74-1E3F-4F38-8A24-A30BEDFBAA29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3C5B375-F900-48D0-BB30-482FFED3C0BA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E3F9D-2EEF-4006-AB87-7205DD8B3E88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A9953-1FF0-4155-B75E-B8BB927931CC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F594C85-ECEB-49B6-8BA9-12A94E7E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09" y="4386375"/>
            <a:ext cx="5552661" cy="4308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python Object_detection_image.py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D85EB81-73E0-4EAE-830B-F7F64BB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A0D2-7BD5-440B-A541-A353612F218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88B72D9-EE8B-483D-A557-FBEE9395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760-B424-47AE-AB34-A8FCE1A2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2736-697E-4AAE-8207-A2C67F82A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5218692"/>
          </a:xfrm>
        </p:spPr>
        <p:txBody>
          <a:bodyPr>
            <a:normAutofit/>
          </a:bodyPr>
          <a:lstStyle/>
          <a:p>
            <a:r>
              <a:rPr lang="en-US"/>
              <a:t>It has some basic function</a:t>
            </a:r>
          </a:p>
          <a:p>
            <a:pPr lvl="1"/>
            <a:r>
              <a:rPr lang="en-US"/>
              <a:t>Take a photo</a:t>
            </a:r>
          </a:p>
          <a:p>
            <a:pPr lvl="1"/>
            <a:r>
              <a:rPr lang="en-US"/>
              <a:t>Recognize food in the photo</a:t>
            </a:r>
          </a:p>
          <a:p>
            <a:pPr lvl="1"/>
            <a:r>
              <a:rPr lang="en-US"/>
              <a:t>Show all relevant information.</a:t>
            </a:r>
          </a:p>
          <a:p>
            <a:r>
              <a:rPr lang="en-US"/>
              <a:t>It still cannot detect food’s ingredients because I have not integrated Ingredient Detection into app.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D360449-6194-4D13-841B-2B99820B8218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A9F7F03-364A-46D6-A6ED-662CC93EFF53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13FAC28-1087-4404-9121-475C479A4A80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6C477-E5EA-46C8-8285-23E33E27E128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D1C4E-5771-46F2-824C-CF4549303624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B8C13E-6135-497D-94FA-23372104F1E6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6376AB5-1ACD-4984-B3E0-5B893912F64C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97EA9-B1B6-4F7E-837C-2BE2C6B8A1A1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73FFE-D226-4D9A-A2D5-2BC8BD726CC9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DFB4F8B-7CAA-4357-A053-28787D7F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DE78-AFDB-41A1-A52C-0D3C95E3153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5C1352F-E75E-4653-9264-FFE83493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F67C-0A41-4CF7-A44B-6C6D1EA3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app (Android)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E4B4D-6225-46FF-971C-BC356C3E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27" y="873252"/>
            <a:ext cx="2880360" cy="512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AFBD33-7580-4992-98AF-5A096996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47" y="864107"/>
            <a:ext cx="2880360" cy="512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32F85F8-481D-41A2-83BA-5B1C8C64A0D9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CE063BA-2978-48B9-BAAA-C63B23306DC2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00ED95-EC82-433A-906E-4E59604B2A52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1DEF1-08E4-48E3-82D6-DCCB33302080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4C253-10C7-488B-80D4-4F3CFD17BA20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67326C3-CF92-4974-8AF7-C86EA03F6A38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1BD0D9C-820D-4E9F-AE87-221E57B203FA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67926-B90E-42CF-A223-971A4F2C765A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550E3-CACE-43F6-B6D7-72C7B03DC148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F429E6A-994F-4361-A099-C3D88E38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F220-F619-48D8-98EE-5E0423A426F5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55E961B-AC68-4D7C-92FA-CC9AA3F1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A247579-C9D3-4B38-93EA-D805BA78D1C1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7DE82-94A9-41F3-A00E-E4401DC9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this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09AB-C44B-4AF4-BAC0-9119915B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Prepare more data for Food Recognition. Not only 10 Vietnamese food, but also more food.</a:t>
            </a:r>
          </a:p>
          <a:p>
            <a:r>
              <a:rPr lang="en-US"/>
              <a:t>Prepare more data for Ingredient Detection. I will classify these food into a lot of subclass. I will collect 1000 photos per subclass.</a:t>
            </a:r>
          </a:p>
          <a:p>
            <a:r>
              <a:rPr lang="en-US"/>
              <a:t>Try anothor models such as mobilenet v2,...</a:t>
            </a:r>
          </a:p>
          <a:p>
            <a:r>
              <a:rPr lang="en-US"/>
              <a:t>Finish food tracking function in Android app.</a:t>
            </a:r>
          </a:p>
          <a:p>
            <a:r>
              <a:rPr lang="en-US"/>
              <a:t>Create app for iOS platform.</a:t>
            </a:r>
          </a:p>
          <a:p>
            <a:r>
              <a:rPr lang="en-US"/>
              <a:t>Improve accuracy and performance. I would like to serve as a service via Web API, so these model will be stored and ran on server.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61AF259-D1F4-481D-92F8-67C3A1E17EF7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2AC483E-7E39-4D6D-B1AC-E5E5E4EB820C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3540C9B-4932-4C91-A031-6EE8016F3809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BF5FD-D524-4294-B32A-EC0734FFE3B0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6DFE5-AA97-46DB-B061-EB1BD48E014A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1EDF0CB-FDFB-4A05-A4D3-94D8F1A0EDF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E198E9-18A4-40D7-B376-89347E99E2DC}"/>
              </a:ext>
            </a:extLst>
          </p:cNvPr>
          <p:cNvSpPr/>
          <p:nvPr/>
        </p:nvSpPr>
        <p:spPr>
          <a:xfrm flipV="1">
            <a:off x="78618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49803-D9CA-467F-8B57-6A4923439C48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148CD-65E3-4D3C-A82F-98B5D3FFFC91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9F4C3-53D7-459F-93F3-DA6B23E92766}"/>
              </a:ext>
            </a:extLst>
          </p:cNvPr>
          <p:cNvSpPr txBox="1"/>
          <p:nvPr/>
        </p:nvSpPr>
        <p:spPr>
          <a:xfrm>
            <a:off x="8397373" y="62975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Future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9C49FD0-1F62-4A53-ADCC-8D49CA57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5F1F-C56B-4DC6-86AD-507922E3F7BF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02A6D52-29EA-4EFC-973E-7DA7FFD7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14128 0.002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3" grpId="0" build="p"/>
      <p:bldP spid="10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69077DC-0315-4140-9A34-0209A9A3A70C}"/>
              </a:ext>
            </a:extLst>
          </p:cNvPr>
          <p:cNvSpPr/>
          <p:nvPr/>
        </p:nvSpPr>
        <p:spPr>
          <a:xfrm>
            <a:off x="9744891" y="6658377"/>
            <a:ext cx="2447107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BB0D5-9D7F-42A1-8E3A-00A873E5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B6F9-C199-4A15-9CBF-8875A25FA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5225314"/>
          </a:xfrm>
        </p:spPr>
        <p:txBody>
          <a:bodyPr/>
          <a:lstStyle/>
          <a:p>
            <a:pPr algn="just"/>
            <a:r>
              <a:rPr lang="en-US"/>
              <a:t>This project is not possible without the overwhelming suppport from </a:t>
            </a:r>
            <a:r>
              <a:rPr lang="en-US" b="1"/>
              <a:t>Jeju National University</a:t>
            </a:r>
            <a:r>
              <a:rPr lang="en-US"/>
              <a:t>, </a:t>
            </a:r>
            <a:r>
              <a:rPr lang="en-US" b="1"/>
              <a:t>Jeju Developement Center</a:t>
            </a:r>
            <a:r>
              <a:rPr lang="en-US"/>
              <a:t> and other selfless sponsors. I would like to specifically give a big thanks to </a:t>
            </a:r>
            <a:r>
              <a:rPr lang="en-US" b="1"/>
              <a:t>Prof. Yungcheol Byun</a:t>
            </a:r>
            <a:r>
              <a:rPr lang="en-US"/>
              <a:t> for being the best host ever and my mentor </a:t>
            </a:r>
            <a:r>
              <a:rPr lang="en-US" b="1"/>
              <a:t>Dr. Lap Nguyen Trung</a:t>
            </a:r>
            <a:r>
              <a:rPr lang="en-US"/>
              <a:t> for the help and guidance.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20ACB27-F385-4CE3-9181-C71CD973D131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C07ADF1-FD8C-402C-A79F-F30D77805590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CA89560-E0A7-4847-9EAD-9BD12DDE353F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8E3945E-FBE4-4FAE-8ADB-F511A6068CC8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F0567-D5F3-4BDD-BD21-B36C8CA4C3D6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0ECA-2087-4FBD-AACB-7BC05FA0500B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A715321-EB36-4C1A-8681-2EC64ADC863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0F07A21-93DC-4B53-A506-380FAC33A51C}"/>
              </a:ext>
            </a:extLst>
          </p:cNvPr>
          <p:cNvSpPr/>
          <p:nvPr/>
        </p:nvSpPr>
        <p:spPr>
          <a:xfrm flipV="1">
            <a:off x="9583906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DB0F0-FBB1-434A-9D9B-0B30AF6A0BF1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BE46F-F74A-482C-9F30-31552E320899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D119F-7CF5-4005-8F75-433C6C9BF730}"/>
              </a:ext>
            </a:extLst>
          </p:cNvPr>
          <p:cNvSpPr txBox="1"/>
          <p:nvPr/>
        </p:nvSpPr>
        <p:spPr>
          <a:xfrm>
            <a:off x="8397373" y="62975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Future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10A21-5262-4271-819B-1401DC372B95}"/>
              </a:ext>
            </a:extLst>
          </p:cNvPr>
          <p:cNvSpPr txBox="1"/>
          <p:nvPr/>
        </p:nvSpPr>
        <p:spPr>
          <a:xfrm>
            <a:off x="10056404" y="628904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Acknowledgement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41E1255-802A-4622-8E5B-F827286A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D574-D675-45E6-BC6D-2902FDDD2819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C622296-B1C8-4414-909E-44225B92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11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3459-FF4B-4523-A06E-294C9732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D1C8-C70C-4132-A0D3-FEBA77D0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recogntion: </a:t>
            </a:r>
            <a:r>
              <a:rPr lang="en-US">
                <a:hlinkClick r:id="rId2"/>
              </a:rPr>
              <a:t>https://www.tensorflow.org/hub/tutorials/image_retraining</a:t>
            </a:r>
            <a:endParaRPr lang="en-US"/>
          </a:p>
          <a:p>
            <a:r>
              <a:rPr lang="en-US"/>
              <a:t>Object detection: </a:t>
            </a:r>
            <a:r>
              <a:rPr lang="en-US">
                <a:hlinkClick r:id="rId3"/>
              </a:rPr>
              <a:t>https://github.com/EdjeElectronics/TensorFlow-Object-Detection-API-Tutorial-Train-Multiple-Objects-Windows-10</a:t>
            </a:r>
            <a:endParaRPr lang="en-US"/>
          </a:p>
          <a:p>
            <a:r>
              <a:rPr lang="en-US"/>
              <a:t>NutriNet: A Deep Learning Food and Drink Image Recognition System for Dietary Assessment (Simon Mezgec 1,* and Barbara Koroušic´ Seljak 2)</a:t>
            </a:r>
          </a:p>
          <a:p>
            <a:r>
              <a:rPr lang="en-US"/>
              <a:t>Deep Learning Based Food Recognition (Qian Yu Stanford University </a:t>
            </a:r>
            <a:r>
              <a:rPr lang="en-US">
                <a:hlinkClick r:id="rId4"/>
              </a:rPr>
              <a:t>qiany@stanford.edu</a:t>
            </a:r>
            <a:r>
              <a:rPr lang="en-US"/>
              <a:t>, Dongyuan Mao, Stanford University </a:t>
            </a:r>
            <a:r>
              <a:rPr lang="en-US">
                <a:hlinkClick r:id="rId5"/>
              </a:rPr>
              <a:t>dmao@stanford.edu</a:t>
            </a:r>
            <a:r>
              <a:rPr lang="en-US"/>
              <a:t>, Jingfan Wang Stanford University </a:t>
            </a:r>
            <a:r>
              <a:rPr lang="en-US">
                <a:hlinkClick r:id="rId6"/>
              </a:rPr>
              <a:t>jingfan@stanford.edu</a:t>
            </a:r>
            <a:r>
              <a:rPr lang="en-US"/>
              <a:t>)</a:t>
            </a:r>
          </a:p>
          <a:p>
            <a:r>
              <a:rPr lang="en-US"/>
              <a:t>FOODIMAGERECOGNITIONUSINGDEEPCONVOLUTIONALNETWORK WITHPRE-TRAININGANDFINE-TUNING (Keiji Yanai, Yoshiyuki Kawano)</a:t>
            </a:r>
          </a:p>
          <a:p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D054769-CA92-4A7C-B126-45F0BC8EDA26}"/>
              </a:ext>
            </a:extLst>
          </p:cNvPr>
          <p:cNvSpPr/>
          <p:nvPr/>
        </p:nvSpPr>
        <p:spPr>
          <a:xfrm>
            <a:off x="9744891" y="6658377"/>
            <a:ext cx="2447107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2AB742D-2550-406F-A569-2E6D445013EE}"/>
              </a:ext>
            </a:extLst>
          </p:cNvPr>
          <p:cNvSpPr/>
          <p:nvPr/>
        </p:nvSpPr>
        <p:spPr>
          <a:xfrm>
            <a:off x="8022886" y="6664628"/>
            <a:ext cx="1722006" cy="21949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71F89B0-D677-4D9D-B2E5-FF2092E5566A}"/>
              </a:ext>
            </a:extLst>
          </p:cNvPr>
          <p:cNvSpPr/>
          <p:nvPr/>
        </p:nvSpPr>
        <p:spPr>
          <a:xfrm>
            <a:off x="5817704" y="6666704"/>
            <a:ext cx="2205181" cy="20643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F8EBD44-63BD-413F-8963-AB336D0CF090}"/>
              </a:ext>
            </a:extLst>
          </p:cNvPr>
          <p:cNvSpPr/>
          <p:nvPr/>
        </p:nvSpPr>
        <p:spPr>
          <a:xfrm>
            <a:off x="3451537" y="6666705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C8AA670-6C00-406A-809B-3955DD192D86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FAAB1-E542-4297-ADFA-ECC3660EE06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CF190-7F22-4F2B-AE31-320563C6EB4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DC2A984-5A9E-4E68-A93C-50E67390C6BE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4345D-F9B3-44B5-97C0-EC09E568BE0F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E05-DA78-4A3F-BC87-3ED03B478222}"/>
              </a:ext>
            </a:extLst>
          </p:cNvPr>
          <p:cNvSpPr txBox="1"/>
          <p:nvPr/>
        </p:nvSpPr>
        <p:spPr>
          <a:xfrm>
            <a:off x="6430755" y="6297562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870DC6-9D0E-4A72-A2BD-0657FD7E5229}"/>
              </a:ext>
            </a:extLst>
          </p:cNvPr>
          <p:cNvSpPr txBox="1"/>
          <p:nvPr/>
        </p:nvSpPr>
        <p:spPr>
          <a:xfrm>
            <a:off x="8397373" y="629756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Future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800A1-B5B9-4A6E-A85C-D488DB393EEB}"/>
              </a:ext>
            </a:extLst>
          </p:cNvPr>
          <p:cNvSpPr txBox="1"/>
          <p:nvPr/>
        </p:nvSpPr>
        <p:spPr>
          <a:xfrm>
            <a:off x="10056404" y="628904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Acknowledgement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33C28B6-F4F5-4554-9D8C-4CA263FA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06DE-5CB4-4888-9234-DB63DBBB466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307B39B-FDEB-45E2-B367-2BC853DC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D8BF-3307-4714-9B1A-59198BDB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3329-F56E-4DAC-B40A-332EB0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Kiet Nguyen Tuan</a:t>
            </a:r>
          </a:p>
          <a:p>
            <a:r>
              <a:rPr lang="en-US"/>
              <a:t>Sophomore of Hoasen University, Vietnam</a:t>
            </a:r>
          </a:p>
          <a:p>
            <a:r>
              <a:rPr lang="en-US"/>
              <a:t>Major Software Engineering</a:t>
            </a:r>
          </a:p>
          <a:p>
            <a:r>
              <a:rPr lang="en-US"/>
              <a:t>Interested in Machine Learning</a:t>
            </a:r>
          </a:p>
          <a:p>
            <a:r>
              <a:rPr lang="en-US"/>
              <a:t>Mentor Dr. Lap Nguyen Trung</a:t>
            </a:r>
          </a:p>
          <a:p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5808095-3501-498C-89DF-B8A3C24B5773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E654AF9-4C2C-41C4-B683-9177E49C5A25}"/>
              </a:ext>
            </a:extLst>
          </p:cNvPr>
          <p:cNvSpPr/>
          <p:nvPr/>
        </p:nvSpPr>
        <p:spPr>
          <a:xfrm flipV="1">
            <a:off x="-280995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7F806-FCB4-4884-BD99-F6BF3FA1B2C3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2320-84E4-4418-8BFA-1CF111E7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D8BB-4DBF-41CD-8A60-EA87E8A25FB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2E0BE1-0022-4D28-973E-E55E376C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6511 -0.0013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9517C-4EED-4825-AC47-1E34F3A6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4" y="0"/>
            <a:ext cx="1064547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9E723-043F-4302-A630-033C591D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92" y="0"/>
            <a:ext cx="1064941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BF4FE-5116-4E68-80B3-52AFB2F2405D}"/>
              </a:ext>
            </a:extLst>
          </p:cNvPr>
          <p:cNvSpPr txBox="1"/>
          <p:nvPr/>
        </p:nvSpPr>
        <p:spPr>
          <a:xfrm>
            <a:off x="771292" y="326570"/>
            <a:ext cx="495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2B9503A-6AB1-41EC-AA92-D0CF34A4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BFAD-6D49-49EC-B1ED-DB4D740DB7DB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7FF629-43CC-4E0E-8A7B-F9D4211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A3C-D5CF-423D-B948-34B9AE8A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09B0-7E42-4F2A-BF5D-C6E4B9BA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a collection of model that can use to recognize food and its ingredients in photos.</a:t>
            </a:r>
          </a:p>
          <a:p>
            <a:r>
              <a:rPr lang="en-US"/>
              <a:t>Apply these models to mobile app for example.</a:t>
            </a:r>
          </a:p>
          <a:p>
            <a:r>
              <a:rPr lang="en-US"/>
              <a:t>Publish project so that every people can contribute and use it for their cases free.</a:t>
            </a:r>
          </a:p>
          <a:p>
            <a:r>
              <a:rPr lang="en-US"/>
              <a:t>Project available on GitHub: </a:t>
            </a:r>
            <a:r>
              <a:rPr lang="en-US">
                <a:hlinkClick r:id="rId2"/>
              </a:rPr>
              <a:t>https://github.com/AmbroseNTK/Food-Recognition-For-Blind-People-And-Foreigner</a:t>
            </a:r>
            <a:endParaRPr lang="en-US"/>
          </a:p>
          <a:p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039A006-88F0-4D18-9FF0-DBE38A9466D2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7210A-11D5-41F8-BA25-8F2D2FF62526}"/>
              </a:ext>
            </a:extLst>
          </p:cNvPr>
          <p:cNvSpPr/>
          <p:nvPr/>
        </p:nvSpPr>
        <p:spPr>
          <a:xfrm flipV="1">
            <a:off x="1732209" y="6465194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222A-A5A7-4CAB-8DAD-51BC0085346E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1DCFB5-064E-4148-B65A-E2FDE46F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9863-FA9D-4AC2-9E7E-C49D6A13C0F1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41CAB-C763-4AB4-A03E-41F341C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FEF2-1F09-4BA0-932A-9C1DBD0B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F933-92E3-4827-8953-77C3E29D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1003329"/>
          </a:xfrm>
        </p:spPr>
        <p:txBody>
          <a:bodyPr/>
          <a:lstStyle/>
          <a:p>
            <a:r>
              <a:rPr lang="en-US"/>
              <a:t>Project is splitted into three parts. Each part connected to others so that reach the target.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3B6E78-A64D-4D41-B53D-ABDA4C54A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76921"/>
              </p:ext>
            </p:extLst>
          </p:nvPr>
        </p:nvGraphicFramePr>
        <p:xfrm>
          <a:off x="3268371" y="1867438"/>
          <a:ext cx="7601398" cy="425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D060A02-7F7A-4B9C-9990-3CD498D8893F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8CD14-675A-4C01-9006-3BEAE05F10A4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EB3BA-D05C-4B8E-804A-D44785EB30D5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AD63751-3867-4DB8-A322-18194E72FDB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5907C53-49D7-4C75-97F6-532C0E1EFF69}"/>
              </a:ext>
            </a:extLst>
          </p:cNvPr>
          <p:cNvSpPr/>
          <p:nvPr/>
        </p:nvSpPr>
        <p:spPr>
          <a:xfrm flipV="1">
            <a:off x="1732209" y="6465194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E6AA445-C254-43E4-AB26-ADB6EDD6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EED1-D898-4BDB-8E32-E2815FA07CD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60B358F-F85B-4034-8A6E-22364C88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12786 0.00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772B9C-B21B-474C-8810-E7233F388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B772B9C-B21B-474C-8810-E7233F388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EB9F9-CB33-47C2-9470-E14FE17395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C8EB9F9-CB33-47C2-9470-E14FE17395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0AF5D6-7E6C-4E7A-84B6-DD841CF51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F00AF5D6-7E6C-4E7A-84B6-DD841CF518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F53058-3F42-4CF7-A060-831CA0AEB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FCF53058-3F42-4CF7-A060-831CA0AEB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155C9-5B98-43B9-B83E-4CDAC8BF8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AB9155C9-5B98-43B9-B83E-4CDAC8BF8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20F09-F2C3-4788-9095-8DDF005D6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E9020F09-F2C3-4788-9095-8DDF005D6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Sub>
          <a:bldDgm bld="one"/>
        </p:bldSub>
      </p:bldGraphic>
      <p:bldP spid="5" grpId="0" animBg="1"/>
      <p:bldP spid="8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9549-0E5D-42C8-8B20-F6A37D90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DFC7A949-0789-44E0-B84D-11E8F25BAF62}"/>
              </a:ext>
            </a:extLst>
          </p:cNvPr>
          <p:cNvSpPr/>
          <p:nvPr/>
        </p:nvSpPr>
        <p:spPr>
          <a:xfrm>
            <a:off x="5112912" y="3059440"/>
            <a:ext cx="2261681" cy="813880"/>
          </a:xfrm>
          <a:prstGeom prst="rightArrowCallo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Food Recognition</a:t>
            </a: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40D9AEC0-A9CE-469D-9F61-015A97D60D94}"/>
              </a:ext>
            </a:extLst>
          </p:cNvPr>
          <p:cNvSpPr/>
          <p:nvPr/>
        </p:nvSpPr>
        <p:spPr>
          <a:xfrm>
            <a:off x="7374593" y="3059440"/>
            <a:ext cx="1970468" cy="813880"/>
          </a:xfrm>
          <a:prstGeom prst="rightArrowCallou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Ingredient Detection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51BF16-D5C7-473E-8134-3CD73C4DD423}"/>
              </a:ext>
            </a:extLst>
          </p:cNvPr>
          <p:cNvGrpSpPr/>
          <p:nvPr/>
        </p:nvGrpSpPr>
        <p:grpSpPr>
          <a:xfrm>
            <a:off x="3477295" y="1812701"/>
            <a:ext cx="7405353" cy="3232597"/>
            <a:chOff x="3477295" y="1812701"/>
            <a:chExt cx="7405353" cy="32325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7BCBA9-657B-4F05-A219-366179E059CE}"/>
                </a:ext>
              </a:extLst>
            </p:cNvPr>
            <p:cNvSpPr/>
            <p:nvPr/>
          </p:nvSpPr>
          <p:spPr>
            <a:xfrm>
              <a:off x="9345061" y="3059440"/>
              <a:ext cx="1537587" cy="8138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Calculate and show information</a:t>
              </a:r>
            </a:p>
          </p:txBody>
        </p:sp>
        <p:sp>
          <p:nvSpPr>
            <p:cNvPr id="7" name="Callout: Right Arrow 6">
              <a:extLst>
                <a:ext uri="{FF2B5EF4-FFF2-40B4-BE49-F238E27FC236}">
                  <a16:creationId xmlns:a16="http://schemas.microsoft.com/office/drawing/2014/main" id="{82D38199-1782-4A3B-810C-08FE359B5372}"/>
                </a:ext>
              </a:extLst>
            </p:cNvPr>
            <p:cNvSpPr/>
            <p:nvPr/>
          </p:nvSpPr>
          <p:spPr>
            <a:xfrm>
              <a:off x="3477295" y="3059440"/>
              <a:ext cx="1635617" cy="813880"/>
            </a:xfrm>
            <a:prstGeom prst="right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Take a photo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1CF2BD-7C38-420B-B460-BEEA698757E8}"/>
                </a:ext>
              </a:extLst>
            </p:cNvPr>
            <p:cNvSpPr/>
            <p:nvPr/>
          </p:nvSpPr>
          <p:spPr>
            <a:xfrm>
              <a:off x="3477295" y="1812701"/>
              <a:ext cx="7405353" cy="3232597"/>
            </a:xfrm>
            <a:prstGeom prst="roundRect">
              <a:avLst/>
            </a:prstGeom>
            <a:noFill/>
            <a:ln w="1714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642F8-B326-4BDC-9FE4-4C9F0AD1E219}"/>
                </a:ext>
              </a:extLst>
            </p:cNvPr>
            <p:cNvSpPr txBox="1"/>
            <p:nvPr/>
          </p:nvSpPr>
          <p:spPr>
            <a:xfrm>
              <a:off x="3845129" y="2066739"/>
              <a:ext cx="1684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accent4"/>
                  </a:solidFill>
                </a:rPr>
                <a:t>Mobile App</a:t>
              </a:r>
            </a:p>
          </p:txBody>
        </p:sp>
      </p:grp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D672A0C-3E3C-4A6A-A9F4-E85C7EBE9BB1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56E9E-E645-4A1B-A8EE-FE1853B9C3EB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2F125-69E2-4487-9E44-7AE28F6E566A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3B3270C-58B7-45FF-83B5-C516B8452CD9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26DDD65-4DAD-457E-BEF3-473CB7C5A87E}"/>
              </a:ext>
            </a:extLst>
          </p:cNvPr>
          <p:cNvSpPr/>
          <p:nvPr/>
        </p:nvSpPr>
        <p:spPr>
          <a:xfrm flipV="1">
            <a:off x="32827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E9A0A39-C8EE-42F5-9349-92CFD9DE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E8FA-B192-4C39-B8F1-C62B2E280ACD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CCBFD70-8211-4F2E-8026-BFD200C7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F43AA93-876D-41C0-9689-5BE370694A63}"/>
              </a:ext>
            </a:extLst>
          </p:cNvPr>
          <p:cNvSpPr/>
          <p:nvPr/>
        </p:nvSpPr>
        <p:spPr>
          <a:xfrm>
            <a:off x="3451537" y="6653642"/>
            <a:ext cx="2366167" cy="20435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39467-1720-493D-9613-0E1F6E13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" y="1123837"/>
            <a:ext cx="2331076" cy="4601183"/>
          </a:xfrm>
        </p:spPr>
        <p:txBody>
          <a:bodyPr>
            <a:normAutofit/>
          </a:bodyPr>
          <a:lstStyle/>
          <a:p>
            <a:r>
              <a:rPr lang="en-US" sz="3000"/>
              <a:t>Development Environment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07E5124-F4C3-41FF-A8A1-118D9B6B3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157475"/>
              </p:ext>
            </p:extLst>
          </p:nvPr>
        </p:nvGraphicFramePr>
        <p:xfrm>
          <a:off x="2995613" y="863600"/>
          <a:ext cx="81883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0158B30-2877-4BB2-9F4C-F826C8813AC9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5919D-2E5F-4F60-80CF-ED8A188D63BE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F0DAB-98DB-4C39-8C31-EB94E8B35424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726BA2C-2E70-43B7-826E-EFDBDC0D5C64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850CDFA-A345-48B9-864A-115944B0A415}"/>
              </a:ext>
            </a:extLst>
          </p:cNvPr>
          <p:cNvSpPr/>
          <p:nvPr/>
        </p:nvSpPr>
        <p:spPr>
          <a:xfrm flipV="1">
            <a:off x="3282799" y="6473711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79179-D697-44F2-866B-0470D6DA1F89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482C63F-F33A-477C-8AD1-188E7F1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AC9-9803-4112-885A-EDD2883019B4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E724E59-147F-442F-8ED5-8349F00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0.19584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6D0D31A-C10A-46E4-B018-14F774D9F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>
                                            <p:graphicEl>
                                              <a:dgm id="{36D0D31A-C10A-46E4-B018-14F774D9F4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FDDE552-0D35-42A8-A48B-0C0C7EB0F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graphicEl>
                                              <a:dgm id="{FFDDE552-0D35-42A8-A48B-0C0C7EB0F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37563FE-03DE-4DD4-B0A7-29866CAB2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graphicEl>
                                              <a:dgm id="{B37563FE-03DE-4DD4-B0A7-29866CAB2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745B687-8CF5-4428-9CBF-653A187D8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dgm id="{E745B687-8CF5-4428-9CBF-653A187D8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8FCDFAB-9E4E-4736-81F2-88C219641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graphicEl>
                                              <a:dgm id="{F8FCDFAB-9E4E-4736-81F2-88C219641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1E66C4F-C37F-4E08-8063-8F6BE0EF5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>
                                            <p:graphicEl>
                                              <a:dgm id="{B1E66C4F-C37F-4E08-8063-8F6BE0EF56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Graphic spid="14" grpId="0">
        <p:bldSub>
          <a:bldDgm bld="one"/>
        </p:bldSub>
      </p:bldGraphic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E7D-5969-4F47-A79F-D8273E8B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B5AA-B33D-4EB8-BAFD-48EC7291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Food Recognition:</a:t>
            </a:r>
          </a:p>
          <a:p>
            <a:pPr lvl="1"/>
            <a:r>
              <a:rPr lang="en-US"/>
              <a:t>10 categories, about 600 photo per category.</a:t>
            </a:r>
          </a:p>
          <a:p>
            <a:pPr lvl="1"/>
            <a:r>
              <a:rPr lang="en-US"/>
              <a:t>Using GoogleImagesDownload to download photos from Google Images.</a:t>
            </a:r>
          </a:p>
          <a:p>
            <a:pPr lvl="1"/>
            <a:r>
              <a:rPr lang="en-US"/>
              <a:t>Remove incorrect photos</a:t>
            </a:r>
          </a:p>
          <a:p>
            <a:r>
              <a:rPr lang="en-US"/>
              <a:t>Ingredient Detection:</a:t>
            </a:r>
          </a:p>
          <a:p>
            <a:pPr lvl="1"/>
            <a:r>
              <a:rPr lang="en-US"/>
              <a:t>Split food categories into sub-categories based on its ingredients. </a:t>
            </a:r>
          </a:p>
          <a:p>
            <a:pPr lvl="1"/>
            <a:r>
              <a:rPr lang="en-US"/>
              <a:t>Use LabelImg tool to labeling ingredients in each sub-categories.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D96EF03-3F1A-4839-90DD-4763FB1FC84F}"/>
              </a:ext>
            </a:extLst>
          </p:cNvPr>
          <p:cNvSpPr/>
          <p:nvPr/>
        </p:nvSpPr>
        <p:spPr>
          <a:xfrm>
            <a:off x="3451537" y="6658376"/>
            <a:ext cx="2366167" cy="210218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46E4792-779B-4850-B2A5-60C9CC083E45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30646-B5DB-48A1-A15F-53DC01CAD58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EB6F9-44C7-4C77-A9C8-D318FB27F5B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E94322E-DCE6-4DCE-BD26-D700F7081800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58C39E9-74B1-496A-9AB1-20DAC61F8A95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3B38-39A6-43B0-94BB-F5670C0607F7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6235008-4D16-4993-B492-E239F580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8848-E7AA-4566-96FA-D3117400496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630C03-7100-422E-9C77-097F18E5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AF7-8BD2-40AD-ABA6-9B590AE8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AB7797-02B6-4548-A7C3-331BBCABE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178301"/>
              </p:ext>
            </p:extLst>
          </p:nvPr>
        </p:nvGraphicFramePr>
        <p:xfrm>
          <a:off x="2725158" y="863600"/>
          <a:ext cx="2799879" cy="375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4905BC7-3233-451A-8702-F27846CED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028" y="683296"/>
            <a:ext cx="4032517" cy="2222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A9DDC-E0AB-4332-A653-753A056CC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5029" y="3084133"/>
            <a:ext cx="4032516" cy="22225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2082E8-0899-4F28-9DC7-79AD2BA4AD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38670" y="3296031"/>
            <a:ext cx="1376359" cy="89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6C93E3-531E-4497-A0AB-68C201F56D0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38670" y="1794547"/>
            <a:ext cx="1376358" cy="950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E0F1665-7E47-46D3-8020-E3659B025865}"/>
              </a:ext>
            </a:extLst>
          </p:cNvPr>
          <p:cNvSpPr/>
          <p:nvPr/>
        </p:nvSpPr>
        <p:spPr>
          <a:xfrm>
            <a:off x="4492479" y="2575775"/>
            <a:ext cx="360608" cy="853225"/>
          </a:xfrm>
          <a:prstGeom prst="flowChartProcess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C6A7E570-41CC-4CA5-AF2E-DC40D23A7B8E}"/>
              </a:ext>
            </a:extLst>
          </p:cNvPr>
          <p:cNvSpPr/>
          <p:nvPr/>
        </p:nvSpPr>
        <p:spPr>
          <a:xfrm>
            <a:off x="3616381" y="5544716"/>
            <a:ext cx="2153354" cy="600924"/>
          </a:xfrm>
          <a:prstGeom prst="borderCallout1">
            <a:avLst>
              <a:gd name="adj1" fmla="val 3748"/>
              <a:gd name="adj2" fmla="val 49638"/>
              <a:gd name="adj3" fmla="val -356857"/>
              <a:gd name="adj4" fmla="val 47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Pho Sub-category</a:t>
            </a:r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42D1516A-A144-48E5-A3AA-205EB76159FE}"/>
              </a:ext>
            </a:extLst>
          </p:cNvPr>
          <p:cNvSpPr/>
          <p:nvPr/>
        </p:nvSpPr>
        <p:spPr>
          <a:xfrm>
            <a:off x="10786056" y="86360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135"/>
              <a:gd name="adj6" fmla="val -19032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Beef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7B77F82A-AEB2-4549-883B-BD44CB612567}"/>
              </a:ext>
            </a:extLst>
          </p:cNvPr>
          <p:cNvSpPr/>
          <p:nvPr/>
        </p:nvSpPr>
        <p:spPr>
          <a:xfrm>
            <a:off x="10702345" y="3296031"/>
            <a:ext cx="998112" cy="612648"/>
          </a:xfrm>
          <a:prstGeom prst="borderCallout1">
            <a:avLst>
              <a:gd name="adj1" fmla="val 18750"/>
              <a:gd name="adj2" fmla="val -8333"/>
              <a:gd name="adj3" fmla="val 141930"/>
              <a:gd name="adj4" fmla="val -21571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Chicken</a:t>
            </a:r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B848D24A-D31B-422D-B229-353B403E585B}"/>
              </a:ext>
            </a:extLst>
          </p:cNvPr>
          <p:cNvSpPr/>
          <p:nvPr/>
        </p:nvSpPr>
        <p:spPr>
          <a:xfrm>
            <a:off x="10744201" y="500031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0330"/>
              <a:gd name="adj6" fmla="val -19596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Onion</a:t>
            </a:r>
          </a:p>
        </p:txBody>
      </p:sp>
      <p:sp>
        <p:nvSpPr>
          <p:cNvPr id="25" name="Callout: Right Arrow 24">
            <a:extLst>
              <a:ext uri="{FF2B5EF4-FFF2-40B4-BE49-F238E27FC236}">
                <a16:creationId xmlns:a16="http://schemas.microsoft.com/office/drawing/2014/main" id="{6FF0C9D7-C87C-410E-9D1A-869EAD9BEF5C}"/>
              </a:ext>
            </a:extLst>
          </p:cNvPr>
          <p:cNvSpPr/>
          <p:nvPr/>
        </p:nvSpPr>
        <p:spPr>
          <a:xfrm flipH="1">
            <a:off x="5769735" y="5478049"/>
            <a:ext cx="2420676" cy="75720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Ingredients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B0F7D53-1896-4B17-991C-27E37D594921}"/>
              </a:ext>
            </a:extLst>
          </p:cNvPr>
          <p:cNvSpPr/>
          <p:nvPr/>
        </p:nvSpPr>
        <p:spPr>
          <a:xfrm>
            <a:off x="3451537" y="6658377"/>
            <a:ext cx="2366167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DCF7628-1335-460B-9612-3984741A7096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30B44E-3A4B-4C3A-BDF3-B610DC174CB8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AD9D58-6B9A-49EB-B64F-1753281171B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EC0ED8F-F5EF-4A53-ABF3-8CE9EF3A594D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AA1F32E-C516-47CB-9A12-7E6DCB35FFB8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568961-F00E-4BEC-9240-7EEDA7578847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08E2825E-06C9-4D52-9FF1-D53E1DA1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694E-DC17-4DD7-92B6-198005D34DF2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F3BEB0C-C772-4700-BA7D-C1BEFD9B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85B646-5912-4114-8C26-5D21EF247E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D85B646-5912-4114-8C26-5D21EF247E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732AB-169A-4510-960A-9C598102D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4D732AB-169A-4510-960A-9C598102D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0BD2A2-B273-4430-9B3B-7734E9F53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C0BD2A2-B273-4430-9B3B-7734E9F53B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F4392-7D27-4DA1-BDE5-106A121F3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0DF4392-7D27-4DA1-BDE5-106A121F3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83DC1-DAD4-4FFE-9835-E0D7FE1ED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B983DC1-DAD4-4FFE-9835-E0D7FE1ED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4FE0F7-C117-4220-96FF-D77A77428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E34FE0F7-C117-4220-96FF-D77A774287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601DC-BD2F-4C35-9270-BBF978C0E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95601DC-BD2F-4C35-9270-BBF978C0E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1E8F5A-9717-4F2E-A847-E571F9BF2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651E8F5A-9717-4F2E-A847-E571F9BF2E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86D499-1728-454B-B63E-081573374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1886D499-1728-454B-B63E-081573374B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FA07F3-9C36-42D7-B48C-779C0FD9B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92FA07F3-9C36-42D7-B48C-779C0FD9B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374FC8-B63E-4360-99F3-0AF8EE5FA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4374FC8-B63E-4360-99F3-0AF8EE5FA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1B6C16-D3ED-4D39-B4B5-C54B74A23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E31B6C16-D3ED-4D39-B4B5-C54B74A23B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45D79D-9B33-4B54-AF42-BD583A1B7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6A45D79D-9B33-4B54-AF42-BD583A1B76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E44A7E-88EB-49B3-A7F2-70EB1AD92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D4E44A7E-88EB-49B3-A7F2-70EB1AD92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24C3C0-3AA7-4B71-B3FA-DA103B25B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1924C3C0-3AA7-4B71-B3FA-DA103B25BE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1.11022E-16 0.03959 C 1.11022E-16 0.05741 -0.08672 0.0794 -0.1569 0.0794 L -0.3138 0.0794 " pathEditMode="relative" rAng="0" ptsTypes="AAAA">
                                      <p:cBhvr>
                                        <p:cTn id="1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1.11022E-16 0.16204 C 1.11022E-16 0.23449 -0.08802 0.32408 -0.15937 0.32408 L -0.31875 0.32408 " pathEditMode="relative" rAng="0" ptsTypes="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4.58333E-6 0.34306 C 4.58333E-6 0.49699 -0.09037 0.68658 -0.16329 0.68658 L -0.32618 0.68658 " pathEditMode="relative" rAng="0" ptsTypes="AAAA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5" y="3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B1E1-630C-41C6-B752-B6D25C51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9F09-EF37-49ED-9AF9-EAA491C8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19" y="864108"/>
            <a:ext cx="8188349" cy="386366"/>
          </a:xfrm>
        </p:spPr>
        <p:txBody>
          <a:bodyPr/>
          <a:lstStyle/>
          <a:p>
            <a:r>
              <a:rPr lang="en-US"/>
              <a:t>Use LabelImg tool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DD2CB32-A35B-458B-A34D-AC42B7C41716}"/>
              </a:ext>
            </a:extLst>
          </p:cNvPr>
          <p:cNvSpPr/>
          <p:nvPr/>
        </p:nvSpPr>
        <p:spPr>
          <a:xfrm>
            <a:off x="3451537" y="6658377"/>
            <a:ext cx="2366167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EC6F4BB-E287-4CAD-A62C-727DA723D0D4}"/>
              </a:ext>
            </a:extLst>
          </p:cNvPr>
          <p:cNvSpPr/>
          <p:nvPr/>
        </p:nvSpPr>
        <p:spPr>
          <a:xfrm>
            <a:off x="1893195" y="6658377"/>
            <a:ext cx="1558342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7BAD17-CEE1-4E4A-AD9C-7981B674B729}"/>
              </a:ext>
            </a:extLst>
          </p:cNvPr>
          <p:cNvSpPr txBox="1"/>
          <p:nvPr/>
        </p:nvSpPr>
        <p:spPr>
          <a:xfrm>
            <a:off x="252919" y="628904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217B3-F1F8-493C-BE9A-84EEAFDB03BE}"/>
              </a:ext>
            </a:extLst>
          </p:cNvPr>
          <p:cNvSpPr txBox="1"/>
          <p:nvPr/>
        </p:nvSpPr>
        <p:spPr>
          <a:xfrm>
            <a:off x="2103271" y="628904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Overview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67B5BF7-32F6-4EB9-AEDD-5103FD10CE16}"/>
              </a:ext>
            </a:extLst>
          </p:cNvPr>
          <p:cNvSpPr/>
          <p:nvPr/>
        </p:nvSpPr>
        <p:spPr>
          <a:xfrm>
            <a:off x="1" y="6658377"/>
            <a:ext cx="1893194" cy="199623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B018979-37F6-4ACC-8D4D-FBE680D6FB09}"/>
              </a:ext>
            </a:extLst>
          </p:cNvPr>
          <p:cNvSpPr/>
          <p:nvPr/>
        </p:nvSpPr>
        <p:spPr>
          <a:xfrm flipV="1">
            <a:off x="5656718" y="6482228"/>
            <a:ext cx="321972" cy="3863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695B07-5448-4E1F-94D6-178CD61CB505}"/>
              </a:ext>
            </a:extLst>
          </p:cNvPr>
          <p:cNvSpPr txBox="1"/>
          <p:nvPr/>
        </p:nvSpPr>
        <p:spPr>
          <a:xfrm>
            <a:off x="3871689" y="629756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Methodology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425732-90F4-4ED1-84F5-069027FC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09" y="1358872"/>
            <a:ext cx="7438294" cy="4472011"/>
          </a:xfrm>
          <a:prstGeom prst="rect">
            <a:avLst/>
          </a:prstGeom>
        </p:spPr>
      </p:pic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560E7A58-056D-478F-BC00-0A8DBAC7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9615-3347-4ECD-86D6-6F2BF28750B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59E1C83-178D-4882-AC8E-C1149DF5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751</TotalTime>
  <Words>771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Corbel</vt:lpstr>
      <vt:lpstr>Wingdings 2</vt:lpstr>
      <vt:lpstr>Frame</vt:lpstr>
      <vt:lpstr>Food Recognition For Blind People And Foreigner</vt:lpstr>
      <vt:lpstr>About me</vt:lpstr>
      <vt:lpstr>Project</vt:lpstr>
      <vt:lpstr>Overview</vt:lpstr>
      <vt:lpstr>Overview</vt:lpstr>
      <vt:lpstr>Development Environment</vt:lpstr>
      <vt:lpstr>Prepare dataset</vt:lpstr>
      <vt:lpstr>Prepare dataset</vt:lpstr>
      <vt:lpstr>Prepare dataset</vt:lpstr>
      <vt:lpstr>Retrain models</vt:lpstr>
      <vt:lpstr>Apply these models</vt:lpstr>
      <vt:lpstr>Activity Diagram</vt:lpstr>
      <vt:lpstr>Food Recognition Result</vt:lpstr>
      <vt:lpstr>Ingredient Detection Result</vt:lpstr>
      <vt:lpstr>Mobile app (Android)</vt:lpstr>
      <vt:lpstr>Mobile app (Android)</vt:lpstr>
      <vt:lpstr>After this camp</vt:lpstr>
      <vt:lpstr>Acknowledgement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Recognition For Blind People And Foreigner</dc:title>
  <dc:creator>Kiet Ambrose Nguyen Tuan</dc:creator>
  <cp:lastModifiedBy>Kiet Ambrose Nguyen Tuan</cp:lastModifiedBy>
  <cp:revision>34</cp:revision>
  <dcterms:created xsi:type="dcterms:W3CDTF">2018-08-05T03:23:15Z</dcterms:created>
  <dcterms:modified xsi:type="dcterms:W3CDTF">2018-08-05T15:55:00Z</dcterms:modified>
</cp:coreProperties>
</file>