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5" r:id="rId6"/>
    <p:sldId id="259" r:id="rId7"/>
    <p:sldId id="260" r:id="rId8"/>
    <p:sldId id="262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钰" userId="97c2d5b7-47ad-46d1-94c5-c225fcc1488d" providerId="ADAL" clId="{BF4F0927-F0F4-4452-8670-AB294DC469EF}"/>
    <pc:docChg chg="modSld">
      <pc:chgData name="李钰" userId="97c2d5b7-47ad-46d1-94c5-c225fcc1488d" providerId="ADAL" clId="{BF4F0927-F0F4-4452-8670-AB294DC469EF}" dt="2024-09-11T02:27:16.676" v="264" actId="20577"/>
      <pc:docMkLst>
        <pc:docMk/>
      </pc:docMkLst>
      <pc:sldChg chg="modSp mod">
        <pc:chgData name="李钰" userId="97c2d5b7-47ad-46d1-94c5-c225fcc1488d" providerId="ADAL" clId="{BF4F0927-F0F4-4452-8670-AB294DC469EF}" dt="2024-09-11T01:57:32.848" v="46" actId="20577"/>
        <pc:sldMkLst>
          <pc:docMk/>
          <pc:sldMk cId="3952504537" sldId="258"/>
        </pc:sldMkLst>
        <pc:spChg chg="mod">
          <ac:chgData name="李钰" userId="97c2d5b7-47ad-46d1-94c5-c225fcc1488d" providerId="ADAL" clId="{BF4F0927-F0F4-4452-8670-AB294DC469EF}" dt="2024-09-11T01:57:32.848" v="46" actId="20577"/>
          <ac:spMkLst>
            <pc:docMk/>
            <pc:sldMk cId="3952504537" sldId="258"/>
            <ac:spMk id="11" creationId="{6DF50F9E-09FB-4256-A629-ECE2F0A8B1EF}"/>
          </ac:spMkLst>
        </pc:spChg>
      </pc:sldChg>
      <pc:sldChg chg="modSp mod">
        <pc:chgData name="李钰" userId="97c2d5b7-47ad-46d1-94c5-c225fcc1488d" providerId="ADAL" clId="{BF4F0927-F0F4-4452-8670-AB294DC469EF}" dt="2024-09-11T02:27:16.676" v="264" actId="20577"/>
        <pc:sldMkLst>
          <pc:docMk/>
          <pc:sldMk cId="130400874" sldId="267"/>
        </pc:sldMkLst>
        <pc:spChg chg="mod">
          <ac:chgData name="李钰" userId="97c2d5b7-47ad-46d1-94c5-c225fcc1488d" providerId="ADAL" clId="{BF4F0927-F0F4-4452-8670-AB294DC469EF}" dt="2024-09-11T02:27:16.676" v="264" actId="20577"/>
          <ac:spMkLst>
            <pc:docMk/>
            <pc:sldMk cId="130400874" sldId="267"/>
            <ac:spMk id="4" creationId="{6EDC07FD-0BD6-4D63-BC69-B26CE5A6A07F}"/>
          </ac:spMkLst>
        </pc:spChg>
      </pc:sldChg>
      <pc:sldChg chg="modSp mod">
        <pc:chgData name="李钰" userId="97c2d5b7-47ad-46d1-94c5-c225fcc1488d" providerId="ADAL" clId="{BF4F0927-F0F4-4452-8670-AB294DC469EF}" dt="2024-09-11T01:56:26.813" v="12" actId="20577"/>
        <pc:sldMkLst>
          <pc:docMk/>
          <pc:sldMk cId="3085617897" sldId="268"/>
        </pc:sldMkLst>
        <pc:spChg chg="mod">
          <ac:chgData name="李钰" userId="97c2d5b7-47ad-46d1-94c5-c225fcc1488d" providerId="ADAL" clId="{BF4F0927-F0F4-4452-8670-AB294DC469EF}" dt="2024-09-11T01:56:26.813" v="12" actId="20577"/>
          <ac:spMkLst>
            <pc:docMk/>
            <pc:sldMk cId="3085617897" sldId="268"/>
            <ac:spMk id="11" creationId="{CB1DF348-0FB6-41FA-8466-4F4CF7376DC8}"/>
          </ac:spMkLst>
        </pc:spChg>
      </pc:sldChg>
      <pc:sldChg chg="modSp mod">
        <pc:chgData name="李钰" userId="97c2d5b7-47ad-46d1-94c5-c225fcc1488d" providerId="ADAL" clId="{BF4F0927-F0F4-4452-8670-AB294DC469EF}" dt="2024-09-11T02:27:06.945" v="250" actId="20577"/>
        <pc:sldMkLst>
          <pc:docMk/>
          <pc:sldMk cId="3144571288" sldId="270"/>
        </pc:sldMkLst>
        <pc:spChg chg="mod">
          <ac:chgData name="李钰" userId="97c2d5b7-47ad-46d1-94c5-c225fcc1488d" providerId="ADAL" clId="{BF4F0927-F0F4-4452-8670-AB294DC469EF}" dt="2024-09-11T02:27:06.945" v="250" actId="20577"/>
          <ac:spMkLst>
            <pc:docMk/>
            <pc:sldMk cId="3144571288" sldId="270"/>
            <ac:spMk id="8" creationId="{6A646D23-015F-4164-8B65-91B6D0A87C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E8F3-122E-490B-A021-3BC4FABE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5DE9-02F2-4B73-BD6E-5EFF026D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6F60F-2C6D-47D2-8BBD-74A9541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5A0F6-D8AA-4599-8C02-726064D4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0B75-27D8-49B0-92E2-A287FE5E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2358-7E45-4B43-AA7C-F4AD5148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8981F-4859-4108-A634-EB62281F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56153-3383-4700-BA12-D06D1A6F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95B9E-BC52-4101-AB6F-F6FD38ED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1A19B-02B2-4641-A8CC-2F4A519C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603B9-B9FF-412B-8141-D6E4A7987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A33D9-3042-485A-ADEC-B6725EB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D2842-950D-4918-BCE1-FD425CB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D1E4-EFE9-49C6-AC86-54515A3D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1971C-8AD0-4DC3-9457-FC7C965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00A53-F157-4F7E-B446-3ACD8269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CB50F-91C5-4A5B-942B-8FA9662C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EFD32-3345-4960-A376-ECE55086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B89DB-F340-44AC-B70C-D32AA4EE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3E8CC-1E0E-4044-AEAB-71B45715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7AC3-73F5-48BE-9ED9-E670823C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49431-8CF5-4272-829B-10AFBFA5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4D58-3237-4C03-856A-84F23283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AD3DF-A7C8-4720-B800-FF78A70A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B0568-2DB7-440F-A18D-9A02142E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52FCE-A912-4069-8F32-D538ED94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CF7A5-B7DB-4AB7-80BB-27E7A236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39847-35D9-403E-A4EA-28294436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DC9BB-79D3-4991-870C-239519A2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14FAA-423F-49B7-AE3B-E1CC0DB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9B300-6D27-4818-8C18-0FA29D4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58E7-5CE0-479F-8D2D-DF4BA66C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D98F5-AC25-4E57-853F-39BD45F2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8956E-E1F9-485F-AD08-634BA871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557CC8-3D70-404B-8054-7424790C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9C3E7-95DE-4BF8-A264-A74B49A9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6B66E-27BA-4DAC-8C0B-E6C8ECC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B88AFC-D793-44A8-967A-3AEAF4E8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665B11-0066-4549-816C-9AB4D1C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D6E8-FD17-40E8-B49A-C58583E9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9CF2D-C5FC-4263-B590-3F2BA108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8B6A2-300A-46DE-ADF9-84CD353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2D04D-354E-42A9-A5A0-E6FE1EA4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A9298-4A3C-4320-81F2-5918614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730909-CE94-427A-89CF-3EE88C3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1B665-7881-4586-AC94-2D9F399C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8595-F21E-414F-B5FF-1ED61329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0DC64-C134-41A2-8E5C-F1C2C9B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A4E6-0D64-43B3-9C47-B044B6789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7FD76-5459-4C45-BA39-BB37EF1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C6AA-45CF-479D-82D2-A018E9C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E1EDE-D7A7-48E4-9604-8568374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3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544B2-EBE6-484F-885A-9170044E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7FF926-2C23-42FC-96E6-A1A1AB16A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92373-72E6-404D-9320-D28FF31C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7C385-4864-46E3-B249-0B85A35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15D63-E122-49C6-8397-679C4A3B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EBEA1-1F16-46EF-9C72-62D2E5FF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53C12B-7148-47CF-9236-CB1BBD7B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BEBF9-0DAE-418A-8AC4-93B95C50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5253D-F16C-4759-B8DC-871DBED7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61F4-E604-42EE-8FAD-37D4B3A983C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031BC-BCAC-470C-B8E2-29C761EA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E331B-0A2B-4E29-8D06-DCB342CCF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EA4D-1AD7-43D1-AB78-180FB697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9C00-86CD-44EE-B606-22F9BA3F9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计网第一次实验课</a:t>
            </a:r>
          </a:p>
        </p:txBody>
      </p:sp>
    </p:spTree>
    <p:extLst>
      <p:ext uri="{BB962C8B-B14F-4D97-AF65-F5344CB8AC3E}">
        <p14:creationId xmlns:p14="http://schemas.microsoft.com/office/powerpoint/2010/main" val="394669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4A7D3A5-5681-420E-AFAD-04865908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记得写实验报告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79DB58-405D-4C8D-A5A8-4E6E3B486003}"/>
              </a:ext>
            </a:extLst>
          </p:cNvPr>
          <p:cNvSpPr txBox="1"/>
          <p:nvPr/>
        </p:nvSpPr>
        <p:spPr>
          <a:xfrm>
            <a:off x="605900" y="1690688"/>
            <a:ext cx="111925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</a:t>
            </a:r>
            <a:r>
              <a:rPr lang="zh-CN" altLang="en-US" sz="2400" dirty="0"/>
              <a:t>就像</a:t>
            </a:r>
            <a:r>
              <a:rPr lang="en-US" altLang="zh-CN" sz="2400" dirty="0"/>
              <a:t>tutorial</a:t>
            </a:r>
            <a:r>
              <a:rPr lang="zh-CN" altLang="en-US" sz="2400" dirty="0"/>
              <a:t>里说的那样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不要写太长（反正也不会据此加分）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记得写上学号姓名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稍后会在群里发布表格收集大家的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仓库地址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208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42EF4-455E-4FE1-B84F-A6C1BA13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C07FD-0BD6-4D63-BC69-B26CE5A6A07F}"/>
              </a:ext>
            </a:extLst>
          </p:cNvPr>
          <p:cNvSpPr txBox="1"/>
          <p:nvPr/>
        </p:nvSpPr>
        <p:spPr>
          <a:xfrm>
            <a:off x="605900" y="1690688"/>
            <a:ext cx="111925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安装虚拟机软件，并在上面装一个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将作业克隆到本地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可能需要网页登录</a:t>
            </a:r>
            <a:r>
              <a:rPr lang="en-US" altLang="zh-CN" sz="2400" dirty="0" err="1"/>
              <a:t>Github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可能需要本地配置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账号、</a:t>
            </a:r>
            <a:r>
              <a:rPr lang="en-US" altLang="zh-CN" sz="2400" dirty="0"/>
              <a:t>SSH key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可能需要照着手册里新建文件夹、执行</a:t>
            </a:r>
            <a:r>
              <a:rPr lang="en-US" altLang="zh-CN" sz="2400" dirty="0" err="1"/>
              <a:t>cmake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写代码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可能需要查一下</a:t>
            </a:r>
            <a:r>
              <a:rPr lang="en-US" altLang="zh-CN" sz="2400" dirty="0"/>
              <a:t>util</a:t>
            </a:r>
            <a:r>
              <a:rPr lang="zh-CN" altLang="en-US" sz="2400" dirty="0"/>
              <a:t>文件夹下与</a:t>
            </a:r>
            <a:r>
              <a:rPr lang="en-US" altLang="zh-CN" sz="2400" dirty="0"/>
              <a:t>socket</a:t>
            </a:r>
            <a:r>
              <a:rPr lang="zh-CN" altLang="en-US" sz="2400" dirty="0"/>
              <a:t>和</a:t>
            </a:r>
            <a:r>
              <a:rPr lang="en-US" altLang="zh-CN" sz="2400" dirty="0"/>
              <a:t>address</a:t>
            </a:r>
            <a:r>
              <a:rPr lang="zh-CN" altLang="en-US" sz="2400" dirty="0"/>
              <a:t>相关的代码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按手册里说的编译、运行测试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没问题后写报告、</a:t>
            </a:r>
            <a:r>
              <a:rPr lang="en-US" altLang="zh-CN" sz="2400" dirty="0"/>
              <a:t>git push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根据群</a:t>
            </a:r>
            <a:r>
              <a:rPr lang="zh-CN" altLang="en-US" sz="2400"/>
              <a:t>里的链接提交</a:t>
            </a:r>
            <a:r>
              <a:rPr lang="en-US" altLang="zh-CN" sz="2400" dirty="0"/>
              <a:t>zip</a:t>
            </a:r>
            <a:r>
              <a:rPr lang="zh-CN" altLang="en-US" sz="2400" dirty="0"/>
              <a:t>文件，结束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4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D2FBF0-F573-4770-921F-C8D42568E018}"/>
              </a:ext>
            </a:extLst>
          </p:cNvPr>
          <p:cNvSpPr txBox="1"/>
          <p:nvPr/>
        </p:nvSpPr>
        <p:spPr>
          <a:xfrm>
            <a:off x="499368" y="1000502"/>
            <a:ext cx="76148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QQ</a:t>
            </a:r>
            <a:r>
              <a:rPr lang="zh-CN" altLang="en-US" sz="2400" dirty="0"/>
              <a:t>群：</a:t>
            </a:r>
            <a:r>
              <a:rPr lang="en-US" altLang="zh-CN" sz="2400" dirty="0"/>
              <a:t>748490578</a:t>
            </a:r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第一次实验发布：</a:t>
            </a:r>
            <a:endParaRPr lang="en-US" altLang="zh-CN" sz="2400" dirty="0"/>
          </a:p>
          <a:p>
            <a:r>
              <a:rPr lang="en-US" altLang="zh-CN" sz="2400" dirty="0"/>
              <a:t>          QQ </a:t>
            </a:r>
            <a:r>
              <a:rPr lang="zh-CN" altLang="en-US" sz="2400" dirty="0"/>
              <a:t>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DDL</a:t>
            </a:r>
            <a:r>
              <a:rPr lang="zh-CN" altLang="en-US" sz="2400" dirty="0"/>
              <a:t>：</a:t>
            </a:r>
            <a:r>
              <a:rPr lang="en-US" altLang="zh-CN" sz="2400" dirty="0"/>
              <a:t>Sep 26, 2024, 23:59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BC0F4-EF8D-59E1-6E38-487651E5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57" y="1000502"/>
            <a:ext cx="3836184" cy="40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48C04D-2E6D-4EEC-BD47-43D006A07D34}"/>
              </a:ext>
            </a:extLst>
          </p:cNvPr>
          <p:cNvSpPr txBox="1"/>
          <p:nvPr/>
        </p:nvSpPr>
        <p:spPr>
          <a:xfrm>
            <a:off x="383958" y="574374"/>
            <a:ext cx="7614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关于</a:t>
            </a:r>
            <a:r>
              <a:rPr lang="en-US" altLang="zh-CN" sz="3600" dirty="0"/>
              <a:t>DDL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DF348-0FB6-41FA-8466-4F4CF7376DC8}"/>
              </a:ext>
            </a:extLst>
          </p:cNvPr>
          <p:cNvSpPr txBox="1"/>
          <p:nvPr/>
        </p:nvSpPr>
        <p:spPr>
          <a:xfrm>
            <a:off x="383958" y="2073364"/>
            <a:ext cx="92927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DDL</a:t>
            </a:r>
            <a:r>
              <a:rPr lang="zh-CN" altLang="en-US" sz="2400" dirty="0"/>
              <a:t>是</a:t>
            </a:r>
            <a:r>
              <a:rPr lang="zh-CN" altLang="en-US" sz="2400" b="1" dirty="0"/>
              <a:t>两周后周四的</a:t>
            </a:r>
            <a:r>
              <a:rPr lang="en-US" altLang="zh-CN" sz="2400" b="1" dirty="0"/>
              <a:t>23:59</a:t>
            </a:r>
          </a:p>
          <a:p>
            <a:r>
              <a:rPr lang="zh-CN" altLang="en-US" sz="2400" dirty="0"/>
              <a:t>                          </a:t>
            </a:r>
            <a:endParaRPr lang="en-US" altLang="zh-CN" sz="2000" dirty="0"/>
          </a:p>
          <a:p>
            <a:endParaRPr lang="en-US" altLang="zh-CN" sz="2400" b="1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每次实验会有额外两周补交的时间（</a:t>
            </a:r>
            <a:r>
              <a:rPr lang="en-US" altLang="zh-CN" sz="2400" dirty="0"/>
              <a:t>10.10</a:t>
            </a:r>
            <a:r>
              <a:rPr lang="zh-CN" altLang="en-US" sz="2400" dirty="0"/>
              <a:t>号的</a:t>
            </a:r>
            <a:r>
              <a:rPr lang="en-US" altLang="zh-CN" sz="2400" dirty="0"/>
              <a:t>23:59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补交的实验，会在得分上乘以</a:t>
            </a:r>
            <a:r>
              <a:rPr lang="en-US" altLang="zh-CN" sz="2400" dirty="0"/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30856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4292-D4C7-49CA-987F-AAD4A19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基础情况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B58AEA-D3AD-4DD8-B7B2-0F5792031400}"/>
              </a:ext>
            </a:extLst>
          </p:cNvPr>
          <p:cNvSpPr txBox="1"/>
          <p:nvPr/>
        </p:nvSpPr>
        <p:spPr>
          <a:xfrm>
            <a:off x="605900" y="1690688"/>
            <a:ext cx="93548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</a:t>
            </a:r>
            <a:r>
              <a:rPr lang="zh-CN" altLang="en-US" sz="2400" dirty="0"/>
              <a:t>实验会在</a:t>
            </a:r>
            <a:r>
              <a:rPr lang="en-US" altLang="zh-CN" sz="2400" dirty="0"/>
              <a:t>Linux</a:t>
            </a:r>
            <a:r>
              <a:rPr lang="zh-CN" altLang="en-US" sz="2400" dirty="0"/>
              <a:t>环境下进行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实验会自带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文件，编译</a:t>
            </a:r>
            <a:r>
              <a:rPr lang="en-US" altLang="zh-CN" sz="2400" dirty="0"/>
              <a:t>/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实验会使用</a:t>
            </a:r>
            <a:r>
              <a:rPr lang="en-US" altLang="zh-CN" sz="2400" dirty="0"/>
              <a:t>C++20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>
                <a:solidFill>
                  <a:srgbClr val="FF0000"/>
                </a:solidFill>
              </a:rPr>
              <a:t>禁止抄袭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623F4-C478-4EA4-A023-0AA5B2B676CF}"/>
              </a:ext>
            </a:extLst>
          </p:cNvPr>
          <p:cNvSpPr txBox="1"/>
          <p:nvPr/>
        </p:nvSpPr>
        <p:spPr>
          <a:xfrm>
            <a:off x="3866225" y="2126066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（因此你可能需要搞个虚拟机软件）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F50F9E-09FB-4256-A629-ECE2F0A8B1EF}"/>
              </a:ext>
            </a:extLst>
          </p:cNvPr>
          <p:cNvSpPr txBox="1"/>
          <p:nvPr/>
        </p:nvSpPr>
        <p:spPr>
          <a:xfrm>
            <a:off x="2888939" y="433182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（会用到个别“没那么新”的“新特性”，如</a:t>
            </a:r>
            <a:r>
              <a:rPr lang="en-US" altLang="zh-CN" sz="2000" dirty="0" err="1"/>
              <a:t>string_view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2E5F20-F552-4DC3-882A-658122D355A5}"/>
              </a:ext>
            </a:extLst>
          </p:cNvPr>
          <p:cNvSpPr txBox="1"/>
          <p:nvPr/>
        </p:nvSpPr>
        <p:spPr>
          <a:xfrm>
            <a:off x="1699331" y="5452964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（一旦发现，本次实验成绩作废）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25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4292-D4C7-49CA-987F-AAD4A19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你需要什么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63BB0E-E5FF-4A15-8363-0555CE7229B2}"/>
              </a:ext>
            </a:extLst>
          </p:cNvPr>
          <p:cNvSpPr txBox="1"/>
          <p:nvPr/>
        </p:nvSpPr>
        <p:spPr>
          <a:xfrm>
            <a:off x="605900" y="1690688"/>
            <a:ext cx="93548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</a:t>
            </a:r>
            <a:r>
              <a:rPr lang="zh-CN" altLang="en-US" sz="2400" dirty="0"/>
              <a:t>一个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有个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账号，会</a:t>
            </a:r>
            <a:r>
              <a:rPr lang="en-US" altLang="zh-CN" sz="2400" dirty="0"/>
              <a:t>clone</a:t>
            </a:r>
            <a:r>
              <a:rPr lang="zh-CN" altLang="en-US" sz="2400" dirty="0"/>
              <a:t>和</a:t>
            </a:r>
            <a:r>
              <a:rPr lang="en-US" altLang="zh-CN" sz="2400" dirty="0"/>
              <a:t>push</a:t>
            </a:r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某个</a:t>
            </a:r>
            <a:r>
              <a:rPr lang="en-US" altLang="zh-CN" sz="2400" dirty="0"/>
              <a:t>IDE(</a:t>
            </a:r>
            <a:r>
              <a:rPr lang="zh-CN" altLang="en-US" sz="2400" dirty="0"/>
              <a:t>毕竟你得写代码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90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5BBD75B-4524-497F-AB4D-D3C1D5A2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推荐配置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55B980-9941-4E56-A1FE-2124FA83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81" y="525142"/>
            <a:ext cx="5157925" cy="35189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809149-A2D2-4FCA-A899-A12F63ECE255}"/>
              </a:ext>
            </a:extLst>
          </p:cNvPr>
          <p:cNvSpPr txBox="1"/>
          <p:nvPr/>
        </p:nvSpPr>
        <p:spPr>
          <a:xfrm>
            <a:off x="403194" y="170881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（如果你实在不知道从何着手）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70AB8F-CE66-4A8B-BBDB-53F0D04E0E9F}"/>
              </a:ext>
            </a:extLst>
          </p:cNvPr>
          <p:cNvSpPr txBox="1"/>
          <p:nvPr/>
        </p:nvSpPr>
        <p:spPr>
          <a:xfrm>
            <a:off x="403194" y="306494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Vmware</a:t>
            </a:r>
            <a:r>
              <a:rPr lang="en-US" altLang="zh-CN" sz="2400" dirty="0"/>
              <a:t> + Ubuntu 23.10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72ABFBD-C9C1-4043-ADA5-80BAE2BFA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1" y="4567285"/>
            <a:ext cx="1504950" cy="1581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E6036C-F668-4572-A3F9-5D1E3F8A0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53" y="4567285"/>
            <a:ext cx="1600200" cy="16097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60EF73A-0887-4C60-B0BE-B82D7C0B5929}"/>
              </a:ext>
            </a:extLst>
          </p:cNvPr>
          <p:cNvSpPr txBox="1"/>
          <p:nvPr/>
        </p:nvSpPr>
        <p:spPr>
          <a:xfrm>
            <a:off x="8708254" y="5946177"/>
            <a:ext cx="3161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（再加一个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96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14111C-5A36-45AA-93EA-D49A52AA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不痛不痒的第一次实验内容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413C8-0729-4FFE-8906-97A327C27D7B}"/>
              </a:ext>
            </a:extLst>
          </p:cNvPr>
          <p:cNvSpPr txBox="1"/>
          <p:nvPr/>
        </p:nvSpPr>
        <p:spPr>
          <a:xfrm>
            <a:off x="605900" y="1690688"/>
            <a:ext cx="93548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Telnet</a:t>
            </a:r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en-US" altLang="zh-CN" sz="2400" dirty="0" err="1"/>
              <a:t>Netcat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Ping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· Telnet</a:t>
            </a:r>
            <a:r>
              <a:rPr lang="zh-CN" altLang="en-US" sz="2400" dirty="0"/>
              <a:t>，但是发邮件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946581-D06A-4381-B31E-7C7B5A2931AE}"/>
              </a:ext>
            </a:extLst>
          </p:cNvPr>
          <p:cNvSpPr txBox="1"/>
          <p:nvPr/>
        </p:nvSpPr>
        <p:spPr>
          <a:xfrm>
            <a:off x="6913485" y="1690688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（跟服务器建立连接并交互）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（使用</a:t>
            </a:r>
            <a:r>
              <a:rPr lang="en-US" altLang="zh-CN" sz="2400" dirty="0"/>
              <a:t>UDP/TCP</a:t>
            </a:r>
            <a:r>
              <a:rPr lang="zh-CN" altLang="en-US" sz="2400" dirty="0"/>
              <a:t>监听端口</a:t>
            </a:r>
            <a:r>
              <a:rPr lang="en-US" altLang="zh-CN" sz="2400" dirty="0"/>
              <a:t>/</a:t>
            </a:r>
            <a:r>
              <a:rPr lang="zh-CN" altLang="en-US" sz="2400" dirty="0"/>
              <a:t>发送消息）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Ping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（很酷；但是谁会这么写邮件呢</a:t>
            </a:r>
            <a:r>
              <a:rPr lang="en-US" altLang="zh-CN" sz="2400" dirty="0"/>
              <a:t>…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16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D05B38A-46ED-42AA-951D-8C74A72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又痛又痒的第一次实验内容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646D23-015F-4164-8B65-91B6D0A87CE4}"/>
              </a:ext>
            </a:extLst>
          </p:cNvPr>
          <p:cNvSpPr txBox="1"/>
          <p:nvPr/>
        </p:nvSpPr>
        <p:spPr>
          <a:xfrm>
            <a:off x="605900" y="1690688"/>
            <a:ext cx="111925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</a:t>
            </a:r>
            <a:r>
              <a:rPr lang="zh-CN" altLang="en-US" sz="2400" dirty="0"/>
              <a:t>用代码来完成“获取网页”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输入主机名</a:t>
            </a:r>
            <a:r>
              <a:rPr lang="en-US" altLang="zh-CN" sz="2400" dirty="0"/>
              <a:t>+</a:t>
            </a:r>
            <a:r>
              <a:rPr lang="zh-CN" altLang="en-US" sz="2400" dirty="0"/>
              <a:t>要获取的文件路径，输出（用标准输出打印）服务器返回的内容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Address</a:t>
            </a:r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en-US" altLang="zh-CN" sz="2400" dirty="0" err="1"/>
              <a:t>TCPSocket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*Hint</a:t>
            </a:r>
            <a:r>
              <a:rPr lang="zh-CN" altLang="en-US" sz="2400" dirty="0"/>
              <a:t>：想想在</a:t>
            </a:r>
            <a:r>
              <a:rPr lang="en-US" altLang="zh-CN" sz="2400" dirty="0"/>
              <a:t>Telnet</a:t>
            </a:r>
            <a:r>
              <a:rPr lang="zh-CN" altLang="en-US" sz="2400" dirty="0"/>
              <a:t>的实验中给服务器发送了什么</a:t>
            </a:r>
            <a:endParaRPr lang="en-US" altLang="zh-CN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1497ADA-647F-41F7-ACD1-DA6C57A9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1" y="3199820"/>
            <a:ext cx="6900172" cy="4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0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D05B38A-46ED-42AA-951D-8C74A72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786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又痛又痒的第一次实验内容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646D23-015F-4164-8B65-91B6D0A87CE4}"/>
              </a:ext>
            </a:extLst>
          </p:cNvPr>
          <p:cNvSpPr txBox="1"/>
          <p:nvPr/>
        </p:nvSpPr>
        <p:spPr>
          <a:xfrm>
            <a:off x="605900" y="1690688"/>
            <a:ext cx="111925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· </a:t>
            </a:r>
            <a:r>
              <a:rPr lang="zh-CN" altLang="en-US" sz="2400" dirty="0"/>
              <a:t>实现一个可供读写的可靠的字节流对象</a:t>
            </a:r>
            <a:r>
              <a:rPr lang="en-US" altLang="zh-CN" sz="2400" dirty="0" err="1"/>
              <a:t>Bytestream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带有流量控制功能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不用考虑的太复杂，只有单线程，不需要考虑读写抢占和加锁问题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45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458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计网第一次实验课</vt:lpstr>
      <vt:lpstr>PowerPoint 演示文稿</vt:lpstr>
      <vt:lpstr>PowerPoint 演示文稿</vt:lpstr>
      <vt:lpstr>基础情况</vt:lpstr>
      <vt:lpstr>你需要什么</vt:lpstr>
      <vt:lpstr>推荐配置</vt:lpstr>
      <vt:lpstr>不痛不痒的第一次实验内容</vt:lpstr>
      <vt:lpstr>又痛又痒的第一次实验内容</vt:lpstr>
      <vt:lpstr>又痛又痒的第一次实验内容</vt:lpstr>
      <vt:lpstr>记得写实验报告</vt:lpstr>
      <vt:lpstr>GO！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计网第一次实验课</dc:title>
  <dc:creator>JC G</dc:creator>
  <cp:lastModifiedBy>李钰</cp:lastModifiedBy>
  <cp:revision>41</cp:revision>
  <dcterms:created xsi:type="dcterms:W3CDTF">2023-09-13T08:17:02Z</dcterms:created>
  <dcterms:modified xsi:type="dcterms:W3CDTF">2024-09-11T02:27:26Z</dcterms:modified>
</cp:coreProperties>
</file>