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72" r:id="rId6"/>
    <p:sldId id="273" r:id="rId7"/>
    <p:sldId id="27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6779-41F0-4F70-AD84-FD0571C0B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C2D3-C81C-48F9-992E-064F17569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计网第二次实验课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关于</a:t>
            </a:r>
            <a:r>
              <a:rPr lang="en-US" altLang="zh-CN" sz="2400" dirty="0"/>
              <a:t>lab0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lab0</a:t>
            </a:r>
            <a:r>
              <a:rPr lang="zh-CN" altLang="en-US" sz="2400" dirty="0"/>
              <a:t>延期至了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10</a:t>
            </a:r>
            <a:r>
              <a:rPr lang="zh-CN" altLang="en-US" sz="2400" dirty="0"/>
              <a:t>号</a:t>
            </a:r>
            <a:r>
              <a:rPr lang="en-US" altLang="zh-CN" sz="2400" dirty="0"/>
              <a:t>23:59</a:t>
            </a:r>
            <a:r>
              <a:rPr lang="zh-CN" altLang="en-US" sz="2400" dirty="0"/>
              <a:t>，与</a:t>
            </a:r>
            <a:r>
              <a:rPr lang="en-US" altLang="zh-CN" sz="2400" dirty="0"/>
              <a:t>lab1</a:t>
            </a:r>
            <a:r>
              <a:rPr lang="zh-CN" altLang="en-US" sz="2400" dirty="0"/>
              <a:t>（本次实验）</a:t>
            </a:r>
            <a:r>
              <a:rPr lang="en-US" altLang="zh-CN" sz="2400" dirty="0"/>
              <a:t>DDL</a:t>
            </a:r>
            <a:r>
              <a:rPr lang="zh-CN" altLang="en-US" sz="2400" dirty="0"/>
              <a:t>相同</a:t>
            </a:r>
            <a:endParaRPr lang="en-US" altLang="zh-CN" sz="2400" dirty="0"/>
          </a:p>
          <a:p>
            <a:r>
              <a:rPr lang="zh-CN" altLang="en-US" sz="2400" dirty="0"/>
              <a:t>关于报告问题</a:t>
            </a:r>
            <a:endParaRPr lang="en-US" altLang="zh-CN" sz="2400" dirty="0"/>
          </a:p>
          <a:p>
            <a:pPr lvl="1"/>
            <a:r>
              <a:rPr lang="zh-CN" altLang="en-US" dirty="0"/>
              <a:t>中英文均可，不做要求</a:t>
            </a:r>
            <a:endParaRPr lang="en-US" altLang="zh-CN" dirty="0"/>
          </a:p>
          <a:p>
            <a:pPr lvl="1"/>
            <a:r>
              <a:rPr lang="zh-CN" altLang="en-US" dirty="0"/>
              <a:t>篇幅</a:t>
            </a:r>
            <a:r>
              <a:rPr lang="en-US" altLang="zh-CN" dirty="0"/>
              <a:t>3-5</a:t>
            </a:r>
            <a:r>
              <a:rPr lang="zh-CN" altLang="en-US" dirty="0"/>
              <a:t>页，</a:t>
            </a:r>
            <a:r>
              <a:rPr lang="en-US" altLang="zh-CN" dirty="0"/>
              <a:t>pdf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包括但不限于</a:t>
            </a:r>
            <a:r>
              <a:rPr lang="en-US" altLang="zh-CN" dirty="0"/>
              <a:t>Structure and design,(Optional) Implement challenges, (Optional)Remaining Bugs, Experimental results and performance.</a:t>
            </a:r>
            <a:endParaRPr lang="en-US" altLang="zh-CN" dirty="0"/>
          </a:p>
          <a:p>
            <a:pPr lvl="1"/>
            <a:r>
              <a:rPr lang="zh-CN" altLang="en-US" dirty="0"/>
              <a:t>最好加上截图佐证</a:t>
            </a:r>
            <a:endParaRPr lang="en-US" altLang="zh-CN" dirty="0"/>
          </a:p>
          <a:p>
            <a:pPr lvl="1"/>
            <a:r>
              <a:rPr lang="zh-CN" altLang="en-US" dirty="0"/>
              <a:t>报告直接放在根目录下即可（可以忽略</a:t>
            </a:r>
            <a:r>
              <a:rPr lang="en-US" altLang="zh-CN" dirty="0"/>
              <a:t>writeups</a:t>
            </a:r>
            <a:r>
              <a:rPr lang="zh-CN" altLang="en-US" dirty="0"/>
              <a:t>文件夹）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 err="1"/>
              <a:t>github</a:t>
            </a:r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不</a:t>
            </a:r>
            <a:r>
              <a:rPr lang="zh-CN" altLang="en-US" dirty="0"/>
              <a:t>需要提交自己的</a:t>
            </a:r>
            <a:r>
              <a:rPr lang="en-US" altLang="zh-CN" dirty="0"/>
              <a:t>GitHub</a:t>
            </a:r>
            <a:r>
              <a:rPr lang="zh-CN" altLang="en-US" dirty="0"/>
              <a:t>账号了</a:t>
            </a:r>
            <a:endParaRPr lang="en-US" altLang="zh-CN" dirty="0"/>
          </a:p>
          <a:p>
            <a:pPr lvl="1"/>
            <a:r>
              <a:rPr lang="zh-CN" altLang="en-US" dirty="0"/>
              <a:t>仓库也可以设置成私有（如果你担心自己的代码被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7473" y="643622"/>
            <a:ext cx="76148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第二次实验发布：</a:t>
            </a:r>
            <a:r>
              <a:rPr lang="en-US" altLang="zh-CN" sz="2400" dirty="0"/>
              <a:t>QQ Group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DDL</a:t>
            </a:r>
            <a:r>
              <a:rPr lang="zh-CN" altLang="en-US" sz="2400" dirty="0"/>
              <a:t>：</a:t>
            </a:r>
            <a:r>
              <a:rPr lang="en-US" altLang="zh-CN" sz="2400" dirty="0"/>
              <a:t>Oct 10, 2024, 23:59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实验中参考了别人的代码、</a:t>
            </a:r>
            <a:r>
              <a:rPr lang="en-US" altLang="zh-CN" sz="2400" dirty="0"/>
              <a:t>idea</a:t>
            </a:r>
            <a:r>
              <a:rPr lang="zh-CN" altLang="en-US" sz="2400" dirty="0"/>
              <a:t>记得在实验报告中写出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000" dirty="0"/>
              <a:t>* </a:t>
            </a:r>
            <a:r>
              <a:rPr lang="zh-CN" altLang="en-US" sz="2000" dirty="0"/>
              <a:t>在</a:t>
            </a:r>
            <a:r>
              <a:rPr lang="en-US" altLang="zh-CN" sz="2000" dirty="0"/>
              <a:t>DDL</a:t>
            </a:r>
            <a:r>
              <a:rPr lang="zh-CN" altLang="en-US" sz="2000" dirty="0"/>
              <a:t>之后有两周的补交时间，补交的得分乘以</a:t>
            </a:r>
            <a:r>
              <a:rPr lang="en-US" altLang="zh-CN" sz="2000" dirty="0"/>
              <a:t>0.95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765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Lab1 </a:t>
            </a:r>
            <a:r>
              <a:rPr lang="en-US" altLang="zh-CN" sz="2400" dirty="0" err="1"/>
              <a:t>Reassembler</a:t>
            </a:r>
            <a:r>
              <a:rPr lang="zh-CN" altLang="en-US" sz="2400" dirty="0"/>
              <a:t>类的实现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4824" y="86850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lab0</a:t>
            </a:r>
            <a:r>
              <a:rPr lang="zh-CN" altLang="en-US" sz="2000" dirty="0"/>
              <a:t>中，我们实现了一个可供读写，有流量控制功能的</a:t>
            </a:r>
            <a:r>
              <a:rPr lang="en-US" altLang="zh-CN" sz="2000" dirty="0" err="1"/>
              <a:t>byte_stream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zh-CN" altLang="en-US" sz="2000" dirty="0"/>
              <a:t>我们希望其中的字节是</a:t>
            </a:r>
            <a:r>
              <a:rPr lang="zh-CN" altLang="en-US" sz="2000" dirty="0">
                <a:solidFill>
                  <a:srgbClr val="FF0000"/>
                </a:solidFill>
              </a:rPr>
              <a:t>可靠的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有序的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在实际中，发送方发送的数据可能存在以下情况</a:t>
            </a:r>
            <a:endParaRPr lang="en-US" altLang="zh-CN" sz="2000" dirty="0"/>
          </a:p>
          <a:p>
            <a:pPr lvl="1"/>
            <a:r>
              <a:rPr lang="zh-CN" altLang="en-US" sz="1600" dirty="0"/>
              <a:t>乱序发送</a:t>
            </a:r>
            <a:endParaRPr lang="en-US" altLang="zh-CN" sz="1600" dirty="0"/>
          </a:p>
          <a:p>
            <a:pPr lvl="1"/>
            <a:r>
              <a:rPr lang="zh-CN" altLang="en-US" sz="1600" dirty="0"/>
              <a:t>可能存在丢失</a:t>
            </a:r>
            <a:endParaRPr lang="en-US" altLang="zh-CN" sz="1600" dirty="0"/>
          </a:p>
          <a:p>
            <a:pPr lvl="1"/>
            <a:r>
              <a:rPr lang="zh-CN" altLang="en-US" sz="1600" dirty="0"/>
              <a:t>可能被重复发送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966" y="3003178"/>
            <a:ext cx="6625197" cy="33225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765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Lab1 </a:t>
            </a:r>
            <a:r>
              <a:rPr lang="en-US" altLang="zh-CN" sz="2400" dirty="0" err="1"/>
              <a:t>Reassembler</a:t>
            </a:r>
            <a:r>
              <a:rPr lang="zh-CN" altLang="en-US" sz="2400" dirty="0"/>
              <a:t>类的实现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64018"/>
            <a:ext cx="10515600" cy="59939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当接受到的</a:t>
            </a:r>
            <a:r>
              <a:rPr lang="en-US" altLang="zh-CN" sz="2000" dirty="0"/>
              <a:t>substring</a:t>
            </a:r>
            <a:r>
              <a:rPr lang="zh-CN" altLang="en-US" sz="2000" dirty="0"/>
              <a:t>的起始序列号刚好是</a:t>
            </a:r>
            <a:r>
              <a:rPr lang="en-US" altLang="zh-CN" sz="2000" dirty="0" err="1"/>
              <a:t>byte_stream</a:t>
            </a:r>
            <a:r>
              <a:rPr lang="zh-CN" altLang="en-US" sz="2000" dirty="0"/>
              <a:t>期望的序列号</a:t>
            </a:r>
            <a:endParaRPr lang="en-US" altLang="zh-CN" sz="2000" dirty="0"/>
          </a:p>
          <a:p>
            <a:pPr lvl="1"/>
            <a:r>
              <a:rPr lang="zh-CN" altLang="en-US" sz="1600" dirty="0"/>
              <a:t>皆大欢喜</a:t>
            </a:r>
            <a:endParaRPr lang="en-US" altLang="zh-CN" sz="1600" dirty="0"/>
          </a:p>
          <a:p>
            <a:pPr lvl="1"/>
            <a:r>
              <a:rPr lang="zh-CN" altLang="en-US" sz="1600" dirty="0"/>
              <a:t>只需要考虑下</a:t>
            </a:r>
            <a:r>
              <a:rPr lang="en-US" altLang="zh-CN" sz="1600" dirty="0" err="1"/>
              <a:t>byte_stream</a:t>
            </a:r>
            <a:r>
              <a:rPr lang="zh-CN" altLang="en-US" sz="1600" dirty="0"/>
              <a:t>能不能容下这个</a:t>
            </a:r>
            <a:r>
              <a:rPr lang="en-US" altLang="zh-CN" sz="1600"/>
              <a:t>substring</a:t>
            </a:r>
            <a:r>
              <a:rPr lang="zh-CN" altLang="en-US" sz="1600"/>
              <a:t>即</a:t>
            </a:r>
            <a:r>
              <a:rPr lang="zh-CN" altLang="en-US" sz="1600" dirty="0"/>
              <a:t>可</a:t>
            </a:r>
            <a:endParaRPr lang="en-US" altLang="zh-CN" sz="1600" dirty="0"/>
          </a:p>
          <a:p>
            <a:r>
              <a:rPr lang="zh-CN" altLang="en-US" sz="2000" dirty="0"/>
              <a:t>但是当接收到的</a:t>
            </a:r>
            <a:r>
              <a:rPr lang="en-US" altLang="zh-CN" sz="2000" dirty="0"/>
              <a:t>substring</a:t>
            </a:r>
            <a:r>
              <a:rPr lang="zh-CN" altLang="en-US" sz="2000" dirty="0"/>
              <a:t>的起始序列号不是</a:t>
            </a:r>
            <a:r>
              <a:rPr lang="en-US" altLang="zh-CN" sz="2000" dirty="0" err="1"/>
              <a:t>byte_stream</a:t>
            </a:r>
            <a:r>
              <a:rPr lang="zh-CN" altLang="en-US" sz="2000" dirty="0"/>
              <a:t>期望的序列号</a:t>
            </a:r>
            <a:endParaRPr lang="en-US" altLang="zh-CN" sz="2000" dirty="0"/>
          </a:p>
          <a:p>
            <a:pPr lvl="1"/>
            <a:r>
              <a:rPr lang="zh-CN" altLang="en-US" sz="1600" dirty="0"/>
              <a:t>问题来了</a:t>
            </a:r>
            <a:endParaRPr lang="en-US" altLang="zh-CN" sz="1600" dirty="0"/>
          </a:p>
          <a:p>
            <a:pPr lvl="1"/>
            <a:r>
              <a:rPr lang="zh-CN" altLang="en-US" sz="1600" dirty="0"/>
              <a:t>情况比较复杂</a:t>
            </a:r>
            <a:endParaRPr lang="en-US" altLang="zh-CN" sz="1600" dirty="0"/>
          </a:p>
          <a:p>
            <a:pPr lvl="2"/>
            <a:r>
              <a:rPr lang="zh-CN" altLang="en-US" sz="1200" dirty="0"/>
              <a:t>如果是已经插入过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的字节流，</a:t>
            </a:r>
            <a:r>
              <a:rPr lang="en-US" altLang="zh-CN" sz="1200" dirty="0"/>
              <a:t> substring</a:t>
            </a:r>
            <a:r>
              <a:rPr lang="zh-CN" altLang="en-US" sz="1200" dirty="0"/>
              <a:t>的尾序列号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的期望序列号，直接丢掉即可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marL="914400" lvl="2" indent="0">
              <a:buNone/>
            </a:pPr>
            <a:endParaRPr lang="en-US" altLang="zh-CN" sz="1200" dirty="0"/>
          </a:p>
          <a:p>
            <a:pPr lvl="2"/>
            <a:r>
              <a:rPr lang="zh-CN" altLang="en-US" sz="1200" dirty="0"/>
              <a:t>如果和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有交集？</a:t>
            </a:r>
            <a:r>
              <a:rPr lang="en-US" altLang="zh-CN" sz="1200" dirty="0"/>
              <a:t> substring</a:t>
            </a:r>
            <a:r>
              <a:rPr lang="zh-CN" altLang="en-US" sz="1200" dirty="0"/>
              <a:t>的初始序列号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期望序列号</a:t>
            </a:r>
            <a:r>
              <a:rPr lang="en-US" altLang="zh-CN" sz="1200" dirty="0"/>
              <a:t>&lt; substring</a:t>
            </a:r>
            <a:r>
              <a:rPr lang="zh-CN" altLang="en-US" sz="1200" dirty="0"/>
              <a:t>的末尾序列号，似乎有一部分（下图中的红色部分）可以插入至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，但也要仔细考虑下，是否只能插入红的部分</a:t>
            </a:r>
            <a:r>
              <a:rPr lang="en-US" altLang="zh-CN" sz="1200" dirty="0"/>
              <a:t>?(</a:t>
            </a:r>
            <a:r>
              <a:rPr lang="zh-CN" altLang="en-US" sz="1200" dirty="0"/>
              <a:t>红色的部分可能和</a:t>
            </a:r>
            <a:r>
              <a:rPr lang="en-US" altLang="zh-CN" sz="1200" dirty="0"/>
              <a:t>buffer</a:t>
            </a:r>
            <a:r>
              <a:rPr lang="zh-CN" altLang="en-US" sz="1200" dirty="0"/>
              <a:t>中的</a:t>
            </a:r>
            <a:r>
              <a:rPr lang="en-US" altLang="zh-CN" sz="1200" dirty="0"/>
              <a:t>substring</a:t>
            </a:r>
            <a:r>
              <a:rPr lang="zh-CN" altLang="en-US" sz="1200" dirty="0"/>
              <a:t>连接上了，此时可能可以插入更多的字节</a:t>
            </a:r>
            <a:r>
              <a:rPr lang="en-US" altLang="zh-CN" sz="1200" dirty="0"/>
              <a:t>)</a:t>
            </a:r>
            <a:r>
              <a:rPr lang="zh-CN" altLang="en-US" sz="1200" dirty="0"/>
              <a:t>，也可能不能完全插入（</a:t>
            </a:r>
            <a:r>
              <a:rPr lang="en-US" altLang="zh-CN" sz="1200" dirty="0" err="1"/>
              <a:t>byte_stream</a:t>
            </a:r>
            <a:r>
              <a:rPr lang="zh-CN" altLang="en-US" sz="1200" dirty="0"/>
              <a:t>容量不够，需要截断）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/>
          </a:p>
          <a:p>
            <a:pPr marL="914400" lvl="2" indent="0">
              <a:buNone/>
            </a:pPr>
            <a:endParaRPr lang="en-US" altLang="zh-CN" sz="1200" dirty="0"/>
          </a:p>
          <a:p>
            <a:pPr marL="914400" lvl="2" indent="0">
              <a:buNone/>
            </a:pPr>
            <a:endParaRPr lang="en-US" altLang="zh-CN" sz="1200" dirty="0"/>
          </a:p>
          <a:p>
            <a:pPr lvl="2"/>
            <a:r>
              <a:rPr lang="zh-CN" altLang="en-US" sz="1200" dirty="0"/>
              <a:t>如果</a:t>
            </a:r>
            <a:r>
              <a:rPr lang="en-US" altLang="zh-CN" sz="1200" dirty="0"/>
              <a:t>substring</a:t>
            </a:r>
            <a:r>
              <a:rPr lang="zh-CN" altLang="en-US" sz="1200" dirty="0"/>
              <a:t>的起始序列号大于</a:t>
            </a:r>
            <a:r>
              <a:rPr lang="en-US" altLang="zh-CN" sz="1200" dirty="0" err="1"/>
              <a:t>expecting_SYN</a:t>
            </a:r>
            <a:r>
              <a:rPr lang="zh-CN" altLang="en-US" sz="1200" dirty="0"/>
              <a:t>，此时可能需要一个</a:t>
            </a:r>
            <a:r>
              <a:rPr lang="en-US" altLang="zh-CN" sz="1200" dirty="0"/>
              <a:t>buffer</a:t>
            </a:r>
            <a:r>
              <a:rPr lang="zh-CN" altLang="en-US" sz="1200" dirty="0"/>
              <a:t>来暂存下</a:t>
            </a:r>
            <a:r>
              <a:rPr lang="en-US" altLang="zh-CN" sz="1200" dirty="0"/>
              <a:t>substring</a:t>
            </a:r>
            <a:endParaRPr lang="zh-CN" altLang="en-US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614" y="6104993"/>
            <a:ext cx="3669366" cy="710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4" y="2998133"/>
            <a:ext cx="4141694" cy="9256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4" y="4703439"/>
            <a:ext cx="5698191" cy="1061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Lab1 </a:t>
            </a:r>
            <a:r>
              <a:rPr lang="en-US" altLang="zh-CN" sz="2400" dirty="0" err="1"/>
              <a:t>Reassembler</a:t>
            </a:r>
            <a:r>
              <a:rPr lang="zh-CN" altLang="en-US" sz="2400" dirty="0"/>
              <a:t>类的实现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31971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细节事项</a:t>
            </a:r>
            <a:endParaRPr lang="en-US" altLang="zh-CN" sz="2400" dirty="0"/>
          </a:p>
          <a:p>
            <a:pPr lvl="1"/>
            <a:r>
              <a:rPr lang="zh-CN" altLang="en-US" sz="1600" dirty="0"/>
              <a:t>不需要考虑传给你的 </a:t>
            </a:r>
            <a:r>
              <a:rPr lang="en-US" altLang="zh-CN" sz="1600" dirty="0"/>
              <a:t>substring </a:t>
            </a:r>
            <a:r>
              <a:rPr lang="zh-CN" altLang="en-US" sz="1600" dirty="0"/>
              <a:t>是否存在字节差错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字节交付应该尽快，一旦有</a:t>
            </a:r>
            <a:r>
              <a:rPr lang="en-US" altLang="zh-CN" sz="1600" dirty="0"/>
              <a:t>substring</a:t>
            </a:r>
            <a:r>
              <a:rPr lang="zh-CN" altLang="en-US" sz="1600" dirty="0"/>
              <a:t>可以</a:t>
            </a:r>
            <a:r>
              <a:rPr lang="en-US" altLang="zh-CN" sz="1600" dirty="0"/>
              <a:t>insert</a:t>
            </a:r>
            <a:r>
              <a:rPr lang="zh-CN" altLang="en-US" sz="1600" dirty="0"/>
              <a:t>到</a:t>
            </a:r>
            <a:r>
              <a:rPr lang="en-US" altLang="zh-CN" sz="1600" dirty="0" err="1"/>
              <a:t>byte_stream</a:t>
            </a:r>
            <a:r>
              <a:rPr lang="zh-CN" altLang="en-US" sz="1600" dirty="0"/>
              <a:t>中，应该立刻插入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substring</a:t>
            </a:r>
            <a:r>
              <a:rPr lang="zh-CN" altLang="en-US" sz="1600" dirty="0">
                <a:solidFill>
                  <a:srgbClr val="FF0000"/>
                </a:solidFill>
              </a:rPr>
              <a:t>之间可能会存在重叠的部分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Buffer</a:t>
            </a:r>
            <a:r>
              <a:rPr lang="zh-CN" altLang="en-US" sz="1600" dirty="0"/>
              <a:t>中的</a:t>
            </a:r>
            <a:r>
              <a:rPr lang="en-US" altLang="zh-CN" sz="1600" dirty="0"/>
              <a:t>substring</a:t>
            </a:r>
            <a:r>
              <a:rPr lang="zh-CN" altLang="en-US" sz="1600" dirty="0"/>
              <a:t>都是唯一的且不重叠的，对于有重叠部分的</a:t>
            </a:r>
            <a:r>
              <a:rPr lang="en-US" altLang="zh-CN" sz="1600" dirty="0"/>
              <a:t>substring</a:t>
            </a:r>
            <a:r>
              <a:rPr lang="zh-CN" altLang="en-US" sz="1600" dirty="0"/>
              <a:t>应该合并，只保留一个副本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实现时不涉及到</a:t>
            </a:r>
            <a:r>
              <a:rPr lang="en-US" altLang="zh-CN" sz="1600" dirty="0"/>
              <a:t>read()</a:t>
            </a:r>
            <a:r>
              <a:rPr lang="zh-CN" altLang="en-US" sz="1600" dirty="0"/>
              <a:t>的调用</a:t>
            </a:r>
            <a:endParaRPr lang="zh-CN" alt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4MzkxY2NiOWUzM2UxZjdjNjQyNDQ5MDgxMjJhZ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计网第二次实验课</vt:lpstr>
      <vt:lpstr>关于lab0</vt:lpstr>
      <vt:lpstr>PowerPoint 演示文稿</vt:lpstr>
      <vt:lpstr>Lab1 Reassembler类的实现</vt:lpstr>
      <vt:lpstr>Lab1 Reassembler类的实现</vt:lpstr>
      <vt:lpstr>Lab1 Reassembler类的实现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计网第二次实验课</dc:title>
  <dc:creator>JC G</dc:creator>
  <cp:lastModifiedBy>李文静</cp:lastModifiedBy>
  <cp:revision>52</cp:revision>
  <dcterms:created xsi:type="dcterms:W3CDTF">2023-09-24T14:35:00Z</dcterms:created>
  <dcterms:modified xsi:type="dcterms:W3CDTF">2024-09-26T04:41:28Z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2D0FBCE95CDA4855BE73DFECE11EB2F3_13</vt:lpwstr>
  </property>
  <property fmtid="{D5CDD505-2E9C-101B-9397-08002B2CF9AE}" pid="3" name="KSOProductBuildVer">
    <vt:lpwstr>2052-12.1.0.18240</vt:lpwstr>
  </property>
</Properties>
</file>