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70" r:id="rId6"/>
    <p:sldId id="287" r:id="rId7"/>
    <p:sldId id="274" r:id="rId8"/>
    <p:sldId id="277" r:id="rId9"/>
    <p:sldId id="278" r:id="rId10"/>
    <p:sldId id="281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钰" initials="" lastIdx="1" clrIdx="0">
    <p:extLst>
      <p:ext uri="{19B8F6BF-5375-455C-9EA6-DF929625EA0E}">
        <p15:presenceInfo xmlns:p15="http://schemas.microsoft.com/office/powerpoint/2012/main" userId="S::522023330127@365.nju.edu.cn::97c2d5b7-47ad-46d1-94c5-c225fcc148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钰" userId="97c2d5b7-47ad-46d1-94c5-c225fcc1488d" providerId="ADAL" clId="{4501A9D3-2593-454F-8893-CAF8AE4DECCA}"/>
    <pc:docChg chg="undo custSel delSld modSld">
      <pc:chgData name="李钰" userId="97c2d5b7-47ad-46d1-94c5-c225fcc1488d" providerId="ADAL" clId="{4501A9D3-2593-454F-8893-CAF8AE4DECCA}" dt="2024-10-10T05:16:56.469" v="21" actId="20577"/>
      <pc:docMkLst>
        <pc:docMk/>
      </pc:docMkLst>
      <pc:sldChg chg="modSp mod">
        <pc:chgData name="李钰" userId="97c2d5b7-47ad-46d1-94c5-c225fcc1488d" providerId="ADAL" clId="{4501A9D3-2593-454F-8893-CAF8AE4DECCA}" dt="2024-10-10T05:16:56.469" v="21" actId="20577"/>
        <pc:sldMkLst>
          <pc:docMk/>
          <pc:sldMk cId="3647588149" sldId="257"/>
        </pc:sldMkLst>
        <pc:spChg chg="mod">
          <ac:chgData name="李钰" userId="97c2d5b7-47ad-46d1-94c5-c225fcc1488d" providerId="ADAL" clId="{4501A9D3-2593-454F-8893-CAF8AE4DECCA}" dt="2024-10-10T05:16:56.469" v="21" actId="20577"/>
          <ac:spMkLst>
            <pc:docMk/>
            <pc:sldMk cId="3647588149" sldId="257"/>
            <ac:spMk id="5" creationId="{59D2FBF0-F573-4770-921F-C8D42568E018}"/>
          </ac:spMkLst>
        </pc:spChg>
      </pc:sldChg>
      <pc:sldChg chg="modSp mod">
        <pc:chgData name="李钰" userId="97c2d5b7-47ad-46d1-94c5-c225fcc1488d" providerId="ADAL" clId="{4501A9D3-2593-454F-8893-CAF8AE4DECCA}" dt="2024-10-10T05:09:29.458" v="20" actId="20577"/>
        <pc:sldMkLst>
          <pc:docMk/>
          <pc:sldMk cId="3777222619" sldId="267"/>
        </pc:sldMkLst>
        <pc:spChg chg="mod">
          <ac:chgData name="李钰" userId="97c2d5b7-47ad-46d1-94c5-c225fcc1488d" providerId="ADAL" clId="{4501A9D3-2593-454F-8893-CAF8AE4DECCA}" dt="2024-10-10T05:09:29.458" v="20" actId="20577"/>
          <ac:spMkLst>
            <pc:docMk/>
            <pc:sldMk cId="3777222619" sldId="267"/>
            <ac:spMk id="9" creationId="{7BDDBBA3-FA34-8C11-9FA1-7082203404A1}"/>
          </ac:spMkLst>
        </pc:spChg>
      </pc:sldChg>
      <pc:sldChg chg="modSp mod">
        <pc:chgData name="李钰" userId="97c2d5b7-47ad-46d1-94c5-c225fcc1488d" providerId="ADAL" clId="{4501A9D3-2593-454F-8893-CAF8AE4DECCA}" dt="2024-10-10T05:08:58.214" v="19" actId="1076"/>
        <pc:sldMkLst>
          <pc:docMk/>
          <pc:sldMk cId="3850024859" sldId="281"/>
        </pc:sldMkLst>
        <pc:spChg chg="mod">
          <ac:chgData name="李钰" userId="97c2d5b7-47ad-46d1-94c5-c225fcc1488d" providerId="ADAL" clId="{4501A9D3-2593-454F-8893-CAF8AE4DECCA}" dt="2024-10-10T05:08:58.214" v="19" actId="1076"/>
          <ac:spMkLst>
            <pc:docMk/>
            <pc:sldMk cId="3850024859" sldId="281"/>
            <ac:spMk id="12" creationId="{2E70374D-4B1C-0B71-2FFC-2123C6576D8F}"/>
          </ac:spMkLst>
        </pc:spChg>
        <pc:picChg chg="mod">
          <ac:chgData name="李钰" userId="97c2d5b7-47ad-46d1-94c5-c225fcc1488d" providerId="ADAL" clId="{4501A9D3-2593-454F-8893-CAF8AE4DECCA}" dt="2024-10-10T05:08:33.946" v="4" actId="1076"/>
          <ac:picMkLst>
            <pc:docMk/>
            <pc:sldMk cId="3850024859" sldId="281"/>
            <ac:picMk id="5" creationId="{96E746CA-8229-5457-7574-D79F77CF8A22}"/>
          </ac:picMkLst>
        </pc:picChg>
      </pc:sldChg>
      <pc:sldChg chg="modSp del mod">
        <pc:chgData name="李钰" userId="97c2d5b7-47ad-46d1-94c5-c225fcc1488d" providerId="ADAL" clId="{4501A9D3-2593-454F-8893-CAF8AE4DECCA}" dt="2024-10-10T05:08:30.187" v="3" actId="2696"/>
        <pc:sldMkLst>
          <pc:docMk/>
          <pc:sldMk cId="2281735785" sldId="284"/>
        </pc:sldMkLst>
        <pc:spChg chg="mod">
          <ac:chgData name="李钰" userId="97c2d5b7-47ad-46d1-94c5-c225fcc1488d" providerId="ADAL" clId="{4501A9D3-2593-454F-8893-CAF8AE4DECCA}" dt="2024-10-10T05:08:20.096" v="2" actId="1076"/>
          <ac:spMkLst>
            <pc:docMk/>
            <pc:sldMk cId="2281735785" sldId="284"/>
            <ac:spMk id="5" creationId="{2366DB6A-D6AA-4BD7-9C73-83291624AD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F181B-01A4-4CD0-89CF-06E8D3A7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CA65B-B55D-40DE-80DE-A1D1AFCA5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09B7C-DD30-4543-8B1E-F4C65C4C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2A155-95B7-4F36-903E-B939990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5334-CFB6-4D07-AE0D-E0D68035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36181-1F54-4E25-895B-7DD7344E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D8FA9-D539-46EB-834D-DCB027E6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3C88F-00D0-4420-99C7-2BC33E83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253DD-FD1D-4136-8DD9-92DE58C0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2CEA3-EF4D-4198-AEB6-B89A772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DFB31-3B03-4D7E-A586-99229FD9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D1B99-93D7-4497-8335-B00A61D0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616F8-C660-458A-A4D3-480F632C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AF216-FCF3-4118-A09E-830BE5F8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ED74D-F980-49EB-936B-BBEC2924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38BC0-BFB0-4B08-A33E-2A402A0A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171BA-2A00-429E-9874-C07BCC26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DE6C5-7E7C-4619-A846-FCA3628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0714B-939B-4B15-AC7A-4B350D07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9300-B9C5-48B4-86F4-D08B008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47C5-DAED-4F4F-9078-2195BE1B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05A002-58DB-4C81-B706-47A460A8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B08B3-C51C-4BCD-9DCF-8500C416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52E78-E7DC-43B0-A613-ED1CC8D1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376A8-1E0E-4CA5-B31C-7A4ADE60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C7152-8ECB-4BB2-BF7C-850176FC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EAB5C-53C8-4C00-893B-C9213D20E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F7955-411E-415F-87DA-B36DFC68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4E640-E0AD-4EAC-BC15-A7C9284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9B0FC-F3C0-4514-976C-02B1BCCE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D32ED-910E-4730-9BC4-D17A1A58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4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82E7-275C-4F35-A690-E5EF9A88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3C7F7-22D3-45CA-94E8-0679EE41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CBFED-4C49-4BE1-A886-34AD055D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ADFF8-7119-4DD1-8BC4-D7AA8B566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F05BF-BBE2-4F48-9BA2-F27CB652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AF58F-726F-42D9-87C9-9FA43B21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20DB95-3BB9-4B03-91F0-0C20D062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BAF0C7-49A2-4CB7-9A25-AC4D3D65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0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6E37-1546-4EF2-A359-6C7433C0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BF9A8-9105-4C09-BA5D-29772E8E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7E98C-5EF4-46B8-8955-EF5EF268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8DDC6-5FC2-49CA-90DA-1AB5DAE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2FE1E-E8EF-4AF8-9BC3-69B1BAC4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899FA-A848-4068-A11F-2B72D18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9D97C4-84DF-430F-8B21-B6A7817D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5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E49B-E85C-469E-9CFE-4E635B79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3E326-1E07-4F20-BEAB-9ECE24DF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93F96-32A5-45EB-94EA-80D5CBE6D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BDEAC-A54E-4A0D-9823-05E56C43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AC915-E08E-41F7-95A9-BBB09CE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95B4B-DEF2-4FA0-A89B-08C92066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A5885-0063-4FDA-9AAD-FF393EA3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EC370F-869B-4881-A0EE-4883D285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D8963-BB33-4F12-B74D-CF3365D79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BE550-1D38-4CA6-8D92-87F305A3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EA27A-BDB9-4FA9-B0B7-ED2169DD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EED0C-C937-4CFD-ACA2-FCA4638E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511FB7-A4A1-4CC1-AEAA-26138B09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BD1C1-1616-4C47-BAFD-30E42DE6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EFA54-D183-47D2-9DB4-13F7B4AAC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6779-41F0-4F70-AD84-FD0571C0BE5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9AE40-C693-4A81-8C48-557BF4A87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58B7-6310-4E22-B3F3-5FCA861DD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C2D3-C81C-48F9-992E-064F17569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9C00-86CD-44EE-B606-22F9BA3F9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2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Lab2 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receiver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9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A1A27D-1194-48EF-9CDC-2ADE33332EC0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Receiver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F9D7EB-9805-4391-829D-0D82A7C43122}"/>
              </a:ext>
            </a:extLst>
          </p:cNvPr>
          <p:cNvSpPr txBox="1"/>
          <p:nvPr/>
        </p:nvSpPr>
        <p:spPr>
          <a:xfrm>
            <a:off x="454981" y="1365355"/>
            <a:ext cx="10920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there is only a little work left for this lab.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C7A978-7272-AFBE-9262-42B97FAE5A2F}"/>
              </a:ext>
            </a:extLst>
          </p:cNvPr>
          <p:cNvSpPr txBox="1"/>
          <p:nvPr/>
        </p:nvSpPr>
        <p:spPr>
          <a:xfrm>
            <a:off x="454980" y="2254923"/>
            <a:ext cx="10920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member functions.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746CA-8229-5457-7574-D79F77C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3106986"/>
            <a:ext cx="4343400" cy="257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1CFF3F-EFC6-B354-D06C-4D203955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4917077"/>
            <a:ext cx="3714750" cy="228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70374D-4B1C-0B71-2FFC-2123C6576D8F}"/>
              </a:ext>
            </a:extLst>
          </p:cNvPr>
          <p:cNvSpPr txBox="1"/>
          <p:nvPr/>
        </p:nvSpPr>
        <p:spPr>
          <a:xfrm>
            <a:off x="407081" y="3576017"/>
            <a:ext cx="109201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 message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push it into the reassemble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All messages should be ignored before receiving SYN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56CDC6-7732-860E-9094-AFF401877C2F}"/>
              </a:ext>
            </a:extLst>
          </p:cNvPr>
          <p:cNvSpPr txBox="1"/>
          <p:nvPr/>
        </p:nvSpPr>
        <p:spPr>
          <a:xfrm>
            <a:off x="407081" y="5575812"/>
            <a:ext cx="10920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message back to the peer’s TCP sender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(32bits) and window size.</a:t>
            </a:r>
          </a:p>
        </p:txBody>
      </p:sp>
    </p:spTree>
    <p:extLst>
      <p:ext uri="{BB962C8B-B14F-4D97-AF65-F5344CB8AC3E}">
        <p14:creationId xmlns:p14="http://schemas.microsoft.com/office/powerpoint/2010/main" val="385002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0AA89E-FD2B-4ADB-87C7-F9E2AED1EDD4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Let’s go</a:t>
            </a:r>
            <a:r>
              <a:rPr lang="zh-CN" altLang="en-US" sz="3200" dirty="0"/>
              <a:t>！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A8978E-C0FC-4AA9-A8A7-44924126CD8C}"/>
              </a:ext>
            </a:extLst>
          </p:cNvPr>
          <p:cNvSpPr txBox="1"/>
          <p:nvPr/>
        </p:nvSpPr>
        <p:spPr>
          <a:xfrm>
            <a:off x="491834" y="1226039"/>
            <a:ext cx="10650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branch to obtain initial code.  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1545B-2DDF-B040-ACF5-F585DAD4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427378"/>
            <a:ext cx="2171700" cy="409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FAA3F3-BAEB-295A-44DD-B93DD290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2372500"/>
            <a:ext cx="1905000" cy="495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DDBBA3-FA34-8C11-9FA1-7082203404A1}"/>
              </a:ext>
            </a:extLst>
          </p:cNvPr>
          <p:cNvSpPr txBox="1"/>
          <p:nvPr/>
        </p:nvSpPr>
        <p:spPr>
          <a:xfrm>
            <a:off x="491834" y="4205154"/>
            <a:ext cx="10042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the experiment, write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 page report, including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necessary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your entire project and report, and submit them via the link in the QQ/WeChat group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D2FBF0-F573-4770-921F-C8D42568E018}"/>
              </a:ext>
            </a:extLst>
          </p:cNvPr>
          <p:cNvSpPr txBox="1"/>
          <p:nvPr/>
        </p:nvSpPr>
        <p:spPr>
          <a:xfrm>
            <a:off x="488271" y="306270"/>
            <a:ext cx="110689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pay attention to the submission date of the lab.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Lab0 and Lab1 are due tonight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deadline for Lab 2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24, 23:59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submit your assignment by the deadline, you will have a two-week grace period for late submission, but the score will be multiplied by 0.9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strictly prohibited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If you referenced someone else's ideas or code in your lab, please acknowledge it in your report.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70FEEC-DCFD-4FDC-ABBC-4683E5070CAE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we do in lab2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0780C-3E4E-4952-AD12-C5D54EF69E39}"/>
              </a:ext>
            </a:extLst>
          </p:cNvPr>
          <p:cNvSpPr txBox="1"/>
          <p:nvPr/>
        </p:nvSpPr>
        <p:spPr>
          <a:xfrm>
            <a:off x="3891009" y="3105834"/>
            <a:ext cx="4409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TCP Receiver</a:t>
            </a:r>
          </a:p>
        </p:txBody>
      </p:sp>
    </p:spTree>
    <p:extLst>
      <p:ext uri="{BB962C8B-B14F-4D97-AF65-F5344CB8AC3E}">
        <p14:creationId xmlns:p14="http://schemas.microsoft.com/office/powerpoint/2010/main" val="588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26B066C-CCC1-469C-9B08-051126280F1E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Wrap/Unwrap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A78A51-37D9-4A4D-8605-319BA6E9403A}"/>
              </a:ext>
            </a:extLst>
          </p:cNvPr>
          <p:cNvSpPr txBox="1"/>
          <p:nvPr/>
        </p:nvSpPr>
        <p:spPr>
          <a:xfrm>
            <a:off x="454981" y="1596787"/>
            <a:ext cx="1085517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Lab 1, we know that substrings may arrive out of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solve this questions by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Reassembler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seems simple; we just need to push all the received substrings into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Reassembler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Reassembler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use a 64-bit unsigned number as an index to indicate the position of the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2BCBA-2AA7-5F50-4894-533B7151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52" y="5521254"/>
            <a:ext cx="7772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389C97-CF31-405E-93AF-19FEBFAE49F9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Wrap/Unwrap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DB822-12E9-3B78-CE4F-0ECA48789337}"/>
              </a:ext>
            </a:extLst>
          </p:cNvPr>
          <p:cNvSpPr txBox="1"/>
          <p:nvPr/>
        </p:nvSpPr>
        <p:spPr>
          <a:xfrm>
            <a:off x="454980" y="1470781"/>
            <a:ext cx="90375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64-bit index is big enough that we can treat it as never overflowing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TCP headers, however, space</a:t>
            </a:r>
            <a:r>
              <a:rPr lang="en-US" altLang="zh-C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precious, and each byte’s index in the stream is represented not with a 64-bit index but</a:t>
            </a:r>
            <a:r>
              <a:rPr lang="en-US" altLang="zh-CN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altLang="zh-CN" sz="1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1800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32-bit</a:t>
            </a:r>
            <a:r>
              <a:rPr lang="en-US" altLang="zh-CN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“sequence</a:t>
            </a:r>
            <a:r>
              <a:rPr lang="en-US" altLang="zh-CN" sz="18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number,”</a:t>
            </a:r>
            <a:r>
              <a:rPr lang="en-US" altLang="zh-CN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altLang="zh-CN" sz="18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seqno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748E0E-5C4B-9FB4-7F77-31F37E704BE7}"/>
              </a:ext>
            </a:extLst>
          </p:cNvPr>
          <p:cNvSpPr txBox="1"/>
          <p:nvPr/>
        </p:nvSpPr>
        <p:spPr>
          <a:xfrm>
            <a:off x="454980" y="6401395"/>
            <a:ext cx="90076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at 100 gigabits/sec, it would take almost 50 years to reach 2</a:t>
            </a:r>
            <a:r>
              <a:rPr lang="en-US" altLang="zh-CN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bytes. By contrast, it takes only a third of a second to reach 2</a:t>
            </a:r>
            <a:r>
              <a:rPr lang="en-US" altLang="zh-CN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bytes.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1C82C9-D3C9-376A-6FD7-920658F3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3" y="2819848"/>
            <a:ext cx="7519941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674039-37FC-092C-B7F2-33068A7347C8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Wrap/Unwrap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F64E9-0B7D-FE2A-D34D-F4554EDDC577}"/>
              </a:ext>
            </a:extLst>
          </p:cNvPr>
          <p:cNvSpPr txBox="1"/>
          <p:nvPr/>
        </p:nvSpPr>
        <p:spPr>
          <a:xfrm>
            <a:off x="454980" y="1269310"/>
            <a:ext cx="10975019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sequence numbers start at a random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sequence number in the stream is a random 32-bit number called the Initial Sequence Number (ISN).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sequence number that represents the “zero point” or the SYN (beginning of stream), occupied sequence number.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TCP segments.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segments with FIN = 1(may contain data)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0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72E8FDC-F3F7-4627-855A-4180DFCFD6C1}"/>
              </a:ext>
            </a:extLst>
          </p:cNvPr>
          <p:cNvSpPr txBox="1"/>
          <p:nvPr/>
        </p:nvSpPr>
        <p:spPr>
          <a:xfrm>
            <a:off x="383062" y="726259"/>
            <a:ext cx="680884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types of indexing involved in TCP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ISN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SYN/FIN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bits, wrapping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SYN/FIN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bits, non-wrapping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 SYN/FIN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bits, non-wrapping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F0D3C0-0EB0-5B1D-0F73-6095D1F2CE07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Receiver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8C034D-80EF-DA58-D068-12C39AD39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14778"/>
              </p:ext>
            </p:extLst>
          </p:nvPr>
        </p:nvGraphicFramePr>
        <p:xfrm>
          <a:off x="3787486" y="1700160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865219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0377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71268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5766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368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04696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4365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2976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1364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58411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4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Seqno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ISN+8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4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seqno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8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 index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4485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C28CA81-DB58-89CA-9A39-5E1F31CAFBE0}"/>
              </a:ext>
            </a:extLst>
          </p:cNvPr>
          <p:cNvSpPr txBox="1"/>
          <p:nvPr/>
        </p:nvSpPr>
        <p:spPr>
          <a:xfrm>
            <a:off x="5233851" y="44025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easy to see “Absolute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= “stream index” + 1</a:t>
            </a: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wrap around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5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6401793-45C3-4562-A7F9-FBFFC45785A3}"/>
              </a:ext>
            </a:extLst>
          </p:cNvPr>
          <p:cNvSpPr txBox="1"/>
          <p:nvPr/>
        </p:nvSpPr>
        <p:spPr>
          <a:xfrm>
            <a:off x="411096" y="4269310"/>
            <a:ext cx="72720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realize wrap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Just truncate it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to realize unwrap? 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9CEEEA-CD03-8AB5-1F16-099934523520}"/>
              </a:ext>
            </a:extLst>
          </p:cNvPr>
          <p:cNvSpPr/>
          <p:nvPr/>
        </p:nvSpPr>
        <p:spPr>
          <a:xfrm>
            <a:off x="788126" y="705394"/>
            <a:ext cx="2068285" cy="6183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22E88F1-86E7-120D-E7D0-220BACA06F0A}"/>
              </a:ext>
            </a:extLst>
          </p:cNvPr>
          <p:cNvSpPr/>
          <p:nvPr/>
        </p:nvSpPr>
        <p:spPr>
          <a:xfrm>
            <a:off x="7918882" y="705393"/>
            <a:ext cx="2068285" cy="6183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DA05619-E85D-8CEF-B557-4D9038F8C90B}"/>
              </a:ext>
            </a:extLst>
          </p:cNvPr>
          <p:cNvSpPr/>
          <p:nvPr/>
        </p:nvSpPr>
        <p:spPr>
          <a:xfrm>
            <a:off x="4027715" y="3193137"/>
            <a:ext cx="2068285" cy="6183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Index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730102-16DE-F8AE-8E0B-E76FECA4A97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6411" y="1014548"/>
            <a:ext cx="5062471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0BED28-D3CA-0168-FBDE-228AD11D2624}"/>
              </a:ext>
            </a:extLst>
          </p:cNvPr>
          <p:cNvSpPr txBox="1"/>
          <p:nvPr/>
        </p:nvSpPr>
        <p:spPr>
          <a:xfrm>
            <a:off x="4683647" y="67530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unwrap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39B61A-6511-8AD6-6859-2AE153970C1E}"/>
              </a:ext>
            </a:extLst>
          </p:cNvPr>
          <p:cNvCxnSpPr/>
          <p:nvPr/>
        </p:nvCxnSpPr>
        <p:spPr>
          <a:xfrm flipH="1">
            <a:off x="2856411" y="1153886"/>
            <a:ext cx="5062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3C76DE-D27D-71FD-2CCE-C8E37BA3C611}"/>
              </a:ext>
            </a:extLst>
          </p:cNvPr>
          <p:cNvSpPr txBox="1"/>
          <p:nvPr/>
        </p:nvSpPr>
        <p:spPr>
          <a:xfrm>
            <a:off x="4805568" y="108896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22C5B0-C159-E136-38E0-41961852CDFE}"/>
              </a:ext>
            </a:extLst>
          </p:cNvPr>
          <p:cNvCxnSpPr>
            <a:cxnSpLocks/>
          </p:cNvCxnSpPr>
          <p:nvPr/>
        </p:nvCxnSpPr>
        <p:spPr>
          <a:xfrm flipV="1">
            <a:off x="6096000" y="1323702"/>
            <a:ext cx="2673531" cy="2027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7CE64-EEE3-F939-A155-6DBDC11DD00F}"/>
              </a:ext>
            </a:extLst>
          </p:cNvPr>
          <p:cNvSpPr txBox="1"/>
          <p:nvPr/>
        </p:nvSpPr>
        <p:spPr>
          <a:xfrm>
            <a:off x="7046504" y="2091561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576D2B-412C-FB94-2B26-368DAD132E66}"/>
              </a:ext>
            </a:extLst>
          </p:cNvPr>
          <p:cNvCxnSpPr/>
          <p:nvPr/>
        </p:nvCxnSpPr>
        <p:spPr>
          <a:xfrm flipH="1">
            <a:off x="6096000" y="1323702"/>
            <a:ext cx="3174274" cy="2416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C4B7A-86AA-5474-56A4-6A9C8E1D9BB8}"/>
              </a:ext>
            </a:extLst>
          </p:cNvPr>
          <p:cNvSpPr txBox="1"/>
          <p:nvPr/>
        </p:nvSpPr>
        <p:spPr>
          <a:xfrm>
            <a:off x="7683137" y="24101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4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93B813-3DE6-4CB2-9ACB-7B8C07562C11}"/>
              </a:ext>
            </a:extLst>
          </p:cNvPr>
          <p:cNvSpPr txBox="1"/>
          <p:nvPr/>
        </p:nvSpPr>
        <p:spPr>
          <a:xfrm>
            <a:off x="454981" y="325800"/>
            <a:ext cx="757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Unwrap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99307-A227-4C3B-83FB-58C594B6F59E}"/>
              </a:ext>
            </a:extLst>
          </p:cNvPr>
          <p:cNvSpPr txBox="1"/>
          <p:nvPr/>
        </p:nvSpPr>
        <p:spPr>
          <a:xfrm>
            <a:off x="454980" y="1255440"/>
            <a:ext cx="109201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have 32bits; how can we unwrap it into 64 bits?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example, with an ISN of zero,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“17” corresponds to the absolute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17, but also 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+17, or 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+17, or 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+17, or 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+17, etc.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7A2C00-CF85-D684-DE42-3BD71DF9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0" y="3139304"/>
            <a:ext cx="5962650" cy="2571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9A7A0B-B211-A31B-BDDE-D1C6C9BCDD11}"/>
              </a:ext>
            </a:extLst>
          </p:cNvPr>
          <p:cNvSpPr txBox="1"/>
          <p:nvPr/>
        </p:nvSpPr>
        <p:spPr>
          <a:xfrm>
            <a:off x="385311" y="3915909"/>
            <a:ext cx="109201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checkpoint helps resolve the ambiguity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an absolute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seqno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find the corresponding absolute sequence number that is closest to the checkpoint.</a:t>
            </a:r>
          </a:p>
        </p:txBody>
      </p:sp>
    </p:spTree>
    <p:extLst>
      <p:ext uri="{BB962C8B-B14F-4D97-AF65-F5344CB8AC3E}">
        <p14:creationId xmlns:p14="http://schemas.microsoft.com/office/powerpoint/2010/main" val="266592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663</Words>
  <Application>Microsoft Office PowerPoint</Application>
  <PresentationFormat>宽屏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Computer Network Lab2   TCP receiver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计网第二次实验课</dc:title>
  <dc:creator>JC G</dc:creator>
  <cp:lastModifiedBy>李钰</cp:lastModifiedBy>
  <cp:revision>75</cp:revision>
  <dcterms:created xsi:type="dcterms:W3CDTF">2023-09-24T14:35:10Z</dcterms:created>
  <dcterms:modified xsi:type="dcterms:W3CDTF">2024-10-10T05:16:57Z</dcterms:modified>
</cp:coreProperties>
</file>