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7" r:id="rId2"/>
    <p:sldId id="268" r:id="rId3"/>
    <p:sldId id="257" r:id="rId4"/>
    <p:sldId id="258" r:id="rId5"/>
    <p:sldId id="261" r:id="rId6"/>
    <p:sldId id="262" r:id="rId7"/>
    <p:sldId id="263" r:id="rId8"/>
    <p:sldId id="264" r:id="rId9"/>
    <p:sldId id="265" r:id="rId10"/>
    <p:sldId id="266"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多星" initials="李多星"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41" d="100"/>
          <a:sy n="141" d="100"/>
        </p:scale>
        <p:origin x="976" y="88"/>
      </p:cViewPr>
      <p:guideLst>
        <p:guide orient="horz" pos="2119"/>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钰" userId="97c2d5b7-47ad-46d1-94c5-c225fcc1488d" providerId="ADAL" clId="{1ED0BB76-9862-4583-8DB8-3B562DE33D66}"/>
    <pc:docChg chg="delSld">
      <pc:chgData name="李钰" userId="97c2d5b7-47ad-46d1-94c5-c225fcc1488d" providerId="ADAL" clId="{1ED0BB76-9862-4583-8DB8-3B562DE33D66}" dt="2024-10-23T13:32:43.066" v="2" actId="47"/>
      <pc:docMkLst>
        <pc:docMk/>
      </pc:docMkLst>
      <pc:sldChg chg="del">
        <pc:chgData name="李钰" userId="97c2d5b7-47ad-46d1-94c5-c225fcc1488d" providerId="ADAL" clId="{1ED0BB76-9862-4583-8DB8-3B562DE33D66}" dt="2024-10-23T13:32:43.066" v="2" actId="47"/>
        <pc:sldMkLst>
          <pc:docMk/>
          <pc:sldMk cId="0" sldId="256"/>
        </pc:sldMkLst>
      </pc:sldChg>
      <pc:sldChg chg="del">
        <pc:chgData name="李钰" userId="97c2d5b7-47ad-46d1-94c5-c225fcc1488d" providerId="ADAL" clId="{1ED0BB76-9862-4583-8DB8-3B562DE33D66}" dt="2024-10-23T13:32:41.214" v="0" actId="47"/>
        <pc:sldMkLst>
          <pc:docMk/>
          <pc:sldMk cId="0" sldId="259"/>
        </pc:sldMkLst>
      </pc:sldChg>
      <pc:sldChg chg="del">
        <pc:chgData name="李钰" userId="97c2d5b7-47ad-46d1-94c5-c225fcc1488d" providerId="ADAL" clId="{1ED0BB76-9862-4583-8DB8-3B562DE33D66}" dt="2024-10-23T13:32:42.124" v="1" actId="47"/>
        <pc:sldMkLst>
          <pc:docMk/>
          <pc:sldMk cId="0"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2024/10/23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55647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304800" y="1635125"/>
            <a:ext cx="2516400" cy="2514600"/>
          </a:xfrm>
          <a:prstGeom prst="ellipse">
            <a:avLst/>
          </a:prstGeom>
          <a:noFill/>
          <a:ln w="12700">
            <a:solidFill>
              <a:schemeClr val="accent1">
                <a:lumMod val="60000"/>
                <a:lumOff val="40000"/>
              </a:schemeClr>
            </a:solidFill>
            <a:round/>
          </a:ln>
          <a:extLst>
            <a:ext uri="{909E8E84-426E-40DD-AFC4-6F175D3DCCD1}">
              <a14:hiddenFill xmlns:a14="http://schemas.microsoft.com/office/drawing/2010/main">
                <a:solidFill>
                  <a:srgbClr val="00B050"/>
                </a:solidFill>
              </a14:hiddenFill>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a:latin typeface="Arial" panose="020B0604020202090204" pitchFamily="34" charset="0"/>
            </a:endParaRPr>
          </a:p>
        </p:txBody>
      </p:sp>
      <p:pic>
        <p:nvPicPr>
          <p:cNvPr id="8" name="Picture 11" descr="NJU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9928" y="226065"/>
            <a:ext cx="230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 y="1268418"/>
            <a:ext cx="12156017" cy="285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89442" name="Rectangle 2" descr="作者"/>
          <p:cNvSpPr>
            <a:spLocks noGrp="1" noChangeArrowheads="1"/>
          </p:cNvSpPr>
          <p:nvPr>
            <p:ph type="subTitle" idx="1" hasCustomPrompt="1"/>
          </p:nvPr>
        </p:nvSpPr>
        <p:spPr>
          <a:xfrm>
            <a:off x="2628845" y="3882242"/>
            <a:ext cx="6913033" cy="642927"/>
          </a:xfrm>
        </p:spPr>
        <p:txBody>
          <a:bodyPr anchor="b"/>
          <a:lstStyle>
            <a:lvl1pPr marL="0" indent="0" algn="ctr">
              <a:buFont typeface="Wingdings" panose="05000000000000000000" charset="0"/>
              <a:buNone/>
              <a:defRPr sz="2600" b="0" i="0" baseline="0">
                <a:latin typeface="Times New Roman" panose="02020603050405020304" pitchFamily="18" charset="0"/>
                <a:ea typeface="微软雅黑 Light" panose="020B0502040204020203" pitchFamily="34" charset="-122"/>
              </a:defRPr>
            </a:lvl1pPr>
          </a:lstStyle>
          <a:p>
            <a:pPr lvl="0"/>
            <a:r>
              <a:rPr lang="zh-CN" altLang="en-US" noProof="0" dirty="0"/>
              <a:t>单击此处编辑作者信息</a:t>
            </a:r>
          </a:p>
        </p:txBody>
      </p:sp>
      <p:sp>
        <p:nvSpPr>
          <p:cNvPr id="189449" name="Rectangle 9"/>
          <p:cNvSpPr>
            <a:spLocks noGrp="1" noChangeArrowheads="1"/>
          </p:cNvSpPr>
          <p:nvPr>
            <p:ph type="ctrTitle" hasCustomPrompt="1"/>
          </p:nvPr>
        </p:nvSpPr>
        <p:spPr>
          <a:xfrm>
            <a:off x="1158873" y="2162969"/>
            <a:ext cx="9874251" cy="1600200"/>
          </a:xfrm>
        </p:spPr>
        <p:txBody>
          <a:bodyPr anchor="ctr"/>
          <a:lstStyle>
            <a:lvl1pPr>
              <a:defRPr sz="3600" baseline="0">
                <a:latin typeface="Times New Roman" panose="02020603050405020304" pitchFamily="18" charset="0"/>
                <a:ea typeface="微软雅黑 Light" panose="020B0502040204020203" pitchFamily="34" charset="-122"/>
              </a:defRPr>
            </a:lvl1pPr>
          </a:lstStyle>
          <a:p>
            <a:pPr lvl="0"/>
            <a:r>
              <a:rPr lang="zh-CN" altLang="en-US" noProof="0" dirty="0"/>
              <a:t>单击此处编辑标题</a:t>
            </a:r>
          </a:p>
        </p:txBody>
      </p:sp>
      <p:sp>
        <p:nvSpPr>
          <p:cNvPr id="17" name="Rectangle 2"/>
          <p:cNvSpPr txBox="1">
            <a:spLocks noChangeArrowheads="1"/>
          </p:cNvSpPr>
          <p:nvPr userDrawn="1"/>
        </p:nvSpPr>
        <p:spPr bwMode="auto">
          <a:xfrm>
            <a:off x="2735096" y="5478947"/>
            <a:ext cx="6913033" cy="64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accent1"/>
              </a:buClr>
              <a:buSzPct val="70000"/>
              <a:buFont typeface="Wingdings" panose="05000000000000000000" charset="0"/>
              <a:buNone/>
              <a:defRPr kumimoji="1" lang="en-US" altLang="zh-CN" sz="2600" b="0" i="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kumimoji="1" lang="en-US" altLang="zh-CN" sz="24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lang="en-US" altLang="zh-CN" sz="20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umimoji="1" lang="en-US" altLang="zh-CN"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lang="zh-CN" altLang="en-US" sz="1600" baseline="0">
                <a:solidFill>
                  <a:schemeClr val="tx1"/>
                </a:solidFill>
                <a:latin typeface="Times New Roman" panose="02020603050405020304" pitchFamily="18" charset="0"/>
                <a:ea typeface="微软雅黑 Light" panose="020B0502040204020203" pitchFamily="34" charset="-122"/>
              </a:defRPr>
            </a:lvl5pPr>
            <a:lvl6pPr marL="25273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a:lstStyle>
          <a:p>
            <a:fld id="{2599E07F-611F-D14C-8868-722800EC8C30}" type="datetime4">
              <a:rPr lang="en-US" altLang="zh-CN" sz="2400" kern="0" smtClean="0"/>
              <a:t>October 23, 2024</a:t>
            </a:fld>
            <a:endParaRPr lang="zh-CN" altLang="en-US" sz="2400" kern="0" dirty="0"/>
          </a:p>
        </p:txBody>
      </p:sp>
      <p:sp>
        <p:nvSpPr>
          <p:cNvPr id="1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
        <p:nvSpPr>
          <p:cNvPr id="15"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t>‹#›</a:t>
            </a:fld>
            <a:endParaRPr lang="en-US" altLang="zh-CN"/>
          </a:p>
        </p:txBody>
      </p:sp>
      <p:sp>
        <p:nvSpPr>
          <p:cNvPr id="5" name="Rectangle 7"/>
          <p:cNvSpPr>
            <a:spLocks noChangeArrowheads="1"/>
          </p:cNvSpPr>
          <p:nvPr/>
        </p:nvSpPr>
        <p:spPr bwMode="hidden">
          <a:xfrm>
            <a:off x="-17145" y="2397125"/>
            <a:ext cx="12192635" cy="1143000"/>
          </a:xfrm>
          <a:prstGeom prst="rect">
            <a:avLst/>
          </a:prstGeom>
          <a:solidFill>
            <a:schemeClr val="accent2">
              <a:alpha val="23000"/>
            </a:schemeClr>
          </a:solidFill>
          <a:ln w="12700" cmpd="sng">
            <a:noFill/>
            <a:prstDash val="sysDot"/>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结束">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304800" y="1635125"/>
            <a:ext cx="2516400" cy="2514600"/>
          </a:xfrm>
          <a:prstGeom prst="ellipse">
            <a:avLst/>
          </a:prstGeom>
          <a:noFill/>
          <a:ln w="127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a:latin typeface="Arial" panose="020B0604020202090204" pitchFamily="34" charset="0"/>
            </a:endParaRPr>
          </a:p>
        </p:txBody>
      </p:sp>
      <p:sp>
        <p:nvSpPr>
          <p:cNvPr id="5" name="Rectangle 7"/>
          <p:cNvSpPr>
            <a:spLocks noChangeArrowheads="1"/>
          </p:cNvSpPr>
          <p:nvPr/>
        </p:nvSpPr>
        <p:spPr bwMode="hidden">
          <a:xfrm>
            <a:off x="-17015" y="2397125"/>
            <a:ext cx="62992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
        <p:nvSpPr>
          <p:cNvPr id="6" name="Rectangle 8"/>
          <p:cNvSpPr>
            <a:spLocks noChangeArrowheads="1"/>
          </p:cNvSpPr>
          <p:nvPr/>
        </p:nvSpPr>
        <p:spPr bwMode="hidden">
          <a:xfrm>
            <a:off x="5283199" y="2397125"/>
            <a:ext cx="6872821"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pic>
        <p:nvPicPr>
          <p:cNvPr id="8" name="Picture 11" descr="NJU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59928" y="207650"/>
            <a:ext cx="230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5" y="1259992"/>
            <a:ext cx="12156017"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txBox="1">
            <a:spLocks noChangeArrowheads="1"/>
          </p:cNvSpPr>
          <p:nvPr userDrawn="1"/>
        </p:nvSpPr>
        <p:spPr bwMode="auto">
          <a:xfrm>
            <a:off x="2646831" y="4518827"/>
            <a:ext cx="6913033" cy="64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accent1"/>
              </a:buClr>
              <a:buSzPct val="70000"/>
              <a:buFont typeface="Wingdings" panose="05000000000000000000" charset="0"/>
              <a:buNone/>
              <a:defRPr kumimoji="1" lang="en-US" altLang="zh-CN" sz="2600" b="0" i="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kumimoji="1" lang="en-US" altLang="zh-CN" sz="24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kumimoji="1" lang="en-US" altLang="zh-CN" sz="20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kumimoji="1" lang="en-US" altLang="zh-CN"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kumimoji="1" lang="zh-CN" altLang="en-US" sz="1600" baseline="0">
                <a:solidFill>
                  <a:schemeClr val="tx1"/>
                </a:solidFill>
                <a:latin typeface="Times New Roman" panose="02020603050405020304" pitchFamily="18" charset="0"/>
                <a:ea typeface="微软雅黑 Light" panose="020B0502040204020203" pitchFamily="34" charset="-122"/>
              </a:defRPr>
            </a:lvl5pPr>
            <a:lvl6pPr marL="25273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a:lstStyle>
          <a:p>
            <a:fld id="{2599E07F-611F-D14C-8868-722800EC8C30}" type="datetime4">
              <a:rPr lang="en-US" altLang="zh-CN" sz="2400" kern="0" smtClean="0"/>
              <a:t>October 23, 2024</a:t>
            </a:fld>
            <a:endParaRPr lang="zh-CN" altLang="en-US" sz="2400" kern="0" dirty="0"/>
          </a:p>
        </p:txBody>
      </p:sp>
      <p:sp>
        <p:nvSpPr>
          <p:cNvPr id="1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
        <p:nvSpPr>
          <p:cNvPr id="15" name="矩形 6"/>
          <p:cNvSpPr/>
          <p:nvPr userDrawn="1"/>
        </p:nvSpPr>
        <p:spPr>
          <a:xfrm>
            <a:off x="1631504" y="2583904"/>
            <a:ext cx="8738048" cy="769441"/>
          </a:xfrm>
          <a:prstGeom prst="rect">
            <a:avLst/>
          </a:prstGeom>
          <a:noFill/>
        </p:spPr>
        <p:txBody>
          <a:bodyPr wrap="square" lIns="91440" tIns="45720" rIns="91440" bIns="45720">
            <a:spAutoFit/>
          </a:bodyPr>
          <a:lstStyle/>
          <a:p>
            <a:pPr algn="ctr"/>
            <a:r>
              <a:rPr lang="en-US" altLang="zh-CN" sz="4400" dirty="0">
                <a:ln w="0"/>
                <a:effectLst/>
              </a:rPr>
              <a:t>Thank you!</a:t>
            </a:r>
          </a:p>
        </p:txBody>
      </p:sp>
      <p:sp>
        <p:nvSpPr>
          <p:cNvPr id="19" name="矩形 6"/>
          <p:cNvSpPr/>
          <p:nvPr userDrawn="1"/>
        </p:nvSpPr>
        <p:spPr>
          <a:xfrm>
            <a:off x="1703639" y="3685084"/>
            <a:ext cx="8593778" cy="646331"/>
          </a:xfrm>
          <a:prstGeom prst="rect">
            <a:avLst/>
          </a:prstGeom>
          <a:noFill/>
        </p:spPr>
        <p:txBody>
          <a:bodyPr wrap="square" lIns="91440" tIns="45720" rIns="91440" bIns="45720">
            <a:spAutoFit/>
          </a:bodyPr>
          <a:lstStyle/>
          <a:p>
            <a:pPr algn="ctr"/>
            <a:r>
              <a:rPr lang="en-US" altLang="zh-CN" sz="3600" dirty="0">
                <a:ln w="0"/>
                <a:effectLst/>
              </a:rPr>
              <a:t>Q&amp;A</a:t>
            </a:r>
          </a:p>
        </p:txBody>
      </p:sp>
      <p:sp>
        <p:nvSpPr>
          <p:cNvPr id="20"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p>
        </p:txBody>
      </p:sp>
      <p:sp>
        <p:nvSpPr>
          <p:cNvPr id="3" name="内容占位符 2"/>
          <p:cNvSpPr>
            <a:spLocks noGrp="1"/>
          </p:cNvSpPr>
          <p:nvPr>
            <p:ph idx="1" hasCustomPrompt="1"/>
          </p:nvPr>
        </p:nvSpPr>
        <p:spPr/>
        <p:txBody>
          <a:bodyPr/>
          <a:lstStyle>
            <a:lvl1pPr>
              <a:lnSpc>
                <a:spcPct val="120000"/>
              </a:lnSpc>
              <a:spcBef>
                <a:spcPts val="600"/>
              </a:spcBef>
              <a:spcAft>
                <a:spcPts val="600"/>
              </a:spcAft>
              <a:defRPr sz="2400" baseline="0">
                <a:latin typeface="Times New Roman" panose="02020603050405020304" pitchFamily="18" charset="0"/>
                <a:ea typeface="微软雅黑 Light" panose="020B0502040204020203" pitchFamily="34" charset="-122"/>
              </a:defRPr>
            </a:lvl1pPr>
            <a:lvl2pPr>
              <a:lnSpc>
                <a:spcPct val="120000"/>
              </a:lnSpc>
              <a:spcBef>
                <a:spcPts val="600"/>
              </a:spcBef>
              <a:spcAft>
                <a:spcPts val="600"/>
              </a:spcAft>
              <a:defRPr sz="2200" baseline="0">
                <a:latin typeface="Times New Roman" panose="02020603050405020304" pitchFamily="18" charset="0"/>
                <a:ea typeface="微软雅黑 Light" panose="020B0502040204020203" pitchFamily="34" charset="-122"/>
              </a:defRPr>
            </a:lvl2pPr>
            <a:lvl3pPr>
              <a:lnSpc>
                <a:spcPct val="120000"/>
              </a:lnSpc>
              <a:spcBef>
                <a:spcPts val="600"/>
              </a:spcBef>
              <a:spcAft>
                <a:spcPts val="600"/>
              </a:spcAft>
              <a:defRPr sz="2000" baseline="0">
                <a:latin typeface="Times New Roman" panose="02020603050405020304" pitchFamily="18" charset="0"/>
                <a:ea typeface="微软雅黑 Light" panose="020B0502040204020203" pitchFamily="34" charset="-122"/>
              </a:defRPr>
            </a:lvl3pPr>
            <a:lvl4pPr>
              <a:lnSpc>
                <a:spcPct val="120000"/>
              </a:lnSpc>
              <a:spcBef>
                <a:spcPts val="600"/>
              </a:spcBef>
              <a:spcAft>
                <a:spcPts val="600"/>
              </a:spcAft>
              <a:defRPr sz="1800" baseline="0">
                <a:latin typeface="Times New Roman" panose="02020603050405020304" pitchFamily="18" charset="0"/>
                <a:ea typeface="微软雅黑 Light" panose="020B0502040204020203" pitchFamily="34" charset="-122"/>
              </a:defRPr>
            </a:lvl4pPr>
            <a:lvl5pPr>
              <a:lnSpc>
                <a:spcPct val="120000"/>
              </a:lnSpc>
              <a:spcBef>
                <a:spcPts val="600"/>
              </a:spcBef>
              <a:spcAft>
                <a:spcPts val="600"/>
              </a:spcAft>
              <a:defRPr sz="1600" baseline="0">
                <a:latin typeface="Times New Roman" panose="02020603050405020304" pitchFamily="18" charset="0"/>
                <a:ea typeface="微软雅黑 Light" panose="020B0502040204020203" pitchFamily="34" charset="-122"/>
              </a:defRPr>
            </a:lvl5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Rectangle 9"/>
          <p:cNvSpPr>
            <a:spLocks noGrp="1" noChangeArrowheads="1"/>
          </p:cNvSpPr>
          <p:nvPr>
            <p:ph type="sldNum" sz="quarter" idx="12"/>
          </p:nvPr>
        </p:nvSpPr>
        <p:spPr>
          <a:xfrm>
            <a:off x="10236204" y="6284913"/>
            <a:ext cx="1244600" cy="457200"/>
          </a:xfrm>
        </p:spPr>
        <p:txBody>
          <a:bodyPr/>
          <a:lstStyle>
            <a:lvl1pPr>
              <a:defRPr/>
            </a:lvl1pPr>
          </a:lstStyle>
          <a:p>
            <a:pPr>
              <a:defRPr/>
            </a:pPr>
            <a:fld id="{0EA040EC-C001-4BB8-B610-1D7D6A10781E}"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796" y="2536402"/>
            <a:ext cx="10363200" cy="1362075"/>
          </a:xfrm>
        </p:spPr>
        <p:txBody>
          <a:bodyPr anchor="b"/>
          <a:lstStyle>
            <a:lvl1pPr algn="l">
              <a:defRPr sz="4000" b="1" cap="all"/>
            </a:lvl1pPr>
          </a:lstStyle>
          <a:p>
            <a:r>
              <a:rPr lang="zh-CN" altLang="en-US" dirty="0"/>
              <a:t>单击此处编辑节标题</a:t>
            </a:r>
          </a:p>
        </p:txBody>
      </p:sp>
      <p:sp>
        <p:nvSpPr>
          <p:cNvPr id="3" name="文本占位符 2"/>
          <p:cNvSpPr>
            <a:spLocks noGrp="1"/>
          </p:cNvSpPr>
          <p:nvPr>
            <p:ph type="body" idx="1" hasCustomPrompt="1"/>
          </p:nvPr>
        </p:nvSpPr>
        <p:spPr>
          <a:xfrm>
            <a:off x="911796" y="3898477"/>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单击此处编辑副标题</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34E2E505-B581-443C-A846-570AA6A7D772}" type="slidenum">
              <a:rPr lang="en-US" altLang="zh-CN"/>
              <a:t>‹#›</a:t>
            </a:fld>
            <a:endParaRPr lang="en-US" altLang="zh-CN"/>
          </a:p>
        </p:txBody>
      </p:sp>
      <p:sp>
        <p:nvSpPr>
          <p:cNvPr id="7"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altLang="en-US" dirty="0"/>
              <a:t>单击此处编辑标题</a:t>
            </a:r>
          </a:p>
        </p:txBody>
      </p:sp>
      <p:sp>
        <p:nvSpPr>
          <p:cNvPr id="3" name="内容占位符 2"/>
          <p:cNvSpPr>
            <a:spLocks noGrp="1"/>
          </p:cNvSpPr>
          <p:nvPr>
            <p:ph sz="half" idx="1" hasCustomPrompt="1"/>
          </p:nvPr>
        </p:nvSpPr>
        <p:spPr>
          <a:xfrm>
            <a:off x="624420" y="1484313"/>
            <a:ext cx="5325533" cy="439261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内容占位符 3"/>
          <p:cNvSpPr>
            <a:spLocks noGrp="1"/>
          </p:cNvSpPr>
          <p:nvPr>
            <p:ph sz="half" idx="2" hasCustomPrompt="1"/>
          </p:nvPr>
        </p:nvSpPr>
        <p:spPr>
          <a:xfrm>
            <a:off x="6153154" y="1484313"/>
            <a:ext cx="5327649" cy="439261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dirty="0"/>
              <a:t>单击此处编辑内容</a:t>
            </a:r>
            <a:endParaRPr lang="en-US" altLang="zh-CN" dirty="0"/>
          </a:p>
          <a:p>
            <a:pPr lvl="1"/>
            <a:r>
              <a:rPr lang="zh-CN" altLang="en-US" dirty="0"/>
              <a:t>二级</a:t>
            </a:r>
            <a:endParaRPr lang="en-US" altLang="zh-CN" dirty="0"/>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Rectangle 9"/>
          <p:cNvSpPr>
            <a:spLocks noGrp="1" noChangeArrowheads="1"/>
          </p:cNvSpPr>
          <p:nvPr>
            <p:ph type="sldNum" sz="quarter" idx="12"/>
          </p:nvPr>
        </p:nvSpPr>
        <p:spPr/>
        <p:txBody>
          <a:bodyPr/>
          <a:lstStyle>
            <a:lvl1pPr>
              <a:defRPr/>
            </a:lvl1pPr>
          </a:lstStyle>
          <a:p>
            <a:pPr>
              <a:defRPr/>
            </a:pPr>
            <a:fld id="{A904FEAD-3B04-4D5C-A25D-601E653F1C96}" type="slidenum">
              <a:rPr lang="en-US" altLang="zh-CN"/>
              <a:t>‹#›</a:t>
            </a:fld>
            <a:endParaRPr lang="en-US" altLang="zh-CN"/>
          </a:p>
        </p:txBody>
      </p:sp>
      <p:sp>
        <p:nvSpPr>
          <p:cNvPr id="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文字（左右）">
    <p:spTree>
      <p:nvGrpSpPr>
        <p:cNvPr id="1" name=""/>
        <p:cNvGrpSpPr/>
        <p:nvPr/>
      </p:nvGrpSpPr>
      <p:grpSpPr>
        <a:xfrm>
          <a:off x="0" y="0"/>
          <a:ext cx="0" cy="0"/>
          <a:chOff x="0" y="0"/>
          <a:chExt cx="0" cy="0"/>
        </a:xfrm>
      </p:grpSpPr>
      <p:sp>
        <p:nvSpPr>
          <p:cNvPr id="7" name="Rectangle 9"/>
          <p:cNvSpPr>
            <a:spLocks noGrp="1" noChangeArrowheads="1"/>
          </p:cNvSpPr>
          <p:nvPr>
            <p:ph type="sldNum" sz="quarter" idx="12"/>
          </p:nvPr>
        </p:nvSpPr>
        <p:spPr/>
        <p:txBody>
          <a:bodyPr/>
          <a:lstStyle>
            <a:lvl1pPr>
              <a:defRPr/>
            </a:lvl1pPr>
          </a:lstStyle>
          <a:p>
            <a:pPr>
              <a:defRPr/>
            </a:pPr>
            <a:fld id="{7C4D7558-5BBC-4940-A05F-8A5B234BED51}" type="slidenum">
              <a:rPr lang="en-US" altLang="zh-CN"/>
              <a:t>‹#›</a:t>
            </a:fld>
            <a:endParaRPr lang="en-US" altLang="zh-CN"/>
          </a:p>
        </p:txBody>
      </p:sp>
      <p:sp>
        <p:nvSpPr>
          <p:cNvPr id="13"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
        <p:nvSpPr>
          <p:cNvPr id="17" name="Picture Placeholder 16"/>
          <p:cNvSpPr>
            <a:spLocks noGrp="1"/>
          </p:cNvSpPr>
          <p:nvPr>
            <p:ph type="pic" sz="quarter" idx="13" hasCustomPrompt="1"/>
          </p:nvPr>
        </p:nvSpPr>
        <p:spPr>
          <a:xfrm>
            <a:off x="982663" y="1557339"/>
            <a:ext cx="5184775" cy="3878794"/>
          </a:xfrm>
        </p:spPr>
        <p:txBody>
          <a:bodyPr anchor="b"/>
          <a:lstStyle>
            <a:lvl1pPr marL="0" indent="0" algn="ctr">
              <a:buNone/>
              <a:defRPr/>
            </a:lvl1pPr>
          </a:lstStyle>
          <a:p>
            <a:r>
              <a:rPr lang="en-US" dirty="0"/>
              <a:t>单击添加图片</a:t>
            </a:r>
          </a:p>
        </p:txBody>
      </p:sp>
      <p:sp>
        <p:nvSpPr>
          <p:cNvPr id="19" name="Text Placeholder 18"/>
          <p:cNvSpPr>
            <a:spLocks noGrp="1"/>
          </p:cNvSpPr>
          <p:nvPr>
            <p:ph type="body" sz="quarter" idx="14" hasCustomPrompt="1"/>
          </p:nvPr>
        </p:nvSpPr>
        <p:spPr>
          <a:xfrm>
            <a:off x="6384032" y="1557338"/>
            <a:ext cx="5096772" cy="4319587"/>
          </a:xfrm>
        </p:spPr>
        <p:txBody>
          <a:bodyPr/>
          <a:lstStyle>
            <a:lvl1pPr>
              <a:defRPr/>
            </a:lvl1pPr>
            <a:lvl2pPr>
              <a:defRPr sz="2600"/>
            </a:lvl2pPr>
            <a:lvl3pPr>
              <a:defRPr sz="2200"/>
            </a:lvl3pPr>
            <a:lvl4pPr>
              <a:defRPr sz="2000"/>
            </a:lvl4pPr>
            <a:lvl5pPr>
              <a:defRPr sz="1800"/>
            </a:lvl5pPr>
          </a:lstStyle>
          <a:p>
            <a:pPr lvl="0"/>
            <a:r>
              <a:rPr lang="en-US" dirty="0" err="1"/>
              <a:t>单击此处编辑内容</a:t>
            </a:r>
            <a:endParaRPr lang="en-US" dirty="0"/>
          </a:p>
          <a:p>
            <a:pPr lvl="1"/>
            <a:r>
              <a:rPr lang="en-US" dirty="0" err="1"/>
              <a:t>二级</a:t>
            </a:r>
            <a:endParaRPr lang="en-US" dirty="0"/>
          </a:p>
          <a:p>
            <a:pPr lvl="2"/>
            <a:r>
              <a:rPr lang="en-US" dirty="0"/>
              <a:t>Third level</a:t>
            </a:r>
          </a:p>
          <a:p>
            <a:pPr lvl="3"/>
            <a:r>
              <a:rPr lang="en-US" dirty="0"/>
              <a:t>Fourth level</a:t>
            </a:r>
          </a:p>
          <a:p>
            <a:pPr lvl="4"/>
            <a:r>
              <a:rPr lang="en-US" dirty="0"/>
              <a:t>Fifth level</a:t>
            </a:r>
          </a:p>
        </p:txBody>
      </p:sp>
      <p:sp>
        <p:nvSpPr>
          <p:cNvPr id="26" name="Text Placeholder 25"/>
          <p:cNvSpPr>
            <a:spLocks noGrp="1"/>
          </p:cNvSpPr>
          <p:nvPr>
            <p:ph type="body" sz="quarter" idx="15" hasCustomPrompt="1"/>
          </p:nvPr>
        </p:nvSpPr>
        <p:spPr>
          <a:xfrm>
            <a:off x="982663" y="5435600"/>
            <a:ext cx="5184775" cy="441325"/>
          </a:xfrm>
        </p:spPr>
        <p:txBody>
          <a:bodyPr/>
          <a:lstStyle>
            <a:lvl1pPr marL="0" indent="0" algn="ctr">
              <a:buNone/>
              <a:defRPr sz="1800">
                <a:solidFill>
                  <a:schemeClr val="tx2">
                    <a:lumMod val="75000"/>
                    <a:lumOff val="25000"/>
                  </a:schemeClr>
                </a:solidFill>
              </a:defRPr>
            </a:lvl1pPr>
            <a:lvl2pPr marL="448945" indent="0">
              <a:buNone/>
              <a:defRPr/>
            </a:lvl2pPr>
            <a:lvl3pPr marL="890905" indent="0">
              <a:buNone/>
              <a:defRPr/>
            </a:lvl3pPr>
            <a:lvl4pPr marL="1295400" indent="0">
              <a:buNone/>
              <a:defRPr/>
            </a:lvl4pPr>
            <a:lvl5pPr marL="1682750" indent="0">
              <a:buNone/>
              <a:defRPr/>
            </a:lvl5pPr>
          </a:lstStyle>
          <a:p>
            <a:pPr lvl="0"/>
            <a:r>
              <a:rPr lang="en-US" dirty="0"/>
              <a:t>单击编辑图片标题</a:t>
            </a:r>
          </a:p>
        </p:txBody>
      </p:sp>
      <p:sp>
        <p:nvSpPr>
          <p:cNvPr id="10" name="标题 1"/>
          <p:cNvSpPr>
            <a:spLocks noGrp="1"/>
          </p:cNvSpPr>
          <p:nvPr>
            <p:ph type="title" hasCustomPrompt="1"/>
          </p:nvPr>
        </p:nvSpPr>
        <p:spPr>
          <a:xfrm>
            <a:off x="1390654" y="404813"/>
            <a:ext cx="8079500" cy="576262"/>
          </a:xfrm>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文字（上下）">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EBBCC2F-0419-4E08-A1B2-FC01F8B70299}" type="slidenum">
              <a:rPr lang="en-US" altLang="zh-CN" smtClean="0"/>
              <a:t>‹#›</a:t>
            </a:fld>
            <a:endParaRPr lang="en-US" altLang="zh-CN"/>
          </a:p>
        </p:txBody>
      </p:sp>
      <p:sp>
        <p:nvSpPr>
          <p:cNvPr id="9" name="Picture Placeholder 8"/>
          <p:cNvSpPr>
            <a:spLocks noGrp="1"/>
          </p:cNvSpPr>
          <p:nvPr>
            <p:ph type="pic" sz="quarter" idx="12" hasCustomPrompt="1"/>
          </p:nvPr>
        </p:nvSpPr>
        <p:spPr>
          <a:xfrm>
            <a:off x="1390654" y="1557338"/>
            <a:ext cx="9169396" cy="2016125"/>
          </a:xfrm>
        </p:spPr>
        <p:txBody>
          <a:bodyPr/>
          <a:lstStyle>
            <a:lvl1pPr marL="0" indent="0" algn="ctr">
              <a:buNone/>
              <a:defRPr/>
            </a:lvl1pPr>
          </a:lstStyle>
          <a:p>
            <a:r>
              <a:rPr lang="en-US" dirty="0" err="1"/>
              <a:t>单击添加图片</a:t>
            </a:r>
            <a:endParaRPr lang="en-US" dirty="0"/>
          </a:p>
        </p:txBody>
      </p:sp>
      <p:sp>
        <p:nvSpPr>
          <p:cNvPr id="12" name="Text Placeholder 18"/>
          <p:cNvSpPr>
            <a:spLocks noGrp="1"/>
          </p:cNvSpPr>
          <p:nvPr>
            <p:ph type="body" sz="quarter" idx="14" hasCustomPrompt="1"/>
          </p:nvPr>
        </p:nvSpPr>
        <p:spPr>
          <a:xfrm>
            <a:off x="1390654" y="4077071"/>
            <a:ext cx="9169396" cy="1799853"/>
          </a:xfrm>
        </p:spPr>
        <p:txBody>
          <a:bodyPr/>
          <a:lstStyle>
            <a:lvl1pPr>
              <a:defRPr/>
            </a:lvl1pPr>
            <a:lvl2pPr>
              <a:defRPr sz="2600"/>
            </a:lvl2pPr>
            <a:lvl3pPr>
              <a:defRPr sz="2200"/>
            </a:lvl3pPr>
            <a:lvl4pPr>
              <a:defRPr sz="2000"/>
            </a:lvl4pPr>
            <a:lvl5pPr>
              <a:defRPr sz="1800"/>
            </a:lvl5pPr>
          </a:lstStyle>
          <a:p>
            <a:pPr lvl="0"/>
            <a:r>
              <a:rPr lang="en-US" dirty="0" err="1"/>
              <a:t>单击此处编辑内容</a:t>
            </a:r>
            <a:endParaRPr lang="en-US" dirty="0"/>
          </a:p>
          <a:p>
            <a:pPr lvl="1"/>
            <a:r>
              <a:rPr lang="en-US" dirty="0" err="1"/>
              <a:t>二级</a:t>
            </a:r>
            <a:endParaRPr lang="en-US" dirty="0"/>
          </a:p>
          <a:p>
            <a:pPr lvl="2"/>
            <a:r>
              <a:rPr lang="en-US" dirty="0"/>
              <a:t>Third level</a:t>
            </a:r>
          </a:p>
        </p:txBody>
      </p:sp>
      <p:sp>
        <p:nvSpPr>
          <p:cNvPr id="15" name="Text Placeholder 25"/>
          <p:cNvSpPr>
            <a:spLocks noGrp="1"/>
          </p:cNvSpPr>
          <p:nvPr>
            <p:ph type="body" sz="quarter" idx="15" hasCustomPrompt="1"/>
          </p:nvPr>
        </p:nvSpPr>
        <p:spPr>
          <a:xfrm>
            <a:off x="1390654" y="3573016"/>
            <a:ext cx="9169396" cy="441325"/>
          </a:xfrm>
        </p:spPr>
        <p:txBody>
          <a:bodyPr/>
          <a:lstStyle>
            <a:lvl1pPr marL="0" indent="0" algn="ctr">
              <a:buNone/>
              <a:defRPr sz="1800">
                <a:solidFill>
                  <a:schemeClr val="tx2">
                    <a:lumMod val="75000"/>
                    <a:lumOff val="25000"/>
                  </a:schemeClr>
                </a:solidFill>
              </a:defRPr>
            </a:lvl1pPr>
            <a:lvl2pPr marL="448945" indent="0">
              <a:buNone/>
              <a:defRPr/>
            </a:lvl2pPr>
            <a:lvl3pPr marL="890905" indent="0">
              <a:buNone/>
              <a:defRPr/>
            </a:lvl3pPr>
            <a:lvl4pPr marL="1295400" indent="0">
              <a:buNone/>
              <a:defRPr/>
            </a:lvl4pPr>
            <a:lvl5pPr marL="1682750" indent="0">
              <a:buNone/>
              <a:defRPr/>
            </a:lvl5pPr>
          </a:lstStyle>
          <a:p>
            <a:pPr lvl="0"/>
            <a:r>
              <a:rPr lang="en-US" dirty="0"/>
              <a:t>单击编辑图片标题</a:t>
            </a:r>
          </a:p>
        </p:txBody>
      </p:sp>
      <p:sp>
        <p:nvSpPr>
          <p:cNvPr id="8"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
        <p:nvSpPr>
          <p:cNvPr id="11" name="标题 1"/>
          <p:cNvSpPr>
            <a:spLocks noGrp="1"/>
          </p:cNvSpPr>
          <p:nvPr>
            <p:ph type="title" hasCustomPrompt="1"/>
          </p:nvPr>
        </p:nvSpPr>
        <p:spPr>
          <a:xfrm>
            <a:off x="1390654" y="404813"/>
            <a:ext cx="8079500" cy="576262"/>
          </a:xfrm>
        </p:spPr>
        <p:txBody>
          <a:bodyPr/>
          <a:lstStyle>
            <a:lvl1pPr algn="l">
              <a:defRPr baseline="0">
                <a:latin typeface="Times New Roman" panose="02020603050405020304" pitchFamily="18" charset="0"/>
                <a:ea typeface="微软雅黑 Light" panose="020B0502040204020203" pitchFamily="34" charset="-122"/>
              </a:defRPr>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l">
              <a:defRPr/>
            </a:lvl1pPr>
          </a:lstStyle>
          <a:p>
            <a:r>
              <a:rPr lang="zh-CN" altLang="en-US" dirty="0"/>
              <a:t>单击此处编辑标题</a:t>
            </a:r>
          </a:p>
        </p:txBody>
      </p:sp>
      <p:sp>
        <p:nvSpPr>
          <p:cNvPr id="5" name="Rectangle 9"/>
          <p:cNvSpPr>
            <a:spLocks noGrp="1" noChangeArrowheads="1"/>
          </p:cNvSpPr>
          <p:nvPr>
            <p:ph type="sldNum" sz="quarter" idx="12"/>
          </p:nvPr>
        </p:nvSpPr>
        <p:spPr/>
        <p:txBody>
          <a:bodyPr/>
          <a:lstStyle>
            <a:lvl1pPr>
              <a:defRPr/>
            </a:lvl1pPr>
          </a:lstStyle>
          <a:p>
            <a:pPr>
              <a:defRPr/>
            </a:pPr>
            <a:fld id="{C586EED9-FB6A-4E5B-8613-7F284D5082E3}" type="slidenum">
              <a:rPr lang="en-US" altLang="zh-CN"/>
              <a:t>‹#›</a:t>
            </a:fld>
            <a:endParaRPr lang="en-US" altLang="zh-CN"/>
          </a:p>
        </p:txBody>
      </p:sp>
      <p:sp>
        <p:nvSpPr>
          <p:cNvPr id="6"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9"/>
          <p:cNvSpPr>
            <a:spLocks noGrp="1" noChangeArrowheads="1"/>
          </p:cNvSpPr>
          <p:nvPr>
            <p:ph type="sldNum" sz="quarter" idx="12"/>
          </p:nvPr>
        </p:nvSpPr>
        <p:spPr/>
        <p:txBody>
          <a:bodyPr/>
          <a:lstStyle>
            <a:lvl1pPr>
              <a:defRPr/>
            </a:lvl1pPr>
          </a:lstStyle>
          <a:p>
            <a:pPr>
              <a:defRPr/>
            </a:pPr>
            <a:fld id="{81B45B57-8160-48C0-B467-A863E600550C}" type="slidenum">
              <a:rPr lang="en-US" altLang="zh-CN"/>
              <a:t>‹#›</a:t>
            </a:fld>
            <a:endParaRPr lang="en-US" altLang="zh-CN"/>
          </a:p>
        </p:txBody>
      </p:sp>
      <p:sp>
        <p:nvSpPr>
          <p:cNvPr id="5" name="Rectangle 8"/>
          <p:cNvSpPr txBox="1">
            <a:spLocks noChangeArrowheads="1"/>
          </p:cNvSpPr>
          <p:nvPr userDrawn="1"/>
        </p:nvSpPr>
        <p:spPr bwMode="auto">
          <a:xfrm>
            <a:off x="2734732" y="6202363"/>
            <a:ext cx="7177691" cy="539750"/>
          </a:xfrm>
          <a:prstGeom prst="rect">
            <a:avLst/>
          </a:prstGeom>
          <a:noFill/>
          <a:ln>
            <a:noFill/>
          </a:ln>
          <a:effectLst/>
        </p:spPr>
        <p:txBody>
          <a:bodyPr vert="horz" wrap="square" lIns="91440" tIns="45720" rIns="91440" bIns="45720" numCol="1" anchor="t" anchorCtr="0" compatLnSpc="1"/>
          <a:lstStyle>
            <a:defPPr>
              <a:defRPr lang="zh-CN"/>
            </a:defPPr>
            <a:lvl1pPr algn="l" rtl="0" eaLnBrk="0" fontAlgn="base" hangingPunct="0">
              <a:spcBef>
                <a:spcPct val="0"/>
              </a:spcBef>
              <a:spcAft>
                <a:spcPct val="0"/>
              </a:spcAft>
              <a:defRPr lang="en-US" altLang="zh-CN" sz="1600" kern="1200" smtClean="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itchFamily="2" charset="-122"/>
                <a:cs typeface="+mn-cs"/>
              </a:defRPr>
            </a:lvl9pPr>
          </a:lstStyle>
          <a:p>
            <a:pPr algn="ctr"/>
            <a:r>
              <a:rPr lang="en-US" dirty="0"/>
              <a:t> Department of Computer Science and Technology</a:t>
            </a:r>
          </a:p>
          <a:p>
            <a:pPr algn="ctr" eaLnBrk="1" hangingPunct="1"/>
            <a:r>
              <a:rPr lang="en-US" dirty="0"/>
              <a:t>Nanjing University</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1062033"/>
            <a:ext cx="12191999" cy="108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Times New Roman" panose="02020603050405020304" pitchFamily="18" charset="0"/>
                <a:ea typeface="宋体" pitchFamily="2" charset="-122"/>
              </a:defRPr>
            </a:lvl1pPr>
            <a:lvl2pPr marL="742950" indent="-285750" algn="ctr">
              <a:defRPr>
                <a:solidFill>
                  <a:schemeClr val="tx1"/>
                </a:solidFill>
                <a:latin typeface="Times New Roman" panose="02020603050405020304" pitchFamily="18" charset="0"/>
                <a:ea typeface="宋体" pitchFamily="2" charset="-122"/>
              </a:defRPr>
            </a:lvl2pPr>
            <a:lvl3pPr marL="1143000" indent="-228600" algn="ctr">
              <a:defRPr>
                <a:solidFill>
                  <a:schemeClr val="tx1"/>
                </a:solidFill>
                <a:latin typeface="Times New Roman" panose="02020603050405020304" pitchFamily="18" charset="0"/>
                <a:ea typeface="宋体" pitchFamily="2" charset="-122"/>
              </a:defRPr>
            </a:lvl3pPr>
            <a:lvl4pPr marL="1600200" indent="-228600" algn="ctr">
              <a:defRPr>
                <a:solidFill>
                  <a:schemeClr val="tx1"/>
                </a:solidFill>
                <a:latin typeface="Times New Roman" panose="02020603050405020304" pitchFamily="18" charset="0"/>
                <a:ea typeface="宋体" pitchFamily="2" charset="-122"/>
              </a:defRPr>
            </a:lvl4pPr>
            <a:lvl5pPr marL="2057400" indent="-228600" algn="ctr">
              <a:defRPr>
                <a:solidFill>
                  <a:schemeClr val="tx1"/>
                </a:solidFill>
                <a:latin typeface="Times New Roman" panose="02020603050405020304"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itchFamily="2" charset="-122"/>
              </a:defRPr>
            </a:lvl9pPr>
          </a:lstStyle>
          <a:p>
            <a:pPr eaLnBrk="1" hangingPunct="1">
              <a:defRPr/>
            </a:pPr>
            <a:endParaRPr lang="zh-CN" altLang="en-US" sz="2400"/>
          </a:p>
        </p:txBody>
      </p:sp>
      <p:sp>
        <p:nvSpPr>
          <p:cNvPr id="1028" name="Rectangle 4"/>
          <p:cNvSpPr>
            <a:spLocks noGrp="1" noChangeArrowheads="1"/>
          </p:cNvSpPr>
          <p:nvPr>
            <p:ph type="title"/>
          </p:nvPr>
        </p:nvSpPr>
        <p:spPr bwMode="auto">
          <a:xfrm>
            <a:off x="1390654" y="404813"/>
            <a:ext cx="80795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lgn="l"/>
            <a:r>
              <a:rPr lang="zh-CN" altLang="en-US" dirty="0"/>
              <a:t>单击此处编辑标题</a:t>
            </a:r>
          </a:p>
        </p:txBody>
      </p:sp>
      <p:sp>
        <p:nvSpPr>
          <p:cNvPr id="1029" name="Rectangle 5"/>
          <p:cNvSpPr>
            <a:spLocks noGrp="1" noChangeArrowheads="1"/>
          </p:cNvSpPr>
          <p:nvPr>
            <p:ph type="body" idx="1"/>
          </p:nvPr>
        </p:nvSpPr>
        <p:spPr bwMode="auto">
          <a:xfrm>
            <a:off x="624421" y="1484313"/>
            <a:ext cx="1085638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单击此处编辑内容</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p>
        </p:txBody>
      </p:sp>
      <p:sp>
        <p:nvSpPr>
          <p:cNvPr id="188425" name="Rectangle 9"/>
          <p:cNvSpPr>
            <a:spLocks noGrp="1" noChangeArrowheads="1"/>
          </p:cNvSpPr>
          <p:nvPr>
            <p:ph type="sldNum" sz="quarter" idx="4"/>
          </p:nvPr>
        </p:nvSpPr>
        <p:spPr bwMode="auto">
          <a:xfrm>
            <a:off x="10236204" y="6284913"/>
            <a:ext cx="1244600" cy="457200"/>
          </a:xfrm>
          <a:prstGeom prst="rect">
            <a:avLst/>
          </a:prstGeom>
          <a:noFill/>
          <a:ln>
            <a:noFill/>
          </a:ln>
          <a:effectLst/>
        </p:spPr>
        <p:txBody>
          <a:bodyPr vert="horz" wrap="square" lIns="91440" tIns="45720" rIns="91440" bIns="45720" numCol="1" anchor="t" anchorCtr="0" compatLnSpc="1"/>
          <a:lstStyle>
            <a:lvl1pPr algn="r" eaLnBrk="1" hangingPunct="1">
              <a:defRPr sz="1600">
                <a:latin typeface="+mj-lt"/>
                <a:ea typeface="宋体" pitchFamily="2" charset="-122"/>
              </a:defRPr>
            </a:lvl1pPr>
          </a:lstStyle>
          <a:p>
            <a:pPr>
              <a:defRPr/>
            </a:pPr>
            <a:fld id="{4EBBCC2F-0419-4E08-A1B2-FC01F8B70299}" type="slidenum">
              <a:rPr lang="en-US" altLang="zh-CN" smtClean="0"/>
              <a:t>‹#›</a:t>
            </a:fld>
            <a:endParaRPr lang="en-US" altLang="zh-CN"/>
          </a:p>
        </p:txBody>
      </p:sp>
      <p:pic>
        <p:nvPicPr>
          <p:cNvPr id="103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1" y="6092830"/>
            <a:ext cx="12156016" cy="2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14897" y="188918"/>
            <a:ext cx="6660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ctr" rtl="0" eaLnBrk="1" fontAlgn="base" hangingPunct="1">
        <a:spcBef>
          <a:spcPct val="0"/>
        </a:spcBef>
        <a:spcAft>
          <a:spcPct val="0"/>
        </a:spcAft>
        <a:defRPr kumimoji="1" lang="zh-CN" altLang="en-US" sz="3200" baseline="0">
          <a:solidFill>
            <a:schemeClr val="tx1"/>
          </a:solidFill>
          <a:latin typeface="Times New Roman" panose="02020603050405020304" pitchFamily="18" charset="0"/>
          <a:ea typeface="微软雅黑 Light" panose="020B0502040204020203" pitchFamily="34" charset="-122"/>
          <a:cs typeface="+mj-cs"/>
        </a:defRPr>
      </a:lvl1pPr>
      <a:lvl2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2pPr>
      <a:lvl3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3pPr>
      <a:lvl4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4pPr>
      <a:lvl5pPr algn="ctr" rtl="0" eaLnBrk="1" fontAlgn="base" hangingPunct="1">
        <a:spcBef>
          <a:spcPct val="0"/>
        </a:spcBef>
        <a:spcAft>
          <a:spcPct val="0"/>
        </a:spcAft>
        <a:defRPr kumimoji="1" sz="3200">
          <a:solidFill>
            <a:schemeClr val="tx1"/>
          </a:solidFill>
          <a:latin typeface="Arial" panose="020B0604020202090204" pitchFamily="34" charset="0"/>
          <a:ea typeface="宋体" pitchFamily="2" charset="-122"/>
          <a:cs typeface="宋体" pitchFamily="2" charset="-122"/>
        </a:defRPr>
      </a:lvl5pPr>
      <a:lvl6pPr marL="4572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6pPr>
      <a:lvl7pPr marL="9144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7pPr>
      <a:lvl8pPr marL="13716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8pPr>
      <a:lvl9pPr marL="1828800" algn="ctr" rtl="0" eaLnBrk="1" fontAlgn="base" hangingPunct="1">
        <a:spcBef>
          <a:spcPct val="0"/>
        </a:spcBef>
        <a:spcAft>
          <a:spcPct val="0"/>
        </a:spcAft>
        <a:defRPr sz="3200">
          <a:solidFill>
            <a:schemeClr val="tx1"/>
          </a:solidFill>
          <a:latin typeface="Arial" panose="020B0604020202090204" pitchFamily="34" charset="0"/>
          <a:ea typeface="宋体" pitchFamily="2" charset="-122"/>
          <a:cs typeface="宋体" pitchFamily="2" charset="-122"/>
        </a:defRPr>
      </a:lvl9pPr>
    </p:titleStyle>
    <p:bodyStyle>
      <a:lvl1pPr marL="447675" indent="-447675" algn="l" rtl="0" eaLnBrk="1" fontAlgn="base" hangingPunct="1">
        <a:spcBef>
          <a:spcPts val="1275"/>
        </a:spcBef>
        <a:spcAft>
          <a:spcPct val="0"/>
        </a:spcAft>
        <a:buClr>
          <a:schemeClr val="accent1"/>
        </a:buClr>
        <a:buSzPct val="70000"/>
        <a:buFont typeface="Wingdings" panose="05000000000000000000" pitchFamily="2" charset="2"/>
        <a:buChar char="n"/>
        <a:defRPr kumimoji="1" lang="en-US" altLang="zh-CN" sz="2400" baseline="0">
          <a:solidFill>
            <a:schemeClr val="tx1"/>
          </a:solidFill>
          <a:latin typeface="Times New Roman" panose="02020603050405020304" pitchFamily="18" charset="0"/>
          <a:ea typeface="微软雅黑 Light" panose="020B0502040204020203" pitchFamily="34" charset="-122"/>
          <a:cs typeface="+mn-cs"/>
        </a:defRPr>
      </a:lvl1pPr>
      <a:lvl2pPr marL="889000" indent="-440055" algn="l" rtl="0" eaLnBrk="1" fontAlgn="base" hangingPunct="1">
        <a:spcBef>
          <a:spcPts val="1275"/>
        </a:spcBef>
        <a:spcAft>
          <a:spcPct val="0"/>
        </a:spcAft>
        <a:buClr>
          <a:schemeClr val="hlink"/>
        </a:buClr>
        <a:buSzPct val="65000"/>
        <a:buFont typeface="Wingdings" panose="05000000000000000000" pitchFamily="2" charset="2"/>
        <a:buChar char="¡"/>
        <a:defRPr kumimoji="1" lang="en-US" altLang="zh-CN" sz="2000" baseline="0">
          <a:solidFill>
            <a:schemeClr val="tx1"/>
          </a:solidFill>
          <a:latin typeface="Times New Roman" panose="02020603050405020304" pitchFamily="18" charset="0"/>
          <a:ea typeface="微软雅黑 Light" panose="020B0502040204020203" pitchFamily="34" charset="-122"/>
        </a:defRPr>
      </a:lvl2pPr>
      <a:lvl3pPr marL="1294130" indent="-403225" algn="l" rtl="0" eaLnBrk="1" fontAlgn="base" hangingPunct="1">
        <a:spcBef>
          <a:spcPts val="1275"/>
        </a:spcBef>
        <a:spcAft>
          <a:spcPct val="0"/>
        </a:spcAft>
        <a:buClr>
          <a:schemeClr val="accent1"/>
        </a:buClr>
        <a:buSzPct val="70000"/>
        <a:buFont typeface="Wingdings" panose="05000000000000000000" pitchFamily="2" charset="2"/>
        <a:buChar char="n"/>
        <a:defRPr kumimoji="1" lang="en-US" altLang="zh-CN" sz="1800" baseline="0">
          <a:solidFill>
            <a:schemeClr val="tx1"/>
          </a:solidFill>
          <a:latin typeface="Times New Roman" panose="02020603050405020304" pitchFamily="18" charset="0"/>
          <a:ea typeface="微软雅黑 Light" panose="020B0502040204020203" pitchFamily="34" charset="-122"/>
        </a:defRPr>
      </a:lvl3pPr>
      <a:lvl4pPr marL="1681480" indent="-386080" algn="l" rtl="0" eaLnBrk="1" fontAlgn="base" hangingPunct="1">
        <a:spcBef>
          <a:spcPts val="1275"/>
        </a:spcBef>
        <a:spcAft>
          <a:spcPct val="0"/>
        </a:spcAft>
        <a:buClr>
          <a:schemeClr val="hlink"/>
        </a:buClr>
        <a:buSzPct val="75000"/>
        <a:buFont typeface="Wingdings" panose="05000000000000000000" pitchFamily="2" charset="2"/>
        <a:buChar char="¡"/>
        <a:defRPr kumimoji="1" lang="en-US" altLang="zh-CN" sz="1600" baseline="0">
          <a:solidFill>
            <a:schemeClr val="tx1"/>
          </a:solidFill>
          <a:latin typeface="Times New Roman" panose="02020603050405020304" pitchFamily="18" charset="0"/>
          <a:ea typeface="微软雅黑 Light" panose="020B0502040204020203" pitchFamily="34" charset="-122"/>
        </a:defRPr>
      </a:lvl4pPr>
      <a:lvl5pPr marL="2070100" indent="-387350" algn="l" rtl="0" eaLnBrk="1" fontAlgn="base" hangingPunct="1">
        <a:spcBef>
          <a:spcPts val="1275"/>
        </a:spcBef>
        <a:spcAft>
          <a:spcPct val="0"/>
        </a:spcAft>
        <a:buClr>
          <a:schemeClr val="accent1"/>
        </a:buClr>
        <a:buSzPct val="70000"/>
        <a:buFont typeface="Wingdings" panose="05000000000000000000" pitchFamily="2" charset="2"/>
        <a:buChar char="n"/>
        <a:defRPr kumimoji="1" lang="zh-CN" altLang="en-US" sz="1400" baseline="0">
          <a:solidFill>
            <a:schemeClr val="tx1"/>
          </a:solidFill>
          <a:latin typeface="Times New Roman" panose="02020603050405020304" pitchFamily="18" charset="0"/>
          <a:ea typeface="微软雅黑 Light" panose="020B0502040204020203" pitchFamily="34" charset="-122"/>
        </a:defRPr>
      </a:lvl5pPr>
      <a:lvl6pPr marL="25273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charset="0"/>
        <a:buChar char="n"/>
        <a:defRPr sz="16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5F2996-872C-954A-8C90-9043B0B2E876}"/>
              </a:ext>
            </a:extLst>
          </p:cNvPr>
          <p:cNvSpPr>
            <a:spLocks noGrp="1"/>
          </p:cNvSpPr>
          <p:nvPr>
            <p:ph type="ctrTitle"/>
          </p:nvPr>
        </p:nvSpPr>
        <p:spPr/>
        <p:txBody>
          <a:bodyPr/>
          <a:lstStyle/>
          <a:p>
            <a:r>
              <a:rPr lang="en-US" altLang="zh-CN" dirty="0"/>
              <a:t>Lab3: The TCP sender</a:t>
            </a:r>
            <a:endParaRPr lang="zh-CN" altLang="en-US" dirty="0"/>
          </a:p>
        </p:txBody>
      </p:sp>
      <p:sp>
        <p:nvSpPr>
          <p:cNvPr id="4" name="灯片编号占位符 3">
            <a:extLst>
              <a:ext uri="{FF2B5EF4-FFF2-40B4-BE49-F238E27FC236}">
                <a16:creationId xmlns:a16="http://schemas.microsoft.com/office/drawing/2014/main" id="{05BD190F-32C1-15C6-328F-7C4F2157026F}"/>
              </a:ext>
            </a:extLst>
          </p:cNvPr>
          <p:cNvSpPr>
            <a:spLocks noGrp="1"/>
          </p:cNvSpPr>
          <p:nvPr>
            <p:ph type="sldNum" sz="quarter" idx="12"/>
          </p:nvPr>
        </p:nvSpPr>
        <p:spPr/>
        <p:txBody>
          <a:bodyPr/>
          <a:lstStyle/>
          <a:p>
            <a:pPr>
              <a:defRPr/>
            </a:pPr>
            <a:fld id="{0EA040EC-C001-4BB8-B610-1D7D6A10781E}" type="slidenum">
              <a:rPr lang="en-US" altLang="zh-CN" smtClean="0"/>
              <a:t>1</a:t>
            </a:fld>
            <a:endParaRPr lang="en-US" altLang="zh-CN"/>
          </a:p>
        </p:txBody>
      </p:sp>
    </p:spTree>
    <p:extLst>
      <p:ext uri="{BB962C8B-B14F-4D97-AF65-F5344CB8AC3E}">
        <p14:creationId xmlns:p14="http://schemas.microsoft.com/office/powerpoint/2010/main" val="4150257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1B45B57-8160-48C0-B467-A863E600550C}" type="slidenum">
              <a:rPr lang="en-US" altLang="zh-CN"/>
              <a:t>10</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27F388B-8044-C07B-1B0A-A35EDB0E8C70}"/>
              </a:ext>
            </a:extLst>
          </p:cNvPr>
          <p:cNvSpPr>
            <a:spLocks noGrp="1"/>
          </p:cNvSpPr>
          <p:nvPr>
            <p:ph type="sldNum" sz="quarter" idx="12"/>
          </p:nvPr>
        </p:nvSpPr>
        <p:spPr/>
        <p:txBody>
          <a:bodyPr/>
          <a:lstStyle/>
          <a:p>
            <a:pPr>
              <a:defRPr/>
            </a:pPr>
            <a:fld id="{C586EED9-FB6A-4E5B-8613-7F284D5082E3}" type="slidenum">
              <a:rPr lang="en-US" altLang="zh-CN" smtClean="0"/>
              <a:t>2</a:t>
            </a:fld>
            <a:endParaRPr lang="en-US" altLang="zh-CN"/>
          </a:p>
        </p:txBody>
      </p:sp>
      <p:sp>
        <p:nvSpPr>
          <p:cNvPr id="5" name="文本框 4">
            <a:extLst>
              <a:ext uri="{FF2B5EF4-FFF2-40B4-BE49-F238E27FC236}">
                <a16:creationId xmlns:a16="http://schemas.microsoft.com/office/drawing/2014/main" id="{47DC963A-8900-613C-E735-8D8808BD9270}"/>
              </a:ext>
            </a:extLst>
          </p:cNvPr>
          <p:cNvSpPr txBox="1"/>
          <p:nvPr/>
        </p:nvSpPr>
        <p:spPr>
          <a:xfrm>
            <a:off x="72071" y="1283764"/>
            <a:ext cx="11408733" cy="4708981"/>
          </a:xfrm>
          <a:prstGeom prst="rect">
            <a:avLst/>
          </a:prstGeom>
          <a:noFill/>
        </p:spPr>
        <p:txBody>
          <a:bodyPr wrap="square" rtlCol="0">
            <a:spAutoFit/>
          </a:bodyPr>
          <a:lstStyle/>
          <a:p>
            <a:r>
              <a:rPr lang="en-US" altLang="zh-CN" sz="2000" dirty="0">
                <a:solidFill>
                  <a:srgbClr val="FF0000"/>
                </a:solidFill>
              </a:rPr>
              <a:t>Lab3 DDL: 2024.11.7</a:t>
            </a:r>
          </a:p>
          <a:p>
            <a:endParaRPr lang="en-US" altLang="zh-CN" sz="2000" dirty="0"/>
          </a:p>
          <a:p>
            <a:r>
              <a:rPr lang="en-US" altLang="zh-CN" sz="2000" dirty="0"/>
              <a:t>Problems found in your lab0 and lab1 reports:</a:t>
            </a:r>
          </a:p>
          <a:p>
            <a:pPr marL="342900" indent="-342900">
              <a:buAutoNum type="arabicPeriod"/>
            </a:pPr>
            <a:r>
              <a:rPr lang="en-US" altLang="zh-CN" sz="2000" dirty="0"/>
              <a:t>Screenshots of test results are not included in your report.</a:t>
            </a:r>
          </a:p>
          <a:p>
            <a:pPr marL="342900" indent="-342900">
              <a:buAutoNum type="arabicPeriod"/>
            </a:pPr>
            <a:endParaRPr lang="en-US" altLang="zh-CN" sz="2000" dirty="0"/>
          </a:p>
          <a:p>
            <a:pPr marL="342900" indent="-342900">
              <a:buAutoNum type="arabicPeriod"/>
            </a:pPr>
            <a:r>
              <a:rPr lang="en-US" altLang="zh-CN" sz="2000" dirty="0"/>
              <a:t>Some reports only include test result screenshots without providing even a brief explanation of how the implementation works.</a:t>
            </a:r>
          </a:p>
          <a:p>
            <a:pPr marL="342900" indent="-342900">
              <a:buAutoNum type="arabicPeriod"/>
            </a:pPr>
            <a:endParaRPr lang="en-US" altLang="zh-CN" sz="2000" dirty="0"/>
          </a:p>
          <a:p>
            <a:pPr marL="342900" indent="-342900">
              <a:buAutoNum type="arabicPeriod"/>
            </a:pPr>
            <a:r>
              <a:rPr lang="en-US" altLang="zh-CN" sz="2000" dirty="0"/>
              <a:t>Test result screenshots were incomplete, for example, only showing one line like “100% tests passed, …”</a:t>
            </a:r>
          </a:p>
          <a:p>
            <a:pPr marL="342900" indent="-342900">
              <a:buAutoNum type="arabicPeriod"/>
            </a:pPr>
            <a:endParaRPr lang="en-US" altLang="zh-CN" sz="2000" dirty="0"/>
          </a:p>
          <a:p>
            <a:pPr marL="342900" indent="-342900">
              <a:buAutoNum type="arabicPeriod"/>
            </a:pPr>
            <a:r>
              <a:rPr lang="en-US" altLang="zh-CN" sz="2000" dirty="0"/>
              <a:t>Some reports only contain text, while the images are in another folder. Screenshots should be directly embedded into the PDF.</a:t>
            </a:r>
          </a:p>
          <a:p>
            <a:pPr marL="342900" indent="-342900">
              <a:buAutoNum type="arabicPeriod"/>
            </a:pPr>
            <a:endParaRPr lang="en-US" altLang="zh-CN" sz="2000" dirty="0"/>
          </a:p>
          <a:p>
            <a:pPr marL="342900" indent="-342900">
              <a:buAutoNum type="arabicPeriod"/>
            </a:pPr>
            <a:r>
              <a:rPr lang="en-US" altLang="zh-CN" sz="2000" dirty="0"/>
              <a:t>Some students only submitted the report without the zipped code.</a:t>
            </a:r>
            <a:endParaRPr lang="zh-CN" altLang="en-US" sz="2000" dirty="0"/>
          </a:p>
        </p:txBody>
      </p:sp>
    </p:spTree>
    <p:extLst>
      <p:ext uri="{BB962C8B-B14F-4D97-AF65-F5344CB8AC3E}">
        <p14:creationId xmlns:p14="http://schemas.microsoft.com/office/powerpoint/2010/main" val="442503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TCP Sender</a:t>
            </a:r>
            <a:endParaRPr lang="zh-CN" altLang="en-US"/>
          </a:p>
        </p:txBody>
      </p:sp>
      <p:sp>
        <p:nvSpPr>
          <p:cNvPr id="4" name="灯片编号占位符 3"/>
          <p:cNvSpPr>
            <a:spLocks noGrp="1"/>
          </p:cNvSpPr>
          <p:nvPr>
            <p:ph type="sldNum" sz="quarter" idx="12"/>
          </p:nvPr>
        </p:nvSpPr>
        <p:spPr/>
        <p:txBody>
          <a:bodyPr/>
          <a:lstStyle/>
          <a:p>
            <a:pPr>
              <a:defRPr/>
            </a:pPr>
            <a:fld id="{0EA040EC-C001-4BB8-B610-1D7D6A10781E}" type="slidenum">
              <a:rPr lang="en-US" altLang="zh-CN"/>
              <a:t>3</a:t>
            </a:fld>
            <a:endParaRPr lang="en-US" altLang="zh-CN"/>
          </a:p>
        </p:txBody>
      </p:sp>
      <p:pic>
        <p:nvPicPr>
          <p:cNvPr id="6" name="图片 5" descr="截屏2023-10-24 16.40.05"/>
          <p:cNvPicPr>
            <a:picLocks noChangeAspect="1"/>
          </p:cNvPicPr>
          <p:nvPr/>
        </p:nvPicPr>
        <p:blipFill>
          <a:blip r:embed="rId3"/>
          <a:stretch>
            <a:fillRect/>
          </a:stretch>
        </p:blipFill>
        <p:spPr>
          <a:xfrm>
            <a:off x="-635" y="2211070"/>
            <a:ext cx="6096635" cy="2793365"/>
          </a:xfrm>
          <a:prstGeom prst="rect">
            <a:avLst/>
          </a:prstGeom>
        </p:spPr>
      </p:pic>
      <p:sp>
        <p:nvSpPr>
          <p:cNvPr id="7" name="文本框 6"/>
          <p:cNvSpPr txBox="1"/>
          <p:nvPr/>
        </p:nvSpPr>
        <p:spPr>
          <a:xfrm>
            <a:off x="6022975" y="2211070"/>
            <a:ext cx="6096000" cy="3230245"/>
          </a:xfrm>
          <a:prstGeom prst="rect">
            <a:avLst/>
          </a:prstGeom>
          <a:noFill/>
        </p:spPr>
        <p:txBody>
          <a:bodyPr wrap="square" rtlCol="0">
            <a:spAutoFit/>
          </a:bodyPr>
          <a:lstStyle/>
          <a:p>
            <a:r>
              <a:rPr lang="en-US" altLang="zh-CN" sz="2400" dirty="0">
                <a:latin typeface="+mj-lt"/>
                <a:cs typeface="+mj-lt"/>
              </a:rPr>
              <a:t>TCP Sender  :</a:t>
            </a:r>
          </a:p>
          <a:p>
            <a:r>
              <a:rPr lang="en-US" altLang="zh-CN" sz="2400" dirty="0">
                <a:latin typeface="+mj-lt"/>
                <a:cs typeface="+mj-lt"/>
              </a:rPr>
              <a:t>Write:</a:t>
            </a:r>
          </a:p>
          <a:p>
            <a:r>
              <a:rPr lang="en-US" altLang="zh-CN" sz="2400" dirty="0">
                <a:latin typeface="+mj-lt"/>
                <a:cs typeface="+mj-lt"/>
              </a:rPr>
              <a:t>The sequence number, The SYN flag, The payload,  The FIN flag.  </a:t>
            </a:r>
          </a:p>
          <a:p>
            <a:endParaRPr lang="en-US" altLang="zh-CN" sz="2400" dirty="0">
              <a:latin typeface="+mj-lt"/>
              <a:cs typeface="+mj-lt"/>
            </a:endParaRPr>
          </a:p>
          <a:p>
            <a:r>
              <a:rPr lang="en-US" altLang="zh-CN" sz="2400" dirty="0">
                <a:latin typeface="+mj-lt"/>
                <a:cs typeface="+mj-lt"/>
              </a:rPr>
              <a:t>Read:</a:t>
            </a:r>
          </a:p>
          <a:p>
            <a:r>
              <a:rPr lang="en-US" altLang="zh-CN" sz="2400" dirty="0">
                <a:latin typeface="+mj-lt"/>
                <a:cs typeface="+mj-lt"/>
              </a:rPr>
              <a:t>The </a:t>
            </a:r>
            <a:r>
              <a:rPr lang="en-US" altLang="zh-CN" sz="2400" dirty="0" err="1">
                <a:latin typeface="+mj-lt"/>
                <a:cs typeface="+mj-lt"/>
              </a:rPr>
              <a:t>ackno</a:t>
            </a:r>
            <a:r>
              <a:rPr lang="en-US" altLang="zh-CN" sz="2400" dirty="0">
                <a:latin typeface="+mj-lt"/>
                <a:cs typeface="+mj-lt"/>
              </a:rPr>
              <a:t>, The window size. </a:t>
            </a:r>
          </a:p>
          <a:p>
            <a:endParaRPr lang="en-US" altLang="zh-CN" dirty="0"/>
          </a:p>
          <a:p>
            <a:endParaRPr lang="en-US" altLang="zh-CN" dirty="0"/>
          </a:p>
        </p:txBody>
      </p:sp>
      <p:sp>
        <p:nvSpPr>
          <p:cNvPr id="8" name="文本框 7"/>
          <p:cNvSpPr txBox="1"/>
          <p:nvPr/>
        </p:nvSpPr>
        <p:spPr>
          <a:xfrm>
            <a:off x="295910" y="4972685"/>
            <a:ext cx="4826635" cy="645160"/>
          </a:xfrm>
          <a:prstGeom prst="rect">
            <a:avLst/>
          </a:prstGeom>
          <a:noFill/>
        </p:spPr>
        <p:txBody>
          <a:bodyPr wrap="square" rtlCol="0">
            <a:spAutoFit/>
          </a:bodyPr>
          <a:lstStyle/>
          <a:p>
            <a:pPr algn="ctr"/>
            <a:r>
              <a:rPr lang="zh-CN" altLang="en-US" b="1">
                <a:latin typeface="+mj-lt"/>
                <a:cs typeface="+mj-lt"/>
              </a:rPr>
              <a:t> </a:t>
            </a:r>
            <a:r>
              <a:rPr lang="en-US" altLang="zh-CN" b="1">
                <a:latin typeface="+mj-lt"/>
                <a:cs typeface="+mj-lt"/>
              </a:rPr>
              <a:t>T</a:t>
            </a:r>
            <a:r>
              <a:rPr lang="zh-CN" altLang="en-US" b="1">
                <a:latin typeface="+mj-lt"/>
                <a:cs typeface="+mj-lt"/>
              </a:rPr>
              <a:t>he</a:t>
            </a:r>
            <a:r>
              <a:rPr lang="en-US" altLang="zh-CN" b="1">
                <a:latin typeface="+mj-lt"/>
                <a:cs typeface="+mj-lt"/>
              </a:rPr>
              <a:t>  highlighting </a:t>
            </a:r>
            <a:r>
              <a:rPr lang="zh-CN" altLang="en-US" b="1">
                <a:latin typeface="+mj-lt"/>
                <a:cs typeface="+mj-lt"/>
              </a:rPr>
              <a:t> fields that will be read by the sender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TCP Sender’s Responsibility</a:t>
            </a:r>
            <a:endParaRPr lang="zh-CN" altLang="en-US"/>
          </a:p>
        </p:txBody>
      </p:sp>
      <p:sp>
        <p:nvSpPr>
          <p:cNvPr id="4" name="灯片编号占位符 3"/>
          <p:cNvSpPr>
            <a:spLocks noGrp="1"/>
          </p:cNvSpPr>
          <p:nvPr>
            <p:ph type="sldNum" sz="quarter" idx="12"/>
          </p:nvPr>
        </p:nvSpPr>
        <p:spPr/>
        <p:txBody>
          <a:bodyPr/>
          <a:lstStyle/>
          <a:p>
            <a:pPr>
              <a:defRPr/>
            </a:pPr>
            <a:fld id="{0EA040EC-C001-4BB8-B610-1D7D6A10781E}" type="slidenum">
              <a:rPr lang="en-US" altLang="zh-CN"/>
              <a:t>4</a:t>
            </a:fld>
            <a:endParaRPr lang="en-US" altLang="zh-CN"/>
          </a:p>
        </p:txBody>
      </p:sp>
      <p:sp>
        <p:nvSpPr>
          <p:cNvPr id="10" name="文本框 9"/>
          <p:cNvSpPr txBox="1"/>
          <p:nvPr/>
        </p:nvSpPr>
        <p:spPr>
          <a:xfrm>
            <a:off x="437515" y="1378595"/>
            <a:ext cx="11546205" cy="4310667"/>
          </a:xfrm>
          <a:prstGeom prst="rect">
            <a:avLst/>
          </a:prstGeom>
          <a:noFill/>
        </p:spPr>
        <p:txBody>
          <a:bodyPr wrap="square" rtlCol="0">
            <a:spAutoFit/>
          </a:bodyPr>
          <a:lstStyle/>
          <a:p>
            <a:pPr indent="0" algn="l" fontAlgn="base">
              <a:lnSpc>
                <a:spcPct val="120000"/>
              </a:lnSpc>
              <a:spcBef>
                <a:spcPts val="600"/>
              </a:spcBef>
              <a:spcAft>
                <a:spcPts val="600"/>
              </a:spcAft>
              <a:buClr>
                <a:schemeClr val="accent1"/>
              </a:buClr>
              <a:buSzPct val="70000"/>
              <a:buFont typeface="Wingdings" panose="05000000000000000000" pitchFamily="2" charset="2"/>
              <a:buNone/>
            </a:pPr>
            <a:r>
              <a:rPr kumimoji="1" lang="en-US" altLang="zh-CN" kern="0" dirty="0" err="1">
                <a:latin typeface="Times New Roman" panose="02020603050405020304" pitchFamily="18" charset="0"/>
                <a:ea typeface="微软雅黑 Light" panose="020B0502040204020203" pitchFamily="34" charset="-122"/>
              </a:rPr>
              <a:t>TCPSender’s</a:t>
            </a:r>
            <a:r>
              <a:rPr kumimoji="1" lang="en-US" altLang="zh-CN" kern="0" dirty="0">
                <a:latin typeface="Times New Roman" panose="02020603050405020304" pitchFamily="18" charset="0"/>
                <a:ea typeface="微软雅黑 Light" panose="020B0502040204020203" pitchFamily="34" charset="-122"/>
              </a:rPr>
              <a:t> Responsibility : </a:t>
            </a:r>
          </a:p>
          <a:p>
            <a:pPr marL="285750" indent="-285750" algn="l"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a:latin typeface="Times New Roman" panose="02020603050405020304" pitchFamily="18" charset="0"/>
                <a:ea typeface="微软雅黑 Light" panose="020B0502040204020203" pitchFamily="34" charset="-122"/>
              </a:rPr>
              <a:t>Keep track of the receiver’s window</a:t>
            </a:r>
          </a:p>
          <a:p>
            <a:pPr marL="752475" lvl="2" indent="-285750"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err="1">
                <a:latin typeface="Times New Roman" panose="02020603050405020304" pitchFamily="18" charset="0"/>
                <a:ea typeface="微软雅黑 Light" panose="020B0502040204020203" pitchFamily="34" charset="-122"/>
              </a:rPr>
              <a:t>acknos</a:t>
            </a:r>
            <a:r>
              <a:rPr kumimoji="1" lang="en-US" altLang="zh-CN" kern="0" dirty="0">
                <a:latin typeface="Times New Roman" panose="02020603050405020304" pitchFamily="18" charset="0"/>
                <a:ea typeface="微软雅黑 Light" panose="020B0502040204020203" pitchFamily="34" charset="-122"/>
              </a:rPr>
              <a:t> and window sizes</a:t>
            </a:r>
          </a:p>
          <a:p>
            <a:pPr marL="285750" indent="-285750" algn="l"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a:latin typeface="Times New Roman" panose="02020603050405020304" pitchFamily="18" charset="0"/>
                <a:ea typeface="微软雅黑 Light" panose="020B0502040204020203" pitchFamily="34" charset="-122"/>
              </a:rPr>
              <a:t>Fill the window when possible, by reading from the </a:t>
            </a:r>
            <a:r>
              <a:rPr kumimoji="1" lang="en-US" altLang="zh-CN" kern="0" dirty="0" err="1">
                <a:latin typeface="Times New Roman" panose="02020603050405020304" pitchFamily="18" charset="0"/>
                <a:ea typeface="微软雅黑 Light" panose="020B0502040204020203" pitchFamily="34" charset="-122"/>
              </a:rPr>
              <a:t>ByteStream</a:t>
            </a:r>
            <a:r>
              <a:rPr kumimoji="1" lang="en-US" altLang="zh-CN" kern="0" dirty="0">
                <a:latin typeface="Times New Roman" panose="02020603050405020304" pitchFamily="18" charset="0"/>
                <a:ea typeface="微软雅黑 Light" panose="020B0502040204020203" pitchFamily="34" charset="-122"/>
              </a:rPr>
              <a:t>, creating new TCP segments and sending them. The      sender should keep sending segments until either the window is full or the outbound </a:t>
            </a:r>
            <a:r>
              <a:rPr kumimoji="1" lang="en-US" altLang="zh-CN" kern="0" dirty="0" err="1">
                <a:latin typeface="Times New Roman" panose="02020603050405020304" pitchFamily="18" charset="0"/>
                <a:ea typeface="微软雅黑 Light" panose="020B0502040204020203" pitchFamily="34" charset="-122"/>
              </a:rPr>
              <a:t>ByteStream</a:t>
            </a:r>
            <a:r>
              <a:rPr kumimoji="1" lang="en-US" altLang="zh-CN" kern="0" dirty="0">
                <a:latin typeface="Times New Roman" panose="02020603050405020304" pitchFamily="18" charset="0"/>
                <a:ea typeface="微软雅黑 Light" panose="020B0502040204020203" pitchFamily="34" charset="-122"/>
              </a:rPr>
              <a:t> is has nothing more to send.</a:t>
            </a:r>
          </a:p>
          <a:p>
            <a:pPr marL="742950" lvl="1" indent="-285750"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a:latin typeface="Times New Roman" panose="02020603050405020304" pitchFamily="18" charset="0"/>
                <a:ea typeface="微软雅黑 Light" panose="020B0502040204020203" pitchFamily="34" charset="-122"/>
              </a:rPr>
              <a:t>Including SYN and FIN flags if needed</a:t>
            </a:r>
          </a:p>
          <a:p>
            <a:pPr marL="285750" indent="-285750" algn="l"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a:latin typeface="Times New Roman" panose="02020603050405020304" pitchFamily="18" charset="0"/>
                <a:ea typeface="微软雅黑 Light" panose="020B0502040204020203" pitchFamily="34" charset="-122"/>
              </a:rPr>
              <a:t> Keep track of which segments have been sent but not yet acknowledged by the receiver— we call these “</a:t>
            </a:r>
            <a:r>
              <a:rPr kumimoji="1" lang="en-US" altLang="zh-CN" b="1" kern="0" dirty="0">
                <a:solidFill>
                  <a:srgbClr val="FF0000"/>
                </a:solidFill>
                <a:latin typeface="Times New Roman Bold" panose="02020603050405020304" charset="0"/>
                <a:ea typeface="微软雅黑 Light" panose="020B0502040204020203" pitchFamily="34" charset="-122"/>
                <a:cs typeface="Times New Roman Bold" panose="02020603050405020304" charset="0"/>
              </a:rPr>
              <a:t>outstanding</a:t>
            </a:r>
            <a:r>
              <a:rPr kumimoji="1" lang="en-US" altLang="zh-CN" kern="0" dirty="0">
                <a:latin typeface="Times New Roman" panose="02020603050405020304" pitchFamily="18" charset="0"/>
                <a:ea typeface="微软雅黑 Light" panose="020B0502040204020203" pitchFamily="34" charset="-122"/>
              </a:rPr>
              <a:t>” segments</a:t>
            </a:r>
          </a:p>
          <a:p>
            <a:pPr marL="285750" indent="-285750" algn="l" fontAlgn="base">
              <a:lnSpc>
                <a:spcPct val="120000"/>
              </a:lnSpc>
              <a:spcBef>
                <a:spcPts val="600"/>
              </a:spcBef>
              <a:spcAft>
                <a:spcPts val="600"/>
              </a:spcAft>
              <a:buClr>
                <a:schemeClr val="accent1"/>
              </a:buClr>
              <a:buSzPct val="70000"/>
              <a:buFont typeface="Wingdings" panose="05000000000000000000" pitchFamily="2" charset="2"/>
              <a:buChar char="u"/>
            </a:pPr>
            <a:r>
              <a:rPr kumimoji="1" lang="en-US" altLang="zh-CN" kern="0" dirty="0">
                <a:latin typeface="Times New Roman" panose="02020603050405020304" pitchFamily="18" charset="0"/>
                <a:ea typeface="微软雅黑 Light" panose="020B0502040204020203" pitchFamily="34" charset="-122"/>
              </a:rPr>
              <a:t>Re-send outstanding segments if enough time passes since they were sent, and they haven’t been acknowledged yet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90650" y="405130"/>
            <a:ext cx="9728835" cy="575945"/>
          </a:xfrm>
        </p:spPr>
        <p:txBody>
          <a:bodyPr/>
          <a:lstStyle/>
          <a:p>
            <a:br>
              <a:rPr lang="en-US" altLang="zh-CN">
                <a:sym typeface="+mn-ea"/>
              </a:rPr>
            </a:br>
            <a:r>
              <a:rPr lang="en-US" altLang="zh-CN">
                <a:sym typeface="+mn-ea"/>
              </a:rPr>
              <a:t> How does the TCPSender know if a segment was lost?</a:t>
            </a:r>
          </a:p>
        </p:txBody>
      </p:sp>
      <p:sp>
        <p:nvSpPr>
          <p:cNvPr id="2" name="灯片编号占位符 1"/>
          <p:cNvSpPr>
            <a:spLocks noGrp="1"/>
          </p:cNvSpPr>
          <p:nvPr>
            <p:ph type="sldNum" sz="quarter" idx="12"/>
          </p:nvPr>
        </p:nvSpPr>
        <p:spPr/>
        <p:txBody>
          <a:bodyPr/>
          <a:lstStyle/>
          <a:p>
            <a:pPr>
              <a:defRPr/>
            </a:pPr>
            <a:fld id="{81B45B57-8160-48C0-B467-A863E600550C}" type="slidenum">
              <a:rPr lang="en-US" altLang="zh-CN"/>
              <a:t>5</a:t>
            </a:fld>
            <a:endParaRPr lang="en-US" altLang="zh-CN"/>
          </a:p>
        </p:txBody>
      </p:sp>
      <p:sp>
        <p:nvSpPr>
          <p:cNvPr id="5" name="文本框 4"/>
          <p:cNvSpPr txBox="1"/>
          <p:nvPr/>
        </p:nvSpPr>
        <p:spPr>
          <a:xfrm>
            <a:off x="1195070" y="1449705"/>
            <a:ext cx="10153015" cy="4207306"/>
          </a:xfrm>
          <a:prstGeom prst="rect">
            <a:avLst/>
          </a:prstGeom>
          <a:noFill/>
        </p:spPr>
        <p:txBody>
          <a:bodyPr wrap="square" rtlCol="0">
            <a:spAutoFit/>
          </a:bodyPr>
          <a:lstStyle/>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Every few milliseconds, your </a:t>
            </a:r>
            <a:r>
              <a:rPr kumimoji="1" lang="en-US" altLang="zh-CN" kern="0" dirty="0" err="1">
                <a:latin typeface="Times New Roman" panose="02020603050405020304" pitchFamily="18" charset="0"/>
                <a:ea typeface="微软雅黑 Light" panose="020B0502040204020203" pitchFamily="34" charset="-122"/>
              </a:rPr>
              <a:t>TCPSender’s</a:t>
            </a:r>
            <a:r>
              <a:rPr kumimoji="1" lang="en-US" altLang="zh-CN" kern="0" dirty="0">
                <a:latin typeface="Times New Roman" panose="02020603050405020304" pitchFamily="18" charset="0"/>
                <a:ea typeface="微软雅黑 Light" panose="020B0502040204020203" pitchFamily="34" charset="-122"/>
              </a:rPr>
              <a:t> </a:t>
            </a:r>
            <a:r>
              <a:rPr kumimoji="1" lang="en-US" altLang="zh-CN" b="1" kern="0" dirty="0">
                <a:solidFill>
                  <a:srgbClr val="FF0000"/>
                </a:solidFill>
                <a:latin typeface="Times New Roman Bold" panose="02020603050405020304" charset="0"/>
                <a:ea typeface="微软雅黑 Light" panose="020B0502040204020203" pitchFamily="34" charset="-122"/>
                <a:cs typeface="Times New Roman Bold" panose="02020603050405020304" charset="0"/>
              </a:rPr>
              <a:t>tick method</a:t>
            </a:r>
            <a:r>
              <a:rPr kumimoji="1" lang="en-US" altLang="zh-CN" kern="0" dirty="0">
                <a:latin typeface="Times New Roman" panose="02020603050405020304" pitchFamily="18" charset="0"/>
                <a:ea typeface="微软雅黑 Light" panose="020B0502040204020203" pitchFamily="34" charset="-122"/>
              </a:rPr>
              <a:t> will be called with an argument that tells it how many milliseconds have elapsed since the last time the method was called.</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RTO（ retransmission timeout）： the number of milliseconds to wait before resending an outstanding TCP </a:t>
            </a:r>
            <a:r>
              <a:rPr kumimoji="1" lang="en-US" altLang="zh-CN" kern="0" dirty="0" err="1">
                <a:latin typeface="Times New Roman" panose="02020603050405020304" pitchFamily="18" charset="0"/>
                <a:ea typeface="微软雅黑 Light" panose="020B0502040204020203" pitchFamily="34" charset="-122"/>
              </a:rPr>
              <a:t>segment.（</a:t>
            </a:r>
            <a:r>
              <a:rPr kumimoji="1" lang="en-US" altLang="zh-CN" kern="0" dirty="0" err="1">
                <a:solidFill>
                  <a:srgbClr val="FF0000"/>
                </a:solidFill>
                <a:latin typeface="Times New Roman" panose="02020603050405020304" pitchFamily="18" charset="0"/>
                <a:ea typeface="微软雅黑 Light" panose="020B0502040204020203" pitchFamily="34" charset="-122"/>
              </a:rPr>
              <a:t>change</a:t>
            </a:r>
            <a:r>
              <a:rPr kumimoji="1" lang="en-US" altLang="zh-CN" kern="0" dirty="0">
                <a:solidFill>
                  <a:srgbClr val="FF0000"/>
                </a:solidFill>
                <a:latin typeface="Times New Roman" panose="02020603050405020304" pitchFamily="18" charset="0"/>
                <a:ea typeface="微软雅黑 Light" panose="020B0502040204020203" pitchFamily="34" charset="-122"/>
              </a:rPr>
              <a:t> over the time</a:t>
            </a:r>
            <a:r>
              <a:rPr kumimoji="1" lang="en-US" altLang="zh-CN" kern="0" dirty="0">
                <a:latin typeface="Times New Roman" panose="02020603050405020304" pitchFamily="18" charset="0"/>
                <a:ea typeface="微软雅黑 Light" panose="020B0502040204020203" pitchFamily="34" charset="-122"/>
              </a:rPr>
              <a:t>)</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The “initial value” of the RTO ： _</a:t>
            </a:r>
            <a:r>
              <a:rPr kumimoji="1" lang="en-US" altLang="zh-CN" kern="0" dirty="0" err="1">
                <a:latin typeface="Times New Roman" panose="02020603050405020304" pitchFamily="18" charset="0"/>
                <a:ea typeface="微软雅黑 Light" panose="020B0502040204020203" pitchFamily="34" charset="-122"/>
              </a:rPr>
              <a:t>initial_retransmission_timeout.（</a:t>
            </a:r>
            <a:r>
              <a:rPr kumimoji="1" lang="en-US" altLang="zh-CN" kern="0" dirty="0" err="1">
                <a:solidFill>
                  <a:srgbClr val="FF0000"/>
                </a:solidFill>
                <a:latin typeface="Times New Roman" panose="02020603050405020304" pitchFamily="18" charset="0"/>
                <a:ea typeface="微软雅黑 Light" panose="020B0502040204020203" pitchFamily="34" charset="-122"/>
              </a:rPr>
              <a:t>stays</a:t>
            </a:r>
            <a:r>
              <a:rPr kumimoji="1" lang="en-US" altLang="zh-CN" kern="0" dirty="0">
                <a:solidFill>
                  <a:srgbClr val="FF0000"/>
                </a:solidFill>
                <a:latin typeface="Times New Roman" panose="02020603050405020304" pitchFamily="18" charset="0"/>
                <a:ea typeface="微软雅黑 Light" panose="020B0502040204020203" pitchFamily="34" charset="-122"/>
              </a:rPr>
              <a:t> the same</a:t>
            </a:r>
            <a:r>
              <a:rPr kumimoji="1" lang="en-US" altLang="zh-CN" kern="0" dirty="0">
                <a:latin typeface="Times New Roman" panose="02020603050405020304" pitchFamily="18" charset="0"/>
                <a:ea typeface="微软雅黑 Light" panose="020B0502040204020203" pitchFamily="34" charset="-122"/>
              </a:rPr>
              <a:t>）  </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To implement the retransmission timer to be a an alarm to show whether RTO has elapsed.</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To start the timer running to make it will expire after RTO millisecond when send a segment containing data.</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kern="0" dirty="0">
                <a:latin typeface="Times New Roman" panose="02020603050405020304" pitchFamily="18" charset="0"/>
                <a:ea typeface="微软雅黑 Light" panose="020B0502040204020203" pitchFamily="34" charset="-122"/>
              </a:rPr>
              <a:t>When all outstanding data has been acknowledged, stop the retransmission timer.</a:t>
            </a:r>
          </a:p>
          <a:p>
            <a:endParaRPr lang="en-US" altLang="zh-CN" dirty="0">
              <a:latin typeface="+mj-lt"/>
              <a:cs typeface="+mj-l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7867" y="404813"/>
            <a:ext cx="10923128" cy="576262"/>
          </a:xfrm>
        </p:spPr>
        <p:txBody>
          <a:bodyPr/>
          <a:lstStyle/>
          <a:p>
            <a:r>
              <a:rPr lang="en-US" altLang="zh-CN" dirty="0"/>
              <a:t>When tick is called and t</a:t>
            </a:r>
            <a:r>
              <a:rPr lang="zh-CN" altLang="en-US" dirty="0"/>
              <a:t>he retransmission timer has expired</a:t>
            </a:r>
          </a:p>
        </p:txBody>
      </p:sp>
      <p:sp>
        <p:nvSpPr>
          <p:cNvPr id="4" name="内容占位符 3"/>
          <p:cNvSpPr>
            <a:spLocks noGrp="1"/>
          </p:cNvSpPr>
          <p:nvPr>
            <p:ph idx="1"/>
          </p:nvPr>
        </p:nvSpPr>
        <p:spPr>
          <a:xfrm>
            <a:off x="247866" y="1232853"/>
            <a:ext cx="10856383" cy="4392612"/>
          </a:xfrm>
        </p:spPr>
        <p:txBody>
          <a:bodyPr/>
          <a:lstStyle/>
          <a:p>
            <a:pPr>
              <a:buFont typeface="Wingdings" panose="05000000000000000000" pitchFamily="2" charset="2"/>
              <a:buChar char="u"/>
            </a:pPr>
            <a:r>
              <a:rPr sz="1600" dirty="0"/>
              <a:t>Retransmit the earliest (lowest sequence number) segment that hasn’t been fully acknowledged by the TCP receiver. You’ll need to be storing the outstanding segments in some internal data structure that makes it possible to do this.</a:t>
            </a:r>
          </a:p>
          <a:p>
            <a:pPr>
              <a:buFont typeface="Wingdings" panose="05000000000000000000" pitchFamily="2" charset="2"/>
              <a:buChar char="u"/>
            </a:pPr>
            <a:r>
              <a:rPr sz="1600" dirty="0"/>
              <a:t> If the window size is nonzero:</a:t>
            </a:r>
          </a:p>
          <a:p>
            <a:pPr lvl="1">
              <a:buFont typeface="Wingdings" panose="05000000000000000000" pitchFamily="2" charset="2"/>
              <a:buChar char="u"/>
            </a:pPr>
            <a:r>
              <a:rPr sz="1600" dirty="0"/>
              <a:t>Keep track of the number of consecutive retransmissions, and increment it because you just retransmitted something. Your </a:t>
            </a:r>
            <a:r>
              <a:rPr sz="1600" dirty="0" err="1"/>
              <a:t>TCPConnection</a:t>
            </a:r>
            <a:r>
              <a:rPr sz="1600" dirty="0"/>
              <a:t> will use this information to decide if the connection is hopeless (too many consecutive retransmissions in a row) and needs to be aborted.</a:t>
            </a:r>
          </a:p>
          <a:p>
            <a:pPr lvl="1">
              <a:buFont typeface="Wingdings" panose="05000000000000000000" pitchFamily="2" charset="2"/>
              <a:buChar char="u"/>
            </a:pPr>
            <a:r>
              <a:rPr sz="1600" dirty="0"/>
              <a:t>Double the value of RTO. This is called “exponential backoff”—it slows down retransmissions on lousy networks to avoid further gumming up the works.</a:t>
            </a:r>
          </a:p>
          <a:p>
            <a:pPr marL="447675" lvl="1" indent="-447675" algn="l">
              <a:buFont typeface="Wingdings" panose="05000000000000000000" pitchFamily="2" charset="2"/>
              <a:buChar char="u"/>
            </a:pPr>
            <a:r>
              <a:rPr sz="1600" dirty="0">
                <a:cs typeface="+mn-cs"/>
              </a:rPr>
              <a:t>Reset the retransmission timer and start it such that it expires after RTO milliseconds (taking into account that you may have just doubled the value of RTO!)</a:t>
            </a:r>
          </a:p>
        </p:txBody>
      </p:sp>
      <p:sp>
        <p:nvSpPr>
          <p:cNvPr id="2" name="灯片编号占位符 1"/>
          <p:cNvSpPr>
            <a:spLocks noGrp="1"/>
          </p:cNvSpPr>
          <p:nvPr>
            <p:ph type="sldNum" sz="quarter" idx="12"/>
          </p:nvPr>
        </p:nvSpPr>
        <p:spPr/>
        <p:txBody>
          <a:bodyPr/>
          <a:lstStyle/>
          <a:p>
            <a:pPr>
              <a:defRPr/>
            </a:pPr>
            <a:fld id="{81B45B57-8160-48C0-B467-A863E600550C}" type="slidenum">
              <a:rPr lang="en-US" altLang="zh-CN"/>
              <a:t>6</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 </a:t>
            </a:r>
            <a:r>
              <a:rPr lang="en-US" altLang="zh-CN">
                <a:sym typeface="+mn-ea"/>
              </a:rPr>
              <a:t>Cumulative Acknowledgment</a:t>
            </a:r>
          </a:p>
        </p:txBody>
      </p:sp>
      <p:sp>
        <p:nvSpPr>
          <p:cNvPr id="2" name="灯片编号占位符 1"/>
          <p:cNvSpPr>
            <a:spLocks noGrp="1"/>
          </p:cNvSpPr>
          <p:nvPr>
            <p:ph type="sldNum" sz="quarter" idx="12"/>
          </p:nvPr>
        </p:nvSpPr>
        <p:spPr/>
        <p:txBody>
          <a:bodyPr/>
          <a:lstStyle/>
          <a:p>
            <a:pPr>
              <a:defRPr/>
            </a:pPr>
            <a:fld id="{81B45B57-8160-48C0-B467-A863E600550C}" type="slidenum">
              <a:rPr lang="en-US" altLang="zh-CN"/>
              <a:t>7</a:t>
            </a:fld>
            <a:endParaRPr lang="en-US" altLang="zh-CN"/>
          </a:p>
        </p:txBody>
      </p:sp>
      <p:sp>
        <p:nvSpPr>
          <p:cNvPr id="6" name="内容占位符 5"/>
          <p:cNvSpPr>
            <a:spLocks noGrp="1"/>
          </p:cNvSpPr>
          <p:nvPr>
            <p:ph idx="1"/>
          </p:nvPr>
        </p:nvSpPr>
        <p:spPr>
          <a:xfrm>
            <a:off x="381851" y="1436688"/>
            <a:ext cx="10856383" cy="4392612"/>
          </a:xfrm>
        </p:spPr>
        <p:txBody>
          <a:bodyPr/>
          <a:lstStyle/>
          <a:p>
            <a:r>
              <a:rPr sz="2000" dirty="0">
                <a:sym typeface="+mn-ea"/>
              </a:rPr>
              <a:t>When the receiver gives the sender an </a:t>
            </a:r>
            <a:r>
              <a:rPr sz="2000" dirty="0" err="1">
                <a:sym typeface="+mn-ea"/>
              </a:rPr>
              <a:t>ackno</a:t>
            </a:r>
            <a:r>
              <a:rPr sz="2000" dirty="0">
                <a:sym typeface="+mn-ea"/>
              </a:rPr>
              <a:t> that acknowledges the successful receipt of new data (the </a:t>
            </a:r>
            <a:r>
              <a:rPr sz="2000" dirty="0" err="1">
                <a:sym typeface="+mn-ea"/>
              </a:rPr>
              <a:t>ackno</a:t>
            </a:r>
            <a:r>
              <a:rPr sz="2000" dirty="0">
                <a:sym typeface="+mn-ea"/>
              </a:rPr>
              <a:t> reflects an absolute sequence number bigger than any previous </a:t>
            </a:r>
            <a:r>
              <a:rPr sz="2000" dirty="0" err="1">
                <a:sym typeface="+mn-ea"/>
              </a:rPr>
              <a:t>ackno</a:t>
            </a:r>
            <a:r>
              <a:rPr sz="2000" dirty="0">
                <a:sym typeface="+mn-ea"/>
              </a:rPr>
              <a:t>):</a:t>
            </a:r>
            <a:endParaRPr lang="zh-CN" altLang="en-US" sz="2000" dirty="0"/>
          </a:p>
          <a:p>
            <a:pPr lvl="1"/>
            <a:r>
              <a:rPr lang="zh-CN" altLang="en-US" sz="2000" dirty="0">
                <a:sym typeface="+mn-ea"/>
              </a:rPr>
              <a:t>Set the RTO back to its “initial value.”</a:t>
            </a:r>
            <a:endParaRPr lang="zh-CN" altLang="en-US" sz="2000" dirty="0"/>
          </a:p>
          <a:p>
            <a:pPr lvl="1"/>
            <a:r>
              <a:rPr lang="zh-CN" altLang="en-US" sz="2000" dirty="0">
                <a:sym typeface="+mn-ea"/>
              </a:rPr>
              <a:t>If the sender has any outstanding data, restart the retransmission timer so that it will</a:t>
            </a:r>
            <a:r>
              <a:rPr sz="2000" dirty="0">
                <a:sym typeface="+mn-ea"/>
              </a:rPr>
              <a:t> </a:t>
            </a:r>
            <a:r>
              <a:rPr lang="zh-CN" altLang="en-US" sz="2000" dirty="0">
                <a:sym typeface="+mn-ea"/>
              </a:rPr>
              <a:t>expire after RTO milliseconds (for the current value of RTO).</a:t>
            </a:r>
            <a:endParaRPr lang="zh-CN" altLang="en-US" sz="2000" dirty="0"/>
          </a:p>
          <a:p>
            <a:pPr lvl="1"/>
            <a:r>
              <a:rPr lang="zh-CN" altLang="en-US" sz="2000" dirty="0">
                <a:sym typeface="+mn-ea"/>
              </a:rPr>
              <a:t>Reset the count of “consecutive retransmissions” back to zero.</a:t>
            </a:r>
            <a:endParaRPr lang="zh-CN" altLang="en-US" sz="2000" dirty="0"/>
          </a:p>
          <a:p>
            <a:r>
              <a:rPr lang="zh-CN" altLang="en-US" sz="2000" dirty="0">
                <a:sym typeface="+mn-ea"/>
              </a:rPr>
              <a:t>We would suggest implementing the functionality of the retransmission timer in a separate class, but it’s up to you. If you do, please add it to the existing files (tcp_sender.hh and tcp_sender.cc).</a:t>
            </a:r>
            <a:endParaRPr lang="zh-CN" altLang="en-US" sz="2000" dirty="0"/>
          </a:p>
          <a:p>
            <a:endParaRPr sz="2000" dirty="0">
              <a:cs typeface="+mn-c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Implementing the TCP sender</a:t>
            </a:r>
          </a:p>
        </p:txBody>
      </p:sp>
      <p:sp>
        <p:nvSpPr>
          <p:cNvPr id="4" name="内容占位符 3"/>
          <p:cNvSpPr>
            <a:spLocks noGrp="1"/>
          </p:cNvSpPr>
          <p:nvPr>
            <p:ph idx="1"/>
          </p:nvPr>
        </p:nvSpPr>
        <p:spPr>
          <a:xfrm>
            <a:off x="162560" y="1484630"/>
            <a:ext cx="12030075" cy="4392295"/>
          </a:xfrm>
        </p:spPr>
        <p:txBody>
          <a:bodyPr/>
          <a:lstStyle/>
          <a:p>
            <a:r>
              <a:rPr dirty="0"/>
              <a:t> </a:t>
            </a:r>
            <a:r>
              <a:rPr lang="en-US" dirty="0"/>
              <a:t>void push(const </a:t>
            </a:r>
            <a:r>
              <a:rPr lang="en-US" dirty="0" err="1"/>
              <a:t>TransmitFunction</a:t>
            </a:r>
            <a:r>
              <a:rPr lang="en-US" dirty="0"/>
              <a:t>&amp; transmit)</a:t>
            </a:r>
          </a:p>
          <a:p>
            <a:pPr lvl="1"/>
            <a:r>
              <a:rPr lang="en-US" altLang="zh-CN" b="1" dirty="0" err="1">
                <a:latin typeface="Times New Roman Bold" panose="02020603050405020304" charset="0"/>
                <a:cs typeface="Times New Roman Bold" panose="02020603050405020304" charset="0"/>
              </a:rPr>
              <a:t>TCPSenderMessage</a:t>
            </a:r>
            <a:r>
              <a:rPr lang="en-US" b="1" dirty="0">
                <a:latin typeface="Times New Roman Bold" panose="02020603050405020304" charset="0"/>
                <a:cs typeface="Times New Roman Bold" panose="02020603050405020304" charset="0"/>
              </a:rPr>
              <a:t> &lt;=</a:t>
            </a:r>
            <a:r>
              <a:rPr lang="en-US" b="1" dirty="0" err="1">
                <a:latin typeface="Times New Roman Bold" panose="02020603050405020304" charset="0"/>
                <a:cs typeface="Times New Roman Bold" panose="02020603050405020304" charset="0"/>
              </a:rPr>
              <a:t>TCPConfig</a:t>
            </a:r>
            <a:r>
              <a:rPr lang="en-US" b="1" dirty="0">
                <a:latin typeface="Times New Roman Bold" panose="02020603050405020304" charset="0"/>
                <a:cs typeface="Times New Roman Bold" panose="02020603050405020304" charset="0"/>
              </a:rPr>
              <a:t>::MAX_PAYLOAD_SIZE (1452bytes)</a:t>
            </a:r>
            <a:r>
              <a:rPr lang="en-US" dirty="0"/>
              <a:t>.</a:t>
            </a:r>
          </a:p>
          <a:p>
            <a:pPr lvl="1"/>
            <a:r>
              <a:rPr b="1" dirty="0" err="1">
                <a:latin typeface="Times New Roman Bold" panose="02020603050405020304" charset="0"/>
                <a:cs typeface="Times New Roman Bold" panose="02020603050405020304" charset="0"/>
              </a:rPr>
              <a:t>TCPSenderMessage</a:t>
            </a:r>
            <a:r>
              <a:rPr b="1" dirty="0">
                <a:latin typeface="Times New Roman Bold" panose="02020603050405020304" charset="0"/>
                <a:cs typeface="Times New Roman Bold" panose="02020603050405020304" charset="0"/>
              </a:rPr>
              <a:t>::</a:t>
            </a:r>
            <a:r>
              <a:rPr b="1" dirty="0" err="1">
                <a:latin typeface="Times New Roman Bold" panose="02020603050405020304" charset="0"/>
                <a:cs typeface="Times New Roman Bold" panose="02020603050405020304" charset="0"/>
              </a:rPr>
              <a:t>sequence_length</a:t>
            </a:r>
            <a:r>
              <a:rPr b="1" dirty="0">
                <a:latin typeface="Times New Roman Bold" panose="02020603050405020304" charset="0"/>
                <a:cs typeface="Times New Roman Bold" panose="02020603050405020304" charset="0"/>
              </a:rPr>
              <a:t>()</a:t>
            </a:r>
            <a:r>
              <a:rPr dirty="0"/>
              <a:t> method to count the total number of sequence numbers occupied by a segment(</a:t>
            </a:r>
            <a:r>
              <a:rPr b="1" dirty="0">
                <a:solidFill>
                  <a:srgbClr val="FF0000"/>
                </a:solidFill>
                <a:latin typeface="Times New Roman Bold" panose="02020603050405020304" charset="0"/>
                <a:cs typeface="Times New Roman Bold" panose="02020603050405020304" charset="0"/>
              </a:rPr>
              <a:t>SYN and FIN flags occupy a sequence number </a:t>
            </a:r>
            <a:r>
              <a:rPr dirty="0"/>
              <a:t>)</a:t>
            </a:r>
          </a:p>
          <a:p>
            <a:r>
              <a:rPr dirty="0"/>
              <a:t>void receive(</a:t>
            </a:r>
            <a:r>
              <a:rPr lang="en-US" altLang="zh-CN" dirty="0"/>
              <a:t>const </a:t>
            </a:r>
            <a:r>
              <a:rPr lang="en-US" altLang="zh-CN" dirty="0" err="1"/>
              <a:t>TCPReceiverMessage</a:t>
            </a:r>
            <a:r>
              <a:rPr lang="en-US" altLang="zh-CN" dirty="0"/>
              <a:t>&amp; msg</a:t>
            </a:r>
            <a:r>
              <a:rPr dirty="0"/>
              <a:t>)</a:t>
            </a:r>
          </a:p>
          <a:p>
            <a:pPr lvl="1"/>
            <a:endParaRPr dirty="0"/>
          </a:p>
          <a:p>
            <a:pPr marL="0" indent="0">
              <a:buNone/>
            </a:pPr>
            <a:endParaRPr dirty="0"/>
          </a:p>
        </p:txBody>
      </p:sp>
      <p:sp>
        <p:nvSpPr>
          <p:cNvPr id="2" name="灯片编号占位符 1"/>
          <p:cNvSpPr>
            <a:spLocks noGrp="1"/>
          </p:cNvSpPr>
          <p:nvPr>
            <p:ph type="sldNum" sz="quarter" idx="12"/>
          </p:nvPr>
        </p:nvSpPr>
        <p:spPr/>
        <p:txBody>
          <a:bodyPr/>
          <a:lstStyle/>
          <a:p>
            <a:pPr>
              <a:defRPr/>
            </a:pPr>
            <a:fld id="{81B45B57-8160-48C0-B467-A863E600550C}" type="slidenum">
              <a:rPr lang="en-US" altLang="zh-CN"/>
              <a:t>8</a:t>
            </a:fld>
            <a:endParaRPr lang="en-US" altLang="zh-CN"/>
          </a:p>
        </p:txBody>
      </p:sp>
      <p:pic>
        <p:nvPicPr>
          <p:cNvPr id="8" name="Picture 4" descr="gbn_seqnum"/>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073150" y="4160520"/>
            <a:ext cx="8079740" cy="162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189171" y="6129655"/>
            <a:ext cx="1387660" cy="316230"/>
          </a:xfrm>
          <a:prstGeom prst="rect">
            <a:avLst/>
          </a:prstGeom>
          <a:noFill/>
        </p:spPr>
        <p:txBody>
          <a:bodyPr wrap="square" rtlCol="0">
            <a:noAutofit/>
          </a:bodyPr>
          <a:lstStyle/>
          <a:p>
            <a:r>
              <a:rPr lang="en-US" altLang="zh-CN" b="1" dirty="0" err="1">
                <a:solidFill>
                  <a:srgbClr val="FF0000"/>
                </a:solidFill>
                <a:latin typeface="Arial Bold" panose="020B0604020202090204" charset="0"/>
                <a:cs typeface="Arial Bold" panose="020B0604020202090204" charset="0"/>
              </a:rPr>
              <a:t>msg.ackno</a:t>
            </a:r>
            <a:endParaRPr lang="en-US" altLang="zh-CN" b="1" dirty="0">
              <a:solidFill>
                <a:srgbClr val="FF0000"/>
              </a:solidFill>
              <a:latin typeface="Arial Bold" panose="020B0604020202090204" charset="0"/>
              <a:cs typeface="Arial Bold" panose="020B0604020202090204" charset="0"/>
            </a:endParaRPr>
          </a:p>
        </p:txBody>
      </p:sp>
      <p:cxnSp>
        <p:nvCxnSpPr>
          <p:cNvPr id="6" name="直接箭头连接符 5"/>
          <p:cNvCxnSpPr/>
          <p:nvPr/>
        </p:nvCxnSpPr>
        <p:spPr>
          <a:xfrm flipV="1">
            <a:off x="2000885" y="5619750"/>
            <a:ext cx="0" cy="315595"/>
          </a:xfrm>
          <a:prstGeom prst="straightConnector1">
            <a:avLst/>
          </a:prstGeom>
          <a:solidFill>
            <a:schemeClr val="bg1"/>
          </a:solidFill>
          <a:ln w="28575" cap="flat" cmpd="sng" algn="ctr">
            <a:solidFill>
              <a:srgbClr val="FF0000"/>
            </a:solidFill>
            <a:prstDash val="solid"/>
            <a:round/>
            <a:headEnd type="none" w="med" len="med"/>
            <a:tailEnd type="arrow" w="med" len="med"/>
          </a:ln>
        </p:spPr>
      </p:cxnSp>
      <p:sp>
        <p:nvSpPr>
          <p:cNvPr id="9" name="文本框 8"/>
          <p:cNvSpPr txBox="1"/>
          <p:nvPr/>
        </p:nvSpPr>
        <p:spPr>
          <a:xfrm>
            <a:off x="2814955" y="6129655"/>
            <a:ext cx="1959745" cy="316230"/>
          </a:xfrm>
          <a:prstGeom prst="rect">
            <a:avLst/>
          </a:prstGeom>
          <a:noFill/>
        </p:spPr>
        <p:txBody>
          <a:bodyPr wrap="square" rtlCol="0">
            <a:noAutofit/>
          </a:bodyPr>
          <a:lstStyle/>
          <a:p>
            <a:r>
              <a:rPr lang="en-US" altLang="zh-CN" b="1" dirty="0" err="1">
                <a:solidFill>
                  <a:srgbClr val="FF0000"/>
                </a:solidFill>
                <a:latin typeface="Arial Bold" panose="020B0604020202090204" charset="0"/>
                <a:cs typeface="Arial Bold" panose="020B0604020202090204" charset="0"/>
              </a:rPr>
              <a:t>next_ack_no</a:t>
            </a:r>
            <a:endParaRPr lang="en-US" altLang="zh-CN" b="1" dirty="0">
              <a:solidFill>
                <a:srgbClr val="FF0000"/>
              </a:solidFill>
              <a:latin typeface="Arial Bold" panose="020B0604020202090204" charset="0"/>
              <a:cs typeface="Arial Bold" panose="020B0604020202090204" charset="0"/>
            </a:endParaRPr>
          </a:p>
        </p:txBody>
      </p:sp>
      <p:cxnSp>
        <p:nvCxnSpPr>
          <p:cNvPr id="10" name="直接箭头连接符 9"/>
          <p:cNvCxnSpPr/>
          <p:nvPr/>
        </p:nvCxnSpPr>
        <p:spPr>
          <a:xfrm flipV="1">
            <a:off x="3305175" y="5619750"/>
            <a:ext cx="0" cy="315595"/>
          </a:xfrm>
          <a:prstGeom prst="straightConnector1">
            <a:avLst/>
          </a:prstGeom>
          <a:solidFill>
            <a:schemeClr val="bg1"/>
          </a:solidFill>
          <a:ln w="28575" cap="flat" cmpd="sng" algn="ctr">
            <a:solidFill>
              <a:srgbClr val="FF0000"/>
            </a:solidFill>
            <a:prstDash val="solid"/>
            <a:round/>
            <a:headEnd type="none" w="med" len="med"/>
            <a:tailEnd type="arrow"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sym typeface="+mn-ea"/>
              </a:rPr>
              <a:t>Implementing the TCP sender</a:t>
            </a:r>
            <a:endParaRPr lang="zh-CN" altLang="en-US"/>
          </a:p>
        </p:txBody>
      </p:sp>
      <p:sp>
        <p:nvSpPr>
          <p:cNvPr id="2" name="灯片编号占位符 1"/>
          <p:cNvSpPr>
            <a:spLocks noGrp="1"/>
          </p:cNvSpPr>
          <p:nvPr>
            <p:ph type="sldNum" sz="quarter" idx="12"/>
          </p:nvPr>
        </p:nvSpPr>
        <p:spPr/>
        <p:txBody>
          <a:bodyPr/>
          <a:lstStyle/>
          <a:p>
            <a:pPr>
              <a:defRPr/>
            </a:pPr>
            <a:fld id="{81B45B57-8160-48C0-B467-A863E600550C}" type="slidenum">
              <a:rPr lang="en-US" altLang="zh-CN"/>
              <a:t>9</a:t>
            </a:fld>
            <a:endParaRPr lang="en-US" altLang="zh-CN"/>
          </a:p>
        </p:txBody>
      </p:sp>
      <p:sp>
        <p:nvSpPr>
          <p:cNvPr id="5" name="文本框 4"/>
          <p:cNvSpPr txBox="1"/>
          <p:nvPr/>
        </p:nvSpPr>
        <p:spPr>
          <a:xfrm>
            <a:off x="438150" y="1700530"/>
            <a:ext cx="9906635" cy="3771610"/>
          </a:xfrm>
          <a:prstGeom prst="rect">
            <a:avLst/>
          </a:prstGeom>
          <a:noFill/>
        </p:spPr>
        <p:txBody>
          <a:bodyPr wrap="square" rtlCol="0" anchor="t">
            <a:spAutoFit/>
          </a:bodyPr>
          <a:lstStyle/>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sz="2400" kern="0" dirty="0">
                <a:latin typeface="Times New Roman" panose="02020603050405020304" pitchFamily="18" charset="0"/>
                <a:ea typeface="微软雅黑 Light" panose="020B0502040204020203" pitchFamily="34" charset="-122"/>
                <a:sym typeface="+mn-ea"/>
              </a:rPr>
              <a:t>void tick(uint64_t </a:t>
            </a:r>
            <a:r>
              <a:rPr kumimoji="1" lang="en-US" altLang="zh-CN" sz="2400" kern="0" dirty="0" err="1">
                <a:latin typeface="Times New Roman" panose="02020603050405020304" pitchFamily="18" charset="0"/>
                <a:ea typeface="微软雅黑 Light" panose="020B0502040204020203" pitchFamily="34" charset="-122"/>
                <a:sym typeface="+mn-ea"/>
              </a:rPr>
              <a:t>ms_since_last_tick</a:t>
            </a:r>
            <a:r>
              <a:rPr kumimoji="1" lang="en-US" altLang="zh-CN" sz="2400" kern="0" dirty="0">
                <a:latin typeface="Times New Roman" panose="02020603050405020304" pitchFamily="18" charset="0"/>
                <a:ea typeface="微软雅黑 Light" panose="020B0502040204020203" pitchFamily="34" charset="-122"/>
                <a:sym typeface="+mn-ea"/>
              </a:rPr>
              <a:t>, const </a:t>
            </a:r>
            <a:r>
              <a:rPr kumimoji="1" lang="en-US" altLang="zh-CN" sz="2400" kern="0" dirty="0" err="1">
                <a:latin typeface="Times New Roman" panose="02020603050405020304" pitchFamily="18" charset="0"/>
                <a:ea typeface="微软雅黑 Light" panose="020B0502040204020203" pitchFamily="34" charset="-122"/>
                <a:sym typeface="+mn-ea"/>
              </a:rPr>
              <a:t>TransmitFunction</a:t>
            </a:r>
            <a:r>
              <a:rPr kumimoji="1" lang="en-US" altLang="zh-CN" sz="2400" kern="0" dirty="0">
                <a:latin typeface="Times New Roman" panose="02020603050405020304" pitchFamily="18" charset="0"/>
                <a:ea typeface="微软雅黑 Light" panose="020B0502040204020203" pitchFamily="34" charset="-122"/>
                <a:sym typeface="+mn-ea"/>
              </a:rPr>
              <a:t>&amp; transmit):</a:t>
            </a:r>
          </a:p>
          <a:p>
            <a:pPr marL="791845" lvl="1" indent="-342900" algn="l" fontAlgn="base">
              <a:lnSpc>
                <a:spcPct val="120000"/>
              </a:lnSpc>
              <a:spcBef>
                <a:spcPts val="600"/>
              </a:spcBef>
              <a:spcAft>
                <a:spcPts val="600"/>
              </a:spcAft>
              <a:buClr>
                <a:srgbClr val="CC9900"/>
              </a:buClr>
              <a:buSzPct val="65000"/>
              <a:buFont typeface="Wingdings" panose="05000000000000000000" charset="0"/>
              <a:buChar char=""/>
            </a:pPr>
            <a:r>
              <a:rPr kumimoji="1" lang="en-US" altLang="zh-CN" sz="2400" kern="0" dirty="0">
                <a:latin typeface="Times New Roman" panose="02020603050405020304" pitchFamily="18" charset="0"/>
                <a:ea typeface="微软雅黑 Light" panose="020B0502040204020203" pitchFamily="34" charset="-122"/>
                <a:sym typeface="+mn-ea"/>
              </a:rPr>
              <a:t>To handle the timed retransmission of segments to ensure that they reach the receiver without being lost.</a:t>
            </a:r>
          </a:p>
          <a:p>
            <a:pPr marL="791845" lvl="1" indent="-342900" algn="l" fontAlgn="base">
              <a:lnSpc>
                <a:spcPct val="120000"/>
              </a:lnSpc>
              <a:spcBef>
                <a:spcPts val="600"/>
              </a:spcBef>
              <a:spcAft>
                <a:spcPts val="600"/>
              </a:spcAft>
              <a:buClr>
                <a:srgbClr val="CC9900"/>
              </a:buClr>
              <a:buSzPct val="65000"/>
              <a:buFont typeface="Wingdings" panose="05000000000000000000" charset="0"/>
              <a:buChar char=""/>
            </a:pPr>
            <a:r>
              <a:rPr kumimoji="1" lang="en-US" altLang="zh-CN" sz="2400" kern="0" dirty="0">
                <a:latin typeface="Times New Roman" panose="02020603050405020304" pitchFamily="18" charset="0"/>
                <a:ea typeface="微软雅黑 Light" panose="020B0502040204020203" pitchFamily="34" charset="-122"/>
                <a:sym typeface="+mn-ea"/>
              </a:rPr>
              <a:t>To attempt to retransmit the packet when the sender doesn't receive an acknowledgment within the specified timeout period.</a:t>
            </a:r>
          </a:p>
          <a:p>
            <a:pPr marL="447675"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sz="2400" kern="0" dirty="0">
                <a:latin typeface="Times New Roman" panose="02020603050405020304" pitchFamily="18" charset="0"/>
                <a:ea typeface="微软雅黑 Light" panose="020B0502040204020203" pitchFamily="34" charset="-122"/>
                <a:sym typeface="+mn-ea"/>
              </a:rPr>
              <a:t>void </a:t>
            </a:r>
            <a:r>
              <a:rPr kumimoji="1" lang="en-US" altLang="zh-CN" sz="2400" kern="0" dirty="0" err="1">
                <a:latin typeface="Times New Roman" panose="02020603050405020304" pitchFamily="18" charset="0"/>
                <a:ea typeface="微软雅黑 Light" panose="020B0502040204020203" pitchFamily="34" charset="-122"/>
                <a:sym typeface="+mn-ea"/>
              </a:rPr>
              <a:t>make_empty_message</a:t>
            </a:r>
            <a:r>
              <a:rPr kumimoji="1" lang="en-US" altLang="zh-CN" sz="2400" kern="0" dirty="0">
                <a:latin typeface="Times New Roman" panose="02020603050405020304" pitchFamily="18" charset="0"/>
                <a:ea typeface="微软雅黑 Light" panose="020B0502040204020203" pitchFamily="34" charset="-122"/>
                <a:sym typeface="+mn-ea"/>
              </a:rPr>
              <a:t>():</a:t>
            </a:r>
          </a:p>
          <a:p>
            <a:pPr marL="904875" lvl="1" indent="-447675" algn="l" fontAlgn="base">
              <a:lnSpc>
                <a:spcPct val="120000"/>
              </a:lnSpc>
              <a:spcBef>
                <a:spcPts val="600"/>
              </a:spcBef>
              <a:spcAft>
                <a:spcPts val="600"/>
              </a:spcAft>
              <a:buClr>
                <a:schemeClr val="accent1"/>
              </a:buClr>
              <a:buSzPct val="70000"/>
              <a:buFont typeface="Wingdings" panose="05000000000000000000" charset="0"/>
              <a:buChar char=""/>
            </a:pPr>
            <a:r>
              <a:rPr kumimoji="1" lang="en-US" altLang="zh-CN" sz="2400" kern="0" dirty="0">
                <a:latin typeface="Times New Roman" panose="02020603050405020304" pitchFamily="18" charset="0"/>
                <a:ea typeface="微软雅黑 Light" panose="020B0502040204020203" pitchFamily="34" charset="-122"/>
                <a:sym typeface="+mn-ea"/>
              </a:rPr>
              <a:t>Generate an empty </a:t>
            </a:r>
            <a:r>
              <a:rPr kumimoji="1" lang="en-US" altLang="zh-CN" sz="2400" kern="0" dirty="0" err="1">
                <a:latin typeface="Times New Roman" panose="02020603050405020304" pitchFamily="18" charset="0"/>
                <a:ea typeface="微软雅黑 Light" panose="020B0502040204020203" pitchFamily="34" charset="-122"/>
                <a:sym typeface="+mn-ea"/>
              </a:rPr>
              <a:t>TCPSenderMessage</a:t>
            </a:r>
            <a:r>
              <a:rPr kumimoji="1" lang="en-US" altLang="zh-CN" sz="2400" kern="0" dirty="0">
                <a:latin typeface="Times New Roman" panose="02020603050405020304" pitchFamily="18" charset="0"/>
                <a:ea typeface="微软雅黑 Light" panose="020B0502040204020203" pitchFamily="34" charset="-122"/>
                <a:sym typeface="+mn-ea"/>
              </a:rPr>
              <a:t>, this is useful.</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pitchFamily="18" charset="0"/>
            <a:ea typeface="宋体" pitchFamily="2" charset="-122"/>
            <a:cs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pitchFamily="18" charset="0"/>
            <a:ea typeface="宋体" pitchFamily="2" charset="-122"/>
            <a:cs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838</Words>
  <Application>Microsoft Office PowerPoint</Application>
  <PresentationFormat>宽屏</PresentationFormat>
  <Paragraphs>72</Paragraphs>
  <Slides>10</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宋体</vt:lpstr>
      <vt:lpstr>Arial</vt:lpstr>
      <vt:lpstr>Arial Bold</vt:lpstr>
      <vt:lpstr>Calibri</vt:lpstr>
      <vt:lpstr>Times New Roman</vt:lpstr>
      <vt:lpstr>Times New Roman Bold</vt:lpstr>
      <vt:lpstr>Wingdings</vt:lpstr>
      <vt:lpstr>Axis</vt:lpstr>
      <vt:lpstr>Lab3: The TCP sender</vt:lpstr>
      <vt:lpstr>PowerPoint 演示文稿</vt:lpstr>
      <vt:lpstr>TCP Sender</vt:lpstr>
      <vt:lpstr>TCP Sender’s Responsibility</vt:lpstr>
      <vt:lpstr>  How does the TCPSender know if a segment was lost?</vt:lpstr>
      <vt:lpstr>When tick is called and the retransmission timer has expired</vt:lpstr>
      <vt:lpstr> Cumulative Acknowledgment</vt:lpstr>
      <vt:lpstr>Implementing the TCP sender</vt:lpstr>
      <vt:lpstr>Implementing the TCP sender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李钰</cp:lastModifiedBy>
  <cp:revision>34</cp:revision>
  <dcterms:created xsi:type="dcterms:W3CDTF">2023-11-09T02:57:03Z</dcterms:created>
  <dcterms:modified xsi:type="dcterms:W3CDTF">2024-10-23T13:32:44Z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2052-6.2.2.8394</vt:lpwstr>
  </property>
  <property fmtid="{D5CDD505-2E9C-101B-9397-08002B2CF9AE}" pid="3" name="ICV">
    <vt:lpwstr>E8937AE34DF60D6DCD7C3765915CCA06_41</vt:lpwstr>
  </property>
</Properties>
</file>