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2" r:id="rId6"/>
    <p:sldId id="263" r:id="rId7"/>
    <p:sldId id="265" r:id="rId8"/>
    <p:sldId id="258" r:id="rId9"/>
    <p:sldId id="267" r:id="rId10"/>
    <p:sldId id="270" r:id="rId11"/>
    <p:sldId id="271" r:id="rId12"/>
    <p:sldId id="261" r:id="rId13"/>
  </p:sldIdLst>
  <p:sldSz cx="12192000" cy="6858000"/>
  <p:notesSz cx="6858000" cy="9144000"/>
  <p:defaultTextStyle>
    <a:defPPr>
      <a:defRPr lang="en-US"/>
    </a:defPPr>
    <a:lvl1pPr marL="0" indent="0" algn="l" rtl="0" eaLnBrk="1" fontAlgn="base" hangingPunct="1">
      <a:lnSpc>
        <a:spcPct val="100000"/>
      </a:lnSpc>
      <a:spcBef>
        <a:spcPts val="800"/>
      </a:spcBef>
      <a:spcAft>
        <a:spcPts val="300"/>
      </a:spcAft>
      <a:buClr>
        <a:schemeClr val="accent1"/>
      </a:buClr>
      <a:buSzPct val="110000"/>
      <a:buFont typeface="Arial" panose="020B0604020202020204" pitchFamily="34" charset="0"/>
      <a:buNone/>
      <a:defRPr sz="2000" b="0" i="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22250" indent="-212725" algn="l" rtl="0" eaLnBrk="1" fontAlgn="base" hangingPunct="1">
      <a:lnSpc>
        <a:spcPct val="100000"/>
      </a:lnSpc>
      <a:spcBef>
        <a:spcPts val="0"/>
      </a:spcBef>
      <a:spcAft>
        <a:spcPct val="0"/>
      </a:spcAft>
      <a:buClr>
        <a:schemeClr val="accent1"/>
      </a:buClr>
      <a:buSzPct val="110000"/>
      <a:buFont typeface="Arial" panose="020B0604020202020204" pitchFamily="34" charset="0"/>
      <a:buChar char="•"/>
      <a:tabLst/>
      <a:defRPr sz="1800" kern="1200">
        <a:solidFill>
          <a:schemeClr val="tx1"/>
        </a:solidFill>
        <a:latin typeface="+mj-lt"/>
        <a:ea typeface="ＭＳ Ｐゴシック" charset="0"/>
        <a:cs typeface="HelveticaNeueLT Std"/>
      </a:defRPr>
    </a:lvl2pPr>
    <a:lvl3pPr marL="468000" indent="-226800" algn="l" rtl="0" eaLnBrk="1" fontAlgn="base" hangingPunct="1">
      <a:lnSpc>
        <a:spcPct val="100000"/>
      </a:lnSpc>
      <a:spcBef>
        <a:spcPts val="200"/>
      </a:spcBef>
      <a:spcAft>
        <a:spcPct val="0"/>
      </a:spcAft>
      <a:buClr>
        <a:schemeClr val="accent1"/>
      </a:buClr>
      <a:buSzPct val="115000"/>
      <a:buFont typeface="Arial" panose="020B0604020202020204" pitchFamily="34" charset="0"/>
      <a:buChar char="•"/>
      <a:defRPr sz="1600" kern="1200">
        <a:solidFill>
          <a:schemeClr val="tx1"/>
        </a:solidFill>
        <a:latin typeface="+mj-lt"/>
        <a:ea typeface="ＭＳ Ｐゴシック" charset="0"/>
        <a:cs typeface="HelveticaNeueLT Std"/>
      </a:defRPr>
    </a:lvl3pPr>
    <a:lvl4pPr marL="666000" indent="-212400" algn="l" rtl="0" eaLnBrk="1" fontAlgn="base" hangingPunct="1">
      <a:lnSpc>
        <a:spcPct val="100000"/>
      </a:lnSpc>
      <a:spcBef>
        <a:spcPts val="200"/>
      </a:spcBef>
      <a:spcAft>
        <a:spcPct val="0"/>
      </a:spcAft>
      <a:buClr>
        <a:schemeClr val="accent1"/>
      </a:buClr>
      <a:buSzPct val="85000"/>
      <a:buFont typeface="Wingdings" pitchFamily="2" charset="2"/>
      <a:buChar char="§"/>
      <a:tabLst/>
      <a:defRPr lang="en-US" sz="1400" kern="1200" dirty="0" smtClean="0">
        <a:solidFill>
          <a:schemeClr val="tx1"/>
        </a:solidFill>
        <a:latin typeface="+mj-lt"/>
        <a:ea typeface="ＭＳ Ｐゴシック" charset="0"/>
        <a:cs typeface="HelveticaNeueLT Std"/>
      </a:defRPr>
    </a:lvl4pPr>
    <a:lvl5pPr marL="666000" indent="-212400" algn="l" rtl="0" eaLnBrk="1" fontAlgn="base" hangingPunct="1">
      <a:lnSpc>
        <a:spcPct val="100000"/>
      </a:lnSpc>
      <a:spcBef>
        <a:spcPts val="200"/>
      </a:spcBef>
      <a:spcAft>
        <a:spcPct val="0"/>
      </a:spcAft>
      <a:buClr>
        <a:schemeClr val="accent1"/>
      </a:buClr>
      <a:buSzPct val="85000"/>
      <a:buFont typeface="Wingdings" pitchFamily="2" charset="2"/>
      <a:buChar char="§"/>
      <a:tabLst/>
      <a:defRPr lang="en-US" sz="1400" kern="1200" dirty="0" smtClean="0">
        <a:solidFill>
          <a:schemeClr val="tx1"/>
        </a:solidFill>
        <a:latin typeface="+mj-lt"/>
        <a:ea typeface="ＭＳ Ｐゴシック" charset="0"/>
        <a:cs typeface="HelveticaNeueLT Std"/>
      </a:defRPr>
    </a:lvl5pPr>
    <a:lvl6pPr marL="666000" indent="-212400" algn="l" defTabSz="1219124" rtl="0" eaLnBrk="1" latinLnBrk="0" hangingPunct="1">
      <a:lnSpc>
        <a:spcPct val="100000"/>
      </a:lnSpc>
      <a:spcBef>
        <a:spcPts val="200"/>
      </a:spcBef>
      <a:buClr>
        <a:schemeClr val="accent1"/>
      </a:buClr>
      <a:buSzPct val="85000"/>
      <a:buFont typeface="Wingdings" pitchFamily="2" charset="2"/>
      <a:buChar char="§"/>
      <a:tabLst/>
      <a:defRPr lang="en-US" sz="140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666000" indent="-212400" algn="l" defTabSz="1219124" rtl="0" eaLnBrk="1" latinLnBrk="0" hangingPunct="1">
      <a:lnSpc>
        <a:spcPct val="100000"/>
      </a:lnSpc>
      <a:spcBef>
        <a:spcPts val="200"/>
      </a:spcBef>
      <a:buClr>
        <a:schemeClr val="accent1"/>
      </a:buClr>
      <a:buSzPct val="85000"/>
      <a:buFont typeface="Wingdings" pitchFamily="2" charset="2"/>
      <a:buChar char="§"/>
      <a:tabLst/>
      <a:defRPr lang="en-US" sz="1400" kern="1200" baseline="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666000" indent="-212400" algn="l" defTabSz="1219124" rtl="0" eaLnBrk="1" latinLnBrk="0" hangingPunct="1">
      <a:lnSpc>
        <a:spcPct val="100000"/>
      </a:lnSpc>
      <a:spcBef>
        <a:spcPts val="200"/>
      </a:spcBef>
      <a:buClr>
        <a:schemeClr val="accent1"/>
      </a:buClr>
      <a:buSzPct val="85000"/>
      <a:buFont typeface="Wingdings" pitchFamily="2" charset="2"/>
      <a:buChar char="§"/>
      <a:defRPr lang="en-US" sz="1400" kern="1200" baseline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666000" indent="-212400" algn="l" defTabSz="1219124" rtl="0" eaLnBrk="1" latinLnBrk="0" hangingPunct="1">
      <a:lnSpc>
        <a:spcPct val="100000"/>
      </a:lnSpc>
      <a:spcBef>
        <a:spcPts val="200"/>
      </a:spcBef>
      <a:buClr>
        <a:schemeClr val="accent1"/>
      </a:buClr>
      <a:buSzPct val="85000"/>
      <a:buFont typeface="Wingdings" pitchFamily="2" charset="2"/>
      <a:buChar char="§"/>
      <a:defRPr lang="en-US" sz="1400" kern="1200" baseline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8ECBE"/>
    <a:srgbClr val="1B3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ene, road&#10;&#10;Description automatically generated">
            <a:extLst>
              <a:ext uri="{FF2B5EF4-FFF2-40B4-BE49-F238E27FC236}">
                <a16:creationId xmlns:a16="http://schemas.microsoft.com/office/drawing/2014/main" id="{A806D7D4-457C-F547-8B38-5EA24A59B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6D82020-977B-074A-ABCD-112BD3B94A4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3525" y="4997135"/>
            <a:ext cx="11664950" cy="624691"/>
          </a:xfrm>
          <a:prstGeom prst="rect">
            <a:avLst/>
          </a:prstGeom>
        </p:spPr>
        <p:txBody>
          <a:bodyPr lIns="0" t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0" i="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6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1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3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9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Presentation Subtitle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63C04AC-74DA-1648-A9CB-6E4FDDB1FA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759200"/>
            <a:ext cx="11664950" cy="1227138"/>
          </a:xfrm>
          <a:noFill/>
          <a:ln>
            <a:noFill/>
          </a:ln>
        </p:spPr>
        <p:txBody>
          <a:bodyPr vert="horz" wrap="square" lIns="0" tIns="72000" rIns="91440" bIns="0" numCol="1" anchor="b" anchorCtr="0" compatLnSpc="1">
            <a:prstTxWarp prst="textNoShape">
              <a:avLst/>
            </a:prstTxWarp>
          </a:bodyPr>
          <a:lstStyle>
            <a:lvl1pPr>
              <a:defRPr lang="en-US" sz="4000" b="1" cap="none" spc="0" baseline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dirty="0"/>
              <a:t>Click to Add Presentation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EFA71-6541-0543-A5F5-8C052EFCD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6" y="599266"/>
            <a:ext cx="5504219" cy="4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8C1AD84E-F0A4-8840-A246-5359D4393326}"/>
              </a:ext>
            </a:extLst>
          </p:cNvPr>
          <p:cNvSpPr txBox="1">
            <a:spLocks/>
          </p:cNvSpPr>
          <p:nvPr/>
        </p:nvSpPr>
        <p:spPr>
          <a:xfrm>
            <a:off x="263526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6" name="Text Placeholder 66">
            <a:extLst>
              <a:ext uri="{FF2B5EF4-FFF2-40B4-BE49-F238E27FC236}">
                <a16:creationId xmlns:a16="http://schemas.microsoft.com/office/drawing/2014/main" id="{1B8DEDE3-EC2F-5841-89BE-B7F7AFB0CFE1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>
          <a:xfrm>
            <a:off x="263526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56376-453E-6C41-8339-71927A31E8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6" y="152401"/>
            <a:ext cx="11651764" cy="973138"/>
          </a:xfrm>
        </p:spPr>
        <p:txBody>
          <a:bodyPr/>
          <a:lstStyle/>
          <a:p>
            <a:r>
              <a:rPr lang="en-US"/>
              <a:t>Click to add slide title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2819F21-ACAB-5047-B4BB-49F2487E8123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50328BC-896C-064A-96DF-DF75F7D2C556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1D061D3-3D4F-8044-8348-8BAE6CEBA96F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27AD5D2-1C3A-A742-994F-2DC51780104F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A1B1125-9150-F645-8F43-995F5DA29606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31277BE-B774-E940-BF28-BB7D6D3CB8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5A34A3A7-9822-1B4E-8EA1-363808A257E1}"/>
              </a:ext>
            </a:extLst>
          </p:cNvPr>
          <p:cNvSpPr>
            <a:spLocks noGrp="1"/>
          </p:cNvSpPr>
          <p:nvPr>
            <p:ph type="pic" sz="quarter" idx="125" hasCustomPrompt="1"/>
          </p:nvPr>
        </p:nvSpPr>
        <p:spPr>
          <a:xfrm>
            <a:off x="274884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B6B7146A-CBE5-7E43-95B1-20037BA683E0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>
          <a:xfrm>
            <a:off x="422627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21C1BF8E-7F70-6444-9C8A-7FEAE21EDE1E}"/>
              </a:ext>
            </a:extLst>
          </p:cNvPr>
          <p:cNvSpPr txBox="1">
            <a:spLocks/>
          </p:cNvSpPr>
          <p:nvPr/>
        </p:nvSpPr>
        <p:spPr>
          <a:xfrm>
            <a:off x="2616582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68" name="Text Placeholder 66">
            <a:extLst>
              <a:ext uri="{FF2B5EF4-FFF2-40B4-BE49-F238E27FC236}">
                <a16:creationId xmlns:a16="http://schemas.microsoft.com/office/drawing/2014/main" id="{EE1428B6-4E55-E44B-8AAF-5A0F836A7A6B}"/>
              </a:ext>
            </a:extLst>
          </p:cNvPr>
          <p:cNvSpPr>
            <a:spLocks noGrp="1"/>
          </p:cNvSpPr>
          <p:nvPr>
            <p:ph type="body" sz="quarter" idx="161"/>
          </p:nvPr>
        </p:nvSpPr>
        <p:spPr>
          <a:xfrm>
            <a:off x="2616582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Picture Placeholder 3">
            <a:extLst>
              <a:ext uri="{FF2B5EF4-FFF2-40B4-BE49-F238E27FC236}">
                <a16:creationId xmlns:a16="http://schemas.microsoft.com/office/drawing/2014/main" id="{1E07978C-29E0-2F47-B8E0-FB56E40F97EA}"/>
              </a:ext>
            </a:extLst>
          </p:cNvPr>
          <p:cNvSpPr>
            <a:spLocks noGrp="1"/>
          </p:cNvSpPr>
          <p:nvPr>
            <p:ph type="pic" sz="quarter" idx="162" hasCustomPrompt="1"/>
          </p:nvPr>
        </p:nvSpPr>
        <p:spPr>
          <a:xfrm>
            <a:off x="2627940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76" name="Text Placeholder 4">
            <a:extLst>
              <a:ext uri="{FF2B5EF4-FFF2-40B4-BE49-F238E27FC236}">
                <a16:creationId xmlns:a16="http://schemas.microsoft.com/office/drawing/2014/main" id="{4143DB53-0E49-A745-9428-F6A0BE2E375C}"/>
              </a:ext>
            </a:extLst>
          </p:cNvPr>
          <p:cNvSpPr>
            <a:spLocks noGrp="1"/>
          </p:cNvSpPr>
          <p:nvPr>
            <p:ph type="body" sz="quarter" idx="163"/>
          </p:nvPr>
        </p:nvSpPr>
        <p:spPr>
          <a:xfrm>
            <a:off x="2775683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5">
            <a:extLst>
              <a:ext uri="{FF2B5EF4-FFF2-40B4-BE49-F238E27FC236}">
                <a16:creationId xmlns:a16="http://schemas.microsoft.com/office/drawing/2014/main" id="{82D71F7B-ECEF-5E49-BAB9-0A70C9D5B2D8}"/>
              </a:ext>
            </a:extLst>
          </p:cNvPr>
          <p:cNvSpPr txBox="1">
            <a:spLocks/>
          </p:cNvSpPr>
          <p:nvPr/>
        </p:nvSpPr>
        <p:spPr>
          <a:xfrm>
            <a:off x="4981830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79" name="Text Placeholder 66">
            <a:extLst>
              <a:ext uri="{FF2B5EF4-FFF2-40B4-BE49-F238E27FC236}">
                <a16:creationId xmlns:a16="http://schemas.microsoft.com/office/drawing/2014/main" id="{03C2B6CA-630B-3449-897E-9EDE33AEA12E}"/>
              </a:ext>
            </a:extLst>
          </p:cNvPr>
          <p:cNvSpPr>
            <a:spLocks noGrp="1"/>
          </p:cNvSpPr>
          <p:nvPr>
            <p:ph type="body" sz="quarter" idx="164"/>
          </p:nvPr>
        </p:nvSpPr>
        <p:spPr>
          <a:xfrm>
            <a:off x="4981830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D0AEFF38-20D2-A64A-9D04-9737CAC87400}"/>
              </a:ext>
            </a:extLst>
          </p:cNvPr>
          <p:cNvSpPr>
            <a:spLocks noGrp="1"/>
          </p:cNvSpPr>
          <p:nvPr>
            <p:ph type="pic" sz="quarter" idx="165" hasCustomPrompt="1"/>
          </p:nvPr>
        </p:nvSpPr>
        <p:spPr>
          <a:xfrm>
            <a:off x="4993188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5EDABC7A-301D-4D44-A5F2-D911D46ECB39}"/>
              </a:ext>
            </a:extLst>
          </p:cNvPr>
          <p:cNvSpPr>
            <a:spLocks noGrp="1"/>
          </p:cNvSpPr>
          <p:nvPr>
            <p:ph type="body" sz="quarter" idx="166"/>
          </p:nvPr>
        </p:nvSpPr>
        <p:spPr>
          <a:xfrm>
            <a:off x="5140931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2" name="Text Placeholder 5">
            <a:extLst>
              <a:ext uri="{FF2B5EF4-FFF2-40B4-BE49-F238E27FC236}">
                <a16:creationId xmlns:a16="http://schemas.microsoft.com/office/drawing/2014/main" id="{0FBD021F-BF05-5041-8A79-6F7C032DBAC7}"/>
              </a:ext>
            </a:extLst>
          </p:cNvPr>
          <p:cNvSpPr txBox="1">
            <a:spLocks/>
          </p:cNvSpPr>
          <p:nvPr/>
        </p:nvSpPr>
        <p:spPr>
          <a:xfrm>
            <a:off x="7347078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84" name="Text Placeholder 66">
            <a:extLst>
              <a:ext uri="{FF2B5EF4-FFF2-40B4-BE49-F238E27FC236}">
                <a16:creationId xmlns:a16="http://schemas.microsoft.com/office/drawing/2014/main" id="{754EA112-6BEB-1649-B532-A432A7BE19DE}"/>
              </a:ext>
            </a:extLst>
          </p:cNvPr>
          <p:cNvSpPr>
            <a:spLocks noGrp="1"/>
          </p:cNvSpPr>
          <p:nvPr>
            <p:ph type="body" sz="quarter" idx="167"/>
          </p:nvPr>
        </p:nvSpPr>
        <p:spPr>
          <a:xfrm>
            <a:off x="7347078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Picture Placeholder 3">
            <a:extLst>
              <a:ext uri="{FF2B5EF4-FFF2-40B4-BE49-F238E27FC236}">
                <a16:creationId xmlns:a16="http://schemas.microsoft.com/office/drawing/2014/main" id="{C2E0D43C-3904-914E-89EB-0667F9782898}"/>
              </a:ext>
            </a:extLst>
          </p:cNvPr>
          <p:cNvSpPr>
            <a:spLocks noGrp="1"/>
          </p:cNvSpPr>
          <p:nvPr>
            <p:ph type="pic" sz="quarter" idx="168" hasCustomPrompt="1"/>
          </p:nvPr>
        </p:nvSpPr>
        <p:spPr>
          <a:xfrm>
            <a:off x="7358436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B2D6B3CB-A997-BF43-96FC-64FC12DA6874}"/>
              </a:ext>
            </a:extLst>
          </p:cNvPr>
          <p:cNvSpPr>
            <a:spLocks noGrp="1"/>
          </p:cNvSpPr>
          <p:nvPr>
            <p:ph type="body" sz="quarter" idx="169"/>
          </p:nvPr>
        </p:nvSpPr>
        <p:spPr>
          <a:xfrm>
            <a:off x="7506179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7" name="Text Placeholder 5">
            <a:extLst>
              <a:ext uri="{FF2B5EF4-FFF2-40B4-BE49-F238E27FC236}">
                <a16:creationId xmlns:a16="http://schemas.microsoft.com/office/drawing/2014/main" id="{503485E0-F7AD-3A40-9FC3-8F149B50815E}"/>
              </a:ext>
            </a:extLst>
          </p:cNvPr>
          <p:cNvSpPr txBox="1">
            <a:spLocks/>
          </p:cNvSpPr>
          <p:nvPr/>
        </p:nvSpPr>
        <p:spPr>
          <a:xfrm>
            <a:off x="9687942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89" name="Text Placeholder 66">
            <a:extLst>
              <a:ext uri="{FF2B5EF4-FFF2-40B4-BE49-F238E27FC236}">
                <a16:creationId xmlns:a16="http://schemas.microsoft.com/office/drawing/2014/main" id="{52F54C64-A143-044B-A709-746149BC32DA}"/>
              </a:ext>
            </a:extLst>
          </p:cNvPr>
          <p:cNvSpPr>
            <a:spLocks noGrp="1"/>
          </p:cNvSpPr>
          <p:nvPr>
            <p:ph type="body" sz="quarter" idx="170"/>
          </p:nvPr>
        </p:nvSpPr>
        <p:spPr>
          <a:xfrm>
            <a:off x="9687942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Picture Placeholder 3">
            <a:extLst>
              <a:ext uri="{FF2B5EF4-FFF2-40B4-BE49-F238E27FC236}">
                <a16:creationId xmlns:a16="http://schemas.microsoft.com/office/drawing/2014/main" id="{D5096C43-4378-4A4B-912B-4D48DFC61844}"/>
              </a:ext>
            </a:extLst>
          </p:cNvPr>
          <p:cNvSpPr>
            <a:spLocks noGrp="1"/>
          </p:cNvSpPr>
          <p:nvPr>
            <p:ph type="pic" sz="quarter" idx="171" hasCustomPrompt="1"/>
          </p:nvPr>
        </p:nvSpPr>
        <p:spPr>
          <a:xfrm>
            <a:off x="9699300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653721AF-5CB8-C246-9949-892109159316}"/>
              </a:ext>
            </a:extLst>
          </p:cNvPr>
          <p:cNvSpPr>
            <a:spLocks noGrp="1"/>
          </p:cNvSpPr>
          <p:nvPr>
            <p:ph type="body" sz="quarter" idx="172"/>
          </p:nvPr>
        </p:nvSpPr>
        <p:spPr>
          <a:xfrm>
            <a:off x="9847043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5E2B590-5AE5-4D43-BA94-2F288707929D}"/>
              </a:ext>
            </a:extLst>
          </p:cNvPr>
          <p:cNvSpPr txBox="1">
            <a:spLocks/>
          </p:cNvSpPr>
          <p:nvPr/>
        </p:nvSpPr>
        <p:spPr>
          <a:xfrm>
            <a:off x="263526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1B13F0-B4AF-5446-8328-C033F7090A61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B6D027-3301-8B48-AA66-4E03327BBC79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B6852D5-F26D-664C-A9F6-BF9037BBFE58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2F5D4E-B8D2-A24F-AC47-22D806E55759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BA946E-DADB-3B40-A026-86AEAD921482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BF6377A-3E4C-E543-A6E3-B62474F759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AB31743E-709B-B74A-B557-00500F507BFA}"/>
              </a:ext>
            </a:extLst>
          </p:cNvPr>
          <p:cNvSpPr txBox="1">
            <a:spLocks/>
          </p:cNvSpPr>
          <p:nvPr/>
        </p:nvSpPr>
        <p:spPr>
          <a:xfrm>
            <a:off x="2616582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874CC086-E655-3E48-A8D7-D74BE47D0988}"/>
              </a:ext>
            </a:extLst>
          </p:cNvPr>
          <p:cNvSpPr txBox="1">
            <a:spLocks/>
          </p:cNvSpPr>
          <p:nvPr/>
        </p:nvSpPr>
        <p:spPr>
          <a:xfrm>
            <a:off x="4981830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96BA808A-C828-8542-AADB-7C28F4133DE5}"/>
              </a:ext>
            </a:extLst>
          </p:cNvPr>
          <p:cNvSpPr txBox="1">
            <a:spLocks/>
          </p:cNvSpPr>
          <p:nvPr/>
        </p:nvSpPr>
        <p:spPr>
          <a:xfrm>
            <a:off x="7347078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BAE2EC45-00CF-FD47-9AF3-31929E5B03F6}"/>
              </a:ext>
            </a:extLst>
          </p:cNvPr>
          <p:cNvSpPr txBox="1">
            <a:spLocks/>
          </p:cNvSpPr>
          <p:nvPr/>
        </p:nvSpPr>
        <p:spPr>
          <a:xfrm>
            <a:off x="9687942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05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2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1762EBF-E0D7-8245-9003-E6DC25C5B17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634184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05000"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0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and drop image onto slide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6F8CA-EB29-7B4C-8C88-14F0FA8683C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F4B2B0-BF85-6749-9807-1542F0D260A9}"/>
                </a:ext>
              </a:extLst>
            </p:cNvPr>
            <p:cNvSpPr/>
            <p:nvPr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69EFC-6015-994F-AAAE-36B45550D796}"/>
                </a:ext>
              </a:extLst>
            </p:cNvPr>
            <p:cNvSpPr txBox="1"/>
            <p:nvPr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857ABE-281D-204A-961D-D55C5A4EECEA}"/>
                </a:ext>
              </a:extLst>
            </p:cNvPr>
            <p:cNvCxnSpPr>
              <a:cxnSpLocks/>
            </p:cNvCxnSpPr>
            <p:nvPr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6349B6-CD87-3C40-A671-7A1B3EDBFBDB}"/>
                </a:ext>
              </a:extLst>
            </p:cNvPr>
            <p:cNvSpPr txBox="1"/>
            <p:nvPr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F3C8DC-0EB1-A54A-9CC4-B7E9EB96D6B5}"/>
                </a:ext>
              </a:extLst>
            </p:cNvPr>
            <p:cNvGrpSpPr/>
            <p:nvPr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20CD52-3955-584F-A4C5-5ABDC961B346}"/>
                  </a:ext>
                </a:extLst>
              </p:cNvPr>
              <p:cNvGrpSpPr/>
              <p:nvPr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71F22C-7095-2046-98D8-7F526D021947}"/>
                    </a:ext>
                  </a:extLst>
                </p:cNvPr>
                <p:cNvSpPr/>
                <p:nvPr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F8D0D1-E25C-514F-B0F6-009FE88EDA7B}"/>
                    </a:ext>
                  </a:extLst>
                </p:cNvPr>
                <p:cNvSpPr txBox="1"/>
                <p:nvPr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5FEE07-2797-9841-AF3F-7B02EA44BEC6}"/>
                    </a:ext>
                  </a:extLst>
                </p:cNvPr>
                <p:cNvSpPr txBox="1"/>
                <p:nvPr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BA9531-EC5F-D348-A85B-1F3BE61794D3}"/>
                    </a:ext>
                  </a:extLst>
                </p:cNvPr>
                <p:cNvSpPr txBox="1"/>
                <p:nvPr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49FC18-348C-3841-A7B1-EEDE4ECECA73}"/>
                  </a:ext>
                </a:extLst>
              </p:cNvPr>
              <p:cNvSpPr txBox="1"/>
              <p:nvPr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E07A37F-BC36-8141-9134-2D60B9BCD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738F67-F841-DE42-B53F-A15AB7EF8263}"/>
                </a:ext>
              </a:extLst>
            </p:cNvPr>
            <p:cNvGrpSpPr/>
            <p:nvPr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63862F-B08E-3A4A-B63B-0F08304B80A9}"/>
                  </a:ext>
                </a:extLst>
              </p:cNvPr>
              <p:cNvSpPr/>
              <p:nvPr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D6367C-0588-7B43-B808-760C7B6E2CA8}"/>
                  </a:ext>
                </a:extLst>
              </p:cNvPr>
              <p:cNvSpPr txBox="1"/>
              <p:nvPr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EFBD302-5FB8-0241-8B29-359EEE319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3F54A8-F6DF-774C-9ABE-A2BD51A7AF06}"/>
                  </a:ext>
                </a:extLst>
              </p:cNvPr>
              <p:cNvSpPr txBox="1"/>
              <p:nvPr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56BAB2B-CC37-3343-9E88-87CF2EE18C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69F4C-8AD2-9246-B11A-D858D8BD55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2CD0A-D65C-EA4B-BD79-7328CBB7BABA}"/>
                </a:ext>
              </a:extLst>
            </p:cNvPr>
            <p:cNvSpPr txBox="1"/>
            <p:nvPr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7A331-35D8-0E4E-94C4-8D81EC99B7C7}"/>
                </a:ext>
              </a:extLst>
            </p:cNvPr>
            <p:cNvSpPr txBox="1"/>
            <p:nvPr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3C2DA6-AE93-3E49-87C1-AD34E5C195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3CBDF1-AD68-0547-8D1F-E199906767F1}"/>
              </a:ext>
            </a:extLst>
          </p:cNvPr>
          <p:cNvSpPr txBox="1"/>
          <p:nvPr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9B5817D-3E68-FC42-8BC8-5368E0F6BBC0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932EA5C5-AD39-5F46-8B0F-BD5BBF63B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731771"/>
            <a:ext cx="12202754" cy="2280204"/>
          </a:xfrm>
          <a:gradFill>
            <a:gsLst>
              <a:gs pos="0">
                <a:schemeClr val="accent1">
                  <a:alpha val="76666"/>
                </a:schemeClr>
              </a:gs>
              <a:gs pos="100000">
                <a:schemeClr val="accent1"/>
              </a:gs>
            </a:gsLst>
            <a:lin ang="5400000" scaled="1"/>
          </a:gradFill>
          <a:ln w="12700">
            <a:noFill/>
          </a:ln>
        </p:spPr>
        <p:txBody>
          <a:bodyPr lIns="251999" rIns="251999" bIns="0" anchor="ctr"/>
          <a:lstStyle>
            <a:lvl1pPr algn="l">
              <a:lnSpc>
                <a:spcPct val="90000"/>
              </a:lnSpc>
              <a:defRPr sz="4400" b="1" i="0" cap="none" spc="0" baseline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BF1E6-6534-7549-9ED0-8ED25057DA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7706AC-0D66-964B-8334-ADADEB20FFA5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226BCD5-6197-C147-84BE-E55BE531F9EA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2B8CE9-EE6E-8848-BF3A-E118AE1C8D5F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AD024C-3309-C84E-8972-F76E23C245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237DE5-6ADB-9E44-99B3-A5C7E8EF2F75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F7BD434-8C1F-C141-922D-715B1ED0331E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D6381E-95FF-AA44-9F0C-9A9609F8FC12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926D35B-A94F-8F44-9C97-17D50DADDB4E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7B55D9C-E853-8949-AF23-F5D9D971760F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77667D6-0784-7847-82B5-2814E2BA1BB2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DCD5C07-C124-BF4F-8990-84A83650D8E3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98DC3E5-450A-BF43-8B58-C9D7DCFDC66F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452A3B19-B97F-A241-8CC7-0D24ACEAFA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E333AB-A172-1B41-80D0-E83E34699F8F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A2EA2D-63AB-B34B-871A-74F4A524753F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1AC90F-B72D-A741-B171-70A65C59254D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B068CF02-B572-6E45-BF94-82592F8F58F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0653E2-8456-5B42-B1A0-773C62101C37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63D9F3AC-E10D-834E-A7EC-55A2288D3CA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E6B064-B666-684E-881C-6A8792161A34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3710592-F121-3945-8107-38AE750C2C57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D6E2CA-CC5A-4940-9FEA-5B6E56A58FDC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069592-3254-244A-89A1-22876FD0ECEA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78772CC-C0F6-C849-A6AD-9D606DF7C41D}"/>
              </a:ext>
            </a:extLst>
          </p:cNvPr>
          <p:cNvSpPr txBox="1"/>
          <p:nvPr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292416-07A1-5C46-B5A0-623EB8F5C6C4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35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Supporting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C91952AE-6861-7D4C-A679-7ED17406D2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9958552" y="545122"/>
            <a:ext cx="2233448" cy="5495919"/>
          </a:xfrm>
          <a:custGeom>
            <a:avLst/>
            <a:gdLst>
              <a:gd name="connsiteX0" fmla="*/ 312822 w 2233448"/>
              <a:gd name="connsiteY0" fmla="*/ 0 h 5495919"/>
              <a:gd name="connsiteX1" fmla="*/ 568770 w 2233448"/>
              <a:gd name="connsiteY1" fmla="*/ 0 h 5495919"/>
              <a:gd name="connsiteX2" fmla="*/ 568770 w 2233448"/>
              <a:gd name="connsiteY2" fmla="*/ 96713 h 5495919"/>
              <a:gd name="connsiteX3" fmla="*/ 671350 w 2233448"/>
              <a:gd name="connsiteY3" fmla="*/ 199293 h 5495919"/>
              <a:gd name="connsiteX4" fmla="*/ 1820205 w 2233448"/>
              <a:gd name="connsiteY4" fmla="*/ 199293 h 5495919"/>
              <a:gd name="connsiteX5" fmla="*/ 1922785 w 2233448"/>
              <a:gd name="connsiteY5" fmla="*/ 96713 h 5495919"/>
              <a:gd name="connsiteX6" fmla="*/ 1922785 w 2233448"/>
              <a:gd name="connsiteY6" fmla="*/ 0 h 5495919"/>
              <a:gd name="connsiteX7" fmla="*/ 2233448 w 2233448"/>
              <a:gd name="connsiteY7" fmla="*/ 0 h 5495919"/>
              <a:gd name="connsiteX8" fmla="*/ 2233448 w 2233448"/>
              <a:gd name="connsiteY8" fmla="*/ 5495919 h 5495919"/>
              <a:gd name="connsiteX9" fmla="*/ 312822 w 2233448"/>
              <a:gd name="connsiteY9" fmla="*/ 5495919 h 5495919"/>
              <a:gd name="connsiteX10" fmla="*/ 0 w 2233448"/>
              <a:gd name="connsiteY10" fmla="*/ 5183097 h 5495919"/>
              <a:gd name="connsiteX11" fmla="*/ 0 w 2233448"/>
              <a:gd name="connsiteY11" fmla="*/ 312822 h 5495919"/>
              <a:gd name="connsiteX12" fmla="*/ 312822 w 2233448"/>
              <a:gd name="connsiteY12" fmla="*/ 0 h 549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3448" h="5495919">
                <a:moveTo>
                  <a:pt x="312822" y="0"/>
                </a:moveTo>
                <a:lnTo>
                  <a:pt x="568770" y="0"/>
                </a:lnTo>
                <a:lnTo>
                  <a:pt x="568770" y="96713"/>
                </a:lnTo>
                <a:cubicBezTo>
                  <a:pt x="568770" y="153366"/>
                  <a:pt x="614697" y="199293"/>
                  <a:pt x="671350" y="199293"/>
                </a:cubicBezTo>
                <a:lnTo>
                  <a:pt x="1820205" y="199293"/>
                </a:lnTo>
                <a:cubicBezTo>
                  <a:pt x="1876858" y="199293"/>
                  <a:pt x="1922785" y="153366"/>
                  <a:pt x="1922785" y="96713"/>
                </a:cubicBezTo>
                <a:lnTo>
                  <a:pt x="1922785" y="0"/>
                </a:lnTo>
                <a:lnTo>
                  <a:pt x="2233448" y="0"/>
                </a:lnTo>
                <a:lnTo>
                  <a:pt x="2233448" y="5495919"/>
                </a:lnTo>
                <a:lnTo>
                  <a:pt x="312822" y="5495919"/>
                </a:lnTo>
                <a:cubicBezTo>
                  <a:pt x="140055" y="5495919"/>
                  <a:pt x="0" y="5355864"/>
                  <a:pt x="0" y="5183097"/>
                </a:cubicBezTo>
                <a:lnTo>
                  <a:pt x="0" y="312822"/>
                </a:lnTo>
                <a:cubicBezTo>
                  <a:pt x="0" y="140055"/>
                  <a:pt x="140055" y="0"/>
                  <a:pt x="312822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rIns="251999" anchor="ctr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Drag image onto slide to fill phone screen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19A1-7307-4944-BE1C-F523537652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361" y="152400"/>
            <a:ext cx="2879464" cy="6002770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slide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11D142-2F56-C44C-92D0-D7EA8A9DAB96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9E686AA-6EDF-FF48-9476-DD83F7100E37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0AE1A7C-1EB7-E244-8DE3-9EE13BBA15B6}"/>
                </a:ext>
              </a:extLst>
            </p:cNvPr>
            <p:cNvSpPr/>
            <p:nvPr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FEC5364-347F-A24A-B1B8-ABC46E4248D0}"/>
                </a:ext>
              </a:extLst>
            </p:cNvPr>
            <p:cNvSpPr txBox="1"/>
            <p:nvPr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66901DA-7F55-BA47-A660-CAD72EEFE971}"/>
                </a:ext>
              </a:extLst>
            </p:cNvPr>
            <p:cNvCxnSpPr>
              <a:cxnSpLocks/>
            </p:cNvCxnSpPr>
            <p:nvPr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78FDDD2-5858-A446-9B0E-1C063E0B4502}"/>
                </a:ext>
              </a:extLst>
            </p:cNvPr>
            <p:cNvSpPr txBox="1"/>
            <p:nvPr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9D4316F-8829-C74B-A221-4A7DBA272431}"/>
                </a:ext>
              </a:extLst>
            </p:cNvPr>
            <p:cNvGrpSpPr/>
            <p:nvPr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0384B02-75E8-144E-8B22-F27459DBF213}"/>
                  </a:ext>
                </a:extLst>
              </p:cNvPr>
              <p:cNvGrpSpPr/>
              <p:nvPr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F73B797-007D-8F45-9B2F-99A3C206555C}"/>
                    </a:ext>
                  </a:extLst>
                </p:cNvPr>
                <p:cNvSpPr/>
                <p:nvPr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3AED18F-21AD-404E-BED9-E23726592536}"/>
                    </a:ext>
                  </a:extLst>
                </p:cNvPr>
                <p:cNvSpPr txBox="1"/>
                <p:nvPr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A0C7D49-CE9B-2F4E-837A-3F7610651477}"/>
                    </a:ext>
                  </a:extLst>
                </p:cNvPr>
                <p:cNvSpPr txBox="1"/>
                <p:nvPr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08F9347-1020-3542-9083-C25D17003A7D}"/>
                    </a:ext>
                  </a:extLst>
                </p:cNvPr>
                <p:cNvSpPr txBox="1"/>
                <p:nvPr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61D7E8F-96D6-0743-A4E6-BDE8FEE75931}"/>
                  </a:ext>
                </a:extLst>
              </p:cNvPr>
              <p:cNvSpPr txBox="1"/>
              <p:nvPr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92" name="Graphic 91">
                <a:extLst>
                  <a:ext uri="{FF2B5EF4-FFF2-40B4-BE49-F238E27FC236}">
                    <a16:creationId xmlns:a16="http://schemas.microsoft.com/office/drawing/2014/main" id="{3691DA32-4A25-3244-887F-106571CC7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7E1B2C8-A880-484B-8DF3-47F72B6478C1}"/>
                </a:ext>
              </a:extLst>
            </p:cNvPr>
            <p:cNvGrpSpPr/>
            <p:nvPr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81E6E9C-A854-8341-8896-14B11B0CB408}"/>
                  </a:ext>
                </a:extLst>
              </p:cNvPr>
              <p:cNvSpPr/>
              <p:nvPr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7B30112-E1F3-1141-9397-651EDD05AB4F}"/>
                  </a:ext>
                </a:extLst>
              </p:cNvPr>
              <p:cNvSpPr txBox="1"/>
              <p:nvPr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E436DB41-C87B-604D-93C9-4810EC7B8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7E7DC2-AEC6-AF45-A3F3-8D292343CC65}"/>
                  </a:ext>
                </a:extLst>
              </p:cNvPr>
              <p:cNvSpPr txBox="1"/>
              <p:nvPr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4EB5A3B8-7079-2F40-BAFD-A2396423A1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857E59-EF61-994A-A389-AD6537DDC9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95D23FB-7145-A148-9DEA-BCBCB72A6803}"/>
                </a:ext>
              </a:extLst>
            </p:cNvPr>
            <p:cNvSpPr txBox="1"/>
            <p:nvPr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56B344F-230E-4740-9A53-CE43DAE6C421}"/>
                </a:ext>
              </a:extLst>
            </p:cNvPr>
            <p:cNvSpPr txBox="1"/>
            <p:nvPr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F0AEA9-8195-584F-9600-AE1D172C30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E8A3DCD-14B5-734C-91E2-79637E3D58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72609" y="315251"/>
            <a:ext cx="2619391" cy="6219155"/>
          </a:xfrm>
          <a:prstGeom prst="rect">
            <a:avLst/>
          </a:prstGeom>
        </p:spPr>
      </p:pic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869742CE-A9EE-044C-A2BA-81128A041B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1525" y="152400"/>
            <a:ext cx="6156325" cy="29065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8848A848-7E9E-154A-8D34-8AD2D6F021C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525" y="3252095"/>
            <a:ext cx="6156325" cy="29065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49E3D-E464-6B41-AAF7-80CE0AA5A7C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1FD95D-31D3-394B-B5E1-6A64DE59B7B4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E5DAA1-9C55-5648-8E7F-A99A28527990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1B8BD1-E030-AA42-BE55-623426B6984A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70735A-AE07-D34D-8C7A-CCB0CD054365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4A638A-04B3-4744-BC26-6DA5CDB3E0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07552F-9188-704F-BFA5-B7C6530E0EF3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13322C-3B77-5C40-9E80-85228DDD7764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B0019C8-C78C-B445-80CB-9127941D6019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8E15199-F72B-9840-8CB4-B2E9C1BE1663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CA6CE63-7AAB-A843-B22F-75FC7F7B7FF8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A129FCE-F51A-CA49-972B-D63D26F453A7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288C099-2ADD-A443-AE09-DC3DBBAB33F5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83AC8F-72E3-1E46-A6C4-6D2642C5730F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C4AD293A-531C-0D48-8297-5D7B41D74DB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46D3B3A-5D5D-0A45-8488-D69B4C9831EA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3185D6C-AA61-A247-BDA2-C9BA97116905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1F49C2C-F0DD-4C41-9630-DFDB04931868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AC3F5933-E70E-B045-9FDB-4EA88F814A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6C7F8C-D8AA-7C40-9952-0ED89E557E61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8A0901CA-37E8-014F-828B-50F19DC6C77C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3AD815-9B2A-BE40-A090-525184CF944E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C9E470-06B9-8B4B-AD1A-E61DD3D857CF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C60CD2F-A386-8444-949F-252A76903DE2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9DFBE0E-8958-4B4C-9250-32DEAF3601F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31E58F53-3EF0-0842-85B6-504392F52B7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72609" y="315251"/>
            <a:ext cx="2619391" cy="62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8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ta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92821-60E2-0B4D-AA0C-C16AE0808848}"/>
              </a:ext>
            </a:extLst>
          </p:cNvPr>
          <p:cNvSpPr/>
          <p:nvPr/>
        </p:nvSpPr>
        <p:spPr>
          <a:xfrm>
            <a:off x="6361241" y="404813"/>
            <a:ext cx="5567233" cy="5761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5784247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Click to add slide title</a:t>
            </a:r>
            <a:endParaRPr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8650D1-39A1-CF44-A6B9-55E0B16459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2957" y="636119"/>
            <a:ext cx="5057470" cy="2229851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y" algn="b"/>
          </a:blipFill>
        </p:spPr>
        <p:txBody>
          <a:bodyPr bIns="46800" anchor="ctr">
            <a:no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key takeaway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42D2C7D-D9E4-2347-8910-83CF1D5BA1A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263525" y="1376363"/>
            <a:ext cx="5755755" cy="414657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anchor="b"/>
          <a:lstStyle>
            <a:lvl1pPr marL="0" indent="0"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67390C-CF8E-8A47-87DF-C62375565150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C5F581-628A-AD40-A607-02AC0F42F561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358D2C-845B-B249-A1AC-590041D9F72D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0E1F92-63AA-C54A-A918-BAA49530610A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4624CA-8303-064D-8469-332D0C910C00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77819F-3351-5245-A24F-D67B2F2D83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EFFF55F2-1A60-BC45-9662-1CCB19F3F4F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0647" y="1972801"/>
            <a:ext cx="5755754" cy="418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86E93ADF-FFD3-6B49-9C09-35011353A9EE}"/>
              </a:ext>
            </a:extLst>
          </p:cNvPr>
          <p:cNvSpPr>
            <a:spLocks noGrp="1"/>
          </p:cNvSpPr>
          <p:nvPr>
            <p:ph sz="quarter" idx="118"/>
          </p:nvPr>
        </p:nvSpPr>
        <p:spPr>
          <a:xfrm>
            <a:off x="6631200" y="3124801"/>
            <a:ext cx="5048736" cy="28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B95F35B-A7B3-CD42-9DFE-2A3BBA2FDFE0}"/>
              </a:ext>
            </a:extLst>
          </p:cNvPr>
          <p:cNvSpPr>
            <a:spLocks noGrp="1"/>
          </p:cNvSpPr>
          <p:nvPr>
            <p:ph type="dt" sz="half" idx="119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BDA87-017F-5F46-8EC4-090CB0103643}"/>
              </a:ext>
            </a:extLst>
          </p:cNvPr>
          <p:cNvSpPr/>
          <p:nvPr/>
        </p:nvSpPr>
        <p:spPr>
          <a:xfrm>
            <a:off x="6361241" y="404813"/>
            <a:ext cx="5567233" cy="5761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4C6E1B-B20E-BB4A-8785-9223FDDDD96D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99C412-EC70-0C40-BD9A-81581E34D521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5BE1F7-9092-A349-80A6-D0FB2DAA78F0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FB661-6EDA-A642-8C19-276EF126E257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05D3A8-3D12-144B-97D7-17BDDD61C776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F46FC56-33DA-6240-9F41-E2DAAC11374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044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ck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3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Click to add slide title</a:t>
            </a:r>
            <a:endParaRPr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42D2C7D-D9E4-2347-8910-83CF1D5BA1A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263524" y="1395167"/>
            <a:ext cx="11651763" cy="395853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bIns="72000" anchor="b"/>
          <a:lstStyle>
            <a:lvl1pPr marL="0" indent="0"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 title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D2C8ED6C-6153-A847-8DCB-7DEDC274C0A1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263524" y="3876704"/>
            <a:ext cx="11651763" cy="395853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bIns="72000" anchor="b"/>
          <a:lstStyle>
            <a:lvl1pPr marL="0" indent="0"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content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CAAC84-323E-7C4A-9B98-66677C8940A4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5CFC71-B47A-A54D-AEBE-4721F45D29DC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68C2B9-ADA9-624C-A89E-B96031CDC7FB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6E480F3-3121-1048-91F3-2013B6789287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B7811A-96C0-B740-8247-00986021E3C8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6E66BBF-CD27-B944-AA22-91FA904C9C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A13A8-5EA5-E44A-8141-08D1AFCBC1C6}"/>
              </a:ext>
            </a:extLst>
          </p:cNvPr>
          <p:cNvSpPr>
            <a:spLocks noGrp="1"/>
          </p:cNvSpPr>
          <p:nvPr>
            <p:ph type="dt" sz="half" idx="123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F8CB8377-302B-244E-94FB-B36536DBBF83}"/>
              </a:ext>
            </a:extLst>
          </p:cNvPr>
          <p:cNvSpPr>
            <a:spLocks noGrp="1"/>
          </p:cNvSpPr>
          <p:nvPr>
            <p:ph sz="quarter" idx="121"/>
          </p:nvPr>
        </p:nvSpPr>
        <p:spPr>
          <a:xfrm>
            <a:off x="263525" y="1864801"/>
            <a:ext cx="11651763" cy="180529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97868BA9-EAE1-BE46-A782-0E3108629D3F}"/>
              </a:ext>
            </a:extLst>
          </p:cNvPr>
          <p:cNvSpPr>
            <a:spLocks noGrp="1"/>
          </p:cNvSpPr>
          <p:nvPr>
            <p:ph sz="quarter" idx="122"/>
          </p:nvPr>
        </p:nvSpPr>
        <p:spPr>
          <a:xfrm>
            <a:off x="263525" y="4360554"/>
            <a:ext cx="11651763" cy="180529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F82DED-6EB8-F143-84A8-3E202BF8D823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E12695-8481-344A-94CD-1BA34C793104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2ABF6F-6C10-D846-A337-F9FE18D68BD7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8F2830-DDD3-5A46-ADCF-89A99B965A63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67A35B-9453-2E49-B376-334B0D3A2DE8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CF52E7C-5031-294A-9B59-989834F827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9054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1B3A341-ED0E-854D-B998-AE4AF0E50D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auto">
          <a:xfrm>
            <a:off x="999007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24641-2636-9C4A-B81F-8994DD698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B91D0D-9F61-3B4D-9A9B-E8550E88B9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525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724B5D4-892B-344E-ADD3-5946E322FF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525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425C022-4754-EE42-8C22-2A6124BAE0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151ECA-E502-F642-A248-BD3AE3ADE55F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A7E929C-7046-3D4E-9BEF-0AA496E0B98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60E7864-8F6C-DB45-94B2-619632E9B58E}"/>
                </a:ext>
              </a:extLst>
            </p:cNvPr>
            <p:cNvSpPr/>
            <p:nvPr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8C1645-2112-B042-9B2C-3F2E8A9FC110}"/>
                </a:ext>
              </a:extLst>
            </p:cNvPr>
            <p:cNvSpPr txBox="1"/>
            <p:nvPr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B60217-D2C9-8B46-A5A8-32207EAF4295}"/>
                </a:ext>
              </a:extLst>
            </p:cNvPr>
            <p:cNvCxnSpPr>
              <a:cxnSpLocks/>
            </p:cNvCxnSpPr>
            <p:nvPr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11CA8CD-48BC-0748-9FD2-F803EF3B9FBD}"/>
                </a:ext>
              </a:extLst>
            </p:cNvPr>
            <p:cNvSpPr txBox="1"/>
            <p:nvPr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554A704-6674-BB43-AB20-2E181F9B57EB}"/>
                </a:ext>
              </a:extLst>
            </p:cNvPr>
            <p:cNvGrpSpPr/>
            <p:nvPr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12C7B92-F2AA-9F45-A792-FFDCCA4C1309}"/>
                  </a:ext>
                </a:extLst>
              </p:cNvPr>
              <p:cNvGrpSpPr/>
              <p:nvPr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5544EB0-5E10-254D-8AE0-A8CCC9620441}"/>
                    </a:ext>
                  </a:extLst>
                </p:cNvPr>
                <p:cNvSpPr/>
                <p:nvPr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A59A1BCF-4BC0-BF46-B962-07D8C33C7F41}"/>
                    </a:ext>
                  </a:extLst>
                </p:cNvPr>
                <p:cNvSpPr txBox="1"/>
                <p:nvPr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D902BA3-9FC1-474F-9879-75FCD0149012}"/>
                    </a:ext>
                  </a:extLst>
                </p:cNvPr>
                <p:cNvSpPr txBox="1"/>
                <p:nvPr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439F8BA-92D5-EC44-A78A-81B6BE9DDB8F}"/>
                    </a:ext>
                  </a:extLst>
                </p:cNvPr>
                <p:cNvSpPr txBox="1"/>
                <p:nvPr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4565E4E-F965-CF47-9AF3-10262D7C7F69}"/>
                  </a:ext>
                </a:extLst>
              </p:cNvPr>
              <p:cNvSpPr txBox="1"/>
              <p:nvPr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AEBD7B6F-3DEE-AD40-9AAF-99977C4B9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B425B32-FE70-644F-8797-8EF8F357BCC5}"/>
                </a:ext>
              </a:extLst>
            </p:cNvPr>
            <p:cNvGrpSpPr/>
            <p:nvPr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922FA7E-E032-194E-B97D-AB34EC836BD2}"/>
                  </a:ext>
                </a:extLst>
              </p:cNvPr>
              <p:cNvSpPr/>
              <p:nvPr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1D6CFBD-0AE8-F241-A5C2-FD0822528B50}"/>
                  </a:ext>
                </a:extLst>
              </p:cNvPr>
              <p:cNvSpPr txBox="1"/>
              <p:nvPr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114" name="Graphic 113">
                <a:extLst>
                  <a:ext uri="{FF2B5EF4-FFF2-40B4-BE49-F238E27FC236}">
                    <a16:creationId xmlns:a16="http://schemas.microsoft.com/office/drawing/2014/main" id="{6FA7765A-139C-694A-A927-345F327F8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6648D52-7111-184F-AF49-A989AA7F5ECE}"/>
                  </a:ext>
                </a:extLst>
              </p:cNvPr>
              <p:cNvSpPr txBox="1"/>
              <p:nvPr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7460780B-D27D-864E-8E82-10F5FA32F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D01E91B-AF16-5B46-B5E5-6B5B54E6D3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F75532A-74FC-FB4A-A0CF-AAF908803095}"/>
                </a:ext>
              </a:extLst>
            </p:cNvPr>
            <p:cNvSpPr txBox="1"/>
            <p:nvPr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267567B-78A9-4042-8787-54CFCA56E5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CDD292-0A41-9347-A63B-366424DB3358}"/>
                </a:ext>
              </a:extLst>
            </p:cNvPr>
            <p:cNvSpPr txBox="1"/>
            <p:nvPr/>
          </p:nvSpPr>
          <p:spPr>
            <a:xfrm>
              <a:off x="12776178" y="2120415"/>
              <a:ext cx="1947530" cy="29084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050"/>
                <a:t>Images will fill in from left to right. 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81F64-BA3C-3144-BCAE-2ED89B12E4A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2" name="Picture Placeholder 35">
            <a:extLst>
              <a:ext uri="{FF2B5EF4-FFF2-40B4-BE49-F238E27FC236}">
                <a16:creationId xmlns:a16="http://schemas.microsoft.com/office/drawing/2014/main" id="{4B0B3411-E35B-9647-A09B-711F029FC35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4022623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53" name="Text Placeholder 9">
            <a:extLst>
              <a:ext uri="{FF2B5EF4-FFF2-40B4-BE49-F238E27FC236}">
                <a16:creationId xmlns:a16="http://schemas.microsoft.com/office/drawing/2014/main" id="{AA80F8C2-4050-A045-AD94-75AD73F6EB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87141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6273F053-3DCA-A043-9247-ECABDCA39FE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87141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CD4EC102-A65D-9E4C-A5BB-85175C8C12C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87141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sp>
        <p:nvSpPr>
          <p:cNvPr id="56" name="Picture Placeholder 35">
            <a:extLst>
              <a:ext uri="{FF2B5EF4-FFF2-40B4-BE49-F238E27FC236}">
                <a16:creationId xmlns:a16="http://schemas.microsoft.com/office/drawing/2014/main" id="{8BEC7FBF-6709-EB48-80A3-EB7EB20E584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auto">
          <a:xfrm>
            <a:off x="7021855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8A8F3F9-4899-1146-B73A-B5BB6961B2E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86373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id="{92995636-5046-7345-92E7-A945A363007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86373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C180E255-7138-284A-BDF9-C028FF950A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86373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sp>
        <p:nvSpPr>
          <p:cNvPr id="60" name="Picture Placeholder 35">
            <a:extLst>
              <a:ext uri="{FF2B5EF4-FFF2-40B4-BE49-F238E27FC236}">
                <a16:creationId xmlns:a16="http://schemas.microsoft.com/office/drawing/2014/main" id="{2EA761DA-83F1-924F-B29B-E54668336CC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auto">
          <a:xfrm>
            <a:off x="9996703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AEF904AA-51FA-504E-9121-A959C42AE6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261221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7491FE42-DE74-4C46-97D3-94F6733D193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261221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D0207C6D-5318-6545-96A3-3A7CDCDC120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61221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4820AF-E512-8240-BAB4-8B0593383A41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906DB5-85C5-384C-BB11-D321F15CC6DE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1DA561-68EE-5244-A277-98B0740F57D7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F8350-ABB5-6B46-8695-4F904832D4F7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8AB25F9-8C72-DA41-BEB9-72FA1FFC05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A40190-EF40-8A47-B111-14EDDAAC69B5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CBEBA68-8C77-CD40-B7B6-11CB5B37035C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A671BEC-2CA8-BD49-A69C-5A6D46B44CFC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B87B84A5-F13C-D147-9C57-5C42A6C332D5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771A46B-0D7F-5046-812B-73E38F9A6D8F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7031E56-E9FB-7C4B-8D15-6E0255F9AF09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D3AA56C-A466-B149-8529-45FB94CC86F2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C79558-FB2F-6A4C-B81C-B772CA22DAFF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37682E1C-27B7-A547-93F7-EABEB3BA3A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7B16F0B-6003-D644-920E-FC360EC07596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AB3FE7C-019F-684C-AEBF-462BD7A46240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669262E-7620-7849-9B5E-55CD325010B0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4DF8E3F2-6070-5143-9BE4-6C94EA07C21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98F657-335D-6048-B1DD-1B4FDC0DD73C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4E4BF989-6D5F-0F46-BF34-37DD656FD97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5842C7-1726-9B4D-9EEB-A274EA181C53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6F3C69C-C580-CD4D-A865-C5F5B9845A83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47BFC8-9ADA-B543-80AF-6E66BBEF2313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E023C69-AB27-C34F-939B-7337B0CC7349}"/>
                </a:ext>
              </a:extLst>
            </p:cNvPr>
            <p:cNvSpPr txBox="1"/>
            <p:nvPr userDrawn="1"/>
          </p:nvSpPr>
          <p:spPr>
            <a:xfrm>
              <a:off x="12776178" y="2120415"/>
              <a:ext cx="1947530" cy="29084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050"/>
                <a:t>Images will fill in from left to right.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54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/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E13A4-C793-4649-A719-B7BB3ADD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0"/>
            <a:ext cx="12191207" cy="6345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33DFA-5A1C-EA4C-B851-25D99ED56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557939"/>
            <a:ext cx="11651764" cy="5311579"/>
          </a:xfrm>
          <a:noFill/>
        </p:spPr>
        <p:txBody>
          <a:bodyPr lIns="90000" anchor="ctr"/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mission or vision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8F58F3-F4DC-1643-8475-D1407A5E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07A19-D758-2D4C-8A26-DFAE2B1496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0"/>
            <a:ext cx="12191207" cy="63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99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O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FE3FE8A-F161-D246-959E-ABD4855B3C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95" y="223"/>
            <a:ext cx="12191207" cy="62992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678B08-DC65-D248-8746-992440E249BE}"/>
              </a:ext>
            </a:extLst>
          </p:cNvPr>
          <p:cNvSpPr txBox="1"/>
          <p:nvPr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F3CB-5ABB-E84B-B0E9-7E291E6FE7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8AD644-FBE3-F546-93FC-9E20DA798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6284" y="1354665"/>
            <a:ext cx="6849005" cy="2985125"/>
          </a:xfrm>
          <a:noFill/>
        </p:spPr>
        <p:txBody>
          <a:bodyPr tIns="216000" anchor="ctr"/>
          <a:lstStyle>
            <a:lvl1pPr algn="r">
              <a:defRPr sz="440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</a:defRPr>
            </a:lvl1pPr>
          </a:lstStyle>
          <a:p>
            <a:r>
              <a:rPr lang="en-US"/>
              <a:t>Click to add quote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EF0CE46-C0A1-DD4A-B07B-2DDC6CC30C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1985" y="4992612"/>
            <a:ext cx="6773303" cy="744046"/>
          </a:xfrm>
          <a:prstGeom prst="rect">
            <a:avLst/>
          </a:prstGeom>
          <a:noFill/>
        </p:spPr>
        <p:txBody>
          <a:bodyPr rIns="72000" anchor="t"/>
          <a:lstStyle>
            <a:lvl1pPr marL="0" indent="0" algn="r">
              <a:buNone/>
              <a:defRPr sz="20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add name</a:t>
            </a:r>
          </a:p>
          <a:p>
            <a:pPr lvl="1"/>
            <a:r>
              <a:rPr lang="en-US"/>
              <a:t>Click to add job title or company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27E0E34-77FE-D844-B224-05D60E2C3D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66283" y="558272"/>
            <a:ext cx="1092200" cy="13128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16600" b="1" i="0" kern="1200" baseline="0" dirty="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C5913F8-38A0-7F47-B5A2-BE537048EA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9050" y="3745053"/>
            <a:ext cx="1092200" cy="93701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9600" b="1" i="0" kern="1200" baseline="0" dirty="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9D4C9-0409-AA4D-9F08-66CAF7AB36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94" y="223"/>
            <a:ext cx="12191207" cy="6345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7868A6-4854-AF4E-8280-139DCAF6A6A1}"/>
              </a:ext>
            </a:extLst>
          </p:cNvPr>
          <p:cNvSpPr txBox="1"/>
          <p:nvPr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</p:spTree>
    <p:extLst>
      <p:ext uri="{BB962C8B-B14F-4D97-AF65-F5344CB8AC3E}">
        <p14:creationId xmlns:p14="http://schemas.microsoft.com/office/powerpoint/2010/main" val="3061433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63134486-C799-B84A-9321-CD6C72A7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711" y="152401"/>
            <a:ext cx="11638578" cy="9731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9E9EE-BF4F-E049-BB5F-5AA54C2A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9DD08BE4-1B87-4446-A067-4900FF453747}"/>
              </a:ext>
            </a:extLst>
          </p:cNvPr>
          <p:cNvSpPr txBox="1">
            <a:spLocks/>
          </p:cNvSpPr>
          <p:nvPr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>
                <a:solidFill>
                  <a:schemeClr val="bg1"/>
                </a:solidFill>
                <a:cs typeface="Arial" charset="0"/>
              </a:rPr>
              <a:t>OpenText ©2021 All rights reserved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1524786-C3B4-0F4C-9DD1-A89CB20561BF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B69626-C8AB-FD4F-BCFA-4E27051A6938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53216C01-8750-BC46-ACCA-ACEBF9F2E11F}"/>
              </a:ext>
            </a:extLst>
          </p:cNvPr>
          <p:cNvSpPr txBox="1">
            <a:spLocks/>
          </p:cNvSpPr>
          <p:nvPr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OpenText ©2023 All rights reserved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EDD3647-BC57-EE48-914D-F77061864D4B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6E5A77-75CA-CD4B-8298-59554A363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11" y="6509177"/>
            <a:ext cx="2567758" cy="2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ene, road&#10;&#10;Description automatically generated">
            <a:extLst>
              <a:ext uri="{FF2B5EF4-FFF2-40B4-BE49-F238E27FC236}">
                <a16:creationId xmlns:a16="http://schemas.microsoft.com/office/drawing/2014/main" id="{26711D9E-C695-7141-8222-842D7C92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1913CE-095A-EB40-9353-23B1AC26A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49" y="6496646"/>
            <a:ext cx="2567758" cy="2170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6B84FE1-4F9B-FB47-868C-9D7C324D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1" y="3329098"/>
            <a:ext cx="10932237" cy="84124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648B9-909E-1148-833B-86CE913BB54C}"/>
              </a:ext>
            </a:extLst>
          </p:cNvPr>
          <p:cNvSpPr txBox="1"/>
          <p:nvPr/>
        </p:nvSpPr>
        <p:spPr>
          <a:xfrm>
            <a:off x="628691" y="5766745"/>
            <a:ext cx="109322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000" b="1" err="1">
                <a:solidFill>
                  <a:schemeClr val="bg1"/>
                </a:solidFill>
                <a:latin typeface="+mj-lt"/>
                <a:ea typeface="Lato" charset="0"/>
                <a:cs typeface="Lato" charset="0"/>
              </a:rPr>
              <a:t>opentext.com</a:t>
            </a:r>
            <a:endParaRPr lang="en-US" sz="3000" b="1">
              <a:solidFill>
                <a:schemeClr val="bg1"/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BE28E-954D-8A4F-BCE6-4DA2767EDF20}"/>
              </a:ext>
            </a:extLst>
          </p:cNvPr>
          <p:cNvSpPr txBox="1"/>
          <p:nvPr/>
        </p:nvSpPr>
        <p:spPr>
          <a:xfrm>
            <a:off x="628691" y="5766745"/>
            <a:ext cx="109322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000" b="1" err="1">
                <a:solidFill>
                  <a:schemeClr val="bg1"/>
                </a:solidFill>
                <a:latin typeface="+mj-lt"/>
                <a:ea typeface="Lato" charset="0"/>
                <a:cs typeface="Lato" charset="0"/>
              </a:rPr>
              <a:t>opentext.com</a:t>
            </a:r>
            <a:endParaRPr lang="en-US" sz="3000" b="1">
              <a:solidFill>
                <a:schemeClr val="bg1"/>
              </a:solidFill>
              <a:latin typeface="+mj-lt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545DD-AEDF-3C4F-9EC7-AB6A827D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78F57F-F8EC-DF4D-A2E9-05360350F155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898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 Second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ene, road&#10;&#10;Description automatically generated">
            <a:extLst>
              <a:ext uri="{FF2B5EF4-FFF2-40B4-BE49-F238E27FC236}">
                <a16:creationId xmlns:a16="http://schemas.microsoft.com/office/drawing/2014/main" id="{FCE26006-D415-BD44-ABE1-FB918B0D6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4A8FB-89E5-5844-BAB6-E5FC4EE9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3" y="609778"/>
            <a:ext cx="6338434" cy="53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23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ission /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E13A4-C793-4649-A719-B7BB3ADD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0"/>
            <a:ext cx="12191207" cy="6345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33DFA-5A1C-EA4C-B851-25D99ED56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557939"/>
            <a:ext cx="11651764" cy="5311579"/>
          </a:xfrm>
          <a:noFill/>
        </p:spPr>
        <p:txBody>
          <a:bodyPr lIns="90000" anchor="ctr"/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mission or vision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8F58F3-F4DC-1643-8475-D1407A5E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36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ro 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1762EBF-E0D7-8245-9003-E6DC25C5B17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634184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05000"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0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and drop image onto slide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6F8CA-EB29-7B4C-8C88-14F0FA8683C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F4B2B0-BF85-6749-9807-1542F0D260A9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69EFC-6015-994F-AAAE-36B45550D796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857ABE-281D-204A-961D-D55C5A4EEC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6349B6-CD87-3C40-A671-7A1B3EDBFBDB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F3C8DC-0EB1-A54A-9CC4-B7E9EB96D6B5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20CD52-3955-584F-A4C5-5ABDC961B346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71F22C-7095-2046-98D8-7F526D021947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F8D0D1-E25C-514F-B0F6-009FE88EDA7B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5FEE07-2797-9841-AF3F-7B02EA44BEC6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BA9531-EC5F-D348-A85B-1F3BE61794D3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49FC18-348C-3841-A7B1-EEDE4ECECA73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E07A37F-BC36-8141-9134-2D60B9BCDDB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738F67-F841-DE42-B53F-A15AB7EF8263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63862F-B08E-3A4A-B63B-0F08304B80A9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D6367C-0588-7B43-B808-760C7B6E2CA8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EFBD302-5FB8-0241-8B29-359EEE31960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3F54A8-F6DF-774C-9ABE-A2BD51A7AF06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56BAB2B-CC37-3343-9E88-87CF2EE18C5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69F4C-8AD2-9246-B11A-D858D8BD55B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2CD0A-D65C-EA4B-BD79-7328CBB7BABA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7A331-35D8-0E4E-94C4-8D81EC99B7C7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3C2DA6-AE93-3E49-87C1-AD34E5C1951B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3CBDF1-AD68-0547-8D1F-E199906767F1}"/>
              </a:ext>
            </a:extLst>
          </p:cNvPr>
          <p:cNvSpPr txBox="1"/>
          <p:nvPr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9B5817D-3E68-FC42-8BC8-5368E0F6BBC0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932EA5C5-AD39-5F46-8B0F-BD5BBF63B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731771"/>
            <a:ext cx="12202754" cy="2280204"/>
          </a:xfrm>
          <a:gradFill>
            <a:gsLst>
              <a:gs pos="0">
                <a:schemeClr val="accent1">
                  <a:alpha val="76666"/>
                </a:schemeClr>
              </a:gs>
              <a:gs pos="100000">
                <a:schemeClr val="accent1"/>
              </a:gs>
            </a:gsLst>
            <a:lin ang="5400000" scaled="1"/>
          </a:gradFill>
          <a:ln w="12700">
            <a:noFill/>
          </a:ln>
        </p:spPr>
        <p:txBody>
          <a:bodyPr lIns="251999" rIns="251999" bIns="0" anchor="ctr"/>
          <a:lstStyle>
            <a:lvl1pPr algn="l">
              <a:lnSpc>
                <a:spcPct val="90000"/>
              </a:lnSpc>
              <a:defRPr sz="4400" b="1" i="0" cap="none" spc="0" baseline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BF1E6-6534-7549-9ED0-8ED25057DA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33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ight S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B723B144-FA32-344B-9431-E31382ADDF3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7285220" y="0"/>
            <a:ext cx="4906780" cy="63442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Drag and drop image onto slide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6F8CA-EB29-7B4C-8C88-14F0FA8683C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F4B2B0-BF85-6749-9807-1542F0D260A9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69EFC-6015-994F-AAAE-36B45550D796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857ABE-281D-204A-961D-D55C5A4EEC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6349B6-CD87-3C40-A671-7A1B3EDBFBDB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F3C8DC-0EB1-A54A-9CC4-B7E9EB96D6B5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20CD52-3955-584F-A4C5-5ABDC961B346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71F22C-7095-2046-98D8-7F526D021947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F8D0D1-E25C-514F-B0F6-009FE88EDA7B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5FEE07-2797-9841-AF3F-7B02EA44BEC6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BA9531-EC5F-D348-A85B-1F3BE61794D3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49FC18-348C-3841-A7B1-EEDE4ECECA73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E07A37F-BC36-8141-9134-2D60B9BCDDB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738F67-F841-DE42-B53F-A15AB7EF8263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63862F-B08E-3A4A-B63B-0F08304B80A9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D6367C-0588-7B43-B808-760C7B6E2CA8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EFBD302-5FB8-0241-8B29-359EEE31960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3F54A8-F6DF-774C-9ABE-A2BD51A7AF06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56BAB2B-CC37-3343-9E88-87CF2EE18C5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69F4C-8AD2-9246-B11A-D858D8BD55B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2CD0A-D65C-EA4B-BD79-7328CBB7BABA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7A331-35D8-0E4E-94C4-8D81EC99B7C7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3C2DA6-AE93-3E49-87C1-AD34E5C1951B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3CBDF1-AD68-0547-8D1F-E199906767F1}"/>
              </a:ext>
            </a:extLst>
          </p:cNvPr>
          <p:cNvSpPr txBox="1"/>
          <p:nvPr/>
        </p:nvSpPr>
        <p:spPr>
          <a:xfrm>
            <a:off x="0" y="-648990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7A7D7BE-DE18-CA45-BE37-32B6AA2AB25E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>
            <a:extLst>
              <a:ext uri="{FF2B5EF4-FFF2-40B4-BE49-F238E27FC236}">
                <a16:creationId xmlns:a16="http://schemas.microsoft.com/office/drawing/2014/main" id="{8F799074-CA80-E946-B8BB-5F58AA39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0"/>
            <a:ext cx="6576662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28868-B510-B340-BF03-8D07F832CAC5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7FBE5152-68F4-3B49-A693-A6DAE1E6EDE6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263525" y="1376363"/>
            <a:ext cx="6581657" cy="47894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3"/>
            <a:endParaRPr lang="en-US"/>
          </a:p>
          <a:p>
            <a:pPr lvl="3"/>
            <a:endParaRPr lang="en-US"/>
          </a:p>
          <a:p>
            <a:pPr marL="180975" lvl="0" indent="-180975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36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FC6-E615-2A40-BD93-96F93CE1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AAF051-0DB1-5547-9810-62319ABD2BB9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A7B925-8430-5E43-9D3C-5945E52730FF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2167FA-2CE6-3E43-B4E9-804D52B635B2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8516D1-1923-114A-A760-5BBAB43B9AF8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08893D-AE6E-6F4D-8677-124539924BA5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67EA5D-5284-7243-BA1D-B4D7551362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ACD5-841B-9742-BF12-AB47740C0D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2861E7-C993-CF4C-B237-7333B82A5B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3525" y="1376363"/>
            <a:ext cx="11651764" cy="478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4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stimonial O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FE3FE8A-F161-D246-959E-ABD4855B3C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95" y="223"/>
            <a:ext cx="12191207" cy="62992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678B08-DC65-D248-8746-992440E249BE}"/>
              </a:ext>
            </a:extLst>
          </p:cNvPr>
          <p:cNvSpPr txBox="1"/>
          <p:nvPr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F3CB-5ABB-E84B-B0E9-7E291E6FE7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8AD644-FBE3-F546-93FC-9E20DA798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6284" y="1354665"/>
            <a:ext cx="6849005" cy="2985125"/>
          </a:xfrm>
          <a:noFill/>
        </p:spPr>
        <p:txBody>
          <a:bodyPr tIns="216000" anchor="ctr"/>
          <a:lstStyle>
            <a:lvl1pPr algn="r">
              <a:defRPr sz="440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</a:defRPr>
            </a:lvl1pPr>
          </a:lstStyle>
          <a:p>
            <a:r>
              <a:rPr lang="en-US"/>
              <a:t>Click to add quote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EF0CE46-C0A1-DD4A-B07B-2DDC6CC30C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1985" y="4992612"/>
            <a:ext cx="6773303" cy="744046"/>
          </a:xfrm>
          <a:prstGeom prst="rect">
            <a:avLst/>
          </a:prstGeom>
          <a:noFill/>
        </p:spPr>
        <p:txBody>
          <a:bodyPr rIns="72000" anchor="t"/>
          <a:lstStyle>
            <a:lvl1pPr marL="0" indent="0" algn="r">
              <a:buNone/>
              <a:defRPr sz="20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add name</a:t>
            </a:r>
          </a:p>
          <a:p>
            <a:pPr lvl="1"/>
            <a:r>
              <a:rPr lang="en-US"/>
              <a:t>Click to add job title or company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27E0E34-77FE-D844-B224-05D60E2C3D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66283" y="558272"/>
            <a:ext cx="1092200" cy="13128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16600" b="1" i="0" kern="1200" baseline="0" dirty="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C5913F8-38A0-7F47-B5A2-BE537048EA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9050" y="3745053"/>
            <a:ext cx="1092200" cy="93701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9600" b="1" i="0" kern="1200" baseline="0" dirty="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45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&amp; Supporting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C91952AE-6861-7D4C-A679-7ED17406D2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9958552" y="545122"/>
            <a:ext cx="2233448" cy="5495919"/>
          </a:xfrm>
          <a:custGeom>
            <a:avLst/>
            <a:gdLst>
              <a:gd name="connsiteX0" fmla="*/ 312822 w 2233448"/>
              <a:gd name="connsiteY0" fmla="*/ 0 h 5495919"/>
              <a:gd name="connsiteX1" fmla="*/ 568770 w 2233448"/>
              <a:gd name="connsiteY1" fmla="*/ 0 h 5495919"/>
              <a:gd name="connsiteX2" fmla="*/ 568770 w 2233448"/>
              <a:gd name="connsiteY2" fmla="*/ 96713 h 5495919"/>
              <a:gd name="connsiteX3" fmla="*/ 671350 w 2233448"/>
              <a:gd name="connsiteY3" fmla="*/ 199293 h 5495919"/>
              <a:gd name="connsiteX4" fmla="*/ 1820205 w 2233448"/>
              <a:gd name="connsiteY4" fmla="*/ 199293 h 5495919"/>
              <a:gd name="connsiteX5" fmla="*/ 1922785 w 2233448"/>
              <a:gd name="connsiteY5" fmla="*/ 96713 h 5495919"/>
              <a:gd name="connsiteX6" fmla="*/ 1922785 w 2233448"/>
              <a:gd name="connsiteY6" fmla="*/ 0 h 5495919"/>
              <a:gd name="connsiteX7" fmla="*/ 2233448 w 2233448"/>
              <a:gd name="connsiteY7" fmla="*/ 0 h 5495919"/>
              <a:gd name="connsiteX8" fmla="*/ 2233448 w 2233448"/>
              <a:gd name="connsiteY8" fmla="*/ 5495919 h 5495919"/>
              <a:gd name="connsiteX9" fmla="*/ 312822 w 2233448"/>
              <a:gd name="connsiteY9" fmla="*/ 5495919 h 5495919"/>
              <a:gd name="connsiteX10" fmla="*/ 0 w 2233448"/>
              <a:gd name="connsiteY10" fmla="*/ 5183097 h 5495919"/>
              <a:gd name="connsiteX11" fmla="*/ 0 w 2233448"/>
              <a:gd name="connsiteY11" fmla="*/ 312822 h 5495919"/>
              <a:gd name="connsiteX12" fmla="*/ 312822 w 2233448"/>
              <a:gd name="connsiteY12" fmla="*/ 0 h 549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3448" h="5495919">
                <a:moveTo>
                  <a:pt x="312822" y="0"/>
                </a:moveTo>
                <a:lnTo>
                  <a:pt x="568770" y="0"/>
                </a:lnTo>
                <a:lnTo>
                  <a:pt x="568770" y="96713"/>
                </a:lnTo>
                <a:cubicBezTo>
                  <a:pt x="568770" y="153366"/>
                  <a:pt x="614697" y="199293"/>
                  <a:pt x="671350" y="199293"/>
                </a:cubicBezTo>
                <a:lnTo>
                  <a:pt x="1820205" y="199293"/>
                </a:lnTo>
                <a:cubicBezTo>
                  <a:pt x="1876858" y="199293"/>
                  <a:pt x="1922785" y="153366"/>
                  <a:pt x="1922785" y="96713"/>
                </a:cubicBezTo>
                <a:lnTo>
                  <a:pt x="1922785" y="0"/>
                </a:lnTo>
                <a:lnTo>
                  <a:pt x="2233448" y="0"/>
                </a:lnTo>
                <a:lnTo>
                  <a:pt x="2233448" y="5495919"/>
                </a:lnTo>
                <a:lnTo>
                  <a:pt x="312822" y="5495919"/>
                </a:lnTo>
                <a:cubicBezTo>
                  <a:pt x="140055" y="5495919"/>
                  <a:pt x="0" y="5355864"/>
                  <a:pt x="0" y="5183097"/>
                </a:cubicBezTo>
                <a:lnTo>
                  <a:pt x="0" y="312822"/>
                </a:lnTo>
                <a:cubicBezTo>
                  <a:pt x="0" y="140055"/>
                  <a:pt x="140055" y="0"/>
                  <a:pt x="312822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rIns="251999" anchor="ctr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Drag image onto slide to fill phone screen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19A1-7307-4944-BE1C-F523537652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361" y="152400"/>
            <a:ext cx="2879464" cy="6002770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slide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11D142-2F56-C44C-92D0-D7EA8A9DAB96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9E686AA-6EDF-FF48-9476-DD83F7100E37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0AE1A7C-1EB7-E244-8DE3-9EE13BBA15B6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FEC5364-347F-A24A-B1B8-ABC46E4248D0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66901DA-7F55-BA47-A660-CAD72EEFE9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78FDDD2-5858-A446-9B0E-1C063E0B4502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9D4316F-8829-C74B-A221-4A7DBA272431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0384B02-75E8-144E-8B22-F27459DBF213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F73B797-007D-8F45-9B2F-99A3C206555C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3AED18F-21AD-404E-BED9-E23726592536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A0C7D49-CE9B-2F4E-837A-3F7610651477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08F9347-1020-3542-9083-C25D17003A7D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61D7E8F-96D6-0743-A4E6-BDE8FEE75931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92" name="Graphic 91">
                <a:extLst>
                  <a:ext uri="{FF2B5EF4-FFF2-40B4-BE49-F238E27FC236}">
                    <a16:creationId xmlns:a16="http://schemas.microsoft.com/office/drawing/2014/main" id="{3691DA32-4A25-3244-887F-106571CC70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7E1B2C8-A880-484B-8DF3-47F72B6478C1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81E6E9C-A854-8341-8896-14B11B0CB408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7B30112-E1F3-1141-9397-651EDD05AB4F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E436DB41-C87B-604D-93C9-4810EC7B879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7E7DC2-AEC6-AF45-A3F3-8D292343CC65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4EB5A3B8-7079-2F40-BAFD-A2396423A1F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857E59-EF61-994A-A389-AD6537DDC945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95D23FB-7145-A148-9DEA-BCBCB72A6803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56B344F-230E-4740-9A53-CE43DAE6C421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F0AEA9-8195-584F-9600-AE1D172C303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E8A3DCD-14B5-734C-91E2-79637E3D58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72609" y="315251"/>
            <a:ext cx="2619391" cy="6219155"/>
          </a:xfrm>
          <a:prstGeom prst="rect">
            <a:avLst/>
          </a:prstGeom>
        </p:spPr>
      </p:pic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869742CE-A9EE-044C-A2BA-81128A041B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1525" y="152400"/>
            <a:ext cx="6156325" cy="29065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8848A848-7E9E-154A-8D34-8AD2D6F021C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525" y="3252095"/>
            <a:ext cx="6156325" cy="29065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49E3D-E464-6B41-AAF7-80CE0AA5A7C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419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ata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92821-60E2-0B4D-AA0C-C16AE0808848}"/>
              </a:ext>
            </a:extLst>
          </p:cNvPr>
          <p:cNvSpPr/>
          <p:nvPr/>
        </p:nvSpPr>
        <p:spPr>
          <a:xfrm>
            <a:off x="6361241" y="404813"/>
            <a:ext cx="5567233" cy="5761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5784247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Click to add slide title</a:t>
            </a:r>
            <a:endParaRPr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8650D1-39A1-CF44-A6B9-55E0B16459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2957" y="636119"/>
            <a:ext cx="5057470" cy="2229851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y" algn="b"/>
          </a:blipFill>
        </p:spPr>
        <p:txBody>
          <a:bodyPr bIns="46800" anchor="ctr">
            <a:no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key takeaway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42D2C7D-D9E4-2347-8910-83CF1D5BA1A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263525" y="1376363"/>
            <a:ext cx="5755755" cy="414657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anchor="b"/>
          <a:lstStyle>
            <a:lvl1pPr marL="0" indent="0"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67390C-CF8E-8A47-87DF-C62375565150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C5F581-628A-AD40-A607-02AC0F42F561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358D2C-845B-B249-A1AC-590041D9F72D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0E1F92-63AA-C54A-A918-BAA49530610A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4624CA-8303-064D-8469-332D0C910C00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77819F-3351-5245-A24F-D67B2F2D831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EFFF55F2-1A60-BC45-9662-1CCB19F3F4F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0647" y="1972801"/>
            <a:ext cx="5755754" cy="418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86E93ADF-FFD3-6B49-9C09-35011353A9EE}"/>
              </a:ext>
            </a:extLst>
          </p:cNvPr>
          <p:cNvSpPr>
            <a:spLocks noGrp="1"/>
          </p:cNvSpPr>
          <p:nvPr>
            <p:ph sz="quarter" idx="118"/>
          </p:nvPr>
        </p:nvSpPr>
        <p:spPr>
          <a:xfrm>
            <a:off x="6631200" y="3124801"/>
            <a:ext cx="5048736" cy="28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B95F35B-A7B3-CD42-9DFE-2A3BBA2FDFE0}"/>
              </a:ext>
            </a:extLst>
          </p:cNvPr>
          <p:cNvSpPr>
            <a:spLocks noGrp="1"/>
          </p:cNvSpPr>
          <p:nvPr>
            <p:ph type="dt" sz="half" idx="119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4941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ck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3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Click to add slide title</a:t>
            </a:r>
            <a:endParaRPr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42D2C7D-D9E4-2347-8910-83CF1D5BA1A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263524" y="1395167"/>
            <a:ext cx="11651763" cy="395853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bIns="72000" anchor="b"/>
          <a:lstStyle>
            <a:lvl1pPr marL="0" indent="0"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 title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D2C8ED6C-6153-A847-8DCB-7DEDC274C0A1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263524" y="3876704"/>
            <a:ext cx="11651763" cy="395853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bIns="72000" anchor="b"/>
          <a:lstStyle>
            <a:lvl1pPr marL="0" indent="0"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content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CAAC84-323E-7C4A-9B98-66677C8940A4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5CFC71-B47A-A54D-AEBE-4721F45D29DC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68C2B9-ADA9-624C-A89E-B96031CDC7FB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6E480F3-3121-1048-91F3-2013B6789287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B7811A-96C0-B740-8247-00986021E3C8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6E66BBF-CD27-B944-AA22-91FA904C9C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A13A8-5EA5-E44A-8141-08D1AFCBC1C6}"/>
              </a:ext>
            </a:extLst>
          </p:cNvPr>
          <p:cNvSpPr>
            <a:spLocks noGrp="1"/>
          </p:cNvSpPr>
          <p:nvPr>
            <p:ph type="dt" sz="half" idx="123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F8CB8377-302B-244E-94FB-B36536DBBF83}"/>
              </a:ext>
            </a:extLst>
          </p:cNvPr>
          <p:cNvSpPr>
            <a:spLocks noGrp="1"/>
          </p:cNvSpPr>
          <p:nvPr>
            <p:ph sz="quarter" idx="121"/>
          </p:nvPr>
        </p:nvSpPr>
        <p:spPr>
          <a:xfrm>
            <a:off x="263525" y="1864801"/>
            <a:ext cx="11651763" cy="180529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97868BA9-EAE1-BE46-A782-0E3108629D3F}"/>
              </a:ext>
            </a:extLst>
          </p:cNvPr>
          <p:cNvSpPr>
            <a:spLocks noGrp="1"/>
          </p:cNvSpPr>
          <p:nvPr>
            <p:ph sz="quarter" idx="122"/>
          </p:nvPr>
        </p:nvSpPr>
        <p:spPr>
          <a:xfrm>
            <a:off x="263525" y="4360554"/>
            <a:ext cx="11651763" cy="180529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7251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1B3A341-ED0E-854D-B998-AE4AF0E50D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auto">
          <a:xfrm>
            <a:off x="999007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24641-2636-9C4A-B81F-8994DD698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B91D0D-9F61-3B4D-9A9B-E8550E88B9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525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724B5D4-892B-344E-ADD3-5946E322FF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525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425C022-4754-EE42-8C22-2A6124BAE0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151ECA-E502-F642-A248-BD3AE3ADE55F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A7E929C-7046-3D4E-9BEF-0AA496E0B98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60E7864-8F6C-DB45-94B2-619632E9B58E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8C1645-2112-B042-9B2C-3F2E8A9FC110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B60217-D2C9-8B46-A5A8-32207EAF42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11CA8CD-48BC-0748-9FD2-F803EF3B9FBD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554A704-6674-BB43-AB20-2E181F9B57EB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12C7B92-F2AA-9F45-A792-FFDCCA4C1309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5544EB0-5E10-254D-8AE0-A8CCC9620441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A59A1BCF-4BC0-BF46-B962-07D8C33C7F41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D902BA3-9FC1-474F-9879-75FCD0149012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439F8BA-92D5-EC44-A78A-81B6BE9DDB8F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4565E4E-F965-CF47-9AF3-10262D7C7F69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AEBD7B6F-3DEE-AD40-9AAF-99977C4B95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B425B32-FE70-644F-8797-8EF8F357BCC5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922FA7E-E032-194E-B97D-AB34EC836BD2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1D6CFBD-0AE8-F241-A5C2-FD0822528B50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114" name="Graphic 113">
                <a:extLst>
                  <a:ext uri="{FF2B5EF4-FFF2-40B4-BE49-F238E27FC236}">
                    <a16:creationId xmlns:a16="http://schemas.microsoft.com/office/drawing/2014/main" id="{6FA7765A-139C-694A-A927-345F327F885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6648D52-7111-184F-AF49-A989AA7F5ECE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7460780B-D27D-864E-8E82-10F5FA32FB9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D01E91B-AF16-5B46-B5E5-6B5B54E6D313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F75532A-74FC-FB4A-A0CF-AAF908803095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267567B-78A9-4042-8787-54CFCA56E5C0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CDD292-0A41-9347-A63B-366424DB3358}"/>
                </a:ext>
              </a:extLst>
            </p:cNvPr>
            <p:cNvSpPr txBox="1"/>
            <p:nvPr userDrawn="1"/>
          </p:nvSpPr>
          <p:spPr>
            <a:xfrm>
              <a:off x="12776178" y="2120415"/>
              <a:ext cx="1947530" cy="29084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050"/>
                <a:t>Images will fill in from left to right. 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81F64-BA3C-3144-BCAE-2ED89B12E4A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2" name="Picture Placeholder 35">
            <a:extLst>
              <a:ext uri="{FF2B5EF4-FFF2-40B4-BE49-F238E27FC236}">
                <a16:creationId xmlns:a16="http://schemas.microsoft.com/office/drawing/2014/main" id="{4B0B3411-E35B-9647-A09B-711F029FC35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4022623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53" name="Text Placeholder 9">
            <a:extLst>
              <a:ext uri="{FF2B5EF4-FFF2-40B4-BE49-F238E27FC236}">
                <a16:creationId xmlns:a16="http://schemas.microsoft.com/office/drawing/2014/main" id="{AA80F8C2-4050-A045-AD94-75AD73F6EB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87141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6273F053-3DCA-A043-9247-ECABDCA39FE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87141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CD4EC102-A65D-9E4C-A5BB-85175C8C12C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87141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sp>
        <p:nvSpPr>
          <p:cNvPr id="56" name="Picture Placeholder 35">
            <a:extLst>
              <a:ext uri="{FF2B5EF4-FFF2-40B4-BE49-F238E27FC236}">
                <a16:creationId xmlns:a16="http://schemas.microsoft.com/office/drawing/2014/main" id="{8BEC7FBF-6709-EB48-80A3-EB7EB20E584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auto">
          <a:xfrm>
            <a:off x="7021855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8A8F3F9-4899-1146-B73A-B5BB6961B2E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86373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id="{92995636-5046-7345-92E7-A945A363007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86373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C180E255-7138-284A-BDF9-C028FF950A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86373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sp>
        <p:nvSpPr>
          <p:cNvPr id="60" name="Picture Placeholder 35">
            <a:extLst>
              <a:ext uri="{FF2B5EF4-FFF2-40B4-BE49-F238E27FC236}">
                <a16:creationId xmlns:a16="http://schemas.microsoft.com/office/drawing/2014/main" id="{2EA761DA-83F1-924F-B29B-E54668336CC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auto">
          <a:xfrm>
            <a:off x="9996703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AEF904AA-51FA-504E-9121-A959C42AE6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261221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7491FE42-DE74-4C46-97D3-94F6733D193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261221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D0207C6D-5318-6545-96A3-3A7CDCDC120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61221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</p:spTree>
    <p:extLst>
      <p:ext uri="{BB962C8B-B14F-4D97-AF65-F5344CB8AC3E}">
        <p14:creationId xmlns:p14="http://schemas.microsoft.com/office/powerpoint/2010/main" val="2800900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2F8766-37F6-BB44-A385-24D81BE59C8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4575F-3EA8-EE45-9C85-F58C4083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D737EC-FEF8-1C45-9244-8EA67515B7A7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3576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ark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7A4E1F0-ED0F-2C48-9426-F1CA70CB93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223"/>
            <a:ext cx="12191207" cy="68575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711" y="152401"/>
            <a:ext cx="11651764" cy="9731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2E41B-E531-4D4E-9B8C-328872F5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5BABF32-54A9-BC44-9F67-87DB9E3990B9}"/>
              </a:ext>
            </a:extLst>
          </p:cNvPr>
          <p:cNvSpPr txBox="1">
            <a:spLocks/>
          </p:cNvSpPr>
          <p:nvPr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OpenText ©2023 All rights reserved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C5F97F1-AB4F-1B48-BDDD-9ACFF3677086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7C0517-37E8-A840-B17B-1A22FB7AE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49" y="6496646"/>
            <a:ext cx="2567758" cy="2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461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ark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C6B0F3A-8DDD-5444-846F-28551CF6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77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711" y="152401"/>
            <a:ext cx="11638578" cy="9731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9E9EE-BF4F-E049-BB5F-5AA54C2A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9DD08BE4-1B87-4446-A067-4900FF453747}"/>
              </a:ext>
            </a:extLst>
          </p:cNvPr>
          <p:cNvSpPr txBox="1">
            <a:spLocks/>
          </p:cNvSpPr>
          <p:nvPr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OpenText ©2023 All rights reserved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1524786-C3B4-0F4C-9DD1-A89CB20561BF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C81493-EA82-EC4F-932C-664ECAFD7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49" y="6496646"/>
            <a:ext cx="2567758" cy="2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37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545DD-AEDF-3C4F-9EC7-AB6A827D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3025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ene, road&#10;&#10;Description automatically generated">
            <a:extLst>
              <a:ext uri="{FF2B5EF4-FFF2-40B4-BE49-F238E27FC236}">
                <a16:creationId xmlns:a16="http://schemas.microsoft.com/office/drawing/2014/main" id="{0524E656-D017-E145-8DBF-8914B339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6B84FE1-4F9B-FB47-868C-9D7C324D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1" y="3329098"/>
            <a:ext cx="10932237" cy="84124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648B9-909E-1148-833B-86CE913BB54C}"/>
              </a:ext>
            </a:extLst>
          </p:cNvPr>
          <p:cNvSpPr txBox="1"/>
          <p:nvPr/>
        </p:nvSpPr>
        <p:spPr>
          <a:xfrm>
            <a:off x="628691" y="5766745"/>
            <a:ext cx="109322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000" b="1" err="1">
                <a:solidFill>
                  <a:schemeClr val="bg1"/>
                </a:solidFill>
                <a:latin typeface="+mj-lt"/>
                <a:ea typeface="Lato" charset="0"/>
                <a:cs typeface="Lato" charset="0"/>
              </a:rPr>
              <a:t>opentext.com</a:t>
            </a:r>
            <a:endParaRPr lang="en-US" sz="3000" b="1">
              <a:solidFill>
                <a:schemeClr val="bg1"/>
              </a:solidFill>
              <a:latin typeface="+mj-lt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312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 Second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ene, road&#10;&#10;Description automatically generated">
            <a:extLst>
              <a:ext uri="{FF2B5EF4-FFF2-40B4-BE49-F238E27FC236}">
                <a16:creationId xmlns:a16="http://schemas.microsoft.com/office/drawing/2014/main" id="{1AA5F3E3-43B4-734D-9054-26BC2D98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4A8FB-89E5-5844-BAB6-E5FC4EE9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3" y="609778"/>
            <a:ext cx="6338434" cy="53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65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5BBF-A48E-BFE1-C3FE-1A5618246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ACAAC-F021-4C37-6E2D-10547D301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38DD-AE8F-35AF-E808-3B246053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A9DC-ED2C-A6A0-3C8F-E6AFCF10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20A5B-C990-3EC8-6B45-51667FC4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42C-C65C-470A-8B2F-3BB85EC4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5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2E41B-E531-4D4E-9B8C-328872F5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B723B144-FA32-344B-9431-E31382ADDF3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7285220" y="0"/>
            <a:ext cx="4906780" cy="63442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Drag and drop image onto slide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6F8CA-EB29-7B4C-8C88-14F0FA8683C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F4B2B0-BF85-6749-9807-1542F0D260A9}"/>
                </a:ext>
              </a:extLst>
            </p:cNvPr>
            <p:cNvSpPr/>
            <p:nvPr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69EFC-6015-994F-AAAE-36B45550D796}"/>
                </a:ext>
              </a:extLst>
            </p:cNvPr>
            <p:cNvSpPr txBox="1"/>
            <p:nvPr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857ABE-281D-204A-961D-D55C5A4EECEA}"/>
                </a:ext>
              </a:extLst>
            </p:cNvPr>
            <p:cNvCxnSpPr>
              <a:cxnSpLocks/>
            </p:cNvCxnSpPr>
            <p:nvPr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6349B6-CD87-3C40-A671-7A1B3EDBFBDB}"/>
                </a:ext>
              </a:extLst>
            </p:cNvPr>
            <p:cNvSpPr txBox="1"/>
            <p:nvPr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F3C8DC-0EB1-A54A-9CC4-B7E9EB96D6B5}"/>
                </a:ext>
              </a:extLst>
            </p:cNvPr>
            <p:cNvGrpSpPr/>
            <p:nvPr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20CD52-3955-584F-A4C5-5ABDC961B346}"/>
                  </a:ext>
                </a:extLst>
              </p:cNvPr>
              <p:cNvGrpSpPr/>
              <p:nvPr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71F22C-7095-2046-98D8-7F526D021947}"/>
                    </a:ext>
                  </a:extLst>
                </p:cNvPr>
                <p:cNvSpPr/>
                <p:nvPr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F8D0D1-E25C-514F-B0F6-009FE88EDA7B}"/>
                    </a:ext>
                  </a:extLst>
                </p:cNvPr>
                <p:cNvSpPr txBox="1"/>
                <p:nvPr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5FEE07-2797-9841-AF3F-7B02EA44BEC6}"/>
                    </a:ext>
                  </a:extLst>
                </p:cNvPr>
                <p:cNvSpPr txBox="1"/>
                <p:nvPr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BA9531-EC5F-D348-A85B-1F3BE61794D3}"/>
                    </a:ext>
                  </a:extLst>
                </p:cNvPr>
                <p:cNvSpPr txBox="1"/>
                <p:nvPr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49FC18-348C-3841-A7B1-EEDE4ECECA73}"/>
                  </a:ext>
                </a:extLst>
              </p:cNvPr>
              <p:cNvSpPr txBox="1"/>
              <p:nvPr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E07A37F-BC36-8141-9134-2D60B9BCD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738F67-F841-DE42-B53F-A15AB7EF8263}"/>
                </a:ext>
              </a:extLst>
            </p:cNvPr>
            <p:cNvGrpSpPr/>
            <p:nvPr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63862F-B08E-3A4A-B63B-0F08304B80A9}"/>
                  </a:ext>
                </a:extLst>
              </p:cNvPr>
              <p:cNvSpPr/>
              <p:nvPr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D6367C-0588-7B43-B808-760C7B6E2CA8}"/>
                  </a:ext>
                </a:extLst>
              </p:cNvPr>
              <p:cNvSpPr txBox="1"/>
              <p:nvPr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EFBD302-5FB8-0241-8B29-359EEE319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3F54A8-F6DF-774C-9ABE-A2BD51A7AF06}"/>
                  </a:ext>
                </a:extLst>
              </p:cNvPr>
              <p:cNvSpPr txBox="1"/>
              <p:nvPr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56BAB2B-CC37-3343-9E88-87CF2EE18C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69F4C-8AD2-9246-B11A-D858D8BD55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2CD0A-D65C-EA4B-BD79-7328CBB7BABA}"/>
                </a:ext>
              </a:extLst>
            </p:cNvPr>
            <p:cNvSpPr txBox="1"/>
            <p:nvPr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7A331-35D8-0E4E-94C4-8D81EC99B7C7}"/>
                </a:ext>
              </a:extLst>
            </p:cNvPr>
            <p:cNvSpPr txBox="1"/>
            <p:nvPr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3C2DA6-AE93-3E49-87C1-AD34E5C195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3CBDF1-AD68-0547-8D1F-E199906767F1}"/>
              </a:ext>
            </a:extLst>
          </p:cNvPr>
          <p:cNvSpPr txBox="1"/>
          <p:nvPr/>
        </p:nvSpPr>
        <p:spPr>
          <a:xfrm>
            <a:off x="0" y="-648990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7A7D7BE-DE18-CA45-BE37-32B6AA2AB25E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>
            <a:extLst>
              <a:ext uri="{FF2B5EF4-FFF2-40B4-BE49-F238E27FC236}">
                <a16:creationId xmlns:a16="http://schemas.microsoft.com/office/drawing/2014/main" id="{8F799074-CA80-E946-B8BB-5F58AA39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0"/>
            <a:ext cx="6576662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28868-B510-B340-BF03-8D07F832CAC5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7FBE5152-68F4-3B49-A693-A6DAE1E6EDE6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263525" y="1376363"/>
            <a:ext cx="6581657" cy="47894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3"/>
            <a:endParaRPr lang="en-US"/>
          </a:p>
          <a:p>
            <a:pPr lvl="3"/>
            <a:endParaRPr lang="en-US"/>
          </a:p>
          <a:p>
            <a:pPr marL="180975" lvl="0" indent="-180975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</a:pPr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59482A-1469-0E40-AC08-7208D177B0C2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FB9106F-91AC-8B43-BB2C-BC6976A93C17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F3FA2A-CD4B-4F43-99EE-1824E65B3525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9B6403A-623C-E048-924B-AFF35D529E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CADAE7-71E9-0146-885C-62552CAD408E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B7C515C-9E8E-4F4D-8CC2-2ABB0CC55DD0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DF12327-FE2A-AC47-9B62-B74E889B05F8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5E4BE0C-C05E-EC4C-9F28-233264319ED1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51B7BBB-CD0F-BB47-B6DC-FD07A76AC376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E8B0A89-3F9F-E545-AE62-28655DF9E750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0033488-307D-7443-B277-7985F62E9853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D5CF5D-7553-9548-824D-38964FBE0B2C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15D7316D-53D3-344E-BB9C-F6164581EB2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400B615-4CE0-D34E-BF93-76B99B749D7B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C3DB9F6-E2A9-1A44-93F4-C9DA7806A6EB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C32E33-E1A4-6545-8168-536140A34DFB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4B103A4A-10D1-7143-846E-27726D7C50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7E24D2-173A-144A-B5FC-C8483736690D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5ED7284E-6039-1049-9671-C75601B5964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4405C4-52EB-804B-9012-D435585D82C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1BBC7B-63C2-404E-9506-410774BEB031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9E8EBD-E3C6-3040-AB88-9B04F8B88CE7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97C38B-956B-3045-9C41-F0E9A55FB0D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D0CEE89-87EB-FA4C-A449-35236BF1E1A6}"/>
              </a:ext>
            </a:extLst>
          </p:cNvPr>
          <p:cNvSpPr txBox="1"/>
          <p:nvPr/>
        </p:nvSpPr>
        <p:spPr>
          <a:xfrm>
            <a:off x="0" y="-648990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392A90-A105-1148-B086-9F1DF5955B47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40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FC6-E615-2A40-BD93-96F93CE1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AAF051-0DB1-5547-9810-62319ABD2BB9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A7B925-8430-5E43-9D3C-5945E52730FF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2167FA-2CE6-3E43-B4E9-804D52B635B2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8516D1-1923-114A-A760-5BBAB43B9AF8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08893D-AE6E-6F4D-8677-124539924BA5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67EA5D-5284-7243-BA1D-B4D7551362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ACD5-841B-9742-BF12-AB47740C0D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2861E7-C993-CF4C-B237-7333B82A5B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3525" y="1376363"/>
            <a:ext cx="11651764" cy="478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BB7F8B-FA22-D54D-8196-4A2B73EEB05A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593963-5973-D048-8944-35AE8F0E8667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728C0C-9E28-704A-8EA2-B5F0F5588EFE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94983F-D6D7-2B48-A475-ECB654D7EA90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0A7B91-AF5B-B244-AB5A-A7C93D5159EC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3C4E2AF-4998-8240-8874-8CE36035C2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5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ane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581EFDC-AB6C-D944-8578-8F86B1E8A428}"/>
              </a:ext>
            </a:extLst>
          </p:cNvPr>
          <p:cNvSpPr txBox="1">
            <a:spLocks/>
          </p:cNvSpPr>
          <p:nvPr/>
        </p:nvSpPr>
        <p:spPr>
          <a:xfrm>
            <a:off x="263525" y="1391942"/>
            <a:ext cx="5669800" cy="474304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29" name="Text Placeholder 66">
            <a:extLst>
              <a:ext uri="{FF2B5EF4-FFF2-40B4-BE49-F238E27FC236}">
                <a16:creationId xmlns:a16="http://schemas.microsoft.com/office/drawing/2014/main" id="{D138DEA1-CD5F-B240-AA70-68E83AD6C981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>
          <a:xfrm>
            <a:off x="263525" y="1391942"/>
            <a:ext cx="5669800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A3582-E7AD-494F-A077-ED0BBC4F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0"/>
            <a:ext cx="11651764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B41468-138A-CC4E-B6DB-B7BB37BD42F3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475398-FD0C-EC4B-889D-4F052DEB01C2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0F0DAA-D14E-9B4D-AFD7-D1A0A2420A34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5F4F4E-1D9C-E24A-BEC0-703EDEE035B1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4E2110-C390-3748-BA1A-C0AFAA97AA01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0E44716-37BA-D54F-BF54-4BC7B6490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6167F22-9CD6-E640-8BC4-4AD04811E23A}"/>
              </a:ext>
            </a:extLst>
          </p:cNvPr>
          <p:cNvSpPr>
            <a:spLocks noGrp="1"/>
          </p:cNvSpPr>
          <p:nvPr>
            <p:ph type="body" sz="quarter" idx="131"/>
          </p:nvPr>
        </p:nvSpPr>
        <p:spPr>
          <a:xfrm>
            <a:off x="371475" y="2117737"/>
            <a:ext cx="5442471" cy="3894126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E06EA8AD-7EFE-BF40-9C85-86D70664FBD6}"/>
              </a:ext>
            </a:extLst>
          </p:cNvPr>
          <p:cNvSpPr txBox="1">
            <a:spLocks/>
          </p:cNvSpPr>
          <p:nvPr/>
        </p:nvSpPr>
        <p:spPr>
          <a:xfrm>
            <a:off x="6253831" y="1391942"/>
            <a:ext cx="5661458" cy="474304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1" name="Text Placeholder 66">
            <a:extLst>
              <a:ext uri="{FF2B5EF4-FFF2-40B4-BE49-F238E27FC236}">
                <a16:creationId xmlns:a16="http://schemas.microsoft.com/office/drawing/2014/main" id="{ADB40F71-0956-9E4E-8678-71614400702B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>
          <a:xfrm>
            <a:off x="6253831" y="1391942"/>
            <a:ext cx="5661458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FB55F77E-31E9-084F-8473-24AEADF9FC7F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>
          <a:xfrm>
            <a:off x="6390791" y="2117737"/>
            <a:ext cx="5429734" cy="3894126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D9F0BC6-0C75-0E42-8C6B-79A179A1D846}"/>
              </a:ext>
            </a:extLst>
          </p:cNvPr>
          <p:cNvSpPr txBox="1">
            <a:spLocks/>
          </p:cNvSpPr>
          <p:nvPr/>
        </p:nvSpPr>
        <p:spPr>
          <a:xfrm>
            <a:off x="263525" y="1391942"/>
            <a:ext cx="5669800" cy="474304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916561-8485-CB4E-99A2-2E3B5A8F2CE8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F6C07B-7A75-614B-BAB4-CAA4AF7B23D1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6ECD97-8998-3749-B400-69693486FA66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0DF394-496C-1043-8A55-4705D11376ED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643489-0789-9C4C-B11F-3621575C914A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DD6CBA6-44EA-8240-8178-B2A6A630EB9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6F395A8D-C088-3046-8594-2332FD6E7865}"/>
              </a:ext>
            </a:extLst>
          </p:cNvPr>
          <p:cNvSpPr txBox="1">
            <a:spLocks/>
          </p:cNvSpPr>
          <p:nvPr/>
        </p:nvSpPr>
        <p:spPr>
          <a:xfrm>
            <a:off x="6253831" y="1391942"/>
            <a:ext cx="5661458" cy="474304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19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anel Content (Ic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CD462DD1-2968-DD4D-8645-554A7F0A7118}"/>
              </a:ext>
            </a:extLst>
          </p:cNvPr>
          <p:cNvSpPr txBox="1">
            <a:spLocks/>
          </p:cNvSpPr>
          <p:nvPr/>
        </p:nvSpPr>
        <p:spPr>
          <a:xfrm>
            <a:off x="276711" y="2598785"/>
            <a:ext cx="5656614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28" name="Text Placeholder 66">
            <a:extLst>
              <a:ext uri="{FF2B5EF4-FFF2-40B4-BE49-F238E27FC236}">
                <a16:creationId xmlns:a16="http://schemas.microsoft.com/office/drawing/2014/main" id="{DAF97D3C-21F8-474A-9A9B-C16CB312E522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>
          <a:xfrm>
            <a:off x="283901" y="2602177"/>
            <a:ext cx="5649424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167DD1A5-0ADA-ED4C-973F-B79AF4024696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404813" y="3331495"/>
            <a:ext cx="5409134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56376-453E-6C41-8339-71927A31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757BF4-FC23-F246-B395-CBA94693BE9F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4A6C93-038D-8A4A-97D9-65BB92DF9160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3BF86E-DC4A-534E-AB71-5E37E0AA464A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A083D4-81AF-304E-A7DC-4D13A47CD55E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BADED5F-7065-3947-BD5E-9618CC9DEC53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E038719-D17B-184C-926B-19D2C1FE1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6619C4-DDFD-114D-A3A1-EEF4D2E1A1C4}"/>
              </a:ext>
            </a:extLst>
          </p:cNvPr>
          <p:cNvSpPr>
            <a:spLocks noGrp="1"/>
          </p:cNvSpPr>
          <p:nvPr>
            <p:ph type="pic" sz="quarter" idx="125" hasCustomPrompt="1"/>
          </p:nvPr>
        </p:nvSpPr>
        <p:spPr>
          <a:xfrm>
            <a:off x="283901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1655C88E-D663-3249-9C5A-B04DD9BCC181}"/>
              </a:ext>
            </a:extLst>
          </p:cNvPr>
          <p:cNvSpPr>
            <a:spLocks noGrp="1"/>
          </p:cNvSpPr>
          <p:nvPr>
            <p:ph type="pic" sz="quarter" idx="126" hasCustomPrompt="1"/>
          </p:nvPr>
        </p:nvSpPr>
        <p:spPr>
          <a:xfrm>
            <a:off x="6265865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CC3F5CC-BA22-C648-BC83-061C4AE60D31}"/>
              </a:ext>
            </a:extLst>
          </p:cNvPr>
          <p:cNvSpPr>
            <a:spLocks noGrp="1"/>
          </p:cNvSpPr>
          <p:nvPr>
            <p:ph type="dt" sz="half" idx="13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4D1209F-636E-294D-9E55-5371A0A9B107}"/>
              </a:ext>
            </a:extLst>
          </p:cNvPr>
          <p:cNvSpPr txBox="1">
            <a:spLocks/>
          </p:cNvSpPr>
          <p:nvPr/>
        </p:nvSpPr>
        <p:spPr>
          <a:xfrm>
            <a:off x="6265865" y="2598785"/>
            <a:ext cx="5649424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1" name="Text Placeholder 66">
            <a:extLst>
              <a:ext uri="{FF2B5EF4-FFF2-40B4-BE49-F238E27FC236}">
                <a16:creationId xmlns:a16="http://schemas.microsoft.com/office/drawing/2014/main" id="{DD527E8C-0C00-CD44-9A9D-C99529CCB7DB}"/>
              </a:ext>
            </a:extLst>
          </p:cNvPr>
          <p:cNvSpPr>
            <a:spLocks noGrp="1"/>
          </p:cNvSpPr>
          <p:nvPr>
            <p:ph type="body" sz="quarter" idx="137"/>
          </p:nvPr>
        </p:nvSpPr>
        <p:spPr>
          <a:xfrm>
            <a:off x="6265865" y="2602177"/>
            <a:ext cx="5649424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BC8B929-B893-E64A-B20C-B44677394EE0}"/>
              </a:ext>
            </a:extLst>
          </p:cNvPr>
          <p:cNvSpPr>
            <a:spLocks noGrp="1"/>
          </p:cNvSpPr>
          <p:nvPr>
            <p:ph type="body" sz="quarter" idx="138"/>
          </p:nvPr>
        </p:nvSpPr>
        <p:spPr>
          <a:xfrm>
            <a:off x="6402825" y="3331495"/>
            <a:ext cx="5384363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59AF6A1-DE47-1E41-9281-E04E34E5F81A}"/>
              </a:ext>
            </a:extLst>
          </p:cNvPr>
          <p:cNvSpPr txBox="1">
            <a:spLocks/>
          </p:cNvSpPr>
          <p:nvPr/>
        </p:nvSpPr>
        <p:spPr>
          <a:xfrm>
            <a:off x="276711" y="2598785"/>
            <a:ext cx="5656614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45FC27-F54E-CE49-A418-EEFEACFFC7C1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47543E-F55A-7046-B1CB-F88CC660C71F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F1A7B1-EFD2-5B4F-A626-4FA7ACD2E1AD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C00431C-B79D-BE48-9E0D-D8578B573F0E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5809FF-07A9-9444-8182-23F0141A093F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AABBE7-B0A1-ED47-BE01-5F7C9B159F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F5C19DE1-5CB2-294F-B3B0-2B582DEC085F}"/>
              </a:ext>
            </a:extLst>
          </p:cNvPr>
          <p:cNvSpPr txBox="1">
            <a:spLocks/>
          </p:cNvSpPr>
          <p:nvPr/>
        </p:nvSpPr>
        <p:spPr>
          <a:xfrm>
            <a:off x="6265865" y="2598785"/>
            <a:ext cx="5649424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8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376-453E-6C41-8339-71927A31E8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3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9BC23A-3B01-0D44-975B-919E068E7DB6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B08C38-910D-964B-A120-50880DB008AA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02BC4B-767C-144D-B470-7C9A67C98D8E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33D43AB-7238-7144-98E0-9F11714B43C6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6C260E-5D1C-E24C-B487-C5EFA5BB8500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EB7B75A-A91A-B445-B64F-EBBB2A9D8A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705AF949-22FD-8B47-A471-528D1F16CE7E}"/>
              </a:ext>
            </a:extLst>
          </p:cNvPr>
          <p:cNvSpPr>
            <a:spLocks noGrp="1"/>
          </p:cNvSpPr>
          <p:nvPr>
            <p:ph type="pic" sz="quarter" idx="125" hasCustomPrompt="1"/>
          </p:nvPr>
        </p:nvSpPr>
        <p:spPr>
          <a:xfrm>
            <a:off x="263525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75" name="Picture Placeholder 3">
            <a:extLst>
              <a:ext uri="{FF2B5EF4-FFF2-40B4-BE49-F238E27FC236}">
                <a16:creationId xmlns:a16="http://schemas.microsoft.com/office/drawing/2014/main" id="{B708DBD7-84C9-F343-847E-8BDCB000DA55}"/>
              </a:ext>
            </a:extLst>
          </p:cNvPr>
          <p:cNvSpPr>
            <a:spLocks noGrp="1"/>
          </p:cNvSpPr>
          <p:nvPr>
            <p:ph type="pic" sz="quarter" idx="134" hasCustomPrompt="1"/>
          </p:nvPr>
        </p:nvSpPr>
        <p:spPr>
          <a:xfrm>
            <a:off x="4233276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FB6A6219-2A0D-6149-B744-17E6573B3B2E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8173291" y="1374946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0494A-4DC5-8B4C-8737-5D8272C5A77D}"/>
              </a:ext>
            </a:extLst>
          </p:cNvPr>
          <p:cNvSpPr>
            <a:spLocks noGrp="1"/>
          </p:cNvSpPr>
          <p:nvPr>
            <p:ph type="dt" sz="half" idx="144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39CA89E-338C-F246-9CD9-50533660AFE2}"/>
              </a:ext>
            </a:extLst>
          </p:cNvPr>
          <p:cNvSpPr txBox="1">
            <a:spLocks/>
          </p:cNvSpPr>
          <p:nvPr/>
        </p:nvSpPr>
        <p:spPr>
          <a:xfrm>
            <a:off x="263525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7" name="Text Placeholder 66">
            <a:extLst>
              <a:ext uri="{FF2B5EF4-FFF2-40B4-BE49-F238E27FC236}">
                <a16:creationId xmlns:a16="http://schemas.microsoft.com/office/drawing/2014/main" id="{ED2B70F4-65AA-7E4B-9E7A-E5F9FC88014A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>
          <a:xfrm>
            <a:off x="263525" y="2602177"/>
            <a:ext cx="372410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EED44F2-D9E8-F448-A5CA-55E53FAD41DF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400487" y="3331495"/>
            <a:ext cx="3393730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1C22818E-467A-1842-928E-12FC2915B62C}"/>
              </a:ext>
            </a:extLst>
          </p:cNvPr>
          <p:cNvSpPr txBox="1">
            <a:spLocks/>
          </p:cNvSpPr>
          <p:nvPr/>
        </p:nvSpPr>
        <p:spPr>
          <a:xfrm>
            <a:off x="8191182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0" name="Text Placeholder 66">
            <a:extLst>
              <a:ext uri="{FF2B5EF4-FFF2-40B4-BE49-F238E27FC236}">
                <a16:creationId xmlns:a16="http://schemas.microsoft.com/office/drawing/2014/main" id="{B230F826-F726-9C4B-9014-221E6700D3FE}"/>
              </a:ext>
            </a:extLst>
          </p:cNvPr>
          <p:cNvSpPr>
            <a:spLocks noGrp="1"/>
          </p:cNvSpPr>
          <p:nvPr>
            <p:ph type="body" sz="quarter" idx="147"/>
          </p:nvPr>
        </p:nvSpPr>
        <p:spPr>
          <a:xfrm>
            <a:off x="8191182" y="2602177"/>
            <a:ext cx="372410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0EC7E759-79EA-C04D-A497-CD5B2EE61862}"/>
              </a:ext>
            </a:extLst>
          </p:cNvPr>
          <p:cNvSpPr>
            <a:spLocks noGrp="1"/>
          </p:cNvSpPr>
          <p:nvPr>
            <p:ph type="body" sz="quarter" idx="148"/>
          </p:nvPr>
        </p:nvSpPr>
        <p:spPr>
          <a:xfrm>
            <a:off x="8328144" y="3331495"/>
            <a:ext cx="3393730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4D608A51-8DFB-F34F-8785-096E9DE316B0}"/>
              </a:ext>
            </a:extLst>
          </p:cNvPr>
          <p:cNvSpPr txBox="1">
            <a:spLocks/>
          </p:cNvSpPr>
          <p:nvPr/>
        </p:nvSpPr>
        <p:spPr>
          <a:xfrm>
            <a:off x="4233276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3" name="Text Placeholder 66">
            <a:extLst>
              <a:ext uri="{FF2B5EF4-FFF2-40B4-BE49-F238E27FC236}">
                <a16:creationId xmlns:a16="http://schemas.microsoft.com/office/drawing/2014/main" id="{5D7BF5E6-C34A-2745-BF7D-92D0FA805C00}"/>
              </a:ext>
            </a:extLst>
          </p:cNvPr>
          <p:cNvSpPr>
            <a:spLocks noGrp="1"/>
          </p:cNvSpPr>
          <p:nvPr>
            <p:ph type="body" sz="quarter" idx="149"/>
          </p:nvPr>
        </p:nvSpPr>
        <p:spPr>
          <a:xfrm>
            <a:off x="4233276" y="2602177"/>
            <a:ext cx="372410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041DD718-B521-4442-8665-441D08329882}"/>
              </a:ext>
            </a:extLst>
          </p:cNvPr>
          <p:cNvSpPr>
            <a:spLocks noGrp="1"/>
          </p:cNvSpPr>
          <p:nvPr>
            <p:ph type="body" sz="quarter" idx="150"/>
          </p:nvPr>
        </p:nvSpPr>
        <p:spPr>
          <a:xfrm>
            <a:off x="4370238" y="3331495"/>
            <a:ext cx="3393730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3F94EB-811F-2E4F-AC70-A3BE8423CE79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763B98-9043-B54F-97DD-12B0A13A5198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93A43B-7F48-C74C-8569-291CD009ADB6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265EAB-353C-D34B-AD8A-7559024A7A5D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C8BAE7-67F2-544B-92C0-31BAC36DD3DB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0DF47D4-AF92-8741-A3F7-F1C8466014B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F263F45-207F-594D-BA78-8E6FF6C57DEF}"/>
              </a:ext>
            </a:extLst>
          </p:cNvPr>
          <p:cNvSpPr txBox="1">
            <a:spLocks/>
          </p:cNvSpPr>
          <p:nvPr/>
        </p:nvSpPr>
        <p:spPr>
          <a:xfrm>
            <a:off x="263525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A28EB220-131E-1D46-8DDC-401190F059EE}"/>
              </a:ext>
            </a:extLst>
          </p:cNvPr>
          <p:cNvSpPr txBox="1">
            <a:spLocks/>
          </p:cNvSpPr>
          <p:nvPr/>
        </p:nvSpPr>
        <p:spPr>
          <a:xfrm>
            <a:off x="8191182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5259117C-8222-CA49-B845-4ED67EAF485D}"/>
              </a:ext>
            </a:extLst>
          </p:cNvPr>
          <p:cNvSpPr txBox="1">
            <a:spLocks/>
          </p:cNvSpPr>
          <p:nvPr/>
        </p:nvSpPr>
        <p:spPr>
          <a:xfrm>
            <a:off x="4233276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26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2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tif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263525" y="152401"/>
            <a:ext cx="11664950" cy="973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3525" y="1376363"/>
            <a:ext cx="11664950" cy="47894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First level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marL="180975" lvl="0" indent="-180975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5F5FB-94C8-6B44-A612-406AB323C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86575"/>
            <a:ext cx="0" cy="0"/>
          </a:xfrm>
          <a:prstGeom prst="rect">
            <a:avLst/>
          </a:prstGeom>
          <a:ln w="0">
            <a:solidFill>
              <a:schemeClr val="bg1"/>
            </a:solidFill>
          </a:ln>
        </p:spPr>
        <p:txBody>
          <a:bodyPr vert="horz" lIns="91440" tIns="45720" rIns="91440" bIns="45720" rtlCol="0" anchor="t"/>
          <a:lstStyle>
            <a:lvl1pPr algn="l">
              <a:defRPr sz="100">
                <a:solidFill>
                  <a:schemeClr val="accent5">
                    <a:alpha val="0"/>
                  </a:schemeClr>
                </a:solidFill>
              </a:defRPr>
            </a:lvl1pPr>
          </a:lstStyle>
          <a:p>
            <a:fld id="{273D8639-0380-4A8E-B895-468C96F6870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C85038D-5B6D-7448-B3EB-ABE08E02873E}"/>
              </a:ext>
            </a:extLst>
          </p:cNvPr>
          <p:cNvSpPr txBox="1">
            <a:spLocks/>
          </p:cNvSpPr>
          <p:nvPr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OpenText ©2023 All rights reserved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C238D947-1ED4-324A-B626-D28ADAFF1F61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3F34978-816F-1545-9F88-94D9F79DEB3C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54319-47B9-AA4E-A32A-49994AB8B90B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94603" y="6509495"/>
            <a:ext cx="2567758" cy="2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 i="0" kern="1200" baseline="0">
          <a:solidFill>
            <a:schemeClr val="accent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5pPr>
      <a:lvl6pPr marL="609562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6pPr>
      <a:lvl7pPr marL="1219124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7pPr>
      <a:lvl8pPr marL="1828686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8pPr>
      <a:lvl9pPr marL="2438248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ts val="300"/>
        </a:spcAft>
        <a:buClr>
          <a:schemeClr val="accent1"/>
        </a:buClr>
        <a:buSzPct val="110000"/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222250" indent="-212725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1"/>
        </a:buClr>
        <a:buSzPct val="110000"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2pPr>
      <a:lvl3pPr marL="468000" indent="-226800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3pPr>
      <a:lvl4pPr marL="666000" indent="-212400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1"/>
          </a:solidFill>
          <a:latin typeface="+mj-lt"/>
          <a:ea typeface="ＭＳ Ｐゴシック" charset="0"/>
          <a:cs typeface="HelveticaNeueLT Std"/>
        </a:defRPr>
      </a:lvl4pPr>
      <a:lvl5pPr marL="666000" indent="-212400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1"/>
          </a:solidFill>
          <a:latin typeface="+mj-lt"/>
          <a:ea typeface="ＭＳ Ｐゴシック" charset="0"/>
          <a:cs typeface="HelveticaNeueLT Std"/>
        </a:defRPr>
      </a:lvl5pPr>
      <a:lvl6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baseline="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/>
      </a:defPPr>
      <a:lvl1pPr marL="0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2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4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6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8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10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72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34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95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017">
          <p15:clr>
            <a:srgbClr val="F26B43"/>
          </p15:clr>
        </p15:guide>
        <p15:guide id="5" pos="14574">
          <p15:clr>
            <a:srgbClr val="F26B43"/>
          </p15:clr>
        </p15:guide>
        <p15:guide id="8" orient="horz" pos="7767">
          <p15:clr>
            <a:srgbClr val="F26B43"/>
          </p15:clr>
        </p15:guide>
        <p15:guide id="19" orient="horz" pos="709">
          <p15:clr>
            <a:srgbClr val="F26B43"/>
          </p15:clr>
        </p15:guide>
        <p15:guide id="20" pos="166">
          <p15:clr>
            <a:srgbClr val="F26B43"/>
          </p15:clr>
        </p15:guide>
        <p15:guide id="21" pos="7514">
          <p15:clr>
            <a:srgbClr val="F26B43"/>
          </p15:clr>
        </p15:guide>
        <p15:guide id="22" orient="horz" pos="96">
          <p15:clr>
            <a:srgbClr val="F26B43"/>
          </p15:clr>
        </p15:guide>
        <p15:guide id="23" orient="horz" pos="3997">
          <p15:clr>
            <a:srgbClr val="F26B43"/>
          </p15:clr>
        </p15:guide>
        <p15:guide id="24" orient="horz" pos="867">
          <p15:clr>
            <a:srgbClr val="F26B43"/>
          </p15:clr>
        </p15:guide>
        <p15:guide id="25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odekloud.com/blog/kubernetes-services/" TargetMode="External"/><Relationship Id="rId2" Type="http://schemas.openxmlformats.org/officeDocument/2006/relationships/hyperlink" Target="https://auth0.com/blog/deployment-strategies-in-kubernet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access-application-cluster/connecting-frontend-backend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access-application-cluster/connecting-frontend-backend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109AA74-FA23-3531-92B2-FF7C3B86F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525" y="4997135"/>
            <a:ext cx="11664950" cy="624691"/>
          </a:xfrm>
        </p:spPr>
        <p:txBody>
          <a:bodyPr/>
          <a:lstStyle/>
          <a:p>
            <a:r>
              <a:rPr lang="en-US" dirty="0"/>
              <a:t>Kubernetes Workshop – Session 3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361AA9C-9479-B401-E088-61B10E238C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5" y="3759200"/>
            <a:ext cx="11664950" cy="1227138"/>
          </a:xfrm>
        </p:spPr>
        <p:txBody>
          <a:bodyPr/>
          <a:lstStyle/>
          <a:p>
            <a:r>
              <a:rPr lang="en-US" dirty="0"/>
              <a:t>Multi-Container Deployments</a:t>
            </a:r>
          </a:p>
        </p:txBody>
      </p:sp>
    </p:spTree>
    <p:extLst>
      <p:ext uri="{BB962C8B-B14F-4D97-AF65-F5344CB8AC3E}">
        <p14:creationId xmlns:p14="http://schemas.microsoft.com/office/powerpoint/2010/main" val="219433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454B-521B-3C8C-DA6A-AC1A2129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Service Types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D0D05-8280-AE6D-FA43-4E3027CC3FAD}"/>
              </a:ext>
            </a:extLst>
          </p:cNvPr>
          <p:cNvSpPr txBox="1"/>
          <p:nvPr/>
        </p:nvSpPr>
        <p:spPr>
          <a:xfrm>
            <a:off x="596974" y="1774265"/>
            <a:ext cx="308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Access service on specific &lt;</a:t>
            </a:r>
            <a:r>
              <a:rPr lang="en-US" sz="1800" dirty="0" err="1"/>
              <a:t>nodeIP</a:t>
            </a:r>
            <a:r>
              <a:rPr lang="en-US" sz="1800" dirty="0"/>
              <a:t>&gt;:&lt;</a:t>
            </a:r>
            <a:r>
              <a:rPr lang="en-US" sz="1800" dirty="0" err="1"/>
              <a:t>nodePort</a:t>
            </a:r>
            <a:r>
              <a:rPr lang="en-US" sz="1800" dirty="0"/>
              <a:t>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Backend @ 10.1.1.1:30200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Frontend @ 10.2.2.2:30300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4020C-9F54-C2F9-AF1E-1F83153A9760}"/>
              </a:ext>
            </a:extLst>
          </p:cNvPr>
          <p:cNvSpPr txBox="1"/>
          <p:nvPr/>
        </p:nvSpPr>
        <p:spPr>
          <a:xfrm>
            <a:off x="4643754" y="1774265"/>
            <a:ext cx="2652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Access service using Cloud </a:t>
            </a:r>
            <a:r>
              <a:rPr lang="en-US" sz="1800" dirty="0" err="1"/>
              <a:t>loadbalancer</a:t>
            </a:r>
            <a:r>
              <a:rPr lang="en-US" sz="1800" dirty="0"/>
              <a:t>.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&lt;</a:t>
            </a:r>
            <a:r>
              <a:rPr lang="en-US" sz="1800" dirty="0" err="1"/>
              <a:t>LoadBalancerIP</a:t>
            </a:r>
            <a:r>
              <a:rPr lang="en-US" sz="1800" dirty="0"/>
              <a:t>&gt;/path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814E1-D600-CEA9-BEC4-79993ED97883}"/>
              </a:ext>
            </a:extLst>
          </p:cNvPr>
          <p:cNvSpPr txBox="1"/>
          <p:nvPr/>
        </p:nvSpPr>
        <p:spPr>
          <a:xfrm>
            <a:off x="1066480" y="1249847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NodePort</a:t>
            </a:r>
            <a:endParaRPr lang="en-IN" b="1" dirty="0" err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55417D-CC58-1858-2130-F4725C42BEE1}"/>
              </a:ext>
            </a:extLst>
          </p:cNvPr>
          <p:cNvSpPr txBox="1"/>
          <p:nvPr/>
        </p:nvSpPr>
        <p:spPr>
          <a:xfrm>
            <a:off x="4929504" y="1249847"/>
            <a:ext cx="188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LoadBalancer</a:t>
            </a:r>
            <a:endParaRPr lang="en-IN" b="1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666EA1-FEBB-432A-A3DF-3AB7F56861CE}"/>
              </a:ext>
            </a:extLst>
          </p:cNvPr>
          <p:cNvSpPr txBox="1"/>
          <p:nvPr/>
        </p:nvSpPr>
        <p:spPr>
          <a:xfrm>
            <a:off x="8833615" y="1249847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Ingress Controller</a:t>
            </a:r>
            <a:endParaRPr lang="en-IN" b="1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E600AF-D07E-867A-838D-859A1E4D58E7}"/>
              </a:ext>
            </a:extLst>
          </p:cNvPr>
          <p:cNvSpPr txBox="1"/>
          <p:nvPr/>
        </p:nvSpPr>
        <p:spPr>
          <a:xfrm>
            <a:off x="8594724" y="1774265"/>
            <a:ext cx="3187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Access service using an Ingress controller. Not a service type. Provides load balancing, SSL termination, and routing based on your defined rules, access control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07547-296B-EC2C-16A1-7CD7702DCA1D}"/>
              </a:ext>
            </a:extLst>
          </p:cNvPr>
          <p:cNvSpPr txBox="1"/>
          <p:nvPr/>
        </p:nvSpPr>
        <p:spPr>
          <a:xfrm>
            <a:off x="8692738" y="4760634"/>
            <a:ext cx="3089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Access services outside of Kubernetes cluster like a database.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8C8A2-2386-663E-6147-C69D3E3D198D}"/>
              </a:ext>
            </a:extLst>
          </p:cNvPr>
          <p:cNvSpPr txBox="1"/>
          <p:nvPr/>
        </p:nvSpPr>
        <p:spPr>
          <a:xfrm>
            <a:off x="703596" y="4760634"/>
            <a:ext cx="2652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Pod to pod communication within cluster. Service is assigned a static IP, that other pods connect to.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0C2DE-ECF3-B3B4-7C93-C6ADB0E4F196}"/>
              </a:ext>
            </a:extLst>
          </p:cNvPr>
          <p:cNvSpPr txBox="1"/>
          <p:nvPr/>
        </p:nvSpPr>
        <p:spPr>
          <a:xfrm>
            <a:off x="8932551" y="4236216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ExternalName</a:t>
            </a:r>
            <a:endParaRPr lang="en-IN" b="1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DC595-57E5-B490-7A76-DC6C3FD22B00}"/>
              </a:ext>
            </a:extLst>
          </p:cNvPr>
          <p:cNvSpPr txBox="1"/>
          <p:nvPr/>
        </p:nvSpPr>
        <p:spPr>
          <a:xfrm>
            <a:off x="989346" y="423621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ClusterIP</a:t>
            </a:r>
            <a:endParaRPr lang="en-IN" b="1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AF9F3-9EFA-84B0-2CDA-28F7869E441B}"/>
              </a:ext>
            </a:extLst>
          </p:cNvPr>
          <p:cNvSpPr txBox="1"/>
          <p:nvPr/>
        </p:nvSpPr>
        <p:spPr>
          <a:xfrm>
            <a:off x="4893457" y="4236216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Headless</a:t>
            </a:r>
            <a:endParaRPr lang="en-IN" b="1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37011-A8DE-B388-3A61-9065A7F155C6}"/>
              </a:ext>
            </a:extLst>
          </p:cNvPr>
          <p:cNvSpPr txBox="1"/>
          <p:nvPr/>
        </p:nvSpPr>
        <p:spPr>
          <a:xfrm>
            <a:off x="4654566" y="4760634"/>
            <a:ext cx="3187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Service returns the list of pods it has and the client uses the pod IP to connect directly to a specific pod. Created with </a:t>
            </a:r>
            <a:r>
              <a:rPr lang="en-US" sz="1800" dirty="0" err="1"/>
              <a:t>ClusterIP</a:t>
            </a:r>
            <a:r>
              <a:rPr lang="en-US" sz="1800" dirty="0"/>
              <a:t>: None</a:t>
            </a:r>
          </a:p>
        </p:txBody>
      </p:sp>
    </p:spTree>
    <p:extLst>
      <p:ext uri="{BB962C8B-B14F-4D97-AF65-F5344CB8AC3E}">
        <p14:creationId xmlns:p14="http://schemas.microsoft.com/office/powerpoint/2010/main" val="23983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3" grpId="0"/>
      <p:bldP spid="44" grpId="0"/>
      <p:bldP spid="45" grpId="0"/>
      <p:bldP spid="3" grpId="0"/>
      <p:bldP spid="5" grpId="0"/>
      <p:bldP spid="8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5D0F-0C22-D92B-7CD5-3881C464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Hands 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D504-B03F-3406-C992-42083BC1305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3525" y="1214438"/>
            <a:ext cx="11651764" cy="4789487"/>
          </a:xfrm>
        </p:spPr>
        <p:txBody>
          <a:bodyPr/>
          <a:lstStyle/>
          <a:p>
            <a:r>
              <a:rPr lang="en-IN" b="1" dirty="0">
                <a:latin typeface="+mn-lt"/>
                <a:cs typeface="Courier New" panose="02070309020205020404" pitchFamily="49" charset="0"/>
              </a:rPr>
              <a:t>How to manage various objects of an application?</a:t>
            </a:r>
          </a:p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create namespace workshop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apply -f https://k8s.io/examples/service/access/backend-deployment.yaml -n workshop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get all –A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delete deployment backend –n workshop</a:t>
            </a:r>
          </a:p>
          <a:p>
            <a:r>
              <a:rPr lang="en-US" b="1" dirty="0">
                <a:latin typeface="+mn-lt"/>
                <a:cs typeface="Courier New" panose="02070309020205020404" pitchFamily="49" charset="0"/>
              </a:rPr>
              <a:t>How to debug in Kubernetes?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logs &lt;pod name&gt;</a:t>
            </a:r>
            <a:endParaRPr lang="en-IN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describe &lt;pod name&gt;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18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5D1F-2BED-6321-E44C-E763DEB0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63C11-B6F6-59BB-433E-C428EF3EF3B5}"/>
              </a:ext>
            </a:extLst>
          </p:cNvPr>
          <p:cNvSpPr txBox="1"/>
          <p:nvPr/>
        </p:nvSpPr>
        <p:spPr>
          <a:xfrm>
            <a:off x="354563" y="1390261"/>
            <a:ext cx="108350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Deployment Upgrade strategies - </a:t>
            </a:r>
            <a:r>
              <a:rPr lang="en-US" dirty="0">
                <a:hlinkClick r:id="rId2"/>
              </a:rPr>
              <a:t>https://auth0.com/blog/deployment-strategies-in-kubernetes/</a:t>
            </a: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Services - </a:t>
            </a:r>
            <a:r>
              <a:rPr lang="en-US" dirty="0">
                <a:hlinkClick r:id="rId3"/>
              </a:rPr>
              <a:t>https://kodekloud.com/blog/kubernetes-services/</a:t>
            </a: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IN" dirty="0" err="1"/>
          </a:p>
        </p:txBody>
      </p:sp>
    </p:spTree>
    <p:extLst>
      <p:ext uri="{BB962C8B-B14F-4D97-AF65-F5344CB8AC3E}">
        <p14:creationId xmlns:p14="http://schemas.microsoft.com/office/powerpoint/2010/main" val="33196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454B-521B-3C8C-DA6A-AC1A2129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Kubernetes Objects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102E5-B225-3EB8-5803-B8BA9E4A0484}"/>
              </a:ext>
            </a:extLst>
          </p:cNvPr>
          <p:cNvSpPr txBox="1"/>
          <p:nvPr/>
        </p:nvSpPr>
        <p:spPr>
          <a:xfrm>
            <a:off x="688974" y="2956079"/>
            <a:ext cx="292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Pod is the smallest unit.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Runs the docker container.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D0D05-8280-AE6D-FA43-4E3027CC3FAD}"/>
              </a:ext>
            </a:extLst>
          </p:cNvPr>
          <p:cNvSpPr txBox="1"/>
          <p:nvPr/>
        </p:nvSpPr>
        <p:spPr>
          <a:xfrm>
            <a:off x="688974" y="3675623"/>
            <a:ext cx="20954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Pod specification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CPU limit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Memory limit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Readiness Probe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Liveness probe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Volume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4020C-9F54-C2F9-AF1E-1F83153A9760}"/>
              </a:ext>
            </a:extLst>
          </p:cNvPr>
          <p:cNvSpPr txBox="1"/>
          <p:nvPr/>
        </p:nvSpPr>
        <p:spPr>
          <a:xfrm>
            <a:off x="4929504" y="2909912"/>
            <a:ext cx="26523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Higher level controller.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Use Cases: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Ensuring right number of pods are running.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Scale up or down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Roll out upgrades.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Roll back or pause deployment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814E1-D600-CEA9-BEC4-79993ED97883}"/>
              </a:ext>
            </a:extLst>
          </p:cNvPr>
          <p:cNvSpPr txBox="1"/>
          <p:nvPr/>
        </p:nvSpPr>
        <p:spPr>
          <a:xfrm>
            <a:off x="1330174" y="232617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Pods</a:t>
            </a:r>
            <a:endParaRPr lang="en-IN" b="1" dirty="0" err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55417D-CC58-1858-2130-F4725C42BEE1}"/>
              </a:ext>
            </a:extLst>
          </p:cNvPr>
          <p:cNvSpPr txBox="1"/>
          <p:nvPr/>
        </p:nvSpPr>
        <p:spPr>
          <a:xfrm>
            <a:off x="5039360" y="2325136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Deployment</a:t>
            </a:r>
            <a:endParaRPr lang="en-IN" b="1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666EA1-FEBB-432A-A3DF-3AB7F56861CE}"/>
              </a:ext>
            </a:extLst>
          </p:cNvPr>
          <p:cNvSpPr txBox="1"/>
          <p:nvPr/>
        </p:nvSpPr>
        <p:spPr>
          <a:xfrm>
            <a:off x="9367015" y="2325136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Service</a:t>
            </a:r>
            <a:endParaRPr lang="en-IN" b="1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E600AF-D07E-867A-838D-859A1E4D58E7}"/>
              </a:ext>
            </a:extLst>
          </p:cNvPr>
          <p:cNvSpPr txBox="1"/>
          <p:nvPr/>
        </p:nvSpPr>
        <p:spPr>
          <a:xfrm>
            <a:off x="8728074" y="2909912"/>
            <a:ext cx="318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Exposes application to other pods and external users.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15C51-0555-C214-BB5B-C46C94443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68" y="981794"/>
            <a:ext cx="1105054" cy="1114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4BE366-F90D-FFFF-8DDF-7E697A6E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393" y="1019900"/>
            <a:ext cx="1066949" cy="1076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4DD8CB-22FC-3D6B-CE22-E5D485524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269" y="1067533"/>
            <a:ext cx="1000265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7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5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aper with text on it&#10;&#10;Description automatically generated">
            <a:extLst>
              <a:ext uri="{FF2B5EF4-FFF2-40B4-BE49-F238E27FC236}">
                <a16:creationId xmlns:a16="http://schemas.microsoft.com/office/drawing/2014/main" id="{FBD16D72-6724-B6D2-352F-10B985FFB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49" y="731344"/>
            <a:ext cx="8104974" cy="6078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069860-A1B3-B3CC-A9F3-04AD7CE64ADE}"/>
              </a:ext>
            </a:extLst>
          </p:cNvPr>
          <p:cNvSpPr txBox="1"/>
          <p:nvPr/>
        </p:nvSpPr>
        <p:spPr>
          <a:xfrm>
            <a:off x="3497229" y="146569"/>
            <a:ext cx="4759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Infrastructure As Code</a:t>
            </a:r>
            <a:endParaRPr lang="en-IN" sz="3200" dirty="0" err="1">
              <a:solidFill>
                <a:schemeClr val="bg1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0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836289A5-B3BD-A680-B912-66EC3963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1"/>
            <a:ext cx="11651764" cy="594851"/>
          </a:xfrm>
        </p:spPr>
        <p:txBody>
          <a:bodyPr wrap="square" anchor="ctr">
            <a:normAutofit fontScale="90000"/>
          </a:bodyPr>
          <a:lstStyle/>
          <a:p>
            <a:r>
              <a:rPr lang="en-US" dirty="0"/>
              <a:t>Deployment Spec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DA507-AC14-803E-5EB3-DAC9BF89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11" y="747252"/>
            <a:ext cx="5087198" cy="61107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5A8D7A-0326-D66A-0129-F947B0B76DD8}"/>
              </a:ext>
            </a:extLst>
          </p:cNvPr>
          <p:cNvSpPr/>
          <p:nvPr/>
        </p:nvSpPr>
        <p:spPr>
          <a:xfrm>
            <a:off x="914399" y="5505450"/>
            <a:ext cx="4436323" cy="135255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63001-55A6-5351-4833-6EF8B04C1817}"/>
              </a:ext>
            </a:extLst>
          </p:cNvPr>
          <p:cNvSpPr txBox="1"/>
          <p:nvPr/>
        </p:nvSpPr>
        <p:spPr>
          <a:xfrm>
            <a:off x="5498254" y="5600700"/>
            <a:ext cx="170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latin typeface="Tw Cen MT Condensed" panose="020B0606020104020203" pitchFamily="34" charset="0"/>
              </a:rPr>
              <a:t>Pod specification</a:t>
            </a:r>
            <a:endParaRPr lang="en-IN" sz="2400" dirty="0" err="1">
              <a:solidFill>
                <a:srgbClr val="C0000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71713-DBAF-E138-E5C7-013CBDE0A119}"/>
              </a:ext>
            </a:extLst>
          </p:cNvPr>
          <p:cNvSpPr/>
          <p:nvPr/>
        </p:nvSpPr>
        <p:spPr>
          <a:xfrm>
            <a:off x="819149" y="4019550"/>
            <a:ext cx="4436323" cy="103822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C75B1-CBF2-7475-B481-50DF55D71124}"/>
              </a:ext>
            </a:extLst>
          </p:cNvPr>
          <p:cNvSpPr txBox="1"/>
          <p:nvPr/>
        </p:nvSpPr>
        <p:spPr>
          <a:xfrm>
            <a:off x="5486400" y="4123163"/>
            <a:ext cx="231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latin typeface="Tw Cen MT Condensed" panose="020B0606020104020203" pitchFamily="34" charset="0"/>
              </a:rPr>
              <a:t>Labels to apply on the pods created</a:t>
            </a:r>
            <a:endParaRPr lang="en-IN" sz="2400" dirty="0" err="1">
              <a:solidFill>
                <a:srgbClr val="C0000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1F2C6E-03E3-8B7C-E604-0E071766F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850" y="1322517"/>
            <a:ext cx="1066949" cy="11050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E237EA-365C-DBFF-17EF-22CB9EA85943}"/>
              </a:ext>
            </a:extLst>
          </p:cNvPr>
          <p:cNvSpPr txBox="1"/>
          <p:nvPr/>
        </p:nvSpPr>
        <p:spPr>
          <a:xfrm>
            <a:off x="9680510" y="2104522"/>
            <a:ext cx="1213794" cy="307777"/>
          </a:xfrm>
          <a:prstGeom prst="rect">
            <a:avLst/>
          </a:prstGeom>
          <a:solidFill>
            <a:srgbClr val="D8ECBE"/>
          </a:solidFill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tier=backend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E06B20-567D-B4CC-8694-D4BE69B0A7FD}"/>
              </a:ext>
            </a:extLst>
          </p:cNvPr>
          <p:cNvSpPr txBox="1"/>
          <p:nvPr/>
        </p:nvSpPr>
        <p:spPr>
          <a:xfrm>
            <a:off x="9072804" y="2412299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10.1.1.1</a:t>
            </a:r>
            <a:endParaRPr lang="en-IN" sz="14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6ED8C8-C13B-2431-C009-5EC409546539}"/>
              </a:ext>
            </a:extLst>
          </p:cNvPr>
          <p:cNvSpPr/>
          <p:nvPr/>
        </p:nvSpPr>
        <p:spPr>
          <a:xfrm>
            <a:off x="445202" y="3283514"/>
            <a:ext cx="4810270" cy="28836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7C1DA-445F-A86F-5FAC-3504FCE77E98}"/>
              </a:ext>
            </a:extLst>
          </p:cNvPr>
          <p:cNvSpPr txBox="1"/>
          <p:nvPr/>
        </p:nvSpPr>
        <p:spPr>
          <a:xfrm>
            <a:off x="5486400" y="3196861"/>
            <a:ext cx="165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latin typeface="Tw Cen MT Condensed" panose="020B0606020104020203" pitchFamily="34" charset="0"/>
              </a:rPr>
              <a:t>Number of pods</a:t>
            </a:r>
            <a:endParaRPr lang="en-IN" sz="2400" dirty="0" err="1">
              <a:solidFill>
                <a:srgbClr val="C0000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C5B402-9FF8-015D-A44D-9FADC3CEB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850" y="2914496"/>
            <a:ext cx="1066949" cy="11050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965C4-268F-ED21-3CC1-622356DB0BA4}"/>
              </a:ext>
            </a:extLst>
          </p:cNvPr>
          <p:cNvSpPr txBox="1"/>
          <p:nvPr/>
        </p:nvSpPr>
        <p:spPr>
          <a:xfrm>
            <a:off x="9680510" y="3696501"/>
            <a:ext cx="1213794" cy="307777"/>
          </a:xfrm>
          <a:prstGeom prst="rect">
            <a:avLst/>
          </a:prstGeom>
          <a:solidFill>
            <a:srgbClr val="D8ECBE"/>
          </a:solidFill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tier=backend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EB157C-9413-9BE4-8BB0-C4D49BA96C40}"/>
              </a:ext>
            </a:extLst>
          </p:cNvPr>
          <p:cNvSpPr txBox="1"/>
          <p:nvPr/>
        </p:nvSpPr>
        <p:spPr>
          <a:xfrm>
            <a:off x="9072804" y="4004278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10.1.1.2</a:t>
            </a:r>
            <a:endParaRPr lang="en-IN" sz="1400" dirty="0" err="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EA31E1B-14BE-7C52-BCB8-A36BD5E1D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850" y="4541533"/>
            <a:ext cx="1066949" cy="11050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A548AB-1E2D-E481-CF86-EA8397730087}"/>
              </a:ext>
            </a:extLst>
          </p:cNvPr>
          <p:cNvSpPr txBox="1"/>
          <p:nvPr/>
        </p:nvSpPr>
        <p:spPr>
          <a:xfrm>
            <a:off x="9680510" y="5323538"/>
            <a:ext cx="1213794" cy="307777"/>
          </a:xfrm>
          <a:prstGeom prst="rect">
            <a:avLst/>
          </a:prstGeom>
          <a:solidFill>
            <a:srgbClr val="D8ECBE"/>
          </a:solidFill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tier=backend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A878E3-55B4-2B4F-CA55-49616BE03FE4}"/>
              </a:ext>
            </a:extLst>
          </p:cNvPr>
          <p:cNvSpPr txBox="1"/>
          <p:nvPr/>
        </p:nvSpPr>
        <p:spPr>
          <a:xfrm>
            <a:off x="9072804" y="563131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10.1.1.3</a:t>
            </a:r>
            <a:endParaRPr lang="en-IN" sz="1400" dirty="0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66B373-DEC8-697A-0D0F-15B117A64D9C}"/>
              </a:ext>
            </a:extLst>
          </p:cNvPr>
          <p:cNvSpPr/>
          <p:nvPr/>
        </p:nvSpPr>
        <p:spPr>
          <a:xfrm>
            <a:off x="8543925" y="999357"/>
            <a:ext cx="2350379" cy="4939736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AB3C21F-BE07-5D96-C2AD-5968E092E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416" y="731919"/>
            <a:ext cx="622505" cy="69433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D194AD-F9B4-89A4-9E37-4935CB474C54}"/>
              </a:ext>
            </a:extLst>
          </p:cNvPr>
          <p:cNvSpPr txBox="1"/>
          <p:nvPr/>
        </p:nvSpPr>
        <p:spPr>
          <a:xfrm>
            <a:off x="8937542" y="999356"/>
            <a:ext cx="115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w Cen MT Condensed" panose="020B0606020104020203" pitchFamily="34" charset="0"/>
              </a:rPr>
              <a:t>Replica Set</a:t>
            </a:r>
            <a:endParaRPr lang="en-IN" sz="2400" dirty="0" err="1">
              <a:solidFill>
                <a:schemeClr val="accent2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B78E2F-988D-A46D-B37D-96361BA8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48" y="1103008"/>
            <a:ext cx="1066949" cy="11050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43F99F0-8EB5-D6CB-852A-888C64FDBB15}"/>
              </a:ext>
            </a:extLst>
          </p:cNvPr>
          <p:cNvSpPr txBox="1"/>
          <p:nvPr/>
        </p:nvSpPr>
        <p:spPr>
          <a:xfrm>
            <a:off x="6975108" y="1885013"/>
            <a:ext cx="1192955" cy="307777"/>
          </a:xfrm>
          <a:prstGeom prst="rect">
            <a:avLst/>
          </a:prstGeom>
          <a:solidFill>
            <a:srgbClr val="D8ECBE"/>
          </a:solidFill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tier=frontend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C67B45-E9A7-B625-9FCE-3E67C3960F1F}"/>
              </a:ext>
            </a:extLst>
          </p:cNvPr>
          <p:cNvSpPr/>
          <p:nvPr/>
        </p:nvSpPr>
        <p:spPr>
          <a:xfrm>
            <a:off x="445202" y="2063881"/>
            <a:ext cx="4810270" cy="28836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B5BACF-9000-F278-3AE2-8CBB26983AB2}"/>
              </a:ext>
            </a:extLst>
          </p:cNvPr>
          <p:cNvSpPr/>
          <p:nvPr/>
        </p:nvSpPr>
        <p:spPr>
          <a:xfrm>
            <a:off x="8283134" y="383801"/>
            <a:ext cx="2889691" cy="574228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E901A9-81F3-EF49-2CF2-ACE6C50AA3CB}"/>
              </a:ext>
            </a:extLst>
          </p:cNvPr>
          <p:cNvSpPr txBox="1"/>
          <p:nvPr/>
        </p:nvSpPr>
        <p:spPr>
          <a:xfrm>
            <a:off x="8937542" y="400326"/>
            <a:ext cx="1273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w Cen MT Condensed" panose="020B0606020104020203" pitchFamily="34" charset="0"/>
              </a:rPr>
              <a:t>Deployment</a:t>
            </a:r>
            <a:endParaRPr lang="en-IN" sz="2400" dirty="0" err="1">
              <a:solidFill>
                <a:schemeClr val="accent2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09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5" grpId="0" animBg="1"/>
      <p:bldP spid="16" grpId="0"/>
      <p:bldP spid="17" grpId="0" animBg="1"/>
      <p:bldP spid="18" grpId="0"/>
      <p:bldP spid="20" grpId="0" animBg="1"/>
      <p:bldP spid="21" grpId="0"/>
      <p:bldP spid="23" grpId="0" animBg="1"/>
      <p:bldP spid="24" grpId="0"/>
      <p:bldP spid="25" grpId="0" animBg="1"/>
      <p:bldP spid="28" grpId="0"/>
      <p:bldP spid="30" grpId="0" animBg="1"/>
      <p:bldP spid="31" grpId="0" animBg="1"/>
      <p:bldP spid="32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C06B-D686-994D-1436-DCFE69DE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Hands 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2A41-A1D3-19B6-8755-FD5242CB97A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3525" y="1271588"/>
            <a:ext cx="11651764" cy="1824037"/>
          </a:xfrm>
        </p:spPr>
        <p:txBody>
          <a:bodyPr/>
          <a:lstStyle/>
          <a:p>
            <a:r>
              <a:rPr lang="en-US" sz="1800" dirty="0"/>
              <a:t>Instructions @ </a:t>
            </a:r>
            <a:r>
              <a:rPr lang="en-US" sz="1800" dirty="0">
                <a:hlinkClick r:id="rId2"/>
              </a:rPr>
              <a:t>https://kubernetes.io/docs/tasks/access-application-cluster/connecting-frontend-backend/</a:t>
            </a:r>
            <a:endParaRPr lang="en-US" sz="1800" dirty="0"/>
          </a:p>
          <a:p>
            <a:endParaRPr lang="en-US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apply -f https://k8s.io/examples/service/access/backend-deployment.yaml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describe deployment backend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45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6AFC-DB07-324F-85CF-3BB09D65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1507-3640-64AB-9DAD-147A2927FA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3525" y="1209042"/>
            <a:ext cx="11651764" cy="1448434"/>
          </a:xfrm>
        </p:spPr>
        <p:txBody>
          <a:bodyPr/>
          <a:lstStyle/>
          <a:p>
            <a:r>
              <a:rPr lang="en-US" b="1" dirty="0"/>
              <a:t>What are services?</a:t>
            </a:r>
          </a:p>
          <a:p>
            <a:r>
              <a:rPr lang="en-US" dirty="0"/>
              <a:t>Services provide a stable name for accessing pods.</a:t>
            </a:r>
          </a:p>
          <a:p>
            <a:r>
              <a:rPr lang="en-US" dirty="0"/>
              <a:t>It helps pods to be accessed from other pods in the cluster and from external world.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D38C55-E973-9EAA-4C24-0148D5F2FA85}"/>
              </a:ext>
            </a:extLst>
          </p:cNvPr>
          <p:cNvSpPr txBox="1">
            <a:spLocks/>
          </p:cNvSpPr>
          <p:nvPr/>
        </p:nvSpPr>
        <p:spPr bwMode="auto">
          <a:xfrm>
            <a:off x="263525" y="3104514"/>
            <a:ext cx="11651764" cy="1549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b="1" dirty="0"/>
              <a:t>Why are they needed?</a:t>
            </a:r>
          </a:p>
          <a:p>
            <a:r>
              <a:rPr lang="en-US" dirty="0"/>
              <a:t>- IP based communication is possible but wont work as pods are ephemeral.</a:t>
            </a:r>
          </a:p>
          <a:p>
            <a:r>
              <a:rPr lang="en-US" dirty="0"/>
              <a:t>- Number of pods changes during the life of deployment.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889821-DDEF-DC07-32D5-B1376E2E7DF9}"/>
              </a:ext>
            </a:extLst>
          </p:cNvPr>
          <p:cNvSpPr txBox="1">
            <a:spLocks/>
          </p:cNvSpPr>
          <p:nvPr/>
        </p:nvSpPr>
        <p:spPr bwMode="auto">
          <a:xfrm>
            <a:off x="270118" y="4954904"/>
            <a:ext cx="11651764" cy="199135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b="1" dirty="0"/>
              <a:t>How do they work?</a:t>
            </a:r>
          </a:p>
          <a:p>
            <a:r>
              <a:rPr lang="en-US" dirty="0"/>
              <a:t>Four techniques – </a:t>
            </a:r>
            <a:r>
              <a:rPr lang="en-US" dirty="0" err="1"/>
              <a:t>ClusterIP</a:t>
            </a:r>
            <a:r>
              <a:rPr lang="en-US" dirty="0"/>
              <a:t>, </a:t>
            </a:r>
            <a:r>
              <a:rPr lang="en-US" dirty="0" err="1"/>
              <a:t>NodePort</a:t>
            </a:r>
            <a:r>
              <a:rPr lang="en-US" dirty="0"/>
              <a:t>, </a:t>
            </a:r>
            <a:r>
              <a:rPr lang="en-US" dirty="0" err="1"/>
              <a:t>LoadBalancer</a:t>
            </a:r>
            <a:r>
              <a:rPr lang="en-US" dirty="0"/>
              <a:t>, </a:t>
            </a:r>
            <a:r>
              <a:rPr lang="en-US" dirty="0" err="1"/>
              <a:t>ExternalName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4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BEDB-FEC5-CEE5-83F3-554EC421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NodePort</a:t>
            </a:r>
            <a:r>
              <a:rPr lang="en-US" dirty="0"/>
              <a:t>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B194-005D-4E1D-3358-42D94429CF6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3525" y="1209676"/>
            <a:ext cx="11651764" cy="19621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Exposes application to external clients outside of the cluster</a:t>
            </a:r>
            <a:r>
              <a:rPr lang="en-IN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it works:</a:t>
            </a:r>
          </a:p>
          <a:p>
            <a:pPr marL="565150" lvl="1" indent="-342900"/>
            <a:r>
              <a:rPr lang="en-US" sz="2000" dirty="0"/>
              <a:t>Kubernetes opens a port on all of its worker nodes. </a:t>
            </a:r>
          </a:p>
          <a:p>
            <a:pPr marL="565150" lvl="1" indent="-342900"/>
            <a:r>
              <a:rPr lang="en-US" sz="2000" dirty="0"/>
              <a:t>All traffic incoming to the worker node's IP address, and that specific port, are sent to the service.</a:t>
            </a:r>
          </a:p>
          <a:p>
            <a:pPr marL="565150" lvl="1" indent="-342900"/>
            <a:r>
              <a:rPr lang="en-US" sz="2000" dirty="0"/>
              <a:t>Service then forwards the request to one of its associated pods.</a:t>
            </a:r>
            <a:endParaRPr lang="en-IN" sz="2000" dirty="0"/>
          </a:p>
          <a:p>
            <a:pPr marL="565150" lvl="1" indent="-3429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CA370-5AC8-DFD5-C84F-55D895E6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3171825"/>
            <a:ext cx="5229955" cy="290553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21DB4B4-D01D-0E5F-FA1F-2C9F6AC70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6463" y="3009900"/>
            <a:ext cx="4331977" cy="32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7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5D5909-E28B-674A-B4BC-7345C60CB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39" y="830424"/>
            <a:ext cx="8661494" cy="55143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A83BF70-2249-2AA9-8B31-0BAF2A95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1"/>
            <a:ext cx="11651764" cy="678023"/>
          </a:xfrm>
        </p:spPr>
        <p:txBody>
          <a:bodyPr/>
          <a:lstStyle/>
          <a:p>
            <a:r>
              <a:rPr lang="en-US" dirty="0"/>
              <a:t>Service Manifest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77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C06B-D686-994D-1436-DCFE69DE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Hands 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2A41-A1D3-19B6-8755-FD5242CB97A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Instructions @ </a:t>
            </a:r>
            <a:r>
              <a:rPr lang="en-US" dirty="0">
                <a:hlinkClick r:id="rId2"/>
              </a:rPr>
              <a:t>https://kubernetes.io/docs/tasks/access-application-cluster/connecting-frontend-backend/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794461"/>
      </p:ext>
    </p:extLst>
  </p:cSld>
  <p:clrMapOvr>
    <a:masterClrMapping/>
  </p:clrMapOvr>
</p:sld>
</file>

<file path=ppt/theme/theme1.xml><?xml version="1.0" encoding="utf-8"?>
<a:theme xmlns:a="http://schemas.openxmlformats.org/drawingml/2006/main" name="OT-PPT-Theme-2021">
  <a:themeElements>
    <a:clrScheme name="Custom 2">
      <a:dk1>
        <a:srgbClr val="000000"/>
      </a:dk1>
      <a:lt1>
        <a:srgbClr val="FFFFFF"/>
      </a:lt1>
      <a:dk2>
        <a:srgbClr val="383848"/>
      </a:dk2>
      <a:lt2>
        <a:srgbClr val="E8E9EC"/>
      </a:lt2>
      <a:accent1>
        <a:srgbClr val="00008B"/>
      </a:accent1>
      <a:accent2>
        <a:srgbClr val="1A69FF"/>
      </a:accent2>
      <a:accent3>
        <a:srgbClr val="67677C"/>
      </a:accent3>
      <a:accent4>
        <a:srgbClr val="E8E9EC"/>
      </a:accent4>
      <a:accent5>
        <a:srgbClr val="00E6E6"/>
      </a:accent5>
      <a:accent6>
        <a:srgbClr val="001D50"/>
      </a:accent6>
      <a:hlink>
        <a:srgbClr val="1A69FF"/>
      </a:hlink>
      <a:folHlink>
        <a:srgbClr val="DCE3F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spcBef>
            <a:spcPts val="0"/>
          </a:spcBef>
          <a:spcAft>
            <a:spcPts val="0"/>
          </a:spcAft>
          <a:defRPr dirty="0" err="1" smtClean="0"/>
        </a:defPPr>
      </a:lstStyle>
    </a:txDef>
  </a:objectDefaults>
  <a:extraClrSchemeLst/>
  <a:custClrLst>
    <a:custClr name="OT Blue">
      <a:srgbClr val="0072AA"/>
    </a:custClr>
    <a:custClr name="OT Mid Blue">
      <a:srgbClr val="2DA3E0"/>
    </a:custClr>
    <a:custClr name="OT Gray">
      <a:srgbClr val="9F9FA2"/>
    </a:custClr>
    <a:custClr name="ECM">
      <a:srgbClr val="2DA3E0"/>
    </a:custClr>
    <a:custClr name="BPM">
      <a:srgbClr val="00A389"/>
    </a:custClr>
    <a:custClr name="CEM">
      <a:srgbClr val="9370B1"/>
    </a:custClr>
    <a:custClr name="Discovery">
      <a:srgbClr val="EEB111"/>
    </a:custClr>
    <a:custClr name="iX">
      <a:srgbClr val="8DC63F"/>
    </a:custClr>
  </a:custClrLst>
  <a:extLst>
    <a:ext uri="{05A4C25C-085E-4340-85A3-A5531E510DB2}">
      <thm15:themeFamily xmlns:thm15="http://schemas.microsoft.com/office/thememl/2012/main" name="OT-PPT-Theme-2021" id="{7806DA3A-2B76-5C43-982F-E0C787514AFF}" vid="{DF8D9FB0-FEA7-744A-B945-F6B63D35C8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OpenText-Cybersecurity_PPT-Presentation-Light-2023</Template>
  <TotalTime>1447</TotalTime>
  <Words>531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AllerMod Regular</vt:lpstr>
      <vt:lpstr>Arial</vt:lpstr>
      <vt:lpstr>Comic Sans MS</vt:lpstr>
      <vt:lpstr>Courier New</vt:lpstr>
      <vt:lpstr>Tw Cen MT Condensed</vt:lpstr>
      <vt:lpstr>Wingdings</vt:lpstr>
      <vt:lpstr>OT-PPT-Theme-2021</vt:lpstr>
      <vt:lpstr>PowerPoint Presentation</vt:lpstr>
      <vt:lpstr>Kubernetes Objects</vt:lpstr>
      <vt:lpstr>PowerPoint Presentation</vt:lpstr>
      <vt:lpstr>Deployment Spec</vt:lpstr>
      <vt:lpstr>Deployment Hands On</vt:lpstr>
      <vt:lpstr>Services Overview</vt:lpstr>
      <vt:lpstr>NodePort Service</vt:lpstr>
      <vt:lpstr>Service Manifest</vt:lpstr>
      <vt:lpstr>Services Hands On</vt:lpstr>
      <vt:lpstr>Service Types</vt:lpstr>
      <vt:lpstr>kubectl Hands 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Harippriya Sivapatham</dc:creator>
  <cp:lastModifiedBy>Harippriya Sivapatham</cp:lastModifiedBy>
  <cp:revision>58</cp:revision>
  <dcterms:created xsi:type="dcterms:W3CDTF">2023-10-14T06:13:17Z</dcterms:created>
  <dcterms:modified xsi:type="dcterms:W3CDTF">2023-11-30T09:39:08Z</dcterms:modified>
</cp:coreProperties>
</file>