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E5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Aum</a:t>
            </a:r>
          </a:p>
        </p:txBody>
      </p:sp>
      <p:sp>
        <p:nvSpPr>
          <p:cNvPr id="3" name="2"/>
          <p:cNvSpPr>
            <a:spLocks noGrp="1"/>
          </p:cNvSpPr>
          <p:nvPr>
            <p:ph type="pic"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5" name="TextBox5"/>
          <p:cNvSpPr txBox="1">
            <a:spLocks noChangeArrowheads="1"/>
          </p:cNvSpPr>
          <p:nvPr/>
        </p:nvSpPr>
        <p:spPr bwMode="white">
          <a:xfrm rot="0">
            <a:off x="1016000" y="2540000"/>
            <a:ext cx="63500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ghjwjf
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

<file path=docProps/custom.xml><?xml version="1.0" encoding="utf-8"?>
<Properties xmlns:vt="http://schemas.openxmlformats.org/officeDocument/2006/docPropsVTypes" xmlns="http://schemas.openxmlformats.org/officeDocument/2006/custom-properties"/>
</file>