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 id="263"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uj singh" userId="67607431c11ce884" providerId="LiveId" clId="{AD9A80D3-35FE-4E14-9AF7-2B9B7D5E0634}"/>
    <pc:docChg chg="undo custSel addSld delSld modSld">
      <pc:chgData name="ambuj singh" userId="67607431c11ce884" providerId="LiveId" clId="{AD9A80D3-35FE-4E14-9AF7-2B9B7D5E0634}" dt="2022-08-17T13:03:51.701" v="3450" actId="207"/>
      <pc:docMkLst>
        <pc:docMk/>
      </pc:docMkLst>
      <pc:sldChg chg="addSp delSp modSp mod">
        <pc:chgData name="ambuj singh" userId="67607431c11ce884" providerId="LiveId" clId="{AD9A80D3-35FE-4E14-9AF7-2B9B7D5E0634}" dt="2022-08-17T07:37:16.675" v="60" actId="14100"/>
        <pc:sldMkLst>
          <pc:docMk/>
          <pc:sldMk cId="2745865407" sldId="257"/>
        </pc:sldMkLst>
        <pc:spChg chg="mod">
          <ac:chgData name="ambuj singh" userId="67607431c11ce884" providerId="LiveId" clId="{AD9A80D3-35FE-4E14-9AF7-2B9B7D5E0634}" dt="2022-08-17T07:33:30.980" v="59" actId="20577"/>
          <ac:spMkLst>
            <pc:docMk/>
            <pc:sldMk cId="2745865407" sldId="257"/>
            <ac:spMk id="4" creationId="{546AC452-2F22-41ED-B3F8-24957D62FF8E}"/>
          </ac:spMkLst>
        </pc:spChg>
        <pc:spChg chg="add del">
          <ac:chgData name="ambuj singh" userId="67607431c11ce884" providerId="LiveId" clId="{AD9A80D3-35FE-4E14-9AF7-2B9B7D5E0634}" dt="2022-08-17T04:12:08.009" v="4"/>
          <ac:spMkLst>
            <pc:docMk/>
            <pc:sldMk cId="2745865407" sldId="257"/>
            <ac:spMk id="7" creationId="{66199ADA-2699-4132-8FBE-B07E39C5F458}"/>
          </ac:spMkLst>
        </pc:spChg>
        <pc:graphicFrameChg chg="add del mod">
          <ac:chgData name="ambuj singh" userId="67607431c11ce884" providerId="LiveId" clId="{AD9A80D3-35FE-4E14-9AF7-2B9B7D5E0634}" dt="2022-08-17T04:12:07.908" v="3"/>
          <ac:graphicFrameMkLst>
            <pc:docMk/>
            <pc:sldMk cId="2745865407" sldId="257"/>
            <ac:graphicFrameMk id="2" creationId="{176FEBF5-4C2A-4142-8D3C-BB7DEA1521F8}"/>
          </ac:graphicFrameMkLst>
        </pc:graphicFrameChg>
        <pc:picChg chg="add mod">
          <ac:chgData name="ambuj singh" userId="67607431c11ce884" providerId="LiveId" clId="{AD9A80D3-35FE-4E14-9AF7-2B9B7D5E0634}" dt="2022-08-17T07:37:16.675" v="60" actId="14100"/>
          <ac:picMkLst>
            <pc:docMk/>
            <pc:sldMk cId="2745865407" sldId="257"/>
            <ac:picMk id="3" creationId="{381BF8FB-297B-4C44-96ED-3E16FE55FAE6}"/>
          </ac:picMkLst>
        </pc:picChg>
        <pc:picChg chg="add mod">
          <ac:chgData name="ambuj singh" userId="67607431c11ce884" providerId="LiveId" clId="{AD9A80D3-35FE-4E14-9AF7-2B9B7D5E0634}" dt="2022-08-17T04:13:58.288" v="23" actId="1076"/>
          <ac:picMkLst>
            <pc:docMk/>
            <pc:sldMk cId="2745865407" sldId="257"/>
            <ac:picMk id="5" creationId="{F6E958F9-BBC3-4F5C-93F0-28C1CDF9302A}"/>
          </ac:picMkLst>
        </pc:picChg>
        <pc:picChg chg="add del mod">
          <ac:chgData name="ambuj singh" userId="67607431c11ce884" providerId="LiveId" clId="{AD9A80D3-35FE-4E14-9AF7-2B9B7D5E0634}" dt="2022-08-17T07:30:24.869" v="29"/>
          <ac:picMkLst>
            <pc:docMk/>
            <pc:sldMk cId="2745865407" sldId="257"/>
            <ac:picMk id="6" creationId="{2221ED59-ECBA-490F-B03B-2A8355E44A1A}"/>
          </ac:picMkLst>
        </pc:picChg>
        <pc:picChg chg="add mod">
          <ac:chgData name="ambuj singh" userId="67607431c11ce884" providerId="LiveId" clId="{AD9A80D3-35FE-4E14-9AF7-2B9B7D5E0634}" dt="2022-08-17T07:31:16.665" v="36" actId="1076"/>
          <ac:picMkLst>
            <pc:docMk/>
            <pc:sldMk cId="2745865407" sldId="257"/>
            <ac:picMk id="8" creationId="{4DD5BE37-7799-4FFF-B9B7-ECB6995EFFDC}"/>
          </ac:picMkLst>
        </pc:picChg>
      </pc:sldChg>
      <pc:sldChg chg="del">
        <pc:chgData name="ambuj singh" userId="67607431c11ce884" providerId="LiveId" clId="{AD9A80D3-35FE-4E14-9AF7-2B9B7D5E0634}" dt="2022-08-17T10:52:22.129" v="914" actId="2696"/>
        <pc:sldMkLst>
          <pc:docMk/>
          <pc:sldMk cId="588280439" sldId="258"/>
        </pc:sldMkLst>
      </pc:sldChg>
      <pc:sldChg chg="addSp delSp modSp mod">
        <pc:chgData name="ambuj singh" userId="67607431c11ce884" providerId="LiveId" clId="{AD9A80D3-35FE-4E14-9AF7-2B9B7D5E0634}" dt="2022-08-17T11:25:54.828" v="2046" actId="20577"/>
        <pc:sldMkLst>
          <pc:docMk/>
          <pc:sldMk cId="4232321549" sldId="259"/>
        </pc:sldMkLst>
        <pc:spChg chg="del">
          <ac:chgData name="ambuj singh" userId="67607431c11ce884" providerId="LiveId" clId="{AD9A80D3-35FE-4E14-9AF7-2B9B7D5E0634}" dt="2022-08-17T11:06:50.320" v="1697"/>
          <ac:spMkLst>
            <pc:docMk/>
            <pc:sldMk cId="4232321549" sldId="259"/>
            <ac:spMk id="3" creationId="{A345D434-F6C5-4084-8AB3-35DB8F128B96}"/>
          </ac:spMkLst>
        </pc:spChg>
        <pc:spChg chg="add del mod">
          <ac:chgData name="ambuj singh" userId="67607431c11ce884" providerId="LiveId" clId="{AD9A80D3-35FE-4E14-9AF7-2B9B7D5E0634}" dt="2022-08-17T11:18:19.091" v="1748" actId="478"/>
          <ac:spMkLst>
            <pc:docMk/>
            <pc:sldMk cId="4232321549" sldId="259"/>
            <ac:spMk id="7" creationId="{EB3D56C3-C9D3-4010-9920-CA76FBBDA52B}"/>
          </ac:spMkLst>
        </pc:spChg>
        <pc:spChg chg="add mod">
          <ac:chgData name="ambuj singh" userId="67607431c11ce884" providerId="LiveId" clId="{AD9A80D3-35FE-4E14-9AF7-2B9B7D5E0634}" dt="2022-08-17T11:25:54.828" v="2046" actId="20577"/>
          <ac:spMkLst>
            <pc:docMk/>
            <pc:sldMk cId="4232321549" sldId="259"/>
            <ac:spMk id="8" creationId="{E3843835-2C96-4E95-9985-9EAE8A3DED9E}"/>
          </ac:spMkLst>
        </pc:spChg>
        <pc:picChg chg="add mod">
          <ac:chgData name="ambuj singh" userId="67607431c11ce884" providerId="LiveId" clId="{AD9A80D3-35FE-4E14-9AF7-2B9B7D5E0634}" dt="2022-08-17T11:15:37.344" v="1718" actId="14100"/>
          <ac:picMkLst>
            <pc:docMk/>
            <pc:sldMk cId="4232321549" sldId="259"/>
            <ac:picMk id="2" creationId="{C0E33E69-1483-4AE3-A15F-042DE7D44185}"/>
          </ac:picMkLst>
        </pc:picChg>
        <pc:picChg chg="add mod">
          <ac:chgData name="ambuj singh" userId="67607431c11ce884" providerId="LiveId" clId="{AD9A80D3-35FE-4E14-9AF7-2B9B7D5E0634}" dt="2022-08-17T11:25:28.593" v="2037" actId="14100"/>
          <ac:picMkLst>
            <pc:docMk/>
            <pc:sldMk cId="4232321549" sldId="259"/>
            <ac:picMk id="5" creationId="{B4C349A0-B05D-4E64-B255-2AB214E19852}"/>
          </ac:picMkLst>
        </pc:picChg>
        <pc:picChg chg="add mod">
          <ac:chgData name="ambuj singh" userId="67607431c11ce884" providerId="LiveId" clId="{AD9A80D3-35FE-4E14-9AF7-2B9B7D5E0634}" dt="2022-08-17T11:20:14.061" v="1764" actId="692"/>
          <ac:picMkLst>
            <pc:docMk/>
            <pc:sldMk cId="4232321549" sldId="259"/>
            <ac:picMk id="6" creationId="{89459CFA-AB8C-4618-8799-F99E45ED667E}"/>
          </ac:picMkLst>
        </pc:picChg>
      </pc:sldChg>
      <pc:sldChg chg="addSp delSp modSp mod">
        <pc:chgData name="ambuj singh" userId="67607431c11ce884" providerId="LiveId" clId="{AD9A80D3-35FE-4E14-9AF7-2B9B7D5E0634}" dt="2022-08-17T12:59:32.621" v="3331" actId="207"/>
        <pc:sldMkLst>
          <pc:docMk/>
          <pc:sldMk cId="291360939" sldId="260"/>
        </pc:sldMkLst>
        <pc:spChg chg="del">
          <ac:chgData name="ambuj singh" userId="67607431c11ce884" providerId="LiveId" clId="{AD9A80D3-35FE-4E14-9AF7-2B9B7D5E0634}" dt="2022-08-17T11:29:07.226" v="2073"/>
          <ac:spMkLst>
            <pc:docMk/>
            <pc:sldMk cId="291360939" sldId="260"/>
            <ac:spMk id="3" creationId="{B1C30483-D0B7-406E-B245-E8DB1C856983}"/>
          </ac:spMkLst>
        </pc:spChg>
        <pc:spChg chg="add mod">
          <ac:chgData name="ambuj singh" userId="67607431c11ce884" providerId="LiveId" clId="{AD9A80D3-35FE-4E14-9AF7-2B9B7D5E0634}" dt="2022-08-17T12:59:32.621" v="3331" actId="207"/>
          <ac:spMkLst>
            <pc:docMk/>
            <pc:sldMk cId="291360939" sldId="260"/>
            <ac:spMk id="6" creationId="{F8000896-74CD-472F-B45C-158642D2715D}"/>
          </ac:spMkLst>
        </pc:spChg>
        <pc:spChg chg="add del mod">
          <ac:chgData name="ambuj singh" userId="67607431c11ce884" providerId="LiveId" clId="{AD9A80D3-35FE-4E14-9AF7-2B9B7D5E0634}" dt="2022-08-17T12:34:34.336" v="2578" actId="478"/>
          <ac:spMkLst>
            <pc:docMk/>
            <pc:sldMk cId="291360939" sldId="260"/>
            <ac:spMk id="9" creationId="{145C3692-7F12-4983-8C06-09650BC07ED2}"/>
          </ac:spMkLst>
        </pc:spChg>
        <pc:picChg chg="add del mod">
          <ac:chgData name="ambuj singh" userId="67607431c11ce884" providerId="LiveId" clId="{AD9A80D3-35FE-4E14-9AF7-2B9B7D5E0634}" dt="2022-08-17T12:34:30.718" v="2577" actId="478"/>
          <ac:picMkLst>
            <pc:docMk/>
            <pc:sldMk cId="291360939" sldId="260"/>
            <ac:picMk id="2" creationId="{DB856E37-1F14-4F64-B6E9-E3F881CD8806}"/>
          </ac:picMkLst>
        </pc:picChg>
        <pc:picChg chg="add del mod">
          <ac:chgData name="ambuj singh" userId="67607431c11ce884" providerId="LiveId" clId="{AD9A80D3-35FE-4E14-9AF7-2B9B7D5E0634}" dt="2022-08-17T11:33:45.337" v="2095" actId="478"/>
          <ac:picMkLst>
            <pc:docMk/>
            <pc:sldMk cId="291360939" sldId="260"/>
            <ac:picMk id="5" creationId="{5748F4CF-9C92-4879-AA6A-A0114997E2A3}"/>
          </ac:picMkLst>
        </pc:picChg>
        <pc:picChg chg="add mod">
          <ac:chgData name="ambuj singh" userId="67607431c11ce884" providerId="LiveId" clId="{AD9A80D3-35FE-4E14-9AF7-2B9B7D5E0634}" dt="2022-08-17T11:39:35.534" v="2248" actId="692"/>
          <ac:picMkLst>
            <pc:docMk/>
            <pc:sldMk cId="291360939" sldId="260"/>
            <ac:picMk id="7" creationId="{14221CCB-CD6A-4779-92B2-E1B3F6B113B0}"/>
          </ac:picMkLst>
        </pc:picChg>
        <pc:picChg chg="add del mod">
          <ac:chgData name="ambuj singh" userId="67607431c11ce884" providerId="LiveId" clId="{AD9A80D3-35FE-4E14-9AF7-2B9B7D5E0634}" dt="2022-08-17T12:35:42.271" v="2588" actId="478"/>
          <ac:picMkLst>
            <pc:docMk/>
            <pc:sldMk cId="291360939" sldId="260"/>
            <ac:picMk id="10" creationId="{30A6ECBD-6CEE-4151-AC38-78C789268FEB}"/>
          </ac:picMkLst>
        </pc:picChg>
        <pc:picChg chg="add mod">
          <ac:chgData name="ambuj singh" userId="67607431c11ce884" providerId="LiveId" clId="{AD9A80D3-35FE-4E14-9AF7-2B9B7D5E0634}" dt="2022-08-17T12:50:55.872" v="2867" actId="1076"/>
          <ac:picMkLst>
            <pc:docMk/>
            <pc:sldMk cId="291360939" sldId="260"/>
            <ac:picMk id="11" creationId="{126ECA6E-916A-4CED-A92C-229ACAE33230}"/>
          </ac:picMkLst>
        </pc:picChg>
        <pc:picChg chg="add del">
          <ac:chgData name="ambuj singh" userId="67607431c11ce884" providerId="LiveId" clId="{AD9A80D3-35FE-4E14-9AF7-2B9B7D5E0634}" dt="2022-08-17T12:40:38.388" v="2590"/>
          <ac:picMkLst>
            <pc:docMk/>
            <pc:sldMk cId="291360939" sldId="260"/>
            <ac:picMk id="12" creationId="{2D32ECD4-80FD-460E-9484-2A86F9DB19E5}"/>
          </ac:picMkLst>
        </pc:picChg>
      </pc:sldChg>
      <pc:sldChg chg="addSp delSp modSp add mod">
        <pc:chgData name="ambuj singh" userId="67607431c11ce884" providerId="LiveId" clId="{AD9A80D3-35FE-4E14-9AF7-2B9B7D5E0634}" dt="2022-08-17T10:50:42.099" v="912" actId="2085"/>
        <pc:sldMkLst>
          <pc:docMk/>
          <pc:sldMk cId="1847888882" sldId="261"/>
        </pc:sldMkLst>
        <pc:spChg chg="mod">
          <ac:chgData name="ambuj singh" userId="67607431c11ce884" providerId="LiveId" clId="{AD9A80D3-35FE-4E14-9AF7-2B9B7D5E0634}" dt="2022-08-17T10:00:06.647" v="107" actId="1076"/>
          <ac:spMkLst>
            <pc:docMk/>
            <pc:sldMk cId="1847888882" sldId="261"/>
            <ac:spMk id="4" creationId="{546AC452-2F22-41ED-B3F8-24957D62FF8E}"/>
          </ac:spMkLst>
        </pc:spChg>
        <pc:spChg chg="add del mod">
          <ac:chgData name="ambuj singh" userId="67607431c11ce884" providerId="LiveId" clId="{AD9A80D3-35FE-4E14-9AF7-2B9B7D5E0634}" dt="2022-08-17T08:10:26.437" v="61"/>
          <ac:spMkLst>
            <pc:docMk/>
            <pc:sldMk cId="1847888882" sldId="261"/>
            <ac:spMk id="6" creationId="{32711CFF-58B8-480B-ADB2-ECDCBFBABEF8}"/>
          </ac:spMkLst>
        </pc:spChg>
        <pc:spChg chg="add del mod">
          <ac:chgData name="ambuj singh" userId="67607431c11ce884" providerId="LiveId" clId="{AD9A80D3-35FE-4E14-9AF7-2B9B7D5E0634}" dt="2022-08-17T09:59:59.524" v="105"/>
          <ac:spMkLst>
            <pc:docMk/>
            <pc:sldMk cId="1847888882" sldId="261"/>
            <ac:spMk id="10" creationId="{7E73E631-CCAF-44F3-82A6-466888EAC161}"/>
          </ac:spMkLst>
        </pc:spChg>
        <pc:spChg chg="add del mod">
          <ac:chgData name="ambuj singh" userId="67607431c11ce884" providerId="LiveId" clId="{AD9A80D3-35FE-4E14-9AF7-2B9B7D5E0634}" dt="2022-08-17T10:50:42.099" v="912" actId="2085"/>
          <ac:spMkLst>
            <pc:docMk/>
            <pc:sldMk cId="1847888882" sldId="261"/>
            <ac:spMk id="11" creationId="{681436BD-A42D-4266-813F-00C39947BE03}"/>
          </ac:spMkLst>
        </pc:spChg>
        <pc:picChg chg="del">
          <ac:chgData name="ambuj singh" userId="67607431c11ce884" providerId="LiveId" clId="{AD9A80D3-35FE-4E14-9AF7-2B9B7D5E0634}" dt="2022-08-17T04:13:15.568" v="17" actId="478"/>
          <ac:picMkLst>
            <pc:docMk/>
            <pc:sldMk cId="1847888882" sldId="261"/>
            <ac:picMk id="3" creationId="{381BF8FB-297B-4C44-96ED-3E16FE55FAE6}"/>
          </ac:picMkLst>
        </pc:picChg>
        <pc:picChg chg="del">
          <ac:chgData name="ambuj singh" userId="67607431c11ce884" providerId="LiveId" clId="{AD9A80D3-35FE-4E14-9AF7-2B9B7D5E0634}" dt="2022-08-17T04:13:14.915" v="16" actId="478"/>
          <ac:picMkLst>
            <pc:docMk/>
            <pc:sldMk cId="1847888882" sldId="261"/>
            <ac:picMk id="5" creationId="{F6E958F9-BBC3-4F5C-93F0-28C1CDF9302A}"/>
          </ac:picMkLst>
        </pc:picChg>
        <pc:picChg chg="add mod">
          <ac:chgData name="ambuj singh" userId="67607431c11ce884" providerId="LiveId" clId="{AD9A80D3-35FE-4E14-9AF7-2B9B7D5E0634}" dt="2022-08-17T09:58:43.588" v="97" actId="692"/>
          <ac:picMkLst>
            <pc:docMk/>
            <pc:sldMk cId="1847888882" sldId="261"/>
            <ac:picMk id="7" creationId="{578F84C3-520B-4066-BCA9-4E6316C3647C}"/>
          </ac:picMkLst>
        </pc:picChg>
        <pc:picChg chg="add mod">
          <ac:chgData name="ambuj singh" userId="67607431c11ce884" providerId="LiveId" clId="{AD9A80D3-35FE-4E14-9AF7-2B9B7D5E0634}" dt="2022-08-17T10:05:01.188" v="164" actId="14100"/>
          <ac:picMkLst>
            <pc:docMk/>
            <pc:sldMk cId="1847888882" sldId="261"/>
            <ac:picMk id="8" creationId="{C5CAA313-6B08-4784-8A43-7FF4E13D3E00}"/>
          </ac:picMkLst>
        </pc:picChg>
        <pc:picChg chg="add mod">
          <ac:chgData name="ambuj singh" userId="67607431c11ce884" providerId="LiveId" clId="{AD9A80D3-35FE-4E14-9AF7-2B9B7D5E0634}" dt="2022-08-17T09:58:47.851" v="99" actId="692"/>
          <ac:picMkLst>
            <pc:docMk/>
            <pc:sldMk cId="1847888882" sldId="261"/>
            <ac:picMk id="9" creationId="{944B7231-63FC-4413-A975-64432889E481}"/>
          </ac:picMkLst>
        </pc:picChg>
        <pc:picChg chg="add mod modCrop">
          <ac:chgData name="ambuj singh" userId="67607431c11ce884" providerId="LiveId" clId="{AD9A80D3-35FE-4E14-9AF7-2B9B7D5E0634}" dt="2022-08-17T10:05:20.296" v="169" actId="14100"/>
          <ac:picMkLst>
            <pc:docMk/>
            <pc:sldMk cId="1847888882" sldId="261"/>
            <ac:picMk id="12" creationId="{C5785E76-DCF2-44C7-AA10-4900C21A9F19}"/>
          </ac:picMkLst>
        </pc:picChg>
      </pc:sldChg>
      <pc:sldChg chg="new del">
        <pc:chgData name="ambuj singh" userId="67607431c11ce884" providerId="LiveId" clId="{AD9A80D3-35FE-4E14-9AF7-2B9B7D5E0634}" dt="2022-08-17T04:13:09.478" v="14" actId="680"/>
        <pc:sldMkLst>
          <pc:docMk/>
          <pc:sldMk cId="3834726306" sldId="261"/>
        </pc:sldMkLst>
      </pc:sldChg>
      <pc:sldChg chg="addSp delSp modSp add mod">
        <pc:chgData name="ambuj singh" userId="67607431c11ce884" providerId="LiveId" clId="{AD9A80D3-35FE-4E14-9AF7-2B9B7D5E0634}" dt="2022-08-17T11:03:51.888" v="1696" actId="20577"/>
        <pc:sldMkLst>
          <pc:docMk/>
          <pc:sldMk cId="3311043161" sldId="262"/>
        </pc:sldMkLst>
        <pc:spChg chg="add del mod">
          <ac:chgData name="ambuj singh" userId="67607431c11ce884" providerId="LiveId" clId="{AD9A80D3-35FE-4E14-9AF7-2B9B7D5E0634}" dt="2022-08-17T08:14:05.345" v="78" actId="478"/>
          <ac:spMkLst>
            <pc:docMk/>
            <pc:sldMk cId="3311043161" sldId="262"/>
            <ac:spMk id="3" creationId="{CECE5FFE-1183-4E50-975F-F18F61E2276D}"/>
          </ac:spMkLst>
        </pc:spChg>
        <pc:spChg chg="add mod">
          <ac:chgData name="ambuj singh" userId="67607431c11ce884" providerId="LiveId" clId="{AD9A80D3-35FE-4E14-9AF7-2B9B7D5E0634}" dt="2022-08-17T11:03:51.888" v="1696" actId="20577"/>
          <ac:spMkLst>
            <pc:docMk/>
            <pc:sldMk cId="3311043161" sldId="262"/>
            <ac:spMk id="11" creationId="{5D2282BF-1E00-41B6-AB65-5FD93AAD24A4}"/>
          </ac:spMkLst>
        </pc:spChg>
        <pc:graphicFrameChg chg="add del mod">
          <ac:chgData name="ambuj singh" userId="67607431c11ce884" providerId="LiveId" clId="{AD9A80D3-35FE-4E14-9AF7-2B9B7D5E0634}" dt="2022-08-17T08:14:35.876" v="82"/>
          <ac:graphicFrameMkLst>
            <pc:docMk/>
            <pc:sldMk cId="3311043161" sldId="262"/>
            <ac:graphicFrameMk id="5" creationId="{DC9B8AC1-CA94-4816-8204-54E5C24F1E11}"/>
          </ac:graphicFrameMkLst>
        </pc:graphicFrameChg>
        <pc:picChg chg="add mod">
          <ac:chgData name="ambuj singh" userId="67607431c11ce884" providerId="LiveId" clId="{AD9A80D3-35FE-4E14-9AF7-2B9B7D5E0634}" dt="2022-08-17T10:00:51.843" v="115" actId="1076"/>
          <ac:picMkLst>
            <pc:docMk/>
            <pc:sldMk cId="3311043161" sldId="262"/>
            <ac:picMk id="6" creationId="{C0D8C752-578B-47D6-AD3C-89796D9CE4B6}"/>
          </ac:picMkLst>
        </pc:picChg>
        <pc:picChg chg="del">
          <ac:chgData name="ambuj singh" userId="67607431c11ce884" providerId="LiveId" clId="{AD9A80D3-35FE-4E14-9AF7-2B9B7D5E0634}" dt="2022-08-17T08:13:58.579" v="77" actId="478"/>
          <ac:picMkLst>
            <pc:docMk/>
            <pc:sldMk cId="3311043161" sldId="262"/>
            <ac:picMk id="7" creationId="{578F84C3-520B-4066-BCA9-4E6316C3647C}"/>
          </ac:picMkLst>
        </pc:picChg>
        <pc:picChg chg="del">
          <ac:chgData name="ambuj singh" userId="67607431c11ce884" providerId="LiveId" clId="{AD9A80D3-35FE-4E14-9AF7-2B9B7D5E0634}" dt="2022-08-17T08:14:06.641" v="79" actId="478"/>
          <ac:picMkLst>
            <pc:docMk/>
            <pc:sldMk cId="3311043161" sldId="262"/>
            <ac:picMk id="8" creationId="{C5CAA313-6B08-4784-8A43-7FF4E13D3E00}"/>
          </ac:picMkLst>
        </pc:picChg>
        <pc:picChg chg="del">
          <ac:chgData name="ambuj singh" userId="67607431c11ce884" providerId="LiveId" clId="{AD9A80D3-35FE-4E14-9AF7-2B9B7D5E0634}" dt="2022-08-17T08:14:07.598" v="80" actId="478"/>
          <ac:picMkLst>
            <pc:docMk/>
            <pc:sldMk cId="3311043161" sldId="262"/>
            <ac:picMk id="9" creationId="{944B7231-63FC-4413-A975-64432889E481}"/>
          </ac:picMkLst>
        </pc:picChg>
        <pc:picChg chg="add mod">
          <ac:chgData name="ambuj singh" userId="67607431c11ce884" providerId="LiveId" clId="{AD9A80D3-35FE-4E14-9AF7-2B9B7D5E0634}" dt="2022-08-17T10:20:09.977" v="746" actId="1076"/>
          <ac:picMkLst>
            <pc:docMk/>
            <pc:sldMk cId="3311043161" sldId="262"/>
            <ac:picMk id="10" creationId="{2D65B630-04AE-4096-ABAC-12A103796AC1}"/>
          </ac:picMkLst>
        </pc:picChg>
        <pc:picChg chg="add mod">
          <ac:chgData name="ambuj singh" userId="67607431c11ce884" providerId="LiveId" clId="{AD9A80D3-35FE-4E14-9AF7-2B9B7D5E0634}" dt="2022-08-17T10:20:12.648" v="747" actId="14100"/>
          <ac:picMkLst>
            <pc:docMk/>
            <pc:sldMk cId="3311043161" sldId="262"/>
            <ac:picMk id="12" creationId="{EA1FA8E0-DB31-467C-B9B2-357BC216333F}"/>
          </ac:picMkLst>
        </pc:picChg>
      </pc:sldChg>
      <pc:sldChg chg="addSp delSp modSp add mod">
        <pc:chgData name="ambuj singh" userId="67607431c11ce884" providerId="LiveId" clId="{AD9A80D3-35FE-4E14-9AF7-2B9B7D5E0634}" dt="2022-08-17T11:28:15.036" v="2072" actId="20577"/>
        <pc:sldMkLst>
          <pc:docMk/>
          <pc:sldMk cId="4151099687" sldId="263"/>
        </pc:sldMkLst>
        <pc:spChg chg="mod">
          <ac:chgData name="ambuj singh" userId="67607431c11ce884" providerId="LiveId" clId="{AD9A80D3-35FE-4E14-9AF7-2B9B7D5E0634}" dt="2022-08-17T11:28:15.036" v="2072" actId="20577"/>
          <ac:spMkLst>
            <pc:docMk/>
            <pc:sldMk cId="4151099687" sldId="263"/>
            <ac:spMk id="7" creationId="{EB3D56C3-C9D3-4010-9920-CA76FBBDA52B}"/>
          </ac:spMkLst>
        </pc:spChg>
        <pc:spChg chg="add del mod">
          <ac:chgData name="ambuj singh" userId="67607431c11ce884" providerId="LiveId" clId="{AD9A80D3-35FE-4E14-9AF7-2B9B7D5E0634}" dt="2022-08-17T11:16:57.640" v="1729" actId="478"/>
          <ac:spMkLst>
            <pc:docMk/>
            <pc:sldMk cId="4151099687" sldId="263"/>
            <ac:spMk id="8" creationId="{384FDF29-8AC5-4773-9ED6-93BFA9451204}"/>
          </ac:spMkLst>
        </pc:spChg>
        <pc:picChg chg="del">
          <ac:chgData name="ambuj singh" userId="67607431c11ce884" providerId="LiveId" clId="{AD9A80D3-35FE-4E14-9AF7-2B9B7D5E0634}" dt="2022-08-17T11:16:55.316" v="1728" actId="478"/>
          <ac:picMkLst>
            <pc:docMk/>
            <pc:sldMk cId="4151099687" sldId="263"/>
            <ac:picMk id="2" creationId="{C0E33E69-1483-4AE3-A15F-042DE7D44185}"/>
          </ac:picMkLst>
        </pc:picChg>
        <pc:picChg chg="mod">
          <ac:chgData name="ambuj singh" userId="67607431c11ce884" providerId="LiveId" clId="{AD9A80D3-35FE-4E14-9AF7-2B9B7D5E0634}" dt="2022-08-17T11:27:52.248" v="2056" actId="14100"/>
          <ac:picMkLst>
            <pc:docMk/>
            <pc:sldMk cId="4151099687" sldId="263"/>
            <ac:picMk id="5" creationId="{B4C349A0-B05D-4E64-B255-2AB214E19852}"/>
          </ac:picMkLst>
        </pc:picChg>
        <pc:picChg chg="del">
          <ac:chgData name="ambuj singh" userId="67607431c11ce884" providerId="LiveId" clId="{AD9A80D3-35FE-4E14-9AF7-2B9B7D5E0634}" dt="2022-08-17T11:17:30.952" v="1735" actId="478"/>
          <ac:picMkLst>
            <pc:docMk/>
            <pc:sldMk cId="4151099687" sldId="263"/>
            <ac:picMk id="6" creationId="{89459CFA-AB8C-4618-8799-F99E45ED667E}"/>
          </ac:picMkLst>
        </pc:picChg>
        <pc:picChg chg="add mod">
          <ac:chgData name="ambuj singh" userId="67607431c11ce884" providerId="LiveId" clId="{AD9A80D3-35FE-4E14-9AF7-2B9B7D5E0634}" dt="2022-08-17T11:27:49.690" v="2055" actId="1076"/>
          <ac:picMkLst>
            <pc:docMk/>
            <pc:sldMk cId="4151099687" sldId="263"/>
            <ac:picMk id="9" creationId="{09F6A669-C03E-42D5-9D21-21E91FD2EFF5}"/>
          </ac:picMkLst>
        </pc:picChg>
      </pc:sldChg>
      <pc:sldChg chg="addSp delSp modSp add mod">
        <pc:chgData name="ambuj singh" userId="67607431c11ce884" providerId="LiveId" clId="{AD9A80D3-35FE-4E14-9AF7-2B9B7D5E0634}" dt="2022-08-17T13:03:51.701" v="3450" actId="207"/>
        <pc:sldMkLst>
          <pc:docMk/>
          <pc:sldMk cId="3241509036" sldId="264"/>
        </pc:sldMkLst>
        <pc:spChg chg="add del mod">
          <ac:chgData name="ambuj singh" userId="67607431c11ce884" providerId="LiveId" clId="{AD9A80D3-35FE-4E14-9AF7-2B9B7D5E0634}" dt="2022-08-17T12:40:57.178" v="2594" actId="478"/>
          <ac:spMkLst>
            <pc:docMk/>
            <pc:sldMk cId="3241509036" sldId="264"/>
            <ac:spMk id="5" creationId="{FD7D5BF8-46F1-41A8-B533-395A0F098A28}"/>
          </ac:spMkLst>
        </pc:spChg>
        <pc:spChg chg="del mod">
          <ac:chgData name="ambuj singh" userId="67607431c11ce884" providerId="LiveId" clId="{AD9A80D3-35FE-4E14-9AF7-2B9B7D5E0634}" dt="2022-08-17T12:50:25.086" v="2865" actId="478"/>
          <ac:spMkLst>
            <pc:docMk/>
            <pc:sldMk cId="3241509036" sldId="264"/>
            <ac:spMk id="6" creationId="{F8000896-74CD-472F-B45C-158642D2715D}"/>
          </ac:spMkLst>
        </pc:spChg>
        <pc:spChg chg="add del mod">
          <ac:chgData name="ambuj singh" userId="67607431c11ce884" providerId="LiveId" clId="{AD9A80D3-35FE-4E14-9AF7-2B9B7D5E0634}" dt="2022-08-17T12:21:03.148" v="2570"/>
          <ac:spMkLst>
            <pc:docMk/>
            <pc:sldMk cId="3241509036" sldId="264"/>
            <ac:spMk id="8" creationId="{C9239C92-50CE-41C6-A322-1AC9A7D74FCB}"/>
          </ac:spMkLst>
        </pc:spChg>
        <pc:spChg chg="add mod">
          <ac:chgData name="ambuj singh" userId="67607431c11ce884" providerId="LiveId" clId="{AD9A80D3-35FE-4E14-9AF7-2B9B7D5E0634}" dt="2022-08-17T13:03:51.701" v="3450" actId="207"/>
          <ac:spMkLst>
            <pc:docMk/>
            <pc:sldMk cId="3241509036" sldId="264"/>
            <ac:spMk id="9" creationId="{32CB32D7-7CF4-4802-909D-3CD396FE314D}"/>
          </ac:spMkLst>
        </pc:spChg>
        <pc:graphicFrameChg chg="add del mod">
          <ac:chgData name="ambuj singh" userId="67607431c11ce884" providerId="LiveId" clId="{AD9A80D3-35FE-4E14-9AF7-2B9B7D5E0634}" dt="2022-08-17T12:41:01.547" v="2596"/>
          <ac:graphicFrameMkLst>
            <pc:docMk/>
            <pc:sldMk cId="3241509036" sldId="264"/>
            <ac:graphicFrameMk id="10" creationId="{6F069B16-21D8-4598-AB3F-A0EE9705E0BE}"/>
          </ac:graphicFrameMkLst>
        </pc:graphicFrameChg>
        <pc:graphicFrameChg chg="add del mod">
          <ac:chgData name="ambuj singh" userId="67607431c11ce884" providerId="LiveId" clId="{AD9A80D3-35FE-4E14-9AF7-2B9B7D5E0634}" dt="2022-08-17T12:44:50.283" v="2614"/>
          <ac:graphicFrameMkLst>
            <pc:docMk/>
            <pc:sldMk cId="3241509036" sldId="264"/>
            <ac:graphicFrameMk id="13" creationId="{FE1FFF72-90D4-44E6-B7D5-9AB21965D673}"/>
          </ac:graphicFrameMkLst>
        </pc:graphicFrameChg>
        <pc:picChg chg="del">
          <ac:chgData name="ambuj singh" userId="67607431c11ce884" providerId="LiveId" clId="{AD9A80D3-35FE-4E14-9AF7-2B9B7D5E0634}" dt="2022-08-17T12:40:54.969" v="2593" actId="478"/>
          <ac:picMkLst>
            <pc:docMk/>
            <pc:sldMk cId="3241509036" sldId="264"/>
            <ac:picMk id="2" creationId="{DB856E37-1F14-4F64-B6E9-E3F881CD8806}"/>
          </ac:picMkLst>
        </pc:picChg>
        <pc:picChg chg="del mod">
          <ac:chgData name="ambuj singh" userId="67607431c11ce884" providerId="LiveId" clId="{AD9A80D3-35FE-4E14-9AF7-2B9B7D5E0634}" dt="2022-08-17T12:41:16.651" v="2602" actId="478"/>
          <ac:picMkLst>
            <pc:docMk/>
            <pc:sldMk cId="3241509036" sldId="264"/>
            <ac:picMk id="7" creationId="{14221CCB-CD6A-4779-92B2-E1B3F6B113B0}"/>
          </ac:picMkLst>
        </pc:picChg>
        <pc:picChg chg="add del mod">
          <ac:chgData name="ambuj singh" userId="67607431c11ce884" providerId="LiveId" clId="{AD9A80D3-35FE-4E14-9AF7-2B9B7D5E0634}" dt="2022-08-17T12:47:44.929" v="2690" actId="478"/>
          <ac:picMkLst>
            <pc:docMk/>
            <pc:sldMk cId="3241509036" sldId="264"/>
            <ac:picMk id="11" creationId="{41EAB74A-25E9-43DA-A521-C3E6E3EF29DB}"/>
          </ac:picMkLst>
        </pc:picChg>
        <pc:picChg chg="add mod modCrop">
          <ac:chgData name="ambuj singh" userId="67607431c11ce884" providerId="LiveId" clId="{AD9A80D3-35FE-4E14-9AF7-2B9B7D5E0634}" dt="2022-08-17T13:01:02.245" v="3336" actId="1076"/>
          <ac:picMkLst>
            <pc:docMk/>
            <pc:sldMk cId="3241509036" sldId="264"/>
            <ac:picMk id="12" creationId="{CF8D7AC7-3E9A-483E-BB24-754F1022F84F}"/>
          </ac:picMkLst>
        </pc:picChg>
        <pc:picChg chg="add mod">
          <ac:chgData name="ambuj singh" userId="67607431c11ce884" providerId="LiveId" clId="{AD9A80D3-35FE-4E14-9AF7-2B9B7D5E0634}" dt="2022-08-17T12:47:53.528" v="2694" actId="14100"/>
          <ac:picMkLst>
            <pc:docMk/>
            <pc:sldMk cId="3241509036" sldId="264"/>
            <ac:picMk id="14" creationId="{752DDB8E-93B8-43BA-8F3E-873A853973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A528-6D85-4866-9628-38B5A806E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8EC06F-E4A8-4562-A64F-D8157C171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51AC08-39BF-4918-8880-3DF39D5DAC11}"/>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5" name="Footer Placeholder 4">
            <a:extLst>
              <a:ext uri="{FF2B5EF4-FFF2-40B4-BE49-F238E27FC236}">
                <a16:creationId xmlns:a16="http://schemas.microsoft.com/office/drawing/2014/main" id="{9C3CF2E7-D25A-4CFC-8CB4-3872FD290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A8259-1068-497F-8220-EB6B2D827CD8}"/>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328394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F49E-1736-49C8-B188-1F12DF05E6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1E780B-3E63-42DE-9AC9-294C4C2E20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4A636-EF0C-4848-A01F-B8FC480473D2}"/>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5" name="Footer Placeholder 4">
            <a:extLst>
              <a:ext uri="{FF2B5EF4-FFF2-40B4-BE49-F238E27FC236}">
                <a16:creationId xmlns:a16="http://schemas.microsoft.com/office/drawing/2014/main" id="{02C05E42-C98F-47FB-BB32-AA5C14A89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C7D3C-0357-42E1-A253-9835818640EE}"/>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126605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74FA2-4405-4565-9419-654FC220DB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4CF9D6-378F-40D1-81CF-934494572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F0910-63F8-4827-83B4-D5133203CA73}"/>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5" name="Footer Placeholder 4">
            <a:extLst>
              <a:ext uri="{FF2B5EF4-FFF2-40B4-BE49-F238E27FC236}">
                <a16:creationId xmlns:a16="http://schemas.microsoft.com/office/drawing/2014/main" id="{12602A50-C77D-4563-8195-74DD87FA7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B1AC7-DCFA-412F-83BA-7DDEDCAE8B91}"/>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39312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688B-2C2D-44E8-A7B7-D02BD1B9E0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842FF0-152F-4944-8192-C2B9E82ED4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EA007-2BF8-493B-966F-04F9C8150D85}"/>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5" name="Footer Placeholder 4">
            <a:extLst>
              <a:ext uri="{FF2B5EF4-FFF2-40B4-BE49-F238E27FC236}">
                <a16:creationId xmlns:a16="http://schemas.microsoft.com/office/drawing/2014/main" id="{5D7CE202-304E-4857-9A82-E39DC3BBF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BAE29-C52D-47D5-B87E-BF3F23BFE12B}"/>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19957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B1C2-B000-4B33-9364-C36CD3776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2AFBCC-DB90-45C2-8D5E-E168CB2CD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D60A3-5A9E-4C62-A866-CF829136E32A}"/>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5" name="Footer Placeholder 4">
            <a:extLst>
              <a:ext uri="{FF2B5EF4-FFF2-40B4-BE49-F238E27FC236}">
                <a16:creationId xmlns:a16="http://schemas.microsoft.com/office/drawing/2014/main" id="{A9A0D5E0-05E1-4D6F-A4EE-6CDF95113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88801-A102-4FAB-BFBC-6970D256B5CD}"/>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173392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7F7F-FC2B-4A34-9A4D-19EA39889D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AF595F-5CDA-45DF-A5EB-1B44CA54F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F5C75-B802-4C01-81A5-9CA8FA040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EBE442-B1C2-470D-9BA2-0FDA435EF8FF}"/>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6" name="Footer Placeholder 5">
            <a:extLst>
              <a:ext uri="{FF2B5EF4-FFF2-40B4-BE49-F238E27FC236}">
                <a16:creationId xmlns:a16="http://schemas.microsoft.com/office/drawing/2014/main" id="{C7603C9C-FC3B-47F0-A25C-80641A76E6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51ED0-D5CA-4AA9-93DD-627FBAD12D6D}"/>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87224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1B3A-D458-4D50-88DF-6CA9F00785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3DDA95-B8E0-494B-8BFB-2DA168B1F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2F589-D967-4D2A-A4D8-23529A761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1F2699-F688-41BC-82AD-956297B89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653DA-1CFD-4B74-9956-BBE86F7FD8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5CA719-BC56-4741-A1C2-4884F8FA7E0C}"/>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8" name="Footer Placeholder 7">
            <a:extLst>
              <a:ext uri="{FF2B5EF4-FFF2-40B4-BE49-F238E27FC236}">
                <a16:creationId xmlns:a16="http://schemas.microsoft.com/office/drawing/2014/main" id="{8F9D0D9C-E8AA-4683-87DC-EFF2A6C01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0B4F61-716C-4129-989A-140D7FA9375D}"/>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377378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4707-979F-4F1C-9E91-A5A57245B4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3A7DE1-FE99-4585-B99F-F5F0CC6D4E4C}"/>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4" name="Footer Placeholder 3">
            <a:extLst>
              <a:ext uri="{FF2B5EF4-FFF2-40B4-BE49-F238E27FC236}">
                <a16:creationId xmlns:a16="http://schemas.microsoft.com/office/drawing/2014/main" id="{98010B8A-D4CE-4E1C-95D2-ADFB1D4013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D6BC14-17DE-4D88-B7CC-FC5E5AECA9F7}"/>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239231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8FF75-4DD5-4386-B04F-05022F69A8EA}"/>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3" name="Footer Placeholder 2">
            <a:extLst>
              <a:ext uri="{FF2B5EF4-FFF2-40B4-BE49-F238E27FC236}">
                <a16:creationId xmlns:a16="http://schemas.microsoft.com/office/drawing/2014/main" id="{0BB0A79B-6ADE-46AF-AEE4-EA93F8C655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1C8347-4046-445E-957E-1A48A55ED59F}"/>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185437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76BB-7753-454A-A440-7746F1ACA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E25C3A-AB46-4EED-8870-BE73DC923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CA9259-A825-4222-8D2F-4557BBEA3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44C6C-C55F-4924-A370-F67EEC36E247}"/>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6" name="Footer Placeholder 5">
            <a:extLst>
              <a:ext uri="{FF2B5EF4-FFF2-40B4-BE49-F238E27FC236}">
                <a16:creationId xmlns:a16="http://schemas.microsoft.com/office/drawing/2014/main" id="{BDF02495-1300-4929-B68F-676133548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0C70E-4355-4C99-B174-4E17EA914319}"/>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218714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7CB4-4A3F-4BD8-8ED9-27DC4377A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E2B13F-038A-4990-83AE-F0096D07D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64BC6C-2A48-4AE2-8D54-B2984BEB8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3E194-E508-4546-929E-28098A100180}"/>
              </a:ext>
            </a:extLst>
          </p:cNvPr>
          <p:cNvSpPr>
            <a:spLocks noGrp="1"/>
          </p:cNvSpPr>
          <p:nvPr>
            <p:ph type="dt" sz="half" idx="10"/>
          </p:nvPr>
        </p:nvSpPr>
        <p:spPr/>
        <p:txBody>
          <a:bodyPr/>
          <a:lstStyle/>
          <a:p>
            <a:fld id="{6DE3F97F-BDF1-4997-A2C6-02FEFDEBFF77}" type="datetimeFigureOut">
              <a:rPr lang="en-IN" smtClean="0"/>
              <a:t>16-08-2022</a:t>
            </a:fld>
            <a:endParaRPr lang="en-IN"/>
          </a:p>
        </p:txBody>
      </p:sp>
      <p:sp>
        <p:nvSpPr>
          <p:cNvPr id="6" name="Footer Placeholder 5">
            <a:extLst>
              <a:ext uri="{FF2B5EF4-FFF2-40B4-BE49-F238E27FC236}">
                <a16:creationId xmlns:a16="http://schemas.microsoft.com/office/drawing/2014/main" id="{101D6421-B3DE-466C-A495-E0750632B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020118-1C47-4634-81F9-6DB5B4469018}"/>
              </a:ext>
            </a:extLst>
          </p:cNvPr>
          <p:cNvSpPr>
            <a:spLocks noGrp="1"/>
          </p:cNvSpPr>
          <p:nvPr>
            <p:ph type="sldNum" sz="quarter" idx="12"/>
          </p:nvPr>
        </p:nvSpPr>
        <p:spPr/>
        <p:txBody>
          <a:bodyPr/>
          <a:lstStyle/>
          <a:p>
            <a:fld id="{9B8DA2AB-99CE-4EBA-826B-39306B0BF24F}" type="slidenum">
              <a:rPr lang="en-IN" smtClean="0"/>
              <a:t>‹#›</a:t>
            </a:fld>
            <a:endParaRPr lang="en-IN"/>
          </a:p>
        </p:txBody>
      </p:sp>
    </p:spTree>
    <p:extLst>
      <p:ext uri="{BB962C8B-B14F-4D97-AF65-F5344CB8AC3E}">
        <p14:creationId xmlns:p14="http://schemas.microsoft.com/office/powerpoint/2010/main" val="39295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8F3C4-2EB1-4B7F-9F8E-780B639AD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71C6D-1C60-4C2A-8819-1E08AF94B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A783FB-F362-4AB7-84FF-8CC868729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3F97F-BDF1-4997-A2C6-02FEFDEBFF77}" type="datetimeFigureOut">
              <a:rPr lang="en-IN" smtClean="0"/>
              <a:t>16-08-2022</a:t>
            </a:fld>
            <a:endParaRPr lang="en-IN"/>
          </a:p>
        </p:txBody>
      </p:sp>
      <p:sp>
        <p:nvSpPr>
          <p:cNvPr id="5" name="Footer Placeholder 4">
            <a:extLst>
              <a:ext uri="{FF2B5EF4-FFF2-40B4-BE49-F238E27FC236}">
                <a16:creationId xmlns:a16="http://schemas.microsoft.com/office/drawing/2014/main" id="{24DF96DE-DAAB-4FCC-9FD7-B10F35E7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EEA086-07BB-49B8-B8A5-562246D8F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DA2AB-99CE-4EBA-826B-39306B0BF24F}" type="slidenum">
              <a:rPr lang="en-IN" smtClean="0"/>
              <a:t>‹#›</a:t>
            </a:fld>
            <a:endParaRPr lang="en-IN"/>
          </a:p>
        </p:txBody>
      </p:sp>
    </p:spTree>
    <p:extLst>
      <p:ext uri="{BB962C8B-B14F-4D97-AF65-F5344CB8AC3E}">
        <p14:creationId xmlns:p14="http://schemas.microsoft.com/office/powerpoint/2010/main" val="12472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3">
            <a:extLst>
              <a:ext uri="{FF2B5EF4-FFF2-40B4-BE49-F238E27FC236}">
                <a16:creationId xmlns:a16="http://schemas.microsoft.com/office/drawing/2014/main" id="{7D61E4E8-92EC-4B11-819F-05135C789562}"/>
              </a:ext>
            </a:extLst>
          </p:cNvPr>
          <p:cNvSpPr txBox="1">
            <a:spLocks/>
          </p:cNvSpPr>
          <p:nvPr/>
        </p:nvSpPr>
        <p:spPr>
          <a:xfrm>
            <a:off x="838200" y="422332"/>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000000"/>
              </a:buClr>
              <a:buSzPts val="4000"/>
              <a:buFont typeface="Lato"/>
              <a:buNone/>
              <a:tabLst/>
              <a:defRPr/>
            </a:pPr>
            <a:r>
              <a:rPr kumimoji="0" lang="en-US" sz="4000" b="1" i="0" u="none" strike="noStrike" kern="0" cap="none" spc="0" normalizeH="0" baseline="0" noProof="0" dirty="0">
                <a:ln>
                  <a:noFill/>
                </a:ln>
                <a:solidFill>
                  <a:srgbClr val="EF413D"/>
                </a:solidFill>
                <a:effectLst/>
                <a:uLnTx/>
                <a:uFillTx/>
                <a:latin typeface="Lato"/>
                <a:ea typeface="Lato"/>
                <a:cs typeface="Lato"/>
                <a:sym typeface="Lato"/>
              </a:rPr>
              <a:t>ASSIGNMENT</a:t>
            </a:r>
            <a:br>
              <a:rPr kumimoji="0" lang="en-US" sz="4000" b="1" i="0" u="none" strike="noStrike" kern="0" cap="none" spc="0" normalizeH="0" baseline="0" noProof="0" dirty="0">
                <a:ln>
                  <a:noFill/>
                </a:ln>
                <a:solidFill>
                  <a:srgbClr val="EF413D"/>
                </a:solidFill>
                <a:effectLst/>
                <a:uLnTx/>
                <a:uFillTx/>
                <a:latin typeface="Lato"/>
                <a:ea typeface="Lato"/>
                <a:cs typeface="Lato"/>
                <a:sym typeface="Lato"/>
              </a:rPr>
            </a:br>
            <a:r>
              <a:rPr kumimoji="0" lang="en-US" sz="1100" b="1" i="0" u="none" strike="noStrike" kern="0" cap="none" spc="0" normalizeH="0" baseline="0" noProof="0" dirty="0">
                <a:ln>
                  <a:noFill/>
                </a:ln>
                <a:solidFill>
                  <a:srgbClr val="EF413D"/>
                </a:solidFill>
                <a:effectLst/>
                <a:uLnTx/>
                <a:uFillTx/>
                <a:latin typeface="Lato"/>
                <a:ea typeface="Lato"/>
                <a:cs typeface="Lato"/>
                <a:sym typeface="Lato"/>
              </a:rPr>
              <a:t> </a:t>
            </a:r>
            <a:br>
              <a:rPr kumimoji="0" lang="en-US" sz="4000" b="1" i="0" u="none" strike="noStrike" kern="0" cap="none" spc="0" normalizeH="0" baseline="0" noProof="0" dirty="0">
                <a:ln>
                  <a:noFill/>
                </a:ln>
                <a:solidFill>
                  <a:srgbClr val="000000"/>
                </a:solidFill>
                <a:effectLst/>
                <a:uLnTx/>
                <a:uFillTx/>
                <a:latin typeface="Lato"/>
                <a:ea typeface="Lato"/>
                <a:cs typeface="Lato"/>
                <a:sym typeface="Lato"/>
              </a:rPr>
            </a:br>
            <a:r>
              <a:rPr kumimoji="0" lang="en-US" sz="3400" b="0" i="0" u="none" strike="noStrike" kern="0" cap="none" spc="0" normalizeH="0" baseline="0" noProof="0" dirty="0">
                <a:ln>
                  <a:noFill/>
                </a:ln>
                <a:solidFill>
                  <a:schemeClr val="tx1">
                    <a:lumMod val="95000"/>
                    <a:lumOff val="5000"/>
                  </a:schemeClr>
                </a:solidFill>
                <a:effectLst/>
                <a:uLnTx/>
                <a:uFillTx/>
                <a:latin typeface="Lato"/>
                <a:ea typeface="Lato"/>
                <a:cs typeface="Lato"/>
                <a:sym typeface="Lato"/>
              </a:rPr>
              <a:t>Name: Ambuj Singh </a:t>
            </a:r>
            <a:endParaRPr kumimoji="0" lang="en-US" sz="4400" b="0" i="0" u="none" strike="noStrike" kern="0" cap="none" spc="0" normalizeH="0" baseline="0" noProof="0" dirty="0">
              <a:ln>
                <a:noFill/>
              </a:ln>
              <a:solidFill>
                <a:schemeClr val="tx1">
                  <a:lumMod val="95000"/>
                  <a:lumOff val="5000"/>
                </a:schemeClr>
              </a:solidFill>
              <a:effectLst/>
              <a:uLnTx/>
              <a:uFillTx/>
              <a:latin typeface="Lato"/>
              <a:ea typeface="Lato"/>
              <a:cs typeface="Lato"/>
              <a:sym typeface="Lato"/>
            </a:endParaRPr>
          </a:p>
        </p:txBody>
      </p:sp>
      <p:sp>
        <p:nvSpPr>
          <p:cNvPr id="5" name="Google Shape;93;p13">
            <a:extLst>
              <a:ext uri="{FF2B5EF4-FFF2-40B4-BE49-F238E27FC236}">
                <a16:creationId xmlns:a16="http://schemas.microsoft.com/office/drawing/2014/main" id="{8914A93E-EC97-4997-B764-8CC71CA3F28A}"/>
              </a:ext>
            </a:extLst>
          </p:cNvPr>
          <p:cNvSpPr txBox="1">
            <a:spLocks/>
          </p:cNvSpPr>
          <p:nvPr/>
        </p:nvSpPr>
        <p:spPr>
          <a:xfrm>
            <a:off x="725659" y="1954924"/>
            <a:ext cx="10515600" cy="4670959"/>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800" indent="0">
              <a:buSzPts val="2800"/>
              <a:buFont typeface="Arial" panose="020B0604020202020204" pitchFamily="34" charset="0"/>
              <a:buNone/>
            </a:pPr>
            <a:r>
              <a:rPr lang="en-US" sz="2400" dirty="0">
                <a:solidFill>
                  <a:srgbClr val="EF413D"/>
                </a:solidFill>
              </a:rPr>
              <a:t>Problem Statement</a:t>
            </a:r>
            <a:br>
              <a:rPr lang="en-US" dirty="0"/>
            </a:br>
            <a:r>
              <a:rPr lang="en-US" sz="1400" dirty="0"/>
              <a:t> </a:t>
            </a:r>
          </a:p>
          <a:p>
            <a:pPr marL="50800" indent="0" algn="just">
              <a:buFont typeface="Arial" panose="020B0604020202020204" pitchFamily="34" charset="0"/>
              <a:buNone/>
            </a:pPr>
            <a:r>
              <a:rPr lang="en-US" sz="2000" dirty="0"/>
              <a:t>Based on the data of both the Chinese and the Indian markets, task is to help the company decide whether to enter the Indian market. Since you can’t analyze the entire Indian and the Chinese market, the company has asked you to analyze sample data over two major cities, one from each country, to understand the sales pattern. Therefore, you are provided with the data for Shanghai and Mumbai.</a:t>
            </a:r>
          </a:p>
          <a:p>
            <a:pPr marL="50800" indent="0">
              <a:buFont typeface="Arial" panose="020B0604020202020204" pitchFamily="34" charset="0"/>
              <a:buNone/>
            </a:pPr>
            <a:r>
              <a:rPr lang="en-US" sz="2400" dirty="0">
                <a:solidFill>
                  <a:srgbClr val="EF413D"/>
                </a:solidFill>
              </a:rPr>
              <a:t>Assignment Objective</a:t>
            </a:r>
          </a:p>
          <a:p>
            <a:pPr marL="393700" indent="-342900"/>
            <a:r>
              <a:rPr lang="en-US" sz="2000" dirty="0">
                <a:solidFill>
                  <a:schemeClr val="tx1">
                    <a:lumMod val="95000"/>
                    <a:lumOff val="5000"/>
                  </a:schemeClr>
                </a:solidFill>
              </a:rPr>
              <a:t>Identify Potential Market</a:t>
            </a:r>
          </a:p>
          <a:p>
            <a:pPr marL="393700" indent="-342900"/>
            <a:r>
              <a:rPr lang="en-US" sz="2000" dirty="0">
                <a:solidFill>
                  <a:schemeClr val="tx1">
                    <a:lumMod val="95000"/>
                    <a:lumOff val="5000"/>
                  </a:schemeClr>
                </a:solidFill>
              </a:rPr>
              <a:t>Potential Customer Base In India </a:t>
            </a:r>
          </a:p>
          <a:p>
            <a:pPr marL="393700" indent="-342900"/>
            <a:r>
              <a:rPr lang="en-US" sz="2000" dirty="0">
                <a:solidFill>
                  <a:schemeClr val="tx1">
                    <a:lumMod val="95000"/>
                    <a:lumOff val="5000"/>
                  </a:schemeClr>
                </a:solidFill>
              </a:rPr>
              <a:t>Business Decision and Estimated Sales and Revenue</a:t>
            </a:r>
          </a:p>
          <a:p>
            <a:pPr marL="393700" indent="-342900"/>
            <a:endParaRPr lang="en-US" sz="2400" dirty="0">
              <a:solidFill>
                <a:srgbClr val="EF413D"/>
              </a:solidFill>
            </a:endParaRPr>
          </a:p>
          <a:p>
            <a:pPr marL="393700" indent="-342900"/>
            <a:endParaRPr lang="en-US" sz="2400" dirty="0">
              <a:solidFill>
                <a:srgbClr val="EF413D"/>
              </a:solidFill>
            </a:endParaRPr>
          </a:p>
        </p:txBody>
      </p:sp>
    </p:spTree>
    <p:extLst>
      <p:ext uri="{BB962C8B-B14F-4D97-AF65-F5344CB8AC3E}">
        <p14:creationId xmlns:p14="http://schemas.microsoft.com/office/powerpoint/2010/main" val="138030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4">
            <a:extLst>
              <a:ext uri="{FF2B5EF4-FFF2-40B4-BE49-F238E27FC236}">
                <a16:creationId xmlns:a16="http://schemas.microsoft.com/office/drawing/2014/main" id="{546AC452-2F22-41ED-B3F8-24957D62FF8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Potential Customer Base in India </a:t>
            </a:r>
            <a:br>
              <a:rPr lang="en-US" sz="3500" b="1" dirty="0">
                <a:solidFill>
                  <a:srgbClr val="EF413D"/>
                </a:solidFill>
              </a:rPr>
            </a:br>
            <a:r>
              <a:rPr lang="en-US" sz="1000" b="1" dirty="0">
                <a:solidFill>
                  <a:srgbClr val="EF413D"/>
                </a:solidFill>
              </a:rPr>
              <a:t> </a:t>
            </a:r>
            <a:br>
              <a:rPr lang="en-US" b="1" dirty="0"/>
            </a:br>
            <a:r>
              <a:rPr lang="en-US" sz="3000" b="1" dirty="0">
                <a:solidFill>
                  <a:schemeClr val="tx1">
                    <a:lumMod val="95000"/>
                    <a:lumOff val="5000"/>
                  </a:schemeClr>
                </a:solidFill>
              </a:rPr>
              <a:t>Identify Potential Market / Classification Model</a:t>
            </a:r>
            <a:endParaRPr sz="3000" dirty="0">
              <a:solidFill>
                <a:schemeClr val="tx1">
                  <a:lumMod val="95000"/>
                  <a:lumOff val="5000"/>
                </a:schemeClr>
              </a:solidFill>
            </a:endParaRPr>
          </a:p>
        </p:txBody>
      </p:sp>
      <p:pic>
        <p:nvPicPr>
          <p:cNvPr id="3" name="Content Placeholder 2">
            <a:extLst>
              <a:ext uri="{FF2B5EF4-FFF2-40B4-BE49-F238E27FC236}">
                <a16:creationId xmlns:a16="http://schemas.microsoft.com/office/drawing/2014/main" id="{381BF8FB-297B-4C44-96ED-3E16FE55FAE6}"/>
              </a:ext>
            </a:extLst>
          </p:cNvPr>
          <p:cNvPicPr>
            <a:picLocks noGrp="1" noChangeAspect="1"/>
          </p:cNvPicPr>
          <p:nvPr>
            <p:ph idx="1"/>
          </p:nvPr>
        </p:nvPicPr>
        <p:blipFill>
          <a:blip r:embed="rId2"/>
          <a:stretch>
            <a:fillRect/>
          </a:stretch>
        </p:blipFill>
        <p:spPr>
          <a:xfrm>
            <a:off x="369669" y="5233754"/>
            <a:ext cx="12097210" cy="1425493"/>
          </a:xfrm>
          <a:prstGeom prst="rect">
            <a:avLst/>
          </a:prstGeom>
        </p:spPr>
      </p:pic>
      <p:pic>
        <p:nvPicPr>
          <p:cNvPr id="5" name="Picture 4">
            <a:extLst>
              <a:ext uri="{FF2B5EF4-FFF2-40B4-BE49-F238E27FC236}">
                <a16:creationId xmlns:a16="http://schemas.microsoft.com/office/drawing/2014/main" id="{F6E958F9-BBC3-4F5C-93F0-28C1CDF9302A}"/>
              </a:ext>
            </a:extLst>
          </p:cNvPr>
          <p:cNvPicPr>
            <a:picLocks noChangeAspect="1"/>
          </p:cNvPicPr>
          <p:nvPr/>
        </p:nvPicPr>
        <p:blipFill>
          <a:blip r:embed="rId3"/>
          <a:stretch>
            <a:fillRect/>
          </a:stretch>
        </p:blipFill>
        <p:spPr>
          <a:xfrm>
            <a:off x="5504794" y="2016727"/>
            <a:ext cx="6206358" cy="2824546"/>
          </a:xfrm>
          <a:prstGeom prst="rect">
            <a:avLst/>
          </a:prstGeom>
        </p:spPr>
      </p:pic>
      <p:pic>
        <p:nvPicPr>
          <p:cNvPr id="8" name="Picture 7">
            <a:extLst>
              <a:ext uri="{FF2B5EF4-FFF2-40B4-BE49-F238E27FC236}">
                <a16:creationId xmlns:a16="http://schemas.microsoft.com/office/drawing/2014/main" id="{4DD5BE37-7799-4FFF-B9B7-ECB6995EFFDC}"/>
              </a:ext>
            </a:extLst>
          </p:cNvPr>
          <p:cNvPicPr>
            <a:picLocks noChangeAspect="1"/>
          </p:cNvPicPr>
          <p:nvPr/>
        </p:nvPicPr>
        <p:blipFill>
          <a:blip r:embed="rId4"/>
          <a:stretch>
            <a:fillRect/>
          </a:stretch>
        </p:blipFill>
        <p:spPr>
          <a:xfrm>
            <a:off x="369668" y="2241495"/>
            <a:ext cx="4963160" cy="2375009"/>
          </a:xfrm>
          <a:prstGeom prst="rect">
            <a:avLst/>
          </a:prstGeom>
        </p:spPr>
      </p:pic>
    </p:spTree>
    <p:extLst>
      <p:ext uri="{BB962C8B-B14F-4D97-AF65-F5344CB8AC3E}">
        <p14:creationId xmlns:p14="http://schemas.microsoft.com/office/powerpoint/2010/main" val="274586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4">
            <a:extLst>
              <a:ext uri="{FF2B5EF4-FFF2-40B4-BE49-F238E27FC236}">
                <a16:creationId xmlns:a16="http://schemas.microsoft.com/office/drawing/2014/main" id="{546AC452-2F22-41ED-B3F8-24957D62FF8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Potential Customer Base in India </a:t>
            </a:r>
            <a:br>
              <a:rPr lang="en-US" sz="3500" b="1" dirty="0">
                <a:solidFill>
                  <a:srgbClr val="EF413D"/>
                </a:solidFill>
              </a:rPr>
            </a:br>
            <a:r>
              <a:rPr lang="en-US" sz="1000" b="1" dirty="0">
                <a:solidFill>
                  <a:srgbClr val="EF413D"/>
                </a:solidFill>
              </a:rPr>
              <a:t> </a:t>
            </a:r>
            <a:br>
              <a:rPr lang="en-US" b="1" dirty="0"/>
            </a:br>
            <a:r>
              <a:rPr lang="en-US" sz="3000" b="1" dirty="0">
                <a:solidFill>
                  <a:schemeClr val="tx1">
                    <a:lumMod val="95000"/>
                    <a:lumOff val="5000"/>
                  </a:schemeClr>
                </a:solidFill>
              </a:rPr>
              <a:t>Identify Potential Market </a:t>
            </a:r>
            <a:endParaRPr sz="3000" dirty="0">
              <a:solidFill>
                <a:schemeClr val="tx1">
                  <a:lumMod val="95000"/>
                  <a:lumOff val="5000"/>
                </a:schemeClr>
              </a:solidFill>
            </a:endParaRPr>
          </a:p>
        </p:txBody>
      </p:sp>
      <p:pic>
        <p:nvPicPr>
          <p:cNvPr id="7" name="Content Placeholder 6">
            <a:extLst>
              <a:ext uri="{FF2B5EF4-FFF2-40B4-BE49-F238E27FC236}">
                <a16:creationId xmlns:a16="http://schemas.microsoft.com/office/drawing/2014/main" id="{578F84C3-520B-4066-BCA9-4E6316C3647C}"/>
              </a:ext>
            </a:extLst>
          </p:cNvPr>
          <p:cNvPicPr>
            <a:picLocks noGrp="1" noChangeAspect="1"/>
          </p:cNvPicPr>
          <p:nvPr>
            <p:ph idx="1"/>
          </p:nvPr>
        </p:nvPicPr>
        <p:blipFill>
          <a:blip r:embed="rId2"/>
          <a:stretch>
            <a:fillRect/>
          </a:stretch>
        </p:blipFill>
        <p:spPr>
          <a:xfrm>
            <a:off x="4878661" y="2036626"/>
            <a:ext cx="7080250" cy="1536892"/>
          </a:xfrm>
          <a:prstGeom prst="rect">
            <a:avLst/>
          </a:prstGeom>
          <a:ln>
            <a:solidFill>
              <a:schemeClr val="tx1"/>
            </a:solidFill>
          </a:ln>
        </p:spPr>
      </p:pic>
      <p:pic>
        <p:nvPicPr>
          <p:cNvPr id="8" name="Picture 7">
            <a:extLst>
              <a:ext uri="{FF2B5EF4-FFF2-40B4-BE49-F238E27FC236}">
                <a16:creationId xmlns:a16="http://schemas.microsoft.com/office/drawing/2014/main" id="{C5CAA313-6B08-4784-8A43-7FF4E13D3E00}"/>
              </a:ext>
            </a:extLst>
          </p:cNvPr>
          <p:cNvPicPr>
            <a:picLocks noChangeAspect="1"/>
          </p:cNvPicPr>
          <p:nvPr/>
        </p:nvPicPr>
        <p:blipFill>
          <a:blip r:embed="rId3"/>
          <a:stretch>
            <a:fillRect/>
          </a:stretch>
        </p:blipFill>
        <p:spPr>
          <a:xfrm>
            <a:off x="4878661" y="3828119"/>
            <a:ext cx="3350938" cy="827964"/>
          </a:xfrm>
          <a:prstGeom prst="rect">
            <a:avLst/>
          </a:prstGeom>
          <a:ln>
            <a:solidFill>
              <a:schemeClr val="tx1"/>
            </a:solidFill>
          </a:ln>
        </p:spPr>
      </p:pic>
      <p:pic>
        <p:nvPicPr>
          <p:cNvPr id="9" name="Picture 8">
            <a:extLst>
              <a:ext uri="{FF2B5EF4-FFF2-40B4-BE49-F238E27FC236}">
                <a16:creationId xmlns:a16="http://schemas.microsoft.com/office/drawing/2014/main" id="{944B7231-63FC-4413-A975-64432889E481}"/>
              </a:ext>
            </a:extLst>
          </p:cNvPr>
          <p:cNvPicPr>
            <a:picLocks noChangeAspect="1"/>
          </p:cNvPicPr>
          <p:nvPr/>
        </p:nvPicPr>
        <p:blipFill>
          <a:blip r:embed="rId4"/>
          <a:stretch>
            <a:fillRect/>
          </a:stretch>
        </p:blipFill>
        <p:spPr>
          <a:xfrm>
            <a:off x="4878661" y="4835633"/>
            <a:ext cx="7080250" cy="1536891"/>
          </a:xfrm>
          <a:prstGeom prst="rect">
            <a:avLst/>
          </a:prstGeom>
          <a:ln>
            <a:solidFill>
              <a:schemeClr val="tx1"/>
            </a:solidFill>
          </a:ln>
        </p:spPr>
      </p:pic>
      <p:sp>
        <p:nvSpPr>
          <p:cNvPr id="11" name="TextBox 10">
            <a:extLst>
              <a:ext uri="{FF2B5EF4-FFF2-40B4-BE49-F238E27FC236}">
                <a16:creationId xmlns:a16="http://schemas.microsoft.com/office/drawing/2014/main" id="{681436BD-A42D-4266-813F-00C39947BE03}"/>
              </a:ext>
            </a:extLst>
          </p:cNvPr>
          <p:cNvSpPr txBox="1"/>
          <p:nvPr/>
        </p:nvSpPr>
        <p:spPr>
          <a:xfrm>
            <a:off x="0" y="1968560"/>
            <a:ext cx="4761186" cy="4524315"/>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a:t>According to the classification model we can see that accuracy of this model is up to 68 % with a cut-off value of 0.5.</a:t>
            </a:r>
          </a:p>
          <a:p>
            <a:pPr marL="285750" indent="-285750">
              <a:buFont typeface="Arial" panose="020B0604020202020204" pitchFamily="34" charset="0"/>
              <a:buChar char="•"/>
            </a:pPr>
            <a:r>
              <a:rPr lang="en-IN" dirty="0"/>
              <a:t>We have segmented data on behalf of the phone age category in 4 Segments as described in the figure.</a:t>
            </a:r>
          </a:p>
          <a:p>
            <a:pPr marL="285750" indent="-285750">
              <a:buFont typeface="Arial" panose="020B0604020202020204" pitchFamily="34" charset="0"/>
              <a:buChar char="•"/>
            </a:pPr>
            <a:r>
              <a:rPr lang="en-IN" dirty="0"/>
              <a:t> Gender-wise distribution, in that 55.71% of all population belongs to Male Category.</a:t>
            </a:r>
          </a:p>
          <a:p>
            <a:pPr marL="285750" indent="-285750">
              <a:buFont typeface="Arial" panose="020B0604020202020204" pitchFamily="34" charset="0"/>
              <a:buChar char="•"/>
            </a:pPr>
            <a:r>
              <a:rPr lang="en-IN" dirty="0"/>
              <a:t>Age Wise Distribution, most of the person belongs to the (25-39),(40-54) Age Group and majority in male persons those who have purchased a new phone.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have further analyzed the Classification model for Accurate Results. By Accuracy, Sensitivity of model, and Specificity of model </a:t>
            </a:r>
          </a:p>
        </p:txBody>
      </p:sp>
      <p:pic>
        <p:nvPicPr>
          <p:cNvPr id="12" name="Picture 11">
            <a:extLst>
              <a:ext uri="{FF2B5EF4-FFF2-40B4-BE49-F238E27FC236}">
                <a16:creationId xmlns:a16="http://schemas.microsoft.com/office/drawing/2014/main" id="{C5785E76-DCF2-44C7-AA10-4900C21A9F19}"/>
              </a:ext>
            </a:extLst>
          </p:cNvPr>
          <p:cNvPicPr>
            <a:picLocks noChangeAspect="1"/>
          </p:cNvPicPr>
          <p:nvPr/>
        </p:nvPicPr>
        <p:blipFill rotWithShape="1">
          <a:blip r:embed="rId5"/>
          <a:srcRect b="35195"/>
          <a:stretch/>
        </p:blipFill>
        <p:spPr>
          <a:xfrm>
            <a:off x="8584244" y="3828119"/>
            <a:ext cx="3350938" cy="827964"/>
          </a:xfrm>
          <a:prstGeom prst="rect">
            <a:avLst/>
          </a:prstGeom>
        </p:spPr>
      </p:pic>
    </p:spTree>
    <p:extLst>
      <p:ext uri="{BB962C8B-B14F-4D97-AF65-F5344CB8AC3E}">
        <p14:creationId xmlns:p14="http://schemas.microsoft.com/office/powerpoint/2010/main" val="184788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4">
            <a:extLst>
              <a:ext uri="{FF2B5EF4-FFF2-40B4-BE49-F238E27FC236}">
                <a16:creationId xmlns:a16="http://schemas.microsoft.com/office/drawing/2014/main" id="{546AC452-2F22-41ED-B3F8-24957D62FF8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Potential Customer Base in India </a:t>
            </a:r>
            <a:br>
              <a:rPr lang="en-US" sz="3500" b="1" dirty="0">
                <a:solidFill>
                  <a:srgbClr val="EF413D"/>
                </a:solidFill>
              </a:rPr>
            </a:br>
            <a:r>
              <a:rPr lang="en-US" sz="1000" b="1" dirty="0">
                <a:solidFill>
                  <a:srgbClr val="EF413D"/>
                </a:solidFill>
              </a:rPr>
              <a:t> </a:t>
            </a:r>
            <a:br>
              <a:rPr lang="en-US" b="1" dirty="0"/>
            </a:br>
            <a:r>
              <a:rPr lang="en-US" sz="3000" b="1" dirty="0">
                <a:solidFill>
                  <a:schemeClr val="tx1">
                    <a:lumMod val="95000"/>
                    <a:lumOff val="5000"/>
                  </a:schemeClr>
                </a:solidFill>
              </a:rPr>
              <a:t>Identify Potential Market </a:t>
            </a:r>
            <a:endParaRPr sz="3000" dirty="0">
              <a:solidFill>
                <a:schemeClr val="tx1">
                  <a:lumMod val="95000"/>
                  <a:lumOff val="5000"/>
                </a:schemeClr>
              </a:solidFill>
            </a:endParaRPr>
          </a:p>
        </p:txBody>
      </p:sp>
      <p:pic>
        <p:nvPicPr>
          <p:cNvPr id="6" name="Picture 5">
            <a:extLst>
              <a:ext uri="{FF2B5EF4-FFF2-40B4-BE49-F238E27FC236}">
                <a16:creationId xmlns:a16="http://schemas.microsoft.com/office/drawing/2014/main" id="{C0D8C752-578B-47D6-AD3C-89796D9CE4B6}"/>
              </a:ext>
            </a:extLst>
          </p:cNvPr>
          <p:cNvPicPr>
            <a:picLocks noChangeAspect="1"/>
          </p:cNvPicPr>
          <p:nvPr/>
        </p:nvPicPr>
        <p:blipFill>
          <a:blip r:embed="rId2"/>
          <a:stretch>
            <a:fillRect/>
          </a:stretch>
        </p:blipFill>
        <p:spPr>
          <a:xfrm>
            <a:off x="6297558" y="2036626"/>
            <a:ext cx="5251450" cy="1556407"/>
          </a:xfrm>
          <a:prstGeom prst="rect">
            <a:avLst/>
          </a:prstGeom>
          <a:ln>
            <a:solidFill>
              <a:schemeClr val="tx1"/>
            </a:solidFill>
          </a:ln>
        </p:spPr>
      </p:pic>
      <p:pic>
        <p:nvPicPr>
          <p:cNvPr id="10" name="Picture 9">
            <a:extLst>
              <a:ext uri="{FF2B5EF4-FFF2-40B4-BE49-F238E27FC236}">
                <a16:creationId xmlns:a16="http://schemas.microsoft.com/office/drawing/2014/main" id="{2D65B630-04AE-4096-ABAC-12A103796AC1}"/>
              </a:ext>
            </a:extLst>
          </p:cNvPr>
          <p:cNvPicPr>
            <a:picLocks noChangeAspect="1"/>
          </p:cNvPicPr>
          <p:nvPr/>
        </p:nvPicPr>
        <p:blipFill>
          <a:blip r:embed="rId3"/>
          <a:stretch>
            <a:fillRect/>
          </a:stretch>
        </p:blipFill>
        <p:spPr>
          <a:xfrm>
            <a:off x="6297558" y="3735975"/>
            <a:ext cx="5251449" cy="868528"/>
          </a:xfrm>
          <a:prstGeom prst="rect">
            <a:avLst/>
          </a:prstGeom>
          <a:ln>
            <a:solidFill>
              <a:schemeClr val="tx1"/>
            </a:solidFill>
          </a:ln>
        </p:spPr>
      </p:pic>
      <p:sp>
        <p:nvSpPr>
          <p:cNvPr id="11" name="TextBox 10">
            <a:extLst>
              <a:ext uri="{FF2B5EF4-FFF2-40B4-BE49-F238E27FC236}">
                <a16:creationId xmlns:a16="http://schemas.microsoft.com/office/drawing/2014/main" id="{5D2282BF-1E00-41B6-AB65-5FD93AAD24A4}"/>
              </a:ext>
            </a:extLst>
          </p:cNvPr>
          <p:cNvSpPr txBox="1"/>
          <p:nvPr/>
        </p:nvSpPr>
        <p:spPr>
          <a:xfrm>
            <a:off x="472965" y="2036626"/>
            <a:ext cx="5421477" cy="4247317"/>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a:t>According to Salary wise distribution we can see that those who belong to the medium income category have a maximum purchase ratio of up to 25.07%</a:t>
            </a:r>
          </a:p>
          <a:p>
            <a:pPr marL="285750" indent="-285750">
              <a:buFont typeface="Arial" panose="020B0604020202020204" pitchFamily="34" charset="0"/>
              <a:buChar char="•"/>
            </a:pPr>
            <a:r>
              <a:rPr lang="en-IN" dirty="0"/>
              <a:t>Those who have higher income have purchased fewer smartphones according to EDA.</a:t>
            </a:r>
          </a:p>
          <a:p>
            <a:pPr marL="285750" indent="-285750">
              <a:buFont typeface="Arial" panose="020B0604020202020204" pitchFamily="34" charset="0"/>
              <a:buChar char="•"/>
            </a:pPr>
            <a:r>
              <a:rPr lang="en-IN" dirty="0"/>
              <a:t>On further investigation of the Classification model we have analyzed the sensitivity of the model for different y and of 0.6% model is having maximum Accuracy, Sensitivity, and Specificity.</a:t>
            </a:r>
          </a:p>
          <a:p>
            <a:pPr marL="285750" indent="-285750">
              <a:buFont typeface="Arial" panose="020B0604020202020204" pitchFamily="34" charset="0"/>
              <a:buChar char="•"/>
            </a:pPr>
            <a:r>
              <a:rPr lang="en-IN" dirty="0"/>
              <a:t>So on Cut-off 0.6% Accuracy, Sensitivity, Specificity are as follows-0.68%,0.76%,0.57%</a:t>
            </a:r>
          </a:p>
          <a:p>
            <a:pPr marL="285750" indent="-285750">
              <a:buFont typeface="Arial" panose="020B0604020202020204" pitchFamily="34" charset="0"/>
              <a:buChar char="•"/>
            </a:pPr>
            <a:r>
              <a:rPr lang="en-IN" dirty="0"/>
              <a:t>Confusion Matrix for different Probability Cut-off is given in table.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EA1FA8E0-DB31-467C-B9B2-357BC216333F}"/>
              </a:ext>
            </a:extLst>
          </p:cNvPr>
          <p:cNvPicPr>
            <a:picLocks noChangeAspect="1"/>
          </p:cNvPicPr>
          <p:nvPr/>
        </p:nvPicPr>
        <p:blipFill>
          <a:blip r:embed="rId4"/>
          <a:stretch>
            <a:fillRect/>
          </a:stretch>
        </p:blipFill>
        <p:spPr>
          <a:xfrm>
            <a:off x="6297558" y="4604503"/>
            <a:ext cx="5251448" cy="1979731"/>
          </a:xfrm>
          <a:prstGeom prst="rect">
            <a:avLst/>
          </a:prstGeom>
        </p:spPr>
      </p:pic>
    </p:spTree>
    <p:extLst>
      <p:ext uri="{BB962C8B-B14F-4D97-AF65-F5344CB8AC3E}">
        <p14:creationId xmlns:p14="http://schemas.microsoft.com/office/powerpoint/2010/main" val="331104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0E33E69-1483-4AE3-A15F-042DE7D44185}"/>
              </a:ext>
            </a:extLst>
          </p:cNvPr>
          <p:cNvPicPr>
            <a:picLocks noGrp="1" noChangeAspect="1"/>
          </p:cNvPicPr>
          <p:nvPr>
            <p:ph idx="1"/>
          </p:nvPr>
        </p:nvPicPr>
        <p:blipFill>
          <a:blip r:embed="rId2"/>
          <a:stretch>
            <a:fillRect/>
          </a:stretch>
        </p:blipFill>
        <p:spPr>
          <a:xfrm>
            <a:off x="838200" y="1690688"/>
            <a:ext cx="11027979" cy="1487716"/>
          </a:xfrm>
          <a:prstGeom prst="rect">
            <a:avLst/>
          </a:prstGeom>
        </p:spPr>
      </p:pic>
      <p:sp>
        <p:nvSpPr>
          <p:cNvPr id="4" name="Google Shape;99;p14">
            <a:extLst>
              <a:ext uri="{FF2B5EF4-FFF2-40B4-BE49-F238E27FC236}">
                <a16:creationId xmlns:a16="http://schemas.microsoft.com/office/drawing/2014/main" id="{6FF88BDC-6134-49D7-B88F-2D9557C43A54}"/>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Customer Segmentation </a:t>
            </a:r>
            <a:br>
              <a:rPr lang="en-US" sz="3500" b="1" dirty="0">
                <a:solidFill>
                  <a:srgbClr val="EF413D"/>
                </a:solidFill>
              </a:rPr>
            </a:br>
            <a:r>
              <a:rPr lang="en-US" sz="1000" b="1" dirty="0">
                <a:solidFill>
                  <a:srgbClr val="EF413D"/>
                </a:solidFill>
              </a:rPr>
              <a:t> </a:t>
            </a:r>
            <a:br>
              <a:rPr lang="en-US" b="1" dirty="0"/>
            </a:br>
            <a:r>
              <a:rPr lang="en-US" sz="3000" b="1" dirty="0"/>
              <a:t>Clusters for Effective Marketing</a:t>
            </a:r>
            <a:endParaRPr sz="3000" dirty="0"/>
          </a:p>
        </p:txBody>
      </p:sp>
      <p:pic>
        <p:nvPicPr>
          <p:cNvPr id="5" name="Picture 4">
            <a:extLst>
              <a:ext uri="{FF2B5EF4-FFF2-40B4-BE49-F238E27FC236}">
                <a16:creationId xmlns:a16="http://schemas.microsoft.com/office/drawing/2014/main" id="{B4C349A0-B05D-4E64-B255-2AB214E19852}"/>
              </a:ext>
            </a:extLst>
          </p:cNvPr>
          <p:cNvPicPr>
            <a:picLocks noChangeAspect="1"/>
          </p:cNvPicPr>
          <p:nvPr/>
        </p:nvPicPr>
        <p:blipFill>
          <a:blip r:embed="rId3"/>
          <a:stretch>
            <a:fillRect/>
          </a:stretch>
        </p:blipFill>
        <p:spPr>
          <a:xfrm>
            <a:off x="838200" y="5167312"/>
            <a:ext cx="5615152" cy="1503770"/>
          </a:xfrm>
          <a:prstGeom prst="rect">
            <a:avLst/>
          </a:prstGeom>
        </p:spPr>
      </p:pic>
      <p:pic>
        <p:nvPicPr>
          <p:cNvPr id="6" name="Picture 5">
            <a:extLst>
              <a:ext uri="{FF2B5EF4-FFF2-40B4-BE49-F238E27FC236}">
                <a16:creationId xmlns:a16="http://schemas.microsoft.com/office/drawing/2014/main" id="{89459CFA-AB8C-4618-8799-F99E45ED66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8379" y="3254353"/>
            <a:ext cx="5257800" cy="3416729"/>
          </a:xfrm>
          <a:prstGeom prst="rect">
            <a:avLst/>
          </a:prstGeom>
          <a:noFill/>
          <a:ln w="9525">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843835-2C96-4E95-9985-9EAE8A3DED9E}"/>
              </a:ext>
            </a:extLst>
          </p:cNvPr>
          <p:cNvSpPr txBox="1"/>
          <p:nvPr/>
        </p:nvSpPr>
        <p:spPr>
          <a:xfrm>
            <a:off x="838200" y="3286623"/>
            <a:ext cx="5615151" cy="2031325"/>
          </a:xfrm>
          <a:prstGeom prst="rect">
            <a:avLst/>
          </a:prstGeom>
          <a:noFill/>
        </p:spPr>
        <p:txBody>
          <a:bodyPr wrap="square" rtlCol="0">
            <a:spAutoFit/>
          </a:bodyPr>
          <a:lstStyle/>
          <a:p>
            <a:pPr marL="285750" indent="-285750" algn="just">
              <a:buFont typeface="Arial" panose="020B0604020202020204" pitchFamily="34" charset="0"/>
              <a:buChar char="•"/>
            </a:pPr>
            <a:r>
              <a:rPr lang="en-IN" dirty="0"/>
              <a:t>We have used K Means Clustering to optimize the solution for the different categories.</a:t>
            </a:r>
          </a:p>
          <a:p>
            <a:pPr marL="285750" indent="-285750" algn="just">
              <a:buFont typeface="Arial" panose="020B0604020202020204" pitchFamily="34" charset="0"/>
              <a:buChar char="•"/>
            </a:pPr>
            <a:r>
              <a:rPr lang="en-IN" dirty="0"/>
              <a:t>We found three Different clusters having different properties.</a:t>
            </a:r>
          </a:p>
          <a:p>
            <a:pPr marL="285750" indent="-285750" algn="just">
              <a:buFont typeface="Arial" panose="020B0604020202020204" pitchFamily="34" charset="0"/>
              <a:buChar char="•"/>
            </a:pPr>
            <a:r>
              <a:rPr lang="en-IN" dirty="0"/>
              <a:t>Purchase probability for these clusters more than Cut-off value 0.5%</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3232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4">
            <a:extLst>
              <a:ext uri="{FF2B5EF4-FFF2-40B4-BE49-F238E27FC236}">
                <a16:creationId xmlns:a16="http://schemas.microsoft.com/office/drawing/2014/main" id="{6FF88BDC-6134-49D7-B88F-2D9557C43A54}"/>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Customer Segmentation </a:t>
            </a:r>
            <a:br>
              <a:rPr lang="en-US" sz="3500" b="1" dirty="0">
                <a:solidFill>
                  <a:srgbClr val="EF413D"/>
                </a:solidFill>
              </a:rPr>
            </a:br>
            <a:r>
              <a:rPr lang="en-US" sz="1000" b="1" dirty="0">
                <a:solidFill>
                  <a:srgbClr val="EF413D"/>
                </a:solidFill>
              </a:rPr>
              <a:t> </a:t>
            </a:r>
            <a:br>
              <a:rPr lang="en-US" b="1" dirty="0"/>
            </a:br>
            <a:r>
              <a:rPr lang="en-US" sz="3000" b="1" dirty="0"/>
              <a:t>Clusters for Effective Marketing</a:t>
            </a:r>
            <a:endParaRPr sz="3000" dirty="0"/>
          </a:p>
        </p:txBody>
      </p:sp>
      <p:pic>
        <p:nvPicPr>
          <p:cNvPr id="5" name="Picture 4">
            <a:extLst>
              <a:ext uri="{FF2B5EF4-FFF2-40B4-BE49-F238E27FC236}">
                <a16:creationId xmlns:a16="http://schemas.microsoft.com/office/drawing/2014/main" id="{B4C349A0-B05D-4E64-B255-2AB214E19852}"/>
              </a:ext>
            </a:extLst>
          </p:cNvPr>
          <p:cNvPicPr>
            <a:picLocks noChangeAspect="1"/>
          </p:cNvPicPr>
          <p:nvPr/>
        </p:nvPicPr>
        <p:blipFill>
          <a:blip r:embed="rId2"/>
          <a:stretch>
            <a:fillRect/>
          </a:stretch>
        </p:blipFill>
        <p:spPr>
          <a:xfrm>
            <a:off x="5740510" y="1787236"/>
            <a:ext cx="6440980" cy="1798911"/>
          </a:xfrm>
          <a:prstGeom prst="rect">
            <a:avLst/>
          </a:prstGeom>
        </p:spPr>
      </p:pic>
      <p:sp>
        <p:nvSpPr>
          <p:cNvPr id="7" name="TextBox 7">
            <a:extLst>
              <a:ext uri="{FF2B5EF4-FFF2-40B4-BE49-F238E27FC236}">
                <a16:creationId xmlns:a16="http://schemas.microsoft.com/office/drawing/2014/main" id="{EB3D56C3-C9D3-4010-9920-CA76FBBDA52B}"/>
              </a:ext>
            </a:extLst>
          </p:cNvPr>
          <p:cNvSpPr txBox="1"/>
          <p:nvPr/>
        </p:nvSpPr>
        <p:spPr>
          <a:xfrm>
            <a:off x="357352" y="1670144"/>
            <a:ext cx="5244662" cy="4416594"/>
          </a:xfrm>
          <a:prstGeom prst="rect">
            <a:avLst/>
          </a:prstGeom>
          <a:noFill/>
          <a:ln w="57150">
            <a:no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just"/>
            <a:r>
              <a:rPr lang="en-IN" sz="1800" b="0" i="0" u="none" strike="noStrike" dirty="0">
                <a:solidFill>
                  <a:schemeClr val="tx1"/>
                </a:solidFill>
                <a:effectLst/>
                <a:latin typeface="+mn-lt"/>
                <a:ea typeface="+mn-ea"/>
                <a:cs typeface="+mn-cs"/>
              </a:rPr>
              <a:t>We can see that from Iteration for Optimization of clusters </a:t>
            </a:r>
            <a:r>
              <a:rPr lang="en-IN" sz="1800" dirty="0"/>
              <a:t> we will get three clusters for different category </a:t>
            </a:r>
          </a:p>
          <a:p>
            <a:pPr algn="just"/>
            <a:r>
              <a:rPr lang="en-IN" sz="1800" dirty="0"/>
              <a:t>• </a:t>
            </a:r>
            <a:r>
              <a:rPr lang="en-IN" sz="1800" b="0" i="0" u="none" strike="noStrike" dirty="0">
                <a:solidFill>
                  <a:schemeClr val="tx1"/>
                </a:solidFill>
                <a:effectLst/>
                <a:latin typeface="+mn-lt"/>
                <a:ea typeface="+mn-ea"/>
                <a:cs typeface="+mn-cs"/>
              </a:rPr>
              <a:t>Cluster 1 belongs to Youth Category and has an income more than Senior.  Category People </a:t>
            </a:r>
            <a:r>
              <a:rPr lang="en-IN" sz="1800" dirty="0"/>
              <a:t>and Phone Purchasing</a:t>
            </a:r>
            <a:r>
              <a:rPr lang="en-IN" sz="1800" baseline="0" dirty="0"/>
              <a:t> probability 0.56% cut off is 0.50% then they buy New. Phone</a:t>
            </a:r>
            <a:endParaRPr lang="en-IN" sz="1800" dirty="0"/>
          </a:p>
          <a:p>
            <a:pPr marL="0" marR="0" lvl="0" indent="0" algn="just" defTabSz="914400" eaLnBrk="1" fontAlgn="auto" latinLnBrk="0" hangingPunct="1">
              <a:lnSpc>
                <a:spcPct val="100000"/>
              </a:lnSpc>
              <a:spcBef>
                <a:spcPts val="0"/>
              </a:spcBef>
              <a:spcAft>
                <a:spcPts val="0"/>
              </a:spcAft>
              <a:buClrTx/>
              <a:buSzTx/>
              <a:buFontTx/>
              <a:buNone/>
              <a:tabLst/>
              <a:defRPr/>
            </a:pPr>
            <a:r>
              <a:rPr lang="en-IN" sz="1800" dirty="0">
                <a:solidFill>
                  <a:schemeClr val="tx1"/>
                </a:solidFill>
                <a:effectLst/>
                <a:latin typeface="+mn-lt"/>
                <a:ea typeface="+mn-ea"/>
                <a:cs typeface="+mn-cs"/>
              </a:rPr>
              <a:t>• </a:t>
            </a:r>
            <a:r>
              <a:rPr lang="en-IN" sz="1800" b="0" i="0" dirty="0">
                <a:solidFill>
                  <a:schemeClr val="tx1"/>
                </a:solidFill>
                <a:effectLst/>
                <a:latin typeface="+mn-lt"/>
                <a:ea typeface="+mn-ea"/>
                <a:cs typeface="+mn-cs"/>
              </a:rPr>
              <a:t>Cluster 2 </a:t>
            </a:r>
            <a:r>
              <a:rPr lang="en-IN" sz="1800" b="0" i="0" u="none" strike="noStrike" dirty="0">
                <a:solidFill>
                  <a:schemeClr val="tx1"/>
                </a:solidFill>
                <a:effectLst/>
                <a:latin typeface="+mn-lt"/>
                <a:ea typeface="+mn-ea"/>
                <a:cs typeface="+mn-cs"/>
              </a:rPr>
              <a:t>This Cluster Belongs to Old Category and has Least Income. </a:t>
            </a:r>
            <a:r>
              <a:rPr lang="en-IN" sz="1800" dirty="0"/>
              <a:t> </a:t>
            </a:r>
            <a:r>
              <a:rPr lang="en-IN" sz="1800" b="0" i="0" dirty="0">
                <a:solidFill>
                  <a:schemeClr val="tx1"/>
                </a:solidFill>
                <a:effectLst/>
                <a:latin typeface="+mn-lt"/>
                <a:ea typeface="+mn-ea"/>
                <a:cs typeface="+mn-cs"/>
              </a:rPr>
              <a:t>Category People </a:t>
            </a:r>
            <a:r>
              <a:rPr lang="en-IN" sz="1800" dirty="0">
                <a:solidFill>
                  <a:schemeClr val="tx1"/>
                </a:solidFill>
                <a:effectLst/>
                <a:latin typeface="+mn-lt"/>
                <a:ea typeface="+mn-ea"/>
                <a:cs typeface="+mn-cs"/>
              </a:rPr>
              <a:t>and Phone Purchasing</a:t>
            </a:r>
            <a:r>
              <a:rPr lang="en-IN" sz="1800" baseline="0" dirty="0">
                <a:solidFill>
                  <a:schemeClr val="tx1"/>
                </a:solidFill>
                <a:effectLst/>
                <a:latin typeface="+mn-lt"/>
                <a:ea typeface="+mn-ea"/>
                <a:cs typeface="+mn-cs"/>
              </a:rPr>
              <a:t> probability 0.51% cut off is 0.50% then they buy New. Phone</a:t>
            </a:r>
            <a:endParaRPr lang="en-IN" sz="1800" b="0" i="0" dirty="0">
              <a:solidFill>
                <a:schemeClr val="tx1"/>
              </a:solidFill>
              <a:effectLst/>
              <a:latin typeface="+mn-lt"/>
              <a:ea typeface="+mn-ea"/>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lang="en-IN" sz="1800" dirty="0">
                <a:solidFill>
                  <a:schemeClr val="tx1"/>
                </a:solidFill>
                <a:effectLst/>
                <a:latin typeface="+mn-lt"/>
                <a:ea typeface="+mn-ea"/>
                <a:cs typeface="+mn-cs"/>
              </a:rPr>
              <a:t>• </a:t>
            </a:r>
            <a:r>
              <a:rPr lang="en-IN" sz="1800" b="0" i="0" dirty="0">
                <a:solidFill>
                  <a:schemeClr val="tx1"/>
                </a:solidFill>
                <a:effectLst/>
                <a:latin typeface="+mn-lt"/>
                <a:ea typeface="+mn-ea"/>
                <a:cs typeface="+mn-cs"/>
              </a:rPr>
              <a:t>Cluster 3 </a:t>
            </a:r>
            <a:r>
              <a:rPr lang="en-IN" sz="1800" b="0" i="0" u="none" strike="noStrike" dirty="0">
                <a:solidFill>
                  <a:schemeClr val="tx1"/>
                </a:solidFill>
                <a:effectLst/>
                <a:latin typeface="+mn-lt"/>
                <a:ea typeface="+mn-ea"/>
                <a:cs typeface="+mn-cs"/>
              </a:rPr>
              <a:t>This Cluster Belongs to Senior Category and has Superior Income.</a:t>
            </a:r>
            <a:r>
              <a:rPr lang="en-IN" sz="1800" b="0" i="0" u="none" strike="noStrike" baseline="0" dirty="0">
                <a:solidFill>
                  <a:schemeClr val="tx1"/>
                </a:solidFill>
                <a:effectLst/>
                <a:latin typeface="+mn-lt"/>
                <a:ea typeface="+mn-ea"/>
                <a:cs typeface="+mn-cs"/>
              </a:rPr>
              <a:t>  </a:t>
            </a:r>
            <a:r>
              <a:rPr lang="en-IN" sz="1800" b="0" i="0" dirty="0">
                <a:solidFill>
                  <a:schemeClr val="tx1"/>
                </a:solidFill>
                <a:effectLst/>
                <a:latin typeface="+mn-lt"/>
                <a:ea typeface="+mn-ea"/>
                <a:cs typeface="+mn-cs"/>
              </a:rPr>
              <a:t>Category People </a:t>
            </a:r>
            <a:r>
              <a:rPr lang="en-IN" sz="1800" dirty="0">
                <a:solidFill>
                  <a:schemeClr val="tx1"/>
                </a:solidFill>
                <a:effectLst/>
                <a:latin typeface="+mn-lt"/>
                <a:ea typeface="+mn-ea"/>
                <a:cs typeface="+mn-cs"/>
              </a:rPr>
              <a:t>and Phone Purchasing</a:t>
            </a:r>
            <a:r>
              <a:rPr lang="en-IN" sz="1800" baseline="0" dirty="0">
                <a:solidFill>
                  <a:schemeClr val="tx1"/>
                </a:solidFill>
                <a:effectLst/>
                <a:latin typeface="+mn-lt"/>
                <a:ea typeface="+mn-ea"/>
                <a:cs typeface="+mn-cs"/>
              </a:rPr>
              <a:t> probability 0.66% cut off is 0.50% then they buy New. Phone</a:t>
            </a:r>
            <a:endParaRPr lang="en-IN" sz="1800" dirty="0"/>
          </a:p>
          <a:p>
            <a:endParaRPr lang="en-IN" sz="1100" dirty="0"/>
          </a:p>
        </p:txBody>
      </p:sp>
      <p:pic>
        <p:nvPicPr>
          <p:cNvPr id="9" name="Picture 8">
            <a:extLst>
              <a:ext uri="{FF2B5EF4-FFF2-40B4-BE49-F238E27FC236}">
                <a16:creationId xmlns:a16="http://schemas.microsoft.com/office/drawing/2014/main" id="{09F6A669-C03E-42D5-9D21-21E91FD2EFF5}"/>
              </a:ext>
            </a:extLst>
          </p:cNvPr>
          <p:cNvPicPr>
            <a:picLocks noChangeAspect="1"/>
          </p:cNvPicPr>
          <p:nvPr/>
        </p:nvPicPr>
        <p:blipFill>
          <a:blip r:embed="rId3"/>
          <a:stretch>
            <a:fillRect/>
          </a:stretch>
        </p:blipFill>
        <p:spPr>
          <a:xfrm>
            <a:off x="5740509" y="3682695"/>
            <a:ext cx="6440980" cy="2859449"/>
          </a:xfrm>
          <a:prstGeom prst="rect">
            <a:avLst/>
          </a:prstGeom>
        </p:spPr>
      </p:pic>
    </p:spTree>
    <p:extLst>
      <p:ext uri="{BB962C8B-B14F-4D97-AF65-F5344CB8AC3E}">
        <p14:creationId xmlns:p14="http://schemas.microsoft.com/office/powerpoint/2010/main" val="415109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4">
            <a:extLst>
              <a:ext uri="{FF2B5EF4-FFF2-40B4-BE49-F238E27FC236}">
                <a16:creationId xmlns:a16="http://schemas.microsoft.com/office/drawing/2014/main" id="{3C595F2E-1B9C-41EF-AB09-D64C57E9F77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Business Decision </a:t>
            </a:r>
            <a:br>
              <a:rPr lang="en-US" sz="3500" b="1" dirty="0">
                <a:solidFill>
                  <a:srgbClr val="EF413D"/>
                </a:solidFill>
              </a:rPr>
            </a:br>
            <a:r>
              <a:rPr lang="en-US" sz="1000" b="1" dirty="0">
                <a:solidFill>
                  <a:srgbClr val="EF413D"/>
                </a:solidFill>
              </a:rPr>
              <a:t> </a:t>
            </a:r>
            <a:br>
              <a:rPr lang="en-US" b="1" dirty="0"/>
            </a:br>
            <a:r>
              <a:rPr lang="en-US" sz="3000" b="1" dirty="0"/>
              <a:t>Expected Sales and Revenue</a:t>
            </a:r>
            <a:endParaRPr sz="3000" dirty="0"/>
          </a:p>
        </p:txBody>
      </p:sp>
      <p:sp>
        <p:nvSpPr>
          <p:cNvPr id="6" name="TextBox 7">
            <a:extLst>
              <a:ext uri="{FF2B5EF4-FFF2-40B4-BE49-F238E27FC236}">
                <a16:creationId xmlns:a16="http://schemas.microsoft.com/office/drawing/2014/main" id="{F8000896-74CD-472F-B45C-158642D2715D}"/>
              </a:ext>
            </a:extLst>
          </p:cNvPr>
          <p:cNvSpPr txBox="1"/>
          <p:nvPr/>
        </p:nvSpPr>
        <p:spPr>
          <a:xfrm>
            <a:off x="357352" y="1670144"/>
            <a:ext cx="5864772" cy="4524315"/>
          </a:xfrm>
          <a:prstGeom prst="rect">
            <a:avLst/>
          </a:prstGeom>
          <a:noFill/>
          <a:ln w="57150">
            <a:no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285750" indent="-285750" algn="just">
              <a:buFont typeface="Arial" panose="020B0604020202020204" pitchFamily="34" charset="0"/>
              <a:buChar char="•"/>
            </a:pPr>
            <a:r>
              <a:rPr lang="en-IN" sz="1800" dirty="0"/>
              <a:t>From Indian Market data Set we have interpreted some data points that are as follows.</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For the Indian data set most of the persons to use phones up to four years so as per the analysis we have performed on the Chinese Data Set, it is predicted that they have exceeded the limit to using the phone so they are willing to buy a new phone.</a:t>
            </a:r>
          </a:p>
          <a:p>
            <a:pPr marL="285750" indent="-285750" algn="just">
              <a:buFont typeface="Arial" panose="020B0604020202020204" pitchFamily="34" charset="0"/>
              <a:buChar char="•"/>
            </a:pPr>
            <a:r>
              <a:rPr lang="en-IN" sz="1800" dirty="0"/>
              <a:t>As per the Indian Data Set Annual Income of People belonging to Different Categories having high ratio than in the Chinese data set.</a:t>
            </a:r>
          </a:p>
          <a:p>
            <a:pPr marL="285750" indent="-285750" algn="just">
              <a:buFont typeface="Arial" panose="020B0604020202020204" pitchFamily="34" charset="0"/>
              <a:buChar char="•"/>
            </a:pPr>
            <a:r>
              <a:rPr lang="en-IN" sz="1800" dirty="0"/>
              <a:t>As per the Analysis Market Entry Condition is fulfilled for the given data set.</a:t>
            </a:r>
          </a:p>
          <a:p>
            <a:pPr marL="285750" indent="-285750" algn="just">
              <a:buFont typeface="Arial" panose="020B0604020202020204" pitchFamily="34" charset="0"/>
              <a:buChar char="•"/>
            </a:pPr>
            <a:r>
              <a:rPr lang="en-IN" sz="1800" dirty="0"/>
              <a:t>Sum of 40 % Shares of All Clusters (15995&gt;12000</a:t>
            </a:r>
            <a:r>
              <a:rPr lang="en-IN" sz="1800" dirty="0">
                <a:solidFill>
                  <a:schemeClr val="tx1">
                    <a:lumMod val="95000"/>
                    <a:lumOff val="5000"/>
                  </a:schemeClr>
                </a:solidFill>
              </a:rPr>
              <a:t>)  </a:t>
            </a:r>
            <a:r>
              <a:rPr lang="en-IN" sz="1800" dirty="0">
                <a:solidFill>
                  <a:srgbClr val="FF0000"/>
                </a:solidFill>
              </a:rPr>
              <a:t>[Market Entry Condition for Indian Market] </a:t>
            </a:r>
            <a:r>
              <a:rPr lang="en-IN" sz="1800" dirty="0">
                <a:solidFill>
                  <a:srgbClr val="0070C0"/>
                </a:solidFill>
              </a:rPr>
              <a:t>[Total Unit Sold &gt;12000]</a:t>
            </a:r>
          </a:p>
        </p:txBody>
      </p:sp>
      <p:pic>
        <p:nvPicPr>
          <p:cNvPr id="7" name="Picture 6">
            <a:extLst>
              <a:ext uri="{FF2B5EF4-FFF2-40B4-BE49-F238E27FC236}">
                <a16:creationId xmlns:a16="http://schemas.microsoft.com/office/drawing/2014/main" id="{14221CCB-CD6A-4779-92B2-E1B3F6B113B0}"/>
              </a:ext>
            </a:extLst>
          </p:cNvPr>
          <p:cNvPicPr>
            <a:picLocks noChangeAspect="1"/>
          </p:cNvPicPr>
          <p:nvPr/>
        </p:nvPicPr>
        <p:blipFill>
          <a:blip r:embed="rId2"/>
          <a:stretch>
            <a:fillRect/>
          </a:stretch>
        </p:blipFill>
        <p:spPr>
          <a:xfrm>
            <a:off x="6337738" y="1690688"/>
            <a:ext cx="5610553" cy="3478455"/>
          </a:xfrm>
          <a:prstGeom prst="rect">
            <a:avLst/>
          </a:prstGeom>
          <a:ln>
            <a:solidFill>
              <a:schemeClr val="tx1">
                <a:lumMod val="95000"/>
                <a:lumOff val="5000"/>
              </a:schemeClr>
            </a:solidFill>
          </a:ln>
        </p:spPr>
      </p:pic>
      <p:pic>
        <p:nvPicPr>
          <p:cNvPr id="11" name="Picture 10">
            <a:extLst>
              <a:ext uri="{FF2B5EF4-FFF2-40B4-BE49-F238E27FC236}">
                <a16:creationId xmlns:a16="http://schemas.microsoft.com/office/drawing/2014/main" id="{126ECA6E-916A-4CED-A92C-229ACAE33230}"/>
              </a:ext>
            </a:extLst>
          </p:cNvPr>
          <p:cNvPicPr>
            <a:picLocks noChangeAspect="1"/>
          </p:cNvPicPr>
          <p:nvPr/>
        </p:nvPicPr>
        <p:blipFill>
          <a:blip r:embed="rId3"/>
          <a:stretch>
            <a:fillRect/>
          </a:stretch>
        </p:blipFill>
        <p:spPr>
          <a:xfrm>
            <a:off x="6339485" y="5399006"/>
            <a:ext cx="5608806" cy="1249788"/>
          </a:xfrm>
          <a:prstGeom prst="rect">
            <a:avLst/>
          </a:prstGeom>
        </p:spPr>
      </p:pic>
    </p:spTree>
    <p:extLst>
      <p:ext uri="{BB962C8B-B14F-4D97-AF65-F5344CB8AC3E}">
        <p14:creationId xmlns:p14="http://schemas.microsoft.com/office/powerpoint/2010/main" val="2913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9;p14">
            <a:extLst>
              <a:ext uri="{FF2B5EF4-FFF2-40B4-BE49-F238E27FC236}">
                <a16:creationId xmlns:a16="http://schemas.microsoft.com/office/drawing/2014/main" id="{3C595F2E-1B9C-41EF-AB09-D64C57E9F77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Business Decision </a:t>
            </a:r>
            <a:br>
              <a:rPr lang="en-US" sz="3500" b="1" dirty="0">
                <a:solidFill>
                  <a:srgbClr val="EF413D"/>
                </a:solidFill>
              </a:rPr>
            </a:br>
            <a:r>
              <a:rPr lang="en-US" sz="1000" b="1" dirty="0">
                <a:solidFill>
                  <a:srgbClr val="EF413D"/>
                </a:solidFill>
              </a:rPr>
              <a:t> </a:t>
            </a:r>
            <a:br>
              <a:rPr lang="en-US" b="1" dirty="0"/>
            </a:br>
            <a:r>
              <a:rPr lang="en-US" sz="3000" b="1" dirty="0"/>
              <a:t>Expected Sales and Revenue</a:t>
            </a:r>
            <a:endParaRPr sz="3000" dirty="0"/>
          </a:p>
        </p:txBody>
      </p:sp>
      <p:sp>
        <p:nvSpPr>
          <p:cNvPr id="9" name="TextBox 7">
            <a:extLst>
              <a:ext uri="{FF2B5EF4-FFF2-40B4-BE49-F238E27FC236}">
                <a16:creationId xmlns:a16="http://schemas.microsoft.com/office/drawing/2014/main" id="{32CB32D7-7CF4-4802-909D-3CD396FE314D}"/>
              </a:ext>
            </a:extLst>
          </p:cNvPr>
          <p:cNvSpPr txBox="1"/>
          <p:nvPr/>
        </p:nvSpPr>
        <p:spPr>
          <a:xfrm>
            <a:off x="357351" y="1773411"/>
            <a:ext cx="7367751" cy="2862322"/>
          </a:xfrm>
          <a:prstGeom prst="rect">
            <a:avLst/>
          </a:prstGeom>
          <a:noFill/>
          <a:ln w="57150">
            <a:no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285750" indent="-285750" algn="just">
              <a:buFont typeface="Arial" panose="020B0604020202020204" pitchFamily="34" charset="0"/>
              <a:buChar char="•"/>
            </a:pPr>
            <a:r>
              <a:rPr lang="en-US" sz="1800" dirty="0"/>
              <a:t>The expected revenue that the company can generate under each cluster</a:t>
            </a:r>
          </a:p>
          <a:p>
            <a:pPr marL="285750" indent="-285750" algn="just">
              <a:buFont typeface="Arial" panose="020B0604020202020204" pitchFamily="34" charset="0"/>
              <a:buChar char="•"/>
            </a:pPr>
            <a:r>
              <a:rPr lang="en-US" sz="1800" dirty="0">
                <a:solidFill>
                  <a:srgbClr val="0070C0"/>
                </a:solidFill>
              </a:rPr>
              <a:t>Cluster 1- [</a:t>
            </a:r>
            <a:r>
              <a:rPr lang="en-IN" sz="1800" b="0" i="0" u="none" strike="noStrike" dirty="0">
                <a:solidFill>
                  <a:srgbClr val="0070C0"/>
                </a:solidFill>
                <a:effectLst/>
              </a:rPr>
              <a:t>119859600]</a:t>
            </a:r>
            <a:r>
              <a:rPr lang="en-IN" sz="1800" dirty="0">
                <a:solidFill>
                  <a:srgbClr val="0070C0"/>
                </a:solidFill>
              </a:rPr>
              <a:t> Rs Approx.</a:t>
            </a:r>
            <a:endParaRPr lang="en-US" sz="1800" dirty="0">
              <a:solidFill>
                <a:srgbClr val="0070C0"/>
              </a:solidFill>
            </a:endParaRPr>
          </a:p>
          <a:p>
            <a:pPr marL="285750" indent="-285750" algn="just">
              <a:buFont typeface="Arial" panose="020B0604020202020204" pitchFamily="34" charset="0"/>
              <a:buChar char="•"/>
            </a:pPr>
            <a:r>
              <a:rPr lang="en-US" sz="1800" dirty="0">
                <a:solidFill>
                  <a:srgbClr val="0070C0"/>
                </a:solidFill>
              </a:rPr>
              <a:t>Cluster 2- [90759200] Rs Approx.</a:t>
            </a:r>
          </a:p>
          <a:p>
            <a:pPr marL="285750" indent="-285750" algn="just">
              <a:buFont typeface="Arial" panose="020B0604020202020204" pitchFamily="34" charset="0"/>
              <a:buChar char="•"/>
            </a:pPr>
            <a:r>
              <a:rPr lang="en-US" sz="1800" dirty="0">
                <a:solidFill>
                  <a:srgbClr val="0070C0"/>
                </a:solidFill>
              </a:rPr>
              <a:t>Cluster 3- [93290000] Rs Approx.</a:t>
            </a:r>
          </a:p>
          <a:p>
            <a:pPr marL="285750" indent="-285750" algn="just">
              <a:buFont typeface="Arial" panose="020B0604020202020204" pitchFamily="34" charset="0"/>
              <a:buChar char="•"/>
            </a:pPr>
            <a:r>
              <a:rPr lang="en-US" sz="1800" dirty="0">
                <a:solidFill>
                  <a:srgbClr val="00B050"/>
                </a:solidFill>
              </a:rPr>
              <a:t>Market Entry Condition for Company Establishment is  Sales Should be Grater than 12000 units.</a:t>
            </a:r>
          </a:p>
          <a:p>
            <a:pPr marL="285750" indent="-285750" algn="just">
              <a:buFont typeface="Arial" panose="020B0604020202020204" pitchFamily="34" charset="0"/>
              <a:buChar char="•"/>
            </a:pPr>
            <a:r>
              <a:rPr lang="en-US" sz="1800" dirty="0">
                <a:solidFill>
                  <a:srgbClr val="FF0000"/>
                </a:solidFill>
              </a:rPr>
              <a:t>Total Revenue generated for withstanding in the market is also fulfilling the condition.  </a:t>
            </a:r>
          </a:p>
          <a:p>
            <a:pPr marL="285750" indent="-285750" algn="just">
              <a:buFont typeface="Arial" panose="020B0604020202020204" pitchFamily="34" charset="0"/>
              <a:buChar char="•"/>
            </a:pPr>
            <a:r>
              <a:rPr lang="en-US" sz="1800" dirty="0">
                <a:solidFill>
                  <a:schemeClr val="accent1">
                    <a:lumMod val="50000"/>
                  </a:schemeClr>
                </a:solidFill>
              </a:rPr>
              <a:t>2. The final decision is that company should enter the Indian market with business justification as per the Classification Model </a:t>
            </a:r>
            <a:endParaRPr lang="en-IN" sz="1100" dirty="0">
              <a:solidFill>
                <a:schemeClr val="accent1">
                  <a:lumMod val="50000"/>
                </a:schemeClr>
              </a:solidFill>
            </a:endParaRPr>
          </a:p>
        </p:txBody>
      </p:sp>
      <p:pic>
        <p:nvPicPr>
          <p:cNvPr id="12" name="Picture 11">
            <a:extLst>
              <a:ext uri="{FF2B5EF4-FFF2-40B4-BE49-F238E27FC236}">
                <a16:creationId xmlns:a16="http://schemas.microsoft.com/office/drawing/2014/main" id="{CF8D7AC7-3E9A-483E-BB24-754F1022F84F}"/>
              </a:ext>
            </a:extLst>
          </p:cNvPr>
          <p:cNvPicPr>
            <a:picLocks noChangeAspect="1"/>
          </p:cNvPicPr>
          <p:nvPr/>
        </p:nvPicPr>
        <p:blipFill rotWithShape="1">
          <a:blip r:embed="rId2"/>
          <a:srcRect r="19231"/>
          <a:stretch/>
        </p:blipFill>
        <p:spPr>
          <a:xfrm>
            <a:off x="7807213" y="2873085"/>
            <a:ext cx="4141077" cy="1485649"/>
          </a:xfrm>
          <a:prstGeom prst="rect">
            <a:avLst/>
          </a:prstGeom>
        </p:spPr>
      </p:pic>
      <p:pic>
        <p:nvPicPr>
          <p:cNvPr id="14" name="Picture 13">
            <a:extLst>
              <a:ext uri="{FF2B5EF4-FFF2-40B4-BE49-F238E27FC236}">
                <a16:creationId xmlns:a16="http://schemas.microsoft.com/office/drawing/2014/main" id="{752DDB8E-93B8-43BA-8F3E-873A8539739A}"/>
              </a:ext>
            </a:extLst>
          </p:cNvPr>
          <p:cNvPicPr>
            <a:picLocks noChangeAspect="1"/>
          </p:cNvPicPr>
          <p:nvPr/>
        </p:nvPicPr>
        <p:blipFill>
          <a:blip r:embed="rId3"/>
          <a:stretch>
            <a:fillRect/>
          </a:stretch>
        </p:blipFill>
        <p:spPr>
          <a:xfrm>
            <a:off x="357351" y="4561490"/>
            <a:ext cx="11590939" cy="1931385"/>
          </a:xfrm>
          <a:prstGeom prst="rect">
            <a:avLst/>
          </a:prstGeom>
        </p:spPr>
      </p:pic>
    </p:spTree>
    <p:extLst>
      <p:ext uri="{BB962C8B-B14F-4D97-AF65-F5344CB8AC3E}">
        <p14:creationId xmlns:p14="http://schemas.microsoft.com/office/powerpoint/2010/main" val="3241509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787</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Lato</vt:lpstr>
      <vt:lpstr>Office Theme</vt:lpstr>
      <vt:lpstr>PowerPoint Presentation</vt:lpstr>
      <vt:lpstr>PART I:  Potential Customer Base in India    Identify Potential Market / Classification Model</vt:lpstr>
      <vt:lpstr>PART I :  Potential Customer Base in India    Identify Potential Market </vt:lpstr>
      <vt:lpstr>PART I :  Potential Customer Base in India    Identify Potential Market </vt:lpstr>
      <vt:lpstr>PART II :  Customer Segmentation    Clusters for Effective Marketing</vt:lpstr>
      <vt:lpstr>PART II :  Customer Segmentation    Clusters for Effective Marketing</vt:lpstr>
      <vt:lpstr>PART III:  Business Decision    Expected Sales and Revenue</vt:lpstr>
      <vt:lpstr>PART III:  Business Decision    Expected Sales and Revenue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ambuj singh</dc:creator>
  <cp:lastModifiedBy>ambuj singh</cp:lastModifiedBy>
  <cp:revision>15</cp:revision>
  <dcterms:created xsi:type="dcterms:W3CDTF">2022-08-15T10:41:14Z</dcterms:created>
  <dcterms:modified xsi:type="dcterms:W3CDTF">2022-08-17T13:03:55Z</dcterms:modified>
</cp:coreProperties>
</file>