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28D69F5-5AEA-4990-B8E9-610DE7ADF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IPL DATA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4178772-46EC-44C6-9002-74E45EF71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16-05-2022 </a:t>
            </a:r>
            <a:endParaRPr lang="en-IN" dirty="0"/>
          </a:p>
          <a:p>
            <a:r>
              <a:rPr lang="en-IN" dirty="0" smtClean="0"/>
              <a:t>Ambuj Singh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eam Statistics ">
            <a:extLst>
              <a:ext uri="{FF2B5EF4-FFF2-40B4-BE49-F238E27FC236}">
                <a16:creationId xmlns:a16="http://schemas.microsoft.com/office/drawing/2014/main" id="{27D726D3-D6BB-4475-8D0F-6A4E40B92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ss vs match outcome">
            <a:extLst>
              <a:ext uri="{FF2B5EF4-FFF2-40B4-BE49-F238E27FC236}">
                <a16:creationId xmlns:a16="http://schemas.microsoft.com/office/drawing/2014/main" id="{1927B8F4-8F80-4D28-9EEC-1E85C2DA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790575"/>
            <a:ext cx="7724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ighest Totals">
            <a:extLst>
              <a:ext uri="{FF2B5EF4-FFF2-40B4-BE49-F238E27FC236}">
                <a16:creationId xmlns:a16="http://schemas.microsoft.com/office/drawing/2014/main" id="{87566DF3-FE34-4BD3-99B0-15BEA9D68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1133475"/>
            <a:ext cx="7896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tch Statistics ">
            <a:extLst>
              <a:ext uri="{FF2B5EF4-FFF2-40B4-BE49-F238E27FC236}">
                <a16:creationId xmlns:a16="http://schemas.microsoft.com/office/drawing/2014/main" id="{A069ACD6-83A2-4FB2-9A2F-45694DEB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609600"/>
            <a:ext cx="10782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Orange Cap Contenders ">
            <a:extLst>
              <a:ext uri="{FF2B5EF4-FFF2-40B4-BE49-F238E27FC236}">
                <a16:creationId xmlns:a16="http://schemas.microsoft.com/office/drawing/2014/main" id="{E11130B1-615D-4B34-8F56-2868E711B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547687"/>
            <a:ext cx="66484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p Purple cap Contenders">
            <a:extLst>
              <a:ext uri="{FF2B5EF4-FFF2-40B4-BE49-F238E27FC236}">
                <a16:creationId xmlns:a16="http://schemas.microsoft.com/office/drawing/2014/main" id="{76A011C5-50A7-4C7E-BB92-C693D690E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628650"/>
            <a:ext cx="7658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P Batsman who hit the most number of 4 and 6 ">
            <a:extLst>
              <a:ext uri="{FF2B5EF4-FFF2-40B4-BE49-F238E27FC236}">
                <a16:creationId xmlns:a16="http://schemas.microsoft.com/office/drawing/2014/main" id="{B1A916A4-6B20-49B7-878C-13331DF6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28650"/>
            <a:ext cx="73152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layer Statistics ">
            <a:extLst>
              <a:ext uri="{FF2B5EF4-FFF2-40B4-BE49-F238E27FC236}">
                <a16:creationId xmlns:a16="http://schemas.microsoft.com/office/drawing/2014/main" id="{28B8EE25-6482-4F3A-A1C5-9FEDBCE68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29"/>
          <a:stretch/>
        </p:blipFill>
        <p:spPr>
          <a:xfrm>
            <a:off x="1039041" y="169817"/>
            <a:ext cx="10234308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win % allover per season ">
            <a:extLst>
              <a:ext uri="{FF2B5EF4-FFF2-40B4-BE49-F238E27FC236}">
                <a16:creationId xmlns:a16="http://schemas.microsoft.com/office/drawing/2014/main" id="{C3ECA506-01E1-4DA6-9A37-4B93A5315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628650"/>
            <a:ext cx="77914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IPL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dc:creator>HP</dc:creator>
  <cp:lastModifiedBy>HP</cp:lastModifiedBy>
  <cp:revision>1</cp:revision>
  <dcterms:created xsi:type="dcterms:W3CDTF">2022-05-16T08:58:10Z</dcterms:created>
  <dcterms:modified xsi:type="dcterms:W3CDTF">2022-05-16T09:02:45Z</dcterms:modified>
</cp:coreProperties>
</file>