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68" r:id="rId4"/>
    <p:sldId id="269" r:id="rId5"/>
    <p:sldId id="258" r:id="rId6"/>
    <p:sldId id="259"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28/12/2023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28/12/2023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28/12/2023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28/12/2023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28/12/2023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28/12/2023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28/12/2023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28/12/2023</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                        Ambulance Service</a:t>
            </a:r>
          </a:p>
        </p:txBody>
      </p:sp>
      <p:sp>
        <p:nvSpPr>
          <p:cNvPr id="3" name="Subtitle 2"/>
          <p:cNvSpPr>
            <a:spLocks noGrp="1"/>
          </p:cNvSpPr>
          <p:nvPr>
            <p:ph type="subTitle" idx="1"/>
          </p:nvPr>
        </p:nvSpPr>
        <p:spPr>
          <a:xfrm>
            <a:off x="790469" y="2721956"/>
            <a:ext cx="3970594" cy="552184"/>
          </a:xfrm>
        </p:spPr>
        <p:txBody>
          <a:bodyPr>
            <a:normAutofit/>
          </a:bodyPr>
          <a:lstStyle/>
          <a:p>
            <a:pPr algn="l"/>
            <a:r>
              <a:rPr lang="en-GB" dirty="0"/>
              <a:t>Batch Number:</a:t>
            </a:r>
            <a:r>
              <a:rPr lang="en-GB" dirty="0">
                <a:latin typeface="Arial Rounded MT Bold" panose="020F0704030504030204" pitchFamily="34" charset="0"/>
              </a:rPr>
              <a:t> </a:t>
            </a:r>
            <a:r>
              <a:rPr lang="en-GB" dirty="0">
                <a:solidFill>
                  <a:schemeClr val="tx1"/>
                </a:solidFill>
                <a:latin typeface="Arial Rounded MT Bold" panose="020F0704030504030204" pitchFamily="34" charset="0"/>
              </a:rPr>
              <a:t>CSE-G 186</a:t>
            </a:r>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683188847"/>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20201CSE0710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MAHESH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20201CSE0689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PRASHANTH S H</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20201CSE0681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AKSHAY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20201CSE0677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H DILEEP</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550211" y="4424515"/>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 </a:t>
            </a:r>
          </a:p>
          <a:p>
            <a:pPr algn="l"/>
            <a:r>
              <a:rPr lang="en-GB" sz="1700" dirty="0"/>
              <a:t>               </a:t>
            </a:r>
            <a:r>
              <a:rPr lang="en-GB" sz="1600" dirty="0"/>
              <a:t>Mr. PRAKASH B METRE</a:t>
            </a:r>
          </a:p>
          <a:p>
            <a:pPr algn="l"/>
            <a:r>
              <a:rPr lang="en-GB" sz="1600" dirty="0"/>
              <a:t>                  Assistant Professor </a:t>
            </a:r>
          </a:p>
          <a:p>
            <a:pPr algn="l"/>
            <a:r>
              <a:rPr lang="en-GB" sz="1600" dirty="0"/>
              <a:t> School Of Computer Science and  Engineering</a:t>
            </a:r>
          </a:p>
          <a:p>
            <a:pPr algn="l"/>
            <a:r>
              <a:rPr lang="en-GB" sz="16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p:txBody>
      </p:sp>
    </p:spTree>
    <p:extLst>
      <p:ext uri="{BB962C8B-B14F-4D97-AF65-F5344CB8AC3E}">
        <p14:creationId xmlns:p14="http://schemas.microsoft.com/office/powerpoint/2010/main" val="312264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CAE4-BBCB-6F54-8095-C6AFFFCECD8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694D81C-8DCB-66B1-C7A1-1BE79D9DB6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133" y="1143000"/>
            <a:ext cx="8805333" cy="4953000"/>
          </a:xfrm>
        </p:spPr>
      </p:pic>
    </p:spTree>
    <p:extLst>
      <p:ext uri="{BB962C8B-B14F-4D97-AF65-F5344CB8AC3E}">
        <p14:creationId xmlns:p14="http://schemas.microsoft.com/office/powerpoint/2010/main" val="193410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987D60-03AB-A7BD-44CA-1FFFD8597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4889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C1F8FC-8338-9BEC-5C4F-BC9041951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3527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Source Code</a:t>
            </a:r>
          </a:p>
        </p:txBody>
      </p:sp>
      <p:sp>
        <p:nvSpPr>
          <p:cNvPr id="3" name="Content Placeholder 2"/>
          <p:cNvSpPr>
            <a:spLocks noGrp="1"/>
          </p:cNvSpPr>
          <p:nvPr>
            <p:ph idx="1"/>
          </p:nvPr>
        </p:nvSpPr>
        <p:spPr/>
        <p:txBody>
          <a:bodyPr>
            <a:normAutofit fontScale="40000" lnSpcReduction="20000"/>
          </a:bodyPr>
          <a:lstStyle/>
          <a:p>
            <a:pPr marL="0" indent="0">
              <a:buNone/>
            </a:pPr>
            <a:r>
              <a:rPr lang="en-GB" dirty="0"/>
              <a:t>class </a:t>
            </a:r>
            <a:r>
              <a:rPr lang="en-GB" dirty="0" err="1"/>
              <a:t>MainAppActivity</a:t>
            </a:r>
            <a:r>
              <a:rPr lang="en-GB" dirty="0"/>
              <a:t> extends </a:t>
            </a:r>
            <a:r>
              <a:rPr lang="en-GB" dirty="0" err="1"/>
              <a:t>AppCompatActivity</a:t>
            </a:r>
            <a:r>
              <a:rPr lang="en-GB" dirty="0"/>
              <a:t> {</a:t>
            </a:r>
          </a:p>
          <a:p>
            <a:pPr marL="0" indent="0">
              <a:buNone/>
            </a:pPr>
            <a:r>
              <a:rPr lang="en-GB" dirty="0"/>
              <a:t>    Button </a:t>
            </a:r>
            <a:r>
              <a:rPr lang="en-GB" dirty="0" err="1"/>
              <a:t>adminLoginBtn</a:t>
            </a:r>
            <a:r>
              <a:rPr lang="en-GB" dirty="0"/>
              <a:t>, </a:t>
            </a:r>
            <a:r>
              <a:rPr lang="en-GB" dirty="0" err="1"/>
              <a:t>driverLoginBtn</a:t>
            </a:r>
            <a:r>
              <a:rPr lang="en-GB" dirty="0"/>
              <a:t>, </a:t>
            </a:r>
            <a:r>
              <a:rPr lang="en-GB" dirty="0" err="1"/>
              <a:t>userLoginBtn</a:t>
            </a:r>
            <a:r>
              <a:rPr lang="en-GB" dirty="0"/>
              <a:t>, </a:t>
            </a:r>
            <a:r>
              <a:rPr lang="en-GB" dirty="0" err="1"/>
              <a:t>newUserBtn</a:t>
            </a:r>
            <a:r>
              <a:rPr lang="en-GB" dirty="0"/>
              <a:t>, </a:t>
            </a:r>
            <a:r>
              <a:rPr lang="en-GB" dirty="0" err="1"/>
              <a:t>newDriverBtn</a:t>
            </a:r>
            <a:r>
              <a:rPr lang="en-GB" dirty="0"/>
              <a:t>, </a:t>
            </a:r>
            <a:r>
              <a:rPr lang="en-GB" dirty="0" err="1"/>
              <a:t>gobackbtn</a:t>
            </a:r>
            <a:r>
              <a:rPr lang="en-GB" dirty="0"/>
              <a:t>;</a:t>
            </a:r>
          </a:p>
          <a:p>
            <a:pPr marL="0" indent="0">
              <a:buNone/>
            </a:pPr>
            <a:endParaRPr lang="en-GB" dirty="0"/>
          </a:p>
          <a:p>
            <a:pPr marL="0" indent="0">
              <a:buNone/>
            </a:pPr>
            <a:r>
              <a:rPr lang="en-GB" dirty="0"/>
              <a:t>    function </a:t>
            </a:r>
            <a:r>
              <a:rPr lang="en-GB" dirty="0" err="1"/>
              <a:t>onCreate</a:t>
            </a:r>
            <a:r>
              <a:rPr lang="en-GB" dirty="0"/>
              <a:t>(</a:t>
            </a:r>
            <a:r>
              <a:rPr lang="en-GB" dirty="0" err="1"/>
              <a:t>savedInstanceState</a:t>
            </a:r>
            <a:r>
              <a:rPr lang="en-GB" dirty="0"/>
              <a:t>: Bundle) {</a:t>
            </a:r>
          </a:p>
          <a:p>
            <a:pPr marL="0" indent="0">
              <a:buNone/>
            </a:pPr>
            <a:r>
              <a:rPr lang="en-GB" dirty="0"/>
              <a:t>        </a:t>
            </a:r>
            <a:r>
              <a:rPr lang="en-GB" dirty="0" err="1"/>
              <a:t>super.onCreate</a:t>
            </a:r>
            <a:r>
              <a:rPr lang="en-GB" dirty="0"/>
              <a:t>(</a:t>
            </a:r>
            <a:r>
              <a:rPr lang="en-GB" dirty="0" err="1"/>
              <a:t>savedInstanceState</a:t>
            </a:r>
            <a:r>
              <a:rPr lang="en-GB" dirty="0"/>
              <a:t>);</a:t>
            </a:r>
          </a:p>
          <a:p>
            <a:pPr marL="0" indent="0">
              <a:buNone/>
            </a:pPr>
            <a:r>
              <a:rPr lang="en-GB" dirty="0"/>
              <a:t>        </a:t>
            </a:r>
            <a:r>
              <a:rPr lang="en-GB" dirty="0" err="1"/>
              <a:t>setContentView</a:t>
            </a:r>
            <a:r>
              <a:rPr lang="en-GB" dirty="0"/>
              <a:t>(</a:t>
            </a:r>
            <a:r>
              <a:rPr lang="en-GB" dirty="0" err="1"/>
              <a:t>R.layout.activity_main_app</a:t>
            </a:r>
            <a:r>
              <a:rPr lang="en-GB" dirty="0"/>
              <a:t>);</a:t>
            </a:r>
          </a:p>
          <a:p>
            <a:pPr marL="0" indent="0">
              <a:buNone/>
            </a:pPr>
            <a:endParaRPr lang="en-GB" dirty="0"/>
          </a:p>
          <a:p>
            <a:pPr marL="0" indent="0">
              <a:buNone/>
            </a:pPr>
            <a:r>
              <a:rPr lang="en-GB" dirty="0"/>
              <a:t>        </a:t>
            </a:r>
            <a:r>
              <a:rPr lang="en-GB" dirty="0" err="1"/>
              <a:t>adminLoginBtn</a:t>
            </a:r>
            <a:r>
              <a:rPr lang="en-GB" dirty="0"/>
              <a:t> = </a:t>
            </a:r>
            <a:r>
              <a:rPr lang="en-GB" dirty="0" err="1"/>
              <a:t>findViewById</a:t>
            </a:r>
            <a:r>
              <a:rPr lang="en-GB" dirty="0"/>
              <a:t>(</a:t>
            </a:r>
            <a:r>
              <a:rPr lang="en-GB" dirty="0" err="1"/>
              <a:t>R.id.adminsignin</a:t>
            </a:r>
            <a:r>
              <a:rPr lang="en-GB" dirty="0"/>
              <a:t>);</a:t>
            </a:r>
          </a:p>
          <a:p>
            <a:pPr marL="0" indent="0">
              <a:buNone/>
            </a:pPr>
            <a:r>
              <a:rPr lang="en-GB" dirty="0"/>
              <a:t>        </a:t>
            </a:r>
            <a:r>
              <a:rPr lang="en-GB" dirty="0" err="1"/>
              <a:t>driverLoginBtn</a:t>
            </a:r>
            <a:r>
              <a:rPr lang="en-GB" dirty="0"/>
              <a:t> = </a:t>
            </a:r>
            <a:r>
              <a:rPr lang="en-GB" dirty="0" err="1"/>
              <a:t>findViewById</a:t>
            </a:r>
            <a:r>
              <a:rPr lang="en-GB" dirty="0"/>
              <a:t>(</a:t>
            </a:r>
            <a:r>
              <a:rPr lang="en-GB" dirty="0" err="1"/>
              <a:t>R.id.driversignin</a:t>
            </a:r>
            <a:r>
              <a:rPr lang="en-GB" dirty="0"/>
              <a:t>);</a:t>
            </a:r>
          </a:p>
          <a:p>
            <a:pPr marL="0" indent="0">
              <a:buNone/>
            </a:pPr>
            <a:r>
              <a:rPr lang="en-GB" dirty="0"/>
              <a:t>        </a:t>
            </a:r>
            <a:r>
              <a:rPr lang="en-GB" dirty="0" err="1"/>
              <a:t>userLoginBtn</a:t>
            </a:r>
            <a:r>
              <a:rPr lang="en-GB" dirty="0"/>
              <a:t> = </a:t>
            </a:r>
            <a:r>
              <a:rPr lang="en-GB" dirty="0" err="1"/>
              <a:t>findViewById</a:t>
            </a:r>
            <a:r>
              <a:rPr lang="en-GB" dirty="0"/>
              <a:t>(</a:t>
            </a:r>
            <a:r>
              <a:rPr lang="en-GB" dirty="0" err="1"/>
              <a:t>R.id.usersignin</a:t>
            </a:r>
            <a:r>
              <a:rPr lang="en-GB" dirty="0"/>
              <a:t>);</a:t>
            </a:r>
          </a:p>
          <a:p>
            <a:pPr marL="0" indent="0">
              <a:buNone/>
            </a:pPr>
            <a:r>
              <a:rPr lang="en-GB" dirty="0"/>
              <a:t>        </a:t>
            </a:r>
            <a:r>
              <a:rPr lang="en-GB" dirty="0" err="1"/>
              <a:t>newDriverBtn</a:t>
            </a:r>
            <a:r>
              <a:rPr lang="en-GB" dirty="0"/>
              <a:t> = </a:t>
            </a:r>
            <a:r>
              <a:rPr lang="en-GB" dirty="0" err="1"/>
              <a:t>findViewById</a:t>
            </a:r>
            <a:r>
              <a:rPr lang="en-GB" dirty="0"/>
              <a:t>(</a:t>
            </a:r>
            <a:r>
              <a:rPr lang="en-GB" dirty="0" err="1"/>
              <a:t>R.id.newdriverbtn</a:t>
            </a:r>
            <a:r>
              <a:rPr lang="en-GB" dirty="0"/>
              <a:t>);</a:t>
            </a:r>
          </a:p>
          <a:p>
            <a:pPr marL="0" indent="0">
              <a:buNone/>
            </a:pPr>
            <a:r>
              <a:rPr lang="en-GB" dirty="0"/>
              <a:t>        </a:t>
            </a:r>
            <a:r>
              <a:rPr lang="en-GB" dirty="0" err="1"/>
              <a:t>newUserBtn</a:t>
            </a:r>
            <a:r>
              <a:rPr lang="en-GB" dirty="0"/>
              <a:t> = </a:t>
            </a:r>
            <a:r>
              <a:rPr lang="en-GB" dirty="0" err="1"/>
              <a:t>findViewById</a:t>
            </a:r>
            <a:r>
              <a:rPr lang="en-GB" dirty="0"/>
              <a:t>(</a:t>
            </a:r>
            <a:r>
              <a:rPr lang="en-GB" dirty="0" err="1"/>
              <a:t>R.id.newuserbtn</a:t>
            </a:r>
            <a:r>
              <a:rPr lang="en-GB" dirty="0"/>
              <a:t>);</a:t>
            </a:r>
          </a:p>
          <a:p>
            <a:pPr marL="0" indent="0">
              <a:buNone/>
            </a:pPr>
            <a:r>
              <a:rPr lang="en-GB" dirty="0"/>
              <a:t>        </a:t>
            </a:r>
            <a:r>
              <a:rPr lang="en-GB" dirty="0" err="1"/>
              <a:t>gobackbtn</a:t>
            </a:r>
            <a:r>
              <a:rPr lang="en-GB" dirty="0"/>
              <a:t> = </a:t>
            </a:r>
            <a:r>
              <a:rPr lang="en-GB" dirty="0" err="1"/>
              <a:t>findViewById</a:t>
            </a:r>
            <a:r>
              <a:rPr lang="en-GB" dirty="0"/>
              <a:t>(</a:t>
            </a:r>
            <a:r>
              <a:rPr lang="en-GB" dirty="0" err="1"/>
              <a:t>R.id.gobackbtn</a:t>
            </a:r>
            <a:r>
              <a:rPr lang="en-GB" dirty="0"/>
              <a:t>);</a:t>
            </a:r>
          </a:p>
          <a:p>
            <a:pPr marL="0" indent="0">
              <a:buNone/>
            </a:pPr>
            <a:endParaRPr lang="en-GB" dirty="0"/>
          </a:p>
          <a:p>
            <a:pPr marL="0" indent="0">
              <a:buNone/>
            </a:pPr>
            <a:r>
              <a:rPr lang="en-GB" dirty="0"/>
              <a:t>        </a:t>
            </a:r>
            <a:r>
              <a:rPr lang="en-GB" dirty="0" err="1"/>
              <a:t>newUserBtn.setOnClickListener</a:t>
            </a:r>
            <a:r>
              <a:rPr lang="en-GB" dirty="0"/>
              <a:t>(new </a:t>
            </a:r>
            <a:r>
              <a:rPr lang="en-GB" dirty="0" err="1"/>
              <a:t>OnClickListener</a:t>
            </a:r>
            <a:r>
              <a:rPr lang="en-GB" dirty="0"/>
              <a:t>() {</a:t>
            </a:r>
          </a:p>
          <a:p>
            <a:pPr marL="0" indent="0">
              <a:buNone/>
            </a:pPr>
            <a:r>
              <a:rPr lang="en-GB" dirty="0"/>
              <a:t>            function </a:t>
            </a:r>
            <a:r>
              <a:rPr lang="en-GB" dirty="0" err="1"/>
              <a:t>onClick</a:t>
            </a:r>
            <a:r>
              <a:rPr lang="en-GB" dirty="0"/>
              <a:t>(v: View) {</a:t>
            </a:r>
          </a:p>
          <a:p>
            <a:pPr marL="0" indent="0">
              <a:buNone/>
            </a:pPr>
            <a:r>
              <a:rPr lang="en-GB" dirty="0"/>
              <a:t>                </a:t>
            </a:r>
            <a:r>
              <a:rPr lang="en-GB" dirty="0" err="1"/>
              <a:t>navigateTo</a:t>
            </a:r>
            <a:r>
              <a:rPr lang="en-GB" dirty="0"/>
              <a:t>(</a:t>
            </a:r>
            <a:r>
              <a:rPr lang="en-GB" dirty="0" err="1"/>
              <a:t>NewUserActivity.class</a:t>
            </a:r>
            <a:r>
              <a:rPr lang="en-GB" dirty="0"/>
              <a:t>);</a:t>
            </a:r>
          </a:p>
          <a:p>
            <a:pPr marL="0" indent="0">
              <a:buNone/>
            </a:pPr>
            <a:r>
              <a:rPr lang="en-GB" dirty="0"/>
              <a:t>            }</a:t>
            </a:r>
          </a:p>
          <a:p>
            <a:pPr marL="0" indent="0">
              <a:buNone/>
            </a:pPr>
            <a:r>
              <a:rPr lang="en-GB" dirty="0"/>
              <a:t>        });</a:t>
            </a:r>
          </a:p>
          <a:p>
            <a:pPr marL="0" indent="0">
              <a:buNone/>
            </a:pPr>
            <a:endParaRPr lang="en-GB" dirty="0"/>
          </a:p>
          <a:p>
            <a:pPr marL="0" indent="0">
              <a:buNone/>
            </a:pPr>
            <a:r>
              <a:rPr lang="en-GB" dirty="0"/>
              <a:t>        </a:t>
            </a:r>
            <a:r>
              <a:rPr lang="en-GB" dirty="0" err="1"/>
              <a:t>adminLoginBtn.setOnClickListener</a:t>
            </a:r>
            <a:r>
              <a:rPr lang="en-GB" dirty="0"/>
              <a:t>(new </a:t>
            </a:r>
            <a:r>
              <a:rPr lang="en-GB" dirty="0" err="1"/>
              <a:t>OnClickListener</a:t>
            </a:r>
            <a:r>
              <a:rPr lang="en-GB" dirty="0"/>
              <a:t>() {</a:t>
            </a:r>
          </a:p>
          <a:p>
            <a:pPr marL="0" indent="0">
              <a:buNone/>
            </a:pPr>
            <a:r>
              <a:rPr lang="en-GB" dirty="0"/>
              <a:t>            function </a:t>
            </a:r>
            <a:r>
              <a:rPr lang="en-GB" dirty="0" err="1"/>
              <a:t>onClick</a:t>
            </a:r>
            <a:r>
              <a:rPr lang="en-GB" dirty="0"/>
              <a:t>(v: View) {</a:t>
            </a:r>
          </a:p>
          <a:p>
            <a:pPr marL="0" indent="0">
              <a:buNone/>
            </a:pPr>
            <a:r>
              <a:rPr lang="en-GB" dirty="0"/>
              <a:t>                </a:t>
            </a:r>
            <a:r>
              <a:rPr lang="en-GB" dirty="0" err="1"/>
              <a:t>navigateTo</a:t>
            </a:r>
            <a:r>
              <a:rPr lang="en-GB" dirty="0"/>
              <a:t>(</a:t>
            </a:r>
            <a:r>
              <a:rPr lang="en-GB" dirty="0" err="1"/>
              <a:t>AdminLoginActivity.class</a:t>
            </a:r>
            <a:r>
              <a:rPr lang="en-GB" dirty="0"/>
              <a:t>);</a:t>
            </a:r>
          </a:p>
          <a:p>
            <a:pPr marL="0" indent="0">
              <a:buNone/>
            </a:pPr>
            <a:r>
              <a:rPr lang="en-GB" dirty="0"/>
              <a:t>            }</a:t>
            </a:r>
          </a:p>
          <a:p>
            <a:pPr marL="0" indent="0">
              <a:buNone/>
            </a:pPr>
            <a:r>
              <a:rPr lang="en-GB" dirty="0"/>
              <a:t>        });</a:t>
            </a:r>
          </a:p>
          <a:p>
            <a:pPr marL="0" indent="0">
              <a:buNone/>
            </a:pPr>
            <a:endParaRPr lang="en-GB" dirty="0"/>
          </a:p>
          <a:p>
            <a:pPr marL="0" indent="0">
              <a:buNone/>
            </a:pPr>
            <a:r>
              <a:rPr lang="en-GB" dirty="0"/>
              <a:t>        </a:t>
            </a:r>
            <a:r>
              <a:rPr lang="en-GB" dirty="0" err="1"/>
              <a:t>userLoginBtn.setOnClickListener</a:t>
            </a:r>
            <a:r>
              <a:rPr lang="en-GB" dirty="0"/>
              <a:t>(new </a:t>
            </a:r>
            <a:r>
              <a:rPr lang="en-GB" dirty="0" err="1"/>
              <a:t>OnClickListener</a:t>
            </a:r>
            <a:r>
              <a:rPr lang="en-GB" dirty="0"/>
              <a:t>() {</a:t>
            </a:r>
          </a:p>
          <a:p>
            <a:pPr marL="0" indent="0">
              <a:buNone/>
            </a:pPr>
            <a:r>
              <a:rPr lang="en-GB" dirty="0"/>
              <a:t>            function </a:t>
            </a:r>
            <a:r>
              <a:rPr lang="en-GB" dirty="0" err="1"/>
              <a:t>onClick</a:t>
            </a:r>
            <a:r>
              <a:rPr lang="en-GB" dirty="0"/>
              <a:t>(v: View) {</a:t>
            </a:r>
          </a:p>
          <a:p>
            <a:pPr marL="0" indent="0">
              <a:buNone/>
            </a:pPr>
            <a:r>
              <a:rPr lang="en-GB" dirty="0"/>
              <a:t>                </a:t>
            </a:r>
            <a:r>
              <a:rPr lang="en-GB" dirty="0" err="1"/>
              <a:t>navigateTo</a:t>
            </a:r>
            <a:r>
              <a:rPr lang="en-GB" dirty="0"/>
              <a:t>(</a:t>
            </a:r>
            <a:r>
              <a:rPr lang="en-GB" dirty="0" err="1"/>
              <a:t>UserLoginActivity.class</a:t>
            </a:r>
            <a:r>
              <a:rPr lang="en-GB" dirty="0"/>
              <a:t>);</a:t>
            </a:r>
          </a:p>
          <a:p>
            <a:pPr marL="0" indent="0">
              <a:buNone/>
            </a:pPr>
            <a:r>
              <a:rPr lang="en-GB" dirty="0"/>
              <a:t>            }</a:t>
            </a:r>
          </a:p>
          <a:p>
            <a:pPr marL="0" indent="0">
              <a:buNone/>
            </a:pPr>
            <a:r>
              <a:rPr lang="en-GB" dirty="0"/>
              <a:t>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Source Code</a:t>
            </a:r>
          </a:p>
        </p:txBody>
      </p:sp>
      <p:sp>
        <p:nvSpPr>
          <p:cNvPr id="3" name="Content Placeholder 2"/>
          <p:cNvSpPr>
            <a:spLocks noGrp="1"/>
          </p:cNvSpPr>
          <p:nvPr>
            <p:ph idx="1"/>
          </p:nvPr>
        </p:nvSpPr>
        <p:spPr/>
        <p:txBody>
          <a:bodyPr>
            <a:normAutofit fontScale="40000" lnSpcReduction="20000"/>
          </a:bodyPr>
          <a:lstStyle/>
          <a:p>
            <a:pPr marL="0" indent="0">
              <a:buNone/>
            </a:pPr>
            <a:r>
              <a:rPr lang="en-GB" dirty="0"/>
              <a:t> </a:t>
            </a:r>
            <a:r>
              <a:rPr lang="en-GB" dirty="0" err="1"/>
              <a:t>driverLoginBtn.setOnClickListener</a:t>
            </a:r>
            <a:r>
              <a:rPr lang="en-GB" dirty="0"/>
              <a:t>(new </a:t>
            </a:r>
            <a:r>
              <a:rPr lang="en-GB" dirty="0" err="1"/>
              <a:t>OnClickListener</a:t>
            </a:r>
            <a:r>
              <a:rPr lang="en-GB" dirty="0"/>
              <a:t>() {</a:t>
            </a:r>
          </a:p>
          <a:p>
            <a:pPr marL="0" indent="0">
              <a:buNone/>
            </a:pPr>
            <a:r>
              <a:rPr lang="en-GB" dirty="0"/>
              <a:t>            function </a:t>
            </a:r>
            <a:r>
              <a:rPr lang="en-GB" dirty="0" err="1"/>
              <a:t>onClick</a:t>
            </a:r>
            <a:r>
              <a:rPr lang="en-GB" dirty="0"/>
              <a:t>(v: View) {</a:t>
            </a:r>
          </a:p>
          <a:p>
            <a:pPr marL="0" indent="0">
              <a:buNone/>
            </a:pPr>
            <a:r>
              <a:rPr lang="en-GB" dirty="0"/>
              <a:t>                </a:t>
            </a:r>
            <a:r>
              <a:rPr lang="en-GB" dirty="0" err="1"/>
              <a:t>navigateTo</a:t>
            </a:r>
            <a:r>
              <a:rPr lang="en-GB" dirty="0"/>
              <a:t>(</a:t>
            </a:r>
            <a:r>
              <a:rPr lang="en-GB" dirty="0" err="1"/>
              <a:t>DriverLoginActivity.class</a:t>
            </a:r>
            <a:r>
              <a:rPr lang="en-GB" dirty="0"/>
              <a:t>);</a:t>
            </a:r>
          </a:p>
          <a:p>
            <a:pPr marL="0" indent="0">
              <a:buNone/>
            </a:pPr>
            <a:r>
              <a:rPr lang="en-GB" dirty="0"/>
              <a:t>            }</a:t>
            </a:r>
          </a:p>
          <a:p>
            <a:pPr marL="0" indent="0">
              <a:buNone/>
            </a:pPr>
            <a:r>
              <a:rPr lang="en-GB" dirty="0"/>
              <a:t>        });</a:t>
            </a:r>
          </a:p>
          <a:p>
            <a:pPr marL="0" indent="0">
              <a:buNone/>
            </a:pPr>
            <a:endParaRPr lang="en-GB" dirty="0"/>
          </a:p>
          <a:p>
            <a:pPr marL="0" indent="0">
              <a:buNone/>
            </a:pPr>
            <a:r>
              <a:rPr lang="en-GB" dirty="0"/>
              <a:t>        </a:t>
            </a:r>
            <a:r>
              <a:rPr lang="en-GB" dirty="0" err="1"/>
              <a:t>newUserBtn.setOnClickListener</a:t>
            </a:r>
            <a:r>
              <a:rPr lang="en-GB" dirty="0"/>
              <a:t>(new </a:t>
            </a:r>
            <a:r>
              <a:rPr lang="en-GB" dirty="0" err="1"/>
              <a:t>OnClickListener</a:t>
            </a:r>
            <a:r>
              <a:rPr lang="en-GB" dirty="0"/>
              <a:t>() {</a:t>
            </a:r>
          </a:p>
          <a:p>
            <a:pPr marL="0" indent="0">
              <a:buNone/>
            </a:pPr>
            <a:r>
              <a:rPr lang="en-GB" dirty="0"/>
              <a:t>            function </a:t>
            </a:r>
            <a:r>
              <a:rPr lang="en-GB" dirty="0" err="1"/>
              <a:t>onClick</a:t>
            </a:r>
            <a:r>
              <a:rPr lang="en-GB" dirty="0"/>
              <a:t>(v: View) {</a:t>
            </a:r>
          </a:p>
          <a:p>
            <a:pPr marL="0" indent="0">
              <a:buNone/>
            </a:pPr>
            <a:r>
              <a:rPr lang="en-GB" dirty="0"/>
              <a:t>                </a:t>
            </a:r>
            <a:r>
              <a:rPr lang="en-GB" dirty="0" err="1"/>
              <a:t>navigateTo</a:t>
            </a:r>
            <a:r>
              <a:rPr lang="en-GB" dirty="0"/>
              <a:t>(</a:t>
            </a:r>
            <a:r>
              <a:rPr lang="en-GB" dirty="0" err="1"/>
              <a:t>NewUserActivity.class</a:t>
            </a:r>
            <a:r>
              <a:rPr lang="en-GB" dirty="0"/>
              <a:t>);</a:t>
            </a:r>
          </a:p>
          <a:p>
            <a:pPr marL="0" indent="0">
              <a:buNone/>
            </a:pPr>
            <a:r>
              <a:rPr lang="en-GB" dirty="0"/>
              <a:t>            }</a:t>
            </a:r>
          </a:p>
          <a:p>
            <a:pPr marL="0" indent="0">
              <a:buNone/>
            </a:pPr>
            <a:r>
              <a:rPr lang="en-GB" dirty="0"/>
              <a:t>        });</a:t>
            </a:r>
          </a:p>
          <a:p>
            <a:pPr marL="0" indent="0">
              <a:buNone/>
            </a:pPr>
            <a:endParaRPr lang="en-GB" dirty="0"/>
          </a:p>
          <a:p>
            <a:pPr marL="0" indent="0">
              <a:buNone/>
            </a:pPr>
            <a:r>
              <a:rPr lang="en-GB" dirty="0"/>
              <a:t>        </a:t>
            </a:r>
            <a:r>
              <a:rPr lang="en-GB" dirty="0" err="1"/>
              <a:t>newDriverBtn.setOnClickListener</a:t>
            </a:r>
            <a:r>
              <a:rPr lang="en-GB" dirty="0"/>
              <a:t>(new </a:t>
            </a:r>
            <a:r>
              <a:rPr lang="en-GB" dirty="0" err="1"/>
              <a:t>OnClickListener</a:t>
            </a:r>
            <a:r>
              <a:rPr lang="en-GB" dirty="0"/>
              <a:t>() {</a:t>
            </a:r>
          </a:p>
          <a:p>
            <a:pPr marL="0" indent="0">
              <a:buNone/>
            </a:pPr>
            <a:r>
              <a:rPr lang="en-GB" dirty="0"/>
              <a:t>            function </a:t>
            </a:r>
            <a:r>
              <a:rPr lang="en-GB" dirty="0" err="1"/>
              <a:t>onClick</a:t>
            </a:r>
            <a:r>
              <a:rPr lang="en-GB" dirty="0"/>
              <a:t>(v: View) {</a:t>
            </a:r>
          </a:p>
          <a:p>
            <a:pPr marL="0" indent="0">
              <a:buNone/>
            </a:pPr>
            <a:r>
              <a:rPr lang="en-GB" dirty="0"/>
              <a:t>                </a:t>
            </a:r>
            <a:r>
              <a:rPr lang="en-GB" dirty="0" err="1"/>
              <a:t>navigateTo</a:t>
            </a:r>
            <a:r>
              <a:rPr lang="en-GB" dirty="0"/>
              <a:t>(</a:t>
            </a:r>
            <a:r>
              <a:rPr lang="en-GB" dirty="0" err="1"/>
              <a:t>NewDriverActivity.class</a:t>
            </a:r>
            <a:r>
              <a:rPr lang="en-GB" dirty="0"/>
              <a:t>);</a:t>
            </a:r>
          </a:p>
          <a:p>
            <a:pPr marL="0" indent="0">
              <a:buNone/>
            </a:pPr>
            <a:r>
              <a:rPr lang="en-GB" dirty="0"/>
              <a:t>            }</a:t>
            </a:r>
          </a:p>
          <a:p>
            <a:pPr marL="0" indent="0">
              <a:buNone/>
            </a:pPr>
            <a:r>
              <a:rPr lang="en-GB" dirty="0"/>
              <a:t>        });</a:t>
            </a:r>
          </a:p>
          <a:p>
            <a:pPr marL="0" indent="0">
              <a:buNone/>
            </a:pPr>
            <a:endParaRPr lang="en-GB" dirty="0"/>
          </a:p>
          <a:p>
            <a:pPr marL="0" indent="0">
              <a:buNone/>
            </a:pPr>
            <a:r>
              <a:rPr lang="en-GB" dirty="0"/>
              <a:t>        </a:t>
            </a:r>
            <a:r>
              <a:rPr lang="en-GB" dirty="0" err="1"/>
              <a:t>gobackbtn.setOnClickListener</a:t>
            </a:r>
            <a:r>
              <a:rPr lang="en-GB" dirty="0"/>
              <a:t>(new </a:t>
            </a:r>
            <a:r>
              <a:rPr lang="en-GB" dirty="0" err="1"/>
              <a:t>OnClickListener</a:t>
            </a:r>
            <a:r>
              <a:rPr lang="en-GB" dirty="0"/>
              <a:t>() {</a:t>
            </a:r>
          </a:p>
          <a:p>
            <a:pPr marL="0" indent="0">
              <a:buNone/>
            </a:pPr>
            <a:r>
              <a:rPr lang="en-GB" dirty="0"/>
              <a:t>            function </a:t>
            </a:r>
            <a:r>
              <a:rPr lang="en-GB" dirty="0" err="1"/>
              <a:t>onClick</a:t>
            </a:r>
            <a:r>
              <a:rPr lang="en-GB" dirty="0"/>
              <a:t>(v: View) {</a:t>
            </a:r>
          </a:p>
          <a:p>
            <a:pPr marL="0" indent="0">
              <a:buNone/>
            </a:pPr>
            <a:r>
              <a:rPr lang="en-GB" dirty="0"/>
              <a:t>                </a:t>
            </a:r>
            <a:r>
              <a:rPr lang="en-GB" dirty="0" err="1"/>
              <a:t>navigateTo</a:t>
            </a:r>
            <a:r>
              <a:rPr lang="en-GB" dirty="0"/>
              <a:t>(</a:t>
            </a:r>
            <a:r>
              <a:rPr lang="en-GB" dirty="0" err="1"/>
              <a:t>MainActivity.class</a:t>
            </a:r>
            <a:r>
              <a:rPr lang="en-GB" dirty="0"/>
              <a:t>);</a:t>
            </a:r>
          </a:p>
          <a:p>
            <a:pPr marL="0" indent="0">
              <a:buNone/>
            </a:pPr>
            <a:r>
              <a:rPr lang="en-GB" dirty="0"/>
              <a:t>            }</a:t>
            </a:r>
          </a:p>
          <a:p>
            <a:pPr marL="0" indent="0">
              <a:buNone/>
            </a:pPr>
            <a:r>
              <a:rPr lang="en-GB" dirty="0"/>
              <a:t>        });</a:t>
            </a:r>
          </a:p>
          <a:p>
            <a:pPr marL="0" indent="0">
              <a:buNone/>
            </a:pPr>
            <a:r>
              <a:rPr lang="en-GB" dirty="0"/>
              <a:t>    }</a:t>
            </a:r>
          </a:p>
          <a:p>
            <a:pPr marL="0" indent="0">
              <a:buNone/>
            </a:pPr>
            <a:endParaRPr lang="en-GB" dirty="0"/>
          </a:p>
          <a:p>
            <a:pPr marL="0" indent="0">
              <a:buNone/>
            </a:pPr>
            <a:r>
              <a:rPr lang="en-GB" dirty="0"/>
              <a:t>    function </a:t>
            </a:r>
            <a:r>
              <a:rPr lang="en-GB" dirty="0" err="1"/>
              <a:t>navigateTo</a:t>
            </a:r>
            <a:r>
              <a:rPr lang="en-GB" dirty="0"/>
              <a:t>(</a:t>
            </a:r>
            <a:r>
              <a:rPr lang="en-GB" dirty="0" err="1"/>
              <a:t>destinationClass</a:t>
            </a:r>
            <a:r>
              <a:rPr lang="en-GB" dirty="0"/>
              <a:t>: Class) {</a:t>
            </a:r>
          </a:p>
          <a:p>
            <a:pPr marL="0" indent="0">
              <a:buNone/>
            </a:pPr>
            <a:r>
              <a:rPr lang="en-GB" dirty="0"/>
              <a:t>        Intent </a:t>
            </a:r>
            <a:r>
              <a:rPr lang="en-GB" dirty="0" err="1"/>
              <a:t>intent</a:t>
            </a:r>
            <a:r>
              <a:rPr lang="en-GB" dirty="0"/>
              <a:t> = new Intent(</a:t>
            </a:r>
            <a:r>
              <a:rPr lang="en-GB" dirty="0" err="1"/>
              <a:t>getApplicationContext</a:t>
            </a:r>
            <a:r>
              <a:rPr lang="en-GB" dirty="0"/>
              <a:t>(), </a:t>
            </a:r>
            <a:r>
              <a:rPr lang="en-GB" dirty="0" err="1"/>
              <a:t>destinationClass</a:t>
            </a:r>
            <a:r>
              <a:rPr lang="en-GB" dirty="0"/>
              <a:t>);</a:t>
            </a:r>
          </a:p>
          <a:p>
            <a:pPr marL="0" indent="0">
              <a:buNone/>
            </a:pPr>
            <a:r>
              <a:rPr lang="en-GB" dirty="0"/>
              <a:t>        </a:t>
            </a:r>
            <a:r>
              <a:rPr lang="en-GB" dirty="0" err="1"/>
              <a:t>startActivity</a:t>
            </a:r>
            <a:r>
              <a:rPr lang="en-GB" dirty="0"/>
              <a:t>(intent);</a:t>
            </a:r>
          </a:p>
          <a:p>
            <a:pPr marL="0" indent="0">
              <a:buNone/>
            </a:pPr>
            <a:r>
              <a:rPr lang="en-GB" dirty="0"/>
              <a:t>    }</a:t>
            </a:r>
          </a:p>
          <a:p>
            <a:pPr marL="0" indent="0">
              <a:buNone/>
            </a:pPr>
            <a:r>
              <a:rPr lang="en-GB" dirty="0"/>
              <a:t>}</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dirty="0"/>
              <a:t>Our conclusion is we have developed our project and if it work as we have expected then it will be very successful application which will be useful in our day to day life. And according with smart city project we will be able to go one step forward in health sector also. In this paper, an idea is developed for saving a patient's life in a faster way as possible. It is very important for users in case of emergencies as it saves time. With this Application, the ambulance can reach to the user or patient as location is tracked or given through the application and also can provide necessary equipment’s which is required for the patient's health.</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173</TotalTime>
  <Words>531</Words>
  <Application>Microsoft Office PowerPoint</Application>
  <PresentationFormat>Widescreen</PresentationFormat>
  <Paragraphs>87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Rounded MT Bold</vt:lpstr>
      <vt:lpstr>Bookman Old Style</vt:lpstr>
      <vt:lpstr>Verdana</vt:lpstr>
      <vt:lpstr>Bioinformatics</vt:lpstr>
      <vt:lpstr>                        Ambulance Service</vt:lpstr>
      <vt:lpstr>PowerPoint Presentation</vt:lpstr>
      <vt:lpstr>PowerPoint Presentation</vt:lpstr>
      <vt:lpstr>PowerPoint Presentation</vt:lpstr>
      <vt:lpstr>Source Code</vt:lpstr>
      <vt:lpstr>Source Code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MAHESH PATIL</cp:lastModifiedBy>
  <cp:revision>19</cp:revision>
  <dcterms:created xsi:type="dcterms:W3CDTF">2023-03-16T03:26:27Z</dcterms:created>
  <dcterms:modified xsi:type="dcterms:W3CDTF">2023-12-28T08:09:42Z</dcterms:modified>
</cp:coreProperties>
</file>