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9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5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1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5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583DD3-995A-44A7-A8ED-96E0EDB51AD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7B5AA4-96D8-406E-894A-FC45274D4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2DB7-6E3A-43D7-8F57-927356E17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Differences in Ridership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02876-407E-4A52-AA6B-157AC1D6E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Bike-Share</a:t>
            </a:r>
          </a:p>
          <a:p>
            <a:r>
              <a:rPr lang="en-US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167379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0AA6-AA9B-4C9C-979C-09D392CF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7E6E-2454-456B-B91B-41F3121A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teams to investigate to alter membership options</a:t>
            </a:r>
          </a:p>
          <a:p>
            <a:endParaRPr lang="en-US" dirty="0"/>
          </a:p>
          <a:p>
            <a:r>
              <a:rPr lang="en-US" dirty="0"/>
              <a:t>Work with teams to update collection of data and </a:t>
            </a:r>
            <a:r>
              <a:rPr lang="en-US"/>
              <a:t>distance ridden by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1AA-3C81-4D4F-90F3-2A3E01B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Issue/solution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6743F0-290A-4823-8FA4-19E1F5D2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ctr">
              <a:buNone/>
            </a:pPr>
            <a:r>
              <a:rPr lang="en-US" dirty="0"/>
              <a:t>	What aim do our marketing strategies need to increase the conversion of casual riders to annual membership holders?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marL="0" indent="0" algn="ctr">
              <a:buNone/>
            </a:pPr>
            <a:r>
              <a:rPr lang="en-US" dirty="0"/>
              <a:t>		Learn how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</a:t>
            </a:r>
          </a:p>
        </p:txBody>
      </p:sp>
    </p:spTree>
    <p:extLst>
      <p:ext uri="{BB962C8B-B14F-4D97-AF65-F5344CB8AC3E}">
        <p14:creationId xmlns:p14="http://schemas.microsoft.com/office/powerpoint/2010/main" val="27435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D82D-87A1-47D3-8C77-E1AFD1C2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5CC0-2ED7-4593-ACFA-91529A40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Why: </a:t>
            </a:r>
          </a:p>
          <a:p>
            <a:pPr marL="457200" lvl="1" indent="0" algn="ctr">
              <a:buNone/>
            </a:pPr>
            <a:r>
              <a:rPr lang="en-US" dirty="0"/>
              <a:t>Investigate customer values and use to ensure maximum conversion to </a:t>
            </a:r>
            <a:r>
              <a:rPr lang="en-US" dirty="0" err="1"/>
              <a:t>Cyclistic</a:t>
            </a:r>
            <a:r>
              <a:rPr lang="en-US" dirty="0"/>
              <a:t> membership.</a:t>
            </a:r>
          </a:p>
          <a:p>
            <a:pPr marL="457200" lvl="1" indent="0" algn="ctr">
              <a:buNone/>
            </a:pPr>
            <a:endParaRPr lang="en-US" dirty="0"/>
          </a:p>
          <a:p>
            <a:r>
              <a:rPr lang="en-US" dirty="0"/>
              <a:t>How:</a:t>
            </a:r>
          </a:p>
          <a:p>
            <a:pPr marL="0" indent="0" algn="ctr">
              <a:buNone/>
            </a:pPr>
            <a:r>
              <a:rPr lang="en-US" dirty="0"/>
              <a:t>Share with marketing team to aide in next targeted campaign.</a:t>
            </a:r>
          </a:p>
        </p:txBody>
      </p:sp>
    </p:spTree>
    <p:extLst>
      <p:ext uri="{BB962C8B-B14F-4D97-AF65-F5344CB8AC3E}">
        <p14:creationId xmlns:p14="http://schemas.microsoft.com/office/powerpoint/2010/main" val="21354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0D4C-D81A-42DA-AC34-3DADB0AD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how we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4D6-F64D-4F11-ABE9-CF1BF8E5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Reviewing user data from the last 12 months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Differences between day of the week, number of rides, length of rides, and station use.</a:t>
            </a:r>
          </a:p>
        </p:txBody>
      </p:sp>
    </p:spTree>
    <p:extLst>
      <p:ext uri="{BB962C8B-B14F-4D97-AF65-F5344CB8AC3E}">
        <p14:creationId xmlns:p14="http://schemas.microsoft.com/office/powerpoint/2010/main" val="160818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327-DE5C-40C3-ABD6-E9932EE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#1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1F8C1B5-7081-4AF7-96B2-C3D18F9C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38024"/>
            <a:ext cx="6553199" cy="4321402"/>
          </a:xfrm>
        </p:spPr>
      </p:pic>
    </p:spTree>
    <p:extLst>
      <p:ext uri="{BB962C8B-B14F-4D97-AF65-F5344CB8AC3E}">
        <p14:creationId xmlns:p14="http://schemas.microsoft.com/office/powerpoint/2010/main" val="6956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5DC6-90B9-444E-98E9-DFBBB0BF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F23A8-D021-4AE5-93C3-03AB3E9EA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24" y="2300390"/>
            <a:ext cx="6453552" cy="4492359"/>
          </a:xfrm>
        </p:spPr>
      </p:pic>
    </p:spTree>
    <p:extLst>
      <p:ext uri="{BB962C8B-B14F-4D97-AF65-F5344CB8AC3E}">
        <p14:creationId xmlns:p14="http://schemas.microsoft.com/office/powerpoint/2010/main" val="112530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71C8-57FA-425E-9CA5-8C8E9DB4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#3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0815E8-7F6A-4863-93F5-E8F398E9C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045"/>
            <a:ext cx="5782482" cy="29817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DD9E5A-942A-4764-9430-F753397EE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20" y="3007045"/>
            <a:ext cx="504895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7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F316-7903-45A0-B8C3-CBB03BF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4D0EE-4A86-4581-801D-CCB60C2F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866" y="6649617"/>
            <a:ext cx="11349052" cy="1799492"/>
          </a:xfrm>
        </p:spPr>
        <p:txBody>
          <a:bodyPr>
            <a:normAutofit/>
          </a:bodyPr>
          <a:lstStyle/>
          <a:p>
            <a:pPr algn="ctr"/>
            <a:r>
              <a:rPr lang="en-US" sz="900" dirty="0"/>
              <a:t>https://public.tableau.com/views/12MonthReviewofRidershipcapstoneproject/Dashboard2?:language=en-US&amp;:display_count=n&amp;:origin=viz_share_link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FFDD1-06F0-4B2B-8128-3B7F4C6A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0" y="2290474"/>
            <a:ext cx="3792416" cy="4359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8822B-223C-4D28-AD60-C57173C9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78" y="2290474"/>
            <a:ext cx="4201712" cy="43033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4D252-CD6C-4921-BE32-9730E3B78F9C}"/>
              </a:ext>
            </a:extLst>
          </p:cNvPr>
          <p:cNvSpPr txBox="1"/>
          <p:nvPr/>
        </p:nvSpPr>
        <p:spPr>
          <a:xfrm>
            <a:off x="4667314" y="3204006"/>
            <a:ext cx="285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usage for September of 2021</a:t>
            </a:r>
          </a:p>
        </p:txBody>
      </p:sp>
    </p:spTree>
    <p:extLst>
      <p:ext uri="{BB962C8B-B14F-4D97-AF65-F5344CB8AC3E}">
        <p14:creationId xmlns:p14="http://schemas.microsoft.com/office/powerpoint/2010/main" val="325597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CF4E-C6CA-45DE-AFEC-01F4775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8C1E-3061-4B83-BD1F-456E903C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Giving insight to our Marketing team to help with next marketing campaign.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Casual riders ride during weekends for longer than membership holders.</a:t>
            </a:r>
          </a:p>
        </p:txBody>
      </p:sp>
    </p:spTree>
    <p:extLst>
      <p:ext uri="{BB962C8B-B14F-4D97-AF65-F5344CB8AC3E}">
        <p14:creationId xmlns:p14="http://schemas.microsoft.com/office/powerpoint/2010/main" val="157846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209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Review of Differences in Ridership</vt:lpstr>
      <vt:lpstr>Issue/solution</vt:lpstr>
      <vt:lpstr>Analytical goals</vt:lpstr>
      <vt:lpstr>Explain how we do this</vt:lpstr>
      <vt:lpstr>Findings #1</vt:lpstr>
      <vt:lpstr>Findings #2</vt:lpstr>
      <vt:lpstr>FINDINGS #3</vt:lpstr>
      <vt:lpstr>FINDINGS</vt:lpstr>
      <vt:lpstr>SUMMARY</vt:lpstr>
      <vt:lpstr>FURTHER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Differences in Ridership</dc:title>
  <dc:creator>Alex mmmmmm</dc:creator>
  <cp:lastModifiedBy>Alex mmmmmm</cp:lastModifiedBy>
  <cp:revision>5</cp:revision>
  <dcterms:created xsi:type="dcterms:W3CDTF">2021-11-22T22:48:04Z</dcterms:created>
  <dcterms:modified xsi:type="dcterms:W3CDTF">2021-11-23T17:24:29Z</dcterms:modified>
</cp:coreProperties>
</file>