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1.xml" ContentType="application/vnd.openxmlformats-officedocument.drawingml.chart+xml"/>
  <Override PartName="/ppt/charts/style8.xml" ContentType="application/vnd.ms-office.chartstyle+xml"/>
  <Override PartName="/ppt/charts/colors8.xml" ContentType="application/vnd.ms-office.chartcolorstyle+xml"/>
  <Override PartName="/ppt/charts/chart12.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2.xml" ContentType="application/vnd.openxmlformats-officedocument.drawingml.chartshape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3.xml" ContentType="application/vnd.openxmlformats-officedocument.drawingml.chart+xml"/>
  <Override PartName="/ppt/charts/style10.xml" ContentType="application/vnd.ms-office.chartstyle+xml"/>
  <Override PartName="/ppt/charts/colors10.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4.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5.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6.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3.xml" ContentType="application/vnd.openxmlformats-officedocument.drawingml.chartshapes+xml"/>
  <Override PartName="/ppt/charts/chart17.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4.xml" ContentType="application/vnd.openxmlformats-officedocument.drawingml.chartshapes+xml"/>
  <Override PartName="/ppt/charts/chart18.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5.xml" ContentType="application/vnd.openxmlformats-officedocument.drawingml.chartshapes+xml"/>
  <Override PartName="/ppt/charts/chart19.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20.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21.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22.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3.xml" ContentType="application/vnd.openxmlformats-officedocument.drawingml.chart+xml"/>
  <Override PartName="/ppt/charts/style20.xml" ContentType="application/vnd.ms-office.chartstyle+xml"/>
  <Override PartName="/ppt/charts/colors20.xml" ContentType="application/vnd.ms-office.chartcolorstyle+xml"/>
  <Override PartName="/ppt/drawings/drawing6.xml" ContentType="application/vnd.openxmlformats-officedocument.drawingml.chartshapes+xml"/>
  <Override PartName="/ppt/charts/chart24.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5.xml" ContentType="application/vnd.openxmlformats-officedocument.drawingml.chart+xml"/>
  <Override PartName="/ppt/charts/style22.xml" ContentType="application/vnd.ms-office.chartstyle+xml"/>
  <Override PartName="/ppt/charts/colors22.xml" ContentType="application/vnd.ms-office.chartcolorstyle+xml"/>
  <Override PartName="/ppt/drawings/drawing7.xml" ContentType="application/vnd.openxmlformats-officedocument.drawingml.chartshapes+xml"/>
  <Override PartName="/ppt/notesSlides/notesSlide1.xml" ContentType="application/vnd.openxmlformats-officedocument.presentationml.notesSlide+xml"/>
  <Override PartName="/ppt/charts/chart26.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7.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8.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9.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30.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31.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32.xml" ContentType="application/vnd.openxmlformats-officedocument.drawingml.chart+xml"/>
  <Override PartName="/ppt/charts/style29.xml" ContentType="application/vnd.ms-office.chartstyle+xml"/>
  <Override PartName="/ppt/charts/colors29.xml" ContentType="application/vnd.ms-office.chartcolorstyle+xml"/>
  <Override PartName="/ppt/drawings/drawing8.xml" ContentType="application/vnd.openxmlformats-officedocument.drawingml.chartshapes+xml"/>
  <Override PartName="/ppt/charts/chart33.xml" ContentType="application/vnd.openxmlformats-officedocument.drawingml.chart+xml"/>
  <Override PartName="/ppt/charts/style30.xml" ContentType="application/vnd.ms-office.chartstyle+xml"/>
  <Override PartName="/ppt/charts/colors30.xml" ContentType="application/vnd.ms-office.chartcolorstyle+xml"/>
  <Override PartName="/ppt/drawings/drawing9.xml" ContentType="application/vnd.openxmlformats-officedocument.drawingml.chartshapes+xml"/>
  <Override PartName="/ppt/charts/chart34.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5.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6.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7.xml" ContentType="application/vnd.openxmlformats-officedocument.drawingml.chart+xml"/>
  <Override PartName="/ppt/charts/style34.xml" ContentType="application/vnd.ms-office.chartstyle+xml"/>
  <Override PartName="/ppt/charts/colors3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3"/>
  </p:notesMasterIdLst>
  <p:sldIdLst>
    <p:sldId id="256" r:id="rId4"/>
    <p:sldId id="257" r:id="rId5"/>
    <p:sldId id="258" r:id="rId6"/>
    <p:sldId id="259" r:id="rId7"/>
    <p:sldId id="268" r:id="rId8"/>
    <p:sldId id="260" r:id="rId9"/>
    <p:sldId id="262" r:id="rId10"/>
    <p:sldId id="277" r:id="rId11"/>
    <p:sldId id="261" r:id="rId12"/>
    <p:sldId id="263" r:id="rId13"/>
    <p:sldId id="265" r:id="rId14"/>
    <p:sldId id="266" r:id="rId15"/>
    <p:sldId id="269" r:id="rId16"/>
    <p:sldId id="267" r:id="rId17"/>
    <p:sldId id="270" r:id="rId18"/>
    <p:sldId id="276" r:id="rId19"/>
    <p:sldId id="271" r:id="rId20"/>
    <p:sldId id="279" r:id="rId21"/>
    <p:sldId id="272" r:id="rId22"/>
    <p:sldId id="281" r:id="rId23"/>
    <p:sldId id="282" r:id="rId24"/>
    <p:sldId id="280" r:id="rId25"/>
    <p:sldId id="283" r:id="rId26"/>
    <p:sldId id="278" r:id="rId27"/>
    <p:sldId id="275" r:id="rId28"/>
    <p:sldId id="274" r:id="rId29"/>
    <p:sldId id="273" r:id="rId30"/>
    <p:sldId id="285" r:id="rId31"/>
    <p:sldId id="284" r:id="rId3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660"/>
  </p:normalViewPr>
  <p:slideViewPr>
    <p:cSldViewPr>
      <p:cViewPr varScale="1">
        <p:scale>
          <a:sx n="81" d="100"/>
          <a:sy n="81" d="100"/>
        </p:scale>
        <p:origin x="137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manzari\Downloads\A191RL1Q225SBEA.xls"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ampus\home\u15\cmanzari\SMIF%20Senior%20Management\Macro\Rent%20Vacancy.xls" TargetMode="External"/></Relationships>
</file>

<file path=ppt/charts/_rels/chart11.xml.rels><?xml version="1.0" encoding="UTF-8" standalone="yes"?>
<Relationships xmlns="http://schemas.openxmlformats.org/package/2006/relationships"><Relationship Id="rId3" Type="http://schemas.openxmlformats.org/officeDocument/2006/relationships/oleObject" Target="file:///\\campus\home\u15\cmanzari\SMIF%20Senior%20Management\Macro\Healthcare_Index.xlsx" TargetMode="External"/><Relationship Id="rId2" Type="http://schemas.microsoft.com/office/2011/relationships/chartColorStyle" Target="colors8.xml"/><Relationship Id="rId1" Type="http://schemas.microsoft.com/office/2011/relationships/chartStyle" Target="style8.xml"/></Relationships>
</file>

<file path=ppt/charts/_rels/chart12.xml.rels><?xml version="1.0" encoding="UTF-8" standalone="yes"?>
<Relationships xmlns="http://schemas.openxmlformats.org/package/2006/relationships"><Relationship Id="rId3" Type="http://schemas.openxmlformats.org/officeDocument/2006/relationships/oleObject" Target="file:///\\campus\home\u15\cmanzari\SMIF%20Senior%20Management\Macro\Nasdaq_Biotech.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2.xml"/></Relationships>
</file>

<file path=ppt/charts/_rels/chart13.xml.rels><?xml version="1.0" encoding="UTF-8" standalone="yes"?>
<Relationships xmlns="http://schemas.openxmlformats.org/package/2006/relationships"><Relationship Id="rId3" Type="http://schemas.openxmlformats.org/officeDocument/2006/relationships/oleObject" Target="file:///\\campus\home\u15\cmanzari\SMIF%20Senior%20Management\Macro\Agricultural_Index.xlsx" TargetMode="External"/><Relationship Id="rId2" Type="http://schemas.microsoft.com/office/2011/relationships/chartColorStyle" Target="colors10.xml"/><Relationship Id="rId1" Type="http://schemas.microsoft.com/office/2011/relationships/chartStyle" Target="style10.xml"/></Relationships>
</file>

<file path=ppt/charts/_rels/chart14.xml.rels><?xml version="1.0" encoding="UTF-8" standalone="yes"?>
<Relationships xmlns="http://schemas.openxmlformats.org/package/2006/relationships"><Relationship Id="rId3" Type="http://schemas.openxmlformats.org/officeDocument/2006/relationships/oleObject" Target="file:///\\campus\home\u15\cmanzari\SMIF%20Senior%20Management\Macro\Fed%20Funds.xlsx" TargetMode="External"/><Relationship Id="rId2" Type="http://schemas.microsoft.com/office/2011/relationships/chartColorStyle" Target="colors11.xml"/><Relationship Id="rId1" Type="http://schemas.microsoft.com/office/2011/relationships/chartStyle" Target="style11.xml"/></Relationships>
</file>

<file path=ppt/charts/_rels/chart15.xml.rels><?xml version="1.0" encoding="UTF-8" standalone="yes"?>
<Relationships xmlns="http://schemas.openxmlformats.org/package/2006/relationships"><Relationship Id="rId3" Type="http://schemas.openxmlformats.org/officeDocument/2006/relationships/oleObject" Target="file:///\\campus\home\u15\cmanzari\SMIF%20Senior%20Management\Macro\Fed%20Funds.xlsx" TargetMode="External"/><Relationship Id="rId2" Type="http://schemas.microsoft.com/office/2011/relationships/chartColorStyle" Target="colors12.xml"/><Relationship Id="rId1" Type="http://schemas.microsoft.com/office/2011/relationships/chartStyle" Target="style12.xml"/></Relationships>
</file>

<file path=ppt/charts/_rels/chart16.xml.rels><?xml version="1.0" encoding="UTF-8" standalone="yes"?>
<Relationships xmlns="http://schemas.openxmlformats.org/package/2006/relationships"><Relationship Id="rId3" Type="http://schemas.openxmlformats.org/officeDocument/2006/relationships/oleObject" Target="file:///\\campus\home\u15\cmanzari\SMIF%20Senior%20Management\Macro\Bond%20Spreads.xlsx" TargetMode="Externa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3.xml"/></Relationships>
</file>

<file path=ppt/charts/_rels/chart17.xml.rels><?xml version="1.0" encoding="UTF-8" standalone="yes"?>
<Relationships xmlns="http://schemas.openxmlformats.org/package/2006/relationships"><Relationship Id="rId3" Type="http://schemas.openxmlformats.org/officeDocument/2006/relationships/oleObject" Target="file:///\\campus\home\u15\cmanzari\SMIF%20Senior%20Management\Macro\Bond%20Spreads.xlsx" TargetMode="Externa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4.xml"/></Relationships>
</file>

<file path=ppt/charts/_rels/chart18.xml.rels><?xml version="1.0" encoding="UTF-8" standalone="yes"?>
<Relationships xmlns="http://schemas.openxmlformats.org/package/2006/relationships"><Relationship Id="rId3" Type="http://schemas.openxmlformats.org/officeDocument/2006/relationships/oleObject" Target="file:///\\campus\home\u15\cmanzari\SMIF%20Senior%20Management\Macro\Currencie.xlsx" TargetMode="Externa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5.xml"/></Relationships>
</file>

<file path=ppt/charts/_rels/chart19.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campus\home\u15\cmanzari\SMIF%20Senior%20Management\Macro\Real_GDP.xls"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7.xml"/><Relationship Id="rId1" Type="http://schemas.microsoft.com/office/2011/relationships/chartStyle" Target="style17.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8.xml"/><Relationship Id="rId1" Type="http://schemas.microsoft.com/office/2011/relationships/chartStyle" Target="style18.xml"/></Relationships>
</file>

<file path=ppt/charts/_rels/chart2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9.xml"/><Relationship Id="rId1" Type="http://schemas.microsoft.com/office/2011/relationships/chartStyle" Target="style19.xml"/></Relationships>
</file>

<file path=ppt/charts/_rels/chart23.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chartUserShapes" Target="../drawings/drawing6.xml"/></Relationships>
</file>

<file path=ppt/charts/_rels/chart24.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21.xml"/><Relationship Id="rId1" Type="http://schemas.microsoft.com/office/2011/relationships/chartStyle" Target="style21.xml"/></Relationships>
</file>

<file path=ppt/charts/_rels/chart25.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chartUserShapes" Target="../drawings/drawing7.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cmanzari\Downloads\Presentation%20Data%20(1).xlsx" TargetMode="External"/><Relationship Id="rId2" Type="http://schemas.microsoft.com/office/2011/relationships/chartColorStyle" Target="colors23.xml"/><Relationship Id="rId1" Type="http://schemas.microsoft.com/office/2011/relationships/chartStyle" Target="style23.xml"/></Relationships>
</file>

<file path=ppt/charts/_rels/chart27.xml.rels><?xml version="1.0" encoding="UTF-8" standalone="yes"?>
<Relationships xmlns="http://schemas.openxmlformats.org/package/2006/relationships"><Relationship Id="rId3" Type="http://schemas.openxmlformats.org/officeDocument/2006/relationships/oleObject" Target="file:///\\campus\home\u15\cmanzari\SMIF%20Senior%20Management\Macro\Kyle.xlsx" TargetMode="External"/><Relationship Id="rId2" Type="http://schemas.microsoft.com/office/2011/relationships/chartColorStyle" Target="colors24.xml"/><Relationship Id="rId1" Type="http://schemas.microsoft.com/office/2011/relationships/chartStyle" Target="style24.xml"/></Relationships>
</file>

<file path=ppt/charts/_rels/chart28.xml.rels><?xml version="1.0" encoding="UTF-8" standalone="yes"?>
<Relationships xmlns="http://schemas.openxmlformats.org/package/2006/relationships"><Relationship Id="rId3" Type="http://schemas.openxmlformats.org/officeDocument/2006/relationships/oleObject" Target="file:///\\campus\home\u15\cmanzari\SMIF%20Senior%20Management\Macro\Nasdaq%20vs%20Equal%20Weight.xlsx" TargetMode="External"/><Relationship Id="rId2" Type="http://schemas.microsoft.com/office/2011/relationships/chartColorStyle" Target="colors25.xml"/><Relationship Id="rId1" Type="http://schemas.microsoft.com/office/2011/relationships/chartStyle" Target="style25.xml"/></Relationships>
</file>

<file path=ppt/charts/_rels/chart29.xml.rels><?xml version="1.0" encoding="UTF-8" standalone="yes"?>
<Relationships xmlns="http://schemas.openxmlformats.org/package/2006/relationships"><Relationship Id="rId3" Type="http://schemas.openxmlformats.org/officeDocument/2006/relationships/oleObject" Target="file:///\\campus\home\u15\cmanzari\SMIF%20Senior%20Management\Macro\Nasdaq%20vs%20Equal%20Weight.xlsx" TargetMode="External"/><Relationship Id="rId2" Type="http://schemas.microsoft.com/office/2011/relationships/chartColorStyle" Target="colors26.xml"/><Relationship Id="rId1" Type="http://schemas.microsoft.com/office/2011/relationships/chartStyle" Target="style26.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ampus\home\u15\cmanzari\SMIF%20Senior%20Management\Macro\Nasdaq%20vs%20Equal%20Weight.xlsx" TargetMode="External"/><Relationship Id="rId2" Type="http://schemas.microsoft.com/office/2011/relationships/chartColorStyle" Target="colors27.xml"/><Relationship Id="rId1" Type="http://schemas.microsoft.com/office/2011/relationships/chartStyle" Target="style27.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28.xml"/><Relationship Id="rId1" Type="http://schemas.microsoft.com/office/2011/relationships/chartStyle" Target="style28.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29.xml"/><Relationship Id="rId1" Type="http://schemas.microsoft.com/office/2011/relationships/chartStyle" Target="style29.xml"/><Relationship Id="rId4" Type="http://schemas.openxmlformats.org/officeDocument/2006/relationships/chartUserShapes" Target="../drawings/drawing8.xml"/></Relationships>
</file>

<file path=ppt/charts/_rels/chart3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30.xml"/><Relationship Id="rId1" Type="http://schemas.microsoft.com/office/2011/relationships/chartStyle" Target="style30.xml"/><Relationship Id="rId4" Type="http://schemas.openxmlformats.org/officeDocument/2006/relationships/chartUserShapes" Target="../drawings/drawing9.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31.xml"/><Relationship Id="rId1" Type="http://schemas.microsoft.com/office/2011/relationships/chartStyle" Target="style31.xml"/></Relationships>
</file>

<file path=ppt/charts/_rels/chart35.xml.rels><?xml version="1.0" encoding="UTF-8" standalone="yes"?>
<Relationships xmlns="http://schemas.openxmlformats.org/package/2006/relationships"><Relationship Id="rId3" Type="http://schemas.openxmlformats.org/officeDocument/2006/relationships/oleObject" Target="file:///C:\Users\cmanzari\Downloads\S&amp;P_analysis.xlsx" TargetMode="External"/><Relationship Id="rId2" Type="http://schemas.microsoft.com/office/2011/relationships/chartColorStyle" Target="colors32.xml"/><Relationship Id="rId1" Type="http://schemas.microsoft.com/office/2011/relationships/chartStyle" Target="style32.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33.xml"/><Relationship Id="rId1" Type="http://schemas.microsoft.com/office/2011/relationships/chartStyle" Target="style33.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34.xml"/><Relationship Id="rId1" Type="http://schemas.microsoft.com/office/2011/relationships/chartStyle" Target="style34.xml"/></Relationships>
</file>

<file path=ppt/charts/_rels/chart4.xml.rels><?xml version="1.0" encoding="UTF-8" standalone="yes"?>
<Relationships xmlns="http://schemas.openxmlformats.org/package/2006/relationships"><Relationship Id="rId1" Type="http://schemas.openxmlformats.org/officeDocument/2006/relationships/oleObject" Target="file:///\\campus\home\u15\cmanzari\SMIF%20Senior%20Management\Macro\Wags%20v2.xls"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ampus\home\u15\cmanzari\SMIF%20Senior%20Management\Macro\Productivity.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1" Type="http://schemas.openxmlformats.org/officeDocument/2006/relationships/oleObject" Target="file:///\\campus\home\u15\cmanzari\SMIF%20Senior%20Management\Macro\Population.xls"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campus\home\u15\cmanzari\SMIF%20Senior%20Management\Macro\Inflation_PCE.xls" TargetMode="External"/><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oleObject" Target="file:///\\campus\home\u15\cmanzari\SMIF%20Senior%20Management\Macro\Unemployment.xls" TargetMode="External"/><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oleObject" Target="file:///\\campus\home\u15\cmanzari\SMIF%20Senior%20Management\Macro\Rent%20Vacancy.xls"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a:t>Real GDP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'[A191RL1Q225SBEA.xls]FRED Graph'!$B$11</c:f>
              <c:strCache>
                <c:ptCount val="1"/>
                <c:pt idx="0">
                  <c:v>Real GDP</c:v>
                </c:pt>
              </c:strCache>
            </c:strRef>
          </c:tx>
          <c:spPr>
            <a:solidFill>
              <a:schemeClr val="accent1"/>
            </a:solidFill>
            <a:ln>
              <a:noFill/>
            </a:ln>
            <a:effectLst/>
          </c:spPr>
          <c:invertIfNegative val="0"/>
          <c:dPt>
            <c:idx val="0"/>
            <c:invertIfNegative val="0"/>
            <c:bubble3D val="0"/>
            <c:spPr>
              <a:solidFill>
                <a:srgbClr val="C00000"/>
              </a:solidFill>
              <a:ln>
                <a:solidFill>
                  <a:srgbClr val="C00000"/>
                </a:solidFill>
              </a:ln>
              <a:effectLst/>
            </c:spPr>
          </c:dPt>
          <c:dPt>
            <c:idx val="12"/>
            <c:invertIfNegative val="0"/>
            <c:bubble3D val="0"/>
            <c:spPr>
              <a:solidFill>
                <a:srgbClr val="C00000"/>
              </a:solidFill>
              <a:ln>
                <a:solidFill>
                  <a:srgbClr val="C00000"/>
                </a:solidFill>
              </a:ln>
              <a:effectLst/>
            </c:spPr>
          </c:dPt>
          <c:cat>
            <c:strRef>
              <c:f>'[A191RL1Q225SBEA.xls]FRED Graph'!$A$12:$A$37</c:f>
              <c:strCache>
                <c:ptCount val="26"/>
                <c:pt idx="0">
                  <c:v>Q1 2011</c:v>
                </c:pt>
                <c:pt idx="1">
                  <c:v>Q2 2011</c:v>
                </c:pt>
                <c:pt idx="2">
                  <c:v>Q3 2011</c:v>
                </c:pt>
                <c:pt idx="3">
                  <c:v>Q4 2011</c:v>
                </c:pt>
                <c:pt idx="4">
                  <c:v>Q1 2012</c:v>
                </c:pt>
                <c:pt idx="5">
                  <c:v>Q2 2012</c:v>
                </c:pt>
                <c:pt idx="6">
                  <c:v>Q3 2012</c:v>
                </c:pt>
                <c:pt idx="7">
                  <c:v>Q4 2012</c:v>
                </c:pt>
                <c:pt idx="8">
                  <c:v>Q1 2013</c:v>
                </c:pt>
                <c:pt idx="9">
                  <c:v>Q2 2013</c:v>
                </c:pt>
                <c:pt idx="10">
                  <c:v>Q3 2013</c:v>
                </c:pt>
                <c:pt idx="11">
                  <c:v>Q4 2013</c:v>
                </c:pt>
                <c:pt idx="12">
                  <c:v>Q1 2014</c:v>
                </c:pt>
                <c:pt idx="13">
                  <c:v>Q2 2014</c:v>
                </c:pt>
                <c:pt idx="14">
                  <c:v>Q3 2014</c:v>
                </c:pt>
                <c:pt idx="15">
                  <c:v>Q4 2014</c:v>
                </c:pt>
                <c:pt idx="16">
                  <c:v>Q1 2015</c:v>
                </c:pt>
                <c:pt idx="17">
                  <c:v>Q2 2015</c:v>
                </c:pt>
                <c:pt idx="18">
                  <c:v>Q3 2015</c:v>
                </c:pt>
                <c:pt idx="19">
                  <c:v>Q4 2015</c:v>
                </c:pt>
                <c:pt idx="20">
                  <c:v>Q1 2016</c:v>
                </c:pt>
                <c:pt idx="21">
                  <c:v>Q2 2016</c:v>
                </c:pt>
                <c:pt idx="22">
                  <c:v>Q3 2016</c:v>
                </c:pt>
                <c:pt idx="23">
                  <c:v>Q4 2016</c:v>
                </c:pt>
                <c:pt idx="24">
                  <c:v>Q1 2017</c:v>
                </c:pt>
                <c:pt idx="25">
                  <c:v>Q2 2017</c:v>
                </c:pt>
              </c:strCache>
            </c:strRef>
          </c:cat>
          <c:val>
            <c:numRef>
              <c:f>'[A191RL1Q225SBEA.xls]FRED Graph'!$B$12:$B$37</c:f>
              <c:numCache>
                <c:formatCode>0.0%</c:formatCode>
                <c:ptCount val="26"/>
                <c:pt idx="0">
                  <c:v>-1.4999999999999999E-2</c:v>
                </c:pt>
                <c:pt idx="1">
                  <c:v>2.8999999999999998E-2</c:v>
                </c:pt>
                <c:pt idx="2">
                  <c:v>8.0000000000000002E-3</c:v>
                </c:pt>
                <c:pt idx="3">
                  <c:v>4.5999999999999999E-2</c:v>
                </c:pt>
                <c:pt idx="4">
                  <c:v>2.7000000000000003E-2</c:v>
                </c:pt>
                <c:pt idx="5">
                  <c:v>1.9E-2</c:v>
                </c:pt>
                <c:pt idx="6">
                  <c:v>5.0000000000000001E-3</c:v>
                </c:pt>
                <c:pt idx="7">
                  <c:v>1E-3</c:v>
                </c:pt>
                <c:pt idx="8">
                  <c:v>2.7999999999999997E-2</c:v>
                </c:pt>
                <c:pt idx="9">
                  <c:v>8.0000000000000002E-3</c:v>
                </c:pt>
                <c:pt idx="10">
                  <c:v>3.1E-2</c:v>
                </c:pt>
                <c:pt idx="11">
                  <c:v>0.04</c:v>
                </c:pt>
                <c:pt idx="12">
                  <c:v>-9.0000000000000011E-3</c:v>
                </c:pt>
                <c:pt idx="13">
                  <c:v>4.5999999999999999E-2</c:v>
                </c:pt>
                <c:pt idx="14">
                  <c:v>5.2000000000000005E-2</c:v>
                </c:pt>
                <c:pt idx="15">
                  <c:v>0.02</c:v>
                </c:pt>
                <c:pt idx="16">
                  <c:v>3.2000000000000001E-2</c:v>
                </c:pt>
                <c:pt idx="17">
                  <c:v>2.7000000000000003E-2</c:v>
                </c:pt>
                <c:pt idx="18">
                  <c:v>1.6E-2</c:v>
                </c:pt>
                <c:pt idx="19">
                  <c:v>5.0000000000000001E-3</c:v>
                </c:pt>
                <c:pt idx="20">
                  <c:v>6.0000000000000001E-3</c:v>
                </c:pt>
                <c:pt idx="21">
                  <c:v>2.2000000000000002E-2</c:v>
                </c:pt>
                <c:pt idx="22">
                  <c:v>2.7999999999999997E-2</c:v>
                </c:pt>
                <c:pt idx="23">
                  <c:v>1.8000000000000002E-2</c:v>
                </c:pt>
                <c:pt idx="24">
                  <c:v>1.2E-2</c:v>
                </c:pt>
                <c:pt idx="25">
                  <c:v>0.03</c:v>
                </c:pt>
              </c:numCache>
            </c:numRef>
          </c:val>
        </c:ser>
        <c:dLbls>
          <c:showLegendKey val="0"/>
          <c:showVal val="0"/>
          <c:showCatName val="0"/>
          <c:showSerName val="0"/>
          <c:showPercent val="0"/>
          <c:showBubbleSize val="0"/>
        </c:dLbls>
        <c:gapWidth val="219"/>
        <c:overlap val="-27"/>
        <c:axId val="205943440"/>
        <c:axId val="205944000"/>
      </c:barChart>
      <c:catAx>
        <c:axId val="205943440"/>
        <c:scaling>
          <c:orientation val="minMax"/>
        </c:scaling>
        <c:delete val="0"/>
        <c:axPos val="b"/>
        <c:numFmt formatCode="General" sourceLinked="1"/>
        <c:majorTickMark val="none"/>
        <c:minorTickMark val="out"/>
        <c:tickLblPos val="low"/>
        <c:spPr>
          <a:noFill/>
          <a:ln w="9525" cap="flat" cmpd="sng" algn="ctr">
            <a:solidFill>
              <a:schemeClr val="tx1"/>
            </a:solidFill>
            <a:round/>
          </a:ln>
          <a:effectLst/>
        </c:spPr>
        <c:txPr>
          <a:bodyPr rot="-3240000" spcFirstLastPara="1" vertOverflow="ellipsis" wrap="square" anchor="ctr" anchorCtr="1"/>
          <a:lstStyle/>
          <a:p>
            <a:pPr>
              <a:defRPr sz="900" b="0" i="0" u="none" strike="noStrike" kern="1200" baseline="0">
                <a:solidFill>
                  <a:schemeClr val="tx1"/>
                </a:solidFill>
                <a:latin typeface="+mn-lt"/>
                <a:ea typeface="+mn-ea"/>
                <a:cs typeface="+mn-cs"/>
              </a:defRPr>
            </a:pPr>
            <a:endParaRPr lang="en-US"/>
          </a:p>
        </c:txPr>
        <c:crossAx val="205944000"/>
        <c:crosses val="autoZero"/>
        <c:auto val="1"/>
        <c:lblAlgn val="ctr"/>
        <c:lblOffset val="40"/>
        <c:tickLblSkip val="4"/>
        <c:tickMarkSkip val="1"/>
        <c:noMultiLvlLbl val="0"/>
      </c:catAx>
      <c:valAx>
        <c:axId val="205944000"/>
        <c:scaling>
          <c:orientation val="minMax"/>
        </c:scaling>
        <c:delete val="0"/>
        <c:axPos val="l"/>
        <c:numFmt formatCode="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943440"/>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'FRED Graph'!$K$11</c:f>
              <c:strCache>
                <c:ptCount val="1"/>
                <c:pt idx="0">
                  <c:v>S&amp;P/Case-Shiller U.S. National Home Price Index (LHS)</c:v>
                </c:pt>
              </c:strCache>
            </c:strRef>
          </c:tx>
          <c:spPr>
            <a:ln w="28575" cap="rnd">
              <a:solidFill>
                <a:schemeClr val="accent1"/>
              </a:solidFill>
              <a:round/>
            </a:ln>
            <a:effectLst/>
          </c:spPr>
          <c:marker>
            <c:symbol val="none"/>
          </c:marker>
          <c:cat>
            <c:numRef>
              <c:f>'FRED Graph'!$J$12:$J$82</c:f>
              <c:numCache>
                <c:formatCode>yyyy\-mm\-dd</c:formatCode>
                <c:ptCount val="71"/>
                <c:pt idx="0">
                  <c:v>36526</c:v>
                </c:pt>
                <c:pt idx="1">
                  <c:v>36617</c:v>
                </c:pt>
                <c:pt idx="2">
                  <c:v>36708</c:v>
                </c:pt>
                <c:pt idx="3">
                  <c:v>36800</c:v>
                </c:pt>
                <c:pt idx="4">
                  <c:v>36892</c:v>
                </c:pt>
                <c:pt idx="5">
                  <c:v>36982</c:v>
                </c:pt>
                <c:pt idx="6">
                  <c:v>37073</c:v>
                </c:pt>
                <c:pt idx="7">
                  <c:v>37165</c:v>
                </c:pt>
                <c:pt idx="8">
                  <c:v>37257</c:v>
                </c:pt>
                <c:pt idx="9">
                  <c:v>37347</c:v>
                </c:pt>
                <c:pt idx="10">
                  <c:v>37438</c:v>
                </c:pt>
                <c:pt idx="11">
                  <c:v>37530</c:v>
                </c:pt>
                <c:pt idx="12">
                  <c:v>37622</c:v>
                </c:pt>
                <c:pt idx="13">
                  <c:v>37712</c:v>
                </c:pt>
                <c:pt idx="14">
                  <c:v>37803</c:v>
                </c:pt>
                <c:pt idx="15">
                  <c:v>37895</c:v>
                </c:pt>
                <c:pt idx="16">
                  <c:v>37987</c:v>
                </c:pt>
                <c:pt idx="17">
                  <c:v>38078</c:v>
                </c:pt>
                <c:pt idx="18">
                  <c:v>38169</c:v>
                </c:pt>
                <c:pt idx="19">
                  <c:v>38261</c:v>
                </c:pt>
                <c:pt idx="20">
                  <c:v>38353</c:v>
                </c:pt>
                <c:pt idx="21">
                  <c:v>38443</c:v>
                </c:pt>
                <c:pt idx="22">
                  <c:v>38534</c:v>
                </c:pt>
                <c:pt idx="23">
                  <c:v>38626</c:v>
                </c:pt>
                <c:pt idx="24">
                  <c:v>38718</c:v>
                </c:pt>
                <c:pt idx="25">
                  <c:v>38808</c:v>
                </c:pt>
                <c:pt idx="26">
                  <c:v>38899</c:v>
                </c:pt>
                <c:pt idx="27">
                  <c:v>38991</c:v>
                </c:pt>
                <c:pt idx="28">
                  <c:v>39083</c:v>
                </c:pt>
                <c:pt idx="29">
                  <c:v>39173</c:v>
                </c:pt>
                <c:pt idx="30">
                  <c:v>39264</c:v>
                </c:pt>
                <c:pt idx="31">
                  <c:v>39356</c:v>
                </c:pt>
                <c:pt idx="32">
                  <c:v>39448</c:v>
                </c:pt>
                <c:pt idx="33">
                  <c:v>39539</c:v>
                </c:pt>
                <c:pt idx="34">
                  <c:v>39630</c:v>
                </c:pt>
                <c:pt idx="35">
                  <c:v>39722</c:v>
                </c:pt>
                <c:pt idx="36">
                  <c:v>39814</c:v>
                </c:pt>
                <c:pt idx="37">
                  <c:v>39904</c:v>
                </c:pt>
                <c:pt idx="38">
                  <c:v>39995</c:v>
                </c:pt>
                <c:pt idx="39">
                  <c:v>40087</c:v>
                </c:pt>
                <c:pt idx="40">
                  <c:v>40179</c:v>
                </c:pt>
                <c:pt idx="41">
                  <c:v>40269</c:v>
                </c:pt>
                <c:pt idx="42">
                  <c:v>40360</c:v>
                </c:pt>
                <c:pt idx="43">
                  <c:v>40452</c:v>
                </c:pt>
                <c:pt idx="44">
                  <c:v>40544</c:v>
                </c:pt>
                <c:pt idx="45">
                  <c:v>40634</c:v>
                </c:pt>
                <c:pt idx="46">
                  <c:v>40725</c:v>
                </c:pt>
                <c:pt idx="47">
                  <c:v>40817</c:v>
                </c:pt>
                <c:pt idx="48">
                  <c:v>40909</c:v>
                </c:pt>
                <c:pt idx="49">
                  <c:v>41000</c:v>
                </c:pt>
                <c:pt idx="50">
                  <c:v>41091</c:v>
                </c:pt>
                <c:pt idx="51">
                  <c:v>41183</c:v>
                </c:pt>
                <c:pt idx="52">
                  <c:v>41275</c:v>
                </c:pt>
                <c:pt idx="53">
                  <c:v>41365</c:v>
                </c:pt>
                <c:pt idx="54">
                  <c:v>41456</c:v>
                </c:pt>
                <c:pt idx="55">
                  <c:v>41548</c:v>
                </c:pt>
                <c:pt idx="56">
                  <c:v>41640</c:v>
                </c:pt>
                <c:pt idx="57">
                  <c:v>41730</c:v>
                </c:pt>
                <c:pt idx="58">
                  <c:v>41821</c:v>
                </c:pt>
                <c:pt idx="59">
                  <c:v>41913</c:v>
                </c:pt>
                <c:pt idx="60">
                  <c:v>42005</c:v>
                </c:pt>
                <c:pt idx="61">
                  <c:v>42095</c:v>
                </c:pt>
                <c:pt idx="62">
                  <c:v>42186</c:v>
                </c:pt>
                <c:pt idx="63">
                  <c:v>42278</c:v>
                </c:pt>
                <c:pt idx="64">
                  <c:v>42370</c:v>
                </c:pt>
                <c:pt idx="65">
                  <c:v>42461</c:v>
                </c:pt>
                <c:pt idx="66">
                  <c:v>42522</c:v>
                </c:pt>
                <c:pt idx="67">
                  <c:v>42644</c:v>
                </c:pt>
                <c:pt idx="68">
                  <c:v>42736</c:v>
                </c:pt>
                <c:pt idx="69">
                  <c:v>42826</c:v>
                </c:pt>
                <c:pt idx="70">
                  <c:v>42887</c:v>
                </c:pt>
              </c:numCache>
            </c:numRef>
          </c:cat>
          <c:val>
            <c:numRef>
              <c:f>'FRED Graph'!$K$12:$K$82</c:f>
              <c:numCache>
                <c:formatCode>0%</c:formatCode>
                <c:ptCount val="71"/>
                <c:pt idx="0">
                  <c:v>7.8507099999999996E-2</c:v>
                </c:pt>
                <c:pt idx="1">
                  <c:v>8.5425000000000001E-2</c:v>
                </c:pt>
                <c:pt idx="2">
                  <c:v>8.7136499999999992E-2</c:v>
                </c:pt>
                <c:pt idx="3">
                  <c:v>8.9488600000000001E-2</c:v>
                </c:pt>
                <c:pt idx="4">
                  <c:v>9.2382699999999998E-2</c:v>
                </c:pt>
                <c:pt idx="5">
                  <c:v>8.4823200000000001E-2</c:v>
                </c:pt>
                <c:pt idx="6">
                  <c:v>8.0342699999999989E-2</c:v>
                </c:pt>
                <c:pt idx="7">
                  <c:v>7.3849899999999996E-2</c:v>
                </c:pt>
                <c:pt idx="8">
                  <c:v>6.6454300000000008E-2</c:v>
                </c:pt>
                <c:pt idx="9">
                  <c:v>7.1294200000000002E-2</c:v>
                </c:pt>
                <c:pt idx="10">
                  <c:v>8.2826699999999989E-2</c:v>
                </c:pt>
                <c:pt idx="11">
                  <c:v>9.0365100000000004E-2</c:v>
                </c:pt>
                <c:pt idx="12">
                  <c:v>9.6542900000000001E-2</c:v>
                </c:pt>
                <c:pt idx="13">
                  <c:v>9.4306500000000001E-2</c:v>
                </c:pt>
                <c:pt idx="14">
                  <c:v>8.8615799999999995E-2</c:v>
                </c:pt>
                <c:pt idx="15">
                  <c:v>9.3851900000000002E-2</c:v>
                </c:pt>
                <c:pt idx="16">
                  <c:v>0.1026779</c:v>
                </c:pt>
                <c:pt idx="17">
                  <c:v>0.1200244</c:v>
                </c:pt>
                <c:pt idx="18">
                  <c:v>0.1312603</c:v>
                </c:pt>
                <c:pt idx="19">
                  <c:v>0.13248019999999999</c:v>
                </c:pt>
                <c:pt idx="20">
                  <c:v>0.13865159999999999</c:v>
                </c:pt>
                <c:pt idx="21">
                  <c:v>0.14256479999999999</c:v>
                </c:pt>
                <c:pt idx="22">
                  <c:v>0.1421964</c:v>
                </c:pt>
                <c:pt idx="23">
                  <c:v>0.1430498</c:v>
                </c:pt>
                <c:pt idx="24">
                  <c:v>0.13044829999999999</c:v>
                </c:pt>
                <c:pt idx="25">
                  <c:v>0.1004776</c:v>
                </c:pt>
                <c:pt idx="26">
                  <c:v>5.9123000000000002E-2</c:v>
                </c:pt>
                <c:pt idx="27">
                  <c:v>2.9096199999999999E-2</c:v>
                </c:pt>
                <c:pt idx="28">
                  <c:v>1.20112E-2</c:v>
                </c:pt>
                <c:pt idx="29">
                  <c:v>-7.1067999999999999E-3</c:v>
                </c:pt>
                <c:pt idx="30">
                  <c:v>-2.1629900000000001E-2</c:v>
                </c:pt>
                <c:pt idx="31">
                  <c:v>-3.5860500000000003E-2</c:v>
                </c:pt>
                <c:pt idx="32">
                  <c:v>-6.1619300000000002E-2</c:v>
                </c:pt>
                <c:pt idx="33">
                  <c:v>-8.015520000000001E-2</c:v>
                </c:pt>
                <c:pt idx="34">
                  <c:v>-8.6757500000000001E-2</c:v>
                </c:pt>
                <c:pt idx="35">
                  <c:v>-0.10365719999999999</c:v>
                </c:pt>
                <c:pt idx="36">
                  <c:v>-0.12486280000000001</c:v>
                </c:pt>
                <c:pt idx="37">
                  <c:v>-0.12111670000000001</c:v>
                </c:pt>
                <c:pt idx="38">
                  <c:v>-9.27375E-2</c:v>
                </c:pt>
                <c:pt idx="39">
                  <c:v>-6.6127699999999998E-2</c:v>
                </c:pt>
                <c:pt idx="40">
                  <c:v>-2.71893E-2</c:v>
                </c:pt>
                <c:pt idx="41">
                  <c:v>-1.0610999999999999E-2</c:v>
                </c:pt>
                <c:pt idx="42">
                  <c:v>-2.3313799999999999E-2</c:v>
                </c:pt>
                <c:pt idx="43">
                  <c:v>-3.6182899999999997E-2</c:v>
                </c:pt>
                <c:pt idx="44">
                  <c:v>-3.97531E-2</c:v>
                </c:pt>
                <c:pt idx="45">
                  <c:v>-4.3650500000000002E-2</c:v>
                </c:pt>
                <c:pt idx="46">
                  <c:v>-3.6288399999999998E-2</c:v>
                </c:pt>
                <c:pt idx="47">
                  <c:v>-3.2138100000000003E-2</c:v>
                </c:pt>
                <c:pt idx="48">
                  <c:v>-3.4828700000000004E-2</c:v>
                </c:pt>
                <c:pt idx="49">
                  <c:v>-5.7857000000000004E-3</c:v>
                </c:pt>
                <c:pt idx="50">
                  <c:v>1.4031100000000001E-2</c:v>
                </c:pt>
                <c:pt idx="51">
                  <c:v>4.11078E-2</c:v>
                </c:pt>
                <c:pt idx="52">
                  <c:v>7.5098799999999993E-2</c:v>
                </c:pt>
                <c:pt idx="53">
                  <c:v>8.89432E-2</c:v>
                </c:pt>
                <c:pt idx="54">
                  <c:v>9.8270400000000008E-2</c:v>
                </c:pt>
                <c:pt idx="55">
                  <c:v>0.10905290000000001</c:v>
                </c:pt>
                <c:pt idx="56">
                  <c:v>0.1033497</c:v>
                </c:pt>
                <c:pt idx="57">
                  <c:v>7.8775499999999998E-2</c:v>
                </c:pt>
                <c:pt idx="58">
                  <c:v>5.7209000000000003E-2</c:v>
                </c:pt>
                <c:pt idx="59">
                  <c:v>4.6464900000000003E-2</c:v>
                </c:pt>
                <c:pt idx="60">
                  <c:v>4.1836399999999996E-2</c:v>
                </c:pt>
                <c:pt idx="61">
                  <c:v>4.2749699999999995E-2</c:v>
                </c:pt>
                <c:pt idx="62">
                  <c:v>4.5297000000000004E-2</c:v>
                </c:pt>
                <c:pt idx="63">
                  <c:v>4.9262E-2</c:v>
                </c:pt>
                <c:pt idx="64">
                  <c:v>5.2297999999999997E-2</c:v>
                </c:pt>
                <c:pt idx="65">
                  <c:v>5.0498500000000002E-2</c:v>
                </c:pt>
                <c:pt idx="66">
                  <c:v>5.0212899999999998E-2</c:v>
                </c:pt>
                <c:pt idx="67">
                  <c:v>5.19815E-2</c:v>
                </c:pt>
                <c:pt idx="68">
                  <c:v>5.5271000000000001E-2</c:v>
                </c:pt>
                <c:pt idx="69">
                  <c:v>5.6836599999999994E-2</c:v>
                </c:pt>
                <c:pt idx="70">
                  <c:v>5.8140799999999999E-2</c:v>
                </c:pt>
              </c:numCache>
            </c:numRef>
          </c:val>
          <c:smooth val="0"/>
        </c:ser>
        <c:dLbls>
          <c:showLegendKey val="0"/>
          <c:showVal val="0"/>
          <c:showCatName val="0"/>
          <c:showSerName val="0"/>
          <c:showPercent val="0"/>
          <c:showBubbleSize val="0"/>
        </c:dLbls>
        <c:marker val="1"/>
        <c:smooth val="0"/>
        <c:axId val="203665696"/>
        <c:axId val="203666256"/>
      </c:lineChart>
      <c:lineChart>
        <c:grouping val="standard"/>
        <c:varyColors val="0"/>
        <c:ser>
          <c:idx val="1"/>
          <c:order val="1"/>
          <c:tx>
            <c:strRef>
              <c:f>'FRED Graph'!$L$11</c:f>
              <c:strCache>
                <c:ptCount val="1"/>
                <c:pt idx="0">
                  <c:v>Rent Price (RHS)</c:v>
                </c:pt>
              </c:strCache>
            </c:strRef>
          </c:tx>
          <c:spPr>
            <a:ln w="28575" cap="rnd">
              <a:solidFill>
                <a:schemeClr val="accent2"/>
              </a:solidFill>
              <a:round/>
            </a:ln>
            <a:effectLst/>
          </c:spPr>
          <c:marker>
            <c:symbol val="none"/>
          </c:marker>
          <c:cat>
            <c:numRef>
              <c:f>'FRED Graph'!$J$12:$J$82</c:f>
              <c:numCache>
                <c:formatCode>yyyy\-mm\-dd</c:formatCode>
                <c:ptCount val="71"/>
                <c:pt idx="0">
                  <c:v>36526</c:v>
                </c:pt>
                <c:pt idx="1">
                  <c:v>36617</c:v>
                </c:pt>
                <c:pt idx="2">
                  <c:v>36708</c:v>
                </c:pt>
                <c:pt idx="3">
                  <c:v>36800</c:v>
                </c:pt>
                <c:pt idx="4">
                  <c:v>36892</c:v>
                </c:pt>
                <c:pt idx="5">
                  <c:v>36982</c:v>
                </c:pt>
                <c:pt idx="6">
                  <c:v>37073</c:v>
                </c:pt>
                <c:pt idx="7">
                  <c:v>37165</c:v>
                </c:pt>
                <c:pt idx="8">
                  <c:v>37257</c:v>
                </c:pt>
                <c:pt idx="9">
                  <c:v>37347</c:v>
                </c:pt>
                <c:pt idx="10">
                  <c:v>37438</c:v>
                </c:pt>
                <c:pt idx="11">
                  <c:v>37530</c:v>
                </c:pt>
                <c:pt idx="12">
                  <c:v>37622</c:v>
                </c:pt>
                <c:pt idx="13">
                  <c:v>37712</c:v>
                </c:pt>
                <c:pt idx="14">
                  <c:v>37803</c:v>
                </c:pt>
                <c:pt idx="15">
                  <c:v>37895</c:v>
                </c:pt>
                <c:pt idx="16">
                  <c:v>37987</c:v>
                </c:pt>
                <c:pt idx="17">
                  <c:v>38078</c:v>
                </c:pt>
                <c:pt idx="18">
                  <c:v>38169</c:v>
                </c:pt>
                <c:pt idx="19">
                  <c:v>38261</c:v>
                </c:pt>
                <c:pt idx="20">
                  <c:v>38353</c:v>
                </c:pt>
                <c:pt idx="21">
                  <c:v>38443</c:v>
                </c:pt>
                <c:pt idx="22">
                  <c:v>38534</c:v>
                </c:pt>
                <c:pt idx="23">
                  <c:v>38626</c:v>
                </c:pt>
                <c:pt idx="24">
                  <c:v>38718</c:v>
                </c:pt>
                <c:pt idx="25">
                  <c:v>38808</c:v>
                </c:pt>
                <c:pt idx="26">
                  <c:v>38899</c:v>
                </c:pt>
                <c:pt idx="27">
                  <c:v>38991</c:v>
                </c:pt>
                <c:pt idx="28">
                  <c:v>39083</c:v>
                </c:pt>
                <c:pt idx="29">
                  <c:v>39173</c:v>
                </c:pt>
                <c:pt idx="30">
                  <c:v>39264</c:v>
                </c:pt>
                <c:pt idx="31">
                  <c:v>39356</c:v>
                </c:pt>
                <c:pt idx="32">
                  <c:v>39448</c:v>
                </c:pt>
                <c:pt idx="33">
                  <c:v>39539</c:v>
                </c:pt>
                <c:pt idx="34">
                  <c:v>39630</c:v>
                </c:pt>
                <c:pt idx="35">
                  <c:v>39722</c:v>
                </c:pt>
                <c:pt idx="36">
                  <c:v>39814</c:v>
                </c:pt>
                <c:pt idx="37">
                  <c:v>39904</c:v>
                </c:pt>
                <c:pt idx="38">
                  <c:v>39995</c:v>
                </c:pt>
                <c:pt idx="39">
                  <c:v>40087</c:v>
                </c:pt>
                <c:pt idx="40">
                  <c:v>40179</c:v>
                </c:pt>
                <c:pt idx="41">
                  <c:v>40269</c:v>
                </c:pt>
                <c:pt idx="42">
                  <c:v>40360</c:v>
                </c:pt>
                <c:pt idx="43">
                  <c:v>40452</c:v>
                </c:pt>
                <c:pt idx="44">
                  <c:v>40544</c:v>
                </c:pt>
                <c:pt idx="45">
                  <c:v>40634</c:v>
                </c:pt>
                <c:pt idx="46">
                  <c:v>40725</c:v>
                </c:pt>
                <c:pt idx="47">
                  <c:v>40817</c:v>
                </c:pt>
                <c:pt idx="48">
                  <c:v>40909</c:v>
                </c:pt>
                <c:pt idx="49">
                  <c:v>41000</c:v>
                </c:pt>
                <c:pt idx="50">
                  <c:v>41091</c:v>
                </c:pt>
                <c:pt idx="51">
                  <c:v>41183</c:v>
                </c:pt>
                <c:pt idx="52">
                  <c:v>41275</c:v>
                </c:pt>
                <c:pt idx="53">
                  <c:v>41365</c:v>
                </c:pt>
                <c:pt idx="54">
                  <c:v>41456</c:v>
                </c:pt>
                <c:pt idx="55">
                  <c:v>41548</c:v>
                </c:pt>
                <c:pt idx="56">
                  <c:v>41640</c:v>
                </c:pt>
                <c:pt idx="57">
                  <c:v>41730</c:v>
                </c:pt>
                <c:pt idx="58">
                  <c:v>41821</c:v>
                </c:pt>
                <c:pt idx="59">
                  <c:v>41913</c:v>
                </c:pt>
                <c:pt idx="60">
                  <c:v>42005</c:v>
                </c:pt>
                <c:pt idx="61">
                  <c:v>42095</c:v>
                </c:pt>
                <c:pt idx="62">
                  <c:v>42186</c:v>
                </c:pt>
                <c:pt idx="63">
                  <c:v>42278</c:v>
                </c:pt>
                <c:pt idx="64">
                  <c:v>42370</c:v>
                </c:pt>
                <c:pt idx="65">
                  <c:v>42461</c:v>
                </c:pt>
                <c:pt idx="66">
                  <c:v>42522</c:v>
                </c:pt>
                <c:pt idx="67">
                  <c:v>42644</c:v>
                </c:pt>
                <c:pt idx="68">
                  <c:v>42736</c:v>
                </c:pt>
                <c:pt idx="69">
                  <c:v>42826</c:v>
                </c:pt>
                <c:pt idx="70">
                  <c:v>42887</c:v>
                </c:pt>
              </c:numCache>
            </c:numRef>
          </c:cat>
          <c:val>
            <c:numRef>
              <c:f>'FRED Graph'!$L$12:$L$82</c:f>
              <c:numCache>
                <c:formatCode>0%</c:formatCode>
                <c:ptCount val="71"/>
                <c:pt idx="0">
                  <c:v>3.2534199999999999E-2</c:v>
                </c:pt>
                <c:pt idx="1">
                  <c:v>3.3446699999999996E-2</c:v>
                </c:pt>
                <c:pt idx="2">
                  <c:v>3.6599100000000002E-2</c:v>
                </c:pt>
                <c:pt idx="3">
                  <c:v>4.0827700000000001E-2</c:v>
                </c:pt>
                <c:pt idx="4">
                  <c:v>3.9248199999999997E-2</c:v>
                </c:pt>
                <c:pt idx="5">
                  <c:v>4.3335199999999997E-2</c:v>
                </c:pt>
                <c:pt idx="6">
                  <c:v>4.5627399999999999E-2</c:v>
                </c:pt>
                <c:pt idx="7">
                  <c:v>4.6211700000000001E-2</c:v>
                </c:pt>
                <c:pt idx="8">
                  <c:v>4.6808500000000003E-2</c:v>
                </c:pt>
                <c:pt idx="9">
                  <c:v>4.3638299999999998E-2</c:v>
                </c:pt>
                <c:pt idx="10">
                  <c:v>3.8961000000000003E-2</c:v>
                </c:pt>
                <c:pt idx="11">
                  <c:v>3.3898299999999999E-2</c:v>
                </c:pt>
                <c:pt idx="12">
                  <c:v>3.2520300000000002E-2</c:v>
                </c:pt>
                <c:pt idx="13">
                  <c:v>3.0226700000000002E-2</c:v>
                </c:pt>
                <c:pt idx="14">
                  <c:v>2.8999999999999998E-2</c:v>
                </c:pt>
                <c:pt idx="15">
                  <c:v>2.7819199999999999E-2</c:v>
                </c:pt>
                <c:pt idx="16">
                  <c:v>2.4114200000000002E-2</c:v>
                </c:pt>
                <c:pt idx="17">
                  <c:v>2.54279E-2</c:v>
                </c:pt>
                <c:pt idx="18">
                  <c:v>2.7210899999999996E-2</c:v>
                </c:pt>
                <c:pt idx="19">
                  <c:v>2.8516200000000002E-2</c:v>
                </c:pt>
                <c:pt idx="20">
                  <c:v>2.9793400000000001E-2</c:v>
                </c:pt>
                <c:pt idx="21">
                  <c:v>3.0042900000000001E-2</c:v>
                </c:pt>
                <c:pt idx="22">
                  <c:v>2.9801299999999999E-2</c:v>
                </c:pt>
                <c:pt idx="23">
                  <c:v>3.0545100000000002E-2</c:v>
                </c:pt>
                <c:pt idx="24">
                  <c:v>3.0331299999999999E-2</c:v>
                </c:pt>
                <c:pt idx="25">
                  <c:v>3.1944400000000005E-2</c:v>
                </c:pt>
                <c:pt idx="26">
                  <c:v>3.53698E-2</c:v>
                </c:pt>
                <c:pt idx="27">
                  <c:v>3.9671699999999997E-2</c:v>
                </c:pt>
                <c:pt idx="28">
                  <c:v>4.4143999999999996E-2</c:v>
                </c:pt>
                <c:pt idx="29">
                  <c:v>4.51323E-2</c:v>
                </c:pt>
                <c:pt idx="30">
                  <c:v>4.2573199999999999E-2</c:v>
                </c:pt>
                <c:pt idx="31">
                  <c:v>4.0263199999999999E-2</c:v>
                </c:pt>
                <c:pt idx="32">
                  <c:v>3.8907500000000005E-2</c:v>
                </c:pt>
                <c:pt idx="33">
                  <c:v>3.6388200000000002E-2</c:v>
                </c:pt>
                <c:pt idx="34">
                  <c:v>3.69325E-2</c:v>
                </c:pt>
                <c:pt idx="35">
                  <c:v>3.68244E-2</c:v>
                </c:pt>
                <c:pt idx="36">
                  <c:v>3.35926E-2</c:v>
                </c:pt>
                <c:pt idx="37">
                  <c:v>3.0649799999999998E-2</c:v>
                </c:pt>
                <c:pt idx="38">
                  <c:v>2.32605E-2</c:v>
                </c:pt>
                <c:pt idx="39">
                  <c:v>1.23824E-2</c:v>
                </c:pt>
                <c:pt idx="40">
                  <c:v>4.6776000000000005E-3</c:v>
                </c:pt>
                <c:pt idx="41">
                  <c:v>5.0230000000000001E-4</c:v>
                </c:pt>
                <c:pt idx="42">
                  <c:v>4.6119999999999999E-4</c:v>
                </c:pt>
                <c:pt idx="43">
                  <c:v>2.8157E-3</c:v>
                </c:pt>
                <c:pt idx="44">
                  <c:v>9.7338000000000008E-3</c:v>
                </c:pt>
                <c:pt idx="45">
                  <c:v>1.3018099999999999E-2</c:v>
                </c:pt>
                <c:pt idx="46">
                  <c:v>1.5894499999999999E-2</c:v>
                </c:pt>
                <c:pt idx="47">
                  <c:v>2.39966E-2</c:v>
                </c:pt>
                <c:pt idx="48">
                  <c:v>2.43886E-2</c:v>
                </c:pt>
                <c:pt idx="49">
                  <c:v>2.6859299999999999E-2</c:v>
                </c:pt>
                <c:pt idx="50">
                  <c:v>2.7830900000000002E-2</c:v>
                </c:pt>
                <c:pt idx="51">
                  <c:v>2.7302800000000002E-2</c:v>
                </c:pt>
                <c:pt idx="52">
                  <c:v>2.7197399999999997E-2</c:v>
                </c:pt>
                <c:pt idx="53">
                  <c:v>2.74078E-2</c:v>
                </c:pt>
                <c:pt idx="54">
                  <c:v>2.8325100000000002E-2</c:v>
                </c:pt>
                <c:pt idx="55">
                  <c:v>2.7433900000000001E-2</c:v>
                </c:pt>
                <c:pt idx="56">
                  <c:v>2.8884E-2</c:v>
                </c:pt>
                <c:pt idx="57">
                  <c:v>3.0683099999999998E-2</c:v>
                </c:pt>
                <c:pt idx="58">
                  <c:v>3.2734300000000001E-2</c:v>
                </c:pt>
                <c:pt idx="59">
                  <c:v>3.3283199999999999E-2</c:v>
                </c:pt>
                <c:pt idx="60">
                  <c:v>3.4090099999999998E-2</c:v>
                </c:pt>
                <c:pt idx="61">
                  <c:v>3.4765299999999999E-2</c:v>
                </c:pt>
                <c:pt idx="62">
                  <c:v>3.55684E-2</c:v>
                </c:pt>
                <c:pt idx="63">
                  <c:v>3.7339900000000002E-2</c:v>
                </c:pt>
                <c:pt idx="64">
                  <c:v>3.7113299999999995E-2</c:v>
                </c:pt>
                <c:pt idx="65">
                  <c:v>3.7374900000000003E-2</c:v>
                </c:pt>
                <c:pt idx="66">
                  <c:v>3.8050099999999996E-2</c:v>
                </c:pt>
                <c:pt idx="67">
                  <c:v>3.7831700000000003E-2</c:v>
                </c:pt>
                <c:pt idx="68">
                  <c:v>3.9259099999999998E-2</c:v>
                </c:pt>
                <c:pt idx="69">
                  <c:v>3.8416499999999999E-2</c:v>
                </c:pt>
                <c:pt idx="70">
                  <c:v>3.8568499999999999E-2</c:v>
                </c:pt>
              </c:numCache>
            </c:numRef>
          </c:val>
          <c:smooth val="0"/>
        </c:ser>
        <c:dLbls>
          <c:showLegendKey val="0"/>
          <c:showVal val="0"/>
          <c:showCatName val="0"/>
          <c:showSerName val="0"/>
          <c:showPercent val="0"/>
          <c:showBubbleSize val="0"/>
        </c:dLbls>
        <c:marker val="1"/>
        <c:smooth val="0"/>
        <c:axId val="203667376"/>
        <c:axId val="203666816"/>
      </c:lineChart>
      <c:dateAx>
        <c:axId val="203665696"/>
        <c:scaling>
          <c:orientation val="minMax"/>
        </c:scaling>
        <c:delete val="0"/>
        <c:axPos val="b"/>
        <c:numFmt formatCode="mmm\-yy" sourceLinked="0"/>
        <c:majorTickMark val="out"/>
        <c:minorTickMark val="none"/>
        <c:tickLblPos val="nextTo"/>
        <c:spPr>
          <a:noFill/>
          <a:ln w="9525" cap="flat" cmpd="sng" algn="ctr">
            <a:solidFill>
              <a:schemeClr val="tx1"/>
            </a:solidFill>
            <a:round/>
          </a:ln>
          <a:effectLst/>
        </c:spPr>
        <c:txPr>
          <a:bodyPr rot="-324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666256"/>
        <c:crosses val="autoZero"/>
        <c:auto val="1"/>
        <c:lblOffset val="100"/>
        <c:baseTimeUnit val="months"/>
        <c:majorUnit val="12"/>
        <c:majorTimeUnit val="months"/>
      </c:dateAx>
      <c:valAx>
        <c:axId val="203666256"/>
        <c:scaling>
          <c:orientation val="minMax"/>
        </c:scaling>
        <c:delete val="0"/>
        <c:axPos val="l"/>
        <c:numFmt formatCode="0%"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665696"/>
        <c:crosses val="autoZero"/>
        <c:crossBetween val="between"/>
      </c:valAx>
      <c:valAx>
        <c:axId val="203666816"/>
        <c:scaling>
          <c:orientation val="minMax"/>
        </c:scaling>
        <c:delete val="0"/>
        <c:axPos val="r"/>
        <c:numFmt formatCode="0%" sourceLinked="1"/>
        <c:majorTickMark val="out"/>
        <c:minorTickMark val="none"/>
        <c:tickLblPos val="nextTo"/>
        <c:spPr>
          <a:ln>
            <a:solidFill>
              <a:schemeClr val="tx1"/>
            </a:solidFill>
          </a:ln>
        </c:spPr>
        <c:crossAx val="203667376"/>
        <c:crosses val="max"/>
        <c:crossBetween val="between"/>
        <c:majorUnit val="1.0000000000000002E-2"/>
      </c:valAx>
      <c:dateAx>
        <c:axId val="203667376"/>
        <c:scaling>
          <c:orientation val="minMax"/>
        </c:scaling>
        <c:delete val="1"/>
        <c:axPos val="b"/>
        <c:numFmt formatCode="yyyy\-mm\-dd" sourceLinked="1"/>
        <c:majorTickMark val="out"/>
        <c:minorTickMark val="none"/>
        <c:tickLblPos val="nextTo"/>
        <c:crossAx val="203666816"/>
        <c:crosses val="autoZero"/>
        <c:auto val="1"/>
        <c:lblOffset val="100"/>
        <c:baseTimeUnit val="months"/>
      </c:dateAx>
      <c:spPr>
        <a:noFill/>
        <a:ln w="25400">
          <a:noFill/>
        </a:ln>
      </c:spPr>
    </c:plotArea>
    <c:legend>
      <c:legendPos val="b"/>
      <c:overlay val="0"/>
      <c:spPr>
        <a:no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a:t>S&amp;P 500 Healthcare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Sheet1!$C$3</c:f>
              <c:strCache>
                <c:ptCount val="1"/>
                <c:pt idx="0">
                  <c:v>S5HLTH</c:v>
                </c:pt>
              </c:strCache>
            </c:strRef>
          </c:tx>
          <c:spPr>
            <a:ln w="28575" cap="rnd">
              <a:solidFill>
                <a:schemeClr val="accent1"/>
              </a:solidFill>
              <a:round/>
            </a:ln>
            <a:effectLst/>
          </c:spPr>
          <c:marker>
            <c:symbol val="none"/>
          </c:marker>
          <c:cat>
            <c:numRef>
              <c:f>Sheet1!$B$4:$B$214</c:f>
              <c:numCache>
                <c:formatCode>m/d/yyyy</c:formatCode>
                <c:ptCount val="211"/>
                <c:pt idx="0">
                  <c:v>42675</c:v>
                </c:pt>
                <c:pt idx="1">
                  <c:v>42676</c:v>
                </c:pt>
                <c:pt idx="2">
                  <c:v>42677</c:v>
                </c:pt>
                <c:pt idx="3">
                  <c:v>42678</c:v>
                </c:pt>
                <c:pt idx="4">
                  <c:v>42681</c:v>
                </c:pt>
                <c:pt idx="5">
                  <c:v>42682</c:v>
                </c:pt>
                <c:pt idx="6">
                  <c:v>42683</c:v>
                </c:pt>
                <c:pt idx="7">
                  <c:v>42684</c:v>
                </c:pt>
                <c:pt idx="8">
                  <c:v>42685</c:v>
                </c:pt>
                <c:pt idx="9">
                  <c:v>42688</c:v>
                </c:pt>
                <c:pt idx="10">
                  <c:v>42689</c:v>
                </c:pt>
                <c:pt idx="11">
                  <c:v>42690</c:v>
                </c:pt>
                <c:pt idx="12">
                  <c:v>42691</c:v>
                </c:pt>
                <c:pt idx="13">
                  <c:v>42692</c:v>
                </c:pt>
                <c:pt idx="14">
                  <c:v>42695</c:v>
                </c:pt>
                <c:pt idx="15">
                  <c:v>42696</c:v>
                </c:pt>
                <c:pt idx="16">
                  <c:v>42697</c:v>
                </c:pt>
                <c:pt idx="17">
                  <c:v>42699</c:v>
                </c:pt>
                <c:pt idx="18">
                  <c:v>42702</c:v>
                </c:pt>
                <c:pt idx="19">
                  <c:v>42703</c:v>
                </c:pt>
                <c:pt idx="20">
                  <c:v>42704</c:v>
                </c:pt>
                <c:pt idx="21">
                  <c:v>42705</c:v>
                </c:pt>
                <c:pt idx="22">
                  <c:v>42706</c:v>
                </c:pt>
                <c:pt idx="23">
                  <c:v>42709</c:v>
                </c:pt>
                <c:pt idx="24">
                  <c:v>42710</c:v>
                </c:pt>
                <c:pt idx="25">
                  <c:v>42711</c:v>
                </c:pt>
                <c:pt idx="26">
                  <c:v>42712</c:v>
                </c:pt>
                <c:pt idx="27">
                  <c:v>42713</c:v>
                </c:pt>
                <c:pt idx="28">
                  <c:v>42716</c:v>
                </c:pt>
                <c:pt idx="29">
                  <c:v>42717</c:v>
                </c:pt>
                <c:pt idx="30">
                  <c:v>42718</c:v>
                </c:pt>
                <c:pt idx="31">
                  <c:v>42719</c:v>
                </c:pt>
                <c:pt idx="32">
                  <c:v>42720</c:v>
                </c:pt>
                <c:pt idx="33">
                  <c:v>42723</c:v>
                </c:pt>
                <c:pt idx="34">
                  <c:v>42724</c:v>
                </c:pt>
                <c:pt idx="35">
                  <c:v>42725</c:v>
                </c:pt>
                <c:pt idx="36">
                  <c:v>42726</c:v>
                </c:pt>
                <c:pt idx="37">
                  <c:v>42727</c:v>
                </c:pt>
                <c:pt idx="38">
                  <c:v>42731</c:v>
                </c:pt>
                <c:pt idx="39">
                  <c:v>42732</c:v>
                </c:pt>
                <c:pt idx="40">
                  <c:v>42733</c:v>
                </c:pt>
                <c:pt idx="41">
                  <c:v>42734</c:v>
                </c:pt>
                <c:pt idx="42">
                  <c:v>42738</c:v>
                </c:pt>
                <c:pt idx="43">
                  <c:v>42739</c:v>
                </c:pt>
                <c:pt idx="44">
                  <c:v>42740</c:v>
                </c:pt>
                <c:pt idx="45">
                  <c:v>42741</c:v>
                </c:pt>
                <c:pt idx="46">
                  <c:v>42744</c:v>
                </c:pt>
                <c:pt idx="47">
                  <c:v>42745</c:v>
                </c:pt>
                <c:pt idx="48">
                  <c:v>42746</c:v>
                </c:pt>
                <c:pt idx="49">
                  <c:v>42747</c:v>
                </c:pt>
                <c:pt idx="50">
                  <c:v>42748</c:v>
                </c:pt>
                <c:pt idx="51">
                  <c:v>42752</c:v>
                </c:pt>
                <c:pt idx="52">
                  <c:v>42753</c:v>
                </c:pt>
                <c:pt idx="53">
                  <c:v>42754</c:v>
                </c:pt>
                <c:pt idx="54">
                  <c:v>42755</c:v>
                </c:pt>
                <c:pt idx="55">
                  <c:v>42758</c:v>
                </c:pt>
                <c:pt idx="56">
                  <c:v>42759</c:v>
                </c:pt>
                <c:pt idx="57">
                  <c:v>42760</c:v>
                </c:pt>
                <c:pt idx="58">
                  <c:v>42761</c:v>
                </c:pt>
                <c:pt idx="59">
                  <c:v>42762</c:v>
                </c:pt>
                <c:pt idx="60">
                  <c:v>42765</c:v>
                </c:pt>
                <c:pt idx="61">
                  <c:v>42766</c:v>
                </c:pt>
                <c:pt idx="62">
                  <c:v>42767</c:v>
                </c:pt>
                <c:pt idx="63">
                  <c:v>42768</c:v>
                </c:pt>
                <c:pt idx="64">
                  <c:v>42769</c:v>
                </c:pt>
                <c:pt idx="65">
                  <c:v>42772</c:v>
                </c:pt>
                <c:pt idx="66">
                  <c:v>42773</c:v>
                </c:pt>
                <c:pt idx="67">
                  <c:v>42774</c:v>
                </c:pt>
                <c:pt idx="68">
                  <c:v>42775</c:v>
                </c:pt>
                <c:pt idx="69">
                  <c:v>42776</c:v>
                </c:pt>
                <c:pt idx="70">
                  <c:v>42779</c:v>
                </c:pt>
                <c:pt idx="71">
                  <c:v>42780</c:v>
                </c:pt>
                <c:pt idx="72">
                  <c:v>42781</c:v>
                </c:pt>
                <c:pt idx="73">
                  <c:v>42782</c:v>
                </c:pt>
                <c:pt idx="74">
                  <c:v>42783</c:v>
                </c:pt>
                <c:pt idx="75">
                  <c:v>42787</c:v>
                </c:pt>
                <c:pt idx="76">
                  <c:v>42788</c:v>
                </c:pt>
                <c:pt idx="77">
                  <c:v>42789</c:v>
                </c:pt>
                <c:pt idx="78">
                  <c:v>42790</c:v>
                </c:pt>
                <c:pt idx="79">
                  <c:v>42793</c:v>
                </c:pt>
                <c:pt idx="80">
                  <c:v>42794</c:v>
                </c:pt>
                <c:pt idx="81">
                  <c:v>42795</c:v>
                </c:pt>
                <c:pt idx="82">
                  <c:v>42796</c:v>
                </c:pt>
                <c:pt idx="83">
                  <c:v>42797</c:v>
                </c:pt>
                <c:pt idx="84">
                  <c:v>42800</c:v>
                </c:pt>
                <c:pt idx="85">
                  <c:v>42801</c:v>
                </c:pt>
                <c:pt idx="86">
                  <c:v>42802</c:v>
                </c:pt>
                <c:pt idx="87">
                  <c:v>42803</c:v>
                </c:pt>
                <c:pt idx="88">
                  <c:v>42804</c:v>
                </c:pt>
                <c:pt idx="89">
                  <c:v>42807</c:v>
                </c:pt>
                <c:pt idx="90">
                  <c:v>42808</c:v>
                </c:pt>
                <c:pt idx="91">
                  <c:v>42809</c:v>
                </c:pt>
                <c:pt idx="92">
                  <c:v>42810</c:v>
                </c:pt>
                <c:pt idx="93">
                  <c:v>42811</c:v>
                </c:pt>
                <c:pt idx="94">
                  <c:v>42814</c:v>
                </c:pt>
                <c:pt idx="95">
                  <c:v>42815</c:v>
                </c:pt>
                <c:pt idx="96">
                  <c:v>42816</c:v>
                </c:pt>
                <c:pt idx="97">
                  <c:v>42817</c:v>
                </c:pt>
                <c:pt idx="98">
                  <c:v>42818</c:v>
                </c:pt>
                <c:pt idx="99">
                  <c:v>42821</c:v>
                </c:pt>
                <c:pt idx="100">
                  <c:v>42822</c:v>
                </c:pt>
                <c:pt idx="101">
                  <c:v>42823</c:v>
                </c:pt>
                <c:pt idx="102">
                  <c:v>42824</c:v>
                </c:pt>
                <c:pt idx="103">
                  <c:v>42825</c:v>
                </c:pt>
                <c:pt idx="104">
                  <c:v>42828</c:v>
                </c:pt>
                <c:pt idx="105">
                  <c:v>42829</c:v>
                </c:pt>
                <c:pt idx="106">
                  <c:v>42830</c:v>
                </c:pt>
                <c:pt idx="107">
                  <c:v>42831</c:v>
                </c:pt>
                <c:pt idx="108">
                  <c:v>42832</c:v>
                </c:pt>
                <c:pt idx="109">
                  <c:v>42835</c:v>
                </c:pt>
                <c:pt idx="110">
                  <c:v>42836</c:v>
                </c:pt>
                <c:pt idx="111">
                  <c:v>42837</c:v>
                </c:pt>
                <c:pt idx="112">
                  <c:v>42838</c:v>
                </c:pt>
                <c:pt idx="113">
                  <c:v>42842</c:v>
                </c:pt>
                <c:pt idx="114">
                  <c:v>42843</c:v>
                </c:pt>
                <c:pt idx="115">
                  <c:v>42844</c:v>
                </c:pt>
                <c:pt idx="116">
                  <c:v>42845</c:v>
                </c:pt>
                <c:pt idx="117">
                  <c:v>42846</c:v>
                </c:pt>
                <c:pt idx="118">
                  <c:v>42849</c:v>
                </c:pt>
                <c:pt idx="119">
                  <c:v>42850</c:v>
                </c:pt>
                <c:pt idx="120">
                  <c:v>42851</c:v>
                </c:pt>
                <c:pt idx="121">
                  <c:v>42852</c:v>
                </c:pt>
                <c:pt idx="122">
                  <c:v>42853</c:v>
                </c:pt>
                <c:pt idx="123">
                  <c:v>42856</c:v>
                </c:pt>
                <c:pt idx="124">
                  <c:v>42857</c:v>
                </c:pt>
                <c:pt idx="125">
                  <c:v>42858</c:v>
                </c:pt>
                <c:pt idx="126">
                  <c:v>42859</c:v>
                </c:pt>
                <c:pt idx="127">
                  <c:v>42860</c:v>
                </c:pt>
                <c:pt idx="128">
                  <c:v>42863</c:v>
                </c:pt>
                <c:pt idx="129">
                  <c:v>42864</c:v>
                </c:pt>
                <c:pt idx="130">
                  <c:v>42865</c:v>
                </c:pt>
                <c:pt idx="131">
                  <c:v>42866</c:v>
                </c:pt>
                <c:pt idx="132">
                  <c:v>42867</c:v>
                </c:pt>
                <c:pt idx="133">
                  <c:v>42870</c:v>
                </c:pt>
                <c:pt idx="134">
                  <c:v>42871</c:v>
                </c:pt>
                <c:pt idx="135">
                  <c:v>42872</c:v>
                </c:pt>
                <c:pt idx="136">
                  <c:v>42873</c:v>
                </c:pt>
                <c:pt idx="137">
                  <c:v>42874</c:v>
                </c:pt>
                <c:pt idx="138">
                  <c:v>42877</c:v>
                </c:pt>
                <c:pt idx="139">
                  <c:v>42878</c:v>
                </c:pt>
                <c:pt idx="140">
                  <c:v>42879</c:v>
                </c:pt>
                <c:pt idx="141">
                  <c:v>42880</c:v>
                </c:pt>
                <c:pt idx="142">
                  <c:v>42881</c:v>
                </c:pt>
                <c:pt idx="143">
                  <c:v>42885</c:v>
                </c:pt>
                <c:pt idx="144">
                  <c:v>42886</c:v>
                </c:pt>
                <c:pt idx="145">
                  <c:v>42887</c:v>
                </c:pt>
                <c:pt idx="146">
                  <c:v>42888</c:v>
                </c:pt>
                <c:pt idx="147">
                  <c:v>42891</c:v>
                </c:pt>
                <c:pt idx="148">
                  <c:v>42892</c:v>
                </c:pt>
                <c:pt idx="149">
                  <c:v>42893</c:v>
                </c:pt>
                <c:pt idx="150">
                  <c:v>42894</c:v>
                </c:pt>
                <c:pt idx="151">
                  <c:v>42895</c:v>
                </c:pt>
                <c:pt idx="152">
                  <c:v>42898</c:v>
                </c:pt>
                <c:pt idx="153">
                  <c:v>42899</c:v>
                </c:pt>
                <c:pt idx="154">
                  <c:v>42900</c:v>
                </c:pt>
                <c:pt idx="155">
                  <c:v>42901</c:v>
                </c:pt>
                <c:pt idx="156">
                  <c:v>42902</c:v>
                </c:pt>
                <c:pt idx="157">
                  <c:v>42905</c:v>
                </c:pt>
                <c:pt idx="158">
                  <c:v>42906</c:v>
                </c:pt>
                <c:pt idx="159">
                  <c:v>42907</c:v>
                </c:pt>
                <c:pt idx="160">
                  <c:v>42908</c:v>
                </c:pt>
                <c:pt idx="161">
                  <c:v>42909</c:v>
                </c:pt>
                <c:pt idx="162">
                  <c:v>42912</c:v>
                </c:pt>
                <c:pt idx="163">
                  <c:v>42913</c:v>
                </c:pt>
                <c:pt idx="164">
                  <c:v>42914</c:v>
                </c:pt>
                <c:pt idx="165">
                  <c:v>42915</c:v>
                </c:pt>
                <c:pt idx="166">
                  <c:v>42916</c:v>
                </c:pt>
                <c:pt idx="167">
                  <c:v>42919</c:v>
                </c:pt>
                <c:pt idx="168">
                  <c:v>42921</c:v>
                </c:pt>
                <c:pt idx="169">
                  <c:v>42922</c:v>
                </c:pt>
                <c:pt idx="170">
                  <c:v>42923</c:v>
                </c:pt>
                <c:pt idx="171">
                  <c:v>42926</c:v>
                </c:pt>
                <c:pt idx="172">
                  <c:v>42927</c:v>
                </c:pt>
                <c:pt idx="173">
                  <c:v>42928</c:v>
                </c:pt>
                <c:pt idx="174">
                  <c:v>42929</c:v>
                </c:pt>
                <c:pt idx="175">
                  <c:v>42930</c:v>
                </c:pt>
                <c:pt idx="176">
                  <c:v>42933</c:v>
                </c:pt>
                <c:pt idx="177">
                  <c:v>42934</c:v>
                </c:pt>
                <c:pt idx="178">
                  <c:v>42935</c:v>
                </c:pt>
                <c:pt idx="179">
                  <c:v>42936</c:v>
                </c:pt>
                <c:pt idx="180">
                  <c:v>42937</c:v>
                </c:pt>
                <c:pt idx="181">
                  <c:v>42940</c:v>
                </c:pt>
                <c:pt idx="182">
                  <c:v>42941</c:v>
                </c:pt>
                <c:pt idx="183">
                  <c:v>42942</c:v>
                </c:pt>
                <c:pt idx="184">
                  <c:v>42943</c:v>
                </c:pt>
                <c:pt idx="185">
                  <c:v>42944</c:v>
                </c:pt>
                <c:pt idx="186">
                  <c:v>42947</c:v>
                </c:pt>
                <c:pt idx="187">
                  <c:v>42948</c:v>
                </c:pt>
                <c:pt idx="188">
                  <c:v>42949</c:v>
                </c:pt>
                <c:pt idx="189">
                  <c:v>42950</c:v>
                </c:pt>
                <c:pt idx="190">
                  <c:v>42951</c:v>
                </c:pt>
                <c:pt idx="191">
                  <c:v>42954</c:v>
                </c:pt>
                <c:pt idx="192">
                  <c:v>42955</c:v>
                </c:pt>
                <c:pt idx="193">
                  <c:v>42956</c:v>
                </c:pt>
                <c:pt idx="194">
                  <c:v>42957</c:v>
                </c:pt>
                <c:pt idx="195">
                  <c:v>42958</c:v>
                </c:pt>
                <c:pt idx="196">
                  <c:v>42961</c:v>
                </c:pt>
                <c:pt idx="197">
                  <c:v>42962</c:v>
                </c:pt>
                <c:pt idx="198">
                  <c:v>42963</c:v>
                </c:pt>
                <c:pt idx="199">
                  <c:v>42964</c:v>
                </c:pt>
                <c:pt idx="200">
                  <c:v>42965</c:v>
                </c:pt>
                <c:pt idx="201">
                  <c:v>42968</c:v>
                </c:pt>
                <c:pt idx="202">
                  <c:v>42969</c:v>
                </c:pt>
                <c:pt idx="203">
                  <c:v>42970</c:v>
                </c:pt>
                <c:pt idx="204">
                  <c:v>42971</c:v>
                </c:pt>
                <c:pt idx="205">
                  <c:v>42972</c:v>
                </c:pt>
                <c:pt idx="206">
                  <c:v>42975</c:v>
                </c:pt>
                <c:pt idx="207">
                  <c:v>42976</c:v>
                </c:pt>
                <c:pt idx="208">
                  <c:v>42977</c:v>
                </c:pt>
                <c:pt idx="209">
                  <c:v>42978</c:v>
                </c:pt>
                <c:pt idx="210">
                  <c:v>42979</c:v>
                </c:pt>
              </c:numCache>
            </c:numRef>
          </c:cat>
          <c:val>
            <c:numRef>
              <c:f>Sheet1!$C$4:$C$214</c:f>
              <c:numCache>
                <c:formatCode>General</c:formatCode>
                <c:ptCount val="211"/>
                <c:pt idx="0">
                  <c:v>775.01</c:v>
                </c:pt>
                <c:pt idx="1">
                  <c:v>771.25</c:v>
                </c:pt>
                <c:pt idx="2">
                  <c:v>763.33</c:v>
                </c:pt>
                <c:pt idx="3">
                  <c:v>769.12</c:v>
                </c:pt>
                <c:pt idx="4">
                  <c:v>787.81</c:v>
                </c:pt>
                <c:pt idx="5">
                  <c:v>789.45</c:v>
                </c:pt>
                <c:pt idx="6">
                  <c:v>816.53</c:v>
                </c:pt>
                <c:pt idx="7">
                  <c:v>826.26</c:v>
                </c:pt>
                <c:pt idx="8">
                  <c:v>813.91</c:v>
                </c:pt>
                <c:pt idx="9">
                  <c:v>811.25</c:v>
                </c:pt>
                <c:pt idx="10">
                  <c:v>813.51</c:v>
                </c:pt>
                <c:pt idx="11">
                  <c:v>809.63</c:v>
                </c:pt>
                <c:pt idx="12">
                  <c:v>813.19</c:v>
                </c:pt>
                <c:pt idx="13">
                  <c:v>803.93</c:v>
                </c:pt>
                <c:pt idx="14">
                  <c:v>806.32</c:v>
                </c:pt>
                <c:pt idx="15">
                  <c:v>795.04</c:v>
                </c:pt>
                <c:pt idx="16">
                  <c:v>798.08</c:v>
                </c:pt>
                <c:pt idx="17">
                  <c:v>801.37</c:v>
                </c:pt>
                <c:pt idx="18">
                  <c:v>794.52</c:v>
                </c:pt>
                <c:pt idx="19">
                  <c:v>799.72</c:v>
                </c:pt>
                <c:pt idx="20">
                  <c:v>792.13</c:v>
                </c:pt>
                <c:pt idx="21">
                  <c:v>786.12</c:v>
                </c:pt>
                <c:pt idx="22">
                  <c:v>788.57</c:v>
                </c:pt>
                <c:pt idx="23">
                  <c:v>787.3</c:v>
                </c:pt>
                <c:pt idx="24">
                  <c:v>789.21</c:v>
                </c:pt>
                <c:pt idx="25">
                  <c:v>782.72</c:v>
                </c:pt>
                <c:pt idx="26">
                  <c:v>784.03</c:v>
                </c:pt>
                <c:pt idx="27">
                  <c:v>793.7</c:v>
                </c:pt>
                <c:pt idx="28">
                  <c:v>797.75</c:v>
                </c:pt>
                <c:pt idx="29">
                  <c:v>803.09</c:v>
                </c:pt>
                <c:pt idx="30">
                  <c:v>799.69</c:v>
                </c:pt>
                <c:pt idx="31">
                  <c:v>804.4</c:v>
                </c:pt>
                <c:pt idx="32">
                  <c:v>805.54</c:v>
                </c:pt>
                <c:pt idx="33">
                  <c:v>801.4</c:v>
                </c:pt>
                <c:pt idx="34">
                  <c:v>801.03</c:v>
                </c:pt>
                <c:pt idx="35">
                  <c:v>796.22</c:v>
                </c:pt>
                <c:pt idx="36">
                  <c:v>797.53</c:v>
                </c:pt>
                <c:pt idx="37">
                  <c:v>803.78</c:v>
                </c:pt>
                <c:pt idx="38">
                  <c:v>804.86</c:v>
                </c:pt>
                <c:pt idx="39">
                  <c:v>799.04</c:v>
                </c:pt>
                <c:pt idx="40">
                  <c:v>799.84</c:v>
                </c:pt>
                <c:pt idx="41">
                  <c:v>796.91</c:v>
                </c:pt>
                <c:pt idx="42">
                  <c:v>808.04</c:v>
                </c:pt>
                <c:pt idx="43">
                  <c:v>813.66</c:v>
                </c:pt>
                <c:pt idx="44">
                  <c:v>817.59</c:v>
                </c:pt>
                <c:pt idx="45">
                  <c:v>820.25</c:v>
                </c:pt>
                <c:pt idx="46">
                  <c:v>823.9</c:v>
                </c:pt>
                <c:pt idx="47">
                  <c:v>826.66</c:v>
                </c:pt>
                <c:pt idx="48">
                  <c:v>818.04</c:v>
                </c:pt>
                <c:pt idx="49">
                  <c:v>818.62</c:v>
                </c:pt>
                <c:pt idx="50">
                  <c:v>819.5</c:v>
                </c:pt>
                <c:pt idx="51">
                  <c:v>815.82</c:v>
                </c:pt>
                <c:pt idx="52">
                  <c:v>814.8</c:v>
                </c:pt>
                <c:pt idx="53">
                  <c:v>809.7</c:v>
                </c:pt>
                <c:pt idx="54">
                  <c:v>807.33</c:v>
                </c:pt>
                <c:pt idx="55">
                  <c:v>803.72</c:v>
                </c:pt>
                <c:pt idx="56">
                  <c:v>798.49</c:v>
                </c:pt>
                <c:pt idx="57">
                  <c:v>805.39</c:v>
                </c:pt>
                <c:pt idx="58">
                  <c:v>799.68</c:v>
                </c:pt>
                <c:pt idx="59">
                  <c:v>806.11</c:v>
                </c:pt>
                <c:pt idx="60">
                  <c:v>802.77</c:v>
                </c:pt>
                <c:pt idx="61">
                  <c:v>814.06</c:v>
                </c:pt>
                <c:pt idx="62">
                  <c:v>819.85</c:v>
                </c:pt>
                <c:pt idx="63">
                  <c:v>820.89</c:v>
                </c:pt>
                <c:pt idx="64">
                  <c:v>825.74</c:v>
                </c:pt>
                <c:pt idx="65">
                  <c:v>825.35</c:v>
                </c:pt>
                <c:pt idx="66">
                  <c:v>826.09</c:v>
                </c:pt>
                <c:pt idx="67">
                  <c:v>824.93</c:v>
                </c:pt>
                <c:pt idx="68">
                  <c:v>828.53</c:v>
                </c:pt>
                <c:pt idx="69">
                  <c:v>829.52</c:v>
                </c:pt>
                <c:pt idx="70">
                  <c:v>834.87</c:v>
                </c:pt>
                <c:pt idx="71">
                  <c:v>840.97</c:v>
                </c:pt>
                <c:pt idx="72">
                  <c:v>850.8</c:v>
                </c:pt>
                <c:pt idx="73">
                  <c:v>849.58</c:v>
                </c:pt>
                <c:pt idx="74">
                  <c:v>850.54</c:v>
                </c:pt>
                <c:pt idx="75">
                  <c:v>854.53</c:v>
                </c:pt>
                <c:pt idx="76">
                  <c:v>853.32</c:v>
                </c:pt>
                <c:pt idx="77">
                  <c:v>859.65</c:v>
                </c:pt>
                <c:pt idx="78">
                  <c:v>863.34</c:v>
                </c:pt>
                <c:pt idx="79">
                  <c:v>866.68</c:v>
                </c:pt>
                <c:pt idx="80">
                  <c:v>864.61</c:v>
                </c:pt>
                <c:pt idx="81">
                  <c:v>873.61</c:v>
                </c:pt>
                <c:pt idx="82">
                  <c:v>871.6</c:v>
                </c:pt>
                <c:pt idx="83">
                  <c:v>875.04</c:v>
                </c:pt>
                <c:pt idx="84">
                  <c:v>871.16</c:v>
                </c:pt>
                <c:pt idx="85">
                  <c:v>865.34</c:v>
                </c:pt>
                <c:pt idx="86">
                  <c:v>868.01</c:v>
                </c:pt>
                <c:pt idx="87">
                  <c:v>873.21</c:v>
                </c:pt>
                <c:pt idx="88">
                  <c:v>876.38</c:v>
                </c:pt>
                <c:pt idx="89">
                  <c:v>875.03</c:v>
                </c:pt>
                <c:pt idx="90">
                  <c:v>872.18</c:v>
                </c:pt>
                <c:pt idx="91">
                  <c:v>882.5</c:v>
                </c:pt>
                <c:pt idx="92">
                  <c:v>874.58</c:v>
                </c:pt>
                <c:pt idx="93">
                  <c:v>869.94</c:v>
                </c:pt>
                <c:pt idx="94">
                  <c:v>868.11</c:v>
                </c:pt>
                <c:pt idx="95">
                  <c:v>861.29</c:v>
                </c:pt>
                <c:pt idx="96">
                  <c:v>861.95</c:v>
                </c:pt>
                <c:pt idx="97">
                  <c:v>858.81</c:v>
                </c:pt>
                <c:pt idx="98">
                  <c:v>858.59</c:v>
                </c:pt>
                <c:pt idx="99">
                  <c:v>861.71</c:v>
                </c:pt>
                <c:pt idx="100">
                  <c:v>862.17</c:v>
                </c:pt>
                <c:pt idx="101">
                  <c:v>862.1</c:v>
                </c:pt>
                <c:pt idx="102">
                  <c:v>862.06</c:v>
                </c:pt>
                <c:pt idx="103">
                  <c:v>859.75</c:v>
                </c:pt>
                <c:pt idx="104">
                  <c:v>860.53</c:v>
                </c:pt>
                <c:pt idx="105">
                  <c:v>860.1</c:v>
                </c:pt>
                <c:pt idx="106">
                  <c:v>857.22</c:v>
                </c:pt>
                <c:pt idx="107">
                  <c:v>858.35</c:v>
                </c:pt>
                <c:pt idx="108">
                  <c:v>859.9</c:v>
                </c:pt>
                <c:pt idx="109">
                  <c:v>858.52</c:v>
                </c:pt>
                <c:pt idx="110">
                  <c:v>856.99</c:v>
                </c:pt>
                <c:pt idx="111">
                  <c:v>857.23</c:v>
                </c:pt>
                <c:pt idx="112">
                  <c:v>854.9</c:v>
                </c:pt>
                <c:pt idx="113">
                  <c:v>857.55</c:v>
                </c:pt>
                <c:pt idx="114">
                  <c:v>848.88</c:v>
                </c:pt>
                <c:pt idx="115">
                  <c:v>851.13</c:v>
                </c:pt>
                <c:pt idx="116">
                  <c:v>855.83</c:v>
                </c:pt>
                <c:pt idx="117">
                  <c:v>851.57</c:v>
                </c:pt>
                <c:pt idx="118">
                  <c:v>859.64</c:v>
                </c:pt>
                <c:pt idx="119">
                  <c:v>863.61</c:v>
                </c:pt>
                <c:pt idx="120">
                  <c:v>867.95</c:v>
                </c:pt>
                <c:pt idx="121">
                  <c:v>870.21</c:v>
                </c:pt>
                <c:pt idx="122">
                  <c:v>872.26</c:v>
                </c:pt>
                <c:pt idx="123">
                  <c:v>873.55</c:v>
                </c:pt>
                <c:pt idx="124">
                  <c:v>876.26</c:v>
                </c:pt>
                <c:pt idx="125">
                  <c:v>872.94</c:v>
                </c:pt>
                <c:pt idx="126">
                  <c:v>878.11</c:v>
                </c:pt>
                <c:pt idx="127">
                  <c:v>877.59</c:v>
                </c:pt>
                <c:pt idx="128">
                  <c:v>872.57</c:v>
                </c:pt>
                <c:pt idx="129">
                  <c:v>873.25</c:v>
                </c:pt>
                <c:pt idx="130">
                  <c:v>870.32</c:v>
                </c:pt>
                <c:pt idx="131">
                  <c:v>870.79</c:v>
                </c:pt>
                <c:pt idx="132">
                  <c:v>869.16</c:v>
                </c:pt>
                <c:pt idx="133">
                  <c:v>874.29</c:v>
                </c:pt>
                <c:pt idx="134">
                  <c:v>870.89</c:v>
                </c:pt>
                <c:pt idx="135">
                  <c:v>859.85</c:v>
                </c:pt>
                <c:pt idx="136">
                  <c:v>863.41</c:v>
                </c:pt>
                <c:pt idx="137">
                  <c:v>865.83</c:v>
                </c:pt>
                <c:pt idx="138">
                  <c:v>867.87</c:v>
                </c:pt>
                <c:pt idx="139">
                  <c:v>870.89</c:v>
                </c:pt>
                <c:pt idx="140">
                  <c:v>872.96</c:v>
                </c:pt>
                <c:pt idx="141">
                  <c:v>876.9</c:v>
                </c:pt>
                <c:pt idx="142">
                  <c:v>875.05</c:v>
                </c:pt>
                <c:pt idx="143">
                  <c:v>873.78</c:v>
                </c:pt>
                <c:pt idx="144">
                  <c:v>877.55</c:v>
                </c:pt>
                <c:pt idx="145">
                  <c:v>887.94</c:v>
                </c:pt>
                <c:pt idx="146">
                  <c:v>893.13</c:v>
                </c:pt>
                <c:pt idx="147">
                  <c:v>890.51</c:v>
                </c:pt>
                <c:pt idx="148">
                  <c:v>887.92</c:v>
                </c:pt>
                <c:pt idx="149">
                  <c:v>890.36</c:v>
                </c:pt>
                <c:pt idx="150">
                  <c:v>888.52</c:v>
                </c:pt>
                <c:pt idx="151">
                  <c:v>894.13</c:v>
                </c:pt>
                <c:pt idx="152">
                  <c:v>892.94</c:v>
                </c:pt>
                <c:pt idx="153">
                  <c:v>894.09</c:v>
                </c:pt>
                <c:pt idx="154">
                  <c:v>898.22</c:v>
                </c:pt>
                <c:pt idx="155">
                  <c:v>897.33</c:v>
                </c:pt>
                <c:pt idx="156">
                  <c:v>898.6</c:v>
                </c:pt>
                <c:pt idx="157">
                  <c:v>908.29</c:v>
                </c:pt>
                <c:pt idx="158">
                  <c:v>911.31</c:v>
                </c:pt>
                <c:pt idx="159">
                  <c:v>922.48</c:v>
                </c:pt>
                <c:pt idx="160">
                  <c:v>932.2</c:v>
                </c:pt>
                <c:pt idx="161">
                  <c:v>931.36</c:v>
                </c:pt>
                <c:pt idx="162">
                  <c:v>929.87</c:v>
                </c:pt>
                <c:pt idx="163">
                  <c:v>921.32</c:v>
                </c:pt>
                <c:pt idx="164">
                  <c:v>926.16</c:v>
                </c:pt>
                <c:pt idx="165">
                  <c:v>917.95</c:v>
                </c:pt>
                <c:pt idx="166">
                  <c:v>916.93</c:v>
                </c:pt>
                <c:pt idx="167">
                  <c:v>918.32</c:v>
                </c:pt>
                <c:pt idx="168">
                  <c:v>923.3</c:v>
                </c:pt>
                <c:pt idx="169">
                  <c:v>911.36</c:v>
                </c:pt>
                <c:pt idx="170">
                  <c:v>916.54</c:v>
                </c:pt>
                <c:pt idx="171">
                  <c:v>913.91</c:v>
                </c:pt>
                <c:pt idx="172">
                  <c:v>913.21</c:v>
                </c:pt>
                <c:pt idx="173">
                  <c:v>919.15</c:v>
                </c:pt>
                <c:pt idx="174">
                  <c:v>919.95</c:v>
                </c:pt>
                <c:pt idx="175">
                  <c:v>925.82</c:v>
                </c:pt>
                <c:pt idx="176">
                  <c:v>923.01</c:v>
                </c:pt>
                <c:pt idx="177">
                  <c:v>923.46</c:v>
                </c:pt>
                <c:pt idx="178">
                  <c:v>930.88</c:v>
                </c:pt>
                <c:pt idx="179">
                  <c:v>936.63</c:v>
                </c:pt>
                <c:pt idx="180">
                  <c:v>936.04</c:v>
                </c:pt>
                <c:pt idx="181">
                  <c:v>935.15</c:v>
                </c:pt>
                <c:pt idx="182">
                  <c:v>928.84</c:v>
                </c:pt>
                <c:pt idx="183">
                  <c:v>925.96</c:v>
                </c:pt>
                <c:pt idx="184">
                  <c:v>919.64</c:v>
                </c:pt>
                <c:pt idx="185">
                  <c:v>924.28</c:v>
                </c:pt>
                <c:pt idx="186">
                  <c:v>923.11</c:v>
                </c:pt>
                <c:pt idx="187">
                  <c:v>921.07</c:v>
                </c:pt>
                <c:pt idx="188">
                  <c:v>919.03</c:v>
                </c:pt>
                <c:pt idx="189">
                  <c:v>920.6</c:v>
                </c:pt>
                <c:pt idx="190">
                  <c:v>918.6</c:v>
                </c:pt>
                <c:pt idx="191">
                  <c:v>920.08</c:v>
                </c:pt>
                <c:pt idx="192">
                  <c:v>915.62</c:v>
                </c:pt>
                <c:pt idx="193">
                  <c:v>917.05</c:v>
                </c:pt>
                <c:pt idx="194">
                  <c:v>905.32</c:v>
                </c:pt>
                <c:pt idx="195">
                  <c:v>908</c:v>
                </c:pt>
                <c:pt idx="196">
                  <c:v>913.91</c:v>
                </c:pt>
                <c:pt idx="197">
                  <c:v>913.71</c:v>
                </c:pt>
                <c:pt idx="198">
                  <c:v>916.03</c:v>
                </c:pt>
                <c:pt idx="199">
                  <c:v>904.46</c:v>
                </c:pt>
                <c:pt idx="200">
                  <c:v>900.71</c:v>
                </c:pt>
                <c:pt idx="201">
                  <c:v>904.83</c:v>
                </c:pt>
                <c:pt idx="202">
                  <c:v>915.4</c:v>
                </c:pt>
                <c:pt idx="203">
                  <c:v>908.88</c:v>
                </c:pt>
                <c:pt idx="204">
                  <c:v>911.46</c:v>
                </c:pt>
                <c:pt idx="205">
                  <c:v>910.4</c:v>
                </c:pt>
                <c:pt idx="206">
                  <c:v>915.9</c:v>
                </c:pt>
                <c:pt idx="207">
                  <c:v>917.43</c:v>
                </c:pt>
                <c:pt idx="208">
                  <c:v>922.64</c:v>
                </c:pt>
                <c:pt idx="209">
                  <c:v>938.28</c:v>
                </c:pt>
                <c:pt idx="210">
                  <c:v>937.49</c:v>
                </c:pt>
              </c:numCache>
            </c:numRef>
          </c:val>
          <c:smooth val="0"/>
        </c:ser>
        <c:dLbls>
          <c:showLegendKey val="0"/>
          <c:showVal val="0"/>
          <c:showCatName val="0"/>
          <c:showSerName val="0"/>
          <c:showPercent val="0"/>
          <c:showBubbleSize val="0"/>
        </c:dLbls>
        <c:smooth val="0"/>
        <c:axId val="207500816"/>
        <c:axId val="207501376"/>
      </c:lineChart>
      <c:dateAx>
        <c:axId val="207500816"/>
        <c:scaling>
          <c:orientation val="minMax"/>
        </c:scaling>
        <c:delete val="0"/>
        <c:axPos val="b"/>
        <c:numFmt formatCode="mmm\-yy"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501376"/>
        <c:crosses val="autoZero"/>
        <c:auto val="1"/>
        <c:lblOffset val="100"/>
        <c:baseTimeUnit val="days"/>
      </c:dateAx>
      <c:valAx>
        <c:axId val="207501376"/>
        <c:scaling>
          <c:orientation val="minMax"/>
          <c:min val="700"/>
        </c:scaling>
        <c:delete val="0"/>
        <c:axPos val="l"/>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50081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r>
              <a:rPr lang="en-US" b="1" u="sng"/>
              <a:t>Nasdaq</a:t>
            </a:r>
            <a:r>
              <a:rPr lang="en-US" b="1" u="sng" baseline="0"/>
              <a:t> Biotech ETF</a:t>
            </a:r>
            <a:endParaRPr lang="en-US" b="1" u="sng"/>
          </a:p>
        </c:rich>
      </c:tx>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Sheet1!$C$3</c:f>
              <c:strCache>
                <c:ptCount val="1"/>
                <c:pt idx="0">
                  <c:v>NBI</c:v>
                </c:pt>
              </c:strCache>
            </c:strRef>
          </c:tx>
          <c:spPr>
            <a:ln w="28575" cap="rnd">
              <a:solidFill>
                <a:schemeClr val="accent1"/>
              </a:solidFill>
              <a:round/>
            </a:ln>
            <a:effectLst/>
          </c:spPr>
          <c:marker>
            <c:symbol val="none"/>
          </c:marker>
          <c:cat>
            <c:numRef>
              <c:f>Sheet1!$B$4:$B$214</c:f>
              <c:numCache>
                <c:formatCode>m/d/yyyy</c:formatCode>
                <c:ptCount val="211"/>
                <c:pt idx="0">
                  <c:v>42675</c:v>
                </c:pt>
                <c:pt idx="1">
                  <c:v>42676</c:v>
                </c:pt>
                <c:pt idx="2">
                  <c:v>42677</c:v>
                </c:pt>
                <c:pt idx="3">
                  <c:v>42678</c:v>
                </c:pt>
                <c:pt idx="4">
                  <c:v>42681</c:v>
                </c:pt>
                <c:pt idx="5">
                  <c:v>42682</c:v>
                </c:pt>
                <c:pt idx="6">
                  <c:v>42683</c:v>
                </c:pt>
                <c:pt idx="7">
                  <c:v>42684</c:v>
                </c:pt>
                <c:pt idx="8">
                  <c:v>42685</c:v>
                </c:pt>
                <c:pt idx="9">
                  <c:v>42688</c:v>
                </c:pt>
                <c:pt idx="10">
                  <c:v>42689</c:v>
                </c:pt>
                <c:pt idx="11">
                  <c:v>42690</c:v>
                </c:pt>
                <c:pt idx="12">
                  <c:v>42691</c:v>
                </c:pt>
                <c:pt idx="13">
                  <c:v>42692</c:v>
                </c:pt>
                <c:pt idx="14">
                  <c:v>42695</c:v>
                </c:pt>
                <c:pt idx="15">
                  <c:v>42696</c:v>
                </c:pt>
                <c:pt idx="16">
                  <c:v>42697</c:v>
                </c:pt>
                <c:pt idx="17">
                  <c:v>42699</c:v>
                </c:pt>
                <c:pt idx="18">
                  <c:v>42702</c:v>
                </c:pt>
                <c:pt idx="19">
                  <c:v>42703</c:v>
                </c:pt>
                <c:pt idx="20">
                  <c:v>42704</c:v>
                </c:pt>
                <c:pt idx="21">
                  <c:v>42705</c:v>
                </c:pt>
                <c:pt idx="22">
                  <c:v>42706</c:v>
                </c:pt>
                <c:pt idx="23">
                  <c:v>42709</c:v>
                </c:pt>
                <c:pt idx="24">
                  <c:v>42710</c:v>
                </c:pt>
                <c:pt idx="25">
                  <c:v>42711</c:v>
                </c:pt>
                <c:pt idx="26">
                  <c:v>42712</c:v>
                </c:pt>
                <c:pt idx="27">
                  <c:v>42713</c:v>
                </c:pt>
                <c:pt idx="28">
                  <c:v>42716</c:v>
                </c:pt>
                <c:pt idx="29">
                  <c:v>42717</c:v>
                </c:pt>
                <c:pt idx="30">
                  <c:v>42718</c:v>
                </c:pt>
                <c:pt idx="31">
                  <c:v>42719</c:v>
                </c:pt>
                <c:pt idx="32">
                  <c:v>42720</c:v>
                </c:pt>
                <c:pt idx="33">
                  <c:v>42723</c:v>
                </c:pt>
                <c:pt idx="34">
                  <c:v>42724</c:v>
                </c:pt>
                <c:pt idx="35">
                  <c:v>42725</c:v>
                </c:pt>
                <c:pt idx="36">
                  <c:v>42726</c:v>
                </c:pt>
                <c:pt idx="37">
                  <c:v>42727</c:v>
                </c:pt>
                <c:pt idx="38">
                  <c:v>42731</c:v>
                </c:pt>
                <c:pt idx="39">
                  <c:v>42732</c:v>
                </c:pt>
                <c:pt idx="40">
                  <c:v>42733</c:v>
                </c:pt>
                <c:pt idx="41">
                  <c:v>42734</c:v>
                </c:pt>
                <c:pt idx="42">
                  <c:v>42738</c:v>
                </c:pt>
                <c:pt idx="43">
                  <c:v>42739</c:v>
                </c:pt>
                <c:pt idx="44">
                  <c:v>42740</c:v>
                </c:pt>
                <c:pt idx="45">
                  <c:v>42741</c:v>
                </c:pt>
                <c:pt idx="46">
                  <c:v>42744</c:v>
                </c:pt>
                <c:pt idx="47">
                  <c:v>42745</c:v>
                </c:pt>
                <c:pt idx="48">
                  <c:v>42746</c:v>
                </c:pt>
                <c:pt idx="49">
                  <c:v>42747</c:v>
                </c:pt>
                <c:pt idx="50">
                  <c:v>42748</c:v>
                </c:pt>
                <c:pt idx="51">
                  <c:v>42752</c:v>
                </c:pt>
                <c:pt idx="52">
                  <c:v>42753</c:v>
                </c:pt>
                <c:pt idx="53">
                  <c:v>42754</c:v>
                </c:pt>
                <c:pt idx="54">
                  <c:v>42755</c:v>
                </c:pt>
                <c:pt idx="55">
                  <c:v>42758</c:v>
                </c:pt>
                <c:pt idx="56">
                  <c:v>42759</c:v>
                </c:pt>
                <c:pt idx="57">
                  <c:v>42760</c:v>
                </c:pt>
                <c:pt idx="58">
                  <c:v>42761</c:v>
                </c:pt>
                <c:pt idx="59">
                  <c:v>42762</c:v>
                </c:pt>
                <c:pt idx="60">
                  <c:v>42765</c:v>
                </c:pt>
                <c:pt idx="61">
                  <c:v>42766</c:v>
                </c:pt>
                <c:pt idx="62">
                  <c:v>42767</c:v>
                </c:pt>
                <c:pt idx="63">
                  <c:v>42768</c:v>
                </c:pt>
                <c:pt idx="64">
                  <c:v>42769</c:v>
                </c:pt>
                <c:pt idx="65">
                  <c:v>42772</c:v>
                </c:pt>
                <c:pt idx="66">
                  <c:v>42773</c:v>
                </c:pt>
                <c:pt idx="67">
                  <c:v>42774</c:v>
                </c:pt>
                <c:pt idx="68">
                  <c:v>42775</c:v>
                </c:pt>
                <c:pt idx="69">
                  <c:v>42776</c:v>
                </c:pt>
                <c:pt idx="70">
                  <c:v>42779</c:v>
                </c:pt>
                <c:pt idx="71">
                  <c:v>42780</c:v>
                </c:pt>
                <c:pt idx="72">
                  <c:v>42781</c:v>
                </c:pt>
                <c:pt idx="73">
                  <c:v>42782</c:v>
                </c:pt>
                <c:pt idx="74">
                  <c:v>42783</c:v>
                </c:pt>
                <c:pt idx="75">
                  <c:v>42787</c:v>
                </c:pt>
                <c:pt idx="76">
                  <c:v>42788</c:v>
                </c:pt>
                <c:pt idx="77">
                  <c:v>42789</c:v>
                </c:pt>
                <c:pt idx="78">
                  <c:v>42790</c:v>
                </c:pt>
                <c:pt idx="79">
                  <c:v>42793</c:v>
                </c:pt>
                <c:pt idx="80">
                  <c:v>42794</c:v>
                </c:pt>
                <c:pt idx="81">
                  <c:v>42795</c:v>
                </c:pt>
                <c:pt idx="82">
                  <c:v>42796</c:v>
                </c:pt>
                <c:pt idx="83">
                  <c:v>42797</c:v>
                </c:pt>
                <c:pt idx="84">
                  <c:v>42800</c:v>
                </c:pt>
                <c:pt idx="85">
                  <c:v>42801</c:v>
                </c:pt>
                <c:pt idx="86">
                  <c:v>42802</c:v>
                </c:pt>
                <c:pt idx="87">
                  <c:v>42803</c:v>
                </c:pt>
                <c:pt idx="88">
                  <c:v>42804</c:v>
                </c:pt>
                <c:pt idx="89">
                  <c:v>42807</c:v>
                </c:pt>
                <c:pt idx="90">
                  <c:v>42808</c:v>
                </c:pt>
                <c:pt idx="91">
                  <c:v>42809</c:v>
                </c:pt>
                <c:pt idx="92">
                  <c:v>42810</c:v>
                </c:pt>
                <c:pt idx="93">
                  <c:v>42811</c:v>
                </c:pt>
                <c:pt idx="94">
                  <c:v>42814</c:v>
                </c:pt>
                <c:pt idx="95">
                  <c:v>42815</c:v>
                </c:pt>
                <c:pt idx="96">
                  <c:v>42816</c:v>
                </c:pt>
                <c:pt idx="97">
                  <c:v>42817</c:v>
                </c:pt>
                <c:pt idx="98">
                  <c:v>42818</c:v>
                </c:pt>
                <c:pt idx="99">
                  <c:v>42821</c:v>
                </c:pt>
                <c:pt idx="100">
                  <c:v>42822</c:v>
                </c:pt>
                <c:pt idx="101">
                  <c:v>42823</c:v>
                </c:pt>
                <c:pt idx="102">
                  <c:v>42824</c:v>
                </c:pt>
                <c:pt idx="103">
                  <c:v>42825</c:v>
                </c:pt>
                <c:pt idx="104">
                  <c:v>42828</c:v>
                </c:pt>
                <c:pt idx="105">
                  <c:v>42829</c:v>
                </c:pt>
                <c:pt idx="106">
                  <c:v>42830</c:v>
                </c:pt>
                <c:pt idx="107">
                  <c:v>42831</c:v>
                </c:pt>
                <c:pt idx="108">
                  <c:v>42832</c:v>
                </c:pt>
                <c:pt idx="109">
                  <c:v>42835</c:v>
                </c:pt>
                <c:pt idx="110">
                  <c:v>42836</c:v>
                </c:pt>
                <c:pt idx="111">
                  <c:v>42837</c:v>
                </c:pt>
                <c:pt idx="112">
                  <c:v>42838</c:v>
                </c:pt>
                <c:pt idx="113">
                  <c:v>42842</c:v>
                </c:pt>
                <c:pt idx="114">
                  <c:v>42843</c:v>
                </c:pt>
                <c:pt idx="115">
                  <c:v>42844</c:v>
                </c:pt>
                <c:pt idx="116">
                  <c:v>42845</c:v>
                </c:pt>
                <c:pt idx="117">
                  <c:v>42846</c:v>
                </c:pt>
                <c:pt idx="118">
                  <c:v>42849</c:v>
                </c:pt>
                <c:pt idx="119">
                  <c:v>42850</c:v>
                </c:pt>
                <c:pt idx="120">
                  <c:v>42851</c:v>
                </c:pt>
                <c:pt idx="121">
                  <c:v>42852</c:v>
                </c:pt>
                <c:pt idx="122">
                  <c:v>42853</c:v>
                </c:pt>
                <c:pt idx="123">
                  <c:v>42856</c:v>
                </c:pt>
                <c:pt idx="124">
                  <c:v>42857</c:v>
                </c:pt>
                <c:pt idx="125">
                  <c:v>42858</c:v>
                </c:pt>
                <c:pt idx="126">
                  <c:v>42859</c:v>
                </c:pt>
                <c:pt idx="127">
                  <c:v>42860</c:v>
                </c:pt>
                <c:pt idx="128">
                  <c:v>42863</c:v>
                </c:pt>
                <c:pt idx="129">
                  <c:v>42864</c:v>
                </c:pt>
                <c:pt idx="130">
                  <c:v>42865</c:v>
                </c:pt>
                <c:pt idx="131">
                  <c:v>42866</c:v>
                </c:pt>
                <c:pt idx="132">
                  <c:v>42867</c:v>
                </c:pt>
                <c:pt idx="133">
                  <c:v>42870</c:v>
                </c:pt>
                <c:pt idx="134">
                  <c:v>42871</c:v>
                </c:pt>
                <c:pt idx="135">
                  <c:v>42872</c:v>
                </c:pt>
                <c:pt idx="136">
                  <c:v>42873</c:v>
                </c:pt>
                <c:pt idx="137">
                  <c:v>42874</c:v>
                </c:pt>
                <c:pt idx="138">
                  <c:v>42877</c:v>
                </c:pt>
                <c:pt idx="139">
                  <c:v>42878</c:v>
                </c:pt>
                <c:pt idx="140">
                  <c:v>42879</c:v>
                </c:pt>
                <c:pt idx="141">
                  <c:v>42880</c:v>
                </c:pt>
                <c:pt idx="142">
                  <c:v>42881</c:v>
                </c:pt>
                <c:pt idx="143">
                  <c:v>42885</c:v>
                </c:pt>
                <c:pt idx="144">
                  <c:v>42886</c:v>
                </c:pt>
                <c:pt idx="145">
                  <c:v>42887</c:v>
                </c:pt>
                <c:pt idx="146">
                  <c:v>42888</c:v>
                </c:pt>
                <c:pt idx="147">
                  <c:v>42891</c:v>
                </c:pt>
                <c:pt idx="148">
                  <c:v>42892</c:v>
                </c:pt>
                <c:pt idx="149">
                  <c:v>42893</c:v>
                </c:pt>
                <c:pt idx="150">
                  <c:v>42894</c:v>
                </c:pt>
                <c:pt idx="151">
                  <c:v>42895</c:v>
                </c:pt>
                <c:pt idx="152">
                  <c:v>42898</c:v>
                </c:pt>
                <c:pt idx="153">
                  <c:v>42899</c:v>
                </c:pt>
                <c:pt idx="154">
                  <c:v>42900</c:v>
                </c:pt>
                <c:pt idx="155">
                  <c:v>42901</c:v>
                </c:pt>
                <c:pt idx="156">
                  <c:v>42902</c:v>
                </c:pt>
                <c:pt idx="157">
                  <c:v>42905</c:v>
                </c:pt>
                <c:pt idx="158">
                  <c:v>42906</c:v>
                </c:pt>
                <c:pt idx="159">
                  <c:v>42907</c:v>
                </c:pt>
                <c:pt idx="160">
                  <c:v>42908</c:v>
                </c:pt>
                <c:pt idx="161">
                  <c:v>42909</c:v>
                </c:pt>
                <c:pt idx="162">
                  <c:v>42912</c:v>
                </c:pt>
                <c:pt idx="163">
                  <c:v>42913</c:v>
                </c:pt>
                <c:pt idx="164">
                  <c:v>42914</c:v>
                </c:pt>
                <c:pt idx="165">
                  <c:v>42915</c:v>
                </c:pt>
                <c:pt idx="166">
                  <c:v>42916</c:v>
                </c:pt>
                <c:pt idx="167">
                  <c:v>42919</c:v>
                </c:pt>
                <c:pt idx="168">
                  <c:v>42921</c:v>
                </c:pt>
                <c:pt idx="169">
                  <c:v>42922</c:v>
                </c:pt>
                <c:pt idx="170">
                  <c:v>42923</c:v>
                </c:pt>
                <c:pt idx="171">
                  <c:v>42926</c:v>
                </c:pt>
                <c:pt idx="172">
                  <c:v>42927</c:v>
                </c:pt>
                <c:pt idx="173">
                  <c:v>42928</c:v>
                </c:pt>
                <c:pt idx="174">
                  <c:v>42929</c:v>
                </c:pt>
                <c:pt idx="175">
                  <c:v>42930</c:v>
                </c:pt>
                <c:pt idx="176">
                  <c:v>42933</c:v>
                </c:pt>
                <c:pt idx="177">
                  <c:v>42934</c:v>
                </c:pt>
                <c:pt idx="178">
                  <c:v>42935</c:v>
                </c:pt>
                <c:pt idx="179">
                  <c:v>42936</c:v>
                </c:pt>
                <c:pt idx="180">
                  <c:v>42937</c:v>
                </c:pt>
                <c:pt idx="181">
                  <c:v>42940</c:v>
                </c:pt>
                <c:pt idx="182">
                  <c:v>42941</c:v>
                </c:pt>
                <c:pt idx="183">
                  <c:v>42942</c:v>
                </c:pt>
                <c:pt idx="184">
                  <c:v>42943</c:v>
                </c:pt>
                <c:pt idx="185">
                  <c:v>42944</c:v>
                </c:pt>
                <c:pt idx="186">
                  <c:v>42947</c:v>
                </c:pt>
                <c:pt idx="187">
                  <c:v>42948</c:v>
                </c:pt>
                <c:pt idx="188">
                  <c:v>42949</c:v>
                </c:pt>
                <c:pt idx="189">
                  <c:v>42950</c:v>
                </c:pt>
                <c:pt idx="190">
                  <c:v>42951</c:v>
                </c:pt>
                <c:pt idx="191">
                  <c:v>42954</c:v>
                </c:pt>
                <c:pt idx="192">
                  <c:v>42955</c:v>
                </c:pt>
                <c:pt idx="193">
                  <c:v>42956</c:v>
                </c:pt>
                <c:pt idx="194">
                  <c:v>42957</c:v>
                </c:pt>
                <c:pt idx="195">
                  <c:v>42958</c:v>
                </c:pt>
                <c:pt idx="196">
                  <c:v>42961</c:v>
                </c:pt>
                <c:pt idx="197">
                  <c:v>42962</c:v>
                </c:pt>
                <c:pt idx="198">
                  <c:v>42963</c:v>
                </c:pt>
                <c:pt idx="199">
                  <c:v>42964</c:v>
                </c:pt>
                <c:pt idx="200">
                  <c:v>42965</c:v>
                </c:pt>
                <c:pt idx="201">
                  <c:v>42968</c:v>
                </c:pt>
                <c:pt idx="202">
                  <c:v>42969</c:v>
                </c:pt>
                <c:pt idx="203">
                  <c:v>42970</c:v>
                </c:pt>
                <c:pt idx="204">
                  <c:v>42971</c:v>
                </c:pt>
                <c:pt idx="205">
                  <c:v>42972</c:v>
                </c:pt>
                <c:pt idx="206">
                  <c:v>42975</c:v>
                </c:pt>
                <c:pt idx="207">
                  <c:v>42976</c:v>
                </c:pt>
                <c:pt idx="208">
                  <c:v>42977</c:v>
                </c:pt>
                <c:pt idx="209">
                  <c:v>42978</c:v>
                </c:pt>
                <c:pt idx="210">
                  <c:v>42979</c:v>
                </c:pt>
              </c:numCache>
            </c:numRef>
          </c:cat>
          <c:val>
            <c:numRef>
              <c:f>Sheet1!$C$4:$C$214</c:f>
              <c:numCache>
                <c:formatCode>General</c:formatCode>
                <c:ptCount val="211"/>
                <c:pt idx="0">
                  <c:v>2712.12</c:v>
                </c:pt>
                <c:pt idx="1">
                  <c:v>2661.13</c:v>
                </c:pt>
                <c:pt idx="2">
                  <c:v>2583.64</c:v>
                </c:pt>
                <c:pt idx="3">
                  <c:v>2634.34</c:v>
                </c:pt>
                <c:pt idx="4">
                  <c:v>2731.32</c:v>
                </c:pt>
                <c:pt idx="5">
                  <c:v>2738.24</c:v>
                </c:pt>
                <c:pt idx="6">
                  <c:v>2984.1</c:v>
                </c:pt>
                <c:pt idx="7">
                  <c:v>3031.79</c:v>
                </c:pt>
                <c:pt idx="8">
                  <c:v>3012.29</c:v>
                </c:pt>
                <c:pt idx="9">
                  <c:v>3065.14</c:v>
                </c:pt>
                <c:pt idx="10">
                  <c:v>3045.87</c:v>
                </c:pt>
                <c:pt idx="11">
                  <c:v>2995.91</c:v>
                </c:pt>
                <c:pt idx="12">
                  <c:v>3015.33</c:v>
                </c:pt>
                <c:pt idx="13">
                  <c:v>2978.56</c:v>
                </c:pt>
                <c:pt idx="14">
                  <c:v>2999.45</c:v>
                </c:pt>
                <c:pt idx="15">
                  <c:v>2945.45</c:v>
                </c:pt>
                <c:pt idx="16">
                  <c:v>2969.24</c:v>
                </c:pt>
                <c:pt idx="17">
                  <c:v>2978.78</c:v>
                </c:pt>
                <c:pt idx="18">
                  <c:v>2928.5</c:v>
                </c:pt>
                <c:pt idx="19">
                  <c:v>2932.58</c:v>
                </c:pt>
                <c:pt idx="20">
                  <c:v>2864.55</c:v>
                </c:pt>
                <c:pt idx="21">
                  <c:v>2817.17</c:v>
                </c:pt>
                <c:pt idx="22">
                  <c:v>2829.9</c:v>
                </c:pt>
                <c:pt idx="23">
                  <c:v>2845.6</c:v>
                </c:pt>
                <c:pt idx="24">
                  <c:v>2870.49</c:v>
                </c:pt>
                <c:pt idx="25">
                  <c:v>2786.99</c:v>
                </c:pt>
                <c:pt idx="26">
                  <c:v>2807.65</c:v>
                </c:pt>
                <c:pt idx="27">
                  <c:v>2818.54</c:v>
                </c:pt>
                <c:pt idx="28">
                  <c:v>2799.18</c:v>
                </c:pt>
                <c:pt idx="29">
                  <c:v>2814.01</c:v>
                </c:pt>
                <c:pt idx="30">
                  <c:v>2817.58</c:v>
                </c:pt>
                <c:pt idx="31">
                  <c:v>2844.73</c:v>
                </c:pt>
                <c:pt idx="32">
                  <c:v>2844.76</c:v>
                </c:pt>
                <c:pt idx="33">
                  <c:v>2810.94</c:v>
                </c:pt>
                <c:pt idx="34">
                  <c:v>2832.69</c:v>
                </c:pt>
                <c:pt idx="35">
                  <c:v>2798.01</c:v>
                </c:pt>
                <c:pt idx="36">
                  <c:v>2787.85</c:v>
                </c:pt>
                <c:pt idx="37">
                  <c:v>2850.35</c:v>
                </c:pt>
                <c:pt idx="38">
                  <c:v>2839.02</c:v>
                </c:pt>
                <c:pt idx="39">
                  <c:v>2803.16</c:v>
                </c:pt>
                <c:pt idx="40">
                  <c:v>2793.18</c:v>
                </c:pt>
                <c:pt idx="41">
                  <c:v>2772.73</c:v>
                </c:pt>
                <c:pt idx="42">
                  <c:v>2828.2</c:v>
                </c:pt>
                <c:pt idx="43">
                  <c:v>2902.62</c:v>
                </c:pt>
                <c:pt idx="44">
                  <c:v>2910.29</c:v>
                </c:pt>
                <c:pt idx="45">
                  <c:v>2930.61</c:v>
                </c:pt>
                <c:pt idx="46">
                  <c:v>2973.36</c:v>
                </c:pt>
                <c:pt idx="47">
                  <c:v>2996.73</c:v>
                </c:pt>
                <c:pt idx="48">
                  <c:v>2908.04</c:v>
                </c:pt>
                <c:pt idx="49">
                  <c:v>2920.11</c:v>
                </c:pt>
                <c:pt idx="50">
                  <c:v>2931.56</c:v>
                </c:pt>
                <c:pt idx="51">
                  <c:v>2873.29</c:v>
                </c:pt>
                <c:pt idx="52">
                  <c:v>2898.93</c:v>
                </c:pt>
                <c:pt idx="53">
                  <c:v>2872.72</c:v>
                </c:pt>
                <c:pt idx="54">
                  <c:v>2859.87</c:v>
                </c:pt>
                <c:pt idx="55">
                  <c:v>2834.28</c:v>
                </c:pt>
                <c:pt idx="56">
                  <c:v>2826.19</c:v>
                </c:pt>
                <c:pt idx="57">
                  <c:v>2854.28</c:v>
                </c:pt>
                <c:pt idx="58">
                  <c:v>2840.11</c:v>
                </c:pt>
                <c:pt idx="59">
                  <c:v>2869.91</c:v>
                </c:pt>
                <c:pt idx="60">
                  <c:v>2830.16</c:v>
                </c:pt>
                <c:pt idx="61">
                  <c:v>2910.21</c:v>
                </c:pt>
                <c:pt idx="62">
                  <c:v>2937.42</c:v>
                </c:pt>
                <c:pt idx="63">
                  <c:v>2930.23</c:v>
                </c:pt>
                <c:pt idx="64">
                  <c:v>2963.02</c:v>
                </c:pt>
                <c:pt idx="65">
                  <c:v>2965.87</c:v>
                </c:pt>
                <c:pt idx="66">
                  <c:v>2954.84</c:v>
                </c:pt>
                <c:pt idx="67">
                  <c:v>2951.17</c:v>
                </c:pt>
                <c:pt idx="68">
                  <c:v>2980.03</c:v>
                </c:pt>
                <c:pt idx="69">
                  <c:v>2976.3</c:v>
                </c:pt>
                <c:pt idx="70">
                  <c:v>2996.55</c:v>
                </c:pt>
                <c:pt idx="71">
                  <c:v>3031.07</c:v>
                </c:pt>
                <c:pt idx="72">
                  <c:v>3086.17</c:v>
                </c:pt>
                <c:pt idx="73">
                  <c:v>3064.43</c:v>
                </c:pt>
                <c:pt idx="74">
                  <c:v>3080.4</c:v>
                </c:pt>
                <c:pt idx="75">
                  <c:v>3061.99</c:v>
                </c:pt>
                <c:pt idx="76">
                  <c:v>3035.14</c:v>
                </c:pt>
                <c:pt idx="77">
                  <c:v>3027.67</c:v>
                </c:pt>
                <c:pt idx="78">
                  <c:v>3034.08</c:v>
                </c:pt>
                <c:pt idx="79">
                  <c:v>3119.93</c:v>
                </c:pt>
                <c:pt idx="80">
                  <c:v>3107.72</c:v>
                </c:pt>
                <c:pt idx="81">
                  <c:v>3149.72</c:v>
                </c:pt>
                <c:pt idx="82">
                  <c:v>3134.79</c:v>
                </c:pt>
                <c:pt idx="83">
                  <c:v>3164.75</c:v>
                </c:pt>
                <c:pt idx="84">
                  <c:v>3135.12</c:v>
                </c:pt>
                <c:pt idx="85">
                  <c:v>3086.58</c:v>
                </c:pt>
                <c:pt idx="86">
                  <c:v>3115.26</c:v>
                </c:pt>
                <c:pt idx="87">
                  <c:v>3124.66</c:v>
                </c:pt>
                <c:pt idx="88">
                  <c:v>3146.06</c:v>
                </c:pt>
                <c:pt idx="89">
                  <c:v>3144.98</c:v>
                </c:pt>
                <c:pt idx="90">
                  <c:v>3116.79</c:v>
                </c:pt>
                <c:pt idx="91">
                  <c:v>3162.82</c:v>
                </c:pt>
                <c:pt idx="92">
                  <c:v>3121.83</c:v>
                </c:pt>
                <c:pt idx="93">
                  <c:v>3086.24</c:v>
                </c:pt>
                <c:pt idx="94">
                  <c:v>3102.28</c:v>
                </c:pt>
                <c:pt idx="95">
                  <c:v>3014.1</c:v>
                </c:pt>
                <c:pt idx="96">
                  <c:v>3034.15</c:v>
                </c:pt>
                <c:pt idx="97">
                  <c:v>3019.41</c:v>
                </c:pt>
                <c:pt idx="98">
                  <c:v>3036.19</c:v>
                </c:pt>
                <c:pt idx="99">
                  <c:v>3068.85</c:v>
                </c:pt>
                <c:pt idx="100">
                  <c:v>3055.67</c:v>
                </c:pt>
                <c:pt idx="101">
                  <c:v>3081.61</c:v>
                </c:pt>
                <c:pt idx="102">
                  <c:v>3070.17</c:v>
                </c:pt>
                <c:pt idx="103">
                  <c:v>3069.35</c:v>
                </c:pt>
                <c:pt idx="104">
                  <c:v>3045.35</c:v>
                </c:pt>
                <c:pt idx="105">
                  <c:v>3051.17</c:v>
                </c:pt>
                <c:pt idx="106">
                  <c:v>3009.56</c:v>
                </c:pt>
                <c:pt idx="107">
                  <c:v>3017.42</c:v>
                </c:pt>
                <c:pt idx="108">
                  <c:v>3039.8</c:v>
                </c:pt>
                <c:pt idx="109">
                  <c:v>3029.26</c:v>
                </c:pt>
                <c:pt idx="110">
                  <c:v>3017.34</c:v>
                </c:pt>
                <c:pt idx="111">
                  <c:v>3020.07</c:v>
                </c:pt>
                <c:pt idx="112">
                  <c:v>3043.38</c:v>
                </c:pt>
                <c:pt idx="113">
                  <c:v>3042.29</c:v>
                </c:pt>
                <c:pt idx="114">
                  <c:v>3012.21</c:v>
                </c:pt>
                <c:pt idx="115">
                  <c:v>3024.25</c:v>
                </c:pt>
                <c:pt idx="116">
                  <c:v>3038.18</c:v>
                </c:pt>
                <c:pt idx="117">
                  <c:v>3009.35</c:v>
                </c:pt>
                <c:pt idx="118">
                  <c:v>3054.41</c:v>
                </c:pt>
                <c:pt idx="119">
                  <c:v>3095.21</c:v>
                </c:pt>
                <c:pt idx="120">
                  <c:v>3100.91</c:v>
                </c:pt>
                <c:pt idx="121">
                  <c:v>3104.93</c:v>
                </c:pt>
                <c:pt idx="122">
                  <c:v>3114.67</c:v>
                </c:pt>
                <c:pt idx="123">
                  <c:v>3135.52</c:v>
                </c:pt>
                <c:pt idx="124">
                  <c:v>3122.94</c:v>
                </c:pt>
                <c:pt idx="125">
                  <c:v>3101.71</c:v>
                </c:pt>
                <c:pt idx="126">
                  <c:v>3125.79</c:v>
                </c:pt>
                <c:pt idx="127">
                  <c:v>3096.41</c:v>
                </c:pt>
                <c:pt idx="128">
                  <c:v>3032.88</c:v>
                </c:pt>
                <c:pt idx="129">
                  <c:v>3067.81</c:v>
                </c:pt>
                <c:pt idx="130">
                  <c:v>3056.02</c:v>
                </c:pt>
                <c:pt idx="131">
                  <c:v>3054.16</c:v>
                </c:pt>
                <c:pt idx="132">
                  <c:v>3064.87</c:v>
                </c:pt>
                <c:pt idx="133">
                  <c:v>3079.44</c:v>
                </c:pt>
                <c:pt idx="134">
                  <c:v>3090.73</c:v>
                </c:pt>
                <c:pt idx="135">
                  <c:v>3019.56</c:v>
                </c:pt>
                <c:pt idx="136">
                  <c:v>3062.09</c:v>
                </c:pt>
                <c:pt idx="137">
                  <c:v>3039.46</c:v>
                </c:pt>
                <c:pt idx="138">
                  <c:v>3048.5</c:v>
                </c:pt>
                <c:pt idx="139">
                  <c:v>3043.66</c:v>
                </c:pt>
                <c:pt idx="140">
                  <c:v>3046.41</c:v>
                </c:pt>
                <c:pt idx="141">
                  <c:v>3040.8</c:v>
                </c:pt>
                <c:pt idx="142">
                  <c:v>3017.07</c:v>
                </c:pt>
                <c:pt idx="143">
                  <c:v>2973.63</c:v>
                </c:pt>
                <c:pt idx="144">
                  <c:v>2991.61</c:v>
                </c:pt>
                <c:pt idx="145">
                  <c:v>3045.41</c:v>
                </c:pt>
                <c:pt idx="146">
                  <c:v>3096.8</c:v>
                </c:pt>
                <c:pt idx="147">
                  <c:v>3076.58</c:v>
                </c:pt>
                <c:pt idx="148">
                  <c:v>3063.5</c:v>
                </c:pt>
                <c:pt idx="149">
                  <c:v>3067.62</c:v>
                </c:pt>
                <c:pt idx="150">
                  <c:v>3086.13</c:v>
                </c:pt>
                <c:pt idx="151">
                  <c:v>3076.15</c:v>
                </c:pt>
                <c:pt idx="152">
                  <c:v>3067.77</c:v>
                </c:pt>
                <c:pt idx="153">
                  <c:v>3082.19</c:v>
                </c:pt>
                <c:pt idx="154">
                  <c:v>3098.56</c:v>
                </c:pt>
                <c:pt idx="155">
                  <c:v>3074</c:v>
                </c:pt>
                <c:pt idx="156">
                  <c:v>3061.2</c:v>
                </c:pt>
                <c:pt idx="157">
                  <c:v>3137.68</c:v>
                </c:pt>
                <c:pt idx="158">
                  <c:v>3177.55</c:v>
                </c:pt>
                <c:pt idx="159">
                  <c:v>3306.26</c:v>
                </c:pt>
                <c:pt idx="160">
                  <c:v>3349.08</c:v>
                </c:pt>
                <c:pt idx="161">
                  <c:v>3354.13</c:v>
                </c:pt>
                <c:pt idx="162">
                  <c:v>3344.19</c:v>
                </c:pt>
                <c:pt idx="163">
                  <c:v>3250.48</c:v>
                </c:pt>
                <c:pt idx="164">
                  <c:v>3318.51</c:v>
                </c:pt>
                <c:pt idx="165">
                  <c:v>3269.24</c:v>
                </c:pt>
                <c:pt idx="166">
                  <c:v>3245.65</c:v>
                </c:pt>
                <c:pt idx="167">
                  <c:v>3257.88</c:v>
                </c:pt>
                <c:pt idx="168">
                  <c:v>3303.3</c:v>
                </c:pt>
                <c:pt idx="169">
                  <c:v>3248.29</c:v>
                </c:pt>
                <c:pt idx="170">
                  <c:v>3269.71</c:v>
                </c:pt>
                <c:pt idx="171">
                  <c:v>3245.63</c:v>
                </c:pt>
                <c:pt idx="172">
                  <c:v>3264.74</c:v>
                </c:pt>
                <c:pt idx="173">
                  <c:v>3289.14</c:v>
                </c:pt>
                <c:pt idx="174">
                  <c:v>3310.77</c:v>
                </c:pt>
                <c:pt idx="175">
                  <c:v>3312.39</c:v>
                </c:pt>
                <c:pt idx="176">
                  <c:v>3300.11</c:v>
                </c:pt>
                <c:pt idx="177">
                  <c:v>3300.96</c:v>
                </c:pt>
                <c:pt idx="178">
                  <c:v>3349.18</c:v>
                </c:pt>
                <c:pt idx="179">
                  <c:v>3381.49</c:v>
                </c:pt>
                <c:pt idx="180">
                  <c:v>3399.97</c:v>
                </c:pt>
                <c:pt idx="181">
                  <c:v>3428.84</c:v>
                </c:pt>
                <c:pt idx="182">
                  <c:v>3390.65</c:v>
                </c:pt>
                <c:pt idx="183">
                  <c:v>3412.81</c:v>
                </c:pt>
                <c:pt idx="184">
                  <c:v>3346.58</c:v>
                </c:pt>
                <c:pt idx="185">
                  <c:v>3370.62</c:v>
                </c:pt>
                <c:pt idx="186">
                  <c:v>3339.86</c:v>
                </c:pt>
                <c:pt idx="187">
                  <c:v>3306.93</c:v>
                </c:pt>
                <c:pt idx="188">
                  <c:v>3321.96</c:v>
                </c:pt>
                <c:pt idx="189">
                  <c:v>3294.12</c:v>
                </c:pt>
                <c:pt idx="190">
                  <c:v>3306.41</c:v>
                </c:pt>
                <c:pt idx="191">
                  <c:v>3322.9</c:v>
                </c:pt>
                <c:pt idx="192">
                  <c:v>3292.14</c:v>
                </c:pt>
                <c:pt idx="193">
                  <c:v>3281.76</c:v>
                </c:pt>
                <c:pt idx="194">
                  <c:v>3187.91</c:v>
                </c:pt>
                <c:pt idx="195">
                  <c:v>3211.31</c:v>
                </c:pt>
                <c:pt idx="196">
                  <c:v>3242.45</c:v>
                </c:pt>
                <c:pt idx="197">
                  <c:v>3238.26</c:v>
                </c:pt>
                <c:pt idx="198">
                  <c:v>3246.44</c:v>
                </c:pt>
                <c:pt idx="199">
                  <c:v>3189.2</c:v>
                </c:pt>
                <c:pt idx="200">
                  <c:v>3181.38</c:v>
                </c:pt>
                <c:pt idx="201">
                  <c:v>3188.84</c:v>
                </c:pt>
                <c:pt idx="202">
                  <c:v>3251.85</c:v>
                </c:pt>
                <c:pt idx="203">
                  <c:v>3236.27</c:v>
                </c:pt>
                <c:pt idx="204">
                  <c:v>3275.57</c:v>
                </c:pt>
                <c:pt idx="205">
                  <c:v>3254.95</c:v>
                </c:pt>
                <c:pt idx="206">
                  <c:v>3316.64</c:v>
                </c:pt>
                <c:pt idx="207">
                  <c:v>3325.46</c:v>
                </c:pt>
                <c:pt idx="208">
                  <c:v>3394.69</c:v>
                </c:pt>
                <c:pt idx="209">
                  <c:v>3491.03</c:v>
                </c:pt>
                <c:pt idx="210">
                  <c:v>3516.09</c:v>
                </c:pt>
              </c:numCache>
            </c:numRef>
          </c:val>
          <c:smooth val="0"/>
        </c:ser>
        <c:dLbls>
          <c:showLegendKey val="0"/>
          <c:showVal val="0"/>
          <c:showCatName val="0"/>
          <c:showSerName val="0"/>
          <c:showPercent val="0"/>
          <c:showBubbleSize val="0"/>
        </c:dLbls>
        <c:smooth val="0"/>
        <c:axId val="207503616"/>
        <c:axId val="207504176"/>
      </c:lineChart>
      <c:dateAx>
        <c:axId val="207503616"/>
        <c:scaling>
          <c:orientation val="minMax"/>
        </c:scaling>
        <c:delete val="0"/>
        <c:axPos val="b"/>
        <c:numFmt formatCode="mmm\-yy"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504176"/>
        <c:crosses val="autoZero"/>
        <c:auto val="1"/>
        <c:lblOffset val="100"/>
        <c:baseTimeUnit val="days"/>
      </c:dateAx>
      <c:valAx>
        <c:axId val="207504176"/>
        <c:scaling>
          <c:orientation val="minMax"/>
          <c:min val="2400"/>
        </c:scaling>
        <c:delete val="0"/>
        <c:axPos val="l"/>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503616"/>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r>
              <a:rPr lang="en-US" dirty="0"/>
              <a:t>Bloomberg </a:t>
            </a:r>
            <a:r>
              <a:rPr lang="en-US" dirty="0" smtClean="0"/>
              <a:t>US Agricultural </a:t>
            </a:r>
            <a:r>
              <a:rPr lang="en-US" dirty="0"/>
              <a:t>Index</a:t>
            </a:r>
          </a:p>
        </c:rich>
      </c:tx>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Sheet1!$C$2</c:f>
              <c:strCache>
                <c:ptCount val="1"/>
                <c:pt idx="0">
                  <c:v>Bloomberg Agricultural Index</c:v>
                </c:pt>
              </c:strCache>
            </c:strRef>
          </c:tx>
          <c:spPr>
            <a:ln w="28575" cap="rnd">
              <a:solidFill>
                <a:schemeClr val="accent1"/>
              </a:solidFill>
              <a:round/>
            </a:ln>
            <a:effectLst/>
          </c:spPr>
          <c:marker>
            <c:symbol val="none"/>
          </c:marker>
          <c:cat>
            <c:numRef>
              <c:f>Sheet1!$B$3:$B$228</c:f>
              <c:numCache>
                <c:formatCode>m/d/yyyy</c:formatCode>
                <c:ptCount val="226"/>
                <c:pt idx="0">
                  <c:v>42654</c:v>
                </c:pt>
                <c:pt idx="1">
                  <c:v>42655</c:v>
                </c:pt>
                <c:pt idx="2">
                  <c:v>42656</c:v>
                </c:pt>
                <c:pt idx="3">
                  <c:v>42657</c:v>
                </c:pt>
                <c:pt idx="4">
                  <c:v>42660</c:v>
                </c:pt>
                <c:pt idx="5">
                  <c:v>42661</c:v>
                </c:pt>
                <c:pt idx="6">
                  <c:v>42662</c:v>
                </c:pt>
                <c:pt idx="7">
                  <c:v>42663</c:v>
                </c:pt>
                <c:pt idx="8">
                  <c:v>42664</c:v>
                </c:pt>
                <c:pt idx="9">
                  <c:v>42667</c:v>
                </c:pt>
                <c:pt idx="10">
                  <c:v>42668</c:v>
                </c:pt>
                <c:pt idx="11">
                  <c:v>42669</c:v>
                </c:pt>
                <c:pt idx="12">
                  <c:v>42670</c:v>
                </c:pt>
                <c:pt idx="13">
                  <c:v>42671</c:v>
                </c:pt>
                <c:pt idx="14">
                  <c:v>42674</c:v>
                </c:pt>
                <c:pt idx="15">
                  <c:v>42675</c:v>
                </c:pt>
                <c:pt idx="16">
                  <c:v>42676</c:v>
                </c:pt>
                <c:pt idx="17">
                  <c:v>42677</c:v>
                </c:pt>
                <c:pt idx="18">
                  <c:v>42678</c:v>
                </c:pt>
                <c:pt idx="19">
                  <c:v>42681</c:v>
                </c:pt>
                <c:pt idx="20">
                  <c:v>42682</c:v>
                </c:pt>
                <c:pt idx="21">
                  <c:v>42683</c:v>
                </c:pt>
                <c:pt idx="22">
                  <c:v>42684</c:v>
                </c:pt>
                <c:pt idx="23">
                  <c:v>42685</c:v>
                </c:pt>
                <c:pt idx="24">
                  <c:v>42688</c:v>
                </c:pt>
                <c:pt idx="25">
                  <c:v>42689</c:v>
                </c:pt>
                <c:pt idx="26">
                  <c:v>42690</c:v>
                </c:pt>
                <c:pt idx="27">
                  <c:v>42691</c:v>
                </c:pt>
                <c:pt idx="28">
                  <c:v>42692</c:v>
                </c:pt>
                <c:pt idx="29">
                  <c:v>42695</c:v>
                </c:pt>
                <c:pt idx="30">
                  <c:v>42696</c:v>
                </c:pt>
                <c:pt idx="31">
                  <c:v>42697</c:v>
                </c:pt>
                <c:pt idx="32">
                  <c:v>42699</c:v>
                </c:pt>
                <c:pt idx="33">
                  <c:v>42702</c:v>
                </c:pt>
                <c:pt idx="34">
                  <c:v>42703</c:v>
                </c:pt>
                <c:pt idx="35">
                  <c:v>42704</c:v>
                </c:pt>
                <c:pt idx="36">
                  <c:v>42705</c:v>
                </c:pt>
                <c:pt idx="37">
                  <c:v>42706</c:v>
                </c:pt>
                <c:pt idx="38">
                  <c:v>42709</c:v>
                </c:pt>
                <c:pt idx="39">
                  <c:v>42710</c:v>
                </c:pt>
                <c:pt idx="40">
                  <c:v>42711</c:v>
                </c:pt>
                <c:pt idx="41">
                  <c:v>42712</c:v>
                </c:pt>
                <c:pt idx="42">
                  <c:v>42713</c:v>
                </c:pt>
                <c:pt idx="43">
                  <c:v>42716</c:v>
                </c:pt>
                <c:pt idx="44">
                  <c:v>42717</c:v>
                </c:pt>
                <c:pt idx="45">
                  <c:v>42718</c:v>
                </c:pt>
                <c:pt idx="46">
                  <c:v>42719</c:v>
                </c:pt>
                <c:pt idx="47">
                  <c:v>42720</c:v>
                </c:pt>
                <c:pt idx="48">
                  <c:v>42723</c:v>
                </c:pt>
                <c:pt idx="49">
                  <c:v>42724</c:v>
                </c:pt>
                <c:pt idx="50">
                  <c:v>42725</c:v>
                </c:pt>
                <c:pt idx="51">
                  <c:v>42726</c:v>
                </c:pt>
                <c:pt idx="52">
                  <c:v>42727</c:v>
                </c:pt>
                <c:pt idx="53">
                  <c:v>42731</c:v>
                </c:pt>
                <c:pt idx="54">
                  <c:v>42732</c:v>
                </c:pt>
                <c:pt idx="55">
                  <c:v>42733</c:v>
                </c:pt>
                <c:pt idx="56">
                  <c:v>42734</c:v>
                </c:pt>
                <c:pt idx="57">
                  <c:v>42738</c:v>
                </c:pt>
                <c:pt idx="58">
                  <c:v>42739</c:v>
                </c:pt>
                <c:pt idx="59">
                  <c:v>42740</c:v>
                </c:pt>
                <c:pt idx="60">
                  <c:v>42741</c:v>
                </c:pt>
                <c:pt idx="61">
                  <c:v>42744</c:v>
                </c:pt>
                <c:pt idx="62">
                  <c:v>42745</c:v>
                </c:pt>
                <c:pt idx="63">
                  <c:v>42746</c:v>
                </c:pt>
                <c:pt idx="64">
                  <c:v>42747</c:v>
                </c:pt>
                <c:pt idx="65">
                  <c:v>42748</c:v>
                </c:pt>
                <c:pt idx="66">
                  <c:v>42752</c:v>
                </c:pt>
                <c:pt idx="67">
                  <c:v>42753</c:v>
                </c:pt>
                <c:pt idx="68">
                  <c:v>42754</c:v>
                </c:pt>
                <c:pt idx="69">
                  <c:v>42755</c:v>
                </c:pt>
                <c:pt idx="70">
                  <c:v>42758</c:v>
                </c:pt>
                <c:pt idx="71">
                  <c:v>42759</c:v>
                </c:pt>
                <c:pt idx="72">
                  <c:v>42760</c:v>
                </c:pt>
                <c:pt idx="73">
                  <c:v>42761</c:v>
                </c:pt>
                <c:pt idx="74">
                  <c:v>42762</c:v>
                </c:pt>
                <c:pt idx="75">
                  <c:v>42765</c:v>
                </c:pt>
                <c:pt idx="76">
                  <c:v>42766</c:v>
                </c:pt>
                <c:pt idx="77">
                  <c:v>42767</c:v>
                </c:pt>
                <c:pt idx="78">
                  <c:v>42768</c:v>
                </c:pt>
                <c:pt idx="79">
                  <c:v>42769</c:v>
                </c:pt>
                <c:pt idx="80">
                  <c:v>42772</c:v>
                </c:pt>
                <c:pt idx="81">
                  <c:v>42773</c:v>
                </c:pt>
                <c:pt idx="82">
                  <c:v>42774</c:v>
                </c:pt>
                <c:pt idx="83">
                  <c:v>42775</c:v>
                </c:pt>
                <c:pt idx="84">
                  <c:v>42776</c:v>
                </c:pt>
                <c:pt idx="85">
                  <c:v>42779</c:v>
                </c:pt>
                <c:pt idx="86">
                  <c:v>42780</c:v>
                </c:pt>
                <c:pt idx="87">
                  <c:v>42781</c:v>
                </c:pt>
                <c:pt idx="88">
                  <c:v>42782</c:v>
                </c:pt>
                <c:pt idx="89">
                  <c:v>42783</c:v>
                </c:pt>
                <c:pt idx="90">
                  <c:v>42787</c:v>
                </c:pt>
                <c:pt idx="91">
                  <c:v>42788</c:v>
                </c:pt>
                <c:pt idx="92">
                  <c:v>42789</c:v>
                </c:pt>
                <c:pt idx="93">
                  <c:v>42790</c:v>
                </c:pt>
                <c:pt idx="94">
                  <c:v>42793</c:v>
                </c:pt>
                <c:pt idx="95">
                  <c:v>42794</c:v>
                </c:pt>
                <c:pt idx="96">
                  <c:v>42795</c:v>
                </c:pt>
                <c:pt idx="97">
                  <c:v>42796</c:v>
                </c:pt>
                <c:pt idx="98">
                  <c:v>42797</c:v>
                </c:pt>
                <c:pt idx="99">
                  <c:v>42800</c:v>
                </c:pt>
                <c:pt idx="100">
                  <c:v>42801</c:v>
                </c:pt>
                <c:pt idx="101">
                  <c:v>42802</c:v>
                </c:pt>
                <c:pt idx="102">
                  <c:v>42803</c:v>
                </c:pt>
                <c:pt idx="103">
                  <c:v>42804</c:v>
                </c:pt>
                <c:pt idx="104">
                  <c:v>42807</c:v>
                </c:pt>
                <c:pt idx="105">
                  <c:v>42808</c:v>
                </c:pt>
                <c:pt idx="106">
                  <c:v>42809</c:v>
                </c:pt>
                <c:pt idx="107">
                  <c:v>42810</c:v>
                </c:pt>
                <c:pt idx="108">
                  <c:v>42811</c:v>
                </c:pt>
                <c:pt idx="109">
                  <c:v>42814</c:v>
                </c:pt>
                <c:pt idx="110">
                  <c:v>42815</c:v>
                </c:pt>
                <c:pt idx="111">
                  <c:v>42816</c:v>
                </c:pt>
                <c:pt idx="112">
                  <c:v>42817</c:v>
                </c:pt>
                <c:pt idx="113">
                  <c:v>42818</c:v>
                </c:pt>
                <c:pt idx="114">
                  <c:v>42821</c:v>
                </c:pt>
                <c:pt idx="115">
                  <c:v>42822</c:v>
                </c:pt>
                <c:pt idx="116">
                  <c:v>42823</c:v>
                </c:pt>
                <c:pt idx="117">
                  <c:v>42824</c:v>
                </c:pt>
                <c:pt idx="118">
                  <c:v>42825</c:v>
                </c:pt>
                <c:pt idx="119">
                  <c:v>42828</c:v>
                </c:pt>
                <c:pt idx="120">
                  <c:v>42829</c:v>
                </c:pt>
                <c:pt idx="121">
                  <c:v>42830</c:v>
                </c:pt>
                <c:pt idx="122">
                  <c:v>42831</c:v>
                </c:pt>
                <c:pt idx="123">
                  <c:v>42832</c:v>
                </c:pt>
                <c:pt idx="124">
                  <c:v>42835</c:v>
                </c:pt>
                <c:pt idx="125">
                  <c:v>42836</c:v>
                </c:pt>
                <c:pt idx="126">
                  <c:v>42837</c:v>
                </c:pt>
                <c:pt idx="127">
                  <c:v>42838</c:v>
                </c:pt>
                <c:pt idx="128">
                  <c:v>42842</c:v>
                </c:pt>
                <c:pt idx="129">
                  <c:v>42843</c:v>
                </c:pt>
                <c:pt idx="130">
                  <c:v>42844</c:v>
                </c:pt>
                <c:pt idx="131">
                  <c:v>42845</c:v>
                </c:pt>
                <c:pt idx="132">
                  <c:v>42846</c:v>
                </c:pt>
                <c:pt idx="133">
                  <c:v>42849</c:v>
                </c:pt>
                <c:pt idx="134">
                  <c:v>42850</c:v>
                </c:pt>
                <c:pt idx="135">
                  <c:v>42851</c:v>
                </c:pt>
                <c:pt idx="136">
                  <c:v>42852</c:v>
                </c:pt>
                <c:pt idx="137">
                  <c:v>42853</c:v>
                </c:pt>
                <c:pt idx="138">
                  <c:v>42856</c:v>
                </c:pt>
                <c:pt idx="139">
                  <c:v>42857</c:v>
                </c:pt>
                <c:pt idx="140">
                  <c:v>42858</c:v>
                </c:pt>
                <c:pt idx="141">
                  <c:v>42859</c:v>
                </c:pt>
                <c:pt idx="142">
                  <c:v>42860</c:v>
                </c:pt>
                <c:pt idx="143">
                  <c:v>42863</c:v>
                </c:pt>
                <c:pt idx="144">
                  <c:v>42864</c:v>
                </c:pt>
                <c:pt idx="145">
                  <c:v>42865</c:v>
                </c:pt>
                <c:pt idx="146">
                  <c:v>42866</c:v>
                </c:pt>
                <c:pt idx="147">
                  <c:v>42867</c:v>
                </c:pt>
                <c:pt idx="148">
                  <c:v>42870</c:v>
                </c:pt>
                <c:pt idx="149">
                  <c:v>42871</c:v>
                </c:pt>
                <c:pt idx="150">
                  <c:v>42872</c:v>
                </c:pt>
                <c:pt idx="151">
                  <c:v>42873</c:v>
                </c:pt>
                <c:pt idx="152">
                  <c:v>42874</c:v>
                </c:pt>
                <c:pt idx="153">
                  <c:v>42877</c:v>
                </c:pt>
                <c:pt idx="154">
                  <c:v>42878</c:v>
                </c:pt>
                <c:pt idx="155">
                  <c:v>42879</c:v>
                </c:pt>
                <c:pt idx="156">
                  <c:v>42880</c:v>
                </c:pt>
                <c:pt idx="157">
                  <c:v>42881</c:v>
                </c:pt>
                <c:pt idx="158">
                  <c:v>42885</c:v>
                </c:pt>
                <c:pt idx="159">
                  <c:v>42886</c:v>
                </c:pt>
                <c:pt idx="160">
                  <c:v>42887</c:v>
                </c:pt>
                <c:pt idx="161">
                  <c:v>42888</c:v>
                </c:pt>
                <c:pt idx="162">
                  <c:v>42891</c:v>
                </c:pt>
                <c:pt idx="163">
                  <c:v>42892</c:v>
                </c:pt>
                <c:pt idx="164">
                  <c:v>42893</c:v>
                </c:pt>
                <c:pt idx="165">
                  <c:v>42894</c:v>
                </c:pt>
                <c:pt idx="166">
                  <c:v>42895</c:v>
                </c:pt>
                <c:pt idx="167">
                  <c:v>42898</c:v>
                </c:pt>
                <c:pt idx="168">
                  <c:v>42899</c:v>
                </c:pt>
                <c:pt idx="169">
                  <c:v>42900</c:v>
                </c:pt>
                <c:pt idx="170">
                  <c:v>42901</c:v>
                </c:pt>
                <c:pt idx="171">
                  <c:v>42902</c:v>
                </c:pt>
                <c:pt idx="172">
                  <c:v>42905</c:v>
                </c:pt>
                <c:pt idx="173">
                  <c:v>42906</c:v>
                </c:pt>
                <c:pt idx="174">
                  <c:v>42907</c:v>
                </c:pt>
                <c:pt idx="175">
                  <c:v>42908</c:v>
                </c:pt>
                <c:pt idx="176">
                  <c:v>42909</c:v>
                </c:pt>
                <c:pt idx="177">
                  <c:v>42912</c:v>
                </c:pt>
                <c:pt idx="178">
                  <c:v>42913</c:v>
                </c:pt>
                <c:pt idx="179">
                  <c:v>42914</c:v>
                </c:pt>
                <c:pt idx="180">
                  <c:v>42915</c:v>
                </c:pt>
                <c:pt idx="181">
                  <c:v>42916</c:v>
                </c:pt>
                <c:pt idx="182">
                  <c:v>42919</c:v>
                </c:pt>
                <c:pt idx="183">
                  <c:v>42921</c:v>
                </c:pt>
                <c:pt idx="184">
                  <c:v>42922</c:v>
                </c:pt>
                <c:pt idx="185">
                  <c:v>42923</c:v>
                </c:pt>
                <c:pt idx="186">
                  <c:v>42926</c:v>
                </c:pt>
                <c:pt idx="187">
                  <c:v>42927</c:v>
                </c:pt>
                <c:pt idx="188">
                  <c:v>42928</c:v>
                </c:pt>
                <c:pt idx="189">
                  <c:v>42929</c:v>
                </c:pt>
                <c:pt idx="190">
                  <c:v>42930</c:v>
                </c:pt>
                <c:pt idx="191">
                  <c:v>42933</c:v>
                </c:pt>
                <c:pt idx="192">
                  <c:v>42934</c:v>
                </c:pt>
                <c:pt idx="193">
                  <c:v>42935</c:v>
                </c:pt>
                <c:pt idx="194">
                  <c:v>42936</c:v>
                </c:pt>
                <c:pt idx="195">
                  <c:v>42937</c:v>
                </c:pt>
                <c:pt idx="196">
                  <c:v>42940</c:v>
                </c:pt>
                <c:pt idx="197">
                  <c:v>42941</c:v>
                </c:pt>
                <c:pt idx="198">
                  <c:v>42942</c:v>
                </c:pt>
                <c:pt idx="199">
                  <c:v>42943</c:v>
                </c:pt>
                <c:pt idx="200">
                  <c:v>42944</c:v>
                </c:pt>
                <c:pt idx="201">
                  <c:v>42947</c:v>
                </c:pt>
                <c:pt idx="202">
                  <c:v>42948</c:v>
                </c:pt>
                <c:pt idx="203">
                  <c:v>42949</c:v>
                </c:pt>
                <c:pt idx="204">
                  <c:v>42950</c:v>
                </c:pt>
                <c:pt idx="205">
                  <c:v>42951</c:v>
                </c:pt>
                <c:pt idx="206">
                  <c:v>42954</c:v>
                </c:pt>
                <c:pt idx="207">
                  <c:v>42955</c:v>
                </c:pt>
                <c:pt idx="208">
                  <c:v>42956</c:v>
                </c:pt>
                <c:pt idx="209">
                  <c:v>42957</c:v>
                </c:pt>
                <c:pt idx="210">
                  <c:v>42958</c:v>
                </c:pt>
                <c:pt idx="211">
                  <c:v>42961</c:v>
                </c:pt>
                <c:pt idx="212">
                  <c:v>42962</c:v>
                </c:pt>
                <c:pt idx="213">
                  <c:v>42963</c:v>
                </c:pt>
                <c:pt idx="214">
                  <c:v>42964</c:v>
                </c:pt>
                <c:pt idx="215">
                  <c:v>42965</c:v>
                </c:pt>
                <c:pt idx="216">
                  <c:v>42968</c:v>
                </c:pt>
                <c:pt idx="217">
                  <c:v>42969</c:v>
                </c:pt>
                <c:pt idx="218">
                  <c:v>42970</c:v>
                </c:pt>
                <c:pt idx="219">
                  <c:v>42971</c:v>
                </c:pt>
                <c:pt idx="220">
                  <c:v>42972</c:v>
                </c:pt>
                <c:pt idx="221">
                  <c:v>42975</c:v>
                </c:pt>
                <c:pt idx="222">
                  <c:v>42976</c:v>
                </c:pt>
                <c:pt idx="223">
                  <c:v>42977</c:v>
                </c:pt>
                <c:pt idx="224">
                  <c:v>42978</c:v>
                </c:pt>
                <c:pt idx="225">
                  <c:v>42979</c:v>
                </c:pt>
              </c:numCache>
            </c:numRef>
          </c:cat>
          <c:val>
            <c:numRef>
              <c:f>Sheet1!$C$3:$C$228</c:f>
              <c:numCache>
                <c:formatCode>General</c:formatCode>
                <c:ptCount val="226"/>
                <c:pt idx="0">
                  <c:v>55.515900000000002</c:v>
                </c:pt>
                <c:pt idx="1">
                  <c:v>54.972900000000003</c:v>
                </c:pt>
                <c:pt idx="2">
                  <c:v>55.847299999999997</c:v>
                </c:pt>
                <c:pt idx="3">
                  <c:v>56.390700000000002</c:v>
                </c:pt>
                <c:pt idx="4">
                  <c:v>56.9908</c:v>
                </c:pt>
                <c:pt idx="5">
                  <c:v>56.820599999999999</c:v>
                </c:pt>
                <c:pt idx="6">
                  <c:v>57.108899999999998</c:v>
                </c:pt>
                <c:pt idx="7">
                  <c:v>56.451900000000002</c:v>
                </c:pt>
                <c:pt idx="8">
                  <c:v>56.6038</c:v>
                </c:pt>
                <c:pt idx="9">
                  <c:v>56.782899999999998</c:v>
                </c:pt>
                <c:pt idx="10">
                  <c:v>56.907600000000002</c:v>
                </c:pt>
                <c:pt idx="11">
                  <c:v>57.436100000000003</c:v>
                </c:pt>
                <c:pt idx="12">
                  <c:v>57.6967</c:v>
                </c:pt>
                <c:pt idx="13">
                  <c:v>57.150799999999997</c:v>
                </c:pt>
                <c:pt idx="14">
                  <c:v>56.829300000000003</c:v>
                </c:pt>
                <c:pt idx="15">
                  <c:v>55.985900000000001</c:v>
                </c:pt>
                <c:pt idx="16">
                  <c:v>56.104300000000002</c:v>
                </c:pt>
                <c:pt idx="17">
                  <c:v>56.104500000000002</c:v>
                </c:pt>
                <c:pt idx="18">
                  <c:v>56.456099999999999</c:v>
                </c:pt>
                <c:pt idx="19">
                  <c:v>56.771299999999997</c:v>
                </c:pt>
                <c:pt idx="20">
                  <c:v>57.0854</c:v>
                </c:pt>
                <c:pt idx="21">
                  <c:v>56.196599999999997</c:v>
                </c:pt>
                <c:pt idx="22">
                  <c:v>55.9953</c:v>
                </c:pt>
                <c:pt idx="23">
                  <c:v>55.553600000000003</c:v>
                </c:pt>
                <c:pt idx="24">
                  <c:v>55.290999999999997</c:v>
                </c:pt>
                <c:pt idx="25">
                  <c:v>55.4651</c:v>
                </c:pt>
                <c:pt idx="26">
                  <c:v>54.921599999999998</c:v>
                </c:pt>
                <c:pt idx="27">
                  <c:v>55.079300000000003</c:v>
                </c:pt>
                <c:pt idx="28">
                  <c:v>55.301000000000002</c:v>
                </c:pt>
                <c:pt idx="29">
                  <c:v>56.115000000000002</c:v>
                </c:pt>
                <c:pt idx="30">
                  <c:v>56.052399999999999</c:v>
                </c:pt>
                <c:pt idx="31">
                  <c:v>56.056100000000001</c:v>
                </c:pt>
                <c:pt idx="32">
                  <c:v>56.146900000000002</c:v>
                </c:pt>
                <c:pt idx="33">
                  <c:v>56.421199999999999</c:v>
                </c:pt>
                <c:pt idx="34">
                  <c:v>55.46</c:v>
                </c:pt>
                <c:pt idx="35">
                  <c:v>55.186599999999999</c:v>
                </c:pt>
                <c:pt idx="36">
                  <c:v>54.501899999999999</c:v>
                </c:pt>
                <c:pt idx="37">
                  <c:v>54.673400000000001</c:v>
                </c:pt>
                <c:pt idx="38">
                  <c:v>55.2851</c:v>
                </c:pt>
                <c:pt idx="39">
                  <c:v>55.569299999999998</c:v>
                </c:pt>
                <c:pt idx="40">
                  <c:v>55.4343</c:v>
                </c:pt>
                <c:pt idx="41">
                  <c:v>54.870899999999999</c:v>
                </c:pt>
                <c:pt idx="42">
                  <c:v>55.1753</c:v>
                </c:pt>
                <c:pt idx="43">
                  <c:v>55.241500000000002</c:v>
                </c:pt>
                <c:pt idx="44">
                  <c:v>54.965299999999999</c:v>
                </c:pt>
                <c:pt idx="45">
                  <c:v>54.737299999999998</c:v>
                </c:pt>
                <c:pt idx="46">
                  <c:v>54.632100000000001</c:v>
                </c:pt>
                <c:pt idx="47">
                  <c:v>54.611400000000003</c:v>
                </c:pt>
                <c:pt idx="48">
                  <c:v>54.195700000000002</c:v>
                </c:pt>
                <c:pt idx="49">
                  <c:v>53.753799999999998</c:v>
                </c:pt>
                <c:pt idx="50">
                  <c:v>53.650599999999997</c:v>
                </c:pt>
                <c:pt idx="51">
                  <c:v>53.105800000000002</c:v>
                </c:pt>
                <c:pt idx="52">
                  <c:v>52.773299999999999</c:v>
                </c:pt>
                <c:pt idx="53">
                  <c:v>53.934699999999999</c:v>
                </c:pt>
                <c:pt idx="54">
                  <c:v>53.595500000000001</c:v>
                </c:pt>
                <c:pt idx="55">
                  <c:v>53.882800000000003</c:v>
                </c:pt>
                <c:pt idx="56">
                  <c:v>53.917999999999999</c:v>
                </c:pt>
                <c:pt idx="57">
                  <c:v>54.314700000000002</c:v>
                </c:pt>
                <c:pt idx="58">
                  <c:v>55.401699999999998</c:v>
                </c:pt>
                <c:pt idx="59">
                  <c:v>55.5334</c:v>
                </c:pt>
                <c:pt idx="60">
                  <c:v>55.016199999999998</c:v>
                </c:pt>
                <c:pt idx="61">
                  <c:v>55.250599999999999</c:v>
                </c:pt>
                <c:pt idx="62">
                  <c:v>55.492800000000003</c:v>
                </c:pt>
                <c:pt idx="63">
                  <c:v>55.380899999999997</c:v>
                </c:pt>
                <c:pt idx="64">
                  <c:v>56.160299999999999</c:v>
                </c:pt>
                <c:pt idx="65">
                  <c:v>56.194699999999997</c:v>
                </c:pt>
                <c:pt idx="66">
                  <c:v>57.133400000000002</c:v>
                </c:pt>
                <c:pt idx="67">
                  <c:v>57.240499999999997</c:v>
                </c:pt>
                <c:pt idx="68">
                  <c:v>56.840499999999999</c:v>
                </c:pt>
                <c:pt idx="69">
                  <c:v>57.063800000000001</c:v>
                </c:pt>
                <c:pt idx="70">
                  <c:v>57.197400000000002</c:v>
                </c:pt>
                <c:pt idx="71">
                  <c:v>56.734999999999999</c:v>
                </c:pt>
                <c:pt idx="72">
                  <c:v>56.663800000000002</c:v>
                </c:pt>
                <c:pt idx="73">
                  <c:v>56.458799999999997</c:v>
                </c:pt>
                <c:pt idx="74">
                  <c:v>56.313099999999999</c:v>
                </c:pt>
                <c:pt idx="75">
                  <c:v>55.418500000000002</c:v>
                </c:pt>
                <c:pt idx="76">
                  <c:v>55.683599999999998</c:v>
                </c:pt>
                <c:pt idx="77">
                  <c:v>56.6387</c:v>
                </c:pt>
                <c:pt idx="78">
                  <c:v>56.451000000000001</c:v>
                </c:pt>
                <c:pt idx="79">
                  <c:v>56.199300000000001</c:v>
                </c:pt>
                <c:pt idx="80">
                  <c:v>56.141800000000003</c:v>
                </c:pt>
                <c:pt idx="81">
                  <c:v>56.353200000000001</c:v>
                </c:pt>
                <c:pt idx="82">
                  <c:v>56.814399999999999</c:v>
                </c:pt>
                <c:pt idx="83">
                  <c:v>56.886299999999999</c:v>
                </c:pt>
                <c:pt idx="84">
                  <c:v>57.313299999999998</c:v>
                </c:pt>
                <c:pt idx="85">
                  <c:v>57.201700000000002</c:v>
                </c:pt>
                <c:pt idx="86">
                  <c:v>57.023200000000003</c:v>
                </c:pt>
                <c:pt idx="87">
                  <c:v>57.542000000000002</c:v>
                </c:pt>
                <c:pt idx="88">
                  <c:v>56.881799999999998</c:v>
                </c:pt>
                <c:pt idx="89">
                  <c:v>56.322699999999998</c:v>
                </c:pt>
                <c:pt idx="90">
                  <c:v>56.347900000000003</c:v>
                </c:pt>
                <c:pt idx="91">
                  <c:v>56.403700000000001</c:v>
                </c:pt>
                <c:pt idx="92">
                  <c:v>55.751399999999997</c:v>
                </c:pt>
                <c:pt idx="93">
                  <c:v>55.442300000000003</c:v>
                </c:pt>
                <c:pt idx="94">
                  <c:v>54.7864</c:v>
                </c:pt>
                <c:pt idx="95">
                  <c:v>55.502600000000001</c:v>
                </c:pt>
                <c:pt idx="96">
                  <c:v>56.571599999999997</c:v>
                </c:pt>
                <c:pt idx="97">
                  <c:v>56.078400000000002</c:v>
                </c:pt>
                <c:pt idx="98">
                  <c:v>56.120600000000003</c:v>
                </c:pt>
                <c:pt idx="99">
                  <c:v>55.989100000000001</c:v>
                </c:pt>
                <c:pt idx="100">
                  <c:v>55.346200000000003</c:v>
                </c:pt>
                <c:pt idx="101">
                  <c:v>55.012700000000002</c:v>
                </c:pt>
                <c:pt idx="102">
                  <c:v>54.3842</c:v>
                </c:pt>
                <c:pt idx="103">
                  <c:v>54.168900000000001</c:v>
                </c:pt>
                <c:pt idx="104">
                  <c:v>53.805300000000003</c:v>
                </c:pt>
                <c:pt idx="105">
                  <c:v>53.716000000000001</c:v>
                </c:pt>
                <c:pt idx="106">
                  <c:v>53.885100000000001</c:v>
                </c:pt>
                <c:pt idx="107">
                  <c:v>54.084699999999998</c:v>
                </c:pt>
                <c:pt idx="108">
                  <c:v>54.144399999999997</c:v>
                </c:pt>
                <c:pt idx="109">
                  <c:v>53.817300000000003</c:v>
                </c:pt>
                <c:pt idx="110">
                  <c:v>53.563499999999998</c:v>
                </c:pt>
                <c:pt idx="111">
                  <c:v>53.314</c:v>
                </c:pt>
                <c:pt idx="112">
                  <c:v>53.0717</c:v>
                </c:pt>
                <c:pt idx="113">
                  <c:v>52.719299999999997</c:v>
                </c:pt>
                <c:pt idx="114">
                  <c:v>52.555700000000002</c:v>
                </c:pt>
                <c:pt idx="115">
                  <c:v>52.671799999999998</c:v>
                </c:pt>
                <c:pt idx="116">
                  <c:v>52.511400000000002</c:v>
                </c:pt>
                <c:pt idx="117">
                  <c:v>52.1905</c:v>
                </c:pt>
                <c:pt idx="118">
                  <c:v>52.236800000000002</c:v>
                </c:pt>
                <c:pt idx="119">
                  <c:v>52.059800000000003</c:v>
                </c:pt>
                <c:pt idx="120">
                  <c:v>51.759300000000003</c:v>
                </c:pt>
                <c:pt idx="121">
                  <c:v>51.999200000000002</c:v>
                </c:pt>
                <c:pt idx="122">
                  <c:v>51.729100000000003</c:v>
                </c:pt>
                <c:pt idx="123">
                  <c:v>51.845300000000002</c:v>
                </c:pt>
                <c:pt idx="124">
                  <c:v>52.2012</c:v>
                </c:pt>
                <c:pt idx="125">
                  <c:v>52.237200000000001</c:v>
                </c:pt>
                <c:pt idx="126">
                  <c:v>52.409399999999998</c:v>
                </c:pt>
                <c:pt idx="127">
                  <c:v>52.552199999999999</c:v>
                </c:pt>
                <c:pt idx="128">
                  <c:v>52.342399999999998</c:v>
                </c:pt>
                <c:pt idx="129">
                  <c:v>52.155999999999999</c:v>
                </c:pt>
                <c:pt idx="130">
                  <c:v>51.963500000000003</c:v>
                </c:pt>
                <c:pt idx="131">
                  <c:v>51.345799999999997</c:v>
                </c:pt>
                <c:pt idx="132">
                  <c:v>51.395299999999999</c:v>
                </c:pt>
                <c:pt idx="133">
                  <c:v>51.512300000000003</c:v>
                </c:pt>
                <c:pt idx="134">
                  <c:v>51.7879</c:v>
                </c:pt>
                <c:pt idx="135">
                  <c:v>51.2453</c:v>
                </c:pt>
                <c:pt idx="136">
                  <c:v>51.314599999999999</c:v>
                </c:pt>
                <c:pt idx="137">
                  <c:v>51.56</c:v>
                </c:pt>
                <c:pt idx="138">
                  <c:v>52.752899999999997</c:v>
                </c:pt>
                <c:pt idx="139">
                  <c:v>52.477400000000003</c:v>
                </c:pt>
                <c:pt idx="140">
                  <c:v>52.648400000000002</c:v>
                </c:pt>
                <c:pt idx="141">
                  <c:v>51.838299999999997</c:v>
                </c:pt>
                <c:pt idx="142">
                  <c:v>52.059899999999999</c:v>
                </c:pt>
                <c:pt idx="143">
                  <c:v>51.645499999999998</c:v>
                </c:pt>
                <c:pt idx="144">
                  <c:v>51.724200000000003</c:v>
                </c:pt>
                <c:pt idx="145">
                  <c:v>52.006999999999998</c:v>
                </c:pt>
                <c:pt idx="146">
                  <c:v>51.7849</c:v>
                </c:pt>
                <c:pt idx="147">
                  <c:v>51.905000000000001</c:v>
                </c:pt>
                <c:pt idx="148">
                  <c:v>51.734699999999997</c:v>
                </c:pt>
                <c:pt idx="149">
                  <c:v>51.795999999999999</c:v>
                </c:pt>
                <c:pt idx="150">
                  <c:v>52.130400000000002</c:v>
                </c:pt>
                <c:pt idx="151">
                  <c:v>51.125900000000001</c:v>
                </c:pt>
                <c:pt idx="152">
                  <c:v>51.883200000000002</c:v>
                </c:pt>
                <c:pt idx="153">
                  <c:v>51.942300000000003</c:v>
                </c:pt>
                <c:pt idx="154">
                  <c:v>51.229599999999998</c:v>
                </c:pt>
                <c:pt idx="155">
                  <c:v>51.242199999999997</c:v>
                </c:pt>
                <c:pt idx="156">
                  <c:v>50.994999999999997</c:v>
                </c:pt>
                <c:pt idx="157">
                  <c:v>50.944699999999997</c:v>
                </c:pt>
                <c:pt idx="158">
                  <c:v>50.334499999999998</c:v>
                </c:pt>
                <c:pt idx="159">
                  <c:v>50.402200000000001</c:v>
                </c:pt>
                <c:pt idx="160">
                  <c:v>50.071899999999999</c:v>
                </c:pt>
                <c:pt idx="161">
                  <c:v>50.067500000000003</c:v>
                </c:pt>
                <c:pt idx="162">
                  <c:v>50.203099999999999</c:v>
                </c:pt>
                <c:pt idx="163">
                  <c:v>50.445500000000003</c:v>
                </c:pt>
                <c:pt idx="164">
                  <c:v>51.0505</c:v>
                </c:pt>
                <c:pt idx="165">
                  <c:v>51.4407</c:v>
                </c:pt>
                <c:pt idx="166">
                  <c:v>51.520699999999998</c:v>
                </c:pt>
                <c:pt idx="167">
                  <c:v>50.690600000000003</c:v>
                </c:pt>
                <c:pt idx="168">
                  <c:v>50.937199999999997</c:v>
                </c:pt>
                <c:pt idx="169">
                  <c:v>50.704300000000003</c:v>
                </c:pt>
                <c:pt idx="170">
                  <c:v>51.024900000000002</c:v>
                </c:pt>
                <c:pt idx="171">
                  <c:v>51.440800000000003</c:v>
                </c:pt>
                <c:pt idx="172">
                  <c:v>51.118600000000001</c:v>
                </c:pt>
                <c:pt idx="173">
                  <c:v>50.763399999999997</c:v>
                </c:pt>
                <c:pt idx="174">
                  <c:v>50.119900000000001</c:v>
                </c:pt>
                <c:pt idx="175">
                  <c:v>49.315300000000001</c:v>
                </c:pt>
                <c:pt idx="176">
                  <c:v>49.295699999999997</c:v>
                </c:pt>
                <c:pt idx="177">
                  <c:v>49.185699999999997</c:v>
                </c:pt>
                <c:pt idx="178">
                  <c:v>49.430300000000003</c:v>
                </c:pt>
                <c:pt idx="179">
                  <c:v>49.466700000000003</c:v>
                </c:pt>
                <c:pt idx="180">
                  <c:v>50.300899999999999</c:v>
                </c:pt>
                <c:pt idx="181">
                  <c:v>51.912100000000002</c:v>
                </c:pt>
                <c:pt idx="182">
                  <c:v>53.197600000000001</c:v>
                </c:pt>
                <c:pt idx="183">
                  <c:v>53.688299999999998</c:v>
                </c:pt>
                <c:pt idx="184">
                  <c:v>53.369799999999998</c:v>
                </c:pt>
                <c:pt idx="185">
                  <c:v>53.724800000000002</c:v>
                </c:pt>
                <c:pt idx="186">
                  <c:v>54.5884</c:v>
                </c:pt>
                <c:pt idx="187">
                  <c:v>54.621899999999997</c:v>
                </c:pt>
                <c:pt idx="188">
                  <c:v>53.604599999999998</c:v>
                </c:pt>
                <c:pt idx="189">
                  <c:v>52.0045</c:v>
                </c:pt>
                <c:pt idx="190">
                  <c:v>52.597799999999999</c:v>
                </c:pt>
                <c:pt idx="191">
                  <c:v>52.333199999999998</c:v>
                </c:pt>
                <c:pt idx="192">
                  <c:v>52.498600000000003</c:v>
                </c:pt>
                <c:pt idx="193">
                  <c:v>53.006300000000003</c:v>
                </c:pt>
                <c:pt idx="194">
                  <c:v>53.628</c:v>
                </c:pt>
                <c:pt idx="195">
                  <c:v>53.035400000000003</c:v>
                </c:pt>
                <c:pt idx="196">
                  <c:v>52.429299999999998</c:v>
                </c:pt>
                <c:pt idx="197">
                  <c:v>51.375</c:v>
                </c:pt>
                <c:pt idx="198">
                  <c:v>51.911499999999997</c:v>
                </c:pt>
                <c:pt idx="199">
                  <c:v>52.246099999999998</c:v>
                </c:pt>
                <c:pt idx="200">
                  <c:v>52.444699999999997</c:v>
                </c:pt>
                <c:pt idx="201">
                  <c:v>52.305399999999999</c:v>
                </c:pt>
                <c:pt idx="202">
                  <c:v>51.110500000000002</c:v>
                </c:pt>
                <c:pt idx="203">
                  <c:v>51.382899999999999</c:v>
                </c:pt>
                <c:pt idx="204">
                  <c:v>50.799700000000001</c:v>
                </c:pt>
                <c:pt idx="205">
                  <c:v>50.773699999999998</c:v>
                </c:pt>
                <c:pt idx="206">
                  <c:v>51.298200000000001</c:v>
                </c:pt>
                <c:pt idx="207">
                  <c:v>51.180100000000003</c:v>
                </c:pt>
                <c:pt idx="208">
                  <c:v>51.294699999999999</c:v>
                </c:pt>
                <c:pt idx="209">
                  <c:v>49.546100000000003</c:v>
                </c:pt>
                <c:pt idx="210">
                  <c:v>49.7547</c:v>
                </c:pt>
                <c:pt idx="211">
                  <c:v>49.646799999999999</c:v>
                </c:pt>
                <c:pt idx="212">
                  <c:v>48.630699999999997</c:v>
                </c:pt>
                <c:pt idx="213">
                  <c:v>48.326999999999998</c:v>
                </c:pt>
                <c:pt idx="214">
                  <c:v>48.330300000000001</c:v>
                </c:pt>
                <c:pt idx="215">
                  <c:v>48.552700000000002</c:v>
                </c:pt>
                <c:pt idx="216">
                  <c:v>48.340200000000003</c:v>
                </c:pt>
                <c:pt idx="217">
                  <c:v>48.108499999999999</c:v>
                </c:pt>
                <c:pt idx="218">
                  <c:v>48.093299999999999</c:v>
                </c:pt>
                <c:pt idx="219">
                  <c:v>48.470300000000002</c:v>
                </c:pt>
                <c:pt idx="220">
                  <c:v>48.3675</c:v>
                </c:pt>
                <c:pt idx="221">
                  <c:v>48.2453</c:v>
                </c:pt>
                <c:pt idx="222">
                  <c:v>47.904800000000002</c:v>
                </c:pt>
                <c:pt idx="223">
                  <c:v>47.784399999999998</c:v>
                </c:pt>
                <c:pt idx="224">
                  <c:v>48.673200000000001</c:v>
                </c:pt>
                <c:pt idx="225">
                  <c:v>48.6111</c:v>
                </c:pt>
              </c:numCache>
            </c:numRef>
          </c:val>
          <c:smooth val="0"/>
        </c:ser>
        <c:dLbls>
          <c:showLegendKey val="0"/>
          <c:showVal val="0"/>
          <c:showCatName val="0"/>
          <c:showSerName val="0"/>
          <c:showPercent val="0"/>
          <c:showBubbleSize val="0"/>
        </c:dLbls>
        <c:smooth val="0"/>
        <c:axId val="207505296"/>
        <c:axId val="207505856"/>
      </c:lineChart>
      <c:dateAx>
        <c:axId val="207505296"/>
        <c:scaling>
          <c:orientation val="minMax"/>
        </c:scaling>
        <c:delete val="0"/>
        <c:axPos val="b"/>
        <c:numFmt formatCode="mmm\-yy"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505856"/>
        <c:crosses val="autoZero"/>
        <c:auto val="1"/>
        <c:lblOffset val="100"/>
        <c:baseTimeUnit val="days"/>
      </c:dateAx>
      <c:valAx>
        <c:axId val="207505856"/>
        <c:scaling>
          <c:orientation val="minMax"/>
          <c:min val="47"/>
        </c:scaling>
        <c:delete val="0"/>
        <c:axPos val="l"/>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505296"/>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5886889138857643"/>
          <c:y val="1.9607843137254902E-2"/>
        </c:manualLayout>
      </c:layout>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'Fed Funds'!$C$2</c:f>
              <c:strCache>
                <c:ptCount val="1"/>
                <c:pt idx="0">
                  <c:v>Fed Funds Target Rate - Upper Bound</c:v>
                </c:pt>
              </c:strCache>
            </c:strRef>
          </c:tx>
          <c:spPr>
            <a:ln w="28575" cap="rnd">
              <a:solidFill>
                <a:schemeClr val="accent1"/>
              </a:solidFill>
              <a:round/>
            </a:ln>
            <a:effectLst/>
          </c:spPr>
          <c:marker>
            <c:symbol val="none"/>
          </c:marker>
          <c:cat>
            <c:numRef>
              <c:f>'Fed Funds'!$B$3:$B$675</c:f>
              <c:numCache>
                <c:formatCode>m/d/yyyy</c:formatCode>
                <c:ptCount val="673"/>
                <c:pt idx="0">
                  <c:v>42006</c:v>
                </c:pt>
                <c:pt idx="1">
                  <c:v>42009</c:v>
                </c:pt>
                <c:pt idx="2">
                  <c:v>42010</c:v>
                </c:pt>
                <c:pt idx="3">
                  <c:v>42011</c:v>
                </c:pt>
                <c:pt idx="4">
                  <c:v>42012</c:v>
                </c:pt>
                <c:pt idx="5">
                  <c:v>42013</c:v>
                </c:pt>
                <c:pt idx="6">
                  <c:v>42016</c:v>
                </c:pt>
                <c:pt idx="7">
                  <c:v>42017</c:v>
                </c:pt>
                <c:pt idx="8">
                  <c:v>42018</c:v>
                </c:pt>
                <c:pt idx="9">
                  <c:v>42019</c:v>
                </c:pt>
                <c:pt idx="10">
                  <c:v>42020</c:v>
                </c:pt>
                <c:pt idx="11">
                  <c:v>42024</c:v>
                </c:pt>
                <c:pt idx="12">
                  <c:v>42025</c:v>
                </c:pt>
                <c:pt idx="13">
                  <c:v>42026</c:v>
                </c:pt>
                <c:pt idx="14">
                  <c:v>42027</c:v>
                </c:pt>
                <c:pt idx="15">
                  <c:v>42030</c:v>
                </c:pt>
                <c:pt idx="16">
                  <c:v>42031</c:v>
                </c:pt>
                <c:pt idx="17">
                  <c:v>42032</c:v>
                </c:pt>
                <c:pt idx="18">
                  <c:v>42033</c:v>
                </c:pt>
                <c:pt idx="19">
                  <c:v>42034</c:v>
                </c:pt>
                <c:pt idx="20">
                  <c:v>42037</c:v>
                </c:pt>
                <c:pt idx="21">
                  <c:v>42038</c:v>
                </c:pt>
                <c:pt idx="22">
                  <c:v>42039</c:v>
                </c:pt>
                <c:pt idx="23">
                  <c:v>42040</c:v>
                </c:pt>
                <c:pt idx="24">
                  <c:v>42041</c:v>
                </c:pt>
                <c:pt idx="25">
                  <c:v>42044</c:v>
                </c:pt>
                <c:pt idx="26">
                  <c:v>42045</c:v>
                </c:pt>
                <c:pt idx="27">
                  <c:v>42046</c:v>
                </c:pt>
                <c:pt idx="28">
                  <c:v>42047</c:v>
                </c:pt>
                <c:pt idx="29">
                  <c:v>42048</c:v>
                </c:pt>
                <c:pt idx="30">
                  <c:v>42052</c:v>
                </c:pt>
                <c:pt idx="31">
                  <c:v>42053</c:v>
                </c:pt>
                <c:pt idx="32">
                  <c:v>42054</c:v>
                </c:pt>
                <c:pt idx="33">
                  <c:v>42055</c:v>
                </c:pt>
                <c:pt idx="34">
                  <c:v>42058</c:v>
                </c:pt>
                <c:pt idx="35">
                  <c:v>42059</c:v>
                </c:pt>
                <c:pt idx="36">
                  <c:v>42060</c:v>
                </c:pt>
                <c:pt idx="37">
                  <c:v>42061</c:v>
                </c:pt>
                <c:pt idx="38">
                  <c:v>42062</c:v>
                </c:pt>
                <c:pt idx="39">
                  <c:v>42065</c:v>
                </c:pt>
                <c:pt idx="40">
                  <c:v>42066</c:v>
                </c:pt>
                <c:pt idx="41">
                  <c:v>42067</c:v>
                </c:pt>
                <c:pt idx="42">
                  <c:v>42068</c:v>
                </c:pt>
                <c:pt idx="43">
                  <c:v>42069</c:v>
                </c:pt>
                <c:pt idx="44">
                  <c:v>42072</c:v>
                </c:pt>
                <c:pt idx="45">
                  <c:v>42073</c:v>
                </c:pt>
                <c:pt idx="46">
                  <c:v>42074</c:v>
                </c:pt>
                <c:pt idx="47">
                  <c:v>42075</c:v>
                </c:pt>
                <c:pt idx="48">
                  <c:v>42076</c:v>
                </c:pt>
                <c:pt idx="49">
                  <c:v>42079</c:v>
                </c:pt>
                <c:pt idx="50">
                  <c:v>42080</c:v>
                </c:pt>
                <c:pt idx="51">
                  <c:v>42081</c:v>
                </c:pt>
                <c:pt idx="52">
                  <c:v>42082</c:v>
                </c:pt>
                <c:pt idx="53">
                  <c:v>42083</c:v>
                </c:pt>
                <c:pt idx="54">
                  <c:v>42086</c:v>
                </c:pt>
                <c:pt idx="55">
                  <c:v>42087</c:v>
                </c:pt>
                <c:pt idx="56">
                  <c:v>42088</c:v>
                </c:pt>
                <c:pt idx="57">
                  <c:v>42089</c:v>
                </c:pt>
                <c:pt idx="58">
                  <c:v>42090</c:v>
                </c:pt>
                <c:pt idx="59">
                  <c:v>42093</c:v>
                </c:pt>
                <c:pt idx="60">
                  <c:v>42094</c:v>
                </c:pt>
                <c:pt idx="61">
                  <c:v>42095</c:v>
                </c:pt>
                <c:pt idx="62">
                  <c:v>42096</c:v>
                </c:pt>
                <c:pt idx="63">
                  <c:v>42097</c:v>
                </c:pt>
                <c:pt idx="64">
                  <c:v>42100</c:v>
                </c:pt>
                <c:pt idx="65">
                  <c:v>42101</c:v>
                </c:pt>
                <c:pt idx="66">
                  <c:v>42102</c:v>
                </c:pt>
                <c:pt idx="67">
                  <c:v>42103</c:v>
                </c:pt>
                <c:pt idx="68">
                  <c:v>42104</c:v>
                </c:pt>
                <c:pt idx="69">
                  <c:v>42107</c:v>
                </c:pt>
                <c:pt idx="70">
                  <c:v>42108</c:v>
                </c:pt>
                <c:pt idx="71">
                  <c:v>42109</c:v>
                </c:pt>
                <c:pt idx="72">
                  <c:v>42110</c:v>
                </c:pt>
                <c:pt idx="73">
                  <c:v>42111</c:v>
                </c:pt>
                <c:pt idx="74">
                  <c:v>42114</c:v>
                </c:pt>
                <c:pt idx="75">
                  <c:v>42115</c:v>
                </c:pt>
                <c:pt idx="76">
                  <c:v>42116</c:v>
                </c:pt>
                <c:pt idx="77">
                  <c:v>42117</c:v>
                </c:pt>
                <c:pt idx="78">
                  <c:v>42118</c:v>
                </c:pt>
                <c:pt idx="79">
                  <c:v>42121</c:v>
                </c:pt>
                <c:pt idx="80">
                  <c:v>42122</c:v>
                </c:pt>
                <c:pt idx="81">
                  <c:v>42123</c:v>
                </c:pt>
                <c:pt idx="82">
                  <c:v>42124</c:v>
                </c:pt>
                <c:pt idx="83">
                  <c:v>42125</c:v>
                </c:pt>
                <c:pt idx="84">
                  <c:v>42128</c:v>
                </c:pt>
                <c:pt idx="85">
                  <c:v>42129</c:v>
                </c:pt>
                <c:pt idx="86">
                  <c:v>42130</c:v>
                </c:pt>
                <c:pt idx="87">
                  <c:v>42131</c:v>
                </c:pt>
                <c:pt idx="88">
                  <c:v>42132</c:v>
                </c:pt>
                <c:pt idx="89">
                  <c:v>42135</c:v>
                </c:pt>
                <c:pt idx="90">
                  <c:v>42136</c:v>
                </c:pt>
                <c:pt idx="91">
                  <c:v>42137</c:v>
                </c:pt>
                <c:pt idx="92">
                  <c:v>42138</c:v>
                </c:pt>
                <c:pt idx="93">
                  <c:v>42139</c:v>
                </c:pt>
                <c:pt idx="94">
                  <c:v>42142</c:v>
                </c:pt>
                <c:pt idx="95">
                  <c:v>42143</c:v>
                </c:pt>
                <c:pt idx="96">
                  <c:v>42144</c:v>
                </c:pt>
                <c:pt idx="97">
                  <c:v>42145</c:v>
                </c:pt>
                <c:pt idx="98">
                  <c:v>42146</c:v>
                </c:pt>
                <c:pt idx="99">
                  <c:v>42150</c:v>
                </c:pt>
                <c:pt idx="100">
                  <c:v>42151</c:v>
                </c:pt>
                <c:pt idx="101">
                  <c:v>42152</c:v>
                </c:pt>
                <c:pt idx="102">
                  <c:v>42153</c:v>
                </c:pt>
                <c:pt idx="103">
                  <c:v>42156</c:v>
                </c:pt>
                <c:pt idx="104">
                  <c:v>42157</c:v>
                </c:pt>
                <c:pt idx="105">
                  <c:v>42158</c:v>
                </c:pt>
                <c:pt idx="106">
                  <c:v>42159</c:v>
                </c:pt>
                <c:pt idx="107">
                  <c:v>42160</c:v>
                </c:pt>
                <c:pt idx="108">
                  <c:v>42163</c:v>
                </c:pt>
                <c:pt idx="109">
                  <c:v>42164</c:v>
                </c:pt>
                <c:pt idx="110">
                  <c:v>42165</c:v>
                </c:pt>
                <c:pt idx="111">
                  <c:v>42166</c:v>
                </c:pt>
                <c:pt idx="112">
                  <c:v>42167</c:v>
                </c:pt>
                <c:pt idx="113">
                  <c:v>42170</c:v>
                </c:pt>
                <c:pt idx="114">
                  <c:v>42171</c:v>
                </c:pt>
                <c:pt idx="115">
                  <c:v>42172</c:v>
                </c:pt>
                <c:pt idx="116">
                  <c:v>42173</c:v>
                </c:pt>
                <c:pt idx="117">
                  <c:v>42174</c:v>
                </c:pt>
                <c:pt idx="118">
                  <c:v>42177</c:v>
                </c:pt>
                <c:pt idx="119">
                  <c:v>42178</c:v>
                </c:pt>
                <c:pt idx="120">
                  <c:v>42179</c:v>
                </c:pt>
                <c:pt idx="121">
                  <c:v>42180</c:v>
                </c:pt>
                <c:pt idx="122">
                  <c:v>42181</c:v>
                </c:pt>
                <c:pt idx="123">
                  <c:v>42184</c:v>
                </c:pt>
                <c:pt idx="124">
                  <c:v>42185</c:v>
                </c:pt>
                <c:pt idx="125">
                  <c:v>42186</c:v>
                </c:pt>
                <c:pt idx="126">
                  <c:v>42187</c:v>
                </c:pt>
                <c:pt idx="127">
                  <c:v>42188</c:v>
                </c:pt>
                <c:pt idx="128">
                  <c:v>42191</c:v>
                </c:pt>
                <c:pt idx="129">
                  <c:v>42192</c:v>
                </c:pt>
                <c:pt idx="130">
                  <c:v>42193</c:v>
                </c:pt>
                <c:pt idx="131">
                  <c:v>42194</c:v>
                </c:pt>
                <c:pt idx="132">
                  <c:v>42195</c:v>
                </c:pt>
                <c:pt idx="133">
                  <c:v>42198</c:v>
                </c:pt>
                <c:pt idx="134">
                  <c:v>42199</c:v>
                </c:pt>
                <c:pt idx="135">
                  <c:v>42200</c:v>
                </c:pt>
                <c:pt idx="136">
                  <c:v>42201</c:v>
                </c:pt>
                <c:pt idx="137">
                  <c:v>42202</c:v>
                </c:pt>
                <c:pt idx="138">
                  <c:v>42205</c:v>
                </c:pt>
                <c:pt idx="139">
                  <c:v>42206</c:v>
                </c:pt>
                <c:pt idx="140">
                  <c:v>42207</c:v>
                </c:pt>
                <c:pt idx="141">
                  <c:v>42208</c:v>
                </c:pt>
                <c:pt idx="142">
                  <c:v>42209</c:v>
                </c:pt>
                <c:pt idx="143">
                  <c:v>42212</c:v>
                </c:pt>
                <c:pt idx="144">
                  <c:v>42213</c:v>
                </c:pt>
                <c:pt idx="145">
                  <c:v>42214</c:v>
                </c:pt>
                <c:pt idx="146">
                  <c:v>42215</c:v>
                </c:pt>
                <c:pt idx="147">
                  <c:v>42216</c:v>
                </c:pt>
                <c:pt idx="148">
                  <c:v>42219</c:v>
                </c:pt>
                <c:pt idx="149">
                  <c:v>42220</c:v>
                </c:pt>
                <c:pt idx="150">
                  <c:v>42221</c:v>
                </c:pt>
                <c:pt idx="151">
                  <c:v>42222</c:v>
                </c:pt>
                <c:pt idx="152">
                  <c:v>42223</c:v>
                </c:pt>
                <c:pt idx="153">
                  <c:v>42226</c:v>
                </c:pt>
                <c:pt idx="154">
                  <c:v>42227</c:v>
                </c:pt>
                <c:pt idx="155">
                  <c:v>42228</c:v>
                </c:pt>
                <c:pt idx="156">
                  <c:v>42229</c:v>
                </c:pt>
                <c:pt idx="157">
                  <c:v>42230</c:v>
                </c:pt>
                <c:pt idx="158">
                  <c:v>42233</c:v>
                </c:pt>
                <c:pt idx="159">
                  <c:v>42234</c:v>
                </c:pt>
                <c:pt idx="160">
                  <c:v>42235</c:v>
                </c:pt>
                <c:pt idx="161">
                  <c:v>42236</c:v>
                </c:pt>
                <c:pt idx="162">
                  <c:v>42237</c:v>
                </c:pt>
                <c:pt idx="163">
                  <c:v>42240</c:v>
                </c:pt>
                <c:pt idx="164">
                  <c:v>42241</c:v>
                </c:pt>
                <c:pt idx="165">
                  <c:v>42242</c:v>
                </c:pt>
                <c:pt idx="166">
                  <c:v>42243</c:v>
                </c:pt>
                <c:pt idx="167">
                  <c:v>42244</c:v>
                </c:pt>
                <c:pt idx="168">
                  <c:v>42247</c:v>
                </c:pt>
                <c:pt idx="169">
                  <c:v>42248</c:v>
                </c:pt>
                <c:pt idx="170">
                  <c:v>42249</c:v>
                </c:pt>
                <c:pt idx="171">
                  <c:v>42250</c:v>
                </c:pt>
                <c:pt idx="172">
                  <c:v>42251</c:v>
                </c:pt>
                <c:pt idx="173">
                  <c:v>42255</c:v>
                </c:pt>
                <c:pt idx="174">
                  <c:v>42256</c:v>
                </c:pt>
                <c:pt idx="175">
                  <c:v>42257</c:v>
                </c:pt>
                <c:pt idx="176">
                  <c:v>42258</c:v>
                </c:pt>
                <c:pt idx="177">
                  <c:v>42261</c:v>
                </c:pt>
                <c:pt idx="178">
                  <c:v>42262</c:v>
                </c:pt>
                <c:pt idx="179">
                  <c:v>42263</c:v>
                </c:pt>
                <c:pt idx="180">
                  <c:v>42264</c:v>
                </c:pt>
                <c:pt idx="181">
                  <c:v>42265</c:v>
                </c:pt>
                <c:pt idx="182">
                  <c:v>42268</c:v>
                </c:pt>
                <c:pt idx="183">
                  <c:v>42269</c:v>
                </c:pt>
                <c:pt idx="184">
                  <c:v>42270</c:v>
                </c:pt>
                <c:pt idx="185">
                  <c:v>42271</c:v>
                </c:pt>
                <c:pt idx="186">
                  <c:v>42272</c:v>
                </c:pt>
                <c:pt idx="187">
                  <c:v>42275</c:v>
                </c:pt>
                <c:pt idx="188">
                  <c:v>42276</c:v>
                </c:pt>
                <c:pt idx="189">
                  <c:v>42277</c:v>
                </c:pt>
                <c:pt idx="190">
                  <c:v>42278</c:v>
                </c:pt>
                <c:pt idx="191">
                  <c:v>42279</c:v>
                </c:pt>
                <c:pt idx="192">
                  <c:v>42282</c:v>
                </c:pt>
                <c:pt idx="193">
                  <c:v>42283</c:v>
                </c:pt>
                <c:pt idx="194">
                  <c:v>42284</c:v>
                </c:pt>
                <c:pt idx="195">
                  <c:v>42285</c:v>
                </c:pt>
                <c:pt idx="196">
                  <c:v>42286</c:v>
                </c:pt>
                <c:pt idx="197">
                  <c:v>42290</c:v>
                </c:pt>
                <c:pt idx="198">
                  <c:v>42291</c:v>
                </c:pt>
                <c:pt idx="199">
                  <c:v>42292</c:v>
                </c:pt>
                <c:pt idx="200">
                  <c:v>42293</c:v>
                </c:pt>
                <c:pt idx="201">
                  <c:v>42296</c:v>
                </c:pt>
                <c:pt idx="202">
                  <c:v>42297</c:v>
                </c:pt>
                <c:pt idx="203">
                  <c:v>42298</c:v>
                </c:pt>
                <c:pt idx="204">
                  <c:v>42299</c:v>
                </c:pt>
                <c:pt idx="205">
                  <c:v>42300</c:v>
                </c:pt>
                <c:pt idx="206">
                  <c:v>42303</c:v>
                </c:pt>
                <c:pt idx="207">
                  <c:v>42304</c:v>
                </c:pt>
                <c:pt idx="208">
                  <c:v>42305</c:v>
                </c:pt>
                <c:pt idx="209">
                  <c:v>42306</c:v>
                </c:pt>
                <c:pt idx="210">
                  <c:v>42307</c:v>
                </c:pt>
                <c:pt idx="211">
                  <c:v>42310</c:v>
                </c:pt>
                <c:pt idx="212">
                  <c:v>42311</c:v>
                </c:pt>
                <c:pt idx="213">
                  <c:v>42312</c:v>
                </c:pt>
                <c:pt idx="214">
                  <c:v>42313</c:v>
                </c:pt>
                <c:pt idx="215">
                  <c:v>42314</c:v>
                </c:pt>
                <c:pt idx="216">
                  <c:v>42317</c:v>
                </c:pt>
                <c:pt idx="217">
                  <c:v>42318</c:v>
                </c:pt>
                <c:pt idx="218">
                  <c:v>42320</c:v>
                </c:pt>
                <c:pt idx="219">
                  <c:v>42321</c:v>
                </c:pt>
                <c:pt idx="220">
                  <c:v>42324</c:v>
                </c:pt>
                <c:pt idx="221">
                  <c:v>42325</c:v>
                </c:pt>
                <c:pt idx="222">
                  <c:v>42326</c:v>
                </c:pt>
                <c:pt idx="223">
                  <c:v>42327</c:v>
                </c:pt>
                <c:pt idx="224">
                  <c:v>42328</c:v>
                </c:pt>
                <c:pt idx="225">
                  <c:v>42331</c:v>
                </c:pt>
                <c:pt idx="226">
                  <c:v>42332</c:v>
                </c:pt>
                <c:pt idx="227">
                  <c:v>42333</c:v>
                </c:pt>
                <c:pt idx="228">
                  <c:v>42335</c:v>
                </c:pt>
                <c:pt idx="229">
                  <c:v>42338</c:v>
                </c:pt>
                <c:pt idx="230">
                  <c:v>42339</c:v>
                </c:pt>
                <c:pt idx="231">
                  <c:v>42340</c:v>
                </c:pt>
                <c:pt idx="232">
                  <c:v>42341</c:v>
                </c:pt>
                <c:pt idx="233">
                  <c:v>42342</c:v>
                </c:pt>
                <c:pt idx="234">
                  <c:v>42345</c:v>
                </c:pt>
                <c:pt idx="235">
                  <c:v>42346</c:v>
                </c:pt>
                <c:pt idx="236">
                  <c:v>42347</c:v>
                </c:pt>
                <c:pt idx="237">
                  <c:v>42348</c:v>
                </c:pt>
                <c:pt idx="238">
                  <c:v>42349</c:v>
                </c:pt>
                <c:pt idx="239">
                  <c:v>42352</c:v>
                </c:pt>
                <c:pt idx="240">
                  <c:v>42353</c:v>
                </c:pt>
                <c:pt idx="241">
                  <c:v>42354</c:v>
                </c:pt>
                <c:pt idx="242">
                  <c:v>42355</c:v>
                </c:pt>
                <c:pt idx="243">
                  <c:v>42356</c:v>
                </c:pt>
                <c:pt idx="244">
                  <c:v>42359</c:v>
                </c:pt>
                <c:pt idx="245">
                  <c:v>42360</c:v>
                </c:pt>
                <c:pt idx="246">
                  <c:v>42361</c:v>
                </c:pt>
                <c:pt idx="247">
                  <c:v>42362</c:v>
                </c:pt>
                <c:pt idx="248">
                  <c:v>42366</c:v>
                </c:pt>
                <c:pt idx="249">
                  <c:v>42367</c:v>
                </c:pt>
                <c:pt idx="250">
                  <c:v>42368</c:v>
                </c:pt>
                <c:pt idx="251">
                  <c:v>42369</c:v>
                </c:pt>
                <c:pt idx="252">
                  <c:v>42373</c:v>
                </c:pt>
                <c:pt idx="253">
                  <c:v>42374</c:v>
                </c:pt>
                <c:pt idx="254">
                  <c:v>42375</c:v>
                </c:pt>
                <c:pt idx="255">
                  <c:v>42376</c:v>
                </c:pt>
                <c:pt idx="256">
                  <c:v>42377</c:v>
                </c:pt>
                <c:pt idx="257">
                  <c:v>42380</c:v>
                </c:pt>
                <c:pt idx="258">
                  <c:v>42381</c:v>
                </c:pt>
                <c:pt idx="259">
                  <c:v>42382</c:v>
                </c:pt>
                <c:pt idx="260">
                  <c:v>42383</c:v>
                </c:pt>
                <c:pt idx="261">
                  <c:v>42384</c:v>
                </c:pt>
                <c:pt idx="262">
                  <c:v>42388</c:v>
                </c:pt>
                <c:pt idx="263">
                  <c:v>42389</c:v>
                </c:pt>
                <c:pt idx="264">
                  <c:v>42390</c:v>
                </c:pt>
                <c:pt idx="265">
                  <c:v>42391</c:v>
                </c:pt>
                <c:pt idx="266">
                  <c:v>42394</c:v>
                </c:pt>
                <c:pt idx="267">
                  <c:v>42395</c:v>
                </c:pt>
                <c:pt idx="268">
                  <c:v>42396</c:v>
                </c:pt>
                <c:pt idx="269">
                  <c:v>42397</c:v>
                </c:pt>
                <c:pt idx="270">
                  <c:v>42398</c:v>
                </c:pt>
                <c:pt idx="271">
                  <c:v>42401</c:v>
                </c:pt>
                <c:pt idx="272">
                  <c:v>42402</c:v>
                </c:pt>
                <c:pt idx="273">
                  <c:v>42403</c:v>
                </c:pt>
                <c:pt idx="274">
                  <c:v>42404</c:v>
                </c:pt>
                <c:pt idx="275">
                  <c:v>42405</c:v>
                </c:pt>
                <c:pt idx="276">
                  <c:v>42408</c:v>
                </c:pt>
                <c:pt idx="277">
                  <c:v>42409</c:v>
                </c:pt>
                <c:pt idx="278">
                  <c:v>42410</c:v>
                </c:pt>
                <c:pt idx="279">
                  <c:v>42411</c:v>
                </c:pt>
                <c:pt idx="280">
                  <c:v>42412</c:v>
                </c:pt>
                <c:pt idx="281">
                  <c:v>42416</c:v>
                </c:pt>
                <c:pt idx="282">
                  <c:v>42417</c:v>
                </c:pt>
                <c:pt idx="283">
                  <c:v>42418</c:v>
                </c:pt>
                <c:pt idx="284">
                  <c:v>42419</c:v>
                </c:pt>
                <c:pt idx="285">
                  <c:v>42422</c:v>
                </c:pt>
                <c:pt idx="286">
                  <c:v>42423</c:v>
                </c:pt>
                <c:pt idx="287">
                  <c:v>42424</c:v>
                </c:pt>
                <c:pt idx="288">
                  <c:v>42425</c:v>
                </c:pt>
                <c:pt idx="289">
                  <c:v>42426</c:v>
                </c:pt>
                <c:pt idx="290">
                  <c:v>42429</c:v>
                </c:pt>
                <c:pt idx="291">
                  <c:v>42430</c:v>
                </c:pt>
                <c:pt idx="292">
                  <c:v>42431</c:v>
                </c:pt>
                <c:pt idx="293">
                  <c:v>42432</c:v>
                </c:pt>
                <c:pt idx="294">
                  <c:v>42433</c:v>
                </c:pt>
                <c:pt idx="295">
                  <c:v>42436</c:v>
                </c:pt>
                <c:pt idx="296">
                  <c:v>42437</c:v>
                </c:pt>
                <c:pt idx="297">
                  <c:v>42438</c:v>
                </c:pt>
                <c:pt idx="298">
                  <c:v>42439</c:v>
                </c:pt>
                <c:pt idx="299">
                  <c:v>42440</c:v>
                </c:pt>
                <c:pt idx="300">
                  <c:v>42443</c:v>
                </c:pt>
                <c:pt idx="301">
                  <c:v>42444</c:v>
                </c:pt>
                <c:pt idx="302">
                  <c:v>42445</c:v>
                </c:pt>
                <c:pt idx="303">
                  <c:v>42446</c:v>
                </c:pt>
                <c:pt idx="304">
                  <c:v>42447</c:v>
                </c:pt>
                <c:pt idx="305">
                  <c:v>42450</c:v>
                </c:pt>
                <c:pt idx="306">
                  <c:v>42451</c:v>
                </c:pt>
                <c:pt idx="307">
                  <c:v>42452</c:v>
                </c:pt>
                <c:pt idx="308">
                  <c:v>42453</c:v>
                </c:pt>
                <c:pt idx="309">
                  <c:v>42454</c:v>
                </c:pt>
                <c:pt idx="310">
                  <c:v>42457</c:v>
                </c:pt>
                <c:pt idx="311">
                  <c:v>42458</c:v>
                </c:pt>
                <c:pt idx="312">
                  <c:v>42459</c:v>
                </c:pt>
                <c:pt idx="313">
                  <c:v>42460</c:v>
                </c:pt>
                <c:pt idx="314">
                  <c:v>42461</c:v>
                </c:pt>
                <c:pt idx="315">
                  <c:v>42464</c:v>
                </c:pt>
                <c:pt idx="316">
                  <c:v>42465</c:v>
                </c:pt>
                <c:pt idx="317">
                  <c:v>42466</c:v>
                </c:pt>
                <c:pt idx="318">
                  <c:v>42467</c:v>
                </c:pt>
                <c:pt idx="319">
                  <c:v>42468</c:v>
                </c:pt>
                <c:pt idx="320">
                  <c:v>42471</c:v>
                </c:pt>
                <c:pt idx="321">
                  <c:v>42472</c:v>
                </c:pt>
                <c:pt idx="322">
                  <c:v>42473</c:v>
                </c:pt>
                <c:pt idx="323">
                  <c:v>42474</c:v>
                </c:pt>
                <c:pt idx="324">
                  <c:v>42475</c:v>
                </c:pt>
                <c:pt idx="325">
                  <c:v>42478</c:v>
                </c:pt>
                <c:pt idx="326">
                  <c:v>42479</c:v>
                </c:pt>
                <c:pt idx="327">
                  <c:v>42480</c:v>
                </c:pt>
                <c:pt idx="328">
                  <c:v>42481</c:v>
                </c:pt>
                <c:pt idx="329">
                  <c:v>42482</c:v>
                </c:pt>
                <c:pt idx="330">
                  <c:v>42485</c:v>
                </c:pt>
                <c:pt idx="331">
                  <c:v>42486</c:v>
                </c:pt>
                <c:pt idx="332">
                  <c:v>42487</c:v>
                </c:pt>
                <c:pt idx="333">
                  <c:v>42488</c:v>
                </c:pt>
                <c:pt idx="334">
                  <c:v>42489</c:v>
                </c:pt>
                <c:pt idx="335">
                  <c:v>42492</c:v>
                </c:pt>
                <c:pt idx="336">
                  <c:v>42493</c:v>
                </c:pt>
                <c:pt idx="337">
                  <c:v>42494</c:v>
                </c:pt>
                <c:pt idx="338">
                  <c:v>42495</c:v>
                </c:pt>
                <c:pt idx="339">
                  <c:v>42496</c:v>
                </c:pt>
                <c:pt idx="340">
                  <c:v>42499</c:v>
                </c:pt>
                <c:pt idx="341">
                  <c:v>42500</c:v>
                </c:pt>
                <c:pt idx="342">
                  <c:v>42501</c:v>
                </c:pt>
                <c:pt idx="343">
                  <c:v>42502</c:v>
                </c:pt>
                <c:pt idx="344">
                  <c:v>42503</c:v>
                </c:pt>
                <c:pt idx="345">
                  <c:v>42506</c:v>
                </c:pt>
                <c:pt idx="346">
                  <c:v>42507</c:v>
                </c:pt>
                <c:pt idx="347">
                  <c:v>42508</c:v>
                </c:pt>
                <c:pt idx="348">
                  <c:v>42509</c:v>
                </c:pt>
                <c:pt idx="349">
                  <c:v>42510</c:v>
                </c:pt>
                <c:pt idx="350">
                  <c:v>42513</c:v>
                </c:pt>
                <c:pt idx="351">
                  <c:v>42514</c:v>
                </c:pt>
                <c:pt idx="352">
                  <c:v>42515</c:v>
                </c:pt>
                <c:pt idx="353">
                  <c:v>42516</c:v>
                </c:pt>
                <c:pt idx="354">
                  <c:v>42517</c:v>
                </c:pt>
                <c:pt idx="355">
                  <c:v>42521</c:v>
                </c:pt>
                <c:pt idx="356">
                  <c:v>42522</c:v>
                </c:pt>
                <c:pt idx="357">
                  <c:v>42523</c:v>
                </c:pt>
                <c:pt idx="358">
                  <c:v>42524</c:v>
                </c:pt>
                <c:pt idx="359">
                  <c:v>42527</c:v>
                </c:pt>
                <c:pt idx="360">
                  <c:v>42528</c:v>
                </c:pt>
                <c:pt idx="361">
                  <c:v>42529</c:v>
                </c:pt>
                <c:pt idx="362">
                  <c:v>42530</c:v>
                </c:pt>
                <c:pt idx="363">
                  <c:v>42531</c:v>
                </c:pt>
                <c:pt idx="364">
                  <c:v>42534</c:v>
                </c:pt>
                <c:pt idx="365">
                  <c:v>42535</c:v>
                </c:pt>
                <c:pt idx="366">
                  <c:v>42536</c:v>
                </c:pt>
                <c:pt idx="367">
                  <c:v>42537</c:v>
                </c:pt>
                <c:pt idx="368">
                  <c:v>42538</c:v>
                </c:pt>
                <c:pt idx="369">
                  <c:v>42541</c:v>
                </c:pt>
                <c:pt idx="370">
                  <c:v>42542</c:v>
                </c:pt>
                <c:pt idx="371">
                  <c:v>42543</c:v>
                </c:pt>
                <c:pt idx="372">
                  <c:v>42544</c:v>
                </c:pt>
                <c:pt idx="373">
                  <c:v>42545</c:v>
                </c:pt>
                <c:pt idx="374">
                  <c:v>42548</c:v>
                </c:pt>
                <c:pt idx="375">
                  <c:v>42549</c:v>
                </c:pt>
                <c:pt idx="376">
                  <c:v>42550</c:v>
                </c:pt>
                <c:pt idx="377">
                  <c:v>42551</c:v>
                </c:pt>
                <c:pt idx="378">
                  <c:v>42552</c:v>
                </c:pt>
                <c:pt idx="379">
                  <c:v>42556</c:v>
                </c:pt>
                <c:pt idx="380">
                  <c:v>42557</c:v>
                </c:pt>
                <c:pt idx="381">
                  <c:v>42558</c:v>
                </c:pt>
                <c:pt idx="382">
                  <c:v>42559</c:v>
                </c:pt>
                <c:pt idx="383">
                  <c:v>42562</c:v>
                </c:pt>
                <c:pt idx="384">
                  <c:v>42563</c:v>
                </c:pt>
                <c:pt idx="385">
                  <c:v>42564</c:v>
                </c:pt>
                <c:pt idx="386">
                  <c:v>42565</c:v>
                </c:pt>
                <c:pt idx="387">
                  <c:v>42566</c:v>
                </c:pt>
                <c:pt idx="388">
                  <c:v>42569</c:v>
                </c:pt>
                <c:pt idx="389">
                  <c:v>42570</c:v>
                </c:pt>
                <c:pt idx="390">
                  <c:v>42571</c:v>
                </c:pt>
                <c:pt idx="391">
                  <c:v>42572</c:v>
                </c:pt>
                <c:pt idx="392">
                  <c:v>42573</c:v>
                </c:pt>
                <c:pt idx="393">
                  <c:v>42576</c:v>
                </c:pt>
                <c:pt idx="394">
                  <c:v>42577</c:v>
                </c:pt>
                <c:pt idx="395">
                  <c:v>42578</c:v>
                </c:pt>
                <c:pt idx="396">
                  <c:v>42579</c:v>
                </c:pt>
                <c:pt idx="397">
                  <c:v>42580</c:v>
                </c:pt>
                <c:pt idx="398">
                  <c:v>42583</c:v>
                </c:pt>
                <c:pt idx="399">
                  <c:v>42584</c:v>
                </c:pt>
                <c:pt idx="400">
                  <c:v>42585</c:v>
                </c:pt>
                <c:pt idx="401">
                  <c:v>42586</c:v>
                </c:pt>
                <c:pt idx="402">
                  <c:v>42587</c:v>
                </c:pt>
                <c:pt idx="403">
                  <c:v>42590</c:v>
                </c:pt>
                <c:pt idx="404">
                  <c:v>42591</c:v>
                </c:pt>
                <c:pt idx="405">
                  <c:v>42592</c:v>
                </c:pt>
                <c:pt idx="406">
                  <c:v>42593</c:v>
                </c:pt>
                <c:pt idx="407">
                  <c:v>42594</c:v>
                </c:pt>
                <c:pt idx="408">
                  <c:v>42597</c:v>
                </c:pt>
                <c:pt idx="409">
                  <c:v>42598</c:v>
                </c:pt>
                <c:pt idx="410">
                  <c:v>42599</c:v>
                </c:pt>
                <c:pt idx="411">
                  <c:v>42600</c:v>
                </c:pt>
                <c:pt idx="412">
                  <c:v>42601</c:v>
                </c:pt>
                <c:pt idx="413">
                  <c:v>42604</c:v>
                </c:pt>
                <c:pt idx="414">
                  <c:v>42605</c:v>
                </c:pt>
                <c:pt idx="415">
                  <c:v>42606</c:v>
                </c:pt>
                <c:pt idx="416">
                  <c:v>42607</c:v>
                </c:pt>
                <c:pt idx="417">
                  <c:v>42608</c:v>
                </c:pt>
                <c:pt idx="418">
                  <c:v>42611</c:v>
                </c:pt>
                <c:pt idx="419">
                  <c:v>42612</c:v>
                </c:pt>
                <c:pt idx="420">
                  <c:v>42613</c:v>
                </c:pt>
                <c:pt idx="421">
                  <c:v>42614</c:v>
                </c:pt>
                <c:pt idx="422">
                  <c:v>42615</c:v>
                </c:pt>
                <c:pt idx="423">
                  <c:v>42619</c:v>
                </c:pt>
                <c:pt idx="424">
                  <c:v>42620</c:v>
                </c:pt>
                <c:pt idx="425">
                  <c:v>42621</c:v>
                </c:pt>
                <c:pt idx="426">
                  <c:v>42622</c:v>
                </c:pt>
                <c:pt idx="427">
                  <c:v>42625</c:v>
                </c:pt>
                <c:pt idx="428">
                  <c:v>42626</c:v>
                </c:pt>
                <c:pt idx="429">
                  <c:v>42627</c:v>
                </c:pt>
                <c:pt idx="430">
                  <c:v>42628</c:v>
                </c:pt>
                <c:pt idx="431">
                  <c:v>42629</c:v>
                </c:pt>
                <c:pt idx="432">
                  <c:v>42632</c:v>
                </c:pt>
                <c:pt idx="433">
                  <c:v>42633</c:v>
                </c:pt>
                <c:pt idx="434">
                  <c:v>42634</c:v>
                </c:pt>
                <c:pt idx="435">
                  <c:v>42635</c:v>
                </c:pt>
                <c:pt idx="436">
                  <c:v>42636</c:v>
                </c:pt>
                <c:pt idx="437">
                  <c:v>42639</c:v>
                </c:pt>
                <c:pt idx="438">
                  <c:v>42640</c:v>
                </c:pt>
                <c:pt idx="439">
                  <c:v>42641</c:v>
                </c:pt>
                <c:pt idx="440">
                  <c:v>42642</c:v>
                </c:pt>
                <c:pt idx="441">
                  <c:v>42643</c:v>
                </c:pt>
                <c:pt idx="442">
                  <c:v>42646</c:v>
                </c:pt>
                <c:pt idx="443">
                  <c:v>42647</c:v>
                </c:pt>
                <c:pt idx="444">
                  <c:v>42648</c:v>
                </c:pt>
                <c:pt idx="445">
                  <c:v>42649</c:v>
                </c:pt>
                <c:pt idx="446">
                  <c:v>42650</c:v>
                </c:pt>
                <c:pt idx="447">
                  <c:v>42654</c:v>
                </c:pt>
                <c:pt idx="448">
                  <c:v>42655</c:v>
                </c:pt>
                <c:pt idx="449">
                  <c:v>42656</c:v>
                </c:pt>
                <c:pt idx="450">
                  <c:v>42657</c:v>
                </c:pt>
                <c:pt idx="451">
                  <c:v>42660</c:v>
                </c:pt>
                <c:pt idx="452">
                  <c:v>42661</c:v>
                </c:pt>
                <c:pt idx="453">
                  <c:v>42662</c:v>
                </c:pt>
                <c:pt idx="454">
                  <c:v>42663</c:v>
                </c:pt>
                <c:pt idx="455">
                  <c:v>42664</c:v>
                </c:pt>
                <c:pt idx="456">
                  <c:v>42667</c:v>
                </c:pt>
                <c:pt idx="457">
                  <c:v>42668</c:v>
                </c:pt>
                <c:pt idx="458">
                  <c:v>42669</c:v>
                </c:pt>
                <c:pt idx="459">
                  <c:v>42670</c:v>
                </c:pt>
                <c:pt idx="460">
                  <c:v>42671</c:v>
                </c:pt>
                <c:pt idx="461">
                  <c:v>42674</c:v>
                </c:pt>
                <c:pt idx="462">
                  <c:v>42675</c:v>
                </c:pt>
                <c:pt idx="463">
                  <c:v>42676</c:v>
                </c:pt>
                <c:pt idx="464">
                  <c:v>42677</c:v>
                </c:pt>
                <c:pt idx="465">
                  <c:v>42678</c:v>
                </c:pt>
                <c:pt idx="466">
                  <c:v>42681</c:v>
                </c:pt>
                <c:pt idx="467">
                  <c:v>42682</c:v>
                </c:pt>
                <c:pt idx="468">
                  <c:v>42683</c:v>
                </c:pt>
                <c:pt idx="469">
                  <c:v>42684</c:v>
                </c:pt>
                <c:pt idx="470">
                  <c:v>42688</c:v>
                </c:pt>
                <c:pt idx="471">
                  <c:v>42689</c:v>
                </c:pt>
                <c:pt idx="472">
                  <c:v>42690</c:v>
                </c:pt>
                <c:pt idx="473">
                  <c:v>42691</c:v>
                </c:pt>
                <c:pt idx="474">
                  <c:v>42692</c:v>
                </c:pt>
                <c:pt idx="475">
                  <c:v>42695</c:v>
                </c:pt>
                <c:pt idx="476">
                  <c:v>42696</c:v>
                </c:pt>
                <c:pt idx="477">
                  <c:v>42697</c:v>
                </c:pt>
                <c:pt idx="478">
                  <c:v>42699</c:v>
                </c:pt>
                <c:pt idx="479">
                  <c:v>42702</c:v>
                </c:pt>
                <c:pt idx="480">
                  <c:v>42703</c:v>
                </c:pt>
                <c:pt idx="481">
                  <c:v>42704</c:v>
                </c:pt>
                <c:pt idx="482">
                  <c:v>42705</c:v>
                </c:pt>
                <c:pt idx="483">
                  <c:v>42706</c:v>
                </c:pt>
                <c:pt idx="484">
                  <c:v>42709</c:v>
                </c:pt>
                <c:pt idx="485">
                  <c:v>42710</c:v>
                </c:pt>
                <c:pt idx="486">
                  <c:v>42711</c:v>
                </c:pt>
                <c:pt idx="487">
                  <c:v>42712</c:v>
                </c:pt>
                <c:pt idx="488">
                  <c:v>42713</c:v>
                </c:pt>
                <c:pt idx="489">
                  <c:v>42716</c:v>
                </c:pt>
                <c:pt idx="490">
                  <c:v>42717</c:v>
                </c:pt>
                <c:pt idx="491">
                  <c:v>42718</c:v>
                </c:pt>
                <c:pt idx="492">
                  <c:v>42719</c:v>
                </c:pt>
                <c:pt idx="493">
                  <c:v>42720</c:v>
                </c:pt>
                <c:pt idx="494">
                  <c:v>42723</c:v>
                </c:pt>
                <c:pt idx="495">
                  <c:v>42724</c:v>
                </c:pt>
                <c:pt idx="496">
                  <c:v>42725</c:v>
                </c:pt>
                <c:pt idx="497">
                  <c:v>42726</c:v>
                </c:pt>
                <c:pt idx="498">
                  <c:v>42727</c:v>
                </c:pt>
                <c:pt idx="499">
                  <c:v>42731</c:v>
                </c:pt>
                <c:pt idx="500">
                  <c:v>42732</c:v>
                </c:pt>
                <c:pt idx="501">
                  <c:v>42733</c:v>
                </c:pt>
                <c:pt idx="502">
                  <c:v>42734</c:v>
                </c:pt>
                <c:pt idx="503">
                  <c:v>42738</c:v>
                </c:pt>
                <c:pt idx="504">
                  <c:v>42739</c:v>
                </c:pt>
                <c:pt idx="505">
                  <c:v>42740</c:v>
                </c:pt>
                <c:pt idx="506">
                  <c:v>42741</c:v>
                </c:pt>
                <c:pt idx="507">
                  <c:v>42744</c:v>
                </c:pt>
                <c:pt idx="508">
                  <c:v>42745</c:v>
                </c:pt>
                <c:pt idx="509">
                  <c:v>42746</c:v>
                </c:pt>
                <c:pt idx="510">
                  <c:v>42747</c:v>
                </c:pt>
                <c:pt idx="511">
                  <c:v>42748</c:v>
                </c:pt>
                <c:pt idx="512">
                  <c:v>42752</c:v>
                </c:pt>
                <c:pt idx="513">
                  <c:v>42753</c:v>
                </c:pt>
                <c:pt idx="514">
                  <c:v>42754</c:v>
                </c:pt>
                <c:pt idx="515">
                  <c:v>42755</c:v>
                </c:pt>
                <c:pt idx="516">
                  <c:v>42758</c:v>
                </c:pt>
                <c:pt idx="517">
                  <c:v>42759</c:v>
                </c:pt>
                <c:pt idx="518">
                  <c:v>42760</c:v>
                </c:pt>
                <c:pt idx="519">
                  <c:v>42761</c:v>
                </c:pt>
                <c:pt idx="520">
                  <c:v>42762</c:v>
                </c:pt>
                <c:pt idx="521">
                  <c:v>42765</c:v>
                </c:pt>
                <c:pt idx="522">
                  <c:v>42766</c:v>
                </c:pt>
                <c:pt idx="523">
                  <c:v>42767</c:v>
                </c:pt>
                <c:pt idx="524">
                  <c:v>42768</c:v>
                </c:pt>
                <c:pt idx="525">
                  <c:v>42769</c:v>
                </c:pt>
                <c:pt idx="526">
                  <c:v>42772</c:v>
                </c:pt>
                <c:pt idx="527">
                  <c:v>42773</c:v>
                </c:pt>
                <c:pt idx="528">
                  <c:v>42774</c:v>
                </c:pt>
                <c:pt idx="529">
                  <c:v>42775</c:v>
                </c:pt>
                <c:pt idx="530">
                  <c:v>42776</c:v>
                </c:pt>
                <c:pt idx="531">
                  <c:v>42779</c:v>
                </c:pt>
                <c:pt idx="532">
                  <c:v>42780</c:v>
                </c:pt>
                <c:pt idx="533">
                  <c:v>42781</c:v>
                </c:pt>
                <c:pt idx="534">
                  <c:v>42782</c:v>
                </c:pt>
                <c:pt idx="535">
                  <c:v>42783</c:v>
                </c:pt>
                <c:pt idx="536">
                  <c:v>42787</c:v>
                </c:pt>
                <c:pt idx="537">
                  <c:v>42788</c:v>
                </c:pt>
                <c:pt idx="538">
                  <c:v>42789</c:v>
                </c:pt>
                <c:pt idx="539">
                  <c:v>42790</c:v>
                </c:pt>
                <c:pt idx="540">
                  <c:v>42793</c:v>
                </c:pt>
                <c:pt idx="541">
                  <c:v>42794</c:v>
                </c:pt>
                <c:pt idx="542">
                  <c:v>42795</c:v>
                </c:pt>
                <c:pt idx="543">
                  <c:v>42796</c:v>
                </c:pt>
                <c:pt idx="544">
                  <c:v>42797</c:v>
                </c:pt>
                <c:pt idx="545">
                  <c:v>42800</c:v>
                </c:pt>
                <c:pt idx="546">
                  <c:v>42801</c:v>
                </c:pt>
                <c:pt idx="547">
                  <c:v>42802</c:v>
                </c:pt>
                <c:pt idx="548">
                  <c:v>42803</c:v>
                </c:pt>
                <c:pt idx="549">
                  <c:v>42804</c:v>
                </c:pt>
                <c:pt idx="550">
                  <c:v>42807</c:v>
                </c:pt>
                <c:pt idx="551">
                  <c:v>42808</c:v>
                </c:pt>
                <c:pt idx="552">
                  <c:v>42809</c:v>
                </c:pt>
                <c:pt idx="553">
                  <c:v>42810</c:v>
                </c:pt>
                <c:pt idx="554">
                  <c:v>42811</c:v>
                </c:pt>
                <c:pt idx="555">
                  <c:v>42814</c:v>
                </c:pt>
                <c:pt idx="556">
                  <c:v>42815</c:v>
                </c:pt>
                <c:pt idx="557">
                  <c:v>42816</c:v>
                </c:pt>
                <c:pt idx="558">
                  <c:v>42817</c:v>
                </c:pt>
                <c:pt idx="559">
                  <c:v>42818</c:v>
                </c:pt>
                <c:pt idx="560">
                  <c:v>42821</c:v>
                </c:pt>
                <c:pt idx="561">
                  <c:v>42822</c:v>
                </c:pt>
                <c:pt idx="562">
                  <c:v>42823</c:v>
                </c:pt>
                <c:pt idx="563">
                  <c:v>42824</c:v>
                </c:pt>
                <c:pt idx="564">
                  <c:v>42825</c:v>
                </c:pt>
                <c:pt idx="565">
                  <c:v>42828</c:v>
                </c:pt>
                <c:pt idx="566">
                  <c:v>42829</c:v>
                </c:pt>
                <c:pt idx="567">
                  <c:v>42830</c:v>
                </c:pt>
                <c:pt idx="568">
                  <c:v>42831</c:v>
                </c:pt>
                <c:pt idx="569">
                  <c:v>42832</c:v>
                </c:pt>
                <c:pt idx="570">
                  <c:v>42835</c:v>
                </c:pt>
                <c:pt idx="571">
                  <c:v>42836</c:v>
                </c:pt>
                <c:pt idx="572">
                  <c:v>42837</c:v>
                </c:pt>
                <c:pt idx="573">
                  <c:v>42838</c:v>
                </c:pt>
                <c:pt idx="574">
                  <c:v>42839</c:v>
                </c:pt>
                <c:pt idx="575">
                  <c:v>42842</c:v>
                </c:pt>
                <c:pt idx="576">
                  <c:v>42843</c:v>
                </c:pt>
                <c:pt idx="577">
                  <c:v>42844</c:v>
                </c:pt>
                <c:pt idx="578">
                  <c:v>42845</c:v>
                </c:pt>
                <c:pt idx="579">
                  <c:v>42846</c:v>
                </c:pt>
                <c:pt idx="580">
                  <c:v>42849</c:v>
                </c:pt>
                <c:pt idx="581">
                  <c:v>42850</c:v>
                </c:pt>
                <c:pt idx="582">
                  <c:v>42851</c:v>
                </c:pt>
                <c:pt idx="583">
                  <c:v>42852</c:v>
                </c:pt>
                <c:pt idx="584">
                  <c:v>42853</c:v>
                </c:pt>
                <c:pt idx="585">
                  <c:v>42856</c:v>
                </c:pt>
                <c:pt idx="586">
                  <c:v>42857</c:v>
                </c:pt>
                <c:pt idx="587">
                  <c:v>42858</c:v>
                </c:pt>
                <c:pt idx="588">
                  <c:v>42859</c:v>
                </c:pt>
                <c:pt idx="589">
                  <c:v>42860</c:v>
                </c:pt>
                <c:pt idx="590">
                  <c:v>42863</c:v>
                </c:pt>
                <c:pt idx="591">
                  <c:v>42864</c:v>
                </c:pt>
                <c:pt idx="592">
                  <c:v>42865</c:v>
                </c:pt>
                <c:pt idx="593">
                  <c:v>42866</c:v>
                </c:pt>
                <c:pt idx="594">
                  <c:v>42867</c:v>
                </c:pt>
                <c:pt idx="595">
                  <c:v>42870</c:v>
                </c:pt>
                <c:pt idx="596">
                  <c:v>42871</c:v>
                </c:pt>
                <c:pt idx="597">
                  <c:v>42872</c:v>
                </c:pt>
                <c:pt idx="598">
                  <c:v>42873</c:v>
                </c:pt>
                <c:pt idx="599">
                  <c:v>42874</c:v>
                </c:pt>
                <c:pt idx="600">
                  <c:v>42877</c:v>
                </c:pt>
                <c:pt idx="601">
                  <c:v>42878</c:v>
                </c:pt>
                <c:pt idx="602">
                  <c:v>42879</c:v>
                </c:pt>
                <c:pt idx="603">
                  <c:v>42880</c:v>
                </c:pt>
                <c:pt idx="604">
                  <c:v>42881</c:v>
                </c:pt>
                <c:pt idx="605">
                  <c:v>42885</c:v>
                </c:pt>
                <c:pt idx="606">
                  <c:v>42886</c:v>
                </c:pt>
                <c:pt idx="607">
                  <c:v>42887</c:v>
                </c:pt>
                <c:pt idx="608">
                  <c:v>42888</c:v>
                </c:pt>
                <c:pt idx="609">
                  <c:v>42891</c:v>
                </c:pt>
                <c:pt idx="610">
                  <c:v>42892</c:v>
                </c:pt>
                <c:pt idx="611">
                  <c:v>42893</c:v>
                </c:pt>
                <c:pt idx="612">
                  <c:v>42894</c:v>
                </c:pt>
                <c:pt idx="613">
                  <c:v>42895</c:v>
                </c:pt>
                <c:pt idx="614">
                  <c:v>42898</c:v>
                </c:pt>
                <c:pt idx="615">
                  <c:v>42899</c:v>
                </c:pt>
                <c:pt idx="616">
                  <c:v>42900</c:v>
                </c:pt>
                <c:pt idx="617">
                  <c:v>42901</c:v>
                </c:pt>
                <c:pt idx="618">
                  <c:v>42902</c:v>
                </c:pt>
                <c:pt idx="619">
                  <c:v>42905</c:v>
                </c:pt>
                <c:pt idx="620">
                  <c:v>42906</c:v>
                </c:pt>
                <c:pt idx="621">
                  <c:v>42907</c:v>
                </c:pt>
                <c:pt idx="622">
                  <c:v>42908</c:v>
                </c:pt>
                <c:pt idx="623">
                  <c:v>42909</c:v>
                </c:pt>
                <c:pt idx="624">
                  <c:v>42912</c:v>
                </c:pt>
                <c:pt idx="625">
                  <c:v>42913</c:v>
                </c:pt>
                <c:pt idx="626">
                  <c:v>42914</c:v>
                </c:pt>
                <c:pt idx="627">
                  <c:v>42915</c:v>
                </c:pt>
                <c:pt idx="628">
                  <c:v>42916</c:v>
                </c:pt>
                <c:pt idx="629">
                  <c:v>42919</c:v>
                </c:pt>
                <c:pt idx="630">
                  <c:v>42921</c:v>
                </c:pt>
                <c:pt idx="631">
                  <c:v>42922</c:v>
                </c:pt>
                <c:pt idx="632">
                  <c:v>42923</c:v>
                </c:pt>
                <c:pt idx="633">
                  <c:v>42926</c:v>
                </c:pt>
                <c:pt idx="634">
                  <c:v>42927</c:v>
                </c:pt>
                <c:pt idx="635">
                  <c:v>42928</c:v>
                </c:pt>
                <c:pt idx="636">
                  <c:v>42929</c:v>
                </c:pt>
                <c:pt idx="637">
                  <c:v>42930</c:v>
                </c:pt>
                <c:pt idx="638">
                  <c:v>42933</c:v>
                </c:pt>
                <c:pt idx="639">
                  <c:v>42934</c:v>
                </c:pt>
                <c:pt idx="640">
                  <c:v>42935</c:v>
                </c:pt>
                <c:pt idx="641">
                  <c:v>42936</c:v>
                </c:pt>
                <c:pt idx="642">
                  <c:v>42937</c:v>
                </c:pt>
                <c:pt idx="643">
                  <c:v>42940</c:v>
                </c:pt>
                <c:pt idx="644">
                  <c:v>42941</c:v>
                </c:pt>
                <c:pt idx="645">
                  <c:v>42942</c:v>
                </c:pt>
                <c:pt idx="646">
                  <c:v>42943</c:v>
                </c:pt>
                <c:pt idx="647">
                  <c:v>42944</c:v>
                </c:pt>
                <c:pt idx="648">
                  <c:v>42947</c:v>
                </c:pt>
                <c:pt idx="649">
                  <c:v>42948</c:v>
                </c:pt>
                <c:pt idx="650">
                  <c:v>42949</c:v>
                </c:pt>
                <c:pt idx="651">
                  <c:v>42950</c:v>
                </c:pt>
                <c:pt idx="652">
                  <c:v>42951</c:v>
                </c:pt>
                <c:pt idx="653">
                  <c:v>42954</c:v>
                </c:pt>
                <c:pt idx="654">
                  <c:v>42955</c:v>
                </c:pt>
                <c:pt idx="655">
                  <c:v>42956</c:v>
                </c:pt>
                <c:pt idx="656">
                  <c:v>42957</c:v>
                </c:pt>
                <c:pt idx="657">
                  <c:v>42958</c:v>
                </c:pt>
                <c:pt idx="658">
                  <c:v>42961</c:v>
                </c:pt>
                <c:pt idx="659">
                  <c:v>42962</c:v>
                </c:pt>
                <c:pt idx="660">
                  <c:v>42963</c:v>
                </c:pt>
                <c:pt idx="661">
                  <c:v>42964</c:v>
                </c:pt>
                <c:pt idx="662">
                  <c:v>42965</c:v>
                </c:pt>
                <c:pt idx="663">
                  <c:v>42968</c:v>
                </c:pt>
                <c:pt idx="664">
                  <c:v>42969</c:v>
                </c:pt>
                <c:pt idx="665">
                  <c:v>42970</c:v>
                </c:pt>
                <c:pt idx="666">
                  <c:v>42971</c:v>
                </c:pt>
                <c:pt idx="667">
                  <c:v>42972</c:v>
                </c:pt>
                <c:pt idx="668">
                  <c:v>42975</c:v>
                </c:pt>
                <c:pt idx="669">
                  <c:v>42976</c:v>
                </c:pt>
                <c:pt idx="670">
                  <c:v>42977</c:v>
                </c:pt>
                <c:pt idx="671">
                  <c:v>42978</c:v>
                </c:pt>
                <c:pt idx="672">
                  <c:v>42979</c:v>
                </c:pt>
              </c:numCache>
            </c:numRef>
          </c:cat>
          <c:val>
            <c:numRef>
              <c:f>'Fed Funds'!$C$3:$C$675</c:f>
              <c:numCache>
                <c:formatCode>0.00%</c:formatCode>
                <c:ptCount val="673"/>
                <c:pt idx="0">
                  <c:v>2.5000000000000001E-3</c:v>
                </c:pt>
                <c:pt idx="1">
                  <c:v>2.5000000000000001E-3</c:v>
                </c:pt>
                <c:pt idx="2">
                  <c:v>2.5000000000000001E-3</c:v>
                </c:pt>
                <c:pt idx="3">
                  <c:v>2.5000000000000001E-3</c:v>
                </c:pt>
                <c:pt idx="4">
                  <c:v>2.5000000000000001E-3</c:v>
                </c:pt>
                <c:pt idx="5">
                  <c:v>2.5000000000000001E-3</c:v>
                </c:pt>
                <c:pt idx="6">
                  <c:v>2.5000000000000001E-3</c:v>
                </c:pt>
                <c:pt idx="7">
                  <c:v>2.5000000000000001E-3</c:v>
                </c:pt>
                <c:pt idx="8">
                  <c:v>2.5000000000000001E-3</c:v>
                </c:pt>
                <c:pt idx="9">
                  <c:v>2.5000000000000001E-3</c:v>
                </c:pt>
                <c:pt idx="10">
                  <c:v>2.5000000000000001E-3</c:v>
                </c:pt>
                <c:pt idx="11">
                  <c:v>2.5000000000000001E-3</c:v>
                </c:pt>
                <c:pt idx="12">
                  <c:v>2.5000000000000001E-3</c:v>
                </c:pt>
                <c:pt idx="13">
                  <c:v>2.5000000000000001E-3</c:v>
                </c:pt>
                <c:pt idx="14">
                  <c:v>2.5000000000000001E-3</c:v>
                </c:pt>
                <c:pt idx="15">
                  <c:v>2.5000000000000001E-3</c:v>
                </c:pt>
                <c:pt idx="16">
                  <c:v>2.5000000000000001E-3</c:v>
                </c:pt>
                <c:pt idx="17">
                  <c:v>2.5000000000000001E-3</c:v>
                </c:pt>
                <c:pt idx="18">
                  <c:v>2.5000000000000001E-3</c:v>
                </c:pt>
                <c:pt idx="19">
                  <c:v>2.5000000000000001E-3</c:v>
                </c:pt>
                <c:pt idx="20">
                  <c:v>2.5000000000000001E-3</c:v>
                </c:pt>
                <c:pt idx="21">
                  <c:v>2.5000000000000001E-3</c:v>
                </c:pt>
                <c:pt idx="22">
                  <c:v>2.5000000000000001E-3</c:v>
                </c:pt>
                <c:pt idx="23">
                  <c:v>2.5000000000000001E-3</c:v>
                </c:pt>
                <c:pt idx="24">
                  <c:v>2.5000000000000001E-3</c:v>
                </c:pt>
                <c:pt idx="25">
                  <c:v>2.5000000000000001E-3</c:v>
                </c:pt>
                <c:pt idx="26">
                  <c:v>2.5000000000000001E-3</c:v>
                </c:pt>
                <c:pt idx="27">
                  <c:v>2.5000000000000001E-3</c:v>
                </c:pt>
                <c:pt idx="28">
                  <c:v>2.5000000000000001E-3</c:v>
                </c:pt>
                <c:pt idx="29">
                  <c:v>2.5000000000000001E-3</c:v>
                </c:pt>
                <c:pt idx="30">
                  <c:v>2.5000000000000001E-3</c:v>
                </c:pt>
                <c:pt idx="31">
                  <c:v>2.5000000000000001E-3</c:v>
                </c:pt>
                <c:pt idx="32">
                  <c:v>2.5000000000000001E-3</c:v>
                </c:pt>
                <c:pt idx="33">
                  <c:v>2.5000000000000001E-3</c:v>
                </c:pt>
                <c:pt idx="34">
                  <c:v>2.5000000000000001E-3</c:v>
                </c:pt>
                <c:pt idx="35">
                  <c:v>2.5000000000000001E-3</c:v>
                </c:pt>
                <c:pt idx="36">
                  <c:v>2.5000000000000001E-3</c:v>
                </c:pt>
                <c:pt idx="37">
                  <c:v>2.5000000000000001E-3</c:v>
                </c:pt>
                <c:pt idx="38">
                  <c:v>2.5000000000000001E-3</c:v>
                </c:pt>
                <c:pt idx="39">
                  <c:v>2.5000000000000001E-3</c:v>
                </c:pt>
                <c:pt idx="40">
                  <c:v>2.5000000000000001E-3</c:v>
                </c:pt>
                <c:pt idx="41">
                  <c:v>2.5000000000000001E-3</c:v>
                </c:pt>
                <c:pt idx="42">
                  <c:v>2.5000000000000001E-3</c:v>
                </c:pt>
                <c:pt idx="43">
                  <c:v>2.5000000000000001E-3</c:v>
                </c:pt>
                <c:pt idx="44">
                  <c:v>2.5000000000000001E-3</c:v>
                </c:pt>
                <c:pt idx="45">
                  <c:v>2.5000000000000001E-3</c:v>
                </c:pt>
                <c:pt idx="46">
                  <c:v>2.5000000000000001E-3</c:v>
                </c:pt>
                <c:pt idx="47">
                  <c:v>2.5000000000000001E-3</c:v>
                </c:pt>
                <c:pt idx="48">
                  <c:v>2.5000000000000001E-3</c:v>
                </c:pt>
                <c:pt idx="49">
                  <c:v>2.5000000000000001E-3</c:v>
                </c:pt>
                <c:pt idx="50">
                  <c:v>2.5000000000000001E-3</c:v>
                </c:pt>
                <c:pt idx="51">
                  <c:v>2.5000000000000001E-3</c:v>
                </c:pt>
                <c:pt idx="52">
                  <c:v>2.5000000000000001E-3</c:v>
                </c:pt>
                <c:pt idx="53">
                  <c:v>2.5000000000000001E-3</c:v>
                </c:pt>
                <c:pt idx="54">
                  <c:v>2.5000000000000001E-3</c:v>
                </c:pt>
                <c:pt idx="55">
                  <c:v>2.5000000000000001E-3</c:v>
                </c:pt>
                <c:pt idx="56">
                  <c:v>2.5000000000000001E-3</c:v>
                </c:pt>
                <c:pt idx="57">
                  <c:v>2.5000000000000001E-3</c:v>
                </c:pt>
                <c:pt idx="58">
                  <c:v>2.5000000000000001E-3</c:v>
                </c:pt>
                <c:pt idx="59">
                  <c:v>2.5000000000000001E-3</c:v>
                </c:pt>
                <c:pt idx="60">
                  <c:v>2.5000000000000001E-3</c:v>
                </c:pt>
                <c:pt idx="61">
                  <c:v>2.5000000000000001E-3</c:v>
                </c:pt>
                <c:pt idx="62">
                  <c:v>2.5000000000000001E-3</c:v>
                </c:pt>
                <c:pt idx="63">
                  <c:v>2.5000000000000001E-3</c:v>
                </c:pt>
                <c:pt idx="64">
                  <c:v>2.5000000000000001E-3</c:v>
                </c:pt>
                <c:pt idx="65">
                  <c:v>2.5000000000000001E-3</c:v>
                </c:pt>
                <c:pt idx="66">
                  <c:v>2.5000000000000001E-3</c:v>
                </c:pt>
                <c:pt idx="67">
                  <c:v>2.5000000000000001E-3</c:v>
                </c:pt>
                <c:pt idx="68">
                  <c:v>2.5000000000000001E-3</c:v>
                </c:pt>
                <c:pt idx="69">
                  <c:v>2.5000000000000001E-3</c:v>
                </c:pt>
                <c:pt idx="70">
                  <c:v>2.5000000000000001E-3</c:v>
                </c:pt>
                <c:pt idx="71">
                  <c:v>2.5000000000000001E-3</c:v>
                </c:pt>
                <c:pt idx="72">
                  <c:v>2.5000000000000001E-3</c:v>
                </c:pt>
                <c:pt idx="73">
                  <c:v>2.5000000000000001E-3</c:v>
                </c:pt>
                <c:pt idx="74">
                  <c:v>2.5000000000000001E-3</c:v>
                </c:pt>
                <c:pt idx="75">
                  <c:v>2.5000000000000001E-3</c:v>
                </c:pt>
                <c:pt idx="76">
                  <c:v>2.5000000000000001E-3</c:v>
                </c:pt>
                <c:pt idx="77">
                  <c:v>2.5000000000000001E-3</c:v>
                </c:pt>
                <c:pt idx="78">
                  <c:v>2.5000000000000001E-3</c:v>
                </c:pt>
                <c:pt idx="79">
                  <c:v>2.5000000000000001E-3</c:v>
                </c:pt>
                <c:pt idx="80">
                  <c:v>2.5000000000000001E-3</c:v>
                </c:pt>
                <c:pt idx="81">
                  <c:v>2.5000000000000001E-3</c:v>
                </c:pt>
                <c:pt idx="82">
                  <c:v>2.5000000000000001E-3</c:v>
                </c:pt>
                <c:pt idx="83">
                  <c:v>2.5000000000000001E-3</c:v>
                </c:pt>
                <c:pt idx="84">
                  <c:v>2.5000000000000001E-3</c:v>
                </c:pt>
                <c:pt idx="85">
                  <c:v>2.5000000000000001E-3</c:v>
                </c:pt>
                <c:pt idx="86">
                  <c:v>2.5000000000000001E-3</c:v>
                </c:pt>
                <c:pt idx="87">
                  <c:v>2.5000000000000001E-3</c:v>
                </c:pt>
                <c:pt idx="88">
                  <c:v>2.5000000000000001E-3</c:v>
                </c:pt>
                <c:pt idx="89">
                  <c:v>2.5000000000000001E-3</c:v>
                </c:pt>
                <c:pt idx="90">
                  <c:v>2.5000000000000001E-3</c:v>
                </c:pt>
                <c:pt idx="91">
                  <c:v>2.5000000000000001E-3</c:v>
                </c:pt>
                <c:pt idx="92">
                  <c:v>2.5000000000000001E-3</c:v>
                </c:pt>
                <c:pt idx="93">
                  <c:v>2.5000000000000001E-3</c:v>
                </c:pt>
                <c:pt idx="94">
                  <c:v>2.5000000000000001E-3</c:v>
                </c:pt>
                <c:pt idx="95">
                  <c:v>2.5000000000000001E-3</c:v>
                </c:pt>
                <c:pt idx="96">
                  <c:v>2.5000000000000001E-3</c:v>
                </c:pt>
                <c:pt idx="97">
                  <c:v>2.5000000000000001E-3</c:v>
                </c:pt>
                <c:pt idx="98">
                  <c:v>2.5000000000000001E-3</c:v>
                </c:pt>
                <c:pt idx="99">
                  <c:v>2.5000000000000001E-3</c:v>
                </c:pt>
                <c:pt idx="100">
                  <c:v>2.5000000000000001E-3</c:v>
                </c:pt>
                <c:pt idx="101">
                  <c:v>2.5000000000000001E-3</c:v>
                </c:pt>
                <c:pt idx="102">
                  <c:v>2.5000000000000001E-3</c:v>
                </c:pt>
                <c:pt idx="103">
                  <c:v>2.5000000000000001E-3</c:v>
                </c:pt>
                <c:pt idx="104">
                  <c:v>2.5000000000000001E-3</c:v>
                </c:pt>
                <c:pt idx="105">
                  <c:v>2.5000000000000001E-3</c:v>
                </c:pt>
                <c:pt idx="106">
                  <c:v>2.5000000000000001E-3</c:v>
                </c:pt>
                <c:pt idx="107">
                  <c:v>2.5000000000000001E-3</c:v>
                </c:pt>
                <c:pt idx="108">
                  <c:v>2.5000000000000001E-3</c:v>
                </c:pt>
                <c:pt idx="109">
                  <c:v>2.5000000000000001E-3</c:v>
                </c:pt>
                <c:pt idx="110">
                  <c:v>2.5000000000000001E-3</c:v>
                </c:pt>
                <c:pt idx="111">
                  <c:v>2.5000000000000001E-3</c:v>
                </c:pt>
                <c:pt idx="112">
                  <c:v>2.5000000000000001E-3</c:v>
                </c:pt>
                <c:pt idx="113">
                  <c:v>2.5000000000000001E-3</c:v>
                </c:pt>
                <c:pt idx="114">
                  <c:v>2.5000000000000001E-3</c:v>
                </c:pt>
                <c:pt idx="115">
                  <c:v>2.5000000000000001E-3</c:v>
                </c:pt>
                <c:pt idx="116">
                  <c:v>2.5000000000000001E-3</c:v>
                </c:pt>
                <c:pt idx="117">
                  <c:v>2.5000000000000001E-3</c:v>
                </c:pt>
                <c:pt idx="118">
                  <c:v>2.5000000000000001E-3</c:v>
                </c:pt>
                <c:pt idx="119">
                  <c:v>2.5000000000000001E-3</c:v>
                </c:pt>
                <c:pt idx="120">
                  <c:v>2.5000000000000001E-3</c:v>
                </c:pt>
                <c:pt idx="121">
                  <c:v>2.5000000000000001E-3</c:v>
                </c:pt>
                <c:pt idx="122">
                  <c:v>2.5000000000000001E-3</c:v>
                </c:pt>
                <c:pt idx="123">
                  <c:v>2.5000000000000001E-3</c:v>
                </c:pt>
                <c:pt idx="124">
                  <c:v>2.5000000000000001E-3</c:v>
                </c:pt>
                <c:pt idx="125">
                  <c:v>2.5000000000000001E-3</c:v>
                </c:pt>
                <c:pt idx="126">
                  <c:v>2.5000000000000001E-3</c:v>
                </c:pt>
                <c:pt idx="127">
                  <c:v>2.5000000000000001E-3</c:v>
                </c:pt>
                <c:pt idx="128">
                  <c:v>2.5000000000000001E-3</c:v>
                </c:pt>
                <c:pt idx="129">
                  <c:v>2.5000000000000001E-3</c:v>
                </c:pt>
                <c:pt idx="130">
                  <c:v>2.5000000000000001E-3</c:v>
                </c:pt>
                <c:pt idx="131">
                  <c:v>2.5000000000000001E-3</c:v>
                </c:pt>
                <c:pt idx="132">
                  <c:v>2.5000000000000001E-3</c:v>
                </c:pt>
                <c:pt idx="133">
                  <c:v>2.5000000000000001E-3</c:v>
                </c:pt>
                <c:pt idx="134">
                  <c:v>2.5000000000000001E-3</c:v>
                </c:pt>
                <c:pt idx="135">
                  <c:v>2.5000000000000001E-3</c:v>
                </c:pt>
                <c:pt idx="136">
                  <c:v>2.5000000000000001E-3</c:v>
                </c:pt>
                <c:pt idx="137">
                  <c:v>2.5000000000000001E-3</c:v>
                </c:pt>
                <c:pt idx="138">
                  <c:v>2.5000000000000001E-3</c:v>
                </c:pt>
                <c:pt idx="139">
                  <c:v>2.5000000000000001E-3</c:v>
                </c:pt>
                <c:pt idx="140">
                  <c:v>2.5000000000000001E-3</c:v>
                </c:pt>
                <c:pt idx="141">
                  <c:v>2.5000000000000001E-3</c:v>
                </c:pt>
                <c:pt idx="142">
                  <c:v>2.5000000000000001E-3</c:v>
                </c:pt>
                <c:pt idx="143">
                  <c:v>2.5000000000000001E-3</c:v>
                </c:pt>
                <c:pt idx="144">
                  <c:v>2.5000000000000001E-3</c:v>
                </c:pt>
                <c:pt idx="145">
                  <c:v>2.5000000000000001E-3</c:v>
                </c:pt>
                <c:pt idx="146">
                  <c:v>2.5000000000000001E-3</c:v>
                </c:pt>
                <c:pt idx="147">
                  <c:v>2.5000000000000001E-3</c:v>
                </c:pt>
                <c:pt idx="148">
                  <c:v>2.5000000000000001E-3</c:v>
                </c:pt>
                <c:pt idx="149">
                  <c:v>2.5000000000000001E-3</c:v>
                </c:pt>
                <c:pt idx="150">
                  <c:v>2.5000000000000001E-3</c:v>
                </c:pt>
                <c:pt idx="151">
                  <c:v>2.5000000000000001E-3</c:v>
                </c:pt>
                <c:pt idx="152">
                  <c:v>2.5000000000000001E-3</c:v>
                </c:pt>
                <c:pt idx="153">
                  <c:v>2.5000000000000001E-3</c:v>
                </c:pt>
                <c:pt idx="154">
                  <c:v>2.5000000000000001E-3</c:v>
                </c:pt>
                <c:pt idx="155">
                  <c:v>2.5000000000000001E-3</c:v>
                </c:pt>
                <c:pt idx="156">
                  <c:v>2.5000000000000001E-3</c:v>
                </c:pt>
                <c:pt idx="157">
                  <c:v>2.5000000000000001E-3</c:v>
                </c:pt>
                <c:pt idx="158">
                  <c:v>2.5000000000000001E-3</c:v>
                </c:pt>
                <c:pt idx="159">
                  <c:v>2.5000000000000001E-3</c:v>
                </c:pt>
                <c:pt idx="160">
                  <c:v>2.5000000000000001E-3</c:v>
                </c:pt>
                <c:pt idx="161">
                  <c:v>2.5000000000000001E-3</c:v>
                </c:pt>
                <c:pt idx="162">
                  <c:v>2.5000000000000001E-3</c:v>
                </c:pt>
                <c:pt idx="163">
                  <c:v>2.5000000000000001E-3</c:v>
                </c:pt>
                <c:pt idx="164">
                  <c:v>2.5000000000000001E-3</c:v>
                </c:pt>
                <c:pt idx="165">
                  <c:v>2.5000000000000001E-3</c:v>
                </c:pt>
                <c:pt idx="166">
                  <c:v>2.5000000000000001E-3</c:v>
                </c:pt>
                <c:pt idx="167">
                  <c:v>2.5000000000000001E-3</c:v>
                </c:pt>
                <c:pt idx="168">
                  <c:v>2.5000000000000001E-3</c:v>
                </c:pt>
                <c:pt idx="169">
                  <c:v>2.5000000000000001E-3</c:v>
                </c:pt>
                <c:pt idx="170">
                  <c:v>2.5000000000000001E-3</c:v>
                </c:pt>
                <c:pt idx="171">
                  <c:v>2.5000000000000001E-3</c:v>
                </c:pt>
                <c:pt idx="172">
                  <c:v>2.5000000000000001E-3</c:v>
                </c:pt>
                <c:pt idx="173">
                  <c:v>2.5000000000000001E-3</c:v>
                </c:pt>
                <c:pt idx="174">
                  <c:v>2.5000000000000001E-3</c:v>
                </c:pt>
                <c:pt idx="175">
                  <c:v>2.5000000000000001E-3</c:v>
                </c:pt>
                <c:pt idx="176">
                  <c:v>2.5000000000000001E-3</c:v>
                </c:pt>
                <c:pt idx="177">
                  <c:v>2.5000000000000001E-3</c:v>
                </c:pt>
                <c:pt idx="178">
                  <c:v>2.5000000000000001E-3</c:v>
                </c:pt>
                <c:pt idx="179">
                  <c:v>2.5000000000000001E-3</c:v>
                </c:pt>
                <c:pt idx="180">
                  <c:v>2.5000000000000001E-3</c:v>
                </c:pt>
                <c:pt idx="181">
                  <c:v>2.5000000000000001E-3</c:v>
                </c:pt>
                <c:pt idx="182">
                  <c:v>2.5000000000000001E-3</c:v>
                </c:pt>
                <c:pt idx="183">
                  <c:v>2.5000000000000001E-3</c:v>
                </c:pt>
                <c:pt idx="184">
                  <c:v>2.5000000000000001E-3</c:v>
                </c:pt>
                <c:pt idx="185">
                  <c:v>2.5000000000000001E-3</c:v>
                </c:pt>
                <c:pt idx="186">
                  <c:v>2.5000000000000001E-3</c:v>
                </c:pt>
                <c:pt idx="187">
                  <c:v>2.5000000000000001E-3</c:v>
                </c:pt>
                <c:pt idx="188">
                  <c:v>2.5000000000000001E-3</c:v>
                </c:pt>
                <c:pt idx="189">
                  <c:v>2.5000000000000001E-3</c:v>
                </c:pt>
                <c:pt idx="190">
                  <c:v>2.5000000000000001E-3</c:v>
                </c:pt>
                <c:pt idx="191">
                  <c:v>2.5000000000000001E-3</c:v>
                </c:pt>
                <c:pt idx="192">
                  <c:v>2.5000000000000001E-3</c:v>
                </c:pt>
                <c:pt idx="193">
                  <c:v>2.5000000000000001E-3</c:v>
                </c:pt>
                <c:pt idx="194">
                  <c:v>2.5000000000000001E-3</c:v>
                </c:pt>
                <c:pt idx="195">
                  <c:v>2.5000000000000001E-3</c:v>
                </c:pt>
                <c:pt idx="196">
                  <c:v>2.5000000000000001E-3</c:v>
                </c:pt>
                <c:pt idx="197">
                  <c:v>2.5000000000000001E-3</c:v>
                </c:pt>
                <c:pt idx="198">
                  <c:v>2.5000000000000001E-3</c:v>
                </c:pt>
                <c:pt idx="199">
                  <c:v>2.5000000000000001E-3</c:v>
                </c:pt>
                <c:pt idx="200">
                  <c:v>2.5000000000000001E-3</c:v>
                </c:pt>
                <c:pt idx="201">
                  <c:v>2.5000000000000001E-3</c:v>
                </c:pt>
                <c:pt idx="202">
                  <c:v>2.5000000000000001E-3</c:v>
                </c:pt>
                <c:pt idx="203">
                  <c:v>2.5000000000000001E-3</c:v>
                </c:pt>
                <c:pt idx="204">
                  <c:v>2.5000000000000001E-3</c:v>
                </c:pt>
                <c:pt idx="205">
                  <c:v>2.5000000000000001E-3</c:v>
                </c:pt>
                <c:pt idx="206">
                  <c:v>2.5000000000000001E-3</c:v>
                </c:pt>
                <c:pt idx="207">
                  <c:v>2.5000000000000001E-3</c:v>
                </c:pt>
                <c:pt idx="208">
                  <c:v>2.5000000000000001E-3</c:v>
                </c:pt>
                <c:pt idx="209">
                  <c:v>2.5000000000000001E-3</c:v>
                </c:pt>
                <c:pt idx="210">
                  <c:v>2.5000000000000001E-3</c:v>
                </c:pt>
                <c:pt idx="211">
                  <c:v>2.5000000000000001E-3</c:v>
                </c:pt>
                <c:pt idx="212">
                  <c:v>2.5000000000000001E-3</c:v>
                </c:pt>
                <c:pt idx="213">
                  <c:v>2.5000000000000001E-3</c:v>
                </c:pt>
                <c:pt idx="214">
                  <c:v>2.5000000000000001E-3</c:v>
                </c:pt>
                <c:pt idx="215">
                  <c:v>2.5000000000000001E-3</c:v>
                </c:pt>
                <c:pt idx="216">
                  <c:v>2.5000000000000001E-3</c:v>
                </c:pt>
                <c:pt idx="217">
                  <c:v>2.5000000000000001E-3</c:v>
                </c:pt>
                <c:pt idx="218">
                  <c:v>2.5000000000000001E-3</c:v>
                </c:pt>
                <c:pt idx="219">
                  <c:v>2.5000000000000001E-3</c:v>
                </c:pt>
                <c:pt idx="220">
                  <c:v>2.5000000000000001E-3</c:v>
                </c:pt>
                <c:pt idx="221">
                  <c:v>2.5000000000000001E-3</c:v>
                </c:pt>
                <c:pt idx="222">
                  <c:v>2.5000000000000001E-3</c:v>
                </c:pt>
                <c:pt idx="223">
                  <c:v>2.5000000000000001E-3</c:v>
                </c:pt>
                <c:pt idx="224">
                  <c:v>2.5000000000000001E-3</c:v>
                </c:pt>
                <c:pt idx="225">
                  <c:v>2.5000000000000001E-3</c:v>
                </c:pt>
                <c:pt idx="226">
                  <c:v>2.5000000000000001E-3</c:v>
                </c:pt>
                <c:pt idx="227">
                  <c:v>2.5000000000000001E-3</c:v>
                </c:pt>
                <c:pt idx="228">
                  <c:v>2.5000000000000001E-3</c:v>
                </c:pt>
                <c:pt idx="229">
                  <c:v>2.5000000000000001E-3</c:v>
                </c:pt>
                <c:pt idx="230">
                  <c:v>2.5000000000000001E-3</c:v>
                </c:pt>
                <c:pt idx="231">
                  <c:v>2.5000000000000001E-3</c:v>
                </c:pt>
                <c:pt idx="232">
                  <c:v>2.5000000000000001E-3</c:v>
                </c:pt>
                <c:pt idx="233">
                  <c:v>2.5000000000000001E-3</c:v>
                </c:pt>
                <c:pt idx="234">
                  <c:v>2.5000000000000001E-3</c:v>
                </c:pt>
                <c:pt idx="235">
                  <c:v>2.5000000000000001E-3</c:v>
                </c:pt>
                <c:pt idx="236">
                  <c:v>2.5000000000000001E-3</c:v>
                </c:pt>
                <c:pt idx="237">
                  <c:v>2.5000000000000001E-3</c:v>
                </c:pt>
                <c:pt idx="238">
                  <c:v>2.5000000000000001E-3</c:v>
                </c:pt>
                <c:pt idx="239">
                  <c:v>2.5000000000000001E-3</c:v>
                </c:pt>
                <c:pt idx="240">
                  <c:v>2.5000000000000001E-3</c:v>
                </c:pt>
                <c:pt idx="241">
                  <c:v>5.0000000000000001E-3</c:v>
                </c:pt>
                <c:pt idx="242">
                  <c:v>5.0000000000000001E-3</c:v>
                </c:pt>
                <c:pt idx="243">
                  <c:v>5.0000000000000001E-3</c:v>
                </c:pt>
                <c:pt idx="244">
                  <c:v>5.0000000000000001E-3</c:v>
                </c:pt>
                <c:pt idx="245">
                  <c:v>5.0000000000000001E-3</c:v>
                </c:pt>
                <c:pt idx="246">
                  <c:v>5.0000000000000001E-3</c:v>
                </c:pt>
                <c:pt idx="247">
                  <c:v>5.0000000000000001E-3</c:v>
                </c:pt>
                <c:pt idx="248">
                  <c:v>5.0000000000000001E-3</c:v>
                </c:pt>
                <c:pt idx="249">
                  <c:v>5.0000000000000001E-3</c:v>
                </c:pt>
                <c:pt idx="250">
                  <c:v>5.0000000000000001E-3</c:v>
                </c:pt>
                <c:pt idx="251">
                  <c:v>5.0000000000000001E-3</c:v>
                </c:pt>
                <c:pt idx="252">
                  <c:v>5.0000000000000001E-3</c:v>
                </c:pt>
                <c:pt idx="253">
                  <c:v>5.0000000000000001E-3</c:v>
                </c:pt>
                <c:pt idx="254">
                  <c:v>5.0000000000000001E-3</c:v>
                </c:pt>
                <c:pt idx="255">
                  <c:v>5.0000000000000001E-3</c:v>
                </c:pt>
                <c:pt idx="256">
                  <c:v>5.0000000000000001E-3</c:v>
                </c:pt>
                <c:pt idx="257">
                  <c:v>5.0000000000000001E-3</c:v>
                </c:pt>
                <c:pt idx="258">
                  <c:v>5.0000000000000001E-3</c:v>
                </c:pt>
                <c:pt idx="259">
                  <c:v>5.0000000000000001E-3</c:v>
                </c:pt>
                <c:pt idx="260">
                  <c:v>5.0000000000000001E-3</c:v>
                </c:pt>
                <c:pt idx="261">
                  <c:v>5.0000000000000001E-3</c:v>
                </c:pt>
                <c:pt idx="262">
                  <c:v>5.0000000000000001E-3</c:v>
                </c:pt>
                <c:pt idx="263">
                  <c:v>5.0000000000000001E-3</c:v>
                </c:pt>
                <c:pt idx="264">
                  <c:v>5.0000000000000001E-3</c:v>
                </c:pt>
                <c:pt idx="265">
                  <c:v>5.0000000000000001E-3</c:v>
                </c:pt>
                <c:pt idx="266">
                  <c:v>5.0000000000000001E-3</c:v>
                </c:pt>
                <c:pt idx="267">
                  <c:v>5.0000000000000001E-3</c:v>
                </c:pt>
                <c:pt idx="268">
                  <c:v>5.0000000000000001E-3</c:v>
                </c:pt>
                <c:pt idx="269">
                  <c:v>5.0000000000000001E-3</c:v>
                </c:pt>
                <c:pt idx="270">
                  <c:v>5.0000000000000001E-3</c:v>
                </c:pt>
                <c:pt idx="271">
                  <c:v>5.0000000000000001E-3</c:v>
                </c:pt>
                <c:pt idx="272">
                  <c:v>5.0000000000000001E-3</c:v>
                </c:pt>
                <c:pt idx="273">
                  <c:v>5.0000000000000001E-3</c:v>
                </c:pt>
                <c:pt idx="274">
                  <c:v>5.0000000000000001E-3</c:v>
                </c:pt>
                <c:pt idx="275">
                  <c:v>5.0000000000000001E-3</c:v>
                </c:pt>
                <c:pt idx="276">
                  <c:v>5.0000000000000001E-3</c:v>
                </c:pt>
                <c:pt idx="277">
                  <c:v>5.0000000000000001E-3</c:v>
                </c:pt>
                <c:pt idx="278">
                  <c:v>5.0000000000000001E-3</c:v>
                </c:pt>
                <c:pt idx="279">
                  <c:v>5.0000000000000001E-3</c:v>
                </c:pt>
                <c:pt idx="280">
                  <c:v>5.0000000000000001E-3</c:v>
                </c:pt>
                <c:pt idx="281">
                  <c:v>5.0000000000000001E-3</c:v>
                </c:pt>
                <c:pt idx="282">
                  <c:v>5.0000000000000001E-3</c:v>
                </c:pt>
                <c:pt idx="283">
                  <c:v>5.0000000000000001E-3</c:v>
                </c:pt>
                <c:pt idx="284">
                  <c:v>5.0000000000000001E-3</c:v>
                </c:pt>
                <c:pt idx="285">
                  <c:v>5.0000000000000001E-3</c:v>
                </c:pt>
                <c:pt idx="286">
                  <c:v>5.0000000000000001E-3</c:v>
                </c:pt>
                <c:pt idx="287">
                  <c:v>5.0000000000000001E-3</c:v>
                </c:pt>
                <c:pt idx="288">
                  <c:v>5.0000000000000001E-3</c:v>
                </c:pt>
                <c:pt idx="289">
                  <c:v>5.0000000000000001E-3</c:v>
                </c:pt>
                <c:pt idx="290">
                  <c:v>5.0000000000000001E-3</c:v>
                </c:pt>
                <c:pt idx="291">
                  <c:v>5.0000000000000001E-3</c:v>
                </c:pt>
                <c:pt idx="292">
                  <c:v>5.0000000000000001E-3</c:v>
                </c:pt>
                <c:pt idx="293">
                  <c:v>5.0000000000000001E-3</c:v>
                </c:pt>
                <c:pt idx="294">
                  <c:v>5.0000000000000001E-3</c:v>
                </c:pt>
                <c:pt idx="295">
                  <c:v>5.0000000000000001E-3</c:v>
                </c:pt>
                <c:pt idx="296">
                  <c:v>5.0000000000000001E-3</c:v>
                </c:pt>
                <c:pt idx="297">
                  <c:v>5.0000000000000001E-3</c:v>
                </c:pt>
                <c:pt idx="298">
                  <c:v>5.0000000000000001E-3</c:v>
                </c:pt>
                <c:pt idx="299">
                  <c:v>5.0000000000000001E-3</c:v>
                </c:pt>
                <c:pt idx="300">
                  <c:v>5.0000000000000001E-3</c:v>
                </c:pt>
                <c:pt idx="301">
                  <c:v>5.0000000000000001E-3</c:v>
                </c:pt>
                <c:pt idx="302">
                  <c:v>5.0000000000000001E-3</c:v>
                </c:pt>
                <c:pt idx="303">
                  <c:v>5.0000000000000001E-3</c:v>
                </c:pt>
                <c:pt idx="304">
                  <c:v>5.0000000000000001E-3</c:v>
                </c:pt>
                <c:pt idx="305">
                  <c:v>5.0000000000000001E-3</c:v>
                </c:pt>
                <c:pt idx="306">
                  <c:v>5.0000000000000001E-3</c:v>
                </c:pt>
                <c:pt idx="307">
                  <c:v>5.0000000000000001E-3</c:v>
                </c:pt>
                <c:pt idx="308">
                  <c:v>5.0000000000000001E-3</c:v>
                </c:pt>
                <c:pt idx="309">
                  <c:v>5.0000000000000001E-3</c:v>
                </c:pt>
                <c:pt idx="310">
                  <c:v>5.0000000000000001E-3</c:v>
                </c:pt>
                <c:pt idx="311">
                  <c:v>5.0000000000000001E-3</c:v>
                </c:pt>
                <c:pt idx="312">
                  <c:v>5.0000000000000001E-3</c:v>
                </c:pt>
                <c:pt idx="313">
                  <c:v>5.0000000000000001E-3</c:v>
                </c:pt>
                <c:pt idx="314">
                  <c:v>5.0000000000000001E-3</c:v>
                </c:pt>
                <c:pt idx="315">
                  <c:v>5.0000000000000001E-3</c:v>
                </c:pt>
                <c:pt idx="316">
                  <c:v>5.0000000000000001E-3</c:v>
                </c:pt>
                <c:pt idx="317">
                  <c:v>5.0000000000000001E-3</c:v>
                </c:pt>
                <c:pt idx="318">
                  <c:v>5.0000000000000001E-3</c:v>
                </c:pt>
                <c:pt idx="319">
                  <c:v>5.0000000000000001E-3</c:v>
                </c:pt>
                <c:pt idx="320">
                  <c:v>5.0000000000000001E-3</c:v>
                </c:pt>
                <c:pt idx="321">
                  <c:v>5.0000000000000001E-3</c:v>
                </c:pt>
                <c:pt idx="322">
                  <c:v>5.0000000000000001E-3</c:v>
                </c:pt>
                <c:pt idx="323">
                  <c:v>5.0000000000000001E-3</c:v>
                </c:pt>
                <c:pt idx="324">
                  <c:v>5.0000000000000001E-3</c:v>
                </c:pt>
                <c:pt idx="325">
                  <c:v>5.0000000000000001E-3</c:v>
                </c:pt>
                <c:pt idx="326">
                  <c:v>5.0000000000000001E-3</c:v>
                </c:pt>
                <c:pt idx="327">
                  <c:v>5.0000000000000001E-3</c:v>
                </c:pt>
                <c:pt idx="328">
                  <c:v>5.0000000000000001E-3</c:v>
                </c:pt>
                <c:pt idx="329">
                  <c:v>5.0000000000000001E-3</c:v>
                </c:pt>
                <c:pt idx="330">
                  <c:v>5.0000000000000001E-3</c:v>
                </c:pt>
                <c:pt idx="331">
                  <c:v>5.0000000000000001E-3</c:v>
                </c:pt>
                <c:pt idx="332">
                  <c:v>5.0000000000000001E-3</c:v>
                </c:pt>
                <c:pt idx="333">
                  <c:v>5.0000000000000001E-3</c:v>
                </c:pt>
                <c:pt idx="334">
                  <c:v>5.0000000000000001E-3</c:v>
                </c:pt>
                <c:pt idx="335">
                  <c:v>5.0000000000000001E-3</c:v>
                </c:pt>
                <c:pt idx="336">
                  <c:v>5.0000000000000001E-3</c:v>
                </c:pt>
                <c:pt idx="337">
                  <c:v>5.0000000000000001E-3</c:v>
                </c:pt>
                <c:pt idx="338">
                  <c:v>5.0000000000000001E-3</c:v>
                </c:pt>
                <c:pt idx="339">
                  <c:v>5.0000000000000001E-3</c:v>
                </c:pt>
                <c:pt idx="340">
                  <c:v>5.0000000000000001E-3</c:v>
                </c:pt>
                <c:pt idx="341">
                  <c:v>5.0000000000000001E-3</c:v>
                </c:pt>
                <c:pt idx="342">
                  <c:v>5.0000000000000001E-3</c:v>
                </c:pt>
                <c:pt idx="343">
                  <c:v>5.0000000000000001E-3</c:v>
                </c:pt>
                <c:pt idx="344">
                  <c:v>5.0000000000000001E-3</c:v>
                </c:pt>
                <c:pt idx="345">
                  <c:v>5.0000000000000001E-3</c:v>
                </c:pt>
                <c:pt idx="346">
                  <c:v>5.0000000000000001E-3</c:v>
                </c:pt>
                <c:pt idx="347">
                  <c:v>5.0000000000000001E-3</c:v>
                </c:pt>
                <c:pt idx="348">
                  <c:v>5.0000000000000001E-3</c:v>
                </c:pt>
                <c:pt idx="349">
                  <c:v>5.0000000000000001E-3</c:v>
                </c:pt>
                <c:pt idx="350">
                  <c:v>5.0000000000000001E-3</c:v>
                </c:pt>
                <c:pt idx="351">
                  <c:v>5.0000000000000001E-3</c:v>
                </c:pt>
                <c:pt idx="352">
                  <c:v>5.0000000000000001E-3</c:v>
                </c:pt>
                <c:pt idx="353">
                  <c:v>5.0000000000000001E-3</c:v>
                </c:pt>
                <c:pt idx="354">
                  <c:v>5.0000000000000001E-3</c:v>
                </c:pt>
                <c:pt idx="355">
                  <c:v>5.0000000000000001E-3</c:v>
                </c:pt>
                <c:pt idx="356">
                  <c:v>5.0000000000000001E-3</c:v>
                </c:pt>
                <c:pt idx="357">
                  <c:v>5.0000000000000001E-3</c:v>
                </c:pt>
                <c:pt idx="358">
                  <c:v>5.0000000000000001E-3</c:v>
                </c:pt>
                <c:pt idx="359">
                  <c:v>5.0000000000000001E-3</c:v>
                </c:pt>
                <c:pt idx="360">
                  <c:v>5.0000000000000001E-3</c:v>
                </c:pt>
                <c:pt idx="361">
                  <c:v>5.0000000000000001E-3</c:v>
                </c:pt>
                <c:pt idx="362">
                  <c:v>5.0000000000000001E-3</c:v>
                </c:pt>
                <c:pt idx="363">
                  <c:v>5.0000000000000001E-3</c:v>
                </c:pt>
                <c:pt idx="364">
                  <c:v>5.0000000000000001E-3</c:v>
                </c:pt>
                <c:pt idx="365">
                  <c:v>5.0000000000000001E-3</c:v>
                </c:pt>
                <c:pt idx="366">
                  <c:v>5.0000000000000001E-3</c:v>
                </c:pt>
                <c:pt idx="367">
                  <c:v>5.0000000000000001E-3</c:v>
                </c:pt>
                <c:pt idx="368">
                  <c:v>5.0000000000000001E-3</c:v>
                </c:pt>
                <c:pt idx="369">
                  <c:v>5.0000000000000001E-3</c:v>
                </c:pt>
                <c:pt idx="370">
                  <c:v>5.0000000000000001E-3</c:v>
                </c:pt>
                <c:pt idx="371">
                  <c:v>5.0000000000000001E-3</c:v>
                </c:pt>
                <c:pt idx="372">
                  <c:v>5.0000000000000001E-3</c:v>
                </c:pt>
                <c:pt idx="373">
                  <c:v>5.0000000000000001E-3</c:v>
                </c:pt>
                <c:pt idx="374">
                  <c:v>5.0000000000000001E-3</c:v>
                </c:pt>
                <c:pt idx="375">
                  <c:v>5.0000000000000001E-3</c:v>
                </c:pt>
                <c:pt idx="376">
                  <c:v>5.0000000000000001E-3</c:v>
                </c:pt>
                <c:pt idx="377">
                  <c:v>5.0000000000000001E-3</c:v>
                </c:pt>
                <c:pt idx="378">
                  <c:v>5.0000000000000001E-3</c:v>
                </c:pt>
                <c:pt idx="379">
                  <c:v>5.0000000000000001E-3</c:v>
                </c:pt>
                <c:pt idx="380">
                  <c:v>5.0000000000000001E-3</c:v>
                </c:pt>
                <c:pt idx="381">
                  <c:v>5.0000000000000001E-3</c:v>
                </c:pt>
                <c:pt idx="382">
                  <c:v>5.0000000000000001E-3</c:v>
                </c:pt>
                <c:pt idx="383">
                  <c:v>5.0000000000000001E-3</c:v>
                </c:pt>
                <c:pt idx="384">
                  <c:v>5.0000000000000001E-3</c:v>
                </c:pt>
                <c:pt idx="385">
                  <c:v>5.0000000000000001E-3</c:v>
                </c:pt>
                <c:pt idx="386">
                  <c:v>5.0000000000000001E-3</c:v>
                </c:pt>
                <c:pt idx="387">
                  <c:v>5.0000000000000001E-3</c:v>
                </c:pt>
                <c:pt idx="388">
                  <c:v>5.0000000000000001E-3</c:v>
                </c:pt>
                <c:pt idx="389">
                  <c:v>5.0000000000000001E-3</c:v>
                </c:pt>
                <c:pt idx="390">
                  <c:v>5.0000000000000001E-3</c:v>
                </c:pt>
                <c:pt idx="391">
                  <c:v>5.0000000000000001E-3</c:v>
                </c:pt>
                <c:pt idx="392">
                  <c:v>5.0000000000000001E-3</c:v>
                </c:pt>
                <c:pt idx="393">
                  <c:v>5.0000000000000001E-3</c:v>
                </c:pt>
                <c:pt idx="394">
                  <c:v>5.0000000000000001E-3</c:v>
                </c:pt>
                <c:pt idx="395">
                  <c:v>5.0000000000000001E-3</c:v>
                </c:pt>
                <c:pt idx="396">
                  <c:v>5.0000000000000001E-3</c:v>
                </c:pt>
                <c:pt idx="397">
                  <c:v>5.0000000000000001E-3</c:v>
                </c:pt>
                <c:pt idx="398">
                  <c:v>5.0000000000000001E-3</c:v>
                </c:pt>
                <c:pt idx="399">
                  <c:v>5.0000000000000001E-3</c:v>
                </c:pt>
                <c:pt idx="400">
                  <c:v>5.0000000000000001E-3</c:v>
                </c:pt>
                <c:pt idx="401">
                  <c:v>5.0000000000000001E-3</c:v>
                </c:pt>
                <c:pt idx="402">
                  <c:v>5.0000000000000001E-3</c:v>
                </c:pt>
                <c:pt idx="403">
                  <c:v>5.0000000000000001E-3</c:v>
                </c:pt>
                <c:pt idx="404">
                  <c:v>5.0000000000000001E-3</c:v>
                </c:pt>
                <c:pt idx="405">
                  <c:v>5.0000000000000001E-3</c:v>
                </c:pt>
                <c:pt idx="406">
                  <c:v>5.0000000000000001E-3</c:v>
                </c:pt>
                <c:pt idx="407">
                  <c:v>5.0000000000000001E-3</c:v>
                </c:pt>
                <c:pt idx="408">
                  <c:v>5.0000000000000001E-3</c:v>
                </c:pt>
                <c:pt idx="409">
                  <c:v>5.0000000000000001E-3</c:v>
                </c:pt>
                <c:pt idx="410">
                  <c:v>5.0000000000000001E-3</c:v>
                </c:pt>
                <c:pt idx="411">
                  <c:v>5.0000000000000001E-3</c:v>
                </c:pt>
                <c:pt idx="412">
                  <c:v>5.0000000000000001E-3</c:v>
                </c:pt>
                <c:pt idx="413">
                  <c:v>5.0000000000000001E-3</c:v>
                </c:pt>
                <c:pt idx="414">
                  <c:v>5.0000000000000001E-3</c:v>
                </c:pt>
                <c:pt idx="415">
                  <c:v>5.0000000000000001E-3</c:v>
                </c:pt>
                <c:pt idx="416">
                  <c:v>5.0000000000000001E-3</c:v>
                </c:pt>
                <c:pt idx="417">
                  <c:v>5.0000000000000001E-3</c:v>
                </c:pt>
                <c:pt idx="418">
                  <c:v>5.0000000000000001E-3</c:v>
                </c:pt>
                <c:pt idx="419">
                  <c:v>5.0000000000000001E-3</c:v>
                </c:pt>
                <c:pt idx="420">
                  <c:v>5.0000000000000001E-3</c:v>
                </c:pt>
                <c:pt idx="421">
                  <c:v>5.0000000000000001E-3</c:v>
                </c:pt>
                <c:pt idx="422">
                  <c:v>5.0000000000000001E-3</c:v>
                </c:pt>
                <c:pt idx="423">
                  <c:v>5.0000000000000001E-3</c:v>
                </c:pt>
                <c:pt idx="424">
                  <c:v>5.0000000000000001E-3</c:v>
                </c:pt>
                <c:pt idx="425">
                  <c:v>5.0000000000000001E-3</c:v>
                </c:pt>
                <c:pt idx="426">
                  <c:v>5.0000000000000001E-3</c:v>
                </c:pt>
                <c:pt idx="427">
                  <c:v>5.0000000000000001E-3</c:v>
                </c:pt>
                <c:pt idx="428">
                  <c:v>5.0000000000000001E-3</c:v>
                </c:pt>
                <c:pt idx="429">
                  <c:v>5.0000000000000001E-3</c:v>
                </c:pt>
                <c:pt idx="430">
                  <c:v>5.0000000000000001E-3</c:v>
                </c:pt>
                <c:pt idx="431">
                  <c:v>5.0000000000000001E-3</c:v>
                </c:pt>
                <c:pt idx="432">
                  <c:v>5.0000000000000001E-3</c:v>
                </c:pt>
                <c:pt idx="433">
                  <c:v>5.0000000000000001E-3</c:v>
                </c:pt>
                <c:pt idx="434">
                  <c:v>5.0000000000000001E-3</c:v>
                </c:pt>
                <c:pt idx="435">
                  <c:v>5.0000000000000001E-3</c:v>
                </c:pt>
                <c:pt idx="436">
                  <c:v>5.0000000000000001E-3</c:v>
                </c:pt>
                <c:pt idx="437">
                  <c:v>5.0000000000000001E-3</c:v>
                </c:pt>
                <c:pt idx="438">
                  <c:v>5.0000000000000001E-3</c:v>
                </c:pt>
                <c:pt idx="439">
                  <c:v>5.0000000000000001E-3</c:v>
                </c:pt>
                <c:pt idx="440">
                  <c:v>5.0000000000000001E-3</c:v>
                </c:pt>
                <c:pt idx="441">
                  <c:v>5.0000000000000001E-3</c:v>
                </c:pt>
                <c:pt idx="442">
                  <c:v>5.0000000000000001E-3</c:v>
                </c:pt>
                <c:pt idx="443">
                  <c:v>5.0000000000000001E-3</c:v>
                </c:pt>
                <c:pt idx="444">
                  <c:v>5.0000000000000001E-3</c:v>
                </c:pt>
                <c:pt idx="445">
                  <c:v>5.0000000000000001E-3</c:v>
                </c:pt>
                <c:pt idx="446">
                  <c:v>5.0000000000000001E-3</c:v>
                </c:pt>
                <c:pt idx="447">
                  <c:v>5.0000000000000001E-3</c:v>
                </c:pt>
                <c:pt idx="448">
                  <c:v>5.0000000000000001E-3</c:v>
                </c:pt>
                <c:pt idx="449">
                  <c:v>5.0000000000000001E-3</c:v>
                </c:pt>
                <c:pt idx="450">
                  <c:v>5.0000000000000001E-3</c:v>
                </c:pt>
                <c:pt idx="451">
                  <c:v>5.0000000000000001E-3</c:v>
                </c:pt>
                <c:pt idx="452">
                  <c:v>5.0000000000000001E-3</c:v>
                </c:pt>
                <c:pt idx="453">
                  <c:v>5.0000000000000001E-3</c:v>
                </c:pt>
                <c:pt idx="454">
                  <c:v>5.0000000000000001E-3</c:v>
                </c:pt>
                <c:pt idx="455">
                  <c:v>5.0000000000000001E-3</c:v>
                </c:pt>
                <c:pt idx="456">
                  <c:v>5.0000000000000001E-3</c:v>
                </c:pt>
                <c:pt idx="457">
                  <c:v>5.0000000000000001E-3</c:v>
                </c:pt>
                <c:pt idx="458">
                  <c:v>5.0000000000000001E-3</c:v>
                </c:pt>
                <c:pt idx="459">
                  <c:v>5.0000000000000001E-3</c:v>
                </c:pt>
                <c:pt idx="460">
                  <c:v>5.0000000000000001E-3</c:v>
                </c:pt>
                <c:pt idx="461">
                  <c:v>5.0000000000000001E-3</c:v>
                </c:pt>
                <c:pt idx="462">
                  <c:v>5.0000000000000001E-3</c:v>
                </c:pt>
                <c:pt idx="463">
                  <c:v>5.0000000000000001E-3</c:v>
                </c:pt>
                <c:pt idx="464">
                  <c:v>5.0000000000000001E-3</c:v>
                </c:pt>
                <c:pt idx="465">
                  <c:v>5.0000000000000001E-3</c:v>
                </c:pt>
                <c:pt idx="466">
                  <c:v>5.0000000000000001E-3</c:v>
                </c:pt>
                <c:pt idx="467">
                  <c:v>5.0000000000000001E-3</c:v>
                </c:pt>
                <c:pt idx="468">
                  <c:v>5.0000000000000001E-3</c:v>
                </c:pt>
                <c:pt idx="469">
                  <c:v>5.0000000000000001E-3</c:v>
                </c:pt>
                <c:pt idx="470">
                  <c:v>5.0000000000000001E-3</c:v>
                </c:pt>
                <c:pt idx="471">
                  <c:v>5.0000000000000001E-3</c:v>
                </c:pt>
                <c:pt idx="472">
                  <c:v>5.0000000000000001E-3</c:v>
                </c:pt>
                <c:pt idx="473">
                  <c:v>5.0000000000000001E-3</c:v>
                </c:pt>
                <c:pt idx="474">
                  <c:v>5.0000000000000001E-3</c:v>
                </c:pt>
                <c:pt idx="475">
                  <c:v>5.0000000000000001E-3</c:v>
                </c:pt>
                <c:pt idx="476">
                  <c:v>5.0000000000000001E-3</c:v>
                </c:pt>
                <c:pt idx="477">
                  <c:v>5.0000000000000001E-3</c:v>
                </c:pt>
                <c:pt idx="478">
                  <c:v>5.0000000000000001E-3</c:v>
                </c:pt>
                <c:pt idx="479">
                  <c:v>5.0000000000000001E-3</c:v>
                </c:pt>
                <c:pt idx="480">
                  <c:v>5.0000000000000001E-3</c:v>
                </c:pt>
                <c:pt idx="481">
                  <c:v>5.0000000000000001E-3</c:v>
                </c:pt>
                <c:pt idx="482">
                  <c:v>5.0000000000000001E-3</c:v>
                </c:pt>
                <c:pt idx="483">
                  <c:v>5.0000000000000001E-3</c:v>
                </c:pt>
                <c:pt idx="484">
                  <c:v>5.0000000000000001E-3</c:v>
                </c:pt>
                <c:pt idx="485">
                  <c:v>5.0000000000000001E-3</c:v>
                </c:pt>
                <c:pt idx="486">
                  <c:v>5.0000000000000001E-3</c:v>
                </c:pt>
                <c:pt idx="487">
                  <c:v>5.0000000000000001E-3</c:v>
                </c:pt>
                <c:pt idx="488">
                  <c:v>5.0000000000000001E-3</c:v>
                </c:pt>
                <c:pt idx="489">
                  <c:v>5.0000000000000001E-3</c:v>
                </c:pt>
                <c:pt idx="490">
                  <c:v>5.0000000000000001E-3</c:v>
                </c:pt>
                <c:pt idx="491">
                  <c:v>7.4999999999999997E-3</c:v>
                </c:pt>
                <c:pt idx="492">
                  <c:v>7.4999999999999997E-3</c:v>
                </c:pt>
                <c:pt idx="493">
                  <c:v>7.4999999999999997E-3</c:v>
                </c:pt>
                <c:pt idx="494">
                  <c:v>7.4999999999999997E-3</c:v>
                </c:pt>
                <c:pt idx="495">
                  <c:v>7.4999999999999997E-3</c:v>
                </c:pt>
                <c:pt idx="496">
                  <c:v>7.4999999999999997E-3</c:v>
                </c:pt>
                <c:pt idx="497">
                  <c:v>7.4999999999999997E-3</c:v>
                </c:pt>
                <c:pt idx="498">
                  <c:v>7.4999999999999997E-3</c:v>
                </c:pt>
                <c:pt idx="499">
                  <c:v>7.4999999999999997E-3</c:v>
                </c:pt>
                <c:pt idx="500">
                  <c:v>7.4999999999999997E-3</c:v>
                </c:pt>
                <c:pt idx="501">
                  <c:v>7.4999999999999997E-3</c:v>
                </c:pt>
                <c:pt idx="502">
                  <c:v>7.4999999999999997E-3</c:v>
                </c:pt>
                <c:pt idx="503">
                  <c:v>7.4999999999999997E-3</c:v>
                </c:pt>
                <c:pt idx="504">
                  <c:v>7.4999999999999997E-3</c:v>
                </c:pt>
                <c:pt idx="505">
                  <c:v>7.4999999999999997E-3</c:v>
                </c:pt>
                <c:pt idx="506">
                  <c:v>7.4999999999999997E-3</c:v>
                </c:pt>
                <c:pt idx="507">
                  <c:v>7.4999999999999997E-3</c:v>
                </c:pt>
                <c:pt idx="508">
                  <c:v>7.4999999999999997E-3</c:v>
                </c:pt>
                <c:pt idx="509">
                  <c:v>7.4999999999999997E-3</c:v>
                </c:pt>
                <c:pt idx="510">
                  <c:v>7.4999999999999997E-3</c:v>
                </c:pt>
                <c:pt idx="511">
                  <c:v>7.4999999999999997E-3</c:v>
                </c:pt>
                <c:pt idx="512">
                  <c:v>7.4999999999999997E-3</c:v>
                </c:pt>
                <c:pt idx="513">
                  <c:v>7.4999999999999997E-3</c:v>
                </c:pt>
                <c:pt idx="514">
                  <c:v>7.4999999999999997E-3</c:v>
                </c:pt>
                <c:pt idx="515">
                  <c:v>7.4999999999999997E-3</c:v>
                </c:pt>
                <c:pt idx="516">
                  <c:v>7.4999999999999997E-3</c:v>
                </c:pt>
                <c:pt idx="517">
                  <c:v>7.4999999999999997E-3</c:v>
                </c:pt>
                <c:pt idx="518">
                  <c:v>7.4999999999999997E-3</c:v>
                </c:pt>
                <c:pt idx="519">
                  <c:v>7.4999999999999997E-3</c:v>
                </c:pt>
                <c:pt idx="520">
                  <c:v>7.4999999999999997E-3</c:v>
                </c:pt>
                <c:pt idx="521">
                  <c:v>7.4999999999999997E-3</c:v>
                </c:pt>
                <c:pt idx="522">
                  <c:v>7.4999999999999997E-3</c:v>
                </c:pt>
                <c:pt idx="523">
                  <c:v>7.4999999999999997E-3</c:v>
                </c:pt>
                <c:pt idx="524">
                  <c:v>7.4999999999999997E-3</c:v>
                </c:pt>
                <c:pt idx="525">
                  <c:v>7.4999999999999997E-3</c:v>
                </c:pt>
                <c:pt idx="526">
                  <c:v>7.4999999999999997E-3</c:v>
                </c:pt>
                <c:pt idx="527">
                  <c:v>7.4999999999999997E-3</c:v>
                </c:pt>
                <c:pt idx="528">
                  <c:v>7.4999999999999997E-3</c:v>
                </c:pt>
                <c:pt idx="529">
                  <c:v>7.4999999999999997E-3</c:v>
                </c:pt>
                <c:pt idx="530">
                  <c:v>7.4999999999999997E-3</c:v>
                </c:pt>
                <c:pt idx="531">
                  <c:v>7.4999999999999997E-3</c:v>
                </c:pt>
                <c:pt idx="532">
                  <c:v>7.4999999999999997E-3</c:v>
                </c:pt>
                <c:pt idx="533">
                  <c:v>7.4999999999999997E-3</c:v>
                </c:pt>
                <c:pt idx="534">
                  <c:v>7.4999999999999997E-3</c:v>
                </c:pt>
                <c:pt idx="535">
                  <c:v>7.4999999999999997E-3</c:v>
                </c:pt>
                <c:pt idx="536">
                  <c:v>7.4999999999999997E-3</c:v>
                </c:pt>
                <c:pt idx="537">
                  <c:v>7.4999999999999997E-3</c:v>
                </c:pt>
                <c:pt idx="538">
                  <c:v>7.4999999999999997E-3</c:v>
                </c:pt>
                <c:pt idx="539">
                  <c:v>7.4999999999999997E-3</c:v>
                </c:pt>
                <c:pt idx="540">
                  <c:v>7.4999999999999997E-3</c:v>
                </c:pt>
                <c:pt idx="541">
                  <c:v>7.4999999999999997E-3</c:v>
                </c:pt>
                <c:pt idx="542">
                  <c:v>7.4999999999999997E-3</c:v>
                </c:pt>
                <c:pt idx="543">
                  <c:v>7.4999999999999997E-3</c:v>
                </c:pt>
                <c:pt idx="544">
                  <c:v>7.4999999999999997E-3</c:v>
                </c:pt>
                <c:pt idx="545">
                  <c:v>7.4999999999999997E-3</c:v>
                </c:pt>
                <c:pt idx="546">
                  <c:v>7.4999999999999997E-3</c:v>
                </c:pt>
                <c:pt idx="547">
                  <c:v>7.4999999999999997E-3</c:v>
                </c:pt>
                <c:pt idx="548">
                  <c:v>7.4999999999999997E-3</c:v>
                </c:pt>
                <c:pt idx="549">
                  <c:v>7.4999999999999997E-3</c:v>
                </c:pt>
                <c:pt idx="550">
                  <c:v>7.4999999999999997E-3</c:v>
                </c:pt>
                <c:pt idx="551">
                  <c:v>7.4999999999999997E-3</c:v>
                </c:pt>
                <c:pt idx="552">
                  <c:v>0.01</c:v>
                </c:pt>
                <c:pt idx="553">
                  <c:v>0.01</c:v>
                </c:pt>
                <c:pt idx="554">
                  <c:v>0.01</c:v>
                </c:pt>
                <c:pt idx="555">
                  <c:v>0.01</c:v>
                </c:pt>
                <c:pt idx="556">
                  <c:v>0.01</c:v>
                </c:pt>
                <c:pt idx="557">
                  <c:v>0.01</c:v>
                </c:pt>
                <c:pt idx="558">
                  <c:v>0.01</c:v>
                </c:pt>
                <c:pt idx="559">
                  <c:v>0.01</c:v>
                </c:pt>
                <c:pt idx="560">
                  <c:v>0.01</c:v>
                </c:pt>
                <c:pt idx="561">
                  <c:v>0.01</c:v>
                </c:pt>
                <c:pt idx="562">
                  <c:v>0.01</c:v>
                </c:pt>
                <c:pt idx="563">
                  <c:v>0.01</c:v>
                </c:pt>
                <c:pt idx="564">
                  <c:v>0.01</c:v>
                </c:pt>
                <c:pt idx="565">
                  <c:v>0.01</c:v>
                </c:pt>
                <c:pt idx="566">
                  <c:v>0.01</c:v>
                </c:pt>
                <c:pt idx="567">
                  <c:v>0.01</c:v>
                </c:pt>
                <c:pt idx="568">
                  <c:v>0.01</c:v>
                </c:pt>
                <c:pt idx="569">
                  <c:v>0.01</c:v>
                </c:pt>
                <c:pt idx="570">
                  <c:v>0.01</c:v>
                </c:pt>
                <c:pt idx="571">
                  <c:v>0.01</c:v>
                </c:pt>
                <c:pt idx="572">
                  <c:v>0.01</c:v>
                </c:pt>
                <c:pt idx="573">
                  <c:v>0.01</c:v>
                </c:pt>
                <c:pt idx="574">
                  <c:v>0.01</c:v>
                </c:pt>
                <c:pt idx="575">
                  <c:v>0.01</c:v>
                </c:pt>
                <c:pt idx="576">
                  <c:v>0.01</c:v>
                </c:pt>
                <c:pt idx="577">
                  <c:v>0.01</c:v>
                </c:pt>
                <c:pt idx="578">
                  <c:v>0.01</c:v>
                </c:pt>
                <c:pt idx="579">
                  <c:v>0.01</c:v>
                </c:pt>
                <c:pt idx="580">
                  <c:v>0.01</c:v>
                </c:pt>
                <c:pt idx="581">
                  <c:v>0.01</c:v>
                </c:pt>
                <c:pt idx="582">
                  <c:v>0.01</c:v>
                </c:pt>
                <c:pt idx="583">
                  <c:v>0.01</c:v>
                </c:pt>
                <c:pt idx="584">
                  <c:v>0.01</c:v>
                </c:pt>
                <c:pt idx="585">
                  <c:v>0.01</c:v>
                </c:pt>
                <c:pt idx="586">
                  <c:v>0.01</c:v>
                </c:pt>
                <c:pt idx="587">
                  <c:v>0.01</c:v>
                </c:pt>
                <c:pt idx="588">
                  <c:v>0.01</c:v>
                </c:pt>
                <c:pt idx="589">
                  <c:v>0.01</c:v>
                </c:pt>
                <c:pt idx="590">
                  <c:v>0.01</c:v>
                </c:pt>
                <c:pt idx="591">
                  <c:v>0.01</c:v>
                </c:pt>
                <c:pt idx="592">
                  <c:v>0.01</c:v>
                </c:pt>
                <c:pt idx="593">
                  <c:v>0.01</c:v>
                </c:pt>
                <c:pt idx="594">
                  <c:v>0.01</c:v>
                </c:pt>
                <c:pt idx="595">
                  <c:v>0.01</c:v>
                </c:pt>
                <c:pt idx="596">
                  <c:v>0.01</c:v>
                </c:pt>
                <c:pt idx="597">
                  <c:v>0.01</c:v>
                </c:pt>
                <c:pt idx="598">
                  <c:v>0.01</c:v>
                </c:pt>
                <c:pt idx="599">
                  <c:v>0.01</c:v>
                </c:pt>
                <c:pt idx="600">
                  <c:v>0.01</c:v>
                </c:pt>
                <c:pt idx="601">
                  <c:v>0.01</c:v>
                </c:pt>
                <c:pt idx="602">
                  <c:v>0.01</c:v>
                </c:pt>
                <c:pt idx="603">
                  <c:v>0.01</c:v>
                </c:pt>
                <c:pt idx="604">
                  <c:v>0.01</c:v>
                </c:pt>
                <c:pt idx="605">
                  <c:v>0.01</c:v>
                </c:pt>
                <c:pt idx="606">
                  <c:v>0.01</c:v>
                </c:pt>
                <c:pt idx="607">
                  <c:v>0.01</c:v>
                </c:pt>
                <c:pt idx="608">
                  <c:v>0.01</c:v>
                </c:pt>
                <c:pt idx="609">
                  <c:v>0.01</c:v>
                </c:pt>
                <c:pt idx="610">
                  <c:v>0.01</c:v>
                </c:pt>
                <c:pt idx="611">
                  <c:v>0.01</c:v>
                </c:pt>
                <c:pt idx="612">
                  <c:v>0.01</c:v>
                </c:pt>
                <c:pt idx="613">
                  <c:v>0.01</c:v>
                </c:pt>
                <c:pt idx="614">
                  <c:v>0.01</c:v>
                </c:pt>
                <c:pt idx="615">
                  <c:v>0.01</c:v>
                </c:pt>
                <c:pt idx="616">
                  <c:v>1.2500000000000001E-2</c:v>
                </c:pt>
                <c:pt idx="617">
                  <c:v>1.2500000000000001E-2</c:v>
                </c:pt>
                <c:pt idx="618">
                  <c:v>1.2500000000000001E-2</c:v>
                </c:pt>
                <c:pt idx="619">
                  <c:v>1.2500000000000001E-2</c:v>
                </c:pt>
                <c:pt idx="620">
                  <c:v>1.2500000000000001E-2</c:v>
                </c:pt>
                <c:pt idx="621">
                  <c:v>1.2500000000000001E-2</c:v>
                </c:pt>
                <c:pt idx="622">
                  <c:v>1.2500000000000001E-2</c:v>
                </c:pt>
                <c:pt idx="623">
                  <c:v>1.2500000000000001E-2</c:v>
                </c:pt>
                <c:pt idx="624">
                  <c:v>1.2500000000000001E-2</c:v>
                </c:pt>
                <c:pt idx="625">
                  <c:v>1.2500000000000001E-2</c:v>
                </c:pt>
                <c:pt idx="626">
                  <c:v>1.2500000000000001E-2</c:v>
                </c:pt>
                <c:pt idx="627">
                  <c:v>1.2500000000000001E-2</c:v>
                </c:pt>
                <c:pt idx="628">
                  <c:v>1.2500000000000001E-2</c:v>
                </c:pt>
                <c:pt idx="629">
                  <c:v>1.2500000000000001E-2</c:v>
                </c:pt>
                <c:pt idx="630">
                  <c:v>1.2500000000000001E-2</c:v>
                </c:pt>
                <c:pt idx="631">
                  <c:v>1.2500000000000001E-2</c:v>
                </c:pt>
                <c:pt idx="632">
                  <c:v>1.2500000000000001E-2</c:v>
                </c:pt>
                <c:pt idx="633">
                  <c:v>1.2500000000000001E-2</c:v>
                </c:pt>
                <c:pt idx="634">
                  <c:v>1.2500000000000001E-2</c:v>
                </c:pt>
                <c:pt idx="635">
                  <c:v>1.2500000000000001E-2</c:v>
                </c:pt>
                <c:pt idx="636">
                  <c:v>1.2500000000000001E-2</c:v>
                </c:pt>
                <c:pt idx="637">
                  <c:v>1.2500000000000001E-2</c:v>
                </c:pt>
                <c:pt idx="638">
                  <c:v>1.2500000000000001E-2</c:v>
                </c:pt>
                <c:pt idx="639">
                  <c:v>1.2500000000000001E-2</c:v>
                </c:pt>
                <c:pt idx="640">
                  <c:v>1.2500000000000001E-2</c:v>
                </c:pt>
                <c:pt idx="641">
                  <c:v>1.2500000000000001E-2</c:v>
                </c:pt>
                <c:pt idx="642">
                  <c:v>1.2500000000000001E-2</c:v>
                </c:pt>
                <c:pt idx="643">
                  <c:v>1.2500000000000001E-2</c:v>
                </c:pt>
                <c:pt idx="644">
                  <c:v>1.2500000000000001E-2</c:v>
                </c:pt>
                <c:pt idx="645">
                  <c:v>1.2500000000000001E-2</c:v>
                </c:pt>
                <c:pt idx="646">
                  <c:v>1.2500000000000001E-2</c:v>
                </c:pt>
                <c:pt idx="647">
                  <c:v>1.2500000000000001E-2</c:v>
                </c:pt>
                <c:pt idx="648">
                  <c:v>1.2500000000000001E-2</c:v>
                </c:pt>
                <c:pt idx="649">
                  <c:v>1.2500000000000001E-2</c:v>
                </c:pt>
                <c:pt idx="650">
                  <c:v>1.2500000000000001E-2</c:v>
                </c:pt>
                <c:pt idx="651">
                  <c:v>1.2500000000000001E-2</c:v>
                </c:pt>
                <c:pt idx="652">
                  <c:v>1.2500000000000001E-2</c:v>
                </c:pt>
                <c:pt idx="653">
                  <c:v>1.2500000000000001E-2</c:v>
                </c:pt>
                <c:pt idx="654">
                  <c:v>1.2500000000000001E-2</c:v>
                </c:pt>
                <c:pt idx="655">
                  <c:v>1.2500000000000001E-2</c:v>
                </c:pt>
                <c:pt idx="656">
                  <c:v>1.2500000000000001E-2</c:v>
                </c:pt>
                <c:pt idx="657">
                  <c:v>1.2500000000000001E-2</c:v>
                </c:pt>
                <c:pt idx="658">
                  <c:v>1.2500000000000001E-2</c:v>
                </c:pt>
                <c:pt idx="659">
                  <c:v>1.2500000000000001E-2</c:v>
                </c:pt>
                <c:pt idx="660">
                  <c:v>1.2500000000000001E-2</c:v>
                </c:pt>
                <c:pt idx="661">
                  <c:v>1.2500000000000001E-2</c:v>
                </c:pt>
                <c:pt idx="662">
                  <c:v>1.2500000000000001E-2</c:v>
                </c:pt>
                <c:pt idx="663">
                  <c:v>1.2500000000000001E-2</c:v>
                </c:pt>
                <c:pt idx="664">
                  <c:v>1.2500000000000001E-2</c:v>
                </c:pt>
                <c:pt idx="665">
                  <c:v>1.2500000000000001E-2</c:v>
                </c:pt>
                <c:pt idx="666">
                  <c:v>1.2500000000000001E-2</c:v>
                </c:pt>
                <c:pt idx="667">
                  <c:v>1.2500000000000001E-2</c:v>
                </c:pt>
                <c:pt idx="668">
                  <c:v>1.2500000000000001E-2</c:v>
                </c:pt>
                <c:pt idx="669">
                  <c:v>1.2500000000000001E-2</c:v>
                </c:pt>
                <c:pt idx="670">
                  <c:v>1.2500000000000001E-2</c:v>
                </c:pt>
                <c:pt idx="671">
                  <c:v>1.2500000000000001E-2</c:v>
                </c:pt>
                <c:pt idx="672">
                  <c:v>1.2500000000000001E-2</c:v>
                </c:pt>
              </c:numCache>
            </c:numRef>
          </c:val>
          <c:smooth val="0"/>
        </c:ser>
        <c:dLbls>
          <c:showLegendKey val="0"/>
          <c:showVal val="0"/>
          <c:showCatName val="0"/>
          <c:showSerName val="0"/>
          <c:showPercent val="0"/>
          <c:showBubbleSize val="0"/>
        </c:dLbls>
        <c:smooth val="0"/>
        <c:axId val="210170528"/>
        <c:axId val="210171088"/>
      </c:lineChart>
      <c:dateAx>
        <c:axId val="210170528"/>
        <c:scaling>
          <c:orientation val="minMax"/>
        </c:scaling>
        <c:delete val="0"/>
        <c:axPos val="b"/>
        <c:numFmt formatCode="mmm\-yy"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171088"/>
        <c:crosses val="autoZero"/>
        <c:auto val="1"/>
        <c:lblOffset val="100"/>
        <c:baseTimeUnit val="days"/>
        <c:majorUnit val="6"/>
        <c:majorTimeUnit val="months"/>
      </c:dateAx>
      <c:valAx>
        <c:axId val="210171088"/>
        <c:scaling>
          <c:orientation val="minMax"/>
          <c:max val="1.5000000000000003E-2"/>
          <c:min val="0"/>
        </c:scaling>
        <c:delete val="0"/>
        <c:axPos val="l"/>
        <c:numFmt formatCode="0.0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170528"/>
        <c:crosses val="autoZero"/>
        <c:crossBetween val="between"/>
        <c:majorUnit val="2.5000000000000005E-3"/>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dirty="0" smtClean="0"/>
              <a:t>Fed Balance Sheet</a:t>
            </a:r>
            <a:endParaRPr lang="en-US" b="1" u="sng"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953919618994541"/>
          <c:y val="0.16027278591960281"/>
          <c:w val="0.85173520699619831"/>
          <c:h val="0.73948318616349462"/>
        </c:manualLayout>
      </c:layout>
      <c:lineChart>
        <c:grouping val="standard"/>
        <c:varyColors val="0"/>
        <c:ser>
          <c:idx val="0"/>
          <c:order val="0"/>
          <c:tx>
            <c:strRef>
              <c:f>BS!$I$2</c:f>
              <c:strCache>
                <c:ptCount val="1"/>
                <c:pt idx="0">
                  <c:v>Total Fed Holdings</c:v>
                </c:pt>
              </c:strCache>
            </c:strRef>
          </c:tx>
          <c:spPr>
            <a:ln w="28575" cap="rnd">
              <a:solidFill>
                <a:schemeClr val="accent1"/>
              </a:solidFill>
              <a:round/>
            </a:ln>
            <a:effectLst/>
          </c:spPr>
          <c:marker>
            <c:symbol val="none"/>
          </c:marker>
          <c:cat>
            <c:numRef>
              <c:f>BS!$H$3:$H$519</c:f>
              <c:numCache>
                <c:formatCode>m/d/yyyy</c:formatCode>
                <c:ptCount val="74"/>
                <c:pt idx="0">
                  <c:v>39365</c:v>
                </c:pt>
                <c:pt idx="1">
                  <c:v>39414</c:v>
                </c:pt>
                <c:pt idx="2">
                  <c:v>39463</c:v>
                </c:pt>
                <c:pt idx="3">
                  <c:v>39512</c:v>
                </c:pt>
                <c:pt idx="4">
                  <c:v>39561</c:v>
                </c:pt>
                <c:pt idx="5">
                  <c:v>39610</c:v>
                </c:pt>
                <c:pt idx="6">
                  <c:v>39659</c:v>
                </c:pt>
                <c:pt idx="7">
                  <c:v>39708</c:v>
                </c:pt>
                <c:pt idx="8">
                  <c:v>39757</c:v>
                </c:pt>
                <c:pt idx="9">
                  <c:v>39806</c:v>
                </c:pt>
                <c:pt idx="10">
                  <c:v>39855</c:v>
                </c:pt>
                <c:pt idx="11">
                  <c:v>39904</c:v>
                </c:pt>
                <c:pt idx="12">
                  <c:v>39953</c:v>
                </c:pt>
                <c:pt idx="13">
                  <c:v>40002</c:v>
                </c:pt>
                <c:pt idx="14">
                  <c:v>40051</c:v>
                </c:pt>
                <c:pt idx="15">
                  <c:v>40100</c:v>
                </c:pt>
                <c:pt idx="16">
                  <c:v>40149</c:v>
                </c:pt>
                <c:pt idx="17">
                  <c:v>40198</c:v>
                </c:pt>
                <c:pt idx="18">
                  <c:v>40247</c:v>
                </c:pt>
                <c:pt idx="19">
                  <c:v>40296</c:v>
                </c:pt>
                <c:pt idx="20">
                  <c:v>40345</c:v>
                </c:pt>
                <c:pt idx="21">
                  <c:v>40394</c:v>
                </c:pt>
                <c:pt idx="22">
                  <c:v>40443</c:v>
                </c:pt>
                <c:pt idx="23">
                  <c:v>40492</c:v>
                </c:pt>
                <c:pt idx="24">
                  <c:v>40541</c:v>
                </c:pt>
                <c:pt idx="25">
                  <c:v>40590</c:v>
                </c:pt>
                <c:pt idx="26">
                  <c:v>40639</c:v>
                </c:pt>
                <c:pt idx="27">
                  <c:v>40688</c:v>
                </c:pt>
                <c:pt idx="28">
                  <c:v>40737</c:v>
                </c:pt>
                <c:pt idx="29">
                  <c:v>40786</c:v>
                </c:pt>
                <c:pt idx="30">
                  <c:v>40835</c:v>
                </c:pt>
                <c:pt idx="31">
                  <c:v>40884</c:v>
                </c:pt>
                <c:pt idx="32">
                  <c:v>40933</c:v>
                </c:pt>
                <c:pt idx="33">
                  <c:v>40982</c:v>
                </c:pt>
                <c:pt idx="34">
                  <c:v>41031</c:v>
                </c:pt>
                <c:pt idx="35">
                  <c:v>41080</c:v>
                </c:pt>
                <c:pt idx="36">
                  <c:v>41129</c:v>
                </c:pt>
                <c:pt idx="37">
                  <c:v>41178</c:v>
                </c:pt>
                <c:pt idx="38">
                  <c:v>41227</c:v>
                </c:pt>
                <c:pt idx="39">
                  <c:v>41276</c:v>
                </c:pt>
                <c:pt idx="40">
                  <c:v>41325</c:v>
                </c:pt>
                <c:pt idx="41">
                  <c:v>41374</c:v>
                </c:pt>
                <c:pt idx="42">
                  <c:v>41423</c:v>
                </c:pt>
                <c:pt idx="43">
                  <c:v>41472</c:v>
                </c:pt>
                <c:pt idx="44">
                  <c:v>41521</c:v>
                </c:pt>
                <c:pt idx="45">
                  <c:v>41570</c:v>
                </c:pt>
                <c:pt idx="46">
                  <c:v>41619</c:v>
                </c:pt>
                <c:pt idx="47">
                  <c:v>41668</c:v>
                </c:pt>
                <c:pt idx="48">
                  <c:v>41717</c:v>
                </c:pt>
                <c:pt idx="49">
                  <c:v>41766</c:v>
                </c:pt>
                <c:pt idx="50">
                  <c:v>41815</c:v>
                </c:pt>
                <c:pt idx="51">
                  <c:v>41864</c:v>
                </c:pt>
                <c:pt idx="52">
                  <c:v>41913</c:v>
                </c:pt>
                <c:pt idx="53">
                  <c:v>41962</c:v>
                </c:pt>
                <c:pt idx="54">
                  <c:v>42011</c:v>
                </c:pt>
                <c:pt idx="55">
                  <c:v>42060</c:v>
                </c:pt>
                <c:pt idx="56">
                  <c:v>42109</c:v>
                </c:pt>
                <c:pt idx="57">
                  <c:v>42158</c:v>
                </c:pt>
                <c:pt idx="58">
                  <c:v>42207</c:v>
                </c:pt>
                <c:pt idx="59">
                  <c:v>42256</c:v>
                </c:pt>
                <c:pt idx="60">
                  <c:v>42305</c:v>
                </c:pt>
                <c:pt idx="61">
                  <c:v>42354</c:v>
                </c:pt>
                <c:pt idx="62">
                  <c:v>42403</c:v>
                </c:pt>
                <c:pt idx="63">
                  <c:v>42452</c:v>
                </c:pt>
                <c:pt idx="64">
                  <c:v>42501</c:v>
                </c:pt>
                <c:pt idx="65">
                  <c:v>42550</c:v>
                </c:pt>
                <c:pt idx="66">
                  <c:v>42599</c:v>
                </c:pt>
                <c:pt idx="67">
                  <c:v>42648</c:v>
                </c:pt>
                <c:pt idx="68">
                  <c:v>42697</c:v>
                </c:pt>
                <c:pt idx="69">
                  <c:v>42746</c:v>
                </c:pt>
                <c:pt idx="70">
                  <c:v>42795</c:v>
                </c:pt>
                <c:pt idx="71">
                  <c:v>42844</c:v>
                </c:pt>
                <c:pt idx="72">
                  <c:v>42893</c:v>
                </c:pt>
                <c:pt idx="73">
                  <c:v>42942</c:v>
                </c:pt>
              </c:numCache>
            </c:numRef>
          </c:cat>
          <c:val>
            <c:numRef>
              <c:f>BS!$I$3:$I$519</c:f>
              <c:numCache>
                <c:formatCode>General</c:formatCode>
                <c:ptCount val="74"/>
                <c:pt idx="0">
                  <c:v>919075</c:v>
                </c:pt>
                <c:pt idx="1">
                  <c:v>913652</c:v>
                </c:pt>
                <c:pt idx="2">
                  <c:v>927576</c:v>
                </c:pt>
                <c:pt idx="3">
                  <c:v>915696</c:v>
                </c:pt>
                <c:pt idx="4">
                  <c:v>919261</c:v>
                </c:pt>
                <c:pt idx="5">
                  <c:v>925964</c:v>
                </c:pt>
                <c:pt idx="6">
                  <c:v>954628</c:v>
                </c:pt>
                <c:pt idx="7">
                  <c:v>1029643</c:v>
                </c:pt>
                <c:pt idx="8">
                  <c:v>2108238</c:v>
                </c:pt>
                <c:pt idx="9">
                  <c:v>2266792</c:v>
                </c:pt>
                <c:pt idx="10">
                  <c:v>1880240</c:v>
                </c:pt>
                <c:pt idx="11">
                  <c:v>2111214</c:v>
                </c:pt>
                <c:pt idx="12">
                  <c:v>2219198</c:v>
                </c:pt>
                <c:pt idx="13">
                  <c:v>2030472</c:v>
                </c:pt>
                <c:pt idx="14">
                  <c:v>2113091</c:v>
                </c:pt>
                <c:pt idx="15">
                  <c:v>2229995</c:v>
                </c:pt>
                <c:pt idx="16">
                  <c:v>2242256</c:v>
                </c:pt>
                <c:pt idx="17">
                  <c:v>2288759</c:v>
                </c:pt>
                <c:pt idx="18">
                  <c:v>2320726</c:v>
                </c:pt>
                <c:pt idx="19">
                  <c:v>2368495</c:v>
                </c:pt>
                <c:pt idx="20">
                  <c:v>2383124</c:v>
                </c:pt>
                <c:pt idx="21">
                  <c:v>2365358</c:v>
                </c:pt>
                <c:pt idx="22">
                  <c:v>2346406</c:v>
                </c:pt>
                <c:pt idx="23">
                  <c:v>2351875</c:v>
                </c:pt>
                <c:pt idx="24">
                  <c:v>2460084</c:v>
                </c:pt>
                <c:pt idx="25">
                  <c:v>2548231</c:v>
                </c:pt>
                <c:pt idx="26">
                  <c:v>2688394</c:v>
                </c:pt>
                <c:pt idx="27">
                  <c:v>2815319</c:v>
                </c:pt>
                <c:pt idx="28">
                  <c:v>2918274</c:v>
                </c:pt>
                <c:pt idx="29">
                  <c:v>2894091</c:v>
                </c:pt>
                <c:pt idx="30">
                  <c:v>2892754</c:v>
                </c:pt>
                <c:pt idx="31">
                  <c:v>2861172</c:v>
                </c:pt>
                <c:pt idx="32">
                  <c:v>2960242</c:v>
                </c:pt>
                <c:pt idx="33">
                  <c:v>2934374</c:v>
                </c:pt>
                <c:pt idx="34">
                  <c:v>2905149</c:v>
                </c:pt>
                <c:pt idx="35">
                  <c:v>2912246</c:v>
                </c:pt>
                <c:pt idx="36">
                  <c:v>2897727</c:v>
                </c:pt>
                <c:pt idx="37">
                  <c:v>2846124</c:v>
                </c:pt>
                <c:pt idx="38">
                  <c:v>2918113</c:v>
                </c:pt>
                <c:pt idx="39">
                  <c:v>2958648</c:v>
                </c:pt>
                <c:pt idx="40">
                  <c:v>3136193</c:v>
                </c:pt>
                <c:pt idx="41">
                  <c:v>3269848</c:v>
                </c:pt>
                <c:pt idx="42">
                  <c:v>3426612</c:v>
                </c:pt>
                <c:pt idx="43">
                  <c:v>3580232</c:v>
                </c:pt>
                <c:pt idx="44">
                  <c:v>3696031</c:v>
                </c:pt>
                <c:pt idx="45">
                  <c:v>3881787</c:v>
                </c:pt>
                <c:pt idx="46">
                  <c:v>4036777</c:v>
                </c:pt>
                <c:pt idx="47">
                  <c:v>4145103</c:v>
                </c:pt>
                <c:pt idx="48">
                  <c:v>4265110</c:v>
                </c:pt>
                <c:pt idx="49">
                  <c:v>4346302</c:v>
                </c:pt>
                <c:pt idx="50">
                  <c:v>4411809</c:v>
                </c:pt>
                <c:pt idx="51">
                  <c:v>4475398</c:v>
                </c:pt>
                <c:pt idx="52">
                  <c:v>4493807</c:v>
                </c:pt>
                <c:pt idx="53">
                  <c:v>4536481</c:v>
                </c:pt>
                <c:pt idx="54">
                  <c:v>4543206</c:v>
                </c:pt>
                <c:pt idx="55">
                  <c:v>4530610</c:v>
                </c:pt>
                <c:pt idx="56">
                  <c:v>4529687</c:v>
                </c:pt>
                <c:pt idx="57">
                  <c:v>4510082</c:v>
                </c:pt>
                <c:pt idx="58">
                  <c:v>4545268</c:v>
                </c:pt>
                <c:pt idx="59">
                  <c:v>4523114</c:v>
                </c:pt>
                <c:pt idx="60">
                  <c:v>4534317</c:v>
                </c:pt>
                <c:pt idx="61">
                  <c:v>4534918</c:v>
                </c:pt>
                <c:pt idx="62">
                  <c:v>4528917</c:v>
                </c:pt>
                <c:pt idx="63">
                  <c:v>4538266</c:v>
                </c:pt>
                <c:pt idx="64">
                  <c:v>4524044</c:v>
                </c:pt>
                <c:pt idx="65">
                  <c:v>4511153</c:v>
                </c:pt>
                <c:pt idx="66">
                  <c:v>4512156</c:v>
                </c:pt>
                <c:pt idx="67">
                  <c:v>4505154</c:v>
                </c:pt>
                <c:pt idx="68">
                  <c:v>4511902</c:v>
                </c:pt>
                <c:pt idx="69">
                  <c:v>4498487</c:v>
                </c:pt>
                <c:pt idx="70">
                  <c:v>4504296</c:v>
                </c:pt>
                <c:pt idx="71">
                  <c:v>4525614</c:v>
                </c:pt>
                <c:pt idx="72">
                  <c:v>4508959</c:v>
                </c:pt>
                <c:pt idx="73">
                  <c:v>4512032</c:v>
                </c:pt>
              </c:numCache>
            </c:numRef>
          </c:val>
          <c:smooth val="0"/>
        </c:ser>
        <c:ser>
          <c:idx val="1"/>
          <c:order val="1"/>
          <c:tx>
            <c:strRef>
              <c:f>BS!$J$2</c:f>
              <c:strCache>
                <c:ptCount val="1"/>
                <c:pt idx="0">
                  <c:v>Mortgage-Backed Securities</c:v>
                </c:pt>
              </c:strCache>
            </c:strRef>
          </c:tx>
          <c:spPr>
            <a:ln w="28575" cap="rnd">
              <a:solidFill>
                <a:schemeClr val="accent2"/>
              </a:solidFill>
              <a:round/>
            </a:ln>
            <a:effectLst/>
          </c:spPr>
          <c:marker>
            <c:symbol val="none"/>
          </c:marker>
          <c:cat>
            <c:numRef>
              <c:f>BS!$H$3:$H$519</c:f>
              <c:numCache>
                <c:formatCode>m/d/yyyy</c:formatCode>
                <c:ptCount val="74"/>
                <c:pt idx="0">
                  <c:v>39365</c:v>
                </c:pt>
                <c:pt idx="1">
                  <c:v>39414</c:v>
                </c:pt>
                <c:pt idx="2">
                  <c:v>39463</c:v>
                </c:pt>
                <c:pt idx="3">
                  <c:v>39512</c:v>
                </c:pt>
                <c:pt idx="4">
                  <c:v>39561</c:v>
                </c:pt>
                <c:pt idx="5">
                  <c:v>39610</c:v>
                </c:pt>
                <c:pt idx="6">
                  <c:v>39659</c:v>
                </c:pt>
                <c:pt idx="7">
                  <c:v>39708</c:v>
                </c:pt>
                <c:pt idx="8">
                  <c:v>39757</c:v>
                </c:pt>
                <c:pt idx="9">
                  <c:v>39806</c:v>
                </c:pt>
                <c:pt idx="10">
                  <c:v>39855</c:v>
                </c:pt>
                <c:pt idx="11">
                  <c:v>39904</c:v>
                </c:pt>
                <c:pt idx="12">
                  <c:v>39953</c:v>
                </c:pt>
                <c:pt idx="13">
                  <c:v>40002</c:v>
                </c:pt>
                <c:pt idx="14">
                  <c:v>40051</c:v>
                </c:pt>
                <c:pt idx="15">
                  <c:v>40100</c:v>
                </c:pt>
                <c:pt idx="16">
                  <c:v>40149</c:v>
                </c:pt>
                <c:pt idx="17">
                  <c:v>40198</c:v>
                </c:pt>
                <c:pt idx="18">
                  <c:v>40247</c:v>
                </c:pt>
                <c:pt idx="19">
                  <c:v>40296</c:v>
                </c:pt>
                <c:pt idx="20">
                  <c:v>40345</c:v>
                </c:pt>
                <c:pt idx="21">
                  <c:v>40394</c:v>
                </c:pt>
                <c:pt idx="22">
                  <c:v>40443</c:v>
                </c:pt>
                <c:pt idx="23">
                  <c:v>40492</c:v>
                </c:pt>
                <c:pt idx="24">
                  <c:v>40541</c:v>
                </c:pt>
                <c:pt idx="25">
                  <c:v>40590</c:v>
                </c:pt>
                <c:pt idx="26">
                  <c:v>40639</c:v>
                </c:pt>
                <c:pt idx="27">
                  <c:v>40688</c:v>
                </c:pt>
                <c:pt idx="28">
                  <c:v>40737</c:v>
                </c:pt>
                <c:pt idx="29">
                  <c:v>40786</c:v>
                </c:pt>
                <c:pt idx="30">
                  <c:v>40835</c:v>
                </c:pt>
                <c:pt idx="31">
                  <c:v>40884</c:v>
                </c:pt>
                <c:pt idx="32">
                  <c:v>40933</c:v>
                </c:pt>
                <c:pt idx="33">
                  <c:v>40982</c:v>
                </c:pt>
                <c:pt idx="34">
                  <c:v>41031</c:v>
                </c:pt>
                <c:pt idx="35">
                  <c:v>41080</c:v>
                </c:pt>
                <c:pt idx="36">
                  <c:v>41129</c:v>
                </c:pt>
                <c:pt idx="37">
                  <c:v>41178</c:v>
                </c:pt>
                <c:pt idx="38">
                  <c:v>41227</c:v>
                </c:pt>
                <c:pt idx="39">
                  <c:v>41276</c:v>
                </c:pt>
                <c:pt idx="40">
                  <c:v>41325</c:v>
                </c:pt>
                <c:pt idx="41">
                  <c:v>41374</c:v>
                </c:pt>
                <c:pt idx="42">
                  <c:v>41423</c:v>
                </c:pt>
                <c:pt idx="43">
                  <c:v>41472</c:v>
                </c:pt>
                <c:pt idx="44">
                  <c:v>41521</c:v>
                </c:pt>
                <c:pt idx="45">
                  <c:v>41570</c:v>
                </c:pt>
                <c:pt idx="46">
                  <c:v>41619</c:v>
                </c:pt>
                <c:pt idx="47">
                  <c:v>41668</c:v>
                </c:pt>
                <c:pt idx="48">
                  <c:v>41717</c:v>
                </c:pt>
                <c:pt idx="49">
                  <c:v>41766</c:v>
                </c:pt>
                <c:pt idx="50">
                  <c:v>41815</c:v>
                </c:pt>
                <c:pt idx="51">
                  <c:v>41864</c:v>
                </c:pt>
                <c:pt idx="52">
                  <c:v>41913</c:v>
                </c:pt>
                <c:pt idx="53">
                  <c:v>41962</c:v>
                </c:pt>
                <c:pt idx="54">
                  <c:v>42011</c:v>
                </c:pt>
                <c:pt idx="55">
                  <c:v>42060</c:v>
                </c:pt>
                <c:pt idx="56">
                  <c:v>42109</c:v>
                </c:pt>
                <c:pt idx="57">
                  <c:v>42158</c:v>
                </c:pt>
                <c:pt idx="58">
                  <c:v>42207</c:v>
                </c:pt>
                <c:pt idx="59">
                  <c:v>42256</c:v>
                </c:pt>
                <c:pt idx="60">
                  <c:v>42305</c:v>
                </c:pt>
                <c:pt idx="61">
                  <c:v>42354</c:v>
                </c:pt>
                <c:pt idx="62">
                  <c:v>42403</c:v>
                </c:pt>
                <c:pt idx="63">
                  <c:v>42452</c:v>
                </c:pt>
                <c:pt idx="64">
                  <c:v>42501</c:v>
                </c:pt>
                <c:pt idx="65">
                  <c:v>42550</c:v>
                </c:pt>
                <c:pt idx="66">
                  <c:v>42599</c:v>
                </c:pt>
                <c:pt idx="67">
                  <c:v>42648</c:v>
                </c:pt>
                <c:pt idx="68">
                  <c:v>42697</c:v>
                </c:pt>
                <c:pt idx="69">
                  <c:v>42746</c:v>
                </c:pt>
                <c:pt idx="70">
                  <c:v>42795</c:v>
                </c:pt>
                <c:pt idx="71">
                  <c:v>42844</c:v>
                </c:pt>
                <c:pt idx="72">
                  <c:v>42893</c:v>
                </c:pt>
                <c:pt idx="73">
                  <c:v>42942</c:v>
                </c:pt>
              </c:numCache>
            </c:numRef>
          </c:cat>
          <c:val>
            <c:numRef>
              <c:f>BS!$J$3:$J$519</c:f>
              <c:numCache>
                <c:formatCode>General</c:formatCode>
                <c:ptCount val="74"/>
                <c:pt idx="0">
                  <c:v>0</c:v>
                </c:pt>
                <c:pt idx="1">
                  <c:v>0</c:v>
                </c:pt>
                <c:pt idx="2">
                  <c:v>0</c:v>
                </c:pt>
                <c:pt idx="3">
                  <c:v>0</c:v>
                </c:pt>
                <c:pt idx="4">
                  <c:v>0</c:v>
                </c:pt>
                <c:pt idx="5">
                  <c:v>0</c:v>
                </c:pt>
                <c:pt idx="6">
                  <c:v>0</c:v>
                </c:pt>
                <c:pt idx="7">
                  <c:v>0</c:v>
                </c:pt>
                <c:pt idx="8">
                  <c:v>0</c:v>
                </c:pt>
                <c:pt idx="9">
                  <c:v>0</c:v>
                </c:pt>
                <c:pt idx="10">
                  <c:v>7377</c:v>
                </c:pt>
                <c:pt idx="11">
                  <c:v>236637</c:v>
                </c:pt>
                <c:pt idx="12">
                  <c:v>431480</c:v>
                </c:pt>
                <c:pt idx="13">
                  <c:v>462453</c:v>
                </c:pt>
                <c:pt idx="14">
                  <c:v>622864</c:v>
                </c:pt>
                <c:pt idx="15">
                  <c:v>762990</c:v>
                </c:pt>
                <c:pt idx="16">
                  <c:v>852172</c:v>
                </c:pt>
                <c:pt idx="17">
                  <c:v>970901</c:v>
                </c:pt>
                <c:pt idx="18">
                  <c:v>1029172</c:v>
                </c:pt>
                <c:pt idx="19">
                  <c:v>1096416</c:v>
                </c:pt>
                <c:pt idx="20">
                  <c:v>1127597</c:v>
                </c:pt>
                <c:pt idx="21">
                  <c:v>1117734</c:v>
                </c:pt>
                <c:pt idx="22">
                  <c:v>1091873</c:v>
                </c:pt>
                <c:pt idx="23">
                  <c:v>1051037</c:v>
                </c:pt>
                <c:pt idx="24">
                  <c:v>992141</c:v>
                </c:pt>
                <c:pt idx="25">
                  <c:v>958444</c:v>
                </c:pt>
                <c:pt idx="26">
                  <c:v>937155</c:v>
                </c:pt>
                <c:pt idx="27">
                  <c:v>917856</c:v>
                </c:pt>
                <c:pt idx="28">
                  <c:v>908853</c:v>
                </c:pt>
                <c:pt idx="29">
                  <c:v>884945</c:v>
                </c:pt>
                <c:pt idx="30">
                  <c:v>862075</c:v>
                </c:pt>
                <c:pt idx="31">
                  <c:v>827052</c:v>
                </c:pt>
                <c:pt idx="32">
                  <c:v>835624</c:v>
                </c:pt>
                <c:pt idx="33">
                  <c:v>853885</c:v>
                </c:pt>
                <c:pt idx="34">
                  <c:v>847820</c:v>
                </c:pt>
                <c:pt idx="35">
                  <c:v>868038</c:v>
                </c:pt>
                <c:pt idx="36">
                  <c:v>853493</c:v>
                </c:pt>
                <c:pt idx="37">
                  <c:v>834979</c:v>
                </c:pt>
                <c:pt idx="38">
                  <c:v>889020</c:v>
                </c:pt>
                <c:pt idx="39">
                  <c:v>926691</c:v>
                </c:pt>
                <c:pt idx="40">
                  <c:v>1032712</c:v>
                </c:pt>
                <c:pt idx="41">
                  <c:v>1071084</c:v>
                </c:pt>
                <c:pt idx="42">
                  <c:v>1164934</c:v>
                </c:pt>
                <c:pt idx="43">
                  <c:v>1234537</c:v>
                </c:pt>
                <c:pt idx="44">
                  <c:v>1291395</c:v>
                </c:pt>
                <c:pt idx="45">
                  <c:v>1400671</c:v>
                </c:pt>
                <c:pt idx="46">
                  <c:v>1482966</c:v>
                </c:pt>
                <c:pt idx="47">
                  <c:v>1532224</c:v>
                </c:pt>
                <c:pt idx="48">
                  <c:v>1602984</c:v>
                </c:pt>
                <c:pt idx="49">
                  <c:v>1631875</c:v>
                </c:pt>
                <c:pt idx="50">
                  <c:v>1663897</c:v>
                </c:pt>
                <c:pt idx="51">
                  <c:v>1688571</c:v>
                </c:pt>
                <c:pt idx="52">
                  <c:v>1696424</c:v>
                </c:pt>
                <c:pt idx="53">
                  <c:v>1734889</c:v>
                </c:pt>
                <c:pt idx="54">
                  <c:v>1736839</c:v>
                </c:pt>
                <c:pt idx="55">
                  <c:v>1740208</c:v>
                </c:pt>
                <c:pt idx="56">
                  <c:v>1734434</c:v>
                </c:pt>
                <c:pt idx="57">
                  <c:v>1722436</c:v>
                </c:pt>
                <c:pt idx="58">
                  <c:v>1749460</c:v>
                </c:pt>
                <c:pt idx="59">
                  <c:v>1736706</c:v>
                </c:pt>
                <c:pt idx="60">
                  <c:v>1744091</c:v>
                </c:pt>
                <c:pt idx="61">
                  <c:v>1753157</c:v>
                </c:pt>
                <c:pt idx="62">
                  <c:v>1744179</c:v>
                </c:pt>
                <c:pt idx="63">
                  <c:v>1762933</c:v>
                </c:pt>
                <c:pt idx="64">
                  <c:v>1744827</c:v>
                </c:pt>
                <c:pt idx="65">
                  <c:v>1743541</c:v>
                </c:pt>
                <c:pt idx="66">
                  <c:v>1753354</c:v>
                </c:pt>
                <c:pt idx="67">
                  <c:v>1736877</c:v>
                </c:pt>
                <c:pt idx="68">
                  <c:v>1759036</c:v>
                </c:pt>
                <c:pt idx="69">
                  <c:v>1741398</c:v>
                </c:pt>
                <c:pt idx="70">
                  <c:v>1763186</c:v>
                </c:pt>
                <c:pt idx="71">
                  <c:v>1776917</c:v>
                </c:pt>
                <c:pt idx="72">
                  <c:v>1770958</c:v>
                </c:pt>
                <c:pt idx="73">
                  <c:v>1768999</c:v>
                </c:pt>
              </c:numCache>
            </c:numRef>
          </c:val>
          <c:smooth val="0"/>
        </c:ser>
        <c:ser>
          <c:idx val="2"/>
          <c:order val="2"/>
          <c:tx>
            <c:strRef>
              <c:f>BS!$K$2</c:f>
              <c:strCache>
                <c:ptCount val="1"/>
                <c:pt idx="0">
                  <c:v>US Treasuries Securities</c:v>
                </c:pt>
              </c:strCache>
            </c:strRef>
          </c:tx>
          <c:spPr>
            <a:ln w="28575" cap="rnd">
              <a:solidFill>
                <a:schemeClr val="accent3"/>
              </a:solidFill>
              <a:round/>
            </a:ln>
            <a:effectLst/>
          </c:spPr>
          <c:marker>
            <c:symbol val="none"/>
          </c:marker>
          <c:cat>
            <c:numRef>
              <c:f>BS!$H$3:$H$519</c:f>
              <c:numCache>
                <c:formatCode>m/d/yyyy</c:formatCode>
                <c:ptCount val="74"/>
                <c:pt idx="0">
                  <c:v>39365</c:v>
                </c:pt>
                <c:pt idx="1">
                  <c:v>39414</c:v>
                </c:pt>
                <c:pt idx="2">
                  <c:v>39463</c:v>
                </c:pt>
                <c:pt idx="3">
                  <c:v>39512</c:v>
                </c:pt>
                <c:pt idx="4">
                  <c:v>39561</c:v>
                </c:pt>
                <c:pt idx="5">
                  <c:v>39610</c:v>
                </c:pt>
                <c:pt idx="6">
                  <c:v>39659</c:v>
                </c:pt>
                <c:pt idx="7">
                  <c:v>39708</c:v>
                </c:pt>
                <c:pt idx="8">
                  <c:v>39757</c:v>
                </c:pt>
                <c:pt idx="9">
                  <c:v>39806</c:v>
                </c:pt>
                <c:pt idx="10">
                  <c:v>39855</c:v>
                </c:pt>
                <c:pt idx="11">
                  <c:v>39904</c:v>
                </c:pt>
                <c:pt idx="12">
                  <c:v>39953</c:v>
                </c:pt>
                <c:pt idx="13">
                  <c:v>40002</c:v>
                </c:pt>
                <c:pt idx="14">
                  <c:v>40051</c:v>
                </c:pt>
                <c:pt idx="15">
                  <c:v>40100</c:v>
                </c:pt>
                <c:pt idx="16">
                  <c:v>40149</c:v>
                </c:pt>
                <c:pt idx="17">
                  <c:v>40198</c:v>
                </c:pt>
                <c:pt idx="18">
                  <c:v>40247</c:v>
                </c:pt>
                <c:pt idx="19">
                  <c:v>40296</c:v>
                </c:pt>
                <c:pt idx="20">
                  <c:v>40345</c:v>
                </c:pt>
                <c:pt idx="21">
                  <c:v>40394</c:v>
                </c:pt>
                <c:pt idx="22">
                  <c:v>40443</c:v>
                </c:pt>
                <c:pt idx="23">
                  <c:v>40492</c:v>
                </c:pt>
                <c:pt idx="24">
                  <c:v>40541</c:v>
                </c:pt>
                <c:pt idx="25">
                  <c:v>40590</c:v>
                </c:pt>
                <c:pt idx="26">
                  <c:v>40639</c:v>
                </c:pt>
                <c:pt idx="27">
                  <c:v>40688</c:v>
                </c:pt>
                <c:pt idx="28">
                  <c:v>40737</c:v>
                </c:pt>
                <c:pt idx="29">
                  <c:v>40786</c:v>
                </c:pt>
                <c:pt idx="30">
                  <c:v>40835</c:v>
                </c:pt>
                <c:pt idx="31">
                  <c:v>40884</c:v>
                </c:pt>
                <c:pt idx="32">
                  <c:v>40933</c:v>
                </c:pt>
                <c:pt idx="33">
                  <c:v>40982</c:v>
                </c:pt>
                <c:pt idx="34">
                  <c:v>41031</c:v>
                </c:pt>
                <c:pt idx="35">
                  <c:v>41080</c:v>
                </c:pt>
                <c:pt idx="36">
                  <c:v>41129</c:v>
                </c:pt>
                <c:pt idx="37">
                  <c:v>41178</c:v>
                </c:pt>
                <c:pt idx="38">
                  <c:v>41227</c:v>
                </c:pt>
                <c:pt idx="39">
                  <c:v>41276</c:v>
                </c:pt>
                <c:pt idx="40">
                  <c:v>41325</c:v>
                </c:pt>
                <c:pt idx="41">
                  <c:v>41374</c:v>
                </c:pt>
                <c:pt idx="42">
                  <c:v>41423</c:v>
                </c:pt>
                <c:pt idx="43">
                  <c:v>41472</c:v>
                </c:pt>
                <c:pt idx="44">
                  <c:v>41521</c:v>
                </c:pt>
                <c:pt idx="45">
                  <c:v>41570</c:v>
                </c:pt>
                <c:pt idx="46">
                  <c:v>41619</c:v>
                </c:pt>
                <c:pt idx="47">
                  <c:v>41668</c:v>
                </c:pt>
                <c:pt idx="48">
                  <c:v>41717</c:v>
                </c:pt>
                <c:pt idx="49">
                  <c:v>41766</c:v>
                </c:pt>
                <c:pt idx="50">
                  <c:v>41815</c:v>
                </c:pt>
                <c:pt idx="51">
                  <c:v>41864</c:v>
                </c:pt>
                <c:pt idx="52">
                  <c:v>41913</c:v>
                </c:pt>
                <c:pt idx="53">
                  <c:v>41962</c:v>
                </c:pt>
                <c:pt idx="54">
                  <c:v>42011</c:v>
                </c:pt>
                <c:pt idx="55">
                  <c:v>42060</c:v>
                </c:pt>
                <c:pt idx="56">
                  <c:v>42109</c:v>
                </c:pt>
                <c:pt idx="57">
                  <c:v>42158</c:v>
                </c:pt>
                <c:pt idx="58">
                  <c:v>42207</c:v>
                </c:pt>
                <c:pt idx="59">
                  <c:v>42256</c:v>
                </c:pt>
                <c:pt idx="60">
                  <c:v>42305</c:v>
                </c:pt>
                <c:pt idx="61">
                  <c:v>42354</c:v>
                </c:pt>
                <c:pt idx="62">
                  <c:v>42403</c:v>
                </c:pt>
                <c:pt idx="63">
                  <c:v>42452</c:v>
                </c:pt>
                <c:pt idx="64">
                  <c:v>42501</c:v>
                </c:pt>
                <c:pt idx="65">
                  <c:v>42550</c:v>
                </c:pt>
                <c:pt idx="66">
                  <c:v>42599</c:v>
                </c:pt>
                <c:pt idx="67">
                  <c:v>42648</c:v>
                </c:pt>
                <c:pt idx="68">
                  <c:v>42697</c:v>
                </c:pt>
                <c:pt idx="69">
                  <c:v>42746</c:v>
                </c:pt>
                <c:pt idx="70">
                  <c:v>42795</c:v>
                </c:pt>
                <c:pt idx="71">
                  <c:v>42844</c:v>
                </c:pt>
                <c:pt idx="72">
                  <c:v>42893</c:v>
                </c:pt>
                <c:pt idx="73">
                  <c:v>42942</c:v>
                </c:pt>
              </c:numCache>
            </c:numRef>
          </c:cat>
          <c:val>
            <c:numRef>
              <c:f>BS!$K$3:$K$519</c:f>
              <c:numCache>
                <c:formatCode>General</c:formatCode>
                <c:ptCount val="74"/>
                <c:pt idx="0">
                  <c:v>779608</c:v>
                </c:pt>
                <c:pt idx="1">
                  <c:v>779693</c:v>
                </c:pt>
                <c:pt idx="2">
                  <c:v>728259</c:v>
                </c:pt>
                <c:pt idx="3">
                  <c:v>713388</c:v>
                </c:pt>
                <c:pt idx="4">
                  <c:v>548661</c:v>
                </c:pt>
                <c:pt idx="5">
                  <c:v>482073</c:v>
                </c:pt>
                <c:pt idx="6">
                  <c:v>479206</c:v>
                </c:pt>
                <c:pt idx="7">
                  <c:v>479839</c:v>
                </c:pt>
                <c:pt idx="8">
                  <c:v>476456</c:v>
                </c:pt>
                <c:pt idx="9">
                  <c:v>476014</c:v>
                </c:pt>
                <c:pt idx="10">
                  <c:v>474869</c:v>
                </c:pt>
                <c:pt idx="11">
                  <c:v>492330</c:v>
                </c:pt>
                <c:pt idx="12">
                  <c:v>583271</c:v>
                </c:pt>
                <c:pt idx="13">
                  <c:v>673500</c:v>
                </c:pt>
                <c:pt idx="14">
                  <c:v>744878</c:v>
                </c:pt>
                <c:pt idx="15">
                  <c:v>773460</c:v>
                </c:pt>
                <c:pt idx="16">
                  <c:v>776543</c:v>
                </c:pt>
                <c:pt idx="17">
                  <c:v>776611</c:v>
                </c:pt>
                <c:pt idx="18">
                  <c:v>776591</c:v>
                </c:pt>
                <c:pt idx="19">
                  <c:v>776717</c:v>
                </c:pt>
                <c:pt idx="20">
                  <c:v>776951</c:v>
                </c:pt>
                <c:pt idx="21">
                  <c:v>777019</c:v>
                </c:pt>
                <c:pt idx="22">
                  <c:v>805107</c:v>
                </c:pt>
                <c:pt idx="23">
                  <c:v>853041</c:v>
                </c:pt>
                <c:pt idx="24">
                  <c:v>1016102</c:v>
                </c:pt>
                <c:pt idx="25">
                  <c:v>1190341</c:v>
                </c:pt>
                <c:pt idx="26">
                  <c:v>1358207</c:v>
                </c:pt>
                <c:pt idx="27">
                  <c:v>1519327</c:v>
                </c:pt>
                <c:pt idx="28">
                  <c:v>1630414</c:v>
                </c:pt>
                <c:pt idx="29">
                  <c:v>1652113</c:v>
                </c:pt>
                <c:pt idx="30">
                  <c:v>1670256</c:v>
                </c:pt>
                <c:pt idx="31">
                  <c:v>1675034</c:v>
                </c:pt>
                <c:pt idx="32">
                  <c:v>1661529</c:v>
                </c:pt>
                <c:pt idx="33">
                  <c:v>1659768</c:v>
                </c:pt>
                <c:pt idx="34">
                  <c:v>1667630</c:v>
                </c:pt>
                <c:pt idx="35">
                  <c:v>1663577</c:v>
                </c:pt>
                <c:pt idx="36">
                  <c:v>1652416</c:v>
                </c:pt>
                <c:pt idx="37">
                  <c:v>1648403</c:v>
                </c:pt>
                <c:pt idx="38">
                  <c:v>1656833</c:v>
                </c:pt>
                <c:pt idx="39">
                  <c:v>1666118</c:v>
                </c:pt>
                <c:pt idx="40">
                  <c:v>1736456</c:v>
                </c:pt>
                <c:pt idx="41">
                  <c:v>1814482</c:v>
                </c:pt>
                <c:pt idx="42">
                  <c:v>1883559</c:v>
                </c:pt>
                <c:pt idx="43">
                  <c:v>1961671</c:v>
                </c:pt>
                <c:pt idx="44">
                  <c:v>2033290</c:v>
                </c:pt>
                <c:pt idx="45">
                  <c:v>2106475</c:v>
                </c:pt>
                <c:pt idx="46">
                  <c:v>2185719</c:v>
                </c:pt>
                <c:pt idx="47">
                  <c:v>2243176</c:v>
                </c:pt>
                <c:pt idx="48">
                  <c:v>2305795</c:v>
                </c:pt>
                <c:pt idx="49">
                  <c:v>2354916</c:v>
                </c:pt>
                <c:pt idx="50">
                  <c:v>2396972</c:v>
                </c:pt>
                <c:pt idx="51">
                  <c:v>2427647</c:v>
                </c:pt>
                <c:pt idx="52">
                  <c:v>2451736</c:v>
                </c:pt>
                <c:pt idx="53">
                  <c:v>2461622</c:v>
                </c:pt>
                <c:pt idx="54">
                  <c:v>2461224</c:v>
                </c:pt>
                <c:pt idx="55">
                  <c:v>2460167</c:v>
                </c:pt>
                <c:pt idx="56">
                  <c:v>2459806</c:v>
                </c:pt>
                <c:pt idx="57">
                  <c:v>2460749</c:v>
                </c:pt>
                <c:pt idx="58">
                  <c:v>2461370</c:v>
                </c:pt>
                <c:pt idx="59">
                  <c:v>2461943</c:v>
                </c:pt>
                <c:pt idx="60">
                  <c:v>2461800</c:v>
                </c:pt>
                <c:pt idx="61">
                  <c:v>2461578</c:v>
                </c:pt>
                <c:pt idx="62">
                  <c:v>2461269</c:v>
                </c:pt>
                <c:pt idx="63">
                  <c:v>2461283</c:v>
                </c:pt>
                <c:pt idx="64">
                  <c:v>2461605</c:v>
                </c:pt>
                <c:pt idx="65">
                  <c:v>2462303</c:v>
                </c:pt>
                <c:pt idx="66">
                  <c:v>2463447</c:v>
                </c:pt>
                <c:pt idx="67">
                  <c:v>2463473</c:v>
                </c:pt>
                <c:pt idx="68">
                  <c:v>2463801</c:v>
                </c:pt>
                <c:pt idx="69">
                  <c:v>2463548</c:v>
                </c:pt>
                <c:pt idx="70">
                  <c:v>2463488</c:v>
                </c:pt>
                <c:pt idx="71">
                  <c:v>2464638</c:v>
                </c:pt>
                <c:pt idx="72">
                  <c:v>2464783</c:v>
                </c:pt>
                <c:pt idx="73">
                  <c:v>2465170</c:v>
                </c:pt>
              </c:numCache>
            </c:numRef>
          </c:val>
          <c:smooth val="0"/>
        </c:ser>
        <c:dLbls>
          <c:showLegendKey val="0"/>
          <c:showVal val="0"/>
          <c:showCatName val="0"/>
          <c:showSerName val="0"/>
          <c:showPercent val="0"/>
          <c:showBubbleSize val="0"/>
        </c:dLbls>
        <c:smooth val="0"/>
        <c:axId val="210174448"/>
        <c:axId val="210175008"/>
      </c:lineChart>
      <c:dateAx>
        <c:axId val="210174448"/>
        <c:scaling>
          <c:orientation val="minMax"/>
          <c:min val="39448"/>
        </c:scaling>
        <c:delete val="0"/>
        <c:axPos val="b"/>
        <c:numFmt formatCode="mmm\-yy"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175008"/>
        <c:crosses val="autoZero"/>
        <c:auto val="1"/>
        <c:lblOffset val="100"/>
        <c:baseTimeUnit val="months"/>
        <c:majorUnit val="12"/>
        <c:majorTimeUnit val="months"/>
      </c:dateAx>
      <c:valAx>
        <c:axId val="210175008"/>
        <c:scaling>
          <c:orientation val="minMax"/>
        </c:scaling>
        <c:delete val="0"/>
        <c:axPos val="l"/>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174448"/>
        <c:crosses val="autoZero"/>
        <c:crossBetween val="between"/>
        <c:majorUnit val="1000000"/>
        <c:dispUnits>
          <c:builtInUnit val="millions"/>
          <c:dispUnitsLbl>
            <c:layout>
              <c:manualLayout>
                <c:xMode val="edge"/>
                <c:yMode val="edge"/>
                <c:x val="2.8725596813856322E-2"/>
                <c:y val="0.2942295495623013"/>
              </c:manualLayout>
            </c:layout>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Trillions USD</a:t>
                  </a:r>
                  <a:endParaRPr lang="en-US" dirty="0"/>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w="25400">
          <a:noFill/>
        </a:ln>
        <a:effectLst/>
      </c:spPr>
    </c:plotArea>
    <c:legend>
      <c:legendPos val="r"/>
      <c:layout>
        <c:manualLayout>
          <c:xMode val="edge"/>
          <c:yMode val="edge"/>
          <c:x val="0.13769942802134469"/>
          <c:y val="0.16043950884107835"/>
          <c:w val="0.32513191155954208"/>
          <c:h val="0.10479182091372327"/>
        </c:manualLayout>
      </c:layout>
      <c:overlay val="1"/>
      <c:spPr>
        <a:noFill/>
        <a:ln>
          <a:solidFill>
            <a:schemeClr val="tx1"/>
          </a:solid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dirty="0" smtClean="0"/>
              <a:t>United States Active</a:t>
            </a:r>
            <a:r>
              <a:rPr lang="en-US" b="1" u="sng" baseline="0" dirty="0" smtClean="0"/>
              <a:t> Treasury Curve</a:t>
            </a:r>
            <a:endParaRPr lang="en-US" b="1" u="sng" dirty="0"/>
          </a:p>
        </c:rich>
      </c:tx>
      <c:layout>
        <c:manualLayout>
          <c:xMode val="edge"/>
          <c:yMode val="edge"/>
          <c:x val="0.23113958916947702"/>
          <c:y val="1.47058823529411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'Yield Curve'!$D$2</c:f>
              <c:strCache>
                <c:ptCount val="1"/>
                <c:pt idx="0">
                  <c:v>9/1/2017</c:v>
                </c:pt>
              </c:strCache>
            </c:strRef>
          </c:tx>
          <c:spPr>
            <a:ln w="28575" cap="rnd">
              <a:solidFill>
                <a:schemeClr val="tx2">
                  <a:lumMod val="75000"/>
                </a:schemeClr>
              </a:solidFill>
              <a:round/>
            </a:ln>
            <a:effectLst/>
          </c:spPr>
          <c:marker>
            <c:symbol val="circle"/>
            <c:size val="5"/>
            <c:spPr>
              <a:solidFill>
                <a:schemeClr val="tx2">
                  <a:lumMod val="75000"/>
                </a:schemeClr>
              </a:solidFill>
              <a:ln w="9525">
                <a:solidFill>
                  <a:schemeClr val="tx2">
                    <a:lumMod val="75000"/>
                  </a:schemeClr>
                </a:solidFill>
              </a:ln>
              <a:effectLst/>
            </c:spPr>
          </c:marker>
          <c:cat>
            <c:numRef>
              <c:f>'Yield Curve'!$C$3:$C$12</c:f>
              <c:numCache>
                <c:formatCode>m/d/yyyy</c:formatCode>
                <c:ptCount val="10"/>
                <c:pt idx="0">
                  <c:v>30</c:v>
                </c:pt>
                <c:pt idx="1">
                  <c:v>60</c:v>
                </c:pt>
                <c:pt idx="2">
                  <c:v>151</c:v>
                </c:pt>
                <c:pt idx="3">
                  <c:v>360</c:v>
                </c:pt>
                <c:pt idx="4">
                  <c:v>720</c:v>
                </c:pt>
                <c:pt idx="5">
                  <c:v>1080</c:v>
                </c:pt>
                <c:pt idx="6">
                  <c:v>1800</c:v>
                </c:pt>
                <c:pt idx="7">
                  <c:v>2520</c:v>
                </c:pt>
                <c:pt idx="8">
                  <c:v>3600</c:v>
                </c:pt>
                <c:pt idx="9">
                  <c:v>10800</c:v>
                </c:pt>
              </c:numCache>
            </c:numRef>
          </c:cat>
          <c:val>
            <c:numRef>
              <c:f>'Yield Curve'!$D$3:$D$12</c:f>
              <c:numCache>
                <c:formatCode>0.00%</c:formatCode>
                <c:ptCount val="10"/>
                <c:pt idx="0">
                  <c:v>9.5169999999999994E-3</c:v>
                </c:pt>
                <c:pt idx="1">
                  <c:v>1.0074000000000001E-2</c:v>
                </c:pt>
                <c:pt idx="2">
                  <c:v>1.0867999999999999E-2</c:v>
                </c:pt>
                <c:pt idx="3">
                  <c:v>1.2265999999999999E-2</c:v>
                </c:pt>
                <c:pt idx="4">
                  <c:v>1.3440000000000001E-2</c:v>
                </c:pt>
                <c:pt idx="5">
                  <c:v>1.4603999999999999E-2</c:v>
                </c:pt>
                <c:pt idx="6">
                  <c:v>1.7391E-2</c:v>
                </c:pt>
                <c:pt idx="7">
                  <c:v>1.9941E-2</c:v>
                </c:pt>
                <c:pt idx="8">
                  <c:v>2.1674000000000002E-2</c:v>
                </c:pt>
                <c:pt idx="9">
                  <c:v>2.7777E-2</c:v>
                </c:pt>
              </c:numCache>
            </c:numRef>
          </c:val>
          <c:smooth val="0"/>
        </c:ser>
        <c:ser>
          <c:idx val="1"/>
          <c:order val="1"/>
          <c:tx>
            <c:strRef>
              <c:f>'Yield Curve'!$E$2</c:f>
              <c:strCache>
                <c:ptCount val="1"/>
                <c:pt idx="0">
                  <c:v>1/1/2017</c:v>
                </c:pt>
              </c:strCache>
            </c:strRef>
          </c:tx>
          <c:spPr>
            <a:ln w="28575" cap="rnd">
              <a:solidFill>
                <a:schemeClr val="tx2">
                  <a:lumMod val="60000"/>
                  <a:lumOff val="40000"/>
                </a:schemeClr>
              </a:solidFill>
              <a:round/>
            </a:ln>
            <a:effectLst/>
          </c:spPr>
          <c:marker>
            <c:symbol val="circle"/>
            <c:size val="5"/>
            <c:spPr>
              <a:solidFill>
                <a:schemeClr val="tx2">
                  <a:lumMod val="60000"/>
                  <a:lumOff val="40000"/>
                </a:schemeClr>
              </a:solidFill>
              <a:ln w="9525">
                <a:solidFill>
                  <a:schemeClr val="tx2">
                    <a:lumMod val="60000"/>
                    <a:lumOff val="40000"/>
                  </a:schemeClr>
                </a:solidFill>
              </a:ln>
              <a:effectLst/>
            </c:spPr>
          </c:marker>
          <c:cat>
            <c:numRef>
              <c:f>'Yield Curve'!$C$3:$C$12</c:f>
              <c:numCache>
                <c:formatCode>m/d/yyyy</c:formatCode>
                <c:ptCount val="10"/>
                <c:pt idx="0">
                  <c:v>30</c:v>
                </c:pt>
                <c:pt idx="1">
                  <c:v>60</c:v>
                </c:pt>
                <c:pt idx="2">
                  <c:v>151</c:v>
                </c:pt>
                <c:pt idx="3">
                  <c:v>360</c:v>
                </c:pt>
                <c:pt idx="4">
                  <c:v>720</c:v>
                </c:pt>
                <c:pt idx="5">
                  <c:v>1080</c:v>
                </c:pt>
                <c:pt idx="6">
                  <c:v>1800</c:v>
                </c:pt>
                <c:pt idx="7">
                  <c:v>2520</c:v>
                </c:pt>
                <c:pt idx="8">
                  <c:v>3600</c:v>
                </c:pt>
                <c:pt idx="9">
                  <c:v>10800</c:v>
                </c:pt>
              </c:numCache>
            </c:numRef>
          </c:cat>
          <c:val>
            <c:numRef>
              <c:f>'Yield Curve'!$E$3:$E$12</c:f>
              <c:numCache>
                <c:formatCode>0.00%</c:formatCode>
                <c:ptCount val="10"/>
                <c:pt idx="0">
                  <c:v>4.1830000000000001E-3</c:v>
                </c:pt>
                <c:pt idx="1">
                  <c:v>4.999E-3</c:v>
                </c:pt>
                <c:pt idx="2">
                  <c:v>6.1270000000000005E-3</c:v>
                </c:pt>
                <c:pt idx="3">
                  <c:v>8.1320000000000003E-3</c:v>
                </c:pt>
                <c:pt idx="4">
                  <c:v>1.1902999999999999E-2</c:v>
                </c:pt>
                <c:pt idx="5">
                  <c:v>1.4523999999999999E-2</c:v>
                </c:pt>
                <c:pt idx="6">
                  <c:v>1.9282000000000001E-2</c:v>
                </c:pt>
                <c:pt idx="7">
                  <c:v>2.2463E-2</c:v>
                </c:pt>
                <c:pt idx="8">
                  <c:v>2.4451999999999998E-2</c:v>
                </c:pt>
                <c:pt idx="9">
                  <c:v>3.0659000000000002E-2</c:v>
                </c:pt>
              </c:numCache>
            </c:numRef>
          </c:val>
          <c:smooth val="0"/>
        </c:ser>
        <c:ser>
          <c:idx val="2"/>
          <c:order val="2"/>
          <c:tx>
            <c:strRef>
              <c:f>'Yield Curve'!$F$2</c:f>
              <c:strCache>
                <c:ptCount val="1"/>
                <c:pt idx="0">
                  <c:v>9/1/2016</c:v>
                </c:pt>
              </c:strCache>
            </c:strRef>
          </c:tx>
          <c:spPr>
            <a:ln w="28575" cap="rnd">
              <a:solidFill>
                <a:schemeClr val="tx2">
                  <a:lumMod val="40000"/>
                  <a:lumOff val="60000"/>
                </a:schemeClr>
              </a:solidFill>
              <a:round/>
            </a:ln>
            <a:effectLst/>
          </c:spPr>
          <c:marker>
            <c:symbol val="circle"/>
            <c:size val="5"/>
            <c:spPr>
              <a:solidFill>
                <a:schemeClr val="tx2">
                  <a:lumMod val="40000"/>
                  <a:lumOff val="60000"/>
                </a:schemeClr>
              </a:solidFill>
              <a:ln w="9525">
                <a:solidFill>
                  <a:schemeClr val="tx2">
                    <a:lumMod val="40000"/>
                    <a:lumOff val="60000"/>
                  </a:schemeClr>
                </a:solidFill>
              </a:ln>
              <a:effectLst/>
            </c:spPr>
          </c:marker>
          <c:cat>
            <c:numRef>
              <c:f>'Yield Curve'!$C$3:$C$12</c:f>
              <c:numCache>
                <c:formatCode>m/d/yyyy</c:formatCode>
                <c:ptCount val="10"/>
                <c:pt idx="0">
                  <c:v>30</c:v>
                </c:pt>
                <c:pt idx="1">
                  <c:v>60</c:v>
                </c:pt>
                <c:pt idx="2">
                  <c:v>151</c:v>
                </c:pt>
                <c:pt idx="3">
                  <c:v>360</c:v>
                </c:pt>
                <c:pt idx="4">
                  <c:v>720</c:v>
                </c:pt>
                <c:pt idx="5">
                  <c:v>1080</c:v>
                </c:pt>
                <c:pt idx="6">
                  <c:v>1800</c:v>
                </c:pt>
                <c:pt idx="7">
                  <c:v>2520</c:v>
                </c:pt>
                <c:pt idx="8">
                  <c:v>3600</c:v>
                </c:pt>
                <c:pt idx="9">
                  <c:v>10800</c:v>
                </c:pt>
              </c:numCache>
            </c:numRef>
          </c:cat>
          <c:val>
            <c:numRef>
              <c:f>'Yield Curve'!$F$3:$F$12</c:f>
              <c:numCache>
                <c:formatCode>0.00%</c:formatCode>
                <c:ptCount val="10"/>
                <c:pt idx="0">
                  <c:v>2.5100000000000001E-3</c:v>
                </c:pt>
                <c:pt idx="1">
                  <c:v>3.2719999999999997E-3</c:v>
                </c:pt>
                <c:pt idx="2">
                  <c:v>4.5469999999999998E-3</c:v>
                </c:pt>
                <c:pt idx="3">
                  <c:v>5.8799999999999998E-3</c:v>
                </c:pt>
                <c:pt idx="4">
                  <c:v>7.8359999999999992E-3</c:v>
                </c:pt>
                <c:pt idx="5">
                  <c:v>9.019000000000001E-3</c:v>
                </c:pt>
                <c:pt idx="6">
                  <c:v>1.1807000000000002E-2</c:v>
                </c:pt>
                <c:pt idx="7">
                  <c:v>1.4351000000000001E-2</c:v>
                </c:pt>
                <c:pt idx="8">
                  <c:v>1.5688999999999998E-2</c:v>
                </c:pt>
                <c:pt idx="9">
                  <c:v>2.2301999999999999E-2</c:v>
                </c:pt>
              </c:numCache>
            </c:numRef>
          </c:val>
          <c:smooth val="0"/>
        </c:ser>
        <c:ser>
          <c:idx val="3"/>
          <c:order val="3"/>
          <c:tx>
            <c:strRef>
              <c:f>'Yield Curve'!$G$2</c:f>
              <c:strCache>
                <c:ptCount val="1"/>
                <c:pt idx="0">
                  <c:v>9/1/2015</c:v>
                </c:pt>
              </c:strCache>
            </c:strRef>
          </c:tx>
          <c:spPr>
            <a:ln w="28575" cap="rnd">
              <a:solidFill>
                <a:schemeClr val="accent1">
                  <a:lumMod val="40000"/>
                  <a:lumOff val="60000"/>
                </a:schemeClr>
              </a:solidFill>
              <a:round/>
            </a:ln>
            <a:effectLst/>
          </c:spPr>
          <c:marker>
            <c:symbol val="circle"/>
            <c:size val="5"/>
            <c:spPr>
              <a:solidFill>
                <a:schemeClr val="accent1">
                  <a:lumMod val="40000"/>
                  <a:lumOff val="60000"/>
                </a:schemeClr>
              </a:solidFill>
              <a:ln w="9525">
                <a:solidFill>
                  <a:schemeClr val="accent1">
                    <a:lumMod val="40000"/>
                    <a:lumOff val="60000"/>
                  </a:schemeClr>
                </a:solidFill>
              </a:ln>
              <a:effectLst/>
            </c:spPr>
          </c:marker>
          <c:cat>
            <c:numRef>
              <c:f>'Yield Curve'!$C$3:$C$12</c:f>
              <c:numCache>
                <c:formatCode>m/d/yyyy</c:formatCode>
                <c:ptCount val="10"/>
                <c:pt idx="0">
                  <c:v>30</c:v>
                </c:pt>
                <c:pt idx="1">
                  <c:v>60</c:v>
                </c:pt>
                <c:pt idx="2">
                  <c:v>151</c:v>
                </c:pt>
                <c:pt idx="3">
                  <c:v>360</c:v>
                </c:pt>
                <c:pt idx="4">
                  <c:v>720</c:v>
                </c:pt>
                <c:pt idx="5">
                  <c:v>1080</c:v>
                </c:pt>
                <c:pt idx="6">
                  <c:v>1800</c:v>
                </c:pt>
                <c:pt idx="7">
                  <c:v>2520</c:v>
                </c:pt>
                <c:pt idx="8">
                  <c:v>3600</c:v>
                </c:pt>
                <c:pt idx="9">
                  <c:v>10800</c:v>
                </c:pt>
              </c:numCache>
            </c:numRef>
          </c:cat>
          <c:val>
            <c:numRef>
              <c:f>'Yield Curve'!$G$3:$G$12</c:f>
              <c:numCache>
                <c:formatCode>0.00%</c:formatCode>
                <c:ptCount val="10"/>
                <c:pt idx="0">
                  <c:v>2.5999999999999998E-5</c:v>
                </c:pt>
                <c:pt idx="1">
                  <c:v>3.8100000000000005E-4</c:v>
                </c:pt>
                <c:pt idx="2">
                  <c:v>2.5700000000000002E-3</c:v>
                </c:pt>
                <c:pt idx="3">
                  <c:v>3.6440000000000001E-3</c:v>
                </c:pt>
                <c:pt idx="4">
                  <c:v>7.0599999999999994E-3</c:v>
                </c:pt>
                <c:pt idx="5">
                  <c:v>1.0094000000000001E-2</c:v>
                </c:pt>
                <c:pt idx="6">
                  <c:v>1.4881999999999999E-2</c:v>
                </c:pt>
                <c:pt idx="7">
                  <c:v>1.8834E-2</c:v>
                </c:pt>
                <c:pt idx="8">
                  <c:v>2.1533000000000004E-2</c:v>
                </c:pt>
                <c:pt idx="9">
                  <c:v>2.9153999999999999E-2</c:v>
                </c:pt>
              </c:numCache>
            </c:numRef>
          </c:val>
          <c:smooth val="0"/>
        </c:ser>
        <c:ser>
          <c:idx val="4"/>
          <c:order val="4"/>
          <c:tx>
            <c:strRef>
              <c:f>'Yield Curve'!$H$2</c:f>
              <c:strCache>
                <c:ptCount val="1"/>
                <c:pt idx="0">
                  <c:v>9/1/2014</c:v>
                </c:pt>
              </c:strCache>
            </c:strRef>
          </c:tx>
          <c:spPr>
            <a:ln w="28575" cap="rnd">
              <a:solidFill>
                <a:schemeClr val="accent1">
                  <a:lumMod val="20000"/>
                  <a:lumOff val="80000"/>
                </a:schemeClr>
              </a:solidFill>
              <a:round/>
            </a:ln>
            <a:effectLst/>
          </c:spPr>
          <c:marker>
            <c:symbol val="circle"/>
            <c:size val="5"/>
            <c:spPr>
              <a:solidFill>
                <a:schemeClr val="accent1">
                  <a:lumMod val="20000"/>
                  <a:lumOff val="80000"/>
                </a:schemeClr>
              </a:solidFill>
              <a:ln w="9525">
                <a:solidFill>
                  <a:schemeClr val="accent1">
                    <a:lumMod val="20000"/>
                    <a:lumOff val="80000"/>
                  </a:schemeClr>
                </a:solidFill>
              </a:ln>
              <a:effectLst/>
            </c:spPr>
          </c:marker>
          <c:cat>
            <c:numRef>
              <c:f>'Yield Curve'!$C$3:$C$12</c:f>
              <c:numCache>
                <c:formatCode>m/d/yyyy</c:formatCode>
                <c:ptCount val="10"/>
                <c:pt idx="0">
                  <c:v>30</c:v>
                </c:pt>
                <c:pt idx="1">
                  <c:v>60</c:v>
                </c:pt>
                <c:pt idx="2">
                  <c:v>151</c:v>
                </c:pt>
                <c:pt idx="3">
                  <c:v>360</c:v>
                </c:pt>
                <c:pt idx="4">
                  <c:v>720</c:v>
                </c:pt>
                <c:pt idx="5">
                  <c:v>1080</c:v>
                </c:pt>
                <c:pt idx="6">
                  <c:v>1800</c:v>
                </c:pt>
                <c:pt idx="7">
                  <c:v>2520</c:v>
                </c:pt>
                <c:pt idx="8">
                  <c:v>3600</c:v>
                </c:pt>
                <c:pt idx="9">
                  <c:v>10800</c:v>
                </c:pt>
              </c:numCache>
            </c:numRef>
          </c:cat>
          <c:val>
            <c:numRef>
              <c:f>'Yield Curve'!$H$3:$H$12</c:f>
              <c:numCache>
                <c:formatCode>0.00%</c:formatCode>
                <c:ptCount val="10"/>
                <c:pt idx="0">
                  <c:v>1.27E-4</c:v>
                </c:pt>
                <c:pt idx="1">
                  <c:v>2.2800000000000001E-4</c:v>
                </c:pt>
                <c:pt idx="2">
                  <c:v>4.8200000000000001E-4</c:v>
                </c:pt>
                <c:pt idx="3">
                  <c:v>8.6200000000000003E-4</c:v>
                </c:pt>
                <c:pt idx="4">
                  <c:v>4.9020000000000001E-3</c:v>
                </c:pt>
                <c:pt idx="5">
                  <c:v>9.3010000000000002E-3</c:v>
                </c:pt>
                <c:pt idx="6">
                  <c:v>1.6257999999999998E-2</c:v>
                </c:pt>
                <c:pt idx="7">
                  <c:v>2.0421000000000002E-2</c:v>
                </c:pt>
                <c:pt idx="8">
                  <c:v>2.3439999999999999E-2</c:v>
                </c:pt>
                <c:pt idx="9">
                  <c:v>3.0800000000000001E-2</c:v>
                </c:pt>
              </c:numCache>
            </c:numRef>
          </c:val>
          <c:smooth val="0"/>
        </c:ser>
        <c:dLbls>
          <c:showLegendKey val="0"/>
          <c:showVal val="0"/>
          <c:showCatName val="0"/>
          <c:showSerName val="0"/>
          <c:showPercent val="0"/>
          <c:showBubbleSize val="0"/>
        </c:dLbls>
        <c:marker val="1"/>
        <c:smooth val="0"/>
        <c:axId val="207704656"/>
        <c:axId val="207705216"/>
      </c:lineChart>
      <c:dateAx>
        <c:axId val="2077046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smtClean="0"/>
                  <a:t>Years</a:t>
                </a:r>
                <a:r>
                  <a:rPr lang="en-US" b="1" baseline="0" dirty="0" smtClean="0"/>
                  <a:t> to Maturity</a:t>
                </a:r>
                <a:r>
                  <a:rPr lang="en-US" baseline="0" dirty="0" smtClean="0"/>
                  <a:t> </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1"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705216"/>
        <c:crosses val="autoZero"/>
        <c:auto val="1"/>
        <c:lblOffset val="100"/>
        <c:baseTimeUnit val="months"/>
        <c:majorUnit val="5"/>
        <c:majorTimeUnit val="years"/>
      </c:dateAx>
      <c:valAx>
        <c:axId val="2077052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smtClean="0"/>
                  <a:t>Yield to Maturity</a:t>
                </a:r>
                <a:endParaRPr lang="en-US" b="1"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7704656"/>
        <c:crosses val="autoZero"/>
        <c:crossBetween val="between"/>
      </c:valAx>
      <c:spPr>
        <a:noFill/>
        <a:ln>
          <a:noFill/>
        </a:ln>
        <a:effectLst/>
      </c:spPr>
    </c:plotArea>
    <c:legend>
      <c:legendPos val="r"/>
      <c:layout>
        <c:manualLayout>
          <c:xMode val="edge"/>
          <c:yMode val="edge"/>
          <c:x val="0.73025722033165441"/>
          <c:y val="0.67612050331943796"/>
          <c:w val="0.2082242588458687"/>
          <c:h val="0.20680291801760073"/>
        </c:manualLayout>
      </c:layout>
      <c:overlay val="1"/>
      <c:spPr>
        <a:no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userShapes r:id="rId4"/>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dirty="0"/>
              <a:t>US 10 </a:t>
            </a:r>
            <a:r>
              <a:rPr lang="en-US" b="1" u="sng" dirty="0" err="1"/>
              <a:t>yr</a:t>
            </a:r>
            <a:r>
              <a:rPr lang="en-US" b="1" u="sng" dirty="0"/>
              <a:t> </a:t>
            </a:r>
            <a:r>
              <a:rPr lang="en-US" b="1" u="sng" dirty="0" smtClean="0"/>
              <a:t>- 2 </a:t>
            </a:r>
            <a:r>
              <a:rPr lang="en-US" b="1" u="sng" dirty="0" err="1"/>
              <a:t>yr</a:t>
            </a:r>
            <a:r>
              <a:rPr lang="en-US" b="1" u="sng" dirty="0"/>
              <a:t> Treasury Yield Spread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'US T Spreads'!$C$2</c:f>
              <c:strCache>
                <c:ptCount val="1"/>
                <c:pt idx="0">
                  <c:v>US 10 yr -2 yr Treasury Yield Spread</c:v>
                </c:pt>
              </c:strCache>
            </c:strRef>
          </c:tx>
          <c:spPr>
            <a:ln w="28575" cap="rnd">
              <a:solidFill>
                <a:schemeClr val="accent1"/>
              </a:solidFill>
              <a:round/>
            </a:ln>
            <a:effectLst/>
          </c:spPr>
          <c:marker>
            <c:symbol val="none"/>
          </c:marker>
          <c:cat>
            <c:numRef>
              <c:f>'US T Spreads'!$B$3:$B$960</c:f>
              <c:numCache>
                <c:formatCode>m/d/yyyy</c:formatCode>
                <c:ptCount val="958"/>
                <c:pt idx="0">
                  <c:v>41641</c:v>
                </c:pt>
                <c:pt idx="1">
                  <c:v>41642</c:v>
                </c:pt>
                <c:pt idx="2">
                  <c:v>41645</c:v>
                </c:pt>
                <c:pt idx="3">
                  <c:v>41646</c:v>
                </c:pt>
                <c:pt idx="4">
                  <c:v>41647</c:v>
                </c:pt>
                <c:pt idx="5">
                  <c:v>41648</c:v>
                </c:pt>
                <c:pt idx="6">
                  <c:v>41649</c:v>
                </c:pt>
                <c:pt idx="7">
                  <c:v>41652</c:v>
                </c:pt>
                <c:pt idx="8">
                  <c:v>41653</c:v>
                </c:pt>
                <c:pt idx="9">
                  <c:v>41654</c:v>
                </c:pt>
                <c:pt idx="10">
                  <c:v>41655</c:v>
                </c:pt>
                <c:pt idx="11">
                  <c:v>41656</c:v>
                </c:pt>
                <c:pt idx="12">
                  <c:v>41659</c:v>
                </c:pt>
                <c:pt idx="13">
                  <c:v>41660</c:v>
                </c:pt>
                <c:pt idx="14">
                  <c:v>41661</c:v>
                </c:pt>
                <c:pt idx="15">
                  <c:v>41662</c:v>
                </c:pt>
                <c:pt idx="16">
                  <c:v>41663</c:v>
                </c:pt>
                <c:pt idx="17">
                  <c:v>41666</c:v>
                </c:pt>
                <c:pt idx="18">
                  <c:v>41667</c:v>
                </c:pt>
                <c:pt idx="19">
                  <c:v>41668</c:v>
                </c:pt>
                <c:pt idx="20">
                  <c:v>41669</c:v>
                </c:pt>
                <c:pt idx="21">
                  <c:v>41670</c:v>
                </c:pt>
                <c:pt idx="22">
                  <c:v>41673</c:v>
                </c:pt>
                <c:pt idx="23">
                  <c:v>41674</c:v>
                </c:pt>
                <c:pt idx="24">
                  <c:v>41675</c:v>
                </c:pt>
                <c:pt idx="25">
                  <c:v>41676</c:v>
                </c:pt>
                <c:pt idx="26">
                  <c:v>41677</c:v>
                </c:pt>
                <c:pt idx="27">
                  <c:v>41680</c:v>
                </c:pt>
                <c:pt idx="28">
                  <c:v>41681</c:v>
                </c:pt>
                <c:pt idx="29">
                  <c:v>41682</c:v>
                </c:pt>
                <c:pt idx="30">
                  <c:v>41683</c:v>
                </c:pt>
                <c:pt idx="31">
                  <c:v>41684</c:v>
                </c:pt>
                <c:pt idx="32">
                  <c:v>41687</c:v>
                </c:pt>
                <c:pt idx="33">
                  <c:v>41688</c:v>
                </c:pt>
                <c:pt idx="34">
                  <c:v>41689</c:v>
                </c:pt>
                <c:pt idx="35">
                  <c:v>41690</c:v>
                </c:pt>
                <c:pt idx="36">
                  <c:v>41691</c:v>
                </c:pt>
                <c:pt idx="37">
                  <c:v>41694</c:v>
                </c:pt>
                <c:pt idx="38">
                  <c:v>41695</c:v>
                </c:pt>
                <c:pt idx="39">
                  <c:v>41696</c:v>
                </c:pt>
                <c:pt idx="40">
                  <c:v>41697</c:v>
                </c:pt>
                <c:pt idx="41">
                  <c:v>41698</c:v>
                </c:pt>
                <c:pt idx="42">
                  <c:v>41701</c:v>
                </c:pt>
                <c:pt idx="43">
                  <c:v>41702</c:v>
                </c:pt>
                <c:pt idx="44">
                  <c:v>41703</c:v>
                </c:pt>
                <c:pt idx="45">
                  <c:v>41704</c:v>
                </c:pt>
                <c:pt idx="46">
                  <c:v>41705</c:v>
                </c:pt>
                <c:pt idx="47">
                  <c:v>41708</c:v>
                </c:pt>
                <c:pt idx="48">
                  <c:v>41709</c:v>
                </c:pt>
                <c:pt idx="49">
                  <c:v>41710</c:v>
                </c:pt>
                <c:pt idx="50">
                  <c:v>41711</c:v>
                </c:pt>
                <c:pt idx="51">
                  <c:v>41712</c:v>
                </c:pt>
                <c:pt idx="52">
                  <c:v>41715</c:v>
                </c:pt>
                <c:pt idx="53">
                  <c:v>41716</c:v>
                </c:pt>
                <c:pt idx="54">
                  <c:v>41717</c:v>
                </c:pt>
                <c:pt idx="55">
                  <c:v>41718</c:v>
                </c:pt>
                <c:pt idx="56">
                  <c:v>41719</c:v>
                </c:pt>
                <c:pt idx="57">
                  <c:v>41722</c:v>
                </c:pt>
                <c:pt idx="58">
                  <c:v>41723</c:v>
                </c:pt>
                <c:pt idx="59">
                  <c:v>41724</c:v>
                </c:pt>
                <c:pt idx="60">
                  <c:v>41725</c:v>
                </c:pt>
                <c:pt idx="61">
                  <c:v>41726</c:v>
                </c:pt>
                <c:pt idx="62">
                  <c:v>41729</c:v>
                </c:pt>
                <c:pt idx="63">
                  <c:v>41730</c:v>
                </c:pt>
                <c:pt idx="64">
                  <c:v>41731</c:v>
                </c:pt>
                <c:pt idx="65">
                  <c:v>41732</c:v>
                </c:pt>
                <c:pt idx="66">
                  <c:v>41733</c:v>
                </c:pt>
                <c:pt idx="67">
                  <c:v>41736</c:v>
                </c:pt>
                <c:pt idx="68">
                  <c:v>41737</c:v>
                </c:pt>
                <c:pt idx="69">
                  <c:v>41738</c:v>
                </c:pt>
                <c:pt idx="70">
                  <c:v>41739</c:v>
                </c:pt>
                <c:pt idx="71">
                  <c:v>41740</c:v>
                </c:pt>
                <c:pt idx="72">
                  <c:v>41743</c:v>
                </c:pt>
                <c:pt idx="73">
                  <c:v>41744</c:v>
                </c:pt>
                <c:pt idx="74">
                  <c:v>41745</c:v>
                </c:pt>
                <c:pt idx="75">
                  <c:v>41746</c:v>
                </c:pt>
                <c:pt idx="76">
                  <c:v>41747</c:v>
                </c:pt>
                <c:pt idx="77">
                  <c:v>41750</c:v>
                </c:pt>
                <c:pt idx="78">
                  <c:v>41751</c:v>
                </c:pt>
                <c:pt idx="79">
                  <c:v>41752</c:v>
                </c:pt>
                <c:pt idx="80">
                  <c:v>41753</c:v>
                </c:pt>
                <c:pt idx="81">
                  <c:v>41754</c:v>
                </c:pt>
                <c:pt idx="82">
                  <c:v>41757</c:v>
                </c:pt>
                <c:pt idx="83">
                  <c:v>41758</c:v>
                </c:pt>
                <c:pt idx="84">
                  <c:v>41759</c:v>
                </c:pt>
                <c:pt idx="85">
                  <c:v>41760</c:v>
                </c:pt>
                <c:pt idx="86">
                  <c:v>41761</c:v>
                </c:pt>
                <c:pt idx="87">
                  <c:v>41764</c:v>
                </c:pt>
                <c:pt idx="88">
                  <c:v>41765</c:v>
                </c:pt>
                <c:pt idx="89">
                  <c:v>41766</c:v>
                </c:pt>
                <c:pt idx="90">
                  <c:v>41767</c:v>
                </c:pt>
                <c:pt idx="91">
                  <c:v>41768</c:v>
                </c:pt>
                <c:pt idx="92">
                  <c:v>41771</c:v>
                </c:pt>
                <c:pt idx="93">
                  <c:v>41772</c:v>
                </c:pt>
                <c:pt idx="94">
                  <c:v>41773</c:v>
                </c:pt>
                <c:pt idx="95">
                  <c:v>41774</c:v>
                </c:pt>
                <c:pt idx="96">
                  <c:v>41775</c:v>
                </c:pt>
                <c:pt idx="97">
                  <c:v>41778</c:v>
                </c:pt>
                <c:pt idx="98">
                  <c:v>41779</c:v>
                </c:pt>
                <c:pt idx="99">
                  <c:v>41780</c:v>
                </c:pt>
                <c:pt idx="100">
                  <c:v>41781</c:v>
                </c:pt>
                <c:pt idx="101">
                  <c:v>41782</c:v>
                </c:pt>
                <c:pt idx="102">
                  <c:v>41785</c:v>
                </c:pt>
                <c:pt idx="103">
                  <c:v>41786</c:v>
                </c:pt>
                <c:pt idx="104">
                  <c:v>41787</c:v>
                </c:pt>
                <c:pt idx="105">
                  <c:v>41788</c:v>
                </c:pt>
                <c:pt idx="106">
                  <c:v>41789</c:v>
                </c:pt>
                <c:pt idx="107">
                  <c:v>41792</c:v>
                </c:pt>
                <c:pt idx="108">
                  <c:v>41793</c:v>
                </c:pt>
                <c:pt idx="109">
                  <c:v>41794</c:v>
                </c:pt>
                <c:pt idx="110">
                  <c:v>41795</c:v>
                </c:pt>
                <c:pt idx="111">
                  <c:v>41796</c:v>
                </c:pt>
                <c:pt idx="112">
                  <c:v>41799</c:v>
                </c:pt>
                <c:pt idx="113">
                  <c:v>41800</c:v>
                </c:pt>
                <c:pt idx="114">
                  <c:v>41801</c:v>
                </c:pt>
                <c:pt idx="115">
                  <c:v>41802</c:v>
                </c:pt>
                <c:pt idx="116">
                  <c:v>41803</c:v>
                </c:pt>
                <c:pt idx="117">
                  <c:v>41806</c:v>
                </c:pt>
                <c:pt idx="118">
                  <c:v>41807</c:v>
                </c:pt>
                <c:pt idx="119">
                  <c:v>41808</c:v>
                </c:pt>
                <c:pt idx="120">
                  <c:v>41809</c:v>
                </c:pt>
                <c:pt idx="121">
                  <c:v>41810</c:v>
                </c:pt>
                <c:pt idx="122">
                  <c:v>41813</c:v>
                </c:pt>
                <c:pt idx="123">
                  <c:v>41814</c:v>
                </c:pt>
                <c:pt idx="124">
                  <c:v>41815</c:v>
                </c:pt>
                <c:pt idx="125">
                  <c:v>41816</c:v>
                </c:pt>
                <c:pt idx="126">
                  <c:v>41817</c:v>
                </c:pt>
                <c:pt idx="127">
                  <c:v>41820</c:v>
                </c:pt>
                <c:pt idx="128">
                  <c:v>41821</c:v>
                </c:pt>
                <c:pt idx="129">
                  <c:v>41822</c:v>
                </c:pt>
                <c:pt idx="130">
                  <c:v>41823</c:v>
                </c:pt>
                <c:pt idx="131">
                  <c:v>41824</c:v>
                </c:pt>
                <c:pt idx="132">
                  <c:v>41827</c:v>
                </c:pt>
                <c:pt idx="133">
                  <c:v>41828</c:v>
                </c:pt>
                <c:pt idx="134">
                  <c:v>41829</c:v>
                </c:pt>
                <c:pt idx="135">
                  <c:v>41830</c:v>
                </c:pt>
                <c:pt idx="136">
                  <c:v>41831</c:v>
                </c:pt>
                <c:pt idx="137">
                  <c:v>41834</c:v>
                </c:pt>
                <c:pt idx="138">
                  <c:v>41835</c:v>
                </c:pt>
                <c:pt idx="139">
                  <c:v>41836</c:v>
                </c:pt>
                <c:pt idx="140">
                  <c:v>41837</c:v>
                </c:pt>
                <c:pt idx="141">
                  <c:v>41838</c:v>
                </c:pt>
                <c:pt idx="142">
                  <c:v>41841</c:v>
                </c:pt>
                <c:pt idx="143">
                  <c:v>41842</c:v>
                </c:pt>
                <c:pt idx="144">
                  <c:v>41843</c:v>
                </c:pt>
                <c:pt idx="145">
                  <c:v>41844</c:v>
                </c:pt>
                <c:pt idx="146">
                  <c:v>41845</c:v>
                </c:pt>
                <c:pt idx="147">
                  <c:v>41848</c:v>
                </c:pt>
                <c:pt idx="148">
                  <c:v>41849</c:v>
                </c:pt>
                <c:pt idx="149">
                  <c:v>41850</c:v>
                </c:pt>
                <c:pt idx="150">
                  <c:v>41851</c:v>
                </c:pt>
                <c:pt idx="151">
                  <c:v>41852</c:v>
                </c:pt>
                <c:pt idx="152">
                  <c:v>41855</c:v>
                </c:pt>
                <c:pt idx="153">
                  <c:v>41856</c:v>
                </c:pt>
                <c:pt idx="154">
                  <c:v>41857</c:v>
                </c:pt>
                <c:pt idx="155">
                  <c:v>41858</c:v>
                </c:pt>
                <c:pt idx="156">
                  <c:v>41859</c:v>
                </c:pt>
                <c:pt idx="157">
                  <c:v>41862</c:v>
                </c:pt>
                <c:pt idx="158">
                  <c:v>41863</c:v>
                </c:pt>
                <c:pt idx="159">
                  <c:v>41864</c:v>
                </c:pt>
                <c:pt idx="160">
                  <c:v>41865</c:v>
                </c:pt>
                <c:pt idx="161">
                  <c:v>41866</c:v>
                </c:pt>
                <c:pt idx="162">
                  <c:v>41869</c:v>
                </c:pt>
                <c:pt idx="163">
                  <c:v>41870</c:v>
                </c:pt>
                <c:pt idx="164">
                  <c:v>41871</c:v>
                </c:pt>
                <c:pt idx="165">
                  <c:v>41872</c:v>
                </c:pt>
                <c:pt idx="166">
                  <c:v>41873</c:v>
                </c:pt>
                <c:pt idx="167">
                  <c:v>41876</c:v>
                </c:pt>
                <c:pt idx="168">
                  <c:v>41877</c:v>
                </c:pt>
                <c:pt idx="169">
                  <c:v>41878</c:v>
                </c:pt>
                <c:pt idx="170">
                  <c:v>41879</c:v>
                </c:pt>
                <c:pt idx="171">
                  <c:v>41880</c:v>
                </c:pt>
                <c:pt idx="172">
                  <c:v>41883</c:v>
                </c:pt>
                <c:pt idx="173">
                  <c:v>41884</c:v>
                </c:pt>
                <c:pt idx="174">
                  <c:v>41885</c:v>
                </c:pt>
                <c:pt idx="175">
                  <c:v>41886</c:v>
                </c:pt>
                <c:pt idx="176">
                  <c:v>41887</c:v>
                </c:pt>
                <c:pt idx="177">
                  <c:v>41890</c:v>
                </c:pt>
                <c:pt idx="178">
                  <c:v>41891</c:v>
                </c:pt>
                <c:pt idx="179">
                  <c:v>41892</c:v>
                </c:pt>
                <c:pt idx="180">
                  <c:v>41893</c:v>
                </c:pt>
                <c:pt idx="181">
                  <c:v>41894</c:v>
                </c:pt>
                <c:pt idx="182">
                  <c:v>41897</c:v>
                </c:pt>
                <c:pt idx="183">
                  <c:v>41898</c:v>
                </c:pt>
                <c:pt idx="184">
                  <c:v>41899</c:v>
                </c:pt>
                <c:pt idx="185">
                  <c:v>41900</c:v>
                </c:pt>
                <c:pt idx="186">
                  <c:v>41901</c:v>
                </c:pt>
                <c:pt idx="187">
                  <c:v>41904</c:v>
                </c:pt>
                <c:pt idx="188">
                  <c:v>41905</c:v>
                </c:pt>
                <c:pt idx="189">
                  <c:v>41906</c:v>
                </c:pt>
                <c:pt idx="190">
                  <c:v>41907</c:v>
                </c:pt>
                <c:pt idx="191">
                  <c:v>41908</c:v>
                </c:pt>
                <c:pt idx="192">
                  <c:v>41911</c:v>
                </c:pt>
                <c:pt idx="193">
                  <c:v>41912</c:v>
                </c:pt>
                <c:pt idx="194">
                  <c:v>41913</c:v>
                </c:pt>
                <c:pt idx="195">
                  <c:v>41914</c:v>
                </c:pt>
                <c:pt idx="196">
                  <c:v>41915</c:v>
                </c:pt>
                <c:pt idx="197">
                  <c:v>41918</c:v>
                </c:pt>
                <c:pt idx="198">
                  <c:v>41919</c:v>
                </c:pt>
                <c:pt idx="199">
                  <c:v>41920</c:v>
                </c:pt>
                <c:pt idx="200">
                  <c:v>41921</c:v>
                </c:pt>
                <c:pt idx="201">
                  <c:v>41922</c:v>
                </c:pt>
                <c:pt idx="202">
                  <c:v>41925</c:v>
                </c:pt>
                <c:pt idx="203">
                  <c:v>41926</c:v>
                </c:pt>
                <c:pt idx="204">
                  <c:v>41927</c:v>
                </c:pt>
                <c:pt idx="205">
                  <c:v>41928</c:v>
                </c:pt>
                <c:pt idx="206">
                  <c:v>41929</c:v>
                </c:pt>
                <c:pt idx="207">
                  <c:v>41932</c:v>
                </c:pt>
                <c:pt idx="208">
                  <c:v>41933</c:v>
                </c:pt>
                <c:pt idx="209">
                  <c:v>41934</c:v>
                </c:pt>
                <c:pt idx="210">
                  <c:v>41935</c:v>
                </c:pt>
                <c:pt idx="211">
                  <c:v>41936</c:v>
                </c:pt>
                <c:pt idx="212">
                  <c:v>41939</c:v>
                </c:pt>
                <c:pt idx="213">
                  <c:v>41940</c:v>
                </c:pt>
                <c:pt idx="214">
                  <c:v>41941</c:v>
                </c:pt>
                <c:pt idx="215">
                  <c:v>41942</c:v>
                </c:pt>
                <c:pt idx="216">
                  <c:v>41943</c:v>
                </c:pt>
                <c:pt idx="217">
                  <c:v>41946</c:v>
                </c:pt>
                <c:pt idx="218">
                  <c:v>41947</c:v>
                </c:pt>
                <c:pt idx="219">
                  <c:v>41948</c:v>
                </c:pt>
                <c:pt idx="220">
                  <c:v>41949</c:v>
                </c:pt>
                <c:pt idx="221">
                  <c:v>41950</c:v>
                </c:pt>
                <c:pt idx="222">
                  <c:v>41953</c:v>
                </c:pt>
                <c:pt idx="223">
                  <c:v>41954</c:v>
                </c:pt>
                <c:pt idx="224">
                  <c:v>41955</c:v>
                </c:pt>
                <c:pt idx="225">
                  <c:v>41956</c:v>
                </c:pt>
                <c:pt idx="226">
                  <c:v>41957</c:v>
                </c:pt>
                <c:pt idx="227">
                  <c:v>41960</c:v>
                </c:pt>
                <c:pt idx="228">
                  <c:v>41961</c:v>
                </c:pt>
                <c:pt idx="229">
                  <c:v>41962</c:v>
                </c:pt>
                <c:pt idx="230">
                  <c:v>41963</c:v>
                </c:pt>
                <c:pt idx="231">
                  <c:v>41964</c:v>
                </c:pt>
                <c:pt idx="232">
                  <c:v>41967</c:v>
                </c:pt>
                <c:pt idx="233">
                  <c:v>41968</c:v>
                </c:pt>
                <c:pt idx="234">
                  <c:v>41969</c:v>
                </c:pt>
                <c:pt idx="235">
                  <c:v>41970</c:v>
                </c:pt>
                <c:pt idx="236">
                  <c:v>41971</c:v>
                </c:pt>
                <c:pt idx="237">
                  <c:v>41974</c:v>
                </c:pt>
                <c:pt idx="238">
                  <c:v>41975</c:v>
                </c:pt>
                <c:pt idx="239">
                  <c:v>41976</c:v>
                </c:pt>
                <c:pt idx="240">
                  <c:v>41977</c:v>
                </c:pt>
                <c:pt idx="241">
                  <c:v>41978</c:v>
                </c:pt>
                <c:pt idx="242">
                  <c:v>41981</c:v>
                </c:pt>
                <c:pt idx="243">
                  <c:v>41982</c:v>
                </c:pt>
                <c:pt idx="244">
                  <c:v>41983</c:v>
                </c:pt>
                <c:pt idx="245">
                  <c:v>41984</c:v>
                </c:pt>
                <c:pt idx="246">
                  <c:v>41985</c:v>
                </c:pt>
                <c:pt idx="247">
                  <c:v>41988</c:v>
                </c:pt>
                <c:pt idx="248">
                  <c:v>41989</c:v>
                </c:pt>
                <c:pt idx="249">
                  <c:v>41990</c:v>
                </c:pt>
                <c:pt idx="250">
                  <c:v>41991</c:v>
                </c:pt>
                <c:pt idx="251">
                  <c:v>41992</c:v>
                </c:pt>
                <c:pt idx="252">
                  <c:v>41995</c:v>
                </c:pt>
                <c:pt idx="253">
                  <c:v>41996</c:v>
                </c:pt>
                <c:pt idx="254">
                  <c:v>41997</c:v>
                </c:pt>
                <c:pt idx="255">
                  <c:v>41998</c:v>
                </c:pt>
                <c:pt idx="256">
                  <c:v>41999</c:v>
                </c:pt>
                <c:pt idx="257">
                  <c:v>42002</c:v>
                </c:pt>
                <c:pt idx="258">
                  <c:v>42003</c:v>
                </c:pt>
                <c:pt idx="259">
                  <c:v>42004</c:v>
                </c:pt>
                <c:pt idx="260">
                  <c:v>42005</c:v>
                </c:pt>
                <c:pt idx="261">
                  <c:v>42006</c:v>
                </c:pt>
                <c:pt idx="262">
                  <c:v>42009</c:v>
                </c:pt>
                <c:pt idx="263">
                  <c:v>42010</c:v>
                </c:pt>
                <c:pt idx="264">
                  <c:v>42011</c:v>
                </c:pt>
                <c:pt idx="265">
                  <c:v>42012</c:v>
                </c:pt>
                <c:pt idx="266">
                  <c:v>42013</c:v>
                </c:pt>
                <c:pt idx="267">
                  <c:v>42016</c:v>
                </c:pt>
                <c:pt idx="268">
                  <c:v>42017</c:v>
                </c:pt>
                <c:pt idx="269">
                  <c:v>42018</c:v>
                </c:pt>
                <c:pt idx="270">
                  <c:v>42019</c:v>
                </c:pt>
                <c:pt idx="271">
                  <c:v>42020</c:v>
                </c:pt>
                <c:pt idx="272">
                  <c:v>42023</c:v>
                </c:pt>
                <c:pt idx="273">
                  <c:v>42024</c:v>
                </c:pt>
                <c:pt idx="274">
                  <c:v>42025</c:v>
                </c:pt>
                <c:pt idx="275">
                  <c:v>42026</c:v>
                </c:pt>
                <c:pt idx="276">
                  <c:v>42027</c:v>
                </c:pt>
                <c:pt idx="277">
                  <c:v>42030</c:v>
                </c:pt>
                <c:pt idx="278">
                  <c:v>42031</c:v>
                </c:pt>
                <c:pt idx="279">
                  <c:v>42032</c:v>
                </c:pt>
                <c:pt idx="280">
                  <c:v>42033</c:v>
                </c:pt>
                <c:pt idx="281">
                  <c:v>42034</c:v>
                </c:pt>
                <c:pt idx="282">
                  <c:v>42037</c:v>
                </c:pt>
                <c:pt idx="283">
                  <c:v>42038</c:v>
                </c:pt>
                <c:pt idx="284">
                  <c:v>42039</c:v>
                </c:pt>
                <c:pt idx="285">
                  <c:v>42040</c:v>
                </c:pt>
                <c:pt idx="286">
                  <c:v>42041</c:v>
                </c:pt>
                <c:pt idx="287">
                  <c:v>42044</c:v>
                </c:pt>
                <c:pt idx="288">
                  <c:v>42045</c:v>
                </c:pt>
                <c:pt idx="289">
                  <c:v>42046</c:v>
                </c:pt>
                <c:pt idx="290">
                  <c:v>42047</c:v>
                </c:pt>
                <c:pt idx="291">
                  <c:v>42048</c:v>
                </c:pt>
                <c:pt idx="292">
                  <c:v>42051</c:v>
                </c:pt>
                <c:pt idx="293">
                  <c:v>42052</c:v>
                </c:pt>
                <c:pt idx="294">
                  <c:v>42053</c:v>
                </c:pt>
                <c:pt idx="295">
                  <c:v>42054</c:v>
                </c:pt>
                <c:pt idx="296">
                  <c:v>42055</c:v>
                </c:pt>
                <c:pt idx="297">
                  <c:v>42058</c:v>
                </c:pt>
                <c:pt idx="298">
                  <c:v>42059</c:v>
                </c:pt>
                <c:pt idx="299">
                  <c:v>42060</c:v>
                </c:pt>
                <c:pt idx="300">
                  <c:v>42061</c:v>
                </c:pt>
                <c:pt idx="301">
                  <c:v>42062</c:v>
                </c:pt>
                <c:pt idx="302">
                  <c:v>42065</c:v>
                </c:pt>
                <c:pt idx="303">
                  <c:v>42066</c:v>
                </c:pt>
                <c:pt idx="304">
                  <c:v>42067</c:v>
                </c:pt>
                <c:pt idx="305">
                  <c:v>42068</c:v>
                </c:pt>
                <c:pt idx="306">
                  <c:v>42069</c:v>
                </c:pt>
                <c:pt idx="307">
                  <c:v>42072</c:v>
                </c:pt>
                <c:pt idx="308">
                  <c:v>42073</c:v>
                </c:pt>
                <c:pt idx="309">
                  <c:v>42074</c:v>
                </c:pt>
                <c:pt idx="310">
                  <c:v>42075</c:v>
                </c:pt>
                <c:pt idx="311">
                  <c:v>42076</c:v>
                </c:pt>
                <c:pt idx="312">
                  <c:v>42079</c:v>
                </c:pt>
                <c:pt idx="313">
                  <c:v>42080</c:v>
                </c:pt>
                <c:pt idx="314">
                  <c:v>42081</c:v>
                </c:pt>
                <c:pt idx="315">
                  <c:v>42082</c:v>
                </c:pt>
                <c:pt idx="316">
                  <c:v>42083</c:v>
                </c:pt>
                <c:pt idx="317">
                  <c:v>42086</c:v>
                </c:pt>
                <c:pt idx="318">
                  <c:v>42087</c:v>
                </c:pt>
                <c:pt idx="319">
                  <c:v>42088</c:v>
                </c:pt>
                <c:pt idx="320">
                  <c:v>42089</c:v>
                </c:pt>
                <c:pt idx="321">
                  <c:v>42090</c:v>
                </c:pt>
                <c:pt idx="322">
                  <c:v>42093</c:v>
                </c:pt>
                <c:pt idx="323">
                  <c:v>42094</c:v>
                </c:pt>
                <c:pt idx="324">
                  <c:v>42095</c:v>
                </c:pt>
                <c:pt idx="325">
                  <c:v>42096</c:v>
                </c:pt>
                <c:pt idx="326">
                  <c:v>42097</c:v>
                </c:pt>
                <c:pt idx="327">
                  <c:v>42100</c:v>
                </c:pt>
                <c:pt idx="328">
                  <c:v>42101</c:v>
                </c:pt>
                <c:pt idx="329">
                  <c:v>42102</c:v>
                </c:pt>
                <c:pt idx="330">
                  <c:v>42103</c:v>
                </c:pt>
                <c:pt idx="331">
                  <c:v>42104</c:v>
                </c:pt>
                <c:pt idx="332">
                  <c:v>42107</c:v>
                </c:pt>
                <c:pt idx="333">
                  <c:v>42108</c:v>
                </c:pt>
                <c:pt idx="334">
                  <c:v>42109</c:v>
                </c:pt>
                <c:pt idx="335">
                  <c:v>42110</c:v>
                </c:pt>
                <c:pt idx="336">
                  <c:v>42111</c:v>
                </c:pt>
                <c:pt idx="337">
                  <c:v>42114</c:v>
                </c:pt>
                <c:pt idx="338">
                  <c:v>42115</c:v>
                </c:pt>
                <c:pt idx="339">
                  <c:v>42116</c:v>
                </c:pt>
                <c:pt idx="340">
                  <c:v>42117</c:v>
                </c:pt>
                <c:pt idx="341">
                  <c:v>42118</c:v>
                </c:pt>
                <c:pt idx="342">
                  <c:v>42121</c:v>
                </c:pt>
                <c:pt idx="343">
                  <c:v>42122</c:v>
                </c:pt>
                <c:pt idx="344">
                  <c:v>42123</c:v>
                </c:pt>
                <c:pt idx="345">
                  <c:v>42124</c:v>
                </c:pt>
                <c:pt idx="346">
                  <c:v>42125</c:v>
                </c:pt>
                <c:pt idx="347">
                  <c:v>42128</c:v>
                </c:pt>
                <c:pt idx="348">
                  <c:v>42129</c:v>
                </c:pt>
                <c:pt idx="349">
                  <c:v>42130</c:v>
                </c:pt>
                <c:pt idx="350">
                  <c:v>42131</c:v>
                </c:pt>
                <c:pt idx="351">
                  <c:v>42132</c:v>
                </c:pt>
                <c:pt idx="352">
                  <c:v>42135</c:v>
                </c:pt>
                <c:pt idx="353">
                  <c:v>42136</c:v>
                </c:pt>
                <c:pt idx="354">
                  <c:v>42137</c:v>
                </c:pt>
                <c:pt idx="355">
                  <c:v>42138</c:v>
                </c:pt>
                <c:pt idx="356">
                  <c:v>42139</c:v>
                </c:pt>
                <c:pt idx="357">
                  <c:v>42142</c:v>
                </c:pt>
                <c:pt idx="358">
                  <c:v>42143</c:v>
                </c:pt>
                <c:pt idx="359">
                  <c:v>42144</c:v>
                </c:pt>
                <c:pt idx="360">
                  <c:v>42145</c:v>
                </c:pt>
                <c:pt idx="361">
                  <c:v>42146</c:v>
                </c:pt>
                <c:pt idx="362">
                  <c:v>42149</c:v>
                </c:pt>
                <c:pt idx="363">
                  <c:v>42150</c:v>
                </c:pt>
                <c:pt idx="364">
                  <c:v>42151</c:v>
                </c:pt>
                <c:pt idx="365">
                  <c:v>42152</c:v>
                </c:pt>
                <c:pt idx="366">
                  <c:v>42153</c:v>
                </c:pt>
                <c:pt idx="367">
                  <c:v>42156</c:v>
                </c:pt>
                <c:pt idx="368">
                  <c:v>42157</c:v>
                </c:pt>
                <c:pt idx="369">
                  <c:v>42158</c:v>
                </c:pt>
                <c:pt idx="370">
                  <c:v>42159</c:v>
                </c:pt>
                <c:pt idx="371">
                  <c:v>42160</c:v>
                </c:pt>
                <c:pt idx="372">
                  <c:v>42163</c:v>
                </c:pt>
                <c:pt idx="373">
                  <c:v>42164</c:v>
                </c:pt>
                <c:pt idx="374">
                  <c:v>42165</c:v>
                </c:pt>
                <c:pt idx="375">
                  <c:v>42166</c:v>
                </c:pt>
                <c:pt idx="376">
                  <c:v>42167</c:v>
                </c:pt>
                <c:pt idx="377">
                  <c:v>42170</c:v>
                </c:pt>
                <c:pt idx="378">
                  <c:v>42171</c:v>
                </c:pt>
                <c:pt idx="379">
                  <c:v>42172</c:v>
                </c:pt>
                <c:pt idx="380">
                  <c:v>42173</c:v>
                </c:pt>
                <c:pt idx="381">
                  <c:v>42174</c:v>
                </c:pt>
                <c:pt idx="382">
                  <c:v>42177</c:v>
                </c:pt>
                <c:pt idx="383">
                  <c:v>42178</c:v>
                </c:pt>
                <c:pt idx="384">
                  <c:v>42179</c:v>
                </c:pt>
                <c:pt idx="385">
                  <c:v>42180</c:v>
                </c:pt>
                <c:pt idx="386">
                  <c:v>42181</c:v>
                </c:pt>
                <c:pt idx="387">
                  <c:v>42184</c:v>
                </c:pt>
                <c:pt idx="388">
                  <c:v>42185</c:v>
                </c:pt>
                <c:pt idx="389">
                  <c:v>42186</c:v>
                </c:pt>
                <c:pt idx="390">
                  <c:v>42187</c:v>
                </c:pt>
                <c:pt idx="391">
                  <c:v>42188</c:v>
                </c:pt>
                <c:pt idx="392">
                  <c:v>42191</c:v>
                </c:pt>
                <c:pt idx="393">
                  <c:v>42192</c:v>
                </c:pt>
                <c:pt idx="394">
                  <c:v>42193</c:v>
                </c:pt>
                <c:pt idx="395">
                  <c:v>42194</c:v>
                </c:pt>
                <c:pt idx="396">
                  <c:v>42195</c:v>
                </c:pt>
                <c:pt idx="397">
                  <c:v>42198</c:v>
                </c:pt>
                <c:pt idx="398">
                  <c:v>42199</c:v>
                </c:pt>
                <c:pt idx="399">
                  <c:v>42200</c:v>
                </c:pt>
                <c:pt idx="400">
                  <c:v>42201</c:v>
                </c:pt>
                <c:pt idx="401">
                  <c:v>42202</c:v>
                </c:pt>
                <c:pt idx="402">
                  <c:v>42205</c:v>
                </c:pt>
                <c:pt idx="403">
                  <c:v>42206</c:v>
                </c:pt>
                <c:pt idx="404">
                  <c:v>42207</c:v>
                </c:pt>
                <c:pt idx="405">
                  <c:v>42208</c:v>
                </c:pt>
                <c:pt idx="406">
                  <c:v>42209</c:v>
                </c:pt>
                <c:pt idx="407">
                  <c:v>42212</c:v>
                </c:pt>
                <c:pt idx="408">
                  <c:v>42213</c:v>
                </c:pt>
                <c:pt idx="409">
                  <c:v>42214</c:v>
                </c:pt>
                <c:pt idx="410">
                  <c:v>42215</c:v>
                </c:pt>
                <c:pt idx="411">
                  <c:v>42216</c:v>
                </c:pt>
                <c:pt idx="412">
                  <c:v>42219</c:v>
                </c:pt>
                <c:pt idx="413">
                  <c:v>42220</c:v>
                </c:pt>
                <c:pt idx="414">
                  <c:v>42221</c:v>
                </c:pt>
                <c:pt idx="415">
                  <c:v>42222</c:v>
                </c:pt>
                <c:pt idx="416">
                  <c:v>42223</c:v>
                </c:pt>
                <c:pt idx="417">
                  <c:v>42226</c:v>
                </c:pt>
                <c:pt idx="418">
                  <c:v>42227</c:v>
                </c:pt>
                <c:pt idx="419">
                  <c:v>42228</c:v>
                </c:pt>
                <c:pt idx="420">
                  <c:v>42229</c:v>
                </c:pt>
                <c:pt idx="421">
                  <c:v>42230</c:v>
                </c:pt>
                <c:pt idx="422">
                  <c:v>42233</c:v>
                </c:pt>
                <c:pt idx="423">
                  <c:v>42234</c:v>
                </c:pt>
                <c:pt idx="424">
                  <c:v>42235</c:v>
                </c:pt>
                <c:pt idx="425">
                  <c:v>42236</c:v>
                </c:pt>
                <c:pt idx="426">
                  <c:v>42237</c:v>
                </c:pt>
                <c:pt idx="427">
                  <c:v>42240</c:v>
                </c:pt>
                <c:pt idx="428">
                  <c:v>42241</c:v>
                </c:pt>
                <c:pt idx="429">
                  <c:v>42242</c:v>
                </c:pt>
                <c:pt idx="430">
                  <c:v>42243</c:v>
                </c:pt>
                <c:pt idx="431">
                  <c:v>42244</c:v>
                </c:pt>
                <c:pt idx="432">
                  <c:v>42247</c:v>
                </c:pt>
                <c:pt idx="433">
                  <c:v>42248</c:v>
                </c:pt>
                <c:pt idx="434">
                  <c:v>42249</c:v>
                </c:pt>
                <c:pt idx="435">
                  <c:v>42250</c:v>
                </c:pt>
                <c:pt idx="436">
                  <c:v>42251</c:v>
                </c:pt>
                <c:pt idx="437">
                  <c:v>42254</c:v>
                </c:pt>
                <c:pt idx="438">
                  <c:v>42255</c:v>
                </c:pt>
                <c:pt idx="439">
                  <c:v>42256</c:v>
                </c:pt>
                <c:pt idx="440">
                  <c:v>42257</c:v>
                </c:pt>
                <c:pt idx="441">
                  <c:v>42258</c:v>
                </c:pt>
                <c:pt idx="442">
                  <c:v>42261</c:v>
                </c:pt>
                <c:pt idx="443">
                  <c:v>42262</c:v>
                </c:pt>
                <c:pt idx="444">
                  <c:v>42263</c:v>
                </c:pt>
                <c:pt idx="445">
                  <c:v>42264</c:v>
                </c:pt>
                <c:pt idx="446">
                  <c:v>42265</c:v>
                </c:pt>
                <c:pt idx="447">
                  <c:v>42268</c:v>
                </c:pt>
                <c:pt idx="448">
                  <c:v>42269</c:v>
                </c:pt>
                <c:pt idx="449">
                  <c:v>42270</c:v>
                </c:pt>
                <c:pt idx="450">
                  <c:v>42271</c:v>
                </c:pt>
                <c:pt idx="451">
                  <c:v>42272</c:v>
                </c:pt>
                <c:pt idx="452">
                  <c:v>42275</c:v>
                </c:pt>
                <c:pt idx="453">
                  <c:v>42276</c:v>
                </c:pt>
                <c:pt idx="454">
                  <c:v>42277</c:v>
                </c:pt>
                <c:pt idx="455">
                  <c:v>42278</c:v>
                </c:pt>
                <c:pt idx="456">
                  <c:v>42279</c:v>
                </c:pt>
                <c:pt idx="457">
                  <c:v>42282</c:v>
                </c:pt>
                <c:pt idx="458">
                  <c:v>42283</c:v>
                </c:pt>
                <c:pt idx="459">
                  <c:v>42284</c:v>
                </c:pt>
                <c:pt idx="460">
                  <c:v>42285</c:v>
                </c:pt>
                <c:pt idx="461">
                  <c:v>42286</c:v>
                </c:pt>
                <c:pt idx="462">
                  <c:v>42289</c:v>
                </c:pt>
                <c:pt idx="463">
                  <c:v>42290</c:v>
                </c:pt>
                <c:pt idx="464">
                  <c:v>42291</c:v>
                </c:pt>
                <c:pt idx="465">
                  <c:v>42292</c:v>
                </c:pt>
                <c:pt idx="466">
                  <c:v>42293</c:v>
                </c:pt>
                <c:pt idx="467">
                  <c:v>42296</c:v>
                </c:pt>
                <c:pt idx="468">
                  <c:v>42297</c:v>
                </c:pt>
                <c:pt idx="469">
                  <c:v>42298</c:v>
                </c:pt>
                <c:pt idx="470">
                  <c:v>42299</c:v>
                </c:pt>
                <c:pt idx="471">
                  <c:v>42300</c:v>
                </c:pt>
                <c:pt idx="472">
                  <c:v>42303</c:v>
                </c:pt>
                <c:pt idx="473">
                  <c:v>42304</c:v>
                </c:pt>
                <c:pt idx="474">
                  <c:v>42305</c:v>
                </c:pt>
                <c:pt idx="475">
                  <c:v>42306</c:v>
                </c:pt>
                <c:pt idx="476">
                  <c:v>42307</c:v>
                </c:pt>
                <c:pt idx="477">
                  <c:v>42310</c:v>
                </c:pt>
                <c:pt idx="478">
                  <c:v>42311</c:v>
                </c:pt>
                <c:pt idx="479">
                  <c:v>42312</c:v>
                </c:pt>
                <c:pt idx="480">
                  <c:v>42313</c:v>
                </c:pt>
                <c:pt idx="481">
                  <c:v>42314</c:v>
                </c:pt>
                <c:pt idx="482">
                  <c:v>42317</c:v>
                </c:pt>
                <c:pt idx="483">
                  <c:v>42318</c:v>
                </c:pt>
                <c:pt idx="484">
                  <c:v>42319</c:v>
                </c:pt>
                <c:pt idx="485">
                  <c:v>42320</c:v>
                </c:pt>
                <c:pt idx="486">
                  <c:v>42321</c:v>
                </c:pt>
                <c:pt idx="487">
                  <c:v>42324</c:v>
                </c:pt>
                <c:pt idx="488">
                  <c:v>42325</c:v>
                </c:pt>
                <c:pt idx="489">
                  <c:v>42326</c:v>
                </c:pt>
                <c:pt idx="490">
                  <c:v>42327</c:v>
                </c:pt>
                <c:pt idx="491">
                  <c:v>42328</c:v>
                </c:pt>
                <c:pt idx="492">
                  <c:v>42331</c:v>
                </c:pt>
                <c:pt idx="493">
                  <c:v>42332</c:v>
                </c:pt>
                <c:pt idx="494">
                  <c:v>42333</c:v>
                </c:pt>
                <c:pt idx="495">
                  <c:v>42334</c:v>
                </c:pt>
                <c:pt idx="496">
                  <c:v>42335</c:v>
                </c:pt>
                <c:pt idx="497">
                  <c:v>42338</c:v>
                </c:pt>
                <c:pt idx="498">
                  <c:v>42339</c:v>
                </c:pt>
                <c:pt idx="499">
                  <c:v>42340</c:v>
                </c:pt>
                <c:pt idx="500">
                  <c:v>42341</c:v>
                </c:pt>
                <c:pt idx="501">
                  <c:v>42342</c:v>
                </c:pt>
                <c:pt idx="502">
                  <c:v>42345</c:v>
                </c:pt>
                <c:pt idx="503">
                  <c:v>42346</c:v>
                </c:pt>
                <c:pt idx="504">
                  <c:v>42347</c:v>
                </c:pt>
                <c:pt idx="505">
                  <c:v>42348</c:v>
                </c:pt>
                <c:pt idx="506">
                  <c:v>42349</c:v>
                </c:pt>
                <c:pt idx="507">
                  <c:v>42352</c:v>
                </c:pt>
                <c:pt idx="508">
                  <c:v>42353</c:v>
                </c:pt>
                <c:pt idx="509">
                  <c:v>42354</c:v>
                </c:pt>
                <c:pt idx="510">
                  <c:v>42355</c:v>
                </c:pt>
                <c:pt idx="511">
                  <c:v>42356</c:v>
                </c:pt>
                <c:pt idx="512">
                  <c:v>42359</c:v>
                </c:pt>
                <c:pt idx="513">
                  <c:v>42360</c:v>
                </c:pt>
                <c:pt idx="514">
                  <c:v>42361</c:v>
                </c:pt>
                <c:pt idx="515">
                  <c:v>42362</c:v>
                </c:pt>
                <c:pt idx="516">
                  <c:v>42363</c:v>
                </c:pt>
                <c:pt idx="517">
                  <c:v>42366</c:v>
                </c:pt>
                <c:pt idx="518">
                  <c:v>42367</c:v>
                </c:pt>
                <c:pt idx="519">
                  <c:v>42368</c:v>
                </c:pt>
                <c:pt idx="520">
                  <c:v>42369</c:v>
                </c:pt>
                <c:pt idx="521">
                  <c:v>42370</c:v>
                </c:pt>
                <c:pt idx="522">
                  <c:v>42373</c:v>
                </c:pt>
                <c:pt idx="523">
                  <c:v>42374</c:v>
                </c:pt>
                <c:pt idx="524">
                  <c:v>42375</c:v>
                </c:pt>
                <c:pt idx="525">
                  <c:v>42376</c:v>
                </c:pt>
                <c:pt idx="526">
                  <c:v>42377</c:v>
                </c:pt>
                <c:pt idx="527">
                  <c:v>42380</c:v>
                </c:pt>
                <c:pt idx="528">
                  <c:v>42381</c:v>
                </c:pt>
                <c:pt idx="529">
                  <c:v>42382</c:v>
                </c:pt>
                <c:pt idx="530">
                  <c:v>42383</c:v>
                </c:pt>
                <c:pt idx="531">
                  <c:v>42384</c:v>
                </c:pt>
                <c:pt idx="532">
                  <c:v>42387</c:v>
                </c:pt>
                <c:pt idx="533">
                  <c:v>42388</c:v>
                </c:pt>
                <c:pt idx="534">
                  <c:v>42389</c:v>
                </c:pt>
                <c:pt idx="535">
                  <c:v>42390</c:v>
                </c:pt>
                <c:pt idx="536">
                  <c:v>42391</c:v>
                </c:pt>
                <c:pt idx="537">
                  <c:v>42394</c:v>
                </c:pt>
                <c:pt idx="538">
                  <c:v>42395</c:v>
                </c:pt>
                <c:pt idx="539">
                  <c:v>42396</c:v>
                </c:pt>
                <c:pt idx="540">
                  <c:v>42397</c:v>
                </c:pt>
                <c:pt idx="541">
                  <c:v>42398</c:v>
                </c:pt>
                <c:pt idx="542">
                  <c:v>42401</c:v>
                </c:pt>
                <c:pt idx="543">
                  <c:v>42402</c:v>
                </c:pt>
                <c:pt idx="544">
                  <c:v>42403</c:v>
                </c:pt>
                <c:pt idx="545">
                  <c:v>42404</c:v>
                </c:pt>
                <c:pt idx="546">
                  <c:v>42405</c:v>
                </c:pt>
                <c:pt idx="547">
                  <c:v>42408</c:v>
                </c:pt>
                <c:pt idx="548">
                  <c:v>42409</c:v>
                </c:pt>
                <c:pt idx="549">
                  <c:v>42410</c:v>
                </c:pt>
                <c:pt idx="550">
                  <c:v>42411</c:v>
                </c:pt>
                <c:pt idx="551">
                  <c:v>42412</c:v>
                </c:pt>
                <c:pt idx="552">
                  <c:v>42415</c:v>
                </c:pt>
                <c:pt idx="553">
                  <c:v>42416</c:v>
                </c:pt>
                <c:pt idx="554">
                  <c:v>42417</c:v>
                </c:pt>
                <c:pt idx="555">
                  <c:v>42418</c:v>
                </c:pt>
                <c:pt idx="556">
                  <c:v>42419</c:v>
                </c:pt>
                <c:pt idx="557">
                  <c:v>42422</c:v>
                </c:pt>
                <c:pt idx="558">
                  <c:v>42423</c:v>
                </c:pt>
                <c:pt idx="559">
                  <c:v>42424</c:v>
                </c:pt>
                <c:pt idx="560">
                  <c:v>42425</c:v>
                </c:pt>
                <c:pt idx="561">
                  <c:v>42426</c:v>
                </c:pt>
                <c:pt idx="562">
                  <c:v>42429</c:v>
                </c:pt>
                <c:pt idx="563">
                  <c:v>42430</c:v>
                </c:pt>
                <c:pt idx="564">
                  <c:v>42431</c:v>
                </c:pt>
                <c:pt idx="565">
                  <c:v>42432</c:v>
                </c:pt>
                <c:pt idx="566">
                  <c:v>42433</c:v>
                </c:pt>
                <c:pt idx="567">
                  <c:v>42436</c:v>
                </c:pt>
                <c:pt idx="568">
                  <c:v>42437</c:v>
                </c:pt>
                <c:pt idx="569">
                  <c:v>42438</c:v>
                </c:pt>
                <c:pt idx="570">
                  <c:v>42439</c:v>
                </c:pt>
                <c:pt idx="571">
                  <c:v>42440</c:v>
                </c:pt>
                <c:pt idx="572">
                  <c:v>42443</c:v>
                </c:pt>
                <c:pt idx="573">
                  <c:v>42444</c:v>
                </c:pt>
                <c:pt idx="574">
                  <c:v>42445</c:v>
                </c:pt>
                <c:pt idx="575">
                  <c:v>42446</c:v>
                </c:pt>
                <c:pt idx="576">
                  <c:v>42447</c:v>
                </c:pt>
                <c:pt idx="577">
                  <c:v>42450</c:v>
                </c:pt>
                <c:pt idx="578">
                  <c:v>42451</c:v>
                </c:pt>
                <c:pt idx="579">
                  <c:v>42452</c:v>
                </c:pt>
                <c:pt idx="580">
                  <c:v>42453</c:v>
                </c:pt>
                <c:pt idx="581">
                  <c:v>42454</c:v>
                </c:pt>
                <c:pt idx="582">
                  <c:v>42457</c:v>
                </c:pt>
                <c:pt idx="583">
                  <c:v>42458</c:v>
                </c:pt>
                <c:pt idx="584">
                  <c:v>42459</c:v>
                </c:pt>
                <c:pt idx="585">
                  <c:v>42460</c:v>
                </c:pt>
                <c:pt idx="586">
                  <c:v>42461</c:v>
                </c:pt>
                <c:pt idx="587">
                  <c:v>42464</c:v>
                </c:pt>
                <c:pt idx="588">
                  <c:v>42465</c:v>
                </c:pt>
                <c:pt idx="589">
                  <c:v>42466</c:v>
                </c:pt>
                <c:pt idx="590">
                  <c:v>42467</c:v>
                </c:pt>
                <c:pt idx="591">
                  <c:v>42468</c:v>
                </c:pt>
                <c:pt idx="592">
                  <c:v>42471</c:v>
                </c:pt>
                <c:pt idx="593">
                  <c:v>42472</c:v>
                </c:pt>
                <c:pt idx="594">
                  <c:v>42473</c:v>
                </c:pt>
                <c:pt idx="595">
                  <c:v>42474</c:v>
                </c:pt>
                <c:pt idx="596">
                  <c:v>42475</c:v>
                </c:pt>
                <c:pt idx="597">
                  <c:v>42478</c:v>
                </c:pt>
                <c:pt idx="598">
                  <c:v>42479</c:v>
                </c:pt>
                <c:pt idx="599">
                  <c:v>42480</c:v>
                </c:pt>
                <c:pt idx="600">
                  <c:v>42481</c:v>
                </c:pt>
                <c:pt idx="601">
                  <c:v>42482</c:v>
                </c:pt>
                <c:pt idx="602">
                  <c:v>42485</c:v>
                </c:pt>
                <c:pt idx="603">
                  <c:v>42486</c:v>
                </c:pt>
                <c:pt idx="604">
                  <c:v>42487</c:v>
                </c:pt>
                <c:pt idx="605">
                  <c:v>42488</c:v>
                </c:pt>
                <c:pt idx="606">
                  <c:v>42489</c:v>
                </c:pt>
                <c:pt idx="607">
                  <c:v>42492</c:v>
                </c:pt>
                <c:pt idx="608">
                  <c:v>42493</c:v>
                </c:pt>
                <c:pt idx="609">
                  <c:v>42494</c:v>
                </c:pt>
                <c:pt idx="610">
                  <c:v>42495</c:v>
                </c:pt>
                <c:pt idx="611">
                  <c:v>42496</c:v>
                </c:pt>
                <c:pt idx="612">
                  <c:v>42499</c:v>
                </c:pt>
                <c:pt idx="613">
                  <c:v>42500</c:v>
                </c:pt>
                <c:pt idx="614">
                  <c:v>42501</c:v>
                </c:pt>
                <c:pt idx="615">
                  <c:v>42502</c:v>
                </c:pt>
                <c:pt idx="616">
                  <c:v>42503</c:v>
                </c:pt>
                <c:pt idx="617">
                  <c:v>42506</c:v>
                </c:pt>
                <c:pt idx="618">
                  <c:v>42507</c:v>
                </c:pt>
                <c:pt idx="619">
                  <c:v>42508</c:v>
                </c:pt>
                <c:pt idx="620">
                  <c:v>42509</c:v>
                </c:pt>
                <c:pt idx="621">
                  <c:v>42510</c:v>
                </c:pt>
                <c:pt idx="622">
                  <c:v>42513</c:v>
                </c:pt>
                <c:pt idx="623">
                  <c:v>42514</c:v>
                </c:pt>
                <c:pt idx="624">
                  <c:v>42515</c:v>
                </c:pt>
                <c:pt idx="625">
                  <c:v>42516</c:v>
                </c:pt>
                <c:pt idx="626">
                  <c:v>42517</c:v>
                </c:pt>
                <c:pt idx="627">
                  <c:v>42520</c:v>
                </c:pt>
                <c:pt idx="628">
                  <c:v>42521</c:v>
                </c:pt>
                <c:pt idx="629">
                  <c:v>42522</c:v>
                </c:pt>
                <c:pt idx="630">
                  <c:v>42523</c:v>
                </c:pt>
                <c:pt idx="631">
                  <c:v>42524</c:v>
                </c:pt>
                <c:pt idx="632">
                  <c:v>42527</c:v>
                </c:pt>
                <c:pt idx="633">
                  <c:v>42528</c:v>
                </c:pt>
                <c:pt idx="634">
                  <c:v>42529</c:v>
                </c:pt>
                <c:pt idx="635">
                  <c:v>42530</c:v>
                </c:pt>
                <c:pt idx="636">
                  <c:v>42531</c:v>
                </c:pt>
                <c:pt idx="637">
                  <c:v>42534</c:v>
                </c:pt>
                <c:pt idx="638">
                  <c:v>42535</c:v>
                </c:pt>
                <c:pt idx="639">
                  <c:v>42536</c:v>
                </c:pt>
                <c:pt idx="640">
                  <c:v>42537</c:v>
                </c:pt>
                <c:pt idx="641">
                  <c:v>42538</c:v>
                </c:pt>
                <c:pt idx="642">
                  <c:v>42541</c:v>
                </c:pt>
                <c:pt idx="643">
                  <c:v>42542</c:v>
                </c:pt>
                <c:pt idx="644">
                  <c:v>42543</c:v>
                </c:pt>
                <c:pt idx="645">
                  <c:v>42544</c:v>
                </c:pt>
                <c:pt idx="646">
                  <c:v>42545</c:v>
                </c:pt>
                <c:pt idx="647">
                  <c:v>42548</c:v>
                </c:pt>
                <c:pt idx="648">
                  <c:v>42549</c:v>
                </c:pt>
                <c:pt idx="649">
                  <c:v>42550</c:v>
                </c:pt>
                <c:pt idx="650">
                  <c:v>42551</c:v>
                </c:pt>
                <c:pt idx="651">
                  <c:v>42552</c:v>
                </c:pt>
                <c:pt idx="652">
                  <c:v>42555</c:v>
                </c:pt>
                <c:pt idx="653">
                  <c:v>42556</c:v>
                </c:pt>
                <c:pt idx="654">
                  <c:v>42557</c:v>
                </c:pt>
                <c:pt idx="655">
                  <c:v>42558</c:v>
                </c:pt>
                <c:pt idx="656">
                  <c:v>42559</c:v>
                </c:pt>
                <c:pt idx="657">
                  <c:v>42562</c:v>
                </c:pt>
                <c:pt idx="658">
                  <c:v>42563</c:v>
                </c:pt>
                <c:pt idx="659">
                  <c:v>42564</c:v>
                </c:pt>
                <c:pt idx="660">
                  <c:v>42565</c:v>
                </c:pt>
                <c:pt idx="661">
                  <c:v>42566</c:v>
                </c:pt>
                <c:pt idx="662">
                  <c:v>42569</c:v>
                </c:pt>
                <c:pt idx="663">
                  <c:v>42570</c:v>
                </c:pt>
                <c:pt idx="664">
                  <c:v>42571</c:v>
                </c:pt>
                <c:pt idx="665">
                  <c:v>42572</c:v>
                </c:pt>
                <c:pt idx="666">
                  <c:v>42573</c:v>
                </c:pt>
                <c:pt idx="667">
                  <c:v>42576</c:v>
                </c:pt>
                <c:pt idx="668">
                  <c:v>42577</c:v>
                </c:pt>
                <c:pt idx="669">
                  <c:v>42578</c:v>
                </c:pt>
                <c:pt idx="670">
                  <c:v>42579</c:v>
                </c:pt>
                <c:pt idx="671">
                  <c:v>42580</c:v>
                </c:pt>
                <c:pt idx="672">
                  <c:v>42583</c:v>
                </c:pt>
                <c:pt idx="673">
                  <c:v>42584</c:v>
                </c:pt>
                <c:pt idx="674">
                  <c:v>42585</c:v>
                </c:pt>
                <c:pt idx="675">
                  <c:v>42586</c:v>
                </c:pt>
                <c:pt idx="676">
                  <c:v>42587</c:v>
                </c:pt>
                <c:pt idx="677">
                  <c:v>42590</c:v>
                </c:pt>
                <c:pt idx="678">
                  <c:v>42591</c:v>
                </c:pt>
                <c:pt idx="679">
                  <c:v>42592</c:v>
                </c:pt>
                <c:pt idx="680">
                  <c:v>42593</c:v>
                </c:pt>
                <c:pt idx="681">
                  <c:v>42594</c:v>
                </c:pt>
                <c:pt idx="682">
                  <c:v>42597</c:v>
                </c:pt>
                <c:pt idx="683">
                  <c:v>42598</c:v>
                </c:pt>
                <c:pt idx="684">
                  <c:v>42599</c:v>
                </c:pt>
                <c:pt idx="685">
                  <c:v>42600</c:v>
                </c:pt>
                <c:pt idx="686">
                  <c:v>42601</c:v>
                </c:pt>
                <c:pt idx="687">
                  <c:v>42604</c:v>
                </c:pt>
                <c:pt idx="688">
                  <c:v>42605</c:v>
                </c:pt>
                <c:pt idx="689">
                  <c:v>42606</c:v>
                </c:pt>
                <c:pt idx="690">
                  <c:v>42607</c:v>
                </c:pt>
                <c:pt idx="691">
                  <c:v>42608</c:v>
                </c:pt>
                <c:pt idx="692">
                  <c:v>42611</c:v>
                </c:pt>
                <c:pt idx="693">
                  <c:v>42612</c:v>
                </c:pt>
                <c:pt idx="694">
                  <c:v>42613</c:v>
                </c:pt>
                <c:pt idx="695">
                  <c:v>42614</c:v>
                </c:pt>
                <c:pt idx="696">
                  <c:v>42615</c:v>
                </c:pt>
                <c:pt idx="697">
                  <c:v>42618</c:v>
                </c:pt>
                <c:pt idx="698">
                  <c:v>42619</c:v>
                </c:pt>
                <c:pt idx="699">
                  <c:v>42620</c:v>
                </c:pt>
                <c:pt idx="700">
                  <c:v>42621</c:v>
                </c:pt>
                <c:pt idx="701">
                  <c:v>42622</c:v>
                </c:pt>
                <c:pt idx="702">
                  <c:v>42625</c:v>
                </c:pt>
                <c:pt idx="703">
                  <c:v>42626</c:v>
                </c:pt>
                <c:pt idx="704">
                  <c:v>42627</c:v>
                </c:pt>
                <c:pt idx="705">
                  <c:v>42628</c:v>
                </c:pt>
                <c:pt idx="706">
                  <c:v>42629</c:v>
                </c:pt>
                <c:pt idx="707">
                  <c:v>42632</c:v>
                </c:pt>
                <c:pt idx="708">
                  <c:v>42633</c:v>
                </c:pt>
                <c:pt idx="709">
                  <c:v>42634</c:v>
                </c:pt>
                <c:pt idx="710">
                  <c:v>42635</c:v>
                </c:pt>
                <c:pt idx="711">
                  <c:v>42636</c:v>
                </c:pt>
                <c:pt idx="712">
                  <c:v>42639</c:v>
                </c:pt>
                <c:pt idx="713">
                  <c:v>42640</c:v>
                </c:pt>
                <c:pt idx="714">
                  <c:v>42641</c:v>
                </c:pt>
                <c:pt idx="715">
                  <c:v>42642</c:v>
                </c:pt>
                <c:pt idx="716">
                  <c:v>42643</c:v>
                </c:pt>
                <c:pt idx="717">
                  <c:v>42646</c:v>
                </c:pt>
                <c:pt idx="718">
                  <c:v>42647</c:v>
                </c:pt>
                <c:pt idx="719">
                  <c:v>42648</c:v>
                </c:pt>
                <c:pt idx="720">
                  <c:v>42649</c:v>
                </c:pt>
                <c:pt idx="721">
                  <c:v>42650</c:v>
                </c:pt>
                <c:pt idx="722">
                  <c:v>42653</c:v>
                </c:pt>
                <c:pt idx="723">
                  <c:v>42654</c:v>
                </c:pt>
                <c:pt idx="724">
                  <c:v>42655</c:v>
                </c:pt>
                <c:pt idx="725">
                  <c:v>42656</c:v>
                </c:pt>
                <c:pt idx="726">
                  <c:v>42657</c:v>
                </c:pt>
                <c:pt idx="727">
                  <c:v>42660</c:v>
                </c:pt>
                <c:pt idx="728">
                  <c:v>42661</c:v>
                </c:pt>
                <c:pt idx="729">
                  <c:v>42662</c:v>
                </c:pt>
                <c:pt idx="730">
                  <c:v>42663</c:v>
                </c:pt>
                <c:pt idx="731">
                  <c:v>42664</c:v>
                </c:pt>
                <c:pt idx="732">
                  <c:v>42667</c:v>
                </c:pt>
                <c:pt idx="733">
                  <c:v>42668</c:v>
                </c:pt>
                <c:pt idx="734">
                  <c:v>42669</c:v>
                </c:pt>
                <c:pt idx="735">
                  <c:v>42670</c:v>
                </c:pt>
                <c:pt idx="736">
                  <c:v>42671</c:v>
                </c:pt>
                <c:pt idx="737">
                  <c:v>42674</c:v>
                </c:pt>
                <c:pt idx="738">
                  <c:v>42675</c:v>
                </c:pt>
                <c:pt idx="739">
                  <c:v>42676</c:v>
                </c:pt>
                <c:pt idx="740">
                  <c:v>42677</c:v>
                </c:pt>
                <c:pt idx="741">
                  <c:v>42678</c:v>
                </c:pt>
                <c:pt idx="742">
                  <c:v>42681</c:v>
                </c:pt>
                <c:pt idx="743">
                  <c:v>42682</c:v>
                </c:pt>
                <c:pt idx="744">
                  <c:v>42683</c:v>
                </c:pt>
                <c:pt idx="745">
                  <c:v>42684</c:v>
                </c:pt>
                <c:pt idx="746">
                  <c:v>42685</c:v>
                </c:pt>
                <c:pt idx="747">
                  <c:v>42688</c:v>
                </c:pt>
                <c:pt idx="748">
                  <c:v>42689</c:v>
                </c:pt>
                <c:pt idx="749">
                  <c:v>42690</c:v>
                </c:pt>
                <c:pt idx="750">
                  <c:v>42691</c:v>
                </c:pt>
                <c:pt idx="751">
                  <c:v>42692</c:v>
                </c:pt>
                <c:pt idx="752">
                  <c:v>42695</c:v>
                </c:pt>
                <c:pt idx="753">
                  <c:v>42696</c:v>
                </c:pt>
                <c:pt idx="754">
                  <c:v>42697</c:v>
                </c:pt>
                <c:pt idx="755">
                  <c:v>42698</c:v>
                </c:pt>
                <c:pt idx="756">
                  <c:v>42699</c:v>
                </c:pt>
                <c:pt idx="757">
                  <c:v>42702</c:v>
                </c:pt>
                <c:pt idx="758">
                  <c:v>42703</c:v>
                </c:pt>
                <c:pt idx="759">
                  <c:v>42704</c:v>
                </c:pt>
                <c:pt idx="760">
                  <c:v>42705</c:v>
                </c:pt>
                <c:pt idx="761">
                  <c:v>42706</c:v>
                </c:pt>
                <c:pt idx="762">
                  <c:v>42709</c:v>
                </c:pt>
                <c:pt idx="763">
                  <c:v>42710</c:v>
                </c:pt>
                <c:pt idx="764">
                  <c:v>42711</c:v>
                </c:pt>
                <c:pt idx="765">
                  <c:v>42712</c:v>
                </c:pt>
                <c:pt idx="766">
                  <c:v>42713</c:v>
                </c:pt>
                <c:pt idx="767">
                  <c:v>42716</c:v>
                </c:pt>
                <c:pt idx="768">
                  <c:v>42717</c:v>
                </c:pt>
                <c:pt idx="769">
                  <c:v>42718</c:v>
                </c:pt>
                <c:pt idx="770">
                  <c:v>42719</c:v>
                </c:pt>
                <c:pt idx="771">
                  <c:v>42720</c:v>
                </c:pt>
                <c:pt idx="772">
                  <c:v>42723</c:v>
                </c:pt>
                <c:pt idx="773">
                  <c:v>42724</c:v>
                </c:pt>
                <c:pt idx="774">
                  <c:v>42725</c:v>
                </c:pt>
                <c:pt idx="775">
                  <c:v>42726</c:v>
                </c:pt>
                <c:pt idx="776">
                  <c:v>42727</c:v>
                </c:pt>
                <c:pt idx="777">
                  <c:v>42730</c:v>
                </c:pt>
                <c:pt idx="778">
                  <c:v>42731</c:v>
                </c:pt>
                <c:pt idx="779">
                  <c:v>42732</c:v>
                </c:pt>
                <c:pt idx="780">
                  <c:v>42733</c:v>
                </c:pt>
                <c:pt idx="781">
                  <c:v>42734</c:v>
                </c:pt>
                <c:pt idx="782">
                  <c:v>42737</c:v>
                </c:pt>
                <c:pt idx="783">
                  <c:v>42738</c:v>
                </c:pt>
                <c:pt idx="784">
                  <c:v>42739</c:v>
                </c:pt>
                <c:pt idx="785">
                  <c:v>42740</c:v>
                </c:pt>
                <c:pt idx="786">
                  <c:v>42741</c:v>
                </c:pt>
                <c:pt idx="787">
                  <c:v>42744</c:v>
                </c:pt>
                <c:pt idx="788">
                  <c:v>42745</c:v>
                </c:pt>
                <c:pt idx="789">
                  <c:v>42746</c:v>
                </c:pt>
                <c:pt idx="790">
                  <c:v>42747</c:v>
                </c:pt>
                <c:pt idx="791">
                  <c:v>42748</c:v>
                </c:pt>
                <c:pt idx="792">
                  <c:v>42751</c:v>
                </c:pt>
                <c:pt idx="793">
                  <c:v>42752</c:v>
                </c:pt>
                <c:pt idx="794">
                  <c:v>42753</c:v>
                </c:pt>
                <c:pt idx="795">
                  <c:v>42754</c:v>
                </c:pt>
                <c:pt idx="796">
                  <c:v>42755</c:v>
                </c:pt>
                <c:pt idx="797">
                  <c:v>42758</c:v>
                </c:pt>
                <c:pt idx="798">
                  <c:v>42759</c:v>
                </c:pt>
                <c:pt idx="799">
                  <c:v>42760</c:v>
                </c:pt>
                <c:pt idx="800">
                  <c:v>42761</c:v>
                </c:pt>
                <c:pt idx="801">
                  <c:v>42762</c:v>
                </c:pt>
                <c:pt idx="802">
                  <c:v>42765</c:v>
                </c:pt>
                <c:pt idx="803">
                  <c:v>42766</c:v>
                </c:pt>
                <c:pt idx="804">
                  <c:v>42767</c:v>
                </c:pt>
                <c:pt idx="805">
                  <c:v>42768</c:v>
                </c:pt>
                <c:pt idx="806">
                  <c:v>42769</c:v>
                </c:pt>
                <c:pt idx="807">
                  <c:v>42772</c:v>
                </c:pt>
                <c:pt idx="808">
                  <c:v>42773</c:v>
                </c:pt>
                <c:pt idx="809">
                  <c:v>42774</c:v>
                </c:pt>
                <c:pt idx="810">
                  <c:v>42775</c:v>
                </c:pt>
                <c:pt idx="811">
                  <c:v>42776</c:v>
                </c:pt>
                <c:pt idx="812">
                  <c:v>42779</c:v>
                </c:pt>
                <c:pt idx="813">
                  <c:v>42780</c:v>
                </c:pt>
                <c:pt idx="814">
                  <c:v>42781</c:v>
                </c:pt>
                <c:pt idx="815">
                  <c:v>42782</c:v>
                </c:pt>
                <c:pt idx="816">
                  <c:v>42783</c:v>
                </c:pt>
                <c:pt idx="817">
                  <c:v>42786</c:v>
                </c:pt>
                <c:pt idx="818">
                  <c:v>42787</c:v>
                </c:pt>
                <c:pt idx="819">
                  <c:v>42788</c:v>
                </c:pt>
                <c:pt idx="820">
                  <c:v>42789</c:v>
                </c:pt>
                <c:pt idx="821">
                  <c:v>42790</c:v>
                </c:pt>
                <c:pt idx="822">
                  <c:v>42793</c:v>
                </c:pt>
                <c:pt idx="823">
                  <c:v>42794</c:v>
                </c:pt>
                <c:pt idx="824">
                  <c:v>42795</c:v>
                </c:pt>
                <c:pt idx="825">
                  <c:v>42796</c:v>
                </c:pt>
                <c:pt idx="826">
                  <c:v>42797</c:v>
                </c:pt>
                <c:pt idx="827">
                  <c:v>42800</c:v>
                </c:pt>
                <c:pt idx="828">
                  <c:v>42801</c:v>
                </c:pt>
                <c:pt idx="829">
                  <c:v>42802</c:v>
                </c:pt>
                <c:pt idx="830">
                  <c:v>42803</c:v>
                </c:pt>
                <c:pt idx="831">
                  <c:v>42804</c:v>
                </c:pt>
                <c:pt idx="832">
                  <c:v>42807</c:v>
                </c:pt>
                <c:pt idx="833">
                  <c:v>42808</c:v>
                </c:pt>
                <c:pt idx="834">
                  <c:v>42809</c:v>
                </c:pt>
                <c:pt idx="835">
                  <c:v>42810</c:v>
                </c:pt>
                <c:pt idx="836">
                  <c:v>42811</c:v>
                </c:pt>
                <c:pt idx="837">
                  <c:v>42814</c:v>
                </c:pt>
                <c:pt idx="838">
                  <c:v>42815</c:v>
                </c:pt>
                <c:pt idx="839">
                  <c:v>42816</c:v>
                </c:pt>
                <c:pt idx="840">
                  <c:v>42817</c:v>
                </c:pt>
                <c:pt idx="841">
                  <c:v>42818</c:v>
                </c:pt>
                <c:pt idx="842">
                  <c:v>42821</c:v>
                </c:pt>
                <c:pt idx="843">
                  <c:v>42822</c:v>
                </c:pt>
                <c:pt idx="844">
                  <c:v>42823</c:v>
                </c:pt>
                <c:pt idx="845">
                  <c:v>42824</c:v>
                </c:pt>
                <c:pt idx="846">
                  <c:v>42825</c:v>
                </c:pt>
                <c:pt idx="847">
                  <c:v>42828</c:v>
                </c:pt>
                <c:pt idx="848">
                  <c:v>42829</c:v>
                </c:pt>
                <c:pt idx="849">
                  <c:v>42830</c:v>
                </c:pt>
                <c:pt idx="850">
                  <c:v>42831</c:v>
                </c:pt>
                <c:pt idx="851">
                  <c:v>42832</c:v>
                </c:pt>
                <c:pt idx="852">
                  <c:v>42835</c:v>
                </c:pt>
                <c:pt idx="853">
                  <c:v>42836</c:v>
                </c:pt>
                <c:pt idx="854">
                  <c:v>42837</c:v>
                </c:pt>
                <c:pt idx="855">
                  <c:v>42838</c:v>
                </c:pt>
                <c:pt idx="856">
                  <c:v>42839</c:v>
                </c:pt>
                <c:pt idx="857">
                  <c:v>42842</c:v>
                </c:pt>
                <c:pt idx="858">
                  <c:v>42843</c:v>
                </c:pt>
                <c:pt idx="859">
                  <c:v>42844</c:v>
                </c:pt>
                <c:pt idx="860">
                  <c:v>42845</c:v>
                </c:pt>
                <c:pt idx="861">
                  <c:v>42846</c:v>
                </c:pt>
                <c:pt idx="862">
                  <c:v>42849</c:v>
                </c:pt>
                <c:pt idx="863">
                  <c:v>42850</c:v>
                </c:pt>
                <c:pt idx="864">
                  <c:v>42851</c:v>
                </c:pt>
                <c:pt idx="865">
                  <c:v>42852</c:v>
                </c:pt>
                <c:pt idx="866">
                  <c:v>42853</c:v>
                </c:pt>
                <c:pt idx="867">
                  <c:v>42856</c:v>
                </c:pt>
                <c:pt idx="868">
                  <c:v>42857</c:v>
                </c:pt>
                <c:pt idx="869">
                  <c:v>42858</c:v>
                </c:pt>
                <c:pt idx="870">
                  <c:v>42859</c:v>
                </c:pt>
                <c:pt idx="871">
                  <c:v>42860</c:v>
                </c:pt>
                <c:pt idx="872">
                  <c:v>42863</c:v>
                </c:pt>
                <c:pt idx="873">
                  <c:v>42864</c:v>
                </c:pt>
                <c:pt idx="874">
                  <c:v>42865</c:v>
                </c:pt>
                <c:pt idx="875">
                  <c:v>42866</c:v>
                </c:pt>
                <c:pt idx="876">
                  <c:v>42867</c:v>
                </c:pt>
                <c:pt idx="877">
                  <c:v>42870</c:v>
                </c:pt>
                <c:pt idx="878">
                  <c:v>42871</c:v>
                </c:pt>
                <c:pt idx="879">
                  <c:v>42872</c:v>
                </c:pt>
                <c:pt idx="880">
                  <c:v>42873</c:v>
                </c:pt>
                <c:pt idx="881">
                  <c:v>42874</c:v>
                </c:pt>
                <c:pt idx="882">
                  <c:v>42877</c:v>
                </c:pt>
                <c:pt idx="883">
                  <c:v>42878</c:v>
                </c:pt>
                <c:pt idx="884">
                  <c:v>42879</c:v>
                </c:pt>
                <c:pt idx="885">
                  <c:v>42880</c:v>
                </c:pt>
                <c:pt idx="886">
                  <c:v>42881</c:v>
                </c:pt>
                <c:pt idx="887">
                  <c:v>42884</c:v>
                </c:pt>
                <c:pt idx="888">
                  <c:v>42885</c:v>
                </c:pt>
                <c:pt idx="889">
                  <c:v>42886</c:v>
                </c:pt>
                <c:pt idx="890">
                  <c:v>42887</c:v>
                </c:pt>
                <c:pt idx="891">
                  <c:v>42888</c:v>
                </c:pt>
                <c:pt idx="892">
                  <c:v>42891</c:v>
                </c:pt>
                <c:pt idx="893">
                  <c:v>42892</c:v>
                </c:pt>
                <c:pt idx="894">
                  <c:v>42893</c:v>
                </c:pt>
                <c:pt idx="895">
                  <c:v>42894</c:v>
                </c:pt>
                <c:pt idx="896">
                  <c:v>42895</c:v>
                </c:pt>
                <c:pt idx="897">
                  <c:v>42898</c:v>
                </c:pt>
                <c:pt idx="898">
                  <c:v>42899</c:v>
                </c:pt>
                <c:pt idx="899">
                  <c:v>42900</c:v>
                </c:pt>
                <c:pt idx="900">
                  <c:v>42901</c:v>
                </c:pt>
                <c:pt idx="901">
                  <c:v>42902</c:v>
                </c:pt>
                <c:pt idx="902">
                  <c:v>42905</c:v>
                </c:pt>
                <c:pt idx="903">
                  <c:v>42906</c:v>
                </c:pt>
                <c:pt idx="904">
                  <c:v>42907</c:v>
                </c:pt>
                <c:pt idx="905">
                  <c:v>42908</c:v>
                </c:pt>
                <c:pt idx="906">
                  <c:v>42909</c:v>
                </c:pt>
                <c:pt idx="907">
                  <c:v>42912</c:v>
                </c:pt>
                <c:pt idx="908">
                  <c:v>42913</c:v>
                </c:pt>
                <c:pt idx="909">
                  <c:v>42914</c:v>
                </c:pt>
                <c:pt idx="910">
                  <c:v>42915</c:v>
                </c:pt>
                <c:pt idx="911">
                  <c:v>42916</c:v>
                </c:pt>
                <c:pt idx="912">
                  <c:v>42919</c:v>
                </c:pt>
                <c:pt idx="913">
                  <c:v>42920</c:v>
                </c:pt>
                <c:pt idx="914">
                  <c:v>42921</c:v>
                </c:pt>
                <c:pt idx="915">
                  <c:v>42922</c:v>
                </c:pt>
                <c:pt idx="916">
                  <c:v>42923</c:v>
                </c:pt>
                <c:pt idx="917">
                  <c:v>42926</c:v>
                </c:pt>
                <c:pt idx="918">
                  <c:v>42927</c:v>
                </c:pt>
                <c:pt idx="919">
                  <c:v>42928</c:v>
                </c:pt>
                <c:pt idx="920">
                  <c:v>42929</c:v>
                </c:pt>
                <c:pt idx="921">
                  <c:v>42930</c:v>
                </c:pt>
                <c:pt idx="922">
                  <c:v>42933</c:v>
                </c:pt>
                <c:pt idx="923">
                  <c:v>42934</c:v>
                </c:pt>
                <c:pt idx="924">
                  <c:v>42935</c:v>
                </c:pt>
                <c:pt idx="925">
                  <c:v>42936</c:v>
                </c:pt>
                <c:pt idx="926">
                  <c:v>42937</c:v>
                </c:pt>
                <c:pt idx="927">
                  <c:v>42940</c:v>
                </c:pt>
                <c:pt idx="928">
                  <c:v>42941</c:v>
                </c:pt>
                <c:pt idx="929">
                  <c:v>42942</c:v>
                </c:pt>
                <c:pt idx="930">
                  <c:v>42943</c:v>
                </c:pt>
                <c:pt idx="931">
                  <c:v>42944</c:v>
                </c:pt>
                <c:pt idx="932">
                  <c:v>42947</c:v>
                </c:pt>
                <c:pt idx="933">
                  <c:v>42948</c:v>
                </c:pt>
                <c:pt idx="934">
                  <c:v>42949</c:v>
                </c:pt>
                <c:pt idx="935">
                  <c:v>42950</c:v>
                </c:pt>
                <c:pt idx="936">
                  <c:v>42951</c:v>
                </c:pt>
                <c:pt idx="937">
                  <c:v>42954</c:v>
                </c:pt>
                <c:pt idx="938">
                  <c:v>42955</c:v>
                </c:pt>
                <c:pt idx="939">
                  <c:v>42956</c:v>
                </c:pt>
                <c:pt idx="940">
                  <c:v>42957</c:v>
                </c:pt>
                <c:pt idx="941">
                  <c:v>42958</c:v>
                </c:pt>
                <c:pt idx="942">
                  <c:v>42961</c:v>
                </c:pt>
                <c:pt idx="943">
                  <c:v>42962</c:v>
                </c:pt>
                <c:pt idx="944">
                  <c:v>42963</c:v>
                </c:pt>
                <c:pt idx="945">
                  <c:v>42964</c:v>
                </c:pt>
                <c:pt idx="946">
                  <c:v>42965</c:v>
                </c:pt>
                <c:pt idx="947">
                  <c:v>42968</c:v>
                </c:pt>
                <c:pt idx="948">
                  <c:v>42969</c:v>
                </c:pt>
                <c:pt idx="949">
                  <c:v>42970</c:v>
                </c:pt>
                <c:pt idx="950">
                  <c:v>42971</c:v>
                </c:pt>
                <c:pt idx="951">
                  <c:v>42972</c:v>
                </c:pt>
                <c:pt idx="952">
                  <c:v>42975</c:v>
                </c:pt>
                <c:pt idx="953">
                  <c:v>42976</c:v>
                </c:pt>
                <c:pt idx="954">
                  <c:v>42977</c:v>
                </c:pt>
                <c:pt idx="955">
                  <c:v>42978</c:v>
                </c:pt>
                <c:pt idx="956">
                  <c:v>42979</c:v>
                </c:pt>
                <c:pt idx="957">
                  <c:v>42982</c:v>
                </c:pt>
              </c:numCache>
            </c:numRef>
          </c:cat>
          <c:val>
            <c:numRef>
              <c:f>'US T Spreads'!$C$3:$C$960</c:f>
              <c:numCache>
                <c:formatCode>General</c:formatCode>
                <c:ptCount val="958"/>
                <c:pt idx="0">
                  <c:v>260.89909999999998</c:v>
                </c:pt>
                <c:pt idx="1">
                  <c:v>259.83499999999998</c:v>
                </c:pt>
                <c:pt idx="2">
                  <c:v>256.4941</c:v>
                </c:pt>
                <c:pt idx="3">
                  <c:v>254.82089999999999</c:v>
                </c:pt>
                <c:pt idx="4">
                  <c:v>256.44290000000001</c:v>
                </c:pt>
                <c:pt idx="5">
                  <c:v>253.60290000000001</c:v>
                </c:pt>
                <c:pt idx="6">
                  <c:v>248.80459999999999</c:v>
                </c:pt>
                <c:pt idx="7">
                  <c:v>246.9717</c:v>
                </c:pt>
                <c:pt idx="8">
                  <c:v>249.2646</c:v>
                </c:pt>
                <c:pt idx="9">
                  <c:v>250.07660000000001</c:v>
                </c:pt>
                <c:pt idx="10">
                  <c:v>245.88050000000001</c:v>
                </c:pt>
                <c:pt idx="11">
                  <c:v>244.81809999999999</c:v>
                </c:pt>
                <c:pt idx="12">
                  <c:v>244.81809999999999</c:v>
                </c:pt>
                <c:pt idx="13">
                  <c:v>245.31739999999999</c:v>
                </c:pt>
                <c:pt idx="14">
                  <c:v>246.55609999999999</c:v>
                </c:pt>
                <c:pt idx="15">
                  <c:v>241.7647</c:v>
                </c:pt>
                <c:pt idx="16">
                  <c:v>237.9479</c:v>
                </c:pt>
                <c:pt idx="17">
                  <c:v>240.81479999999999</c:v>
                </c:pt>
                <c:pt idx="18">
                  <c:v>240.89340000000001</c:v>
                </c:pt>
                <c:pt idx="19">
                  <c:v>232.52869999999999</c:v>
                </c:pt>
                <c:pt idx="20">
                  <c:v>235.13140000000001</c:v>
                </c:pt>
                <c:pt idx="21">
                  <c:v>231.62270000000001</c:v>
                </c:pt>
                <c:pt idx="22">
                  <c:v>228.19300000000001</c:v>
                </c:pt>
                <c:pt idx="23">
                  <c:v>231.75800000000001</c:v>
                </c:pt>
                <c:pt idx="24">
                  <c:v>235.57810000000001</c:v>
                </c:pt>
                <c:pt idx="25">
                  <c:v>238.07490000000001</c:v>
                </c:pt>
                <c:pt idx="26">
                  <c:v>237.94929999999999</c:v>
                </c:pt>
                <c:pt idx="27">
                  <c:v>236.01</c:v>
                </c:pt>
                <c:pt idx="28">
                  <c:v>239.38300000000001</c:v>
                </c:pt>
                <c:pt idx="29">
                  <c:v>242.17089999999999</c:v>
                </c:pt>
                <c:pt idx="30">
                  <c:v>242.09889999999999</c:v>
                </c:pt>
                <c:pt idx="31">
                  <c:v>243.2133</c:v>
                </c:pt>
                <c:pt idx="32">
                  <c:v>243.2133</c:v>
                </c:pt>
                <c:pt idx="33">
                  <c:v>240.83840000000001</c:v>
                </c:pt>
                <c:pt idx="34">
                  <c:v>242.4675</c:v>
                </c:pt>
                <c:pt idx="35">
                  <c:v>243.2414</c:v>
                </c:pt>
                <c:pt idx="36">
                  <c:v>241.6892</c:v>
                </c:pt>
                <c:pt idx="37">
                  <c:v>242.01089999999999</c:v>
                </c:pt>
                <c:pt idx="38">
                  <c:v>238.83009999999999</c:v>
                </c:pt>
                <c:pt idx="39">
                  <c:v>234.1026</c:v>
                </c:pt>
                <c:pt idx="40">
                  <c:v>231.81360000000001</c:v>
                </c:pt>
                <c:pt idx="41">
                  <c:v>233.06229999999999</c:v>
                </c:pt>
                <c:pt idx="42">
                  <c:v>229.99299999999999</c:v>
                </c:pt>
                <c:pt idx="43">
                  <c:v>236.4743</c:v>
                </c:pt>
                <c:pt idx="44">
                  <c:v>237.18029999999999</c:v>
                </c:pt>
                <c:pt idx="45">
                  <c:v>239.61670000000001</c:v>
                </c:pt>
                <c:pt idx="46">
                  <c:v>241.8571</c:v>
                </c:pt>
                <c:pt idx="47">
                  <c:v>241.15180000000001</c:v>
                </c:pt>
                <c:pt idx="48">
                  <c:v>239.83029999999999</c:v>
                </c:pt>
                <c:pt idx="49">
                  <c:v>236.8152</c:v>
                </c:pt>
                <c:pt idx="50">
                  <c:v>230.6591</c:v>
                </c:pt>
                <c:pt idx="51">
                  <c:v>231.1979</c:v>
                </c:pt>
                <c:pt idx="52">
                  <c:v>233.34690000000001</c:v>
                </c:pt>
                <c:pt idx="53">
                  <c:v>232.56</c:v>
                </c:pt>
                <c:pt idx="54">
                  <c:v>235.30090000000001</c:v>
                </c:pt>
                <c:pt idx="55">
                  <c:v>235.1866</c:v>
                </c:pt>
                <c:pt idx="56">
                  <c:v>231.8049</c:v>
                </c:pt>
                <c:pt idx="57">
                  <c:v>229.51580000000001</c:v>
                </c:pt>
                <c:pt idx="58">
                  <c:v>232.29900000000001</c:v>
                </c:pt>
                <c:pt idx="59">
                  <c:v>225.012</c:v>
                </c:pt>
                <c:pt idx="60">
                  <c:v>223.53440000000001</c:v>
                </c:pt>
                <c:pt idx="61">
                  <c:v>227.11340000000001</c:v>
                </c:pt>
                <c:pt idx="62">
                  <c:v>229.97900000000001</c:v>
                </c:pt>
                <c:pt idx="63">
                  <c:v>232.2389</c:v>
                </c:pt>
                <c:pt idx="64">
                  <c:v>235.05940000000001</c:v>
                </c:pt>
                <c:pt idx="65">
                  <c:v>234.3186</c:v>
                </c:pt>
                <c:pt idx="66">
                  <c:v>231.00280000000001</c:v>
                </c:pt>
                <c:pt idx="67">
                  <c:v>230.49959999999999</c:v>
                </c:pt>
                <c:pt idx="68">
                  <c:v>228.59469999999999</c:v>
                </c:pt>
                <c:pt idx="69">
                  <c:v>232.67830000000001</c:v>
                </c:pt>
                <c:pt idx="70">
                  <c:v>229.62569999999999</c:v>
                </c:pt>
                <c:pt idx="71">
                  <c:v>226.97399999999999</c:v>
                </c:pt>
                <c:pt idx="72">
                  <c:v>228.02629999999999</c:v>
                </c:pt>
                <c:pt idx="73">
                  <c:v>226.13040000000001</c:v>
                </c:pt>
                <c:pt idx="74">
                  <c:v>226.1284</c:v>
                </c:pt>
                <c:pt idx="75">
                  <c:v>232.6284</c:v>
                </c:pt>
                <c:pt idx="76">
                  <c:v>232.6249</c:v>
                </c:pt>
                <c:pt idx="77">
                  <c:v>232.3922</c:v>
                </c:pt>
                <c:pt idx="78">
                  <c:v>231.12309999999999</c:v>
                </c:pt>
                <c:pt idx="79">
                  <c:v>225.6925</c:v>
                </c:pt>
                <c:pt idx="80">
                  <c:v>224.26689999999999</c:v>
                </c:pt>
                <c:pt idx="81">
                  <c:v>223.232</c:v>
                </c:pt>
                <c:pt idx="82">
                  <c:v>226.8503</c:v>
                </c:pt>
                <c:pt idx="83">
                  <c:v>225.34909999999999</c:v>
                </c:pt>
                <c:pt idx="84">
                  <c:v>223.55260000000001</c:v>
                </c:pt>
                <c:pt idx="85">
                  <c:v>220.68129999999999</c:v>
                </c:pt>
                <c:pt idx="86">
                  <c:v>216.18690000000001</c:v>
                </c:pt>
                <c:pt idx="87">
                  <c:v>218.8295</c:v>
                </c:pt>
                <c:pt idx="88">
                  <c:v>216.88759999999999</c:v>
                </c:pt>
                <c:pt idx="89">
                  <c:v>218.89869999999999</c:v>
                </c:pt>
                <c:pt idx="90">
                  <c:v>222.9169</c:v>
                </c:pt>
                <c:pt idx="91">
                  <c:v>224.0299</c:v>
                </c:pt>
                <c:pt idx="92">
                  <c:v>226.61199999999999</c:v>
                </c:pt>
                <c:pt idx="93">
                  <c:v>222.99080000000001</c:v>
                </c:pt>
                <c:pt idx="94">
                  <c:v>217.57239999999999</c:v>
                </c:pt>
                <c:pt idx="95">
                  <c:v>213.84129999999999</c:v>
                </c:pt>
                <c:pt idx="96">
                  <c:v>216.42310000000001</c:v>
                </c:pt>
                <c:pt idx="97">
                  <c:v>220.17850000000001</c:v>
                </c:pt>
                <c:pt idx="98">
                  <c:v>217.60300000000001</c:v>
                </c:pt>
                <c:pt idx="99">
                  <c:v>219.34309999999999</c:v>
                </c:pt>
                <c:pt idx="100">
                  <c:v>220.73009999999999</c:v>
                </c:pt>
                <c:pt idx="101">
                  <c:v>218.96350000000001</c:v>
                </c:pt>
                <c:pt idx="102">
                  <c:v>218.96350000000001</c:v>
                </c:pt>
                <c:pt idx="103">
                  <c:v>216.9795</c:v>
                </c:pt>
                <c:pt idx="104">
                  <c:v>207.7927</c:v>
                </c:pt>
                <c:pt idx="105">
                  <c:v>208.9358</c:v>
                </c:pt>
                <c:pt idx="106">
                  <c:v>210.28460000000001</c:v>
                </c:pt>
                <c:pt idx="107">
                  <c:v>213.98869999999999</c:v>
                </c:pt>
                <c:pt idx="108">
                  <c:v>219.98400000000001</c:v>
                </c:pt>
                <c:pt idx="109">
                  <c:v>221.13390000000001</c:v>
                </c:pt>
                <c:pt idx="110">
                  <c:v>220.33969999999999</c:v>
                </c:pt>
                <c:pt idx="111">
                  <c:v>218.80600000000001</c:v>
                </c:pt>
                <c:pt idx="112">
                  <c:v>218.43680000000001</c:v>
                </c:pt>
                <c:pt idx="113">
                  <c:v>220.5086</c:v>
                </c:pt>
                <c:pt idx="114">
                  <c:v>220.84880000000001</c:v>
                </c:pt>
                <c:pt idx="115">
                  <c:v>215.8124</c:v>
                </c:pt>
                <c:pt idx="116">
                  <c:v>215.40010000000001</c:v>
                </c:pt>
                <c:pt idx="117">
                  <c:v>212.9477</c:v>
                </c:pt>
                <c:pt idx="118">
                  <c:v>217.25460000000001</c:v>
                </c:pt>
                <c:pt idx="119">
                  <c:v>214.08340000000001</c:v>
                </c:pt>
                <c:pt idx="120">
                  <c:v>217.28980000000001</c:v>
                </c:pt>
                <c:pt idx="121">
                  <c:v>214.91489999999999</c:v>
                </c:pt>
                <c:pt idx="122">
                  <c:v>216.17789999999999</c:v>
                </c:pt>
                <c:pt idx="123">
                  <c:v>212.1824</c:v>
                </c:pt>
                <c:pt idx="124">
                  <c:v>207.8853</c:v>
                </c:pt>
                <c:pt idx="125">
                  <c:v>206.5909</c:v>
                </c:pt>
                <c:pt idx="126">
                  <c:v>207.3289</c:v>
                </c:pt>
                <c:pt idx="127">
                  <c:v>207.36779999999999</c:v>
                </c:pt>
                <c:pt idx="128">
                  <c:v>210.0154</c:v>
                </c:pt>
                <c:pt idx="129">
                  <c:v>214.6103</c:v>
                </c:pt>
                <c:pt idx="130">
                  <c:v>213.2381</c:v>
                </c:pt>
                <c:pt idx="131">
                  <c:v>213.2381</c:v>
                </c:pt>
                <c:pt idx="132">
                  <c:v>209.91290000000001</c:v>
                </c:pt>
                <c:pt idx="133">
                  <c:v>205.17699999999999</c:v>
                </c:pt>
                <c:pt idx="134">
                  <c:v>207.42339999999999</c:v>
                </c:pt>
                <c:pt idx="135">
                  <c:v>208.17420000000001</c:v>
                </c:pt>
                <c:pt idx="136">
                  <c:v>206.8091</c:v>
                </c:pt>
                <c:pt idx="137">
                  <c:v>208.68690000000001</c:v>
                </c:pt>
                <c:pt idx="138">
                  <c:v>207.08779999999999</c:v>
                </c:pt>
                <c:pt idx="139">
                  <c:v>204.2073</c:v>
                </c:pt>
                <c:pt idx="140">
                  <c:v>200.22219999999999</c:v>
                </c:pt>
                <c:pt idx="141">
                  <c:v>200.31229999999999</c:v>
                </c:pt>
                <c:pt idx="142">
                  <c:v>197.74979999999999</c:v>
                </c:pt>
                <c:pt idx="143">
                  <c:v>198.8554</c:v>
                </c:pt>
                <c:pt idx="144">
                  <c:v>199.80410000000001</c:v>
                </c:pt>
                <c:pt idx="145">
                  <c:v>201.0651</c:v>
                </c:pt>
                <c:pt idx="146">
                  <c:v>197.7773</c:v>
                </c:pt>
                <c:pt idx="147">
                  <c:v>198.5351</c:v>
                </c:pt>
                <c:pt idx="148">
                  <c:v>192.07480000000001</c:v>
                </c:pt>
                <c:pt idx="149">
                  <c:v>200.18530000000001</c:v>
                </c:pt>
                <c:pt idx="150">
                  <c:v>203.0282</c:v>
                </c:pt>
                <c:pt idx="151">
                  <c:v>202.0196</c:v>
                </c:pt>
                <c:pt idx="152">
                  <c:v>201.72880000000001</c:v>
                </c:pt>
                <c:pt idx="153">
                  <c:v>202.20249999999999</c:v>
                </c:pt>
                <c:pt idx="154">
                  <c:v>201.44589999999999</c:v>
                </c:pt>
                <c:pt idx="155">
                  <c:v>198.28190000000001</c:v>
                </c:pt>
                <c:pt idx="156">
                  <c:v>197.61089999999999</c:v>
                </c:pt>
                <c:pt idx="157">
                  <c:v>198.73589999999999</c:v>
                </c:pt>
                <c:pt idx="158">
                  <c:v>201.70599999999999</c:v>
                </c:pt>
                <c:pt idx="159">
                  <c:v>200.4676</c:v>
                </c:pt>
                <c:pt idx="160">
                  <c:v>198.56800000000001</c:v>
                </c:pt>
                <c:pt idx="161">
                  <c:v>193.23</c:v>
                </c:pt>
                <c:pt idx="162">
                  <c:v>197.73079999999999</c:v>
                </c:pt>
                <c:pt idx="163">
                  <c:v>197.24119999999999</c:v>
                </c:pt>
                <c:pt idx="164">
                  <c:v>195.46780000000001</c:v>
                </c:pt>
                <c:pt idx="165">
                  <c:v>193.92509999999999</c:v>
                </c:pt>
                <c:pt idx="166">
                  <c:v>191.05680000000001</c:v>
                </c:pt>
                <c:pt idx="167">
                  <c:v>188.2055</c:v>
                </c:pt>
                <c:pt idx="168">
                  <c:v>190.43889999999999</c:v>
                </c:pt>
                <c:pt idx="169">
                  <c:v>184.5438</c:v>
                </c:pt>
                <c:pt idx="170">
                  <c:v>183.607</c:v>
                </c:pt>
                <c:pt idx="171">
                  <c:v>185.49039999999999</c:v>
                </c:pt>
                <c:pt idx="172">
                  <c:v>185.49039999999999</c:v>
                </c:pt>
                <c:pt idx="173">
                  <c:v>189.74350000000001</c:v>
                </c:pt>
                <c:pt idx="174">
                  <c:v>188.04140000000001</c:v>
                </c:pt>
                <c:pt idx="175">
                  <c:v>191.8013</c:v>
                </c:pt>
                <c:pt idx="176">
                  <c:v>195.0729</c:v>
                </c:pt>
                <c:pt idx="177">
                  <c:v>194.3366</c:v>
                </c:pt>
                <c:pt idx="178">
                  <c:v>194.77420000000001</c:v>
                </c:pt>
                <c:pt idx="179">
                  <c:v>197.35489999999999</c:v>
                </c:pt>
                <c:pt idx="180">
                  <c:v>198.96289999999999</c:v>
                </c:pt>
                <c:pt idx="181">
                  <c:v>205.0275</c:v>
                </c:pt>
                <c:pt idx="182">
                  <c:v>204.8546</c:v>
                </c:pt>
                <c:pt idx="183">
                  <c:v>205.62020000000001</c:v>
                </c:pt>
                <c:pt idx="184">
                  <c:v>205.12219999999999</c:v>
                </c:pt>
                <c:pt idx="185">
                  <c:v>205.37989999999999</c:v>
                </c:pt>
                <c:pt idx="186">
                  <c:v>200.96119999999999</c:v>
                </c:pt>
                <c:pt idx="187">
                  <c:v>201.4931</c:v>
                </c:pt>
                <c:pt idx="188">
                  <c:v>199.0872</c:v>
                </c:pt>
                <c:pt idx="189">
                  <c:v>197.7166</c:v>
                </c:pt>
                <c:pt idx="190">
                  <c:v>195.10849999999999</c:v>
                </c:pt>
                <c:pt idx="191">
                  <c:v>195.28720000000001</c:v>
                </c:pt>
                <c:pt idx="192">
                  <c:v>190.62520000000001</c:v>
                </c:pt>
                <c:pt idx="193">
                  <c:v>192.18469999999999</c:v>
                </c:pt>
                <c:pt idx="194">
                  <c:v>186.9795</c:v>
                </c:pt>
                <c:pt idx="195">
                  <c:v>190.1277</c:v>
                </c:pt>
                <c:pt idx="196">
                  <c:v>187.64750000000001</c:v>
                </c:pt>
                <c:pt idx="197">
                  <c:v>188.7861</c:v>
                </c:pt>
                <c:pt idx="198">
                  <c:v>183.51740000000001</c:v>
                </c:pt>
                <c:pt idx="199">
                  <c:v>187.30369999999999</c:v>
                </c:pt>
                <c:pt idx="200">
                  <c:v>187.30510000000001</c:v>
                </c:pt>
                <c:pt idx="201">
                  <c:v>185.64529999999999</c:v>
                </c:pt>
                <c:pt idx="202">
                  <c:v>185.64529999999999</c:v>
                </c:pt>
                <c:pt idx="203">
                  <c:v>182.95240000000001</c:v>
                </c:pt>
                <c:pt idx="204">
                  <c:v>182.82810000000001</c:v>
                </c:pt>
                <c:pt idx="205">
                  <c:v>181.25729999999999</c:v>
                </c:pt>
                <c:pt idx="206">
                  <c:v>182.2679</c:v>
                </c:pt>
                <c:pt idx="207">
                  <c:v>184.03380000000001</c:v>
                </c:pt>
                <c:pt idx="208">
                  <c:v>185.92660000000001</c:v>
                </c:pt>
                <c:pt idx="209">
                  <c:v>185.81649999999999</c:v>
                </c:pt>
                <c:pt idx="210">
                  <c:v>188.48920000000001</c:v>
                </c:pt>
                <c:pt idx="211">
                  <c:v>188.26329999999999</c:v>
                </c:pt>
                <c:pt idx="212">
                  <c:v>187.88460000000001</c:v>
                </c:pt>
                <c:pt idx="213">
                  <c:v>190.23419999999999</c:v>
                </c:pt>
                <c:pt idx="214">
                  <c:v>183.6345</c:v>
                </c:pt>
                <c:pt idx="215">
                  <c:v>183.65190000000001</c:v>
                </c:pt>
                <c:pt idx="216">
                  <c:v>184.38749999999999</c:v>
                </c:pt>
                <c:pt idx="217">
                  <c:v>183.10839999999999</c:v>
                </c:pt>
                <c:pt idx="218">
                  <c:v>182.1919</c:v>
                </c:pt>
                <c:pt idx="219">
                  <c:v>182.0762</c:v>
                </c:pt>
                <c:pt idx="220">
                  <c:v>183.58779999999999</c:v>
                </c:pt>
                <c:pt idx="221">
                  <c:v>179.9051</c:v>
                </c:pt>
                <c:pt idx="222">
                  <c:v>182.54580000000001</c:v>
                </c:pt>
                <c:pt idx="223">
                  <c:v>182.54580000000001</c:v>
                </c:pt>
                <c:pt idx="224">
                  <c:v>183.203</c:v>
                </c:pt>
                <c:pt idx="225">
                  <c:v>182.45820000000001</c:v>
                </c:pt>
                <c:pt idx="226">
                  <c:v>180.85679999999999</c:v>
                </c:pt>
                <c:pt idx="227">
                  <c:v>183.1885</c:v>
                </c:pt>
                <c:pt idx="228">
                  <c:v>181.0994</c:v>
                </c:pt>
                <c:pt idx="229">
                  <c:v>183.8905</c:v>
                </c:pt>
                <c:pt idx="230">
                  <c:v>182.87180000000001</c:v>
                </c:pt>
                <c:pt idx="231">
                  <c:v>180.8904</c:v>
                </c:pt>
                <c:pt idx="232">
                  <c:v>181.33529999999999</c:v>
                </c:pt>
                <c:pt idx="233">
                  <c:v>173.7311</c:v>
                </c:pt>
                <c:pt idx="234">
                  <c:v>172.8931</c:v>
                </c:pt>
                <c:pt idx="235">
                  <c:v>172.8931</c:v>
                </c:pt>
                <c:pt idx="236">
                  <c:v>169.55250000000001</c:v>
                </c:pt>
                <c:pt idx="237">
                  <c:v>173.89259999999999</c:v>
                </c:pt>
                <c:pt idx="238">
                  <c:v>175.6764</c:v>
                </c:pt>
                <c:pt idx="239">
                  <c:v>172.4562</c:v>
                </c:pt>
                <c:pt idx="240">
                  <c:v>169.44909999999999</c:v>
                </c:pt>
                <c:pt idx="241">
                  <c:v>166.32</c:v>
                </c:pt>
                <c:pt idx="242">
                  <c:v>162.94370000000001</c:v>
                </c:pt>
                <c:pt idx="243">
                  <c:v>160.12029999999999</c:v>
                </c:pt>
                <c:pt idx="244">
                  <c:v>159.5917</c:v>
                </c:pt>
                <c:pt idx="245">
                  <c:v>156.20140000000001</c:v>
                </c:pt>
                <c:pt idx="246">
                  <c:v>154.15870000000001</c:v>
                </c:pt>
                <c:pt idx="247">
                  <c:v>154.18279999999999</c:v>
                </c:pt>
                <c:pt idx="248">
                  <c:v>150.67310000000001</c:v>
                </c:pt>
                <c:pt idx="249">
                  <c:v>151.86170000000001</c:v>
                </c:pt>
                <c:pt idx="250">
                  <c:v>157.61959999999999</c:v>
                </c:pt>
                <c:pt idx="251">
                  <c:v>152.37909999999999</c:v>
                </c:pt>
                <c:pt idx="252">
                  <c:v>149.9701</c:v>
                </c:pt>
                <c:pt idx="253">
                  <c:v>152.20650000000001</c:v>
                </c:pt>
                <c:pt idx="254">
                  <c:v>152.38399999999999</c:v>
                </c:pt>
                <c:pt idx="255">
                  <c:v>152.38399999999999</c:v>
                </c:pt>
                <c:pt idx="256">
                  <c:v>151.0539</c:v>
                </c:pt>
                <c:pt idx="257">
                  <c:v>149.43459999999999</c:v>
                </c:pt>
                <c:pt idx="258">
                  <c:v>150.30009999999999</c:v>
                </c:pt>
                <c:pt idx="259">
                  <c:v>150.67099999999999</c:v>
                </c:pt>
                <c:pt idx="260">
                  <c:v>150.67099999999999</c:v>
                </c:pt>
                <c:pt idx="261">
                  <c:v>144.58760000000001</c:v>
                </c:pt>
                <c:pt idx="262">
                  <c:v>137.52000000000001</c:v>
                </c:pt>
                <c:pt idx="263">
                  <c:v>131.51730000000001</c:v>
                </c:pt>
                <c:pt idx="264">
                  <c:v>135.8629</c:v>
                </c:pt>
                <c:pt idx="265">
                  <c:v>141.28210000000001</c:v>
                </c:pt>
                <c:pt idx="266">
                  <c:v>138.3954</c:v>
                </c:pt>
                <c:pt idx="267">
                  <c:v>136.20580000000001</c:v>
                </c:pt>
                <c:pt idx="268">
                  <c:v>136.12110000000001</c:v>
                </c:pt>
                <c:pt idx="269">
                  <c:v>135.47149999999999</c:v>
                </c:pt>
                <c:pt idx="270">
                  <c:v>130.26589999999999</c:v>
                </c:pt>
                <c:pt idx="271">
                  <c:v>135.32490000000001</c:v>
                </c:pt>
                <c:pt idx="272">
                  <c:v>135.32490000000001</c:v>
                </c:pt>
                <c:pt idx="273">
                  <c:v>129.65960000000001</c:v>
                </c:pt>
                <c:pt idx="274">
                  <c:v>136.4324</c:v>
                </c:pt>
                <c:pt idx="275">
                  <c:v>134.56710000000001</c:v>
                </c:pt>
                <c:pt idx="276">
                  <c:v>131.042</c:v>
                </c:pt>
                <c:pt idx="277">
                  <c:v>131.34100000000001</c:v>
                </c:pt>
                <c:pt idx="278">
                  <c:v>131.26089999999999</c:v>
                </c:pt>
                <c:pt idx="279">
                  <c:v>125.5348</c:v>
                </c:pt>
                <c:pt idx="280">
                  <c:v>123.5406</c:v>
                </c:pt>
                <c:pt idx="281">
                  <c:v>119.19240000000001</c:v>
                </c:pt>
                <c:pt idx="282">
                  <c:v>120.5599</c:v>
                </c:pt>
                <c:pt idx="283">
                  <c:v>128.36070000000001</c:v>
                </c:pt>
                <c:pt idx="284">
                  <c:v>126.7099</c:v>
                </c:pt>
                <c:pt idx="285">
                  <c:v>130.05930000000001</c:v>
                </c:pt>
                <c:pt idx="286">
                  <c:v>131.31610000000001</c:v>
                </c:pt>
                <c:pt idx="287">
                  <c:v>132.58029999999999</c:v>
                </c:pt>
                <c:pt idx="288">
                  <c:v>134.67410000000001</c:v>
                </c:pt>
                <c:pt idx="289">
                  <c:v>135.34350000000001</c:v>
                </c:pt>
                <c:pt idx="290">
                  <c:v>136.01689999999999</c:v>
                </c:pt>
                <c:pt idx="291">
                  <c:v>140.92750000000001</c:v>
                </c:pt>
                <c:pt idx="292">
                  <c:v>140.92750000000001</c:v>
                </c:pt>
                <c:pt idx="293">
                  <c:v>147.6336</c:v>
                </c:pt>
                <c:pt idx="294">
                  <c:v>148.30850000000001</c:v>
                </c:pt>
                <c:pt idx="295">
                  <c:v>149.6848</c:v>
                </c:pt>
                <c:pt idx="296">
                  <c:v>147.9545</c:v>
                </c:pt>
                <c:pt idx="297">
                  <c:v>145.56909999999999</c:v>
                </c:pt>
                <c:pt idx="298">
                  <c:v>142.7097</c:v>
                </c:pt>
                <c:pt idx="299">
                  <c:v>136.6157</c:v>
                </c:pt>
                <c:pt idx="300">
                  <c:v>138.34440000000001</c:v>
                </c:pt>
                <c:pt idx="301">
                  <c:v>137.45959999999999</c:v>
                </c:pt>
                <c:pt idx="302">
                  <c:v>141.9871</c:v>
                </c:pt>
                <c:pt idx="303">
                  <c:v>144.0684</c:v>
                </c:pt>
                <c:pt idx="304">
                  <c:v>146.2552</c:v>
                </c:pt>
                <c:pt idx="305">
                  <c:v>147.65170000000001</c:v>
                </c:pt>
                <c:pt idx="306">
                  <c:v>151.79499999999999</c:v>
                </c:pt>
                <c:pt idx="307">
                  <c:v>149.90190000000001</c:v>
                </c:pt>
                <c:pt idx="308">
                  <c:v>144.97540000000001</c:v>
                </c:pt>
                <c:pt idx="309">
                  <c:v>142.83770000000001</c:v>
                </c:pt>
                <c:pt idx="310">
                  <c:v>145.1276</c:v>
                </c:pt>
                <c:pt idx="311">
                  <c:v>145.69800000000001</c:v>
                </c:pt>
                <c:pt idx="312">
                  <c:v>142.2603</c:v>
                </c:pt>
                <c:pt idx="313">
                  <c:v>137.90979999999999</c:v>
                </c:pt>
                <c:pt idx="314">
                  <c:v>136.74789999999999</c:v>
                </c:pt>
                <c:pt idx="315">
                  <c:v>135.9333</c:v>
                </c:pt>
                <c:pt idx="316">
                  <c:v>134.90629999999999</c:v>
                </c:pt>
                <c:pt idx="317">
                  <c:v>134.29320000000001</c:v>
                </c:pt>
                <c:pt idx="318">
                  <c:v>131.61189999999999</c:v>
                </c:pt>
                <c:pt idx="319">
                  <c:v>132.26650000000001</c:v>
                </c:pt>
                <c:pt idx="320">
                  <c:v>137.9205</c:v>
                </c:pt>
                <c:pt idx="321">
                  <c:v>136.70150000000001</c:v>
                </c:pt>
                <c:pt idx="322">
                  <c:v>136.8817</c:v>
                </c:pt>
                <c:pt idx="323">
                  <c:v>136.79900000000001</c:v>
                </c:pt>
                <c:pt idx="324">
                  <c:v>132.178</c:v>
                </c:pt>
                <c:pt idx="325">
                  <c:v>137.2079</c:v>
                </c:pt>
                <c:pt idx="326">
                  <c:v>136.2748</c:v>
                </c:pt>
                <c:pt idx="327">
                  <c:v>139.9169</c:v>
                </c:pt>
                <c:pt idx="328">
                  <c:v>136.88630000000001</c:v>
                </c:pt>
                <c:pt idx="329">
                  <c:v>137.28559999999999</c:v>
                </c:pt>
                <c:pt idx="330">
                  <c:v>141.1755</c:v>
                </c:pt>
                <c:pt idx="331">
                  <c:v>139.12700000000001</c:v>
                </c:pt>
                <c:pt idx="332">
                  <c:v>139.91759999999999</c:v>
                </c:pt>
                <c:pt idx="333">
                  <c:v>138.64250000000001</c:v>
                </c:pt>
                <c:pt idx="334">
                  <c:v>139.20189999999999</c:v>
                </c:pt>
                <c:pt idx="335">
                  <c:v>140.58029999999999</c:v>
                </c:pt>
                <c:pt idx="336">
                  <c:v>135.72059999999999</c:v>
                </c:pt>
                <c:pt idx="337">
                  <c:v>136.93629999999999</c:v>
                </c:pt>
                <c:pt idx="338">
                  <c:v>139.2535</c:v>
                </c:pt>
                <c:pt idx="339">
                  <c:v>143.41200000000001</c:v>
                </c:pt>
                <c:pt idx="340">
                  <c:v>142.9246</c:v>
                </c:pt>
                <c:pt idx="341">
                  <c:v>140.45480000000001</c:v>
                </c:pt>
                <c:pt idx="342">
                  <c:v>140.44980000000001</c:v>
                </c:pt>
                <c:pt idx="343">
                  <c:v>144.24209999999999</c:v>
                </c:pt>
                <c:pt idx="344">
                  <c:v>148.17160000000001</c:v>
                </c:pt>
                <c:pt idx="345">
                  <c:v>146.47110000000001</c:v>
                </c:pt>
                <c:pt idx="346">
                  <c:v>151.85669999999999</c:v>
                </c:pt>
                <c:pt idx="347">
                  <c:v>154.4915</c:v>
                </c:pt>
                <c:pt idx="348">
                  <c:v>156.22810000000001</c:v>
                </c:pt>
                <c:pt idx="349">
                  <c:v>160.79820000000001</c:v>
                </c:pt>
                <c:pt idx="350">
                  <c:v>154.86680000000001</c:v>
                </c:pt>
                <c:pt idx="351">
                  <c:v>157.58760000000001</c:v>
                </c:pt>
                <c:pt idx="352">
                  <c:v>166.3725</c:v>
                </c:pt>
                <c:pt idx="353">
                  <c:v>165.2809</c:v>
                </c:pt>
                <c:pt idx="354">
                  <c:v>171.64570000000001</c:v>
                </c:pt>
                <c:pt idx="355">
                  <c:v>168.5968</c:v>
                </c:pt>
                <c:pt idx="356">
                  <c:v>160.61850000000001</c:v>
                </c:pt>
                <c:pt idx="357">
                  <c:v>165.70189999999999</c:v>
                </c:pt>
                <c:pt idx="358">
                  <c:v>167.5325</c:v>
                </c:pt>
                <c:pt idx="359">
                  <c:v>166.28710000000001</c:v>
                </c:pt>
                <c:pt idx="360">
                  <c:v>161.6808</c:v>
                </c:pt>
                <c:pt idx="361">
                  <c:v>159.49860000000001</c:v>
                </c:pt>
                <c:pt idx="362">
                  <c:v>159.49860000000001</c:v>
                </c:pt>
                <c:pt idx="363">
                  <c:v>152.6636</c:v>
                </c:pt>
                <c:pt idx="364">
                  <c:v>147.99289999999999</c:v>
                </c:pt>
                <c:pt idx="365">
                  <c:v>150.65289999999999</c:v>
                </c:pt>
                <c:pt idx="366">
                  <c:v>151.6155</c:v>
                </c:pt>
                <c:pt idx="367">
                  <c:v>153.46109999999999</c:v>
                </c:pt>
                <c:pt idx="368">
                  <c:v>160.9761</c:v>
                </c:pt>
                <c:pt idx="369">
                  <c:v>169.16560000000001</c:v>
                </c:pt>
                <c:pt idx="370">
                  <c:v>164.631</c:v>
                </c:pt>
                <c:pt idx="371">
                  <c:v>169.89240000000001</c:v>
                </c:pt>
                <c:pt idx="372">
                  <c:v>170.16069999999999</c:v>
                </c:pt>
                <c:pt idx="373">
                  <c:v>172.15430000000001</c:v>
                </c:pt>
                <c:pt idx="374">
                  <c:v>175.8827</c:v>
                </c:pt>
                <c:pt idx="375">
                  <c:v>166.40899999999999</c:v>
                </c:pt>
                <c:pt idx="376">
                  <c:v>166.62370000000001</c:v>
                </c:pt>
                <c:pt idx="377">
                  <c:v>165.43510000000001</c:v>
                </c:pt>
                <c:pt idx="378">
                  <c:v>162.3818</c:v>
                </c:pt>
                <c:pt idx="379">
                  <c:v>166.7295</c:v>
                </c:pt>
                <c:pt idx="380">
                  <c:v>170.14080000000001</c:v>
                </c:pt>
                <c:pt idx="381">
                  <c:v>164.08269999999999</c:v>
                </c:pt>
                <c:pt idx="382">
                  <c:v>171.4966</c:v>
                </c:pt>
                <c:pt idx="383">
                  <c:v>173.07480000000001</c:v>
                </c:pt>
                <c:pt idx="384">
                  <c:v>168.7013</c:v>
                </c:pt>
                <c:pt idx="385">
                  <c:v>172.07499999999999</c:v>
                </c:pt>
                <c:pt idx="386">
                  <c:v>176.09200000000001</c:v>
                </c:pt>
                <c:pt idx="387">
                  <c:v>169.13480000000001</c:v>
                </c:pt>
                <c:pt idx="388">
                  <c:v>171.03360000000001</c:v>
                </c:pt>
                <c:pt idx="389">
                  <c:v>173.36949999999999</c:v>
                </c:pt>
                <c:pt idx="390">
                  <c:v>175.5301</c:v>
                </c:pt>
                <c:pt idx="391">
                  <c:v>175.5301</c:v>
                </c:pt>
                <c:pt idx="392">
                  <c:v>169.578</c:v>
                </c:pt>
                <c:pt idx="393">
                  <c:v>167.29689999999999</c:v>
                </c:pt>
                <c:pt idx="394">
                  <c:v>165.0823</c:v>
                </c:pt>
                <c:pt idx="395">
                  <c:v>173.5994</c:v>
                </c:pt>
                <c:pt idx="396">
                  <c:v>176.02269999999999</c:v>
                </c:pt>
                <c:pt idx="397">
                  <c:v>177.65960000000001</c:v>
                </c:pt>
                <c:pt idx="398">
                  <c:v>176.3964</c:v>
                </c:pt>
                <c:pt idx="399">
                  <c:v>172.7114</c:v>
                </c:pt>
                <c:pt idx="400">
                  <c:v>169.51310000000001</c:v>
                </c:pt>
                <c:pt idx="401">
                  <c:v>168.14279999999999</c:v>
                </c:pt>
                <c:pt idx="402">
                  <c:v>166.6234</c:v>
                </c:pt>
                <c:pt idx="403">
                  <c:v>164.75290000000001</c:v>
                </c:pt>
                <c:pt idx="404">
                  <c:v>161.72130000000001</c:v>
                </c:pt>
                <c:pt idx="405">
                  <c:v>157.3485</c:v>
                </c:pt>
                <c:pt idx="406">
                  <c:v>158.4271</c:v>
                </c:pt>
                <c:pt idx="407">
                  <c:v>156.80269999999999</c:v>
                </c:pt>
                <c:pt idx="408">
                  <c:v>158.1858</c:v>
                </c:pt>
                <c:pt idx="409">
                  <c:v>158.2098</c:v>
                </c:pt>
                <c:pt idx="410">
                  <c:v>153.14330000000001</c:v>
                </c:pt>
                <c:pt idx="411">
                  <c:v>151.95009999999999</c:v>
                </c:pt>
                <c:pt idx="412">
                  <c:v>148.3383</c:v>
                </c:pt>
                <c:pt idx="413">
                  <c:v>148.91679999999999</c:v>
                </c:pt>
                <c:pt idx="414">
                  <c:v>154.36109999999999</c:v>
                </c:pt>
                <c:pt idx="415">
                  <c:v>152.07919999999999</c:v>
                </c:pt>
                <c:pt idx="416">
                  <c:v>144.54220000000001</c:v>
                </c:pt>
                <c:pt idx="417">
                  <c:v>150.58519999999999</c:v>
                </c:pt>
                <c:pt idx="418">
                  <c:v>146.7852</c:v>
                </c:pt>
                <c:pt idx="419">
                  <c:v>148.2955</c:v>
                </c:pt>
                <c:pt idx="420">
                  <c:v>147.80410000000001</c:v>
                </c:pt>
                <c:pt idx="421">
                  <c:v>147.5934</c:v>
                </c:pt>
                <c:pt idx="422">
                  <c:v>146.20140000000001</c:v>
                </c:pt>
                <c:pt idx="423">
                  <c:v>147.45060000000001</c:v>
                </c:pt>
                <c:pt idx="424">
                  <c:v>146.82560000000001</c:v>
                </c:pt>
                <c:pt idx="425">
                  <c:v>141.45050000000001</c:v>
                </c:pt>
                <c:pt idx="426">
                  <c:v>142.37200000000001</c:v>
                </c:pt>
                <c:pt idx="427">
                  <c:v>143.54730000000001</c:v>
                </c:pt>
                <c:pt idx="428">
                  <c:v>147.09200000000001</c:v>
                </c:pt>
                <c:pt idx="429">
                  <c:v>150.3169</c:v>
                </c:pt>
                <c:pt idx="430">
                  <c:v>149.6283</c:v>
                </c:pt>
                <c:pt idx="431">
                  <c:v>146.5001</c:v>
                </c:pt>
                <c:pt idx="432">
                  <c:v>148.04390000000001</c:v>
                </c:pt>
                <c:pt idx="433">
                  <c:v>144.84100000000001</c:v>
                </c:pt>
                <c:pt idx="434">
                  <c:v>147.6225</c:v>
                </c:pt>
                <c:pt idx="435">
                  <c:v>146.72319999999999</c:v>
                </c:pt>
                <c:pt idx="436">
                  <c:v>141.77199999999999</c:v>
                </c:pt>
                <c:pt idx="437">
                  <c:v>141.77199999999999</c:v>
                </c:pt>
                <c:pt idx="438">
                  <c:v>145.00579999999999</c:v>
                </c:pt>
                <c:pt idx="439">
                  <c:v>145.97130000000001</c:v>
                </c:pt>
                <c:pt idx="440">
                  <c:v>148.89830000000001</c:v>
                </c:pt>
                <c:pt idx="441">
                  <c:v>148.30199999999999</c:v>
                </c:pt>
                <c:pt idx="442">
                  <c:v>145.74809999999999</c:v>
                </c:pt>
                <c:pt idx="443">
                  <c:v>148.42910000000001</c:v>
                </c:pt>
                <c:pt idx="444">
                  <c:v>148.32050000000001</c:v>
                </c:pt>
                <c:pt idx="445">
                  <c:v>151.08090000000001</c:v>
                </c:pt>
                <c:pt idx="446">
                  <c:v>145.5915</c:v>
                </c:pt>
                <c:pt idx="447">
                  <c:v>149.49590000000001</c:v>
                </c:pt>
                <c:pt idx="448">
                  <c:v>145.99010000000001</c:v>
                </c:pt>
                <c:pt idx="449">
                  <c:v>145.0412</c:v>
                </c:pt>
                <c:pt idx="450">
                  <c:v>144.68729999999999</c:v>
                </c:pt>
                <c:pt idx="451">
                  <c:v>147.04580000000001</c:v>
                </c:pt>
                <c:pt idx="452">
                  <c:v>142.66309999999999</c:v>
                </c:pt>
                <c:pt idx="453">
                  <c:v>140.21879999999999</c:v>
                </c:pt>
                <c:pt idx="454">
                  <c:v>140.78100000000001</c:v>
                </c:pt>
                <c:pt idx="455">
                  <c:v>139.20179999999999</c:v>
                </c:pt>
                <c:pt idx="456">
                  <c:v>141.34389999999999</c:v>
                </c:pt>
                <c:pt idx="457">
                  <c:v>145.10220000000001</c:v>
                </c:pt>
                <c:pt idx="458">
                  <c:v>143.03649999999999</c:v>
                </c:pt>
                <c:pt idx="459">
                  <c:v>144.18029999999999</c:v>
                </c:pt>
                <c:pt idx="460">
                  <c:v>147.10249999999999</c:v>
                </c:pt>
                <c:pt idx="461">
                  <c:v>145.11099999999999</c:v>
                </c:pt>
                <c:pt idx="462">
                  <c:v>145.11099999999999</c:v>
                </c:pt>
                <c:pt idx="463">
                  <c:v>142.69550000000001</c:v>
                </c:pt>
                <c:pt idx="464">
                  <c:v>142.30869999999999</c:v>
                </c:pt>
                <c:pt idx="465">
                  <c:v>142.06530000000001</c:v>
                </c:pt>
                <c:pt idx="466">
                  <c:v>142.4546</c:v>
                </c:pt>
                <c:pt idx="467">
                  <c:v>143.62280000000001</c:v>
                </c:pt>
                <c:pt idx="468">
                  <c:v>143.79689999999999</c:v>
                </c:pt>
                <c:pt idx="469">
                  <c:v>140.18729999999999</c:v>
                </c:pt>
                <c:pt idx="470">
                  <c:v>142.5728</c:v>
                </c:pt>
                <c:pt idx="471">
                  <c:v>144.53210000000001</c:v>
                </c:pt>
                <c:pt idx="472">
                  <c:v>141.92189999999999</c:v>
                </c:pt>
                <c:pt idx="473">
                  <c:v>141.6096</c:v>
                </c:pt>
                <c:pt idx="474">
                  <c:v>139.8023</c:v>
                </c:pt>
                <c:pt idx="475">
                  <c:v>144.892</c:v>
                </c:pt>
                <c:pt idx="476">
                  <c:v>141.81399999999999</c:v>
                </c:pt>
                <c:pt idx="477">
                  <c:v>141.77690000000001</c:v>
                </c:pt>
                <c:pt idx="478">
                  <c:v>144.47989999999999</c:v>
                </c:pt>
                <c:pt idx="479">
                  <c:v>141.339</c:v>
                </c:pt>
                <c:pt idx="480">
                  <c:v>140.6711</c:v>
                </c:pt>
                <c:pt idx="481">
                  <c:v>143.92779999999999</c:v>
                </c:pt>
                <c:pt idx="482">
                  <c:v>146.14709999999999</c:v>
                </c:pt>
                <c:pt idx="483">
                  <c:v>146.74930000000001</c:v>
                </c:pt>
                <c:pt idx="484">
                  <c:v>145.56970000000001</c:v>
                </c:pt>
                <c:pt idx="485">
                  <c:v>144.10040000000001</c:v>
                </c:pt>
                <c:pt idx="486">
                  <c:v>143.10910000000001</c:v>
                </c:pt>
                <c:pt idx="487">
                  <c:v>141.655</c:v>
                </c:pt>
                <c:pt idx="488">
                  <c:v>141.46530000000001</c:v>
                </c:pt>
                <c:pt idx="489">
                  <c:v>139.71960000000001</c:v>
                </c:pt>
                <c:pt idx="490">
                  <c:v>135.61510000000001</c:v>
                </c:pt>
                <c:pt idx="491">
                  <c:v>134.5093</c:v>
                </c:pt>
                <c:pt idx="492">
                  <c:v>132.02539999999999</c:v>
                </c:pt>
                <c:pt idx="493">
                  <c:v>130.73410000000001</c:v>
                </c:pt>
                <c:pt idx="494">
                  <c:v>129.98599999999999</c:v>
                </c:pt>
                <c:pt idx="495">
                  <c:v>129.98599999999999</c:v>
                </c:pt>
                <c:pt idx="496">
                  <c:v>130.16079999999999</c:v>
                </c:pt>
                <c:pt idx="497">
                  <c:v>127.56310000000001</c:v>
                </c:pt>
                <c:pt idx="498">
                  <c:v>123.6412</c:v>
                </c:pt>
                <c:pt idx="499">
                  <c:v>124.5217</c:v>
                </c:pt>
                <c:pt idx="500">
                  <c:v>136.3058</c:v>
                </c:pt>
                <c:pt idx="501">
                  <c:v>133.05160000000001</c:v>
                </c:pt>
                <c:pt idx="502">
                  <c:v>130.18700000000001</c:v>
                </c:pt>
                <c:pt idx="503">
                  <c:v>128.9237</c:v>
                </c:pt>
                <c:pt idx="504">
                  <c:v>129.3408</c:v>
                </c:pt>
                <c:pt idx="505">
                  <c:v>128.73419999999999</c:v>
                </c:pt>
                <c:pt idx="506">
                  <c:v>125.2068</c:v>
                </c:pt>
                <c:pt idx="507">
                  <c:v>127.8134</c:v>
                </c:pt>
                <c:pt idx="508">
                  <c:v>130.19579999999999</c:v>
                </c:pt>
                <c:pt idx="509">
                  <c:v>129.3476</c:v>
                </c:pt>
                <c:pt idx="510">
                  <c:v>123.90260000000001</c:v>
                </c:pt>
                <c:pt idx="511">
                  <c:v>125.1748</c:v>
                </c:pt>
                <c:pt idx="512">
                  <c:v>124.7461</c:v>
                </c:pt>
                <c:pt idx="513">
                  <c:v>126.2852</c:v>
                </c:pt>
                <c:pt idx="514">
                  <c:v>127.2223</c:v>
                </c:pt>
                <c:pt idx="515">
                  <c:v>124.27630000000001</c:v>
                </c:pt>
                <c:pt idx="516">
                  <c:v>124.27630000000001</c:v>
                </c:pt>
                <c:pt idx="517">
                  <c:v>122.372</c:v>
                </c:pt>
                <c:pt idx="518">
                  <c:v>121.39100000000001</c:v>
                </c:pt>
                <c:pt idx="519">
                  <c:v>122.3043</c:v>
                </c:pt>
                <c:pt idx="520">
                  <c:v>122.16679999999999</c:v>
                </c:pt>
                <c:pt idx="521">
                  <c:v>122.16679999999999</c:v>
                </c:pt>
                <c:pt idx="522">
                  <c:v>120.6917</c:v>
                </c:pt>
                <c:pt idx="523">
                  <c:v>122.1716</c:v>
                </c:pt>
                <c:pt idx="524">
                  <c:v>119.4195</c:v>
                </c:pt>
                <c:pt idx="525">
                  <c:v>119.7521</c:v>
                </c:pt>
                <c:pt idx="526">
                  <c:v>118.38209999999999</c:v>
                </c:pt>
                <c:pt idx="527">
                  <c:v>124.37430000000001</c:v>
                </c:pt>
                <c:pt idx="528">
                  <c:v>117.9701</c:v>
                </c:pt>
                <c:pt idx="529">
                  <c:v>118.5347</c:v>
                </c:pt>
                <c:pt idx="530">
                  <c:v>119.62909999999999</c:v>
                </c:pt>
                <c:pt idx="531">
                  <c:v>118.4743</c:v>
                </c:pt>
                <c:pt idx="532">
                  <c:v>118.4743</c:v>
                </c:pt>
                <c:pt idx="533">
                  <c:v>118.56019999999999</c:v>
                </c:pt>
                <c:pt idx="534">
                  <c:v>116.1217</c:v>
                </c:pt>
                <c:pt idx="535">
                  <c:v>119.7971</c:v>
                </c:pt>
                <c:pt idx="536">
                  <c:v>118.27809999999999</c:v>
                </c:pt>
                <c:pt idx="537">
                  <c:v>114.45359999999999</c:v>
                </c:pt>
                <c:pt idx="538">
                  <c:v>115.40730000000001</c:v>
                </c:pt>
                <c:pt idx="539">
                  <c:v>116.634</c:v>
                </c:pt>
                <c:pt idx="540">
                  <c:v>116.1207</c:v>
                </c:pt>
                <c:pt idx="541">
                  <c:v>114.72020000000001</c:v>
                </c:pt>
                <c:pt idx="542">
                  <c:v>115.1084</c:v>
                </c:pt>
                <c:pt idx="543">
                  <c:v>112.6486</c:v>
                </c:pt>
                <c:pt idx="544">
                  <c:v>116.3814</c:v>
                </c:pt>
                <c:pt idx="545">
                  <c:v>114.1044</c:v>
                </c:pt>
                <c:pt idx="546">
                  <c:v>111.3617</c:v>
                </c:pt>
                <c:pt idx="547">
                  <c:v>108.202</c:v>
                </c:pt>
                <c:pt idx="548">
                  <c:v>103.592</c:v>
                </c:pt>
                <c:pt idx="549">
                  <c:v>98.215100000000007</c:v>
                </c:pt>
                <c:pt idx="550">
                  <c:v>100.91589999999999</c:v>
                </c:pt>
                <c:pt idx="551">
                  <c:v>103.44280000000001</c:v>
                </c:pt>
                <c:pt idx="552">
                  <c:v>103.44280000000001</c:v>
                </c:pt>
                <c:pt idx="553">
                  <c:v>105.2589</c:v>
                </c:pt>
                <c:pt idx="554">
                  <c:v>107.7162</c:v>
                </c:pt>
                <c:pt idx="555">
                  <c:v>104.628</c:v>
                </c:pt>
                <c:pt idx="556">
                  <c:v>100.3034</c:v>
                </c:pt>
                <c:pt idx="557">
                  <c:v>100.1831</c:v>
                </c:pt>
                <c:pt idx="558">
                  <c:v>98.888199999999998</c:v>
                </c:pt>
                <c:pt idx="559">
                  <c:v>99.448700000000002</c:v>
                </c:pt>
                <c:pt idx="560">
                  <c:v>98.926299999999998</c:v>
                </c:pt>
                <c:pt idx="561">
                  <c:v>96.894599999999997</c:v>
                </c:pt>
                <c:pt idx="562">
                  <c:v>96.104699999999994</c:v>
                </c:pt>
                <c:pt idx="563">
                  <c:v>98.583299999999994</c:v>
                </c:pt>
                <c:pt idx="564">
                  <c:v>99.9465</c:v>
                </c:pt>
                <c:pt idx="565">
                  <c:v>98.844700000000003</c:v>
                </c:pt>
                <c:pt idx="566">
                  <c:v>101.24630000000001</c:v>
                </c:pt>
                <c:pt idx="567">
                  <c:v>99.997500000000002</c:v>
                </c:pt>
                <c:pt idx="568">
                  <c:v>96.281999999999996</c:v>
                </c:pt>
                <c:pt idx="569">
                  <c:v>98.588499999999996</c:v>
                </c:pt>
                <c:pt idx="570">
                  <c:v>100.5879</c:v>
                </c:pt>
                <c:pt idx="571">
                  <c:v>102.8445</c:v>
                </c:pt>
                <c:pt idx="572">
                  <c:v>100.3439</c:v>
                </c:pt>
                <c:pt idx="573">
                  <c:v>100.577</c:v>
                </c:pt>
                <c:pt idx="574">
                  <c:v>105.3077</c:v>
                </c:pt>
                <c:pt idx="575">
                  <c:v>103.25700000000001</c:v>
                </c:pt>
                <c:pt idx="576">
                  <c:v>103.79040000000001</c:v>
                </c:pt>
                <c:pt idx="577">
                  <c:v>104.3471</c:v>
                </c:pt>
                <c:pt idx="578">
                  <c:v>105.3845</c:v>
                </c:pt>
                <c:pt idx="579">
                  <c:v>102.6681</c:v>
                </c:pt>
                <c:pt idx="580">
                  <c:v>103.11</c:v>
                </c:pt>
                <c:pt idx="581">
                  <c:v>103.11</c:v>
                </c:pt>
                <c:pt idx="582">
                  <c:v>102.1001</c:v>
                </c:pt>
                <c:pt idx="583">
                  <c:v>101.9233</c:v>
                </c:pt>
                <c:pt idx="584">
                  <c:v>106.6116</c:v>
                </c:pt>
                <c:pt idx="585">
                  <c:v>104.75830000000001</c:v>
                </c:pt>
                <c:pt idx="586">
                  <c:v>104.80929999999999</c:v>
                </c:pt>
                <c:pt idx="587">
                  <c:v>102.5748</c:v>
                </c:pt>
                <c:pt idx="588">
                  <c:v>100.00449999999999</c:v>
                </c:pt>
                <c:pt idx="589">
                  <c:v>102.3193</c:v>
                </c:pt>
                <c:pt idx="590">
                  <c:v>100.10760000000001</c:v>
                </c:pt>
                <c:pt idx="591">
                  <c:v>102.1711</c:v>
                </c:pt>
                <c:pt idx="592">
                  <c:v>102.6691</c:v>
                </c:pt>
                <c:pt idx="593">
                  <c:v>103.756</c:v>
                </c:pt>
                <c:pt idx="594">
                  <c:v>101.7514</c:v>
                </c:pt>
                <c:pt idx="595">
                  <c:v>102.5663</c:v>
                </c:pt>
                <c:pt idx="596">
                  <c:v>101.82299999999999</c:v>
                </c:pt>
                <c:pt idx="597">
                  <c:v>102.964</c:v>
                </c:pt>
                <c:pt idx="598">
                  <c:v>102.77119999999999</c:v>
                </c:pt>
                <c:pt idx="599">
                  <c:v>105.13039999999999</c:v>
                </c:pt>
                <c:pt idx="600">
                  <c:v>105.52030000000001</c:v>
                </c:pt>
                <c:pt idx="601">
                  <c:v>107.00369999999999</c:v>
                </c:pt>
                <c:pt idx="602">
                  <c:v>108.282</c:v>
                </c:pt>
                <c:pt idx="603">
                  <c:v>106.6245</c:v>
                </c:pt>
                <c:pt idx="604">
                  <c:v>103.34869999999999</c:v>
                </c:pt>
                <c:pt idx="605">
                  <c:v>104.2642</c:v>
                </c:pt>
                <c:pt idx="606">
                  <c:v>105.16379999999999</c:v>
                </c:pt>
                <c:pt idx="607">
                  <c:v>108.2734</c:v>
                </c:pt>
                <c:pt idx="608">
                  <c:v>104.2321</c:v>
                </c:pt>
                <c:pt idx="609">
                  <c:v>103.7092</c:v>
                </c:pt>
                <c:pt idx="610">
                  <c:v>102.7123</c:v>
                </c:pt>
                <c:pt idx="611">
                  <c:v>104.4834</c:v>
                </c:pt>
                <c:pt idx="612">
                  <c:v>104.46810000000001</c:v>
                </c:pt>
                <c:pt idx="613">
                  <c:v>103.93389999999999</c:v>
                </c:pt>
                <c:pt idx="614">
                  <c:v>100.8781</c:v>
                </c:pt>
                <c:pt idx="615">
                  <c:v>99.759</c:v>
                </c:pt>
                <c:pt idx="616">
                  <c:v>95.412499999999994</c:v>
                </c:pt>
                <c:pt idx="617">
                  <c:v>96.702799999999996</c:v>
                </c:pt>
                <c:pt idx="618">
                  <c:v>94.146600000000007</c:v>
                </c:pt>
                <c:pt idx="619">
                  <c:v>96.200999999999993</c:v>
                </c:pt>
                <c:pt idx="620">
                  <c:v>96.681200000000004</c:v>
                </c:pt>
                <c:pt idx="621">
                  <c:v>96.210599999999999</c:v>
                </c:pt>
                <c:pt idx="622">
                  <c:v>93.806299999999993</c:v>
                </c:pt>
                <c:pt idx="623">
                  <c:v>95.350399999999993</c:v>
                </c:pt>
                <c:pt idx="624">
                  <c:v>94.798599999999993</c:v>
                </c:pt>
                <c:pt idx="625">
                  <c:v>96.105699999999999</c:v>
                </c:pt>
                <c:pt idx="626">
                  <c:v>94.244</c:v>
                </c:pt>
                <c:pt idx="627">
                  <c:v>94.244</c:v>
                </c:pt>
                <c:pt idx="628">
                  <c:v>96.886499999999998</c:v>
                </c:pt>
                <c:pt idx="629">
                  <c:v>93.666700000000006</c:v>
                </c:pt>
                <c:pt idx="630">
                  <c:v>91.203400000000002</c:v>
                </c:pt>
                <c:pt idx="631">
                  <c:v>92.882499999999993</c:v>
                </c:pt>
                <c:pt idx="632">
                  <c:v>94.134900000000002</c:v>
                </c:pt>
                <c:pt idx="633">
                  <c:v>93.444000000000003</c:v>
                </c:pt>
                <c:pt idx="634">
                  <c:v>92.704400000000007</c:v>
                </c:pt>
                <c:pt idx="635">
                  <c:v>91.968699999999998</c:v>
                </c:pt>
                <c:pt idx="636">
                  <c:v>91.385900000000007</c:v>
                </c:pt>
                <c:pt idx="637">
                  <c:v>89.528300000000002</c:v>
                </c:pt>
                <c:pt idx="638">
                  <c:v>89.089100000000002</c:v>
                </c:pt>
                <c:pt idx="639">
                  <c:v>90.236800000000002</c:v>
                </c:pt>
                <c:pt idx="640">
                  <c:v>89.337000000000003</c:v>
                </c:pt>
                <c:pt idx="641">
                  <c:v>91.510199999999998</c:v>
                </c:pt>
                <c:pt idx="642">
                  <c:v>94.350999999999999</c:v>
                </c:pt>
                <c:pt idx="643">
                  <c:v>94.287199999999999</c:v>
                </c:pt>
                <c:pt idx="644">
                  <c:v>94.190100000000001</c:v>
                </c:pt>
                <c:pt idx="645">
                  <c:v>96.698300000000003</c:v>
                </c:pt>
                <c:pt idx="646">
                  <c:v>93.290899999999993</c:v>
                </c:pt>
                <c:pt idx="647">
                  <c:v>84.419799999999995</c:v>
                </c:pt>
                <c:pt idx="648">
                  <c:v>85.318899999999999</c:v>
                </c:pt>
                <c:pt idx="649">
                  <c:v>87.870999999999995</c:v>
                </c:pt>
                <c:pt idx="650">
                  <c:v>88.802400000000006</c:v>
                </c:pt>
                <c:pt idx="651">
                  <c:v>85.479900000000001</c:v>
                </c:pt>
                <c:pt idx="652">
                  <c:v>85.479900000000001</c:v>
                </c:pt>
                <c:pt idx="653">
                  <c:v>82.536000000000001</c:v>
                </c:pt>
                <c:pt idx="654">
                  <c:v>79.090599999999995</c:v>
                </c:pt>
                <c:pt idx="655">
                  <c:v>79.578000000000003</c:v>
                </c:pt>
                <c:pt idx="656">
                  <c:v>75.288300000000007</c:v>
                </c:pt>
                <c:pt idx="657">
                  <c:v>77.726699999999994</c:v>
                </c:pt>
                <c:pt idx="658">
                  <c:v>82.088700000000003</c:v>
                </c:pt>
                <c:pt idx="659">
                  <c:v>80.912700000000001</c:v>
                </c:pt>
                <c:pt idx="660">
                  <c:v>86.236599999999996</c:v>
                </c:pt>
                <c:pt idx="661">
                  <c:v>88.357299999999995</c:v>
                </c:pt>
                <c:pt idx="662">
                  <c:v>89.215500000000006</c:v>
                </c:pt>
                <c:pt idx="663">
                  <c:v>86.285200000000003</c:v>
                </c:pt>
                <c:pt idx="664">
                  <c:v>86.994</c:v>
                </c:pt>
                <c:pt idx="665">
                  <c:v>87.825800000000001</c:v>
                </c:pt>
                <c:pt idx="666">
                  <c:v>86.381699999999995</c:v>
                </c:pt>
                <c:pt idx="667">
                  <c:v>83.991</c:v>
                </c:pt>
                <c:pt idx="668">
                  <c:v>80.713099999999997</c:v>
                </c:pt>
                <c:pt idx="669">
                  <c:v>77.918800000000005</c:v>
                </c:pt>
                <c:pt idx="670">
                  <c:v>79.783000000000001</c:v>
                </c:pt>
                <c:pt idx="671">
                  <c:v>79.773700000000005</c:v>
                </c:pt>
                <c:pt idx="672">
                  <c:v>83.662300000000002</c:v>
                </c:pt>
                <c:pt idx="673">
                  <c:v>87.699600000000004</c:v>
                </c:pt>
                <c:pt idx="674">
                  <c:v>87.517600000000002</c:v>
                </c:pt>
                <c:pt idx="675">
                  <c:v>85.782300000000006</c:v>
                </c:pt>
                <c:pt idx="676">
                  <c:v>86.642300000000006</c:v>
                </c:pt>
                <c:pt idx="677">
                  <c:v>86.592500000000001</c:v>
                </c:pt>
                <c:pt idx="678">
                  <c:v>83.701099999999997</c:v>
                </c:pt>
                <c:pt idx="679">
                  <c:v>82.545000000000002</c:v>
                </c:pt>
                <c:pt idx="680">
                  <c:v>81.730999999999995</c:v>
                </c:pt>
                <c:pt idx="681">
                  <c:v>80.778599999999997</c:v>
                </c:pt>
                <c:pt idx="682">
                  <c:v>83.178899999999999</c:v>
                </c:pt>
                <c:pt idx="683">
                  <c:v>82.867400000000004</c:v>
                </c:pt>
                <c:pt idx="684">
                  <c:v>82.338999999999999</c:v>
                </c:pt>
                <c:pt idx="685">
                  <c:v>83.4114</c:v>
                </c:pt>
                <c:pt idx="686">
                  <c:v>83.220600000000005</c:v>
                </c:pt>
                <c:pt idx="687">
                  <c:v>80.462000000000003</c:v>
                </c:pt>
                <c:pt idx="688">
                  <c:v>80.397400000000005</c:v>
                </c:pt>
                <c:pt idx="689">
                  <c:v>79.927999999999997</c:v>
                </c:pt>
                <c:pt idx="690">
                  <c:v>78.360900000000001</c:v>
                </c:pt>
                <c:pt idx="691">
                  <c:v>78.683499999999995</c:v>
                </c:pt>
                <c:pt idx="692">
                  <c:v>75.423699999999997</c:v>
                </c:pt>
                <c:pt idx="693">
                  <c:v>76.897099999999995</c:v>
                </c:pt>
                <c:pt idx="694">
                  <c:v>77.468199999999996</c:v>
                </c:pt>
                <c:pt idx="695">
                  <c:v>78.641300000000001</c:v>
                </c:pt>
                <c:pt idx="696">
                  <c:v>81.658100000000005</c:v>
                </c:pt>
                <c:pt idx="697">
                  <c:v>81.658100000000005</c:v>
                </c:pt>
                <c:pt idx="698">
                  <c:v>80.589299999999994</c:v>
                </c:pt>
                <c:pt idx="699">
                  <c:v>80.507099999999994</c:v>
                </c:pt>
                <c:pt idx="700">
                  <c:v>82.905900000000003</c:v>
                </c:pt>
                <c:pt idx="701">
                  <c:v>89.287800000000004</c:v>
                </c:pt>
                <c:pt idx="702">
                  <c:v>89.281899999999993</c:v>
                </c:pt>
                <c:pt idx="703">
                  <c:v>92.886799999999994</c:v>
                </c:pt>
                <c:pt idx="704">
                  <c:v>93.958600000000004</c:v>
                </c:pt>
                <c:pt idx="705">
                  <c:v>96.492599999999996</c:v>
                </c:pt>
                <c:pt idx="706">
                  <c:v>93.048299999999998</c:v>
                </c:pt>
                <c:pt idx="707">
                  <c:v>93.342100000000002</c:v>
                </c:pt>
                <c:pt idx="708">
                  <c:v>91.488799999999998</c:v>
                </c:pt>
                <c:pt idx="709">
                  <c:v>87.6751</c:v>
                </c:pt>
                <c:pt idx="710">
                  <c:v>84.7988</c:v>
                </c:pt>
                <c:pt idx="711">
                  <c:v>86.435100000000006</c:v>
                </c:pt>
                <c:pt idx="712">
                  <c:v>85.035700000000006</c:v>
                </c:pt>
                <c:pt idx="713">
                  <c:v>81.433199999999999</c:v>
                </c:pt>
                <c:pt idx="714">
                  <c:v>81.601399999999998</c:v>
                </c:pt>
                <c:pt idx="715">
                  <c:v>82.567899999999995</c:v>
                </c:pt>
                <c:pt idx="716">
                  <c:v>83.253699999999995</c:v>
                </c:pt>
                <c:pt idx="717">
                  <c:v>83.045100000000005</c:v>
                </c:pt>
                <c:pt idx="718">
                  <c:v>86.488100000000003</c:v>
                </c:pt>
                <c:pt idx="719">
                  <c:v>87.057500000000005</c:v>
                </c:pt>
                <c:pt idx="720">
                  <c:v>88.754900000000006</c:v>
                </c:pt>
                <c:pt idx="721">
                  <c:v>88.802599999999998</c:v>
                </c:pt>
                <c:pt idx="722">
                  <c:v>88.802599999999998</c:v>
                </c:pt>
                <c:pt idx="723">
                  <c:v>89.744699999999995</c:v>
                </c:pt>
                <c:pt idx="724">
                  <c:v>91.068600000000004</c:v>
                </c:pt>
                <c:pt idx="725">
                  <c:v>90.664000000000001</c:v>
                </c:pt>
                <c:pt idx="726">
                  <c:v>96.287700000000001</c:v>
                </c:pt>
                <c:pt idx="727">
                  <c:v>95.131</c:v>
                </c:pt>
                <c:pt idx="728">
                  <c:v>93.933599999999998</c:v>
                </c:pt>
                <c:pt idx="729">
                  <c:v>94.866399999999999</c:v>
                </c:pt>
                <c:pt idx="730">
                  <c:v>93.660300000000007</c:v>
                </c:pt>
                <c:pt idx="731">
                  <c:v>91.129199999999997</c:v>
                </c:pt>
                <c:pt idx="732">
                  <c:v>92.485500000000002</c:v>
                </c:pt>
                <c:pt idx="733">
                  <c:v>90.368099999999998</c:v>
                </c:pt>
                <c:pt idx="734">
                  <c:v>92.468100000000007</c:v>
                </c:pt>
                <c:pt idx="735">
                  <c:v>96.737099999999998</c:v>
                </c:pt>
                <c:pt idx="736">
                  <c:v>99.412599999999998</c:v>
                </c:pt>
                <c:pt idx="737">
                  <c:v>98.457800000000006</c:v>
                </c:pt>
                <c:pt idx="738">
                  <c:v>99.622399999999999</c:v>
                </c:pt>
                <c:pt idx="739">
                  <c:v>98.518799999999999</c:v>
                </c:pt>
                <c:pt idx="740">
                  <c:v>100.59739999999999</c:v>
                </c:pt>
                <c:pt idx="741">
                  <c:v>99.238600000000005</c:v>
                </c:pt>
                <c:pt idx="742">
                  <c:v>100.82640000000001</c:v>
                </c:pt>
                <c:pt idx="743">
                  <c:v>100.08150000000001</c:v>
                </c:pt>
                <c:pt idx="744">
                  <c:v>116.6979</c:v>
                </c:pt>
                <c:pt idx="745">
                  <c:v>123.49299999999999</c:v>
                </c:pt>
                <c:pt idx="746">
                  <c:v>123.49299999999999</c:v>
                </c:pt>
                <c:pt idx="747">
                  <c:v>125.9089</c:v>
                </c:pt>
                <c:pt idx="748">
                  <c:v>122.6349</c:v>
                </c:pt>
                <c:pt idx="749">
                  <c:v>121.742</c:v>
                </c:pt>
                <c:pt idx="750">
                  <c:v>125.649</c:v>
                </c:pt>
                <c:pt idx="751">
                  <c:v>128.69909999999999</c:v>
                </c:pt>
                <c:pt idx="752">
                  <c:v>124.7158</c:v>
                </c:pt>
                <c:pt idx="753">
                  <c:v>122.483</c:v>
                </c:pt>
                <c:pt idx="754">
                  <c:v>122.6977</c:v>
                </c:pt>
                <c:pt idx="755">
                  <c:v>122.6977</c:v>
                </c:pt>
                <c:pt idx="756">
                  <c:v>124.038</c:v>
                </c:pt>
                <c:pt idx="757">
                  <c:v>121.3385</c:v>
                </c:pt>
                <c:pt idx="758">
                  <c:v>120.3856</c:v>
                </c:pt>
                <c:pt idx="759">
                  <c:v>126.791</c:v>
                </c:pt>
                <c:pt idx="760">
                  <c:v>130.1105</c:v>
                </c:pt>
                <c:pt idx="761">
                  <c:v>128.74510000000001</c:v>
                </c:pt>
                <c:pt idx="762">
                  <c:v>127.4286</c:v>
                </c:pt>
                <c:pt idx="763">
                  <c:v>127.4796</c:v>
                </c:pt>
                <c:pt idx="764">
                  <c:v>124.6011</c:v>
                </c:pt>
                <c:pt idx="765">
                  <c:v>129.68219999999999</c:v>
                </c:pt>
                <c:pt idx="766">
                  <c:v>133.45949999999999</c:v>
                </c:pt>
                <c:pt idx="767">
                  <c:v>133.01050000000001</c:v>
                </c:pt>
                <c:pt idx="768">
                  <c:v>130.77719999999999</c:v>
                </c:pt>
                <c:pt idx="769">
                  <c:v>130.34100000000001</c:v>
                </c:pt>
                <c:pt idx="770">
                  <c:v>132.29750000000001</c:v>
                </c:pt>
                <c:pt idx="771">
                  <c:v>133.9195</c:v>
                </c:pt>
                <c:pt idx="772">
                  <c:v>131.60659999999999</c:v>
                </c:pt>
                <c:pt idx="773">
                  <c:v>134.23310000000001</c:v>
                </c:pt>
                <c:pt idx="774">
                  <c:v>134.68549999999999</c:v>
                </c:pt>
                <c:pt idx="775">
                  <c:v>135.92339999999999</c:v>
                </c:pt>
                <c:pt idx="776">
                  <c:v>133.56780000000001</c:v>
                </c:pt>
                <c:pt idx="777">
                  <c:v>133.56780000000001</c:v>
                </c:pt>
                <c:pt idx="778">
                  <c:v>133.29159999999999</c:v>
                </c:pt>
                <c:pt idx="779">
                  <c:v>125.4053</c:v>
                </c:pt>
                <c:pt idx="780">
                  <c:v>126.289</c:v>
                </c:pt>
                <c:pt idx="781">
                  <c:v>125.6041</c:v>
                </c:pt>
                <c:pt idx="782">
                  <c:v>125.6041</c:v>
                </c:pt>
                <c:pt idx="783">
                  <c:v>123.0343</c:v>
                </c:pt>
                <c:pt idx="784">
                  <c:v>122.501</c:v>
                </c:pt>
                <c:pt idx="785">
                  <c:v>118.22499999999999</c:v>
                </c:pt>
                <c:pt idx="786">
                  <c:v>120.9528</c:v>
                </c:pt>
                <c:pt idx="787">
                  <c:v>118.3036</c:v>
                </c:pt>
                <c:pt idx="788">
                  <c:v>119.014</c:v>
                </c:pt>
                <c:pt idx="789">
                  <c:v>118.6681</c:v>
                </c:pt>
                <c:pt idx="790">
                  <c:v>118.985</c:v>
                </c:pt>
                <c:pt idx="791">
                  <c:v>120.32680000000001</c:v>
                </c:pt>
                <c:pt idx="792">
                  <c:v>120.32680000000001</c:v>
                </c:pt>
                <c:pt idx="793">
                  <c:v>117.2921</c:v>
                </c:pt>
                <c:pt idx="794">
                  <c:v>120.81619999999999</c:v>
                </c:pt>
                <c:pt idx="795">
                  <c:v>125.25</c:v>
                </c:pt>
                <c:pt idx="796">
                  <c:v>127.8339</c:v>
                </c:pt>
                <c:pt idx="797">
                  <c:v>125.36790000000001</c:v>
                </c:pt>
                <c:pt idx="798">
                  <c:v>127.28100000000001</c:v>
                </c:pt>
                <c:pt idx="799">
                  <c:v>127.75230000000001</c:v>
                </c:pt>
                <c:pt idx="800">
                  <c:v>128.0164</c:v>
                </c:pt>
                <c:pt idx="801">
                  <c:v>126.6117</c:v>
                </c:pt>
                <c:pt idx="802">
                  <c:v>127.59</c:v>
                </c:pt>
                <c:pt idx="803">
                  <c:v>124.8712</c:v>
                </c:pt>
                <c:pt idx="804">
                  <c:v>125.74</c:v>
                </c:pt>
                <c:pt idx="805">
                  <c:v>126.90779999999999</c:v>
                </c:pt>
                <c:pt idx="806">
                  <c:v>126.7869</c:v>
                </c:pt>
                <c:pt idx="807">
                  <c:v>125.87050000000001</c:v>
                </c:pt>
                <c:pt idx="808">
                  <c:v>122.80249999999999</c:v>
                </c:pt>
                <c:pt idx="809">
                  <c:v>119.529</c:v>
                </c:pt>
                <c:pt idx="810">
                  <c:v>121.7641</c:v>
                </c:pt>
                <c:pt idx="811">
                  <c:v>121.7782</c:v>
                </c:pt>
                <c:pt idx="812">
                  <c:v>123.4104</c:v>
                </c:pt>
                <c:pt idx="813">
                  <c:v>123.5577</c:v>
                </c:pt>
                <c:pt idx="814">
                  <c:v>124.6632</c:v>
                </c:pt>
                <c:pt idx="815">
                  <c:v>124.4607</c:v>
                </c:pt>
                <c:pt idx="816">
                  <c:v>122.6476</c:v>
                </c:pt>
                <c:pt idx="817">
                  <c:v>122.6476</c:v>
                </c:pt>
                <c:pt idx="818">
                  <c:v>122.2315</c:v>
                </c:pt>
                <c:pt idx="819">
                  <c:v>119.67230000000001</c:v>
                </c:pt>
                <c:pt idx="820">
                  <c:v>118.94929999999999</c:v>
                </c:pt>
                <c:pt idx="821">
                  <c:v>116.8873</c:v>
                </c:pt>
                <c:pt idx="822">
                  <c:v>117.0575</c:v>
                </c:pt>
                <c:pt idx="823">
                  <c:v>112.9846</c:v>
                </c:pt>
                <c:pt idx="824">
                  <c:v>116.8445</c:v>
                </c:pt>
                <c:pt idx="825">
                  <c:v>116.94970000000001</c:v>
                </c:pt>
                <c:pt idx="826">
                  <c:v>117.2937</c:v>
                </c:pt>
                <c:pt idx="827">
                  <c:v>119.4406</c:v>
                </c:pt>
                <c:pt idx="828">
                  <c:v>119.0184</c:v>
                </c:pt>
                <c:pt idx="829">
                  <c:v>120.5508</c:v>
                </c:pt>
                <c:pt idx="830">
                  <c:v>123.2671</c:v>
                </c:pt>
                <c:pt idx="831">
                  <c:v>122.1165</c:v>
                </c:pt>
                <c:pt idx="832">
                  <c:v>125.3839</c:v>
                </c:pt>
                <c:pt idx="833">
                  <c:v>122.39</c:v>
                </c:pt>
                <c:pt idx="834">
                  <c:v>119.3638</c:v>
                </c:pt>
                <c:pt idx="835">
                  <c:v>120.8043</c:v>
                </c:pt>
                <c:pt idx="836">
                  <c:v>118.5859</c:v>
                </c:pt>
                <c:pt idx="837">
                  <c:v>117.24630000000001</c:v>
                </c:pt>
                <c:pt idx="838">
                  <c:v>115.7711</c:v>
                </c:pt>
                <c:pt idx="839">
                  <c:v>115.7283</c:v>
                </c:pt>
                <c:pt idx="840">
                  <c:v>116.74339999999999</c:v>
                </c:pt>
                <c:pt idx="841">
                  <c:v>115.57080000000001</c:v>
                </c:pt>
                <c:pt idx="842">
                  <c:v>112.5549</c:v>
                </c:pt>
                <c:pt idx="843">
                  <c:v>111.6206</c:v>
                </c:pt>
                <c:pt idx="844">
                  <c:v>110.6652</c:v>
                </c:pt>
                <c:pt idx="845">
                  <c:v>113.7946</c:v>
                </c:pt>
                <c:pt idx="846">
                  <c:v>113.3429</c:v>
                </c:pt>
                <c:pt idx="847">
                  <c:v>109.3252</c:v>
                </c:pt>
                <c:pt idx="848">
                  <c:v>110.8537</c:v>
                </c:pt>
                <c:pt idx="849">
                  <c:v>110.1464</c:v>
                </c:pt>
                <c:pt idx="850">
                  <c:v>110.2881</c:v>
                </c:pt>
                <c:pt idx="851">
                  <c:v>109.6063</c:v>
                </c:pt>
                <c:pt idx="852">
                  <c:v>109.1944</c:v>
                </c:pt>
                <c:pt idx="853">
                  <c:v>106.2371</c:v>
                </c:pt>
                <c:pt idx="854">
                  <c:v>103.7675</c:v>
                </c:pt>
                <c:pt idx="855">
                  <c:v>103.2111</c:v>
                </c:pt>
                <c:pt idx="856">
                  <c:v>103.2111</c:v>
                </c:pt>
                <c:pt idx="857">
                  <c:v>104.8691</c:v>
                </c:pt>
                <c:pt idx="858">
                  <c:v>100.7805</c:v>
                </c:pt>
                <c:pt idx="859">
                  <c:v>103.7689</c:v>
                </c:pt>
                <c:pt idx="860">
                  <c:v>104.7407</c:v>
                </c:pt>
                <c:pt idx="861">
                  <c:v>106.7804</c:v>
                </c:pt>
                <c:pt idx="862">
                  <c:v>104.3691</c:v>
                </c:pt>
                <c:pt idx="863">
                  <c:v>106.1803</c:v>
                </c:pt>
                <c:pt idx="864">
                  <c:v>103.17910000000001</c:v>
                </c:pt>
                <c:pt idx="865">
                  <c:v>103.6653</c:v>
                </c:pt>
                <c:pt idx="866">
                  <c:v>101.8327</c:v>
                </c:pt>
                <c:pt idx="867">
                  <c:v>104.4093</c:v>
                </c:pt>
                <c:pt idx="868">
                  <c:v>102.2304</c:v>
                </c:pt>
                <c:pt idx="869">
                  <c:v>102.4111</c:v>
                </c:pt>
                <c:pt idx="870">
                  <c:v>104.8147</c:v>
                </c:pt>
                <c:pt idx="871">
                  <c:v>103.8574</c:v>
                </c:pt>
                <c:pt idx="872">
                  <c:v>105.6439</c:v>
                </c:pt>
                <c:pt idx="873">
                  <c:v>105.7189</c:v>
                </c:pt>
                <c:pt idx="874">
                  <c:v>105.9349</c:v>
                </c:pt>
                <c:pt idx="875">
                  <c:v>105.2657</c:v>
                </c:pt>
                <c:pt idx="876">
                  <c:v>103.52809999999999</c:v>
                </c:pt>
                <c:pt idx="877">
                  <c:v>104.4676</c:v>
                </c:pt>
                <c:pt idx="878">
                  <c:v>102.70189999999999</c:v>
                </c:pt>
                <c:pt idx="879">
                  <c:v>97.841800000000006</c:v>
                </c:pt>
                <c:pt idx="880">
                  <c:v>96.121399999999994</c:v>
                </c:pt>
                <c:pt idx="881">
                  <c:v>96.421800000000005</c:v>
                </c:pt>
                <c:pt idx="882">
                  <c:v>97.106399999999994</c:v>
                </c:pt>
                <c:pt idx="883">
                  <c:v>97.671300000000002</c:v>
                </c:pt>
                <c:pt idx="884">
                  <c:v>96.84</c:v>
                </c:pt>
                <c:pt idx="885">
                  <c:v>96.169600000000003</c:v>
                </c:pt>
                <c:pt idx="886">
                  <c:v>95.281999999999996</c:v>
                </c:pt>
                <c:pt idx="887">
                  <c:v>95.281999999999996</c:v>
                </c:pt>
                <c:pt idx="888">
                  <c:v>92.605500000000006</c:v>
                </c:pt>
                <c:pt idx="889">
                  <c:v>92.099000000000004</c:v>
                </c:pt>
                <c:pt idx="890">
                  <c:v>92.165800000000004</c:v>
                </c:pt>
                <c:pt idx="891">
                  <c:v>87.117199999999997</c:v>
                </c:pt>
                <c:pt idx="892">
                  <c:v>87.965400000000002</c:v>
                </c:pt>
                <c:pt idx="893">
                  <c:v>85.107200000000006</c:v>
                </c:pt>
                <c:pt idx="894">
                  <c:v>86.670500000000004</c:v>
                </c:pt>
                <c:pt idx="895">
                  <c:v>87.4208</c:v>
                </c:pt>
                <c:pt idx="896">
                  <c:v>86.583100000000002</c:v>
                </c:pt>
                <c:pt idx="897">
                  <c:v>85.941800000000001</c:v>
                </c:pt>
                <c:pt idx="898">
                  <c:v>84.763000000000005</c:v>
                </c:pt>
                <c:pt idx="899">
                  <c:v>79.456299999999999</c:v>
                </c:pt>
                <c:pt idx="900">
                  <c:v>81.231099999999998</c:v>
                </c:pt>
                <c:pt idx="901">
                  <c:v>83.626999999999995</c:v>
                </c:pt>
                <c:pt idx="902">
                  <c:v>83.189700000000002</c:v>
                </c:pt>
                <c:pt idx="903">
                  <c:v>81.257499999999993</c:v>
                </c:pt>
                <c:pt idx="904">
                  <c:v>81.526899999999998</c:v>
                </c:pt>
                <c:pt idx="905">
                  <c:v>80.760199999999998</c:v>
                </c:pt>
                <c:pt idx="906">
                  <c:v>80.183800000000005</c:v>
                </c:pt>
                <c:pt idx="907">
                  <c:v>80.468100000000007</c:v>
                </c:pt>
                <c:pt idx="908">
                  <c:v>83.588099999999997</c:v>
                </c:pt>
                <c:pt idx="909">
                  <c:v>87.458100000000002</c:v>
                </c:pt>
                <c:pt idx="910">
                  <c:v>89.739099999999993</c:v>
                </c:pt>
                <c:pt idx="911">
                  <c:v>92.201899999999995</c:v>
                </c:pt>
                <c:pt idx="912">
                  <c:v>93.980400000000003</c:v>
                </c:pt>
                <c:pt idx="913">
                  <c:v>93.980400000000003</c:v>
                </c:pt>
                <c:pt idx="914">
                  <c:v>92.091300000000004</c:v>
                </c:pt>
                <c:pt idx="915">
                  <c:v>97.150400000000005</c:v>
                </c:pt>
                <c:pt idx="916">
                  <c:v>98.656000000000006</c:v>
                </c:pt>
                <c:pt idx="917">
                  <c:v>98.999700000000004</c:v>
                </c:pt>
                <c:pt idx="918">
                  <c:v>98.539199999999994</c:v>
                </c:pt>
                <c:pt idx="919">
                  <c:v>97.480099999999993</c:v>
                </c:pt>
                <c:pt idx="920">
                  <c:v>98.113699999999994</c:v>
                </c:pt>
                <c:pt idx="921">
                  <c:v>97.630200000000002</c:v>
                </c:pt>
                <c:pt idx="922">
                  <c:v>95.831999999999994</c:v>
                </c:pt>
                <c:pt idx="923">
                  <c:v>91.123599999999996</c:v>
                </c:pt>
                <c:pt idx="924">
                  <c:v>91.354500000000002</c:v>
                </c:pt>
                <c:pt idx="925">
                  <c:v>90.682400000000001</c:v>
                </c:pt>
                <c:pt idx="926">
                  <c:v>89.737899999999996</c:v>
                </c:pt>
                <c:pt idx="927">
                  <c:v>89.849199999999996</c:v>
                </c:pt>
                <c:pt idx="928">
                  <c:v>94.551000000000002</c:v>
                </c:pt>
                <c:pt idx="929">
                  <c:v>93.203999999999994</c:v>
                </c:pt>
                <c:pt idx="930">
                  <c:v>94.725399999999993</c:v>
                </c:pt>
                <c:pt idx="931">
                  <c:v>94.167599999999993</c:v>
                </c:pt>
                <c:pt idx="932">
                  <c:v>94.506</c:v>
                </c:pt>
                <c:pt idx="933">
                  <c:v>91.207999999999998</c:v>
                </c:pt>
                <c:pt idx="934">
                  <c:v>91.195300000000003</c:v>
                </c:pt>
                <c:pt idx="935">
                  <c:v>88.215800000000002</c:v>
                </c:pt>
                <c:pt idx="936">
                  <c:v>91.106800000000007</c:v>
                </c:pt>
                <c:pt idx="937">
                  <c:v>90.217299999999994</c:v>
                </c:pt>
                <c:pt idx="938">
                  <c:v>91.108800000000002</c:v>
                </c:pt>
                <c:pt idx="939">
                  <c:v>90.892200000000003</c:v>
                </c:pt>
                <c:pt idx="940">
                  <c:v>87.297799999999995</c:v>
                </c:pt>
                <c:pt idx="941">
                  <c:v>89.480500000000006</c:v>
                </c:pt>
                <c:pt idx="942">
                  <c:v>90.030600000000007</c:v>
                </c:pt>
                <c:pt idx="943">
                  <c:v>92.633499999999998</c:v>
                </c:pt>
                <c:pt idx="944">
                  <c:v>89.582700000000003</c:v>
                </c:pt>
                <c:pt idx="945">
                  <c:v>88.9696</c:v>
                </c:pt>
                <c:pt idx="946">
                  <c:v>88.850700000000003</c:v>
                </c:pt>
                <c:pt idx="947">
                  <c:v>88.0458</c:v>
                </c:pt>
                <c:pt idx="948">
                  <c:v>89.153800000000004</c:v>
                </c:pt>
                <c:pt idx="949">
                  <c:v>86.083699999999993</c:v>
                </c:pt>
                <c:pt idx="950">
                  <c:v>86.421300000000002</c:v>
                </c:pt>
                <c:pt idx="951">
                  <c:v>83.435299999999998</c:v>
                </c:pt>
                <c:pt idx="952">
                  <c:v>83.186800000000005</c:v>
                </c:pt>
                <c:pt idx="953">
                  <c:v>81.372399999999999</c:v>
                </c:pt>
                <c:pt idx="954">
                  <c:v>80.549499999999995</c:v>
                </c:pt>
                <c:pt idx="955">
                  <c:v>79.145399999999995</c:v>
                </c:pt>
                <c:pt idx="956">
                  <c:v>82.372799999999998</c:v>
                </c:pt>
                <c:pt idx="957">
                  <c:v>82.372799999999998</c:v>
                </c:pt>
              </c:numCache>
            </c:numRef>
          </c:val>
          <c:smooth val="0"/>
        </c:ser>
        <c:dLbls>
          <c:showLegendKey val="0"/>
          <c:showVal val="0"/>
          <c:showCatName val="0"/>
          <c:showSerName val="0"/>
          <c:showPercent val="0"/>
          <c:showBubbleSize val="0"/>
        </c:dLbls>
        <c:smooth val="0"/>
        <c:axId val="207707456"/>
        <c:axId val="207708016"/>
      </c:lineChart>
      <c:dateAx>
        <c:axId val="207707456"/>
        <c:scaling>
          <c:orientation val="minMax"/>
        </c:scaling>
        <c:delete val="0"/>
        <c:axPos val="b"/>
        <c:numFmt formatCode="mmm\-yy"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708016"/>
        <c:crosses val="autoZero"/>
        <c:auto val="1"/>
        <c:lblOffset val="100"/>
        <c:baseTimeUnit val="days"/>
        <c:majorUnit val="6"/>
        <c:majorTimeUnit val="months"/>
      </c:dateAx>
      <c:valAx>
        <c:axId val="2077080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Basis</a:t>
                </a:r>
                <a:r>
                  <a:rPr lang="en-US" baseline="0" dirty="0" smtClean="0"/>
                  <a:t> Points</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707456"/>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userShapes r:id="rId4"/>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6"/>
          <c:order val="6"/>
          <c:tx>
            <c:strRef>
              <c:f>Sheet1!$I$962</c:f>
              <c:strCache>
                <c:ptCount val="1"/>
                <c:pt idx="0">
                  <c:v>Dollar Index (RHS)</c:v>
                </c:pt>
              </c:strCache>
            </c:strRef>
          </c:tx>
          <c:spPr>
            <a:solidFill>
              <a:schemeClr val="accent3">
                <a:lumMod val="20000"/>
                <a:lumOff val="80000"/>
              </a:schemeClr>
            </a:solidFill>
            <a:ln>
              <a:noFill/>
            </a:ln>
            <a:effectLst/>
          </c:spPr>
          <c:val>
            <c:numRef>
              <c:f>Sheet1!$I$963:$I$1919</c:f>
              <c:numCache>
                <c:formatCode>General</c:formatCode>
                <c:ptCount val="957"/>
                <c:pt idx="0">
                  <c:v>80.790999999999997</c:v>
                </c:pt>
                <c:pt idx="1">
                  <c:v>80.652000000000001</c:v>
                </c:pt>
                <c:pt idx="2">
                  <c:v>80.832999999999998</c:v>
                </c:pt>
                <c:pt idx="3">
                  <c:v>81.022000000000006</c:v>
                </c:pt>
                <c:pt idx="4">
                  <c:v>81.004999999999995</c:v>
                </c:pt>
                <c:pt idx="5">
                  <c:v>80.658000000000001</c:v>
                </c:pt>
                <c:pt idx="6">
                  <c:v>80.513000000000005</c:v>
                </c:pt>
                <c:pt idx="7">
                  <c:v>80.662000000000006</c:v>
                </c:pt>
                <c:pt idx="8">
                  <c:v>81.027000000000001</c:v>
                </c:pt>
                <c:pt idx="9">
                  <c:v>80.91</c:v>
                </c:pt>
                <c:pt idx="10">
                  <c:v>81.224999999999994</c:v>
                </c:pt>
                <c:pt idx="11">
                  <c:v>81.224999999999994</c:v>
                </c:pt>
                <c:pt idx="12">
                  <c:v>81.097999999999999</c:v>
                </c:pt>
                <c:pt idx="13">
                  <c:v>81.167000000000002</c:v>
                </c:pt>
                <c:pt idx="14">
                  <c:v>80.438000000000002</c:v>
                </c:pt>
                <c:pt idx="15">
                  <c:v>80.457999999999998</c:v>
                </c:pt>
                <c:pt idx="16">
                  <c:v>80.524000000000001</c:v>
                </c:pt>
                <c:pt idx="17">
                  <c:v>80.567999999999998</c:v>
                </c:pt>
                <c:pt idx="18">
                  <c:v>80.504999999999995</c:v>
                </c:pt>
                <c:pt idx="19">
                  <c:v>81.084999999999994</c:v>
                </c:pt>
                <c:pt idx="20">
                  <c:v>81.311000000000007</c:v>
                </c:pt>
                <c:pt idx="21">
                  <c:v>81.009</c:v>
                </c:pt>
                <c:pt idx="22">
                  <c:v>81.120999999999995</c:v>
                </c:pt>
                <c:pt idx="23">
                  <c:v>81.036000000000001</c:v>
                </c:pt>
                <c:pt idx="24">
                  <c:v>80.906000000000006</c:v>
                </c:pt>
                <c:pt idx="25">
                  <c:v>80.691000000000003</c:v>
                </c:pt>
                <c:pt idx="26">
                  <c:v>80.641999999999996</c:v>
                </c:pt>
                <c:pt idx="27">
                  <c:v>80.638000000000005</c:v>
                </c:pt>
                <c:pt idx="28">
                  <c:v>80.679000000000002</c:v>
                </c:pt>
                <c:pt idx="29">
                  <c:v>80.322999999999993</c:v>
                </c:pt>
                <c:pt idx="30">
                  <c:v>80.135999999999996</c:v>
                </c:pt>
                <c:pt idx="31">
                  <c:v>80.135999999999996</c:v>
                </c:pt>
                <c:pt idx="32">
                  <c:v>80.007999999999996</c:v>
                </c:pt>
                <c:pt idx="33">
                  <c:v>80.144000000000005</c:v>
                </c:pt>
                <c:pt idx="34">
                  <c:v>80.286000000000001</c:v>
                </c:pt>
                <c:pt idx="35">
                  <c:v>80.236999999999995</c:v>
                </c:pt>
                <c:pt idx="36">
                  <c:v>80.198999999999998</c:v>
                </c:pt>
                <c:pt idx="37">
                  <c:v>80.137</c:v>
                </c:pt>
                <c:pt idx="38">
                  <c:v>80.429000000000002</c:v>
                </c:pt>
                <c:pt idx="39">
                  <c:v>80.284999999999997</c:v>
                </c:pt>
                <c:pt idx="40">
                  <c:v>79.691000000000003</c:v>
                </c:pt>
                <c:pt idx="41">
                  <c:v>80.076999999999998</c:v>
                </c:pt>
                <c:pt idx="42">
                  <c:v>80.168000000000006</c:v>
                </c:pt>
                <c:pt idx="43">
                  <c:v>80.108999999999995</c:v>
                </c:pt>
                <c:pt idx="44">
                  <c:v>79.662999999999997</c:v>
                </c:pt>
                <c:pt idx="45">
                  <c:v>79.718999999999994</c:v>
                </c:pt>
                <c:pt idx="46">
                  <c:v>79.768000000000001</c:v>
                </c:pt>
                <c:pt idx="47">
                  <c:v>79.736000000000004</c:v>
                </c:pt>
                <c:pt idx="48">
                  <c:v>79.608000000000004</c:v>
                </c:pt>
                <c:pt idx="49">
                  <c:v>79.62</c:v>
                </c:pt>
                <c:pt idx="50">
                  <c:v>79.445999999999998</c:v>
                </c:pt>
                <c:pt idx="51">
                  <c:v>79.385000000000005</c:v>
                </c:pt>
                <c:pt idx="52">
                  <c:v>79.414000000000001</c:v>
                </c:pt>
                <c:pt idx="53">
                  <c:v>79.995000000000005</c:v>
                </c:pt>
                <c:pt idx="54">
                  <c:v>80.191999999999993</c:v>
                </c:pt>
                <c:pt idx="55">
                  <c:v>80.105000000000004</c:v>
                </c:pt>
                <c:pt idx="56">
                  <c:v>79.933999999999997</c:v>
                </c:pt>
                <c:pt idx="57">
                  <c:v>79.944000000000003</c:v>
                </c:pt>
                <c:pt idx="58">
                  <c:v>80.031999999999996</c:v>
                </c:pt>
                <c:pt idx="59">
                  <c:v>80.111000000000004</c:v>
                </c:pt>
                <c:pt idx="60">
                  <c:v>80.176000000000002</c:v>
                </c:pt>
                <c:pt idx="61">
                  <c:v>80.099999999999994</c:v>
                </c:pt>
                <c:pt idx="62">
                  <c:v>80.093999999999994</c:v>
                </c:pt>
                <c:pt idx="63">
                  <c:v>80.215000000000003</c:v>
                </c:pt>
                <c:pt idx="64">
                  <c:v>80.474999999999994</c:v>
                </c:pt>
                <c:pt idx="65">
                  <c:v>80.423000000000002</c:v>
                </c:pt>
                <c:pt idx="66">
                  <c:v>80.231999999999999</c:v>
                </c:pt>
                <c:pt idx="67">
                  <c:v>79.751999999999995</c:v>
                </c:pt>
                <c:pt idx="68">
                  <c:v>79.483999999999995</c:v>
                </c:pt>
                <c:pt idx="69">
                  <c:v>79.382999999999996</c:v>
                </c:pt>
                <c:pt idx="70">
                  <c:v>79.451999999999998</c:v>
                </c:pt>
                <c:pt idx="71">
                  <c:v>79.728999999999999</c:v>
                </c:pt>
                <c:pt idx="72">
                  <c:v>79.802999999999997</c:v>
                </c:pt>
                <c:pt idx="73">
                  <c:v>79.802999999999997</c:v>
                </c:pt>
                <c:pt idx="74">
                  <c:v>79.828000000000003</c:v>
                </c:pt>
                <c:pt idx="75">
                  <c:v>79.846999999999994</c:v>
                </c:pt>
                <c:pt idx="76">
                  <c:v>79.944999999999993</c:v>
                </c:pt>
                <c:pt idx="77">
                  <c:v>79.905000000000001</c:v>
                </c:pt>
                <c:pt idx="78">
                  <c:v>79.855000000000004</c:v>
                </c:pt>
                <c:pt idx="79">
                  <c:v>79.799000000000007</c:v>
                </c:pt>
                <c:pt idx="80">
                  <c:v>79.748999999999995</c:v>
                </c:pt>
                <c:pt idx="81">
                  <c:v>79.683000000000007</c:v>
                </c:pt>
                <c:pt idx="82">
                  <c:v>79.808000000000007</c:v>
                </c:pt>
                <c:pt idx="83">
                  <c:v>79.474000000000004</c:v>
                </c:pt>
                <c:pt idx="84">
                  <c:v>79.527000000000001</c:v>
                </c:pt>
                <c:pt idx="85">
                  <c:v>79.516000000000005</c:v>
                </c:pt>
                <c:pt idx="86">
                  <c:v>79.486000000000004</c:v>
                </c:pt>
                <c:pt idx="87">
                  <c:v>79.093000000000004</c:v>
                </c:pt>
                <c:pt idx="88">
                  <c:v>79.201999999999998</c:v>
                </c:pt>
                <c:pt idx="89">
                  <c:v>79.361000000000004</c:v>
                </c:pt>
                <c:pt idx="90">
                  <c:v>79.903000000000006</c:v>
                </c:pt>
                <c:pt idx="91">
                  <c:v>79.900999999999996</c:v>
                </c:pt>
                <c:pt idx="92">
                  <c:v>80.143000000000001</c:v>
                </c:pt>
                <c:pt idx="93">
                  <c:v>80.072999999999993</c:v>
                </c:pt>
                <c:pt idx="94">
                  <c:v>80.003</c:v>
                </c:pt>
                <c:pt idx="95">
                  <c:v>80.043000000000006</c:v>
                </c:pt>
                <c:pt idx="96">
                  <c:v>79.992999999999995</c:v>
                </c:pt>
                <c:pt idx="97">
                  <c:v>80.040999999999997</c:v>
                </c:pt>
                <c:pt idx="98">
                  <c:v>80.094999999999999</c:v>
                </c:pt>
                <c:pt idx="99">
                  <c:v>80.254000000000005</c:v>
                </c:pt>
                <c:pt idx="100">
                  <c:v>80.393000000000001</c:v>
                </c:pt>
                <c:pt idx="101">
                  <c:v>80.393000000000001</c:v>
                </c:pt>
                <c:pt idx="102">
                  <c:v>80.352000000000004</c:v>
                </c:pt>
                <c:pt idx="103">
                  <c:v>80.570999999999998</c:v>
                </c:pt>
                <c:pt idx="104">
                  <c:v>80.494</c:v>
                </c:pt>
                <c:pt idx="105">
                  <c:v>80.369</c:v>
                </c:pt>
                <c:pt idx="106">
                  <c:v>80.644000000000005</c:v>
                </c:pt>
                <c:pt idx="107">
                  <c:v>80.554000000000002</c:v>
                </c:pt>
                <c:pt idx="108">
                  <c:v>80.662999999999997</c:v>
                </c:pt>
                <c:pt idx="109">
                  <c:v>80.370999999999995</c:v>
                </c:pt>
                <c:pt idx="110">
                  <c:v>80.409000000000006</c:v>
                </c:pt>
                <c:pt idx="111">
                  <c:v>80.653000000000006</c:v>
                </c:pt>
                <c:pt idx="112">
                  <c:v>80.819999999999993</c:v>
                </c:pt>
                <c:pt idx="113">
                  <c:v>80.787999999999997</c:v>
                </c:pt>
                <c:pt idx="114">
                  <c:v>80.575999999999993</c:v>
                </c:pt>
                <c:pt idx="115">
                  <c:v>80.575999999999993</c:v>
                </c:pt>
                <c:pt idx="116">
                  <c:v>80.471000000000004</c:v>
                </c:pt>
                <c:pt idx="117">
                  <c:v>80.629000000000005</c:v>
                </c:pt>
                <c:pt idx="118">
                  <c:v>80.584000000000003</c:v>
                </c:pt>
                <c:pt idx="119">
                  <c:v>80.316999999999993</c:v>
                </c:pt>
                <c:pt idx="120">
                  <c:v>80.372</c:v>
                </c:pt>
                <c:pt idx="121">
                  <c:v>80.272000000000006</c:v>
                </c:pt>
                <c:pt idx="122">
                  <c:v>80.326999999999998</c:v>
                </c:pt>
                <c:pt idx="123">
                  <c:v>80.224999999999994</c:v>
                </c:pt>
                <c:pt idx="124">
                  <c:v>80.22</c:v>
                </c:pt>
                <c:pt idx="125">
                  <c:v>80.039000000000001</c:v>
                </c:pt>
                <c:pt idx="126">
                  <c:v>79.775000000000006</c:v>
                </c:pt>
                <c:pt idx="127">
                  <c:v>79.814999999999998</c:v>
                </c:pt>
                <c:pt idx="128">
                  <c:v>79.956000000000003</c:v>
                </c:pt>
                <c:pt idx="129">
                  <c:v>80.212000000000003</c:v>
                </c:pt>
                <c:pt idx="130">
                  <c:v>80.269000000000005</c:v>
                </c:pt>
                <c:pt idx="131">
                  <c:v>80.218000000000004</c:v>
                </c:pt>
                <c:pt idx="132">
                  <c:v>80.179000000000002</c:v>
                </c:pt>
                <c:pt idx="133">
                  <c:v>79.992999999999995</c:v>
                </c:pt>
                <c:pt idx="134">
                  <c:v>80.126999999999995</c:v>
                </c:pt>
                <c:pt idx="135">
                  <c:v>80.186999999999998</c:v>
                </c:pt>
                <c:pt idx="136">
                  <c:v>80.188000000000002</c:v>
                </c:pt>
                <c:pt idx="137">
                  <c:v>80.39</c:v>
                </c:pt>
                <c:pt idx="138">
                  <c:v>80.558999999999997</c:v>
                </c:pt>
                <c:pt idx="139">
                  <c:v>80.504999999999995</c:v>
                </c:pt>
                <c:pt idx="140">
                  <c:v>80.524000000000001</c:v>
                </c:pt>
                <c:pt idx="141">
                  <c:v>80.56</c:v>
                </c:pt>
                <c:pt idx="142">
                  <c:v>80.781000000000006</c:v>
                </c:pt>
                <c:pt idx="143">
                  <c:v>80.822999999999993</c:v>
                </c:pt>
                <c:pt idx="144">
                  <c:v>80.872</c:v>
                </c:pt>
                <c:pt idx="145">
                  <c:v>81.028999999999996</c:v>
                </c:pt>
                <c:pt idx="146">
                  <c:v>81.025000000000006</c:v>
                </c:pt>
                <c:pt idx="147">
                  <c:v>81.213999999999999</c:v>
                </c:pt>
                <c:pt idx="148">
                  <c:v>81.432000000000002</c:v>
                </c:pt>
                <c:pt idx="149">
                  <c:v>81.456000000000003</c:v>
                </c:pt>
                <c:pt idx="150">
                  <c:v>81.302000000000007</c:v>
                </c:pt>
                <c:pt idx="151">
                  <c:v>81.328000000000003</c:v>
                </c:pt>
                <c:pt idx="152">
                  <c:v>81.328000000000003</c:v>
                </c:pt>
                <c:pt idx="153">
                  <c:v>81.444000000000003</c:v>
                </c:pt>
                <c:pt idx="154">
                  <c:v>81.524000000000001</c:v>
                </c:pt>
                <c:pt idx="155">
                  <c:v>81.388999999999996</c:v>
                </c:pt>
                <c:pt idx="156">
                  <c:v>81.465999999999994</c:v>
                </c:pt>
                <c:pt idx="157">
                  <c:v>81.5</c:v>
                </c:pt>
                <c:pt idx="158">
                  <c:v>81.596000000000004</c:v>
                </c:pt>
                <c:pt idx="159">
                  <c:v>81.587999999999994</c:v>
                </c:pt>
                <c:pt idx="160">
                  <c:v>81.424000000000007</c:v>
                </c:pt>
                <c:pt idx="161">
                  <c:v>81.575999999999993</c:v>
                </c:pt>
                <c:pt idx="162">
                  <c:v>81.882999999999996</c:v>
                </c:pt>
                <c:pt idx="163">
                  <c:v>82.225999999999999</c:v>
                </c:pt>
                <c:pt idx="164">
                  <c:v>82.153999999999996</c:v>
                </c:pt>
                <c:pt idx="165">
                  <c:v>82.335999999999999</c:v>
                </c:pt>
                <c:pt idx="166">
                  <c:v>82.549000000000007</c:v>
                </c:pt>
                <c:pt idx="167">
                  <c:v>82.65</c:v>
                </c:pt>
                <c:pt idx="168">
                  <c:v>82.427999999999997</c:v>
                </c:pt>
                <c:pt idx="169">
                  <c:v>82.477000000000004</c:v>
                </c:pt>
                <c:pt idx="170">
                  <c:v>82.748000000000005</c:v>
                </c:pt>
                <c:pt idx="171">
                  <c:v>82.748000000000005</c:v>
                </c:pt>
                <c:pt idx="172">
                  <c:v>82.992000000000004</c:v>
                </c:pt>
                <c:pt idx="173">
                  <c:v>82.864999999999995</c:v>
                </c:pt>
                <c:pt idx="174">
                  <c:v>83.82</c:v>
                </c:pt>
                <c:pt idx="175">
                  <c:v>83.739000000000004</c:v>
                </c:pt>
                <c:pt idx="176">
                  <c:v>84.231999999999999</c:v>
                </c:pt>
                <c:pt idx="177">
                  <c:v>84.278000000000006</c:v>
                </c:pt>
                <c:pt idx="178">
                  <c:v>84.283000000000001</c:v>
                </c:pt>
                <c:pt idx="179">
                  <c:v>84.298000000000002</c:v>
                </c:pt>
                <c:pt idx="180">
                  <c:v>84.24</c:v>
                </c:pt>
                <c:pt idx="181">
                  <c:v>84.263999999999996</c:v>
                </c:pt>
                <c:pt idx="182">
                  <c:v>84.073999999999998</c:v>
                </c:pt>
                <c:pt idx="183">
                  <c:v>84.344999999999999</c:v>
                </c:pt>
                <c:pt idx="184">
                  <c:v>84.322999999999993</c:v>
                </c:pt>
                <c:pt idx="185">
                  <c:v>84.734999999999999</c:v>
                </c:pt>
                <c:pt idx="186">
                  <c:v>84.751999999999995</c:v>
                </c:pt>
                <c:pt idx="187">
                  <c:v>84.658000000000001</c:v>
                </c:pt>
                <c:pt idx="188">
                  <c:v>85.037000000000006</c:v>
                </c:pt>
                <c:pt idx="189">
                  <c:v>85.194999999999993</c:v>
                </c:pt>
                <c:pt idx="190">
                  <c:v>85.64</c:v>
                </c:pt>
                <c:pt idx="191">
                  <c:v>85.590999999999994</c:v>
                </c:pt>
                <c:pt idx="192">
                  <c:v>85.936000000000007</c:v>
                </c:pt>
                <c:pt idx="193">
                  <c:v>85.971999999999994</c:v>
                </c:pt>
                <c:pt idx="194">
                  <c:v>85.600999999999999</c:v>
                </c:pt>
                <c:pt idx="195">
                  <c:v>86.694000000000003</c:v>
                </c:pt>
                <c:pt idx="196">
                  <c:v>85.927999999999997</c:v>
                </c:pt>
                <c:pt idx="197">
                  <c:v>85.671999999999997</c:v>
                </c:pt>
                <c:pt idx="198">
                  <c:v>85.296999999999997</c:v>
                </c:pt>
                <c:pt idx="199">
                  <c:v>85.522000000000006</c:v>
                </c:pt>
                <c:pt idx="200">
                  <c:v>85.912000000000006</c:v>
                </c:pt>
                <c:pt idx="201">
                  <c:v>85.531999999999996</c:v>
                </c:pt>
                <c:pt idx="202">
                  <c:v>85.822000000000003</c:v>
                </c:pt>
                <c:pt idx="203">
                  <c:v>85.147000000000006</c:v>
                </c:pt>
                <c:pt idx="204">
                  <c:v>84.954999999999998</c:v>
                </c:pt>
                <c:pt idx="205">
                  <c:v>85.11</c:v>
                </c:pt>
                <c:pt idx="206">
                  <c:v>84.953000000000003</c:v>
                </c:pt>
                <c:pt idx="207">
                  <c:v>85.302999999999997</c:v>
                </c:pt>
                <c:pt idx="208">
                  <c:v>85.741</c:v>
                </c:pt>
                <c:pt idx="209">
                  <c:v>85.843000000000004</c:v>
                </c:pt>
                <c:pt idx="210">
                  <c:v>85.731999999999999</c:v>
                </c:pt>
                <c:pt idx="211">
                  <c:v>85.495000000000005</c:v>
                </c:pt>
                <c:pt idx="212">
                  <c:v>85.408000000000001</c:v>
                </c:pt>
                <c:pt idx="213">
                  <c:v>85.951999999999998</c:v>
                </c:pt>
                <c:pt idx="214">
                  <c:v>86.147000000000006</c:v>
                </c:pt>
                <c:pt idx="215">
                  <c:v>86.917000000000002</c:v>
                </c:pt>
                <c:pt idx="216">
                  <c:v>87.308999999999997</c:v>
                </c:pt>
                <c:pt idx="217">
                  <c:v>86.983999999999995</c:v>
                </c:pt>
                <c:pt idx="218">
                  <c:v>87.444000000000003</c:v>
                </c:pt>
                <c:pt idx="219">
                  <c:v>88.012</c:v>
                </c:pt>
                <c:pt idx="220">
                  <c:v>87.641999999999996</c:v>
                </c:pt>
                <c:pt idx="221">
                  <c:v>87.81</c:v>
                </c:pt>
                <c:pt idx="222">
                  <c:v>87.531000000000006</c:v>
                </c:pt>
                <c:pt idx="223">
                  <c:v>87.822000000000003</c:v>
                </c:pt>
                <c:pt idx="224">
                  <c:v>87.674000000000007</c:v>
                </c:pt>
                <c:pt idx="225">
                  <c:v>87.525000000000006</c:v>
                </c:pt>
                <c:pt idx="226">
                  <c:v>87.926000000000002</c:v>
                </c:pt>
                <c:pt idx="227">
                  <c:v>87.575000000000003</c:v>
                </c:pt>
                <c:pt idx="228">
                  <c:v>87.647000000000006</c:v>
                </c:pt>
                <c:pt idx="229">
                  <c:v>87.590999999999994</c:v>
                </c:pt>
                <c:pt idx="230">
                  <c:v>88.31</c:v>
                </c:pt>
                <c:pt idx="231">
                  <c:v>88.150999999999996</c:v>
                </c:pt>
                <c:pt idx="232">
                  <c:v>87.92</c:v>
                </c:pt>
                <c:pt idx="233">
                  <c:v>87.606999999999999</c:v>
                </c:pt>
                <c:pt idx="234">
                  <c:v>87.606999999999999</c:v>
                </c:pt>
                <c:pt idx="235">
                  <c:v>88.355999999999995</c:v>
                </c:pt>
                <c:pt idx="236">
                  <c:v>87.945999999999998</c:v>
                </c:pt>
                <c:pt idx="237">
                  <c:v>88.647000000000006</c:v>
                </c:pt>
                <c:pt idx="238">
                  <c:v>88.956000000000003</c:v>
                </c:pt>
                <c:pt idx="239">
                  <c:v>88.703999999999994</c:v>
                </c:pt>
                <c:pt idx="240">
                  <c:v>89.334000000000003</c:v>
                </c:pt>
                <c:pt idx="241">
                  <c:v>89.040999999999997</c:v>
                </c:pt>
                <c:pt idx="242">
                  <c:v>88.69</c:v>
                </c:pt>
                <c:pt idx="243">
                  <c:v>88.271000000000001</c:v>
                </c:pt>
                <c:pt idx="244">
                  <c:v>88.662999999999997</c:v>
                </c:pt>
                <c:pt idx="245">
                  <c:v>88.363</c:v>
                </c:pt>
                <c:pt idx="246">
                  <c:v>88.46</c:v>
                </c:pt>
                <c:pt idx="247">
                  <c:v>88.125</c:v>
                </c:pt>
                <c:pt idx="248">
                  <c:v>89.132999999999996</c:v>
                </c:pt>
                <c:pt idx="249">
                  <c:v>89.234999999999999</c:v>
                </c:pt>
                <c:pt idx="250">
                  <c:v>89.597999999999999</c:v>
                </c:pt>
                <c:pt idx="251">
                  <c:v>89.77</c:v>
                </c:pt>
                <c:pt idx="252">
                  <c:v>90.063999999999993</c:v>
                </c:pt>
                <c:pt idx="253">
                  <c:v>89.966999999999999</c:v>
                </c:pt>
                <c:pt idx="254">
                  <c:v>89.834999999999994</c:v>
                </c:pt>
                <c:pt idx="255">
                  <c:v>90.03</c:v>
                </c:pt>
                <c:pt idx="256">
                  <c:v>90.19</c:v>
                </c:pt>
                <c:pt idx="257">
                  <c:v>89.991</c:v>
                </c:pt>
                <c:pt idx="258">
                  <c:v>90.269000000000005</c:v>
                </c:pt>
                <c:pt idx="259">
                  <c:v>90.275999999999996</c:v>
                </c:pt>
                <c:pt idx="260">
                  <c:v>91.08</c:v>
                </c:pt>
                <c:pt idx="261">
                  <c:v>91.378</c:v>
                </c:pt>
                <c:pt idx="262">
                  <c:v>91.498999999999995</c:v>
                </c:pt>
                <c:pt idx="263">
                  <c:v>91.89</c:v>
                </c:pt>
                <c:pt idx="264">
                  <c:v>92.367999999999995</c:v>
                </c:pt>
                <c:pt idx="265">
                  <c:v>91.935000000000002</c:v>
                </c:pt>
                <c:pt idx="266">
                  <c:v>91.983000000000004</c:v>
                </c:pt>
                <c:pt idx="267">
                  <c:v>92.31</c:v>
                </c:pt>
                <c:pt idx="268">
                  <c:v>92.161000000000001</c:v>
                </c:pt>
                <c:pt idx="269">
                  <c:v>92.352000000000004</c:v>
                </c:pt>
                <c:pt idx="270">
                  <c:v>92.52</c:v>
                </c:pt>
                <c:pt idx="271">
                  <c:v>92.52</c:v>
                </c:pt>
                <c:pt idx="272">
                  <c:v>93.046000000000006</c:v>
                </c:pt>
                <c:pt idx="273">
                  <c:v>92.903999999999996</c:v>
                </c:pt>
                <c:pt idx="274">
                  <c:v>94.076999999999998</c:v>
                </c:pt>
                <c:pt idx="275">
                  <c:v>94.762</c:v>
                </c:pt>
                <c:pt idx="276">
                  <c:v>94.802000000000007</c:v>
                </c:pt>
                <c:pt idx="277">
                  <c:v>94.022000000000006</c:v>
                </c:pt>
                <c:pt idx="278">
                  <c:v>94.466999999999999</c:v>
                </c:pt>
                <c:pt idx="279">
                  <c:v>94.781999999999996</c:v>
                </c:pt>
                <c:pt idx="280">
                  <c:v>94.804000000000002</c:v>
                </c:pt>
                <c:pt idx="281">
                  <c:v>94.504000000000005</c:v>
                </c:pt>
                <c:pt idx="282">
                  <c:v>93.6</c:v>
                </c:pt>
                <c:pt idx="283">
                  <c:v>93.986000000000004</c:v>
                </c:pt>
                <c:pt idx="284">
                  <c:v>93.569000000000003</c:v>
                </c:pt>
                <c:pt idx="285">
                  <c:v>94.697999999999993</c:v>
                </c:pt>
                <c:pt idx="286">
                  <c:v>94.448999999999998</c:v>
                </c:pt>
                <c:pt idx="287">
                  <c:v>94.757999999999996</c:v>
                </c:pt>
                <c:pt idx="288">
                  <c:v>94.984999999999999</c:v>
                </c:pt>
                <c:pt idx="289">
                  <c:v>94.093999999999994</c:v>
                </c:pt>
                <c:pt idx="290">
                  <c:v>94.200999999999993</c:v>
                </c:pt>
                <c:pt idx="291">
                  <c:v>94.200999999999993</c:v>
                </c:pt>
                <c:pt idx="292">
                  <c:v>94.061000000000007</c:v>
                </c:pt>
                <c:pt idx="293">
                  <c:v>94.197999999999993</c:v>
                </c:pt>
                <c:pt idx="294">
                  <c:v>94.403999999999996</c:v>
                </c:pt>
                <c:pt idx="295">
                  <c:v>94.253</c:v>
                </c:pt>
                <c:pt idx="296">
                  <c:v>94.569000000000003</c:v>
                </c:pt>
                <c:pt idx="297">
                  <c:v>94.492999999999995</c:v>
                </c:pt>
                <c:pt idx="298">
                  <c:v>94.212999999999994</c:v>
                </c:pt>
                <c:pt idx="299">
                  <c:v>95.292000000000002</c:v>
                </c:pt>
                <c:pt idx="300">
                  <c:v>95.293000000000006</c:v>
                </c:pt>
                <c:pt idx="301">
                  <c:v>95.462000000000003</c:v>
                </c:pt>
                <c:pt idx="302">
                  <c:v>95.382999999999996</c:v>
                </c:pt>
                <c:pt idx="303">
                  <c:v>95.965000000000003</c:v>
                </c:pt>
                <c:pt idx="304">
                  <c:v>96.378</c:v>
                </c:pt>
                <c:pt idx="305">
                  <c:v>97.614999999999995</c:v>
                </c:pt>
                <c:pt idx="306">
                  <c:v>97.587999999999994</c:v>
                </c:pt>
                <c:pt idx="307">
                  <c:v>98.617999999999995</c:v>
                </c:pt>
                <c:pt idx="308">
                  <c:v>99.795000000000002</c:v>
                </c:pt>
                <c:pt idx="309">
                  <c:v>99.435000000000002</c:v>
                </c:pt>
                <c:pt idx="310">
                  <c:v>100.33</c:v>
                </c:pt>
                <c:pt idx="311">
                  <c:v>99.603999999999999</c:v>
                </c:pt>
                <c:pt idx="312">
                  <c:v>99.584999999999994</c:v>
                </c:pt>
                <c:pt idx="313">
                  <c:v>98.55</c:v>
                </c:pt>
                <c:pt idx="314">
                  <c:v>99.26</c:v>
                </c:pt>
                <c:pt idx="315">
                  <c:v>97.909000000000006</c:v>
                </c:pt>
                <c:pt idx="316">
                  <c:v>97.033000000000001</c:v>
                </c:pt>
                <c:pt idx="317">
                  <c:v>97.192999999999998</c:v>
                </c:pt>
                <c:pt idx="318">
                  <c:v>96.978999999999999</c:v>
                </c:pt>
                <c:pt idx="319">
                  <c:v>97.436000000000007</c:v>
                </c:pt>
                <c:pt idx="320">
                  <c:v>97.290999999999997</c:v>
                </c:pt>
                <c:pt idx="321">
                  <c:v>97.974999999999994</c:v>
                </c:pt>
                <c:pt idx="322">
                  <c:v>98.356999999999999</c:v>
                </c:pt>
                <c:pt idx="323">
                  <c:v>98.185000000000002</c:v>
                </c:pt>
                <c:pt idx="324">
                  <c:v>97.436000000000007</c:v>
                </c:pt>
                <c:pt idx="325">
                  <c:v>96.545000000000002</c:v>
                </c:pt>
                <c:pt idx="326">
                  <c:v>96.777000000000001</c:v>
                </c:pt>
                <c:pt idx="327">
                  <c:v>97.83</c:v>
                </c:pt>
                <c:pt idx="328">
                  <c:v>97.94</c:v>
                </c:pt>
                <c:pt idx="329">
                  <c:v>99.155000000000001</c:v>
                </c:pt>
                <c:pt idx="330">
                  <c:v>99.337999999999994</c:v>
                </c:pt>
                <c:pt idx="331">
                  <c:v>99.49</c:v>
                </c:pt>
                <c:pt idx="332">
                  <c:v>98.733000000000004</c:v>
                </c:pt>
                <c:pt idx="333">
                  <c:v>98.319000000000003</c:v>
                </c:pt>
                <c:pt idx="334">
                  <c:v>97.415000000000006</c:v>
                </c:pt>
                <c:pt idx="335">
                  <c:v>97.52</c:v>
                </c:pt>
                <c:pt idx="336">
                  <c:v>97.941000000000003</c:v>
                </c:pt>
                <c:pt idx="337">
                  <c:v>98.004000000000005</c:v>
                </c:pt>
                <c:pt idx="338">
                  <c:v>97.932000000000002</c:v>
                </c:pt>
                <c:pt idx="339">
                  <c:v>97.278000000000006</c:v>
                </c:pt>
                <c:pt idx="340">
                  <c:v>96.921999999999997</c:v>
                </c:pt>
                <c:pt idx="341">
                  <c:v>96.765000000000001</c:v>
                </c:pt>
                <c:pt idx="342">
                  <c:v>96.091999999999999</c:v>
                </c:pt>
                <c:pt idx="343">
                  <c:v>95.209000000000003</c:v>
                </c:pt>
                <c:pt idx="344">
                  <c:v>94.6</c:v>
                </c:pt>
                <c:pt idx="345">
                  <c:v>95.296999999999997</c:v>
                </c:pt>
                <c:pt idx="346">
                  <c:v>95.48</c:v>
                </c:pt>
                <c:pt idx="347">
                  <c:v>95.075999999999993</c:v>
                </c:pt>
                <c:pt idx="348">
                  <c:v>94.087000000000003</c:v>
                </c:pt>
                <c:pt idx="349">
                  <c:v>94.635000000000005</c:v>
                </c:pt>
                <c:pt idx="350">
                  <c:v>94.793999999999997</c:v>
                </c:pt>
                <c:pt idx="351">
                  <c:v>95.010999999999996</c:v>
                </c:pt>
                <c:pt idx="352">
                  <c:v>94.534000000000006</c:v>
                </c:pt>
                <c:pt idx="353">
                  <c:v>93.617000000000004</c:v>
                </c:pt>
                <c:pt idx="354">
                  <c:v>93.456999999999994</c:v>
                </c:pt>
                <c:pt idx="355">
                  <c:v>93.135000000000005</c:v>
                </c:pt>
                <c:pt idx="356">
                  <c:v>94.221000000000004</c:v>
                </c:pt>
                <c:pt idx="357">
                  <c:v>95.266999999999996</c:v>
                </c:pt>
                <c:pt idx="358">
                  <c:v>95.447999999999993</c:v>
                </c:pt>
                <c:pt idx="359">
                  <c:v>95.254999999999995</c:v>
                </c:pt>
                <c:pt idx="360">
                  <c:v>96.013999999999996</c:v>
                </c:pt>
                <c:pt idx="361">
                  <c:v>96.013999999999996</c:v>
                </c:pt>
                <c:pt idx="362">
                  <c:v>97.299000000000007</c:v>
                </c:pt>
                <c:pt idx="363">
                  <c:v>97.370999999999995</c:v>
                </c:pt>
                <c:pt idx="364">
                  <c:v>96.965000000000003</c:v>
                </c:pt>
                <c:pt idx="365">
                  <c:v>96.906999999999996</c:v>
                </c:pt>
                <c:pt idx="366">
                  <c:v>97.391999999999996</c:v>
                </c:pt>
                <c:pt idx="367">
                  <c:v>95.834999999999994</c:v>
                </c:pt>
                <c:pt idx="368">
                  <c:v>95.465000000000003</c:v>
                </c:pt>
                <c:pt idx="369">
                  <c:v>95.460999999999999</c:v>
                </c:pt>
                <c:pt idx="370">
                  <c:v>96.305999999999997</c:v>
                </c:pt>
                <c:pt idx="371">
                  <c:v>95.299000000000007</c:v>
                </c:pt>
                <c:pt idx="372">
                  <c:v>95.165999999999997</c:v>
                </c:pt>
                <c:pt idx="373">
                  <c:v>94.646000000000001</c:v>
                </c:pt>
                <c:pt idx="374">
                  <c:v>94.975999999999999</c:v>
                </c:pt>
                <c:pt idx="375">
                  <c:v>94.971999999999994</c:v>
                </c:pt>
                <c:pt idx="376">
                  <c:v>94.81</c:v>
                </c:pt>
                <c:pt idx="377">
                  <c:v>94.998999999999995</c:v>
                </c:pt>
                <c:pt idx="378">
                  <c:v>94.296000000000006</c:v>
                </c:pt>
                <c:pt idx="379">
                  <c:v>94.042000000000002</c:v>
                </c:pt>
                <c:pt idx="380">
                  <c:v>94.084999999999994</c:v>
                </c:pt>
                <c:pt idx="381">
                  <c:v>94.328999999999994</c:v>
                </c:pt>
                <c:pt idx="382">
                  <c:v>95.432000000000002</c:v>
                </c:pt>
                <c:pt idx="383">
                  <c:v>95.263999999999996</c:v>
                </c:pt>
                <c:pt idx="384">
                  <c:v>95.186999999999998</c:v>
                </c:pt>
                <c:pt idx="385">
                  <c:v>95.471999999999994</c:v>
                </c:pt>
                <c:pt idx="386">
                  <c:v>94.79</c:v>
                </c:pt>
                <c:pt idx="387">
                  <c:v>95.484999999999999</c:v>
                </c:pt>
                <c:pt idx="388">
                  <c:v>96.31</c:v>
                </c:pt>
                <c:pt idx="389">
                  <c:v>96.113</c:v>
                </c:pt>
                <c:pt idx="390">
                  <c:v>96.113</c:v>
                </c:pt>
                <c:pt idx="391">
                  <c:v>96.298000000000002</c:v>
                </c:pt>
                <c:pt idx="392">
                  <c:v>96.864999999999995</c:v>
                </c:pt>
                <c:pt idx="393">
                  <c:v>96.293999999999997</c:v>
                </c:pt>
                <c:pt idx="394">
                  <c:v>96.605999999999995</c:v>
                </c:pt>
                <c:pt idx="395">
                  <c:v>96.025000000000006</c:v>
                </c:pt>
                <c:pt idx="396">
                  <c:v>96.858000000000004</c:v>
                </c:pt>
                <c:pt idx="397">
                  <c:v>96.643000000000001</c:v>
                </c:pt>
                <c:pt idx="398">
                  <c:v>97.165999999999997</c:v>
                </c:pt>
                <c:pt idx="399">
                  <c:v>97.668000000000006</c:v>
                </c:pt>
                <c:pt idx="400">
                  <c:v>97.861999999999995</c:v>
                </c:pt>
                <c:pt idx="401">
                  <c:v>98.028999999999996</c:v>
                </c:pt>
                <c:pt idx="402">
                  <c:v>97.328000000000003</c:v>
                </c:pt>
                <c:pt idx="403">
                  <c:v>97.597999999999999</c:v>
                </c:pt>
                <c:pt idx="404">
                  <c:v>97.114999999999995</c:v>
                </c:pt>
                <c:pt idx="405">
                  <c:v>97.244</c:v>
                </c:pt>
                <c:pt idx="406">
                  <c:v>96.501999999999995</c:v>
                </c:pt>
                <c:pt idx="407">
                  <c:v>96.772000000000006</c:v>
                </c:pt>
                <c:pt idx="408">
                  <c:v>96.975999999999999</c:v>
                </c:pt>
                <c:pt idx="409">
                  <c:v>97.56</c:v>
                </c:pt>
                <c:pt idx="410">
                  <c:v>97.335999999999999</c:v>
                </c:pt>
                <c:pt idx="411">
                  <c:v>97.494</c:v>
                </c:pt>
                <c:pt idx="412">
                  <c:v>97.930999999999997</c:v>
                </c:pt>
                <c:pt idx="413">
                  <c:v>97.957999999999998</c:v>
                </c:pt>
                <c:pt idx="414">
                  <c:v>97.832999999999998</c:v>
                </c:pt>
                <c:pt idx="415">
                  <c:v>97.563000000000002</c:v>
                </c:pt>
                <c:pt idx="416">
                  <c:v>97.159000000000006</c:v>
                </c:pt>
                <c:pt idx="417">
                  <c:v>97.29</c:v>
                </c:pt>
                <c:pt idx="418">
                  <c:v>96.262</c:v>
                </c:pt>
                <c:pt idx="419">
                  <c:v>96.444999999999993</c:v>
                </c:pt>
                <c:pt idx="420">
                  <c:v>96.52</c:v>
                </c:pt>
                <c:pt idx="421">
                  <c:v>96.805999999999997</c:v>
                </c:pt>
                <c:pt idx="422">
                  <c:v>97.04</c:v>
                </c:pt>
                <c:pt idx="423">
                  <c:v>96.358999999999995</c:v>
                </c:pt>
                <c:pt idx="424">
                  <c:v>95.98</c:v>
                </c:pt>
                <c:pt idx="425">
                  <c:v>95.007999999999996</c:v>
                </c:pt>
                <c:pt idx="426">
                  <c:v>93.331999999999994</c:v>
                </c:pt>
                <c:pt idx="427">
                  <c:v>94.53</c:v>
                </c:pt>
                <c:pt idx="428">
                  <c:v>95.1</c:v>
                </c:pt>
                <c:pt idx="429">
                  <c:v>95.61</c:v>
                </c:pt>
                <c:pt idx="430">
                  <c:v>96.105999999999995</c:v>
                </c:pt>
                <c:pt idx="431">
                  <c:v>95.823999999999998</c:v>
                </c:pt>
                <c:pt idx="432">
                  <c:v>95.45</c:v>
                </c:pt>
                <c:pt idx="433">
                  <c:v>95.828000000000003</c:v>
                </c:pt>
                <c:pt idx="434">
                  <c:v>96.405000000000001</c:v>
                </c:pt>
                <c:pt idx="435">
                  <c:v>96.228999999999999</c:v>
                </c:pt>
                <c:pt idx="436">
                  <c:v>96.228999999999999</c:v>
                </c:pt>
                <c:pt idx="437">
                  <c:v>95.984999999999999</c:v>
                </c:pt>
                <c:pt idx="438">
                  <c:v>96.012</c:v>
                </c:pt>
                <c:pt idx="439">
                  <c:v>95.456000000000003</c:v>
                </c:pt>
                <c:pt idx="440">
                  <c:v>95.194000000000003</c:v>
                </c:pt>
                <c:pt idx="441">
                  <c:v>95.245999999999995</c:v>
                </c:pt>
                <c:pt idx="442">
                  <c:v>95.611000000000004</c:v>
                </c:pt>
                <c:pt idx="443">
                  <c:v>95.42</c:v>
                </c:pt>
                <c:pt idx="444">
                  <c:v>94.55</c:v>
                </c:pt>
                <c:pt idx="445">
                  <c:v>94.863</c:v>
                </c:pt>
                <c:pt idx="446">
                  <c:v>95.894000000000005</c:v>
                </c:pt>
                <c:pt idx="447">
                  <c:v>96.283000000000001</c:v>
                </c:pt>
                <c:pt idx="448">
                  <c:v>96.067999999999998</c:v>
                </c:pt>
                <c:pt idx="449">
                  <c:v>95.994</c:v>
                </c:pt>
                <c:pt idx="450">
                  <c:v>96.269000000000005</c:v>
                </c:pt>
                <c:pt idx="451">
                  <c:v>96.034000000000006</c:v>
                </c:pt>
                <c:pt idx="452">
                  <c:v>95.855000000000004</c:v>
                </c:pt>
                <c:pt idx="453">
                  <c:v>96.35</c:v>
                </c:pt>
                <c:pt idx="454">
                  <c:v>96.185000000000002</c:v>
                </c:pt>
                <c:pt idx="455">
                  <c:v>95.83</c:v>
                </c:pt>
                <c:pt idx="456">
                  <c:v>96.105999999999995</c:v>
                </c:pt>
                <c:pt idx="457">
                  <c:v>95.454999999999998</c:v>
                </c:pt>
                <c:pt idx="458">
                  <c:v>95.497</c:v>
                </c:pt>
                <c:pt idx="459">
                  <c:v>95.317999999999998</c:v>
                </c:pt>
                <c:pt idx="460">
                  <c:v>94.813000000000002</c:v>
                </c:pt>
                <c:pt idx="461">
                  <c:v>94.840999999999994</c:v>
                </c:pt>
                <c:pt idx="462">
                  <c:v>94.759</c:v>
                </c:pt>
                <c:pt idx="463">
                  <c:v>93.930999999999997</c:v>
                </c:pt>
                <c:pt idx="464">
                  <c:v>94.370999999999995</c:v>
                </c:pt>
                <c:pt idx="465">
                  <c:v>94.54</c:v>
                </c:pt>
                <c:pt idx="466">
                  <c:v>94.927999999999997</c:v>
                </c:pt>
                <c:pt idx="467">
                  <c:v>94.912999999999997</c:v>
                </c:pt>
                <c:pt idx="468">
                  <c:v>95.034999999999997</c:v>
                </c:pt>
                <c:pt idx="469">
                  <c:v>96.378</c:v>
                </c:pt>
                <c:pt idx="470">
                  <c:v>97.126999999999995</c:v>
                </c:pt>
                <c:pt idx="471">
                  <c:v>96.861000000000004</c:v>
                </c:pt>
                <c:pt idx="472">
                  <c:v>96.906000000000006</c:v>
                </c:pt>
                <c:pt idx="473">
                  <c:v>97.781999999999996</c:v>
                </c:pt>
                <c:pt idx="474">
                  <c:v>97.281999999999996</c:v>
                </c:pt>
                <c:pt idx="475">
                  <c:v>96.945999999999998</c:v>
                </c:pt>
                <c:pt idx="476">
                  <c:v>96.927999999999997</c:v>
                </c:pt>
                <c:pt idx="477">
                  <c:v>97.158000000000001</c:v>
                </c:pt>
                <c:pt idx="478">
                  <c:v>97.95</c:v>
                </c:pt>
                <c:pt idx="479">
                  <c:v>97.936000000000007</c:v>
                </c:pt>
                <c:pt idx="480">
                  <c:v>99.168000000000006</c:v>
                </c:pt>
                <c:pt idx="481">
                  <c:v>98.978999999999999</c:v>
                </c:pt>
                <c:pt idx="482">
                  <c:v>99.293000000000006</c:v>
                </c:pt>
                <c:pt idx="483">
                  <c:v>99.013000000000005</c:v>
                </c:pt>
                <c:pt idx="484">
                  <c:v>98.649000000000001</c:v>
                </c:pt>
                <c:pt idx="485">
                  <c:v>98.998000000000005</c:v>
                </c:pt>
                <c:pt idx="486">
                  <c:v>99.441999999999993</c:v>
                </c:pt>
                <c:pt idx="487">
                  <c:v>99.631</c:v>
                </c:pt>
                <c:pt idx="488">
                  <c:v>99.652000000000001</c:v>
                </c:pt>
                <c:pt idx="489">
                  <c:v>98.989000000000004</c:v>
                </c:pt>
                <c:pt idx="490">
                  <c:v>99.564999999999998</c:v>
                </c:pt>
                <c:pt idx="491">
                  <c:v>99.802999999999997</c:v>
                </c:pt>
                <c:pt idx="492">
                  <c:v>99.527000000000001</c:v>
                </c:pt>
                <c:pt idx="493">
                  <c:v>99.795000000000002</c:v>
                </c:pt>
                <c:pt idx="494">
                  <c:v>99.795000000000002</c:v>
                </c:pt>
                <c:pt idx="495">
                  <c:v>100.02</c:v>
                </c:pt>
                <c:pt idx="496">
                  <c:v>100.17</c:v>
                </c:pt>
                <c:pt idx="497">
                  <c:v>99.795000000000002</c:v>
                </c:pt>
                <c:pt idx="498">
                  <c:v>99.992999999999995</c:v>
                </c:pt>
                <c:pt idx="499">
                  <c:v>97.620999999999995</c:v>
                </c:pt>
                <c:pt idx="500">
                  <c:v>98.353999999999999</c:v>
                </c:pt>
                <c:pt idx="501">
                  <c:v>98.655000000000001</c:v>
                </c:pt>
                <c:pt idx="502">
                  <c:v>98.474000000000004</c:v>
                </c:pt>
                <c:pt idx="503">
                  <c:v>97.344999999999999</c:v>
                </c:pt>
                <c:pt idx="504">
                  <c:v>97.938999999999993</c:v>
                </c:pt>
                <c:pt idx="505">
                  <c:v>97.564999999999998</c:v>
                </c:pt>
                <c:pt idx="506">
                  <c:v>97.603999999999999</c:v>
                </c:pt>
                <c:pt idx="507">
                  <c:v>98.216999999999999</c:v>
                </c:pt>
                <c:pt idx="508">
                  <c:v>97.870999999999995</c:v>
                </c:pt>
                <c:pt idx="509">
                  <c:v>99.27</c:v>
                </c:pt>
                <c:pt idx="510">
                  <c:v>98.703000000000003</c:v>
                </c:pt>
                <c:pt idx="511">
                  <c:v>98.363</c:v>
                </c:pt>
                <c:pt idx="512">
                  <c:v>98.234999999999999</c:v>
                </c:pt>
                <c:pt idx="513">
                  <c:v>98.340999999999994</c:v>
                </c:pt>
                <c:pt idx="514">
                  <c:v>97.983999999999995</c:v>
                </c:pt>
                <c:pt idx="515">
                  <c:v>97.846999999999994</c:v>
                </c:pt>
                <c:pt idx="516">
                  <c:v>97.918999999999997</c:v>
                </c:pt>
                <c:pt idx="517">
                  <c:v>98.100999999999999</c:v>
                </c:pt>
                <c:pt idx="518">
                  <c:v>98.266000000000005</c:v>
                </c:pt>
                <c:pt idx="519">
                  <c:v>98.631</c:v>
                </c:pt>
                <c:pt idx="520">
                  <c:v>98.683000000000007</c:v>
                </c:pt>
                <c:pt idx="521">
                  <c:v>98.869</c:v>
                </c:pt>
                <c:pt idx="522">
                  <c:v>99.403999999999996</c:v>
                </c:pt>
                <c:pt idx="523">
                  <c:v>99.180999999999997</c:v>
                </c:pt>
                <c:pt idx="524">
                  <c:v>98.218999999999994</c:v>
                </c:pt>
                <c:pt idx="525">
                  <c:v>98.54</c:v>
                </c:pt>
                <c:pt idx="526">
                  <c:v>98.724999999999994</c:v>
                </c:pt>
                <c:pt idx="527">
                  <c:v>98.974000000000004</c:v>
                </c:pt>
                <c:pt idx="528">
                  <c:v>98.933000000000007</c:v>
                </c:pt>
                <c:pt idx="529">
                  <c:v>99.088999999999999</c:v>
                </c:pt>
                <c:pt idx="530">
                  <c:v>98.956000000000003</c:v>
                </c:pt>
                <c:pt idx="531">
                  <c:v>98.956000000000003</c:v>
                </c:pt>
                <c:pt idx="532">
                  <c:v>98.991</c:v>
                </c:pt>
                <c:pt idx="533">
                  <c:v>99.090999999999994</c:v>
                </c:pt>
                <c:pt idx="534">
                  <c:v>99.055999999999997</c:v>
                </c:pt>
                <c:pt idx="535">
                  <c:v>99.573999999999998</c:v>
                </c:pt>
                <c:pt idx="536">
                  <c:v>99.36</c:v>
                </c:pt>
                <c:pt idx="537">
                  <c:v>99.087000000000003</c:v>
                </c:pt>
                <c:pt idx="538">
                  <c:v>98.902000000000001</c:v>
                </c:pt>
                <c:pt idx="539">
                  <c:v>98.51</c:v>
                </c:pt>
                <c:pt idx="540">
                  <c:v>99.605999999999995</c:v>
                </c:pt>
                <c:pt idx="541">
                  <c:v>99.009</c:v>
                </c:pt>
                <c:pt idx="542">
                  <c:v>98.872</c:v>
                </c:pt>
                <c:pt idx="543">
                  <c:v>97.287999999999997</c:v>
                </c:pt>
                <c:pt idx="544">
                  <c:v>96.474000000000004</c:v>
                </c:pt>
                <c:pt idx="545">
                  <c:v>97.031000000000006</c:v>
                </c:pt>
                <c:pt idx="546">
                  <c:v>96.57</c:v>
                </c:pt>
                <c:pt idx="547">
                  <c:v>96.070999999999998</c:v>
                </c:pt>
                <c:pt idx="548">
                  <c:v>95.888000000000005</c:v>
                </c:pt>
                <c:pt idx="549">
                  <c:v>95.561999999999998</c:v>
                </c:pt>
                <c:pt idx="550">
                  <c:v>95.94</c:v>
                </c:pt>
                <c:pt idx="551">
                  <c:v>95.94</c:v>
                </c:pt>
                <c:pt idx="552">
                  <c:v>96.867999999999995</c:v>
                </c:pt>
                <c:pt idx="553">
                  <c:v>96.786000000000001</c:v>
                </c:pt>
                <c:pt idx="554">
                  <c:v>96.950999999999993</c:v>
                </c:pt>
                <c:pt idx="555">
                  <c:v>96.6</c:v>
                </c:pt>
                <c:pt idx="556">
                  <c:v>97.379000000000005</c:v>
                </c:pt>
                <c:pt idx="557">
                  <c:v>97.480999999999995</c:v>
                </c:pt>
                <c:pt idx="558">
                  <c:v>97.457999999999998</c:v>
                </c:pt>
                <c:pt idx="559">
                  <c:v>97.287000000000006</c:v>
                </c:pt>
                <c:pt idx="560">
                  <c:v>98.147999999999996</c:v>
                </c:pt>
                <c:pt idx="561">
                  <c:v>98.210999999999999</c:v>
                </c:pt>
                <c:pt idx="562">
                  <c:v>98.352000000000004</c:v>
                </c:pt>
                <c:pt idx="563">
                  <c:v>98.213999999999999</c:v>
                </c:pt>
                <c:pt idx="564">
                  <c:v>97.591999999999999</c:v>
                </c:pt>
                <c:pt idx="565">
                  <c:v>97.34</c:v>
                </c:pt>
                <c:pt idx="566">
                  <c:v>97.070999999999998</c:v>
                </c:pt>
                <c:pt idx="567">
                  <c:v>97.209000000000003</c:v>
                </c:pt>
                <c:pt idx="568">
                  <c:v>97.173000000000002</c:v>
                </c:pt>
                <c:pt idx="569">
                  <c:v>96.066000000000003</c:v>
                </c:pt>
                <c:pt idx="570">
                  <c:v>96.171999999999997</c:v>
                </c:pt>
                <c:pt idx="571">
                  <c:v>96.623999999999995</c:v>
                </c:pt>
                <c:pt idx="572">
                  <c:v>96.632999999999996</c:v>
                </c:pt>
                <c:pt idx="573">
                  <c:v>95.89</c:v>
                </c:pt>
                <c:pt idx="574">
                  <c:v>94.76</c:v>
                </c:pt>
                <c:pt idx="575">
                  <c:v>95.085999999999999</c:v>
                </c:pt>
                <c:pt idx="576">
                  <c:v>95.287999999999997</c:v>
                </c:pt>
                <c:pt idx="577">
                  <c:v>95.647999999999996</c:v>
                </c:pt>
                <c:pt idx="578">
                  <c:v>96.046000000000006</c:v>
                </c:pt>
                <c:pt idx="579">
                  <c:v>96.141999999999996</c:v>
                </c:pt>
                <c:pt idx="580">
                  <c:v>96.272999999999996</c:v>
                </c:pt>
                <c:pt idx="581">
                  <c:v>95.942999999999998</c:v>
                </c:pt>
                <c:pt idx="582">
                  <c:v>95.16</c:v>
                </c:pt>
                <c:pt idx="583">
                  <c:v>94.840999999999994</c:v>
                </c:pt>
                <c:pt idx="584">
                  <c:v>94.585999999999999</c:v>
                </c:pt>
                <c:pt idx="585">
                  <c:v>94.619</c:v>
                </c:pt>
                <c:pt idx="586">
                  <c:v>94.51</c:v>
                </c:pt>
                <c:pt idx="587">
                  <c:v>94.631</c:v>
                </c:pt>
                <c:pt idx="588">
                  <c:v>94.43</c:v>
                </c:pt>
                <c:pt idx="589">
                  <c:v>94.481999999999999</c:v>
                </c:pt>
                <c:pt idx="590">
                  <c:v>94.234999999999999</c:v>
                </c:pt>
                <c:pt idx="591">
                  <c:v>93.95</c:v>
                </c:pt>
                <c:pt idx="592">
                  <c:v>93.959000000000003</c:v>
                </c:pt>
                <c:pt idx="593">
                  <c:v>94.744</c:v>
                </c:pt>
                <c:pt idx="594">
                  <c:v>94.902000000000001</c:v>
                </c:pt>
                <c:pt idx="595">
                  <c:v>94.695999999999998</c:v>
                </c:pt>
                <c:pt idx="596">
                  <c:v>94.49</c:v>
                </c:pt>
                <c:pt idx="597">
                  <c:v>93.975999999999999</c:v>
                </c:pt>
                <c:pt idx="598">
                  <c:v>94.492000000000004</c:v>
                </c:pt>
                <c:pt idx="599">
                  <c:v>94.599000000000004</c:v>
                </c:pt>
                <c:pt idx="600">
                  <c:v>95.116</c:v>
                </c:pt>
                <c:pt idx="601">
                  <c:v>94.841999999999999</c:v>
                </c:pt>
                <c:pt idx="602">
                  <c:v>94.572999999999993</c:v>
                </c:pt>
                <c:pt idx="603">
                  <c:v>94.387</c:v>
                </c:pt>
                <c:pt idx="604">
                  <c:v>93.760999999999996</c:v>
                </c:pt>
                <c:pt idx="605">
                  <c:v>93.081999999999994</c:v>
                </c:pt>
                <c:pt idx="606">
                  <c:v>92.626000000000005</c:v>
                </c:pt>
                <c:pt idx="607">
                  <c:v>92.944000000000003</c:v>
                </c:pt>
                <c:pt idx="608">
                  <c:v>93.179000000000002</c:v>
                </c:pt>
                <c:pt idx="609">
                  <c:v>93.78</c:v>
                </c:pt>
                <c:pt idx="610">
                  <c:v>93.888000000000005</c:v>
                </c:pt>
                <c:pt idx="611">
                  <c:v>94.128</c:v>
                </c:pt>
                <c:pt idx="612">
                  <c:v>94.29</c:v>
                </c:pt>
                <c:pt idx="613">
                  <c:v>93.822999999999993</c:v>
                </c:pt>
                <c:pt idx="614">
                  <c:v>94.15</c:v>
                </c:pt>
                <c:pt idx="615">
                  <c:v>94.608000000000004</c:v>
                </c:pt>
                <c:pt idx="616">
                  <c:v>94.572000000000003</c:v>
                </c:pt>
                <c:pt idx="617">
                  <c:v>94.548000000000002</c:v>
                </c:pt>
                <c:pt idx="618">
                  <c:v>95.08</c:v>
                </c:pt>
                <c:pt idx="619">
                  <c:v>95.287000000000006</c:v>
                </c:pt>
                <c:pt idx="620">
                  <c:v>95.334000000000003</c:v>
                </c:pt>
                <c:pt idx="621">
                  <c:v>95.230999999999995</c:v>
                </c:pt>
                <c:pt idx="622">
                  <c:v>95.570999999999998</c:v>
                </c:pt>
                <c:pt idx="623">
                  <c:v>95.353999999999999</c:v>
                </c:pt>
                <c:pt idx="624">
                  <c:v>95.168000000000006</c:v>
                </c:pt>
                <c:pt idx="625">
                  <c:v>95.521000000000001</c:v>
                </c:pt>
                <c:pt idx="626">
                  <c:v>95.521000000000001</c:v>
                </c:pt>
                <c:pt idx="627">
                  <c:v>95.891000000000005</c:v>
                </c:pt>
                <c:pt idx="628">
                  <c:v>95.454999999999998</c:v>
                </c:pt>
                <c:pt idx="629">
                  <c:v>95.563999999999993</c:v>
                </c:pt>
                <c:pt idx="630">
                  <c:v>94.028999999999996</c:v>
                </c:pt>
                <c:pt idx="631">
                  <c:v>93.902000000000001</c:v>
                </c:pt>
                <c:pt idx="632">
                  <c:v>93.828000000000003</c:v>
                </c:pt>
                <c:pt idx="633">
                  <c:v>93.59</c:v>
                </c:pt>
                <c:pt idx="634">
                  <c:v>93.953000000000003</c:v>
                </c:pt>
                <c:pt idx="635">
                  <c:v>94.570999999999998</c:v>
                </c:pt>
                <c:pt idx="636">
                  <c:v>94.361999999999995</c:v>
                </c:pt>
                <c:pt idx="637">
                  <c:v>94.927999999999997</c:v>
                </c:pt>
                <c:pt idx="638">
                  <c:v>94.61</c:v>
                </c:pt>
                <c:pt idx="639">
                  <c:v>94.569000000000003</c:v>
                </c:pt>
                <c:pt idx="640">
                  <c:v>94.206000000000003</c:v>
                </c:pt>
                <c:pt idx="641">
                  <c:v>93.611000000000004</c:v>
                </c:pt>
                <c:pt idx="642">
                  <c:v>94.016999999999996</c:v>
                </c:pt>
                <c:pt idx="643">
                  <c:v>93.715999999999994</c:v>
                </c:pt>
                <c:pt idx="644">
                  <c:v>93.528999999999996</c:v>
                </c:pt>
                <c:pt idx="645">
                  <c:v>95.447999999999993</c:v>
                </c:pt>
                <c:pt idx="646">
                  <c:v>96.543999999999997</c:v>
                </c:pt>
                <c:pt idx="647">
                  <c:v>96.245000000000005</c:v>
                </c:pt>
                <c:pt idx="648">
                  <c:v>95.769000000000005</c:v>
                </c:pt>
                <c:pt idx="649">
                  <c:v>96.143000000000001</c:v>
                </c:pt>
                <c:pt idx="650">
                  <c:v>95.649000000000001</c:v>
                </c:pt>
                <c:pt idx="651">
                  <c:v>95.649000000000001</c:v>
                </c:pt>
                <c:pt idx="652">
                  <c:v>96.165999999999997</c:v>
                </c:pt>
                <c:pt idx="653">
                  <c:v>96.052999999999997</c:v>
                </c:pt>
                <c:pt idx="654">
                  <c:v>96.328000000000003</c:v>
                </c:pt>
                <c:pt idx="655">
                  <c:v>96.302000000000007</c:v>
                </c:pt>
                <c:pt idx="656">
                  <c:v>96.570999999999998</c:v>
                </c:pt>
                <c:pt idx="657">
                  <c:v>96.441000000000003</c:v>
                </c:pt>
                <c:pt idx="658">
                  <c:v>96.215999999999994</c:v>
                </c:pt>
                <c:pt idx="659">
                  <c:v>96.076999999999998</c:v>
                </c:pt>
                <c:pt idx="660">
                  <c:v>96.58</c:v>
                </c:pt>
                <c:pt idx="661">
                  <c:v>96.561999999999998</c:v>
                </c:pt>
                <c:pt idx="662">
                  <c:v>97.063000000000002</c:v>
                </c:pt>
                <c:pt idx="663">
                  <c:v>97.200999999999993</c:v>
                </c:pt>
                <c:pt idx="664">
                  <c:v>97</c:v>
                </c:pt>
                <c:pt idx="665">
                  <c:v>97.466999999999999</c:v>
                </c:pt>
                <c:pt idx="666">
                  <c:v>97.286000000000001</c:v>
                </c:pt>
                <c:pt idx="667">
                  <c:v>97.156000000000006</c:v>
                </c:pt>
                <c:pt idx="668">
                  <c:v>97.052999999999997</c:v>
                </c:pt>
                <c:pt idx="669">
                  <c:v>96.739000000000004</c:v>
                </c:pt>
                <c:pt idx="670">
                  <c:v>95.53</c:v>
                </c:pt>
                <c:pt idx="671">
                  <c:v>95.712999999999994</c:v>
                </c:pt>
                <c:pt idx="672">
                  <c:v>95.063999999999993</c:v>
                </c:pt>
                <c:pt idx="673">
                  <c:v>95.563000000000002</c:v>
                </c:pt>
                <c:pt idx="674">
                  <c:v>95.757999999999996</c:v>
                </c:pt>
                <c:pt idx="675">
                  <c:v>96.194000000000003</c:v>
                </c:pt>
                <c:pt idx="676">
                  <c:v>96.400999999999996</c:v>
                </c:pt>
                <c:pt idx="677">
                  <c:v>96.183000000000007</c:v>
                </c:pt>
                <c:pt idx="678">
                  <c:v>95.65</c:v>
                </c:pt>
                <c:pt idx="679">
                  <c:v>95.856999999999999</c:v>
                </c:pt>
                <c:pt idx="680">
                  <c:v>95.721999999999994</c:v>
                </c:pt>
                <c:pt idx="681">
                  <c:v>95.629000000000005</c:v>
                </c:pt>
                <c:pt idx="682">
                  <c:v>94.790999999999997</c:v>
                </c:pt>
                <c:pt idx="683">
                  <c:v>94.718000000000004</c:v>
                </c:pt>
                <c:pt idx="684">
                  <c:v>94.156999999999996</c:v>
                </c:pt>
                <c:pt idx="685">
                  <c:v>94.510999999999996</c:v>
                </c:pt>
                <c:pt idx="686">
                  <c:v>94.519000000000005</c:v>
                </c:pt>
                <c:pt idx="687">
                  <c:v>94.539000000000001</c:v>
                </c:pt>
                <c:pt idx="688">
                  <c:v>94.786000000000001</c:v>
                </c:pt>
                <c:pt idx="689">
                  <c:v>94.772000000000006</c:v>
                </c:pt>
                <c:pt idx="690">
                  <c:v>95.566000000000003</c:v>
                </c:pt>
                <c:pt idx="691">
                  <c:v>95.58</c:v>
                </c:pt>
                <c:pt idx="692">
                  <c:v>96.054000000000002</c:v>
                </c:pt>
                <c:pt idx="693">
                  <c:v>96.022000000000006</c:v>
                </c:pt>
                <c:pt idx="694">
                  <c:v>95.653000000000006</c:v>
                </c:pt>
                <c:pt idx="695">
                  <c:v>95.843999999999994</c:v>
                </c:pt>
                <c:pt idx="696">
                  <c:v>95.843999999999994</c:v>
                </c:pt>
                <c:pt idx="697">
                  <c:v>94.822999999999993</c:v>
                </c:pt>
                <c:pt idx="698">
                  <c:v>94.956000000000003</c:v>
                </c:pt>
                <c:pt idx="699">
                  <c:v>95.027000000000001</c:v>
                </c:pt>
                <c:pt idx="700">
                  <c:v>95.335999999999999</c:v>
                </c:pt>
                <c:pt idx="701">
                  <c:v>95.094999999999999</c:v>
                </c:pt>
                <c:pt idx="702">
                  <c:v>95.632999999999996</c:v>
                </c:pt>
                <c:pt idx="703">
                  <c:v>95.326999999999998</c:v>
                </c:pt>
                <c:pt idx="704">
                  <c:v>95.287999999999997</c:v>
                </c:pt>
                <c:pt idx="705">
                  <c:v>96.108000000000004</c:v>
                </c:pt>
                <c:pt idx="706">
                  <c:v>95.840999999999994</c:v>
                </c:pt>
                <c:pt idx="707">
                  <c:v>96.019000000000005</c:v>
                </c:pt>
                <c:pt idx="708">
                  <c:v>95.66</c:v>
                </c:pt>
                <c:pt idx="709">
                  <c:v>95.447999999999993</c:v>
                </c:pt>
                <c:pt idx="710">
                  <c:v>95.477000000000004</c:v>
                </c:pt>
                <c:pt idx="711">
                  <c:v>95.296999999999997</c:v>
                </c:pt>
                <c:pt idx="712">
                  <c:v>95.435000000000002</c:v>
                </c:pt>
                <c:pt idx="713">
                  <c:v>95.430999999999997</c:v>
                </c:pt>
                <c:pt idx="714">
                  <c:v>95.534999999999997</c:v>
                </c:pt>
                <c:pt idx="715">
                  <c:v>95.462999999999994</c:v>
                </c:pt>
                <c:pt idx="716">
                  <c:v>95.694999999999993</c:v>
                </c:pt>
                <c:pt idx="717">
                  <c:v>96.168999999999997</c:v>
                </c:pt>
                <c:pt idx="718">
                  <c:v>96.125</c:v>
                </c:pt>
                <c:pt idx="719">
                  <c:v>96.765000000000001</c:v>
                </c:pt>
                <c:pt idx="720">
                  <c:v>96.632000000000005</c:v>
                </c:pt>
                <c:pt idx="721">
                  <c:v>96.929000000000002</c:v>
                </c:pt>
                <c:pt idx="722">
                  <c:v>97.69</c:v>
                </c:pt>
                <c:pt idx="723">
                  <c:v>97.965999999999994</c:v>
                </c:pt>
                <c:pt idx="724">
                  <c:v>97.516000000000005</c:v>
                </c:pt>
                <c:pt idx="725">
                  <c:v>98.019000000000005</c:v>
                </c:pt>
                <c:pt idx="726">
                  <c:v>97.888000000000005</c:v>
                </c:pt>
                <c:pt idx="727">
                  <c:v>97.894999999999996</c:v>
                </c:pt>
                <c:pt idx="728">
                  <c:v>97.92</c:v>
                </c:pt>
                <c:pt idx="729">
                  <c:v>98.314999999999998</c:v>
                </c:pt>
                <c:pt idx="730">
                  <c:v>98.694999999999993</c:v>
                </c:pt>
                <c:pt idx="731">
                  <c:v>98.756</c:v>
                </c:pt>
                <c:pt idx="732">
                  <c:v>98.718999999999994</c:v>
                </c:pt>
                <c:pt idx="733">
                  <c:v>98.629000000000005</c:v>
                </c:pt>
                <c:pt idx="734">
                  <c:v>98.888000000000005</c:v>
                </c:pt>
                <c:pt idx="735">
                  <c:v>98.347999999999999</c:v>
                </c:pt>
                <c:pt idx="736">
                  <c:v>98.444999999999993</c:v>
                </c:pt>
                <c:pt idx="737">
                  <c:v>97.698999999999998</c:v>
                </c:pt>
                <c:pt idx="738">
                  <c:v>97.397999999999996</c:v>
                </c:pt>
                <c:pt idx="739">
                  <c:v>97.156999999999996</c:v>
                </c:pt>
                <c:pt idx="740">
                  <c:v>97.064999999999998</c:v>
                </c:pt>
                <c:pt idx="741">
                  <c:v>97.781000000000006</c:v>
                </c:pt>
                <c:pt idx="742">
                  <c:v>97.861000000000004</c:v>
                </c:pt>
                <c:pt idx="743">
                  <c:v>98.504000000000005</c:v>
                </c:pt>
                <c:pt idx="744">
                  <c:v>98.784999999999997</c:v>
                </c:pt>
                <c:pt idx="745">
                  <c:v>99.06</c:v>
                </c:pt>
                <c:pt idx="746">
                  <c:v>100.11</c:v>
                </c:pt>
                <c:pt idx="747">
                  <c:v>100.23</c:v>
                </c:pt>
                <c:pt idx="748">
                  <c:v>100.41</c:v>
                </c:pt>
                <c:pt idx="749">
                  <c:v>100.89</c:v>
                </c:pt>
                <c:pt idx="750">
                  <c:v>101.21</c:v>
                </c:pt>
                <c:pt idx="751">
                  <c:v>101.05</c:v>
                </c:pt>
                <c:pt idx="752">
                  <c:v>101.04</c:v>
                </c:pt>
                <c:pt idx="753">
                  <c:v>101.7</c:v>
                </c:pt>
                <c:pt idx="754">
                  <c:v>101.7</c:v>
                </c:pt>
                <c:pt idx="755">
                  <c:v>101.49</c:v>
                </c:pt>
                <c:pt idx="756">
                  <c:v>101.33</c:v>
                </c:pt>
                <c:pt idx="757">
                  <c:v>100.93</c:v>
                </c:pt>
                <c:pt idx="758">
                  <c:v>101.5</c:v>
                </c:pt>
                <c:pt idx="759">
                  <c:v>101.04</c:v>
                </c:pt>
                <c:pt idx="760">
                  <c:v>100.77</c:v>
                </c:pt>
                <c:pt idx="761">
                  <c:v>100.09</c:v>
                </c:pt>
                <c:pt idx="762">
                  <c:v>100.49</c:v>
                </c:pt>
                <c:pt idx="763">
                  <c:v>100.23</c:v>
                </c:pt>
                <c:pt idx="764">
                  <c:v>101.1</c:v>
                </c:pt>
                <c:pt idx="765">
                  <c:v>101.59</c:v>
                </c:pt>
                <c:pt idx="766">
                  <c:v>101.03</c:v>
                </c:pt>
                <c:pt idx="767">
                  <c:v>101.07</c:v>
                </c:pt>
                <c:pt idx="768">
                  <c:v>101.76</c:v>
                </c:pt>
                <c:pt idx="769">
                  <c:v>103.02</c:v>
                </c:pt>
                <c:pt idx="770">
                  <c:v>102.95</c:v>
                </c:pt>
                <c:pt idx="771">
                  <c:v>103.14</c:v>
                </c:pt>
                <c:pt idx="772">
                  <c:v>103.29</c:v>
                </c:pt>
                <c:pt idx="773">
                  <c:v>103.02</c:v>
                </c:pt>
                <c:pt idx="774">
                  <c:v>103.09</c:v>
                </c:pt>
                <c:pt idx="775">
                  <c:v>103.01</c:v>
                </c:pt>
                <c:pt idx="776">
                  <c:v>102.97</c:v>
                </c:pt>
                <c:pt idx="777">
                  <c:v>103.02</c:v>
                </c:pt>
                <c:pt idx="778">
                  <c:v>103.3</c:v>
                </c:pt>
                <c:pt idx="779">
                  <c:v>102.68</c:v>
                </c:pt>
                <c:pt idx="780">
                  <c:v>102.21</c:v>
                </c:pt>
                <c:pt idx="781">
                  <c:v>102.78</c:v>
                </c:pt>
                <c:pt idx="782">
                  <c:v>103.21</c:v>
                </c:pt>
                <c:pt idx="783">
                  <c:v>102.7</c:v>
                </c:pt>
                <c:pt idx="784">
                  <c:v>101.52</c:v>
                </c:pt>
                <c:pt idx="785">
                  <c:v>102.22</c:v>
                </c:pt>
                <c:pt idx="786">
                  <c:v>101.93</c:v>
                </c:pt>
                <c:pt idx="787">
                  <c:v>102.01</c:v>
                </c:pt>
                <c:pt idx="788">
                  <c:v>101.78</c:v>
                </c:pt>
                <c:pt idx="789">
                  <c:v>101.35</c:v>
                </c:pt>
                <c:pt idx="790">
                  <c:v>101.18</c:v>
                </c:pt>
                <c:pt idx="791">
                  <c:v>101.18</c:v>
                </c:pt>
                <c:pt idx="792">
                  <c:v>100.33</c:v>
                </c:pt>
                <c:pt idx="793">
                  <c:v>100.93</c:v>
                </c:pt>
                <c:pt idx="794">
                  <c:v>101.15</c:v>
                </c:pt>
                <c:pt idx="795">
                  <c:v>100.74</c:v>
                </c:pt>
                <c:pt idx="796">
                  <c:v>100.16</c:v>
                </c:pt>
                <c:pt idx="797">
                  <c:v>100.35</c:v>
                </c:pt>
                <c:pt idx="798">
                  <c:v>100.03</c:v>
                </c:pt>
                <c:pt idx="799">
                  <c:v>100.38</c:v>
                </c:pt>
                <c:pt idx="800">
                  <c:v>100.53</c:v>
                </c:pt>
                <c:pt idx="801">
                  <c:v>100.43</c:v>
                </c:pt>
                <c:pt idx="802">
                  <c:v>99.512</c:v>
                </c:pt>
                <c:pt idx="803">
                  <c:v>99.641000000000005</c:v>
                </c:pt>
                <c:pt idx="804">
                  <c:v>99.79</c:v>
                </c:pt>
                <c:pt idx="805">
                  <c:v>99.867999999999995</c:v>
                </c:pt>
                <c:pt idx="806">
                  <c:v>99.906999999999996</c:v>
                </c:pt>
                <c:pt idx="807">
                  <c:v>100.26</c:v>
                </c:pt>
                <c:pt idx="808">
                  <c:v>100.28</c:v>
                </c:pt>
                <c:pt idx="809">
                  <c:v>100.65</c:v>
                </c:pt>
                <c:pt idx="810">
                  <c:v>100.8</c:v>
                </c:pt>
                <c:pt idx="811">
                  <c:v>100.96</c:v>
                </c:pt>
                <c:pt idx="812">
                  <c:v>101.25</c:v>
                </c:pt>
                <c:pt idx="813">
                  <c:v>101.18</c:v>
                </c:pt>
                <c:pt idx="814">
                  <c:v>100.44</c:v>
                </c:pt>
                <c:pt idx="815">
                  <c:v>100.95</c:v>
                </c:pt>
                <c:pt idx="816">
                  <c:v>100.95</c:v>
                </c:pt>
                <c:pt idx="817">
                  <c:v>101.37</c:v>
                </c:pt>
                <c:pt idx="818">
                  <c:v>101.22</c:v>
                </c:pt>
                <c:pt idx="819">
                  <c:v>101.05</c:v>
                </c:pt>
                <c:pt idx="820">
                  <c:v>101.09</c:v>
                </c:pt>
                <c:pt idx="821">
                  <c:v>101.13</c:v>
                </c:pt>
                <c:pt idx="822">
                  <c:v>101.12</c:v>
                </c:pt>
                <c:pt idx="823">
                  <c:v>101.78</c:v>
                </c:pt>
                <c:pt idx="824">
                  <c:v>102.2</c:v>
                </c:pt>
                <c:pt idx="825">
                  <c:v>101.54</c:v>
                </c:pt>
                <c:pt idx="826">
                  <c:v>101.64</c:v>
                </c:pt>
                <c:pt idx="827">
                  <c:v>101.81</c:v>
                </c:pt>
                <c:pt idx="828">
                  <c:v>102.07</c:v>
                </c:pt>
                <c:pt idx="829">
                  <c:v>101.85</c:v>
                </c:pt>
                <c:pt idx="830">
                  <c:v>101.25</c:v>
                </c:pt>
                <c:pt idx="831">
                  <c:v>101.31</c:v>
                </c:pt>
                <c:pt idx="832">
                  <c:v>101.7</c:v>
                </c:pt>
                <c:pt idx="833">
                  <c:v>100.74</c:v>
                </c:pt>
                <c:pt idx="834">
                  <c:v>100.36</c:v>
                </c:pt>
                <c:pt idx="835">
                  <c:v>100.3</c:v>
                </c:pt>
                <c:pt idx="836">
                  <c:v>100.41</c:v>
                </c:pt>
                <c:pt idx="837">
                  <c:v>99.813000000000002</c:v>
                </c:pt>
                <c:pt idx="838">
                  <c:v>99.677000000000007</c:v>
                </c:pt>
                <c:pt idx="839">
                  <c:v>99.76</c:v>
                </c:pt>
                <c:pt idx="840">
                  <c:v>99.626999999999995</c:v>
                </c:pt>
                <c:pt idx="841">
                  <c:v>99.165999999999997</c:v>
                </c:pt>
                <c:pt idx="842">
                  <c:v>99.712000000000003</c:v>
                </c:pt>
                <c:pt idx="843">
                  <c:v>99.998000000000005</c:v>
                </c:pt>
                <c:pt idx="844">
                  <c:v>100.41</c:v>
                </c:pt>
                <c:pt idx="845">
                  <c:v>100.35</c:v>
                </c:pt>
                <c:pt idx="846">
                  <c:v>100.54</c:v>
                </c:pt>
                <c:pt idx="847">
                  <c:v>100.54</c:v>
                </c:pt>
                <c:pt idx="848">
                  <c:v>100.56</c:v>
                </c:pt>
                <c:pt idx="849">
                  <c:v>100.67</c:v>
                </c:pt>
                <c:pt idx="850">
                  <c:v>101.18</c:v>
                </c:pt>
                <c:pt idx="851">
                  <c:v>101.02</c:v>
                </c:pt>
                <c:pt idx="852">
                  <c:v>100.71</c:v>
                </c:pt>
                <c:pt idx="853">
                  <c:v>100.78</c:v>
                </c:pt>
                <c:pt idx="854">
                  <c:v>100.49</c:v>
                </c:pt>
                <c:pt idx="855">
                  <c:v>100.51</c:v>
                </c:pt>
                <c:pt idx="856">
                  <c:v>100.29</c:v>
                </c:pt>
                <c:pt idx="857">
                  <c:v>99.498999999999995</c:v>
                </c:pt>
                <c:pt idx="858">
                  <c:v>99.738</c:v>
                </c:pt>
                <c:pt idx="859">
                  <c:v>99.778000000000006</c:v>
                </c:pt>
                <c:pt idx="860">
                  <c:v>99.977000000000004</c:v>
                </c:pt>
                <c:pt idx="861">
                  <c:v>99.091999999999999</c:v>
                </c:pt>
                <c:pt idx="862">
                  <c:v>98.784999999999997</c:v>
                </c:pt>
                <c:pt idx="863">
                  <c:v>99.045000000000002</c:v>
                </c:pt>
                <c:pt idx="864">
                  <c:v>99.075999999999993</c:v>
                </c:pt>
                <c:pt idx="865">
                  <c:v>99.05</c:v>
                </c:pt>
                <c:pt idx="866">
                  <c:v>99.076999999999998</c:v>
                </c:pt>
                <c:pt idx="867">
                  <c:v>98.975999999999999</c:v>
                </c:pt>
                <c:pt idx="868">
                  <c:v>99.209000000000003</c:v>
                </c:pt>
                <c:pt idx="869">
                  <c:v>98.796999999999997</c:v>
                </c:pt>
                <c:pt idx="870">
                  <c:v>98.647999999999996</c:v>
                </c:pt>
                <c:pt idx="871">
                  <c:v>99.06</c:v>
                </c:pt>
                <c:pt idx="872">
                  <c:v>99.658000000000001</c:v>
                </c:pt>
                <c:pt idx="873">
                  <c:v>99.668999999999997</c:v>
                </c:pt>
                <c:pt idx="874">
                  <c:v>99.623000000000005</c:v>
                </c:pt>
                <c:pt idx="875">
                  <c:v>99.251999999999995</c:v>
                </c:pt>
                <c:pt idx="876">
                  <c:v>98.911000000000001</c:v>
                </c:pt>
                <c:pt idx="877">
                  <c:v>98.105000000000004</c:v>
                </c:pt>
                <c:pt idx="878">
                  <c:v>97.575000000000003</c:v>
                </c:pt>
                <c:pt idx="879">
                  <c:v>97.879000000000005</c:v>
                </c:pt>
                <c:pt idx="880">
                  <c:v>97.141999999999996</c:v>
                </c:pt>
                <c:pt idx="881">
                  <c:v>96.983999999999995</c:v>
                </c:pt>
                <c:pt idx="882">
                  <c:v>97.350999999999999</c:v>
                </c:pt>
                <c:pt idx="883">
                  <c:v>97.238</c:v>
                </c:pt>
                <c:pt idx="884">
                  <c:v>97.248000000000005</c:v>
                </c:pt>
                <c:pt idx="885">
                  <c:v>97.441999999999993</c:v>
                </c:pt>
                <c:pt idx="886">
                  <c:v>97.441999999999993</c:v>
                </c:pt>
                <c:pt idx="887">
                  <c:v>97.28</c:v>
                </c:pt>
                <c:pt idx="888">
                  <c:v>96.921999999999997</c:v>
                </c:pt>
                <c:pt idx="889">
                  <c:v>97.197999999999993</c:v>
                </c:pt>
                <c:pt idx="890">
                  <c:v>96.715000000000003</c:v>
                </c:pt>
                <c:pt idx="891">
                  <c:v>96.799000000000007</c:v>
                </c:pt>
                <c:pt idx="892">
                  <c:v>96.635999999999996</c:v>
                </c:pt>
                <c:pt idx="893">
                  <c:v>96.748000000000005</c:v>
                </c:pt>
                <c:pt idx="894">
                  <c:v>96.918000000000006</c:v>
                </c:pt>
                <c:pt idx="895">
                  <c:v>97.274000000000001</c:v>
                </c:pt>
                <c:pt idx="896">
                  <c:v>97.138000000000005</c:v>
                </c:pt>
                <c:pt idx="897">
                  <c:v>96.974999999999994</c:v>
                </c:pt>
                <c:pt idx="898">
                  <c:v>96.938999999999993</c:v>
                </c:pt>
                <c:pt idx="899">
                  <c:v>97.433000000000007</c:v>
                </c:pt>
                <c:pt idx="900">
                  <c:v>97.164000000000001</c:v>
                </c:pt>
                <c:pt idx="901">
                  <c:v>97.548000000000002</c:v>
                </c:pt>
                <c:pt idx="902">
                  <c:v>97.76</c:v>
                </c:pt>
                <c:pt idx="903">
                  <c:v>97.558999999999997</c:v>
                </c:pt>
                <c:pt idx="904">
                  <c:v>97.593000000000004</c:v>
                </c:pt>
                <c:pt idx="905">
                  <c:v>97.263999999999996</c:v>
                </c:pt>
                <c:pt idx="906">
                  <c:v>97.426000000000002</c:v>
                </c:pt>
                <c:pt idx="907">
                  <c:v>96.394000000000005</c:v>
                </c:pt>
                <c:pt idx="908">
                  <c:v>96.01</c:v>
                </c:pt>
                <c:pt idx="909">
                  <c:v>95.628</c:v>
                </c:pt>
                <c:pt idx="910">
                  <c:v>95.628</c:v>
                </c:pt>
                <c:pt idx="911">
                  <c:v>96.218000000000004</c:v>
                </c:pt>
                <c:pt idx="912">
                  <c:v>96.218000000000004</c:v>
                </c:pt>
                <c:pt idx="913">
                  <c:v>96.29</c:v>
                </c:pt>
                <c:pt idx="914">
                  <c:v>95.802000000000007</c:v>
                </c:pt>
                <c:pt idx="915">
                  <c:v>96.007999999999996</c:v>
                </c:pt>
                <c:pt idx="916">
                  <c:v>96.022000000000006</c:v>
                </c:pt>
                <c:pt idx="917">
                  <c:v>95.668999999999997</c:v>
                </c:pt>
                <c:pt idx="918">
                  <c:v>95.760999999999996</c:v>
                </c:pt>
                <c:pt idx="919">
                  <c:v>95.727999999999994</c:v>
                </c:pt>
                <c:pt idx="920">
                  <c:v>95.153000000000006</c:v>
                </c:pt>
                <c:pt idx="921">
                  <c:v>95.128</c:v>
                </c:pt>
                <c:pt idx="922">
                  <c:v>94.603999999999999</c:v>
                </c:pt>
                <c:pt idx="923">
                  <c:v>94.778999999999996</c:v>
                </c:pt>
                <c:pt idx="924">
                  <c:v>94.305999999999997</c:v>
                </c:pt>
                <c:pt idx="925">
                  <c:v>93.858000000000004</c:v>
                </c:pt>
                <c:pt idx="926">
                  <c:v>93.977000000000004</c:v>
                </c:pt>
                <c:pt idx="927">
                  <c:v>94.054000000000002</c:v>
                </c:pt>
                <c:pt idx="928">
                  <c:v>93.671999999999997</c:v>
                </c:pt>
                <c:pt idx="929">
                  <c:v>93.864000000000004</c:v>
                </c:pt>
                <c:pt idx="930">
                  <c:v>93.259</c:v>
                </c:pt>
                <c:pt idx="931">
                  <c:v>92.863</c:v>
                </c:pt>
                <c:pt idx="932">
                  <c:v>93.043000000000006</c:v>
                </c:pt>
                <c:pt idx="933">
                  <c:v>92.835999999999999</c:v>
                </c:pt>
                <c:pt idx="934">
                  <c:v>92.838999999999999</c:v>
                </c:pt>
                <c:pt idx="935">
                  <c:v>93.542000000000002</c:v>
                </c:pt>
                <c:pt idx="936">
                  <c:v>93.432000000000002</c:v>
                </c:pt>
                <c:pt idx="937">
                  <c:v>93.647000000000006</c:v>
                </c:pt>
                <c:pt idx="938">
                  <c:v>93.548000000000002</c:v>
                </c:pt>
                <c:pt idx="939">
                  <c:v>93.400999999999996</c:v>
                </c:pt>
                <c:pt idx="940">
                  <c:v>93.069000000000003</c:v>
                </c:pt>
                <c:pt idx="941">
                  <c:v>93.411000000000001</c:v>
                </c:pt>
                <c:pt idx="942">
                  <c:v>93.852999999999994</c:v>
                </c:pt>
                <c:pt idx="943">
                  <c:v>93.540999999999997</c:v>
                </c:pt>
                <c:pt idx="944">
                  <c:v>93.622</c:v>
                </c:pt>
                <c:pt idx="945">
                  <c:v>93.433999999999997</c:v>
                </c:pt>
                <c:pt idx="946">
                  <c:v>93.094999999999999</c:v>
                </c:pt>
                <c:pt idx="947">
                  <c:v>93.545000000000002</c:v>
                </c:pt>
                <c:pt idx="948">
                  <c:v>93.147000000000006</c:v>
                </c:pt>
                <c:pt idx="949">
                  <c:v>93.277000000000001</c:v>
                </c:pt>
                <c:pt idx="950">
                  <c:v>92.74</c:v>
                </c:pt>
                <c:pt idx="951">
                  <c:v>92.206999999999994</c:v>
                </c:pt>
                <c:pt idx="952">
                  <c:v>92.248999999999995</c:v>
                </c:pt>
                <c:pt idx="953">
                  <c:v>92.884</c:v>
                </c:pt>
                <c:pt idx="954">
                  <c:v>92.668000000000006</c:v>
                </c:pt>
                <c:pt idx="955">
                  <c:v>92.813999999999993</c:v>
                </c:pt>
                <c:pt idx="956">
                  <c:v>92.527000000000001</c:v>
                </c:pt>
              </c:numCache>
            </c:numRef>
          </c:val>
        </c:ser>
        <c:dLbls>
          <c:showLegendKey val="0"/>
          <c:showVal val="0"/>
          <c:showCatName val="0"/>
          <c:showSerName val="0"/>
          <c:showPercent val="0"/>
          <c:showBubbleSize val="0"/>
        </c:dLbls>
        <c:axId val="273056912"/>
        <c:axId val="273056352"/>
      </c:areaChart>
      <c:lineChart>
        <c:grouping val="standard"/>
        <c:varyColors val="0"/>
        <c:ser>
          <c:idx val="0"/>
          <c:order val="0"/>
          <c:tx>
            <c:strRef>
              <c:f>Sheet1!$C$962</c:f>
              <c:strCache>
                <c:ptCount val="1"/>
                <c:pt idx="0">
                  <c:v>EUR</c:v>
                </c:pt>
              </c:strCache>
            </c:strRef>
          </c:tx>
          <c:spPr>
            <a:ln w="28575" cap="rnd">
              <a:solidFill>
                <a:schemeClr val="accent1"/>
              </a:solidFill>
              <a:round/>
            </a:ln>
            <a:effectLst/>
          </c:spPr>
          <c:marker>
            <c:symbol val="none"/>
          </c:marker>
          <c:cat>
            <c:numRef>
              <c:f>Sheet1!$B$963:$B$1919</c:f>
              <c:numCache>
                <c:formatCode>m/d/yyyy</c:formatCode>
                <c:ptCount val="957"/>
                <c:pt idx="0">
                  <c:v>41642</c:v>
                </c:pt>
                <c:pt idx="1">
                  <c:v>41645</c:v>
                </c:pt>
                <c:pt idx="2">
                  <c:v>41646</c:v>
                </c:pt>
                <c:pt idx="3">
                  <c:v>41647</c:v>
                </c:pt>
                <c:pt idx="4">
                  <c:v>41648</c:v>
                </c:pt>
                <c:pt idx="5">
                  <c:v>41649</c:v>
                </c:pt>
                <c:pt idx="6">
                  <c:v>41652</c:v>
                </c:pt>
                <c:pt idx="7">
                  <c:v>41653</c:v>
                </c:pt>
                <c:pt idx="8">
                  <c:v>41654</c:v>
                </c:pt>
                <c:pt idx="9">
                  <c:v>41655</c:v>
                </c:pt>
                <c:pt idx="10">
                  <c:v>41656</c:v>
                </c:pt>
                <c:pt idx="11">
                  <c:v>41659</c:v>
                </c:pt>
                <c:pt idx="12">
                  <c:v>41660</c:v>
                </c:pt>
                <c:pt idx="13">
                  <c:v>41661</c:v>
                </c:pt>
                <c:pt idx="14">
                  <c:v>41662</c:v>
                </c:pt>
                <c:pt idx="15">
                  <c:v>41663</c:v>
                </c:pt>
                <c:pt idx="16">
                  <c:v>41666</c:v>
                </c:pt>
                <c:pt idx="17">
                  <c:v>41667</c:v>
                </c:pt>
                <c:pt idx="18">
                  <c:v>41668</c:v>
                </c:pt>
                <c:pt idx="19">
                  <c:v>41669</c:v>
                </c:pt>
                <c:pt idx="20">
                  <c:v>41670</c:v>
                </c:pt>
                <c:pt idx="21">
                  <c:v>41673</c:v>
                </c:pt>
                <c:pt idx="22">
                  <c:v>41674</c:v>
                </c:pt>
                <c:pt idx="23">
                  <c:v>41675</c:v>
                </c:pt>
                <c:pt idx="24">
                  <c:v>41676</c:v>
                </c:pt>
                <c:pt idx="25">
                  <c:v>41677</c:v>
                </c:pt>
                <c:pt idx="26">
                  <c:v>41680</c:v>
                </c:pt>
                <c:pt idx="27">
                  <c:v>41681</c:v>
                </c:pt>
                <c:pt idx="28">
                  <c:v>41682</c:v>
                </c:pt>
                <c:pt idx="29">
                  <c:v>41683</c:v>
                </c:pt>
                <c:pt idx="30">
                  <c:v>41684</c:v>
                </c:pt>
                <c:pt idx="31">
                  <c:v>41687</c:v>
                </c:pt>
                <c:pt idx="32">
                  <c:v>41688</c:v>
                </c:pt>
                <c:pt idx="33">
                  <c:v>41689</c:v>
                </c:pt>
                <c:pt idx="34">
                  <c:v>41690</c:v>
                </c:pt>
                <c:pt idx="35">
                  <c:v>41691</c:v>
                </c:pt>
                <c:pt idx="36">
                  <c:v>41694</c:v>
                </c:pt>
                <c:pt idx="37">
                  <c:v>41695</c:v>
                </c:pt>
                <c:pt idx="38">
                  <c:v>41696</c:v>
                </c:pt>
                <c:pt idx="39">
                  <c:v>41697</c:v>
                </c:pt>
                <c:pt idx="40">
                  <c:v>41698</c:v>
                </c:pt>
                <c:pt idx="41">
                  <c:v>41701</c:v>
                </c:pt>
                <c:pt idx="42">
                  <c:v>41702</c:v>
                </c:pt>
                <c:pt idx="43">
                  <c:v>41703</c:v>
                </c:pt>
                <c:pt idx="44">
                  <c:v>41704</c:v>
                </c:pt>
                <c:pt idx="45">
                  <c:v>41705</c:v>
                </c:pt>
                <c:pt idx="46">
                  <c:v>41708</c:v>
                </c:pt>
                <c:pt idx="47">
                  <c:v>41709</c:v>
                </c:pt>
                <c:pt idx="48">
                  <c:v>41710</c:v>
                </c:pt>
                <c:pt idx="49">
                  <c:v>41711</c:v>
                </c:pt>
                <c:pt idx="50">
                  <c:v>41712</c:v>
                </c:pt>
                <c:pt idx="51">
                  <c:v>41715</c:v>
                </c:pt>
                <c:pt idx="52">
                  <c:v>41716</c:v>
                </c:pt>
                <c:pt idx="53">
                  <c:v>41717</c:v>
                </c:pt>
                <c:pt idx="54">
                  <c:v>41718</c:v>
                </c:pt>
                <c:pt idx="55">
                  <c:v>41719</c:v>
                </c:pt>
                <c:pt idx="56">
                  <c:v>41722</c:v>
                </c:pt>
                <c:pt idx="57">
                  <c:v>41723</c:v>
                </c:pt>
                <c:pt idx="58">
                  <c:v>41724</c:v>
                </c:pt>
                <c:pt idx="59">
                  <c:v>41725</c:v>
                </c:pt>
                <c:pt idx="60">
                  <c:v>41726</c:v>
                </c:pt>
                <c:pt idx="61">
                  <c:v>41729</c:v>
                </c:pt>
                <c:pt idx="62">
                  <c:v>41730</c:v>
                </c:pt>
                <c:pt idx="63">
                  <c:v>41731</c:v>
                </c:pt>
                <c:pt idx="64">
                  <c:v>41732</c:v>
                </c:pt>
                <c:pt idx="65">
                  <c:v>41733</c:v>
                </c:pt>
                <c:pt idx="66">
                  <c:v>41736</c:v>
                </c:pt>
                <c:pt idx="67">
                  <c:v>41737</c:v>
                </c:pt>
                <c:pt idx="68">
                  <c:v>41738</c:v>
                </c:pt>
                <c:pt idx="69">
                  <c:v>41739</c:v>
                </c:pt>
                <c:pt idx="70">
                  <c:v>41740</c:v>
                </c:pt>
                <c:pt idx="71">
                  <c:v>41743</c:v>
                </c:pt>
                <c:pt idx="72">
                  <c:v>41744</c:v>
                </c:pt>
                <c:pt idx="73">
                  <c:v>41745</c:v>
                </c:pt>
                <c:pt idx="74">
                  <c:v>41746</c:v>
                </c:pt>
                <c:pt idx="75">
                  <c:v>41747</c:v>
                </c:pt>
                <c:pt idx="76">
                  <c:v>41750</c:v>
                </c:pt>
                <c:pt idx="77">
                  <c:v>41751</c:v>
                </c:pt>
                <c:pt idx="78">
                  <c:v>41752</c:v>
                </c:pt>
                <c:pt idx="79">
                  <c:v>41753</c:v>
                </c:pt>
                <c:pt idx="80">
                  <c:v>41754</c:v>
                </c:pt>
                <c:pt idx="81">
                  <c:v>41757</c:v>
                </c:pt>
                <c:pt idx="82">
                  <c:v>41758</c:v>
                </c:pt>
                <c:pt idx="83">
                  <c:v>41759</c:v>
                </c:pt>
                <c:pt idx="84">
                  <c:v>41760</c:v>
                </c:pt>
                <c:pt idx="85">
                  <c:v>41761</c:v>
                </c:pt>
                <c:pt idx="86">
                  <c:v>41764</c:v>
                </c:pt>
                <c:pt idx="87">
                  <c:v>41765</c:v>
                </c:pt>
                <c:pt idx="88">
                  <c:v>41766</c:v>
                </c:pt>
                <c:pt idx="89">
                  <c:v>41767</c:v>
                </c:pt>
                <c:pt idx="90">
                  <c:v>41768</c:v>
                </c:pt>
                <c:pt idx="91">
                  <c:v>41771</c:v>
                </c:pt>
                <c:pt idx="92">
                  <c:v>41772</c:v>
                </c:pt>
                <c:pt idx="93">
                  <c:v>41773</c:v>
                </c:pt>
                <c:pt idx="94">
                  <c:v>41774</c:v>
                </c:pt>
                <c:pt idx="95">
                  <c:v>41775</c:v>
                </c:pt>
                <c:pt idx="96">
                  <c:v>41778</c:v>
                </c:pt>
                <c:pt idx="97">
                  <c:v>41779</c:v>
                </c:pt>
                <c:pt idx="98">
                  <c:v>41780</c:v>
                </c:pt>
                <c:pt idx="99">
                  <c:v>41781</c:v>
                </c:pt>
                <c:pt idx="100">
                  <c:v>41782</c:v>
                </c:pt>
                <c:pt idx="101">
                  <c:v>41785</c:v>
                </c:pt>
                <c:pt idx="102">
                  <c:v>41786</c:v>
                </c:pt>
                <c:pt idx="103">
                  <c:v>41787</c:v>
                </c:pt>
                <c:pt idx="104">
                  <c:v>41788</c:v>
                </c:pt>
                <c:pt idx="105">
                  <c:v>41789</c:v>
                </c:pt>
                <c:pt idx="106">
                  <c:v>41792</c:v>
                </c:pt>
                <c:pt idx="107">
                  <c:v>41793</c:v>
                </c:pt>
                <c:pt idx="108">
                  <c:v>41794</c:v>
                </c:pt>
                <c:pt idx="109">
                  <c:v>41795</c:v>
                </c:pt>
                <c:pt idx="110">
                  <c:v>41796</c:v>
                </c:pt>
                <c:pt idx="111">
                  <c:v>41799</c:v>
                </c:pt>
                <c:pt idx="112">
                  <c:v>41800</c:v>
                </c:pt>
                <c:pt idx="113">
                  <c:v>41801</c:v>
                </c:pt>
                <c:pt idx="114">
                  <c:v>41802</c:v>
                </c:pt>
                <c:pt idx="115">
                  <c:v>41803</c:v>
                </c:pt>
                <c:pt idx="116">
                  <c:v>41806</c:v>
                </c:pt>
                <c:pt idx="117">
                  <c:v>41807</c:v>
                </c:pt>
                <c:pt idx="118">
                  <c:v>41808</c:v>
                </c:pt>
                <c:pt idx="119">
                  <c:v>41809</c:v>
                </c:pt>
                <c:pt idx="120">
                  <c:v>41810</c:v>
                </c:pt>
                <c:pt idx="121">
                  <c:v>41813</c:v>
                </c:pt>
                <c:pt idx="122">
                  <c:v>41814</c:v>
                </c:pt>
                <c:pt idx="123">
                  <c:v>41815</c:v>
                </c:pt>
                <c:pt idx="124">
                  <c:v>41816</c:v>
                </c:pt>
                <c:pt idx="125">
                  <c:v>41817</c:v>
                </c:pt>
                <c:pt idx="126">
                  <c:v>41820</c:v>
                </c:pt>
                <c:pt idx="127">
                  <c:v>41821</c:v>
                </c:pt>
                <c:pt idx="128">
                  <c:v>41822</c:v>
                </c:pt>
                <c:pt idx="129">
                  <c:v>41823</c:v>
                </c:pt>
                <c:pt idx="130">
                  <c:v>41824</c:v>
                </c:pt>
                <c:pt idx="131">
                  <c:v>41827</c:v>
                </c:pt>
                <c:pt idx="132">
                  <c:v>41828</c:v>
                </c:pt>
                <c:pt idx="133">
                  <c:v>41829</c:v>
                </c:pt>
                <c:pt idx="134">
                  <c:v>41830</c:v>
                </c:pt>
                <c:pt idx="135">
                  <c:v>41831</c:v>
                </c:pt>
                <c:pt idx="136">
                  <c:v>41834</c:v>
                </c:pt>
                <c:pt idx="137">
                  <c:v>41835</c:v>
                </c:pt>
                <c:pt idx="138">
                  <c:v>41836</c:v>
                </c:pt>
                <c:pt idx="139">
                  <c:v>41837</c:v>
                </c:pt>
                <c:pt idx="140">
                  <c:v>41838</c:v>
                </c:pt>
                <c:pt idx="141">
                  <c:v>41841</c:v>
                </c:pt>
                <c:pt idx="142">
                  <c:v>41842</c:v>
                </c:pt>
                <c:pt idx="143">
                  <c:v>41843</c:v>
                </c:pt>
                <c:pt idx="144">
                  <c:v>41844</c:v>
                </c:pt>
                <c:pt idx="145">
                  <c:v>41845</c:v>
                </c:pt>
                <c:pt idx="146">
                  <c:v>41848</c:v>
                </c:pt>
                <c:pt idx="147">
                  <c:v>41849</c:v>
                </c:pt>
                <c:pt idx="148">
                  <c:v>41850</c:v>
                </c:pt>
                <c:pt idx="149">
                  <c:v>41851</c:v>
                </c:pt>
                <c:pt idx="150">
                  <c:v>41852</c:v>
                </c:pt>
                <c:pt idx="151">
                  <c:v>41855</c:v>
                </c:pt>
                <c:pt idx="152">
                  <c:v>41856</c:v>
                </c:pt>
                <c:pt idx="153">
                  <c:v>41857</c:v>
                </c:pt>
                <c:pt idx="154">
                  <c:v>41858</c:v>
                </c:pt>
                <c:pt idx="155">
                  <c:v>41859</c:v>
                </c:pt>
                <c:pt idx="156">
                  <c:v>41862</c:v>
                </c:pt>
                <c:pt idx="157">
                  <c:v>41863</c:v>
                </c:pt>
                <c:pt idx="158">
                  <c:v>41864</c:v>
                </c:pt>
                <c:pt idx="159">
                  <c:v>41865</c:v>
                </c:pt>
                <c:pt idx="160">
                  <c:v>41866</c:v>
                </c:pt>
                <c:pt idx="161">
                  <c:v>41869</c:v>
                </c:pt>
                <c:pt idx="162">
                  <c:v>41870</c:v>
                </c:pt>
                <c:pt idx="163">
                  <c:v>41871</c:v>
                </c:pt>
                <c:pt idx="164">
                  <c:v>41872</c:v>
                </c:pt>
                <c:pt idx="165">
                  <c:v>41873</c:v>
                </c:pt>
                <c:pt idx="166">
                  <c:v>41876</c:v>
                </c:pt>
                <c:pt idx="167">
                  <c:v>41877</c:v>
                </c:pt>
                <c:pt idx="168">
                  <c:v>41878</c:v>
                </c:pt>
                <c:pt idx="169">
                  <c:v>41879</c:v>
                </c:pt>
                <c:pt idx="170">
                  <c:v>41880</c:v>
                </c:pt>
                <c:pt idx="171">
                  <c:v>41883</c:v>
                </c:pt>
                <c:pt idx="172">
                  <c:v>41884</c:v>
                </c:pt>
                <c:pt idx="173">
                  <c:v>41885</c:v>
                </c:pt>
                <c:pt idx="174">
                  <c:v>41886</c:v>
                </c:pt>
                <c:pt idx="175">
                  <c:v>41887</c:v>
                </c:pt>
                <c:pt idx="176">
                  <c:v>41890</c:v>
                </c:pt>
                <c:pt idx="177">
                  <c:v>41891</c:v>
                </c:pt>
                <c:pt idx="178">
                  <c:v>41892</c:v>
                </c:pt>
                <c:pt idx="179">
                  <c:v>41893</c:v>
                </c:pt>
                <c:pt idx="180">
                  <c:v>41894</c:v>
                </c:pt>
                <c:pt idx="181">
                  <c:v>41897</c:v>
                </c:pt>
                <c:pt idx="182">
                  <c:v>41898</c:v>
                </c:pt>
                <c:pt idx="183">
                  <c:v>41899</c:v>
                </c:pt>
                <c:pt idx="184">
                  <c:v>41900</c:v>
                </c:pt>
                <c:pt idx="185">
                  <c:v>41901</c:v>
                </c:pt>
                <c:pt idx="186">
                  <c:v>41904</c:v>
                </c:pt>
                <c:pt idx="187">
                  <c:v>41905</c:v>
                </c:pt>
                <c:pt idx="188">
                  <c:v>41906</c:v>
                </c:pt>
                <c:pt idx="189">
                  <c:v>41907</c:v>
                </c:pt>
                <c:pt idx="190">
                  <c:v>41908</c:v>
                </c:pt>
                <c:pt idx="191">
                  <c:v>41911</c:v>
                </c:pt>
                <c:pt idx="192">
                  <c:v>41912</c:v>
                </c:pt>
                <c:pt idx="193">
                  <c:v>41913</c:v>
                </c:pt>
                <c:pt idx="194">
                  <c:v>41914</c:v>
                </c:pt>
                <c:pt idx="195">
                  <c:v>41915</c:v>
                </c:pt>
                <c:pt idx="196">
                  <c:v>41918</c:v>
                </c:pt>
                <c:pt idx="197">
                  <c:v>41919</c:v>
                </c:pt>
                <c:pt idx="198">
                  <c:v>41920</c:v>
                </c:pt>
                <c:pt idx="199">
                  <c:v>41921</c:v>
                </c:pt>
                <c:pt idx="200">
                  <c:v>41922</c:v>
                </c:pt>
                <c:pt idx="201">
                  <c:v>41925</c:v>
                </c:pt>
                <c:pt idx="202">
                  <c:v>41926</c:v>
                </c:pt>
                <c:pt idx="203">
                  <c:v>41927</c:v>
                </c:pt>
                <c:pt idx="204">
                  <c:v>41928</c:v>
                </c:pt>
                <c:pt idx="205">
                  <c:v>41929</c:v>
                </c:pt>
                <c:pt idx="206">
                  <c:v>41932</c:v>
                </c:pt>
                <c:pt idx="207">
                  <c:v>41933</c:v>
                </c:pt>
                <c:pt idx="208">
                  <c:v>41934</c:v>
                </c:pt>
                <c:pt idx="209">
                  <c:v>41935</c:v>
                </c:pt>
                <c:pt idx="210">
                  <c:v>41936</c:v>
                </c:pt>
                <c:pt idx="211">
                  <c:v>41939</c:v>
                </c:pt>
                <c:pt idx="212">
                  <c:v>41940</c:v>
                </c:pt>
                <c:pt idx="213">
                  <c:v>41941</c:v>
                </c:pt>
                <c:pt idx="214">
                  <c:v>41942</c:v>
                </c:pt>
                <c:pt idx="215">
                  <c:v>41943</c:v>
                </c:pt>
                <c:pt idx="216">
                  <c:v>41946</c:v>
                </c:pt>
                <c:pt idx="217">
                  <c:v>41947</c:v>
                </c:pt>
                <c:pt idx="218">
                  <c:v>41948</c:v>
                </c:pt>
                <c:pt idx="219">
                  <c:v>41949</c:v>
                </c:pt>
                <c:pt idx="220">
                  <c:v>41950</c:v>
                </c:pt>
                <c:pt idx="221">
                  <c:v>41953</c:v>
                </c:pt>
                <c:pt idx="222">
                  <c:v>41954</c:v>
                </c:pt>
                <c:pt idx="223">
                  <c:v>41955</c:v>
                </c:pt>
                <c:pt idx="224">
                  <c:v>41956</c:v>
                </c:pt>
                <c:pt idx="225">
                  <c:v>41957</c:v>
                </c:pt>
                <c:pt idx="226">
                  <c:v>41960</c:v>
                </c:pt>
                <c:pt idx="227">
                  <c:v>41961</c:v>
                </c:pt>
                <c:pt idx="228">
                  <c:v>41962</c:v>
                </c:pt>
                <c:pt idx="229">
                  <c:v>41963</c:v>
                </c:pt>
                <c:pt idx="230">
                  <c:v>41964</c:v>
                </c:pt>
                <c:pt idx="231">
                  <c:v>41967</c:v>
                </c:pt>
                <c:pt idx="232">
                  <c:v>41968</c:v>
                </c:pt>
                <c:pt idx="233">
                  <c:v>41969</c:v>
                </c:pt>
                <c:pt idx="234">
                  <c:v>41970</c:v>
                </c:pt>
                <c:pt idx="235">
                  <c:v>41971</c:v>
                </c:pt>
                <c:pt idx="236">
                  <c:v>41974</c:v>
                </c:pt>
                <c:pt idx="237">
                  <c:v>41975</c:v>
                </c:pt>
                <c:pt idx="238">
                  <c:v>41976</c:v>
                </c:pt>
                <c:pt idx="239">
                  <c:v>41977</c:v>
                </c:pt>
                <c:pt idx="240">
                  <c:v>41978</c:v>
                </c:pt>
                <c:pt idx="241">
                  <c:v>41981</c:v>
                </c:pt>
                <c:pt idx="242">
                  <c:v>41982</c:v>
                </c:pt>
                <c:pt idx="243">
                  <c:v>41983</c:v>
                </c:pt>
                <c:pt idx="244">
                  <c:v>41984</c:v>
                </c:pt>
                <c:pt idx="245">
                  <c:v>41985</c:v>
                </c:pt>
                <c:pt idx="246">
                  <c:v>41988</c:v>
                </c:pt>
                <c:pt idx="247">
                  <c:v>41989</c:v>
                </c:pt>
                <c:pt idx="248">
                  <c:v>41990</c:v>
                </c:pt>
                <c:pt idx="249">
                  <c:v>41991</c:v>
                </c:pt>
                <c:pt idx="250">
                  <c:v>41992</c:v>
                </c:pt>
                <c:pt idx="251">
                  <c:v>41995</c:v>
                </c:pt>
                <c:pt idx="252">
                  <c:v>41996</c:v>
                </c:pt>
                <c:pt idx="253">
                  <c:v>41997</c:v>
                </c:pt>
                <c:pt idx="254">
                  <c:v>41998</c:v>
                </c:pt>
                <c:pt idx="255">
                  <c:v>41999</c:v>
                </c:pt>
                <c:pt idx="256">
                  <c:v>42002</c:v>
                </c:pt>
                <c:pt idx="257">
                  <c:v>42003</c:v>
                </c:pt>
                <c:pt idx="258">
                  <c:v>42004</c:v>
                </c:pt>
                <c:pt idx="259">
                  <c:v>42005</c:v>
                </c:pt>
                <c:pt idx="260">
                  <c:v>42006</c:v>
                </c:pt>
                <c:pt idx="261">
                  <c:v>42009</c:v>
                </c:pt>
                <c:pt idx="262">
                  <c:v>42010</c:v>
                </c:pt>
                <c:pt idx="263">
                  <c:v>42011</c:v>
                </c:pt>
                <c:pt idx="264">
                  <c:v>42012</c:v>
                </c:pt>
                <c:pt idx="265">
                  <c:v>42013</c:v>
                </c:pt>
                <c:pt idx="266">
                  <c:v>42016</c:v>
                </c:pt>
                <c:pt idx="267">
                  <c:v>42017</c:v>
                </c:pt>
                <c:pt idx="268">
                  <c:v>42018</c:v>
                </c:pt>
                <c:pt idx="269">
                  <c:v>42019</c:v>
                </c:pt>
                <c:pt idx="270">
                  <c:v>42020</c:v>
                </c:pt>
                <c:pt idx="271">
                  <c:v>42023</c:v>
                </c:pt>
                <c:pt idx="272">
                  <c:v>42024</c:v>
                </c:pt>
                <c:pt idx="273">
                  <c:v>42025</c:v>
                </c:pt>
                <c:pt idx="274">
                  <c:v>42026</c:v>
                </c:pt>
                <c:pt idx="275">
                  <c:v>42027</c:v>
                </c:pt>
                <c:pt idx="276">
                  <c:v>42030</c:v>
                </c:pt>
                <c:pt idx="277">
                  <c:v>42031</c:v>
                </c:pt>
                <c:pt idx="278">
                  <c:v>42032</c:v>
                </c:pt>
                <c:pt idx="279">
                  <c:v>42033</c:v>
                </c:pt>
                <c:pt idx="280">
                  <c:v>42034</c:v>
                </c:pt>
                <c:pt idx="281">
                  <c:v>42037</c:v>
                </c:pt>
                <c:pt idx="282">
                  <c:v>42038</c:v>
                </c:pt>
                <c:pt idx="283">
                  <c:v>42039</c:v>
                </c:pt>
                <c:pt idx="284">
                  <c:v>42040</c:v>
                </c:pt>
                <c:pt idx="285">
                  <c:v>42041</c:v>
                </c:pt>
                <c:pt idx="286">
                  <c:v>42044</c:v>
                </c:pt>
                <c:pt idx="287">
                  <c:v>42045</c:v>
                </c:pt>
                <c:pt idx="288">
                  <c:v>42046</c:v>
                </c:pt>
                <c:pt idx="289">
                  <c:v>42047</c:v>
                </c:pt>
                <c:pt idx="290">
                  <c:v>42048</c:v>
                </c:pt>
                <c:pt idx="291">
                  <c:v>42051</c:v>
                </c:pt>
                <c:pt idx="292">
                  <c:v>42052</c:v>
                </c:pt>
                <c:pt idx="293">
                  <c:v>42053</c:v>
                </c:pt>
                <c:pt idx="294">
                  <c:v>42054</c:v>
                </c:pt>
                <c:pt idx="295">
                  <c:v>42055</c:v>
                </c:pt>
                <c:pt idx="296">
                  <c:v>42058</c:v>
                </c:pt>
                <c:pt idx="297">
                  <c:v>42059</c:v>
                </c:pt>
                <c:pt idx="298">
                  <c:v>42060</c:v>
                </c:pt>
                <c:pt idx="299">
                  <c:v>42061</c:v>
                </c:pt>
                <c:pt idx="300">
                  <c:v>42062</c:v>
                </c:pt>
                <c:pt idx="301">
                  <c:v>42065</c:v>
                </c:pt>
                <c:pt idx="302">
                  <c:v>42066</c:v>
                </c:pt>
                <c:pt idx="303">
                  <c:v>42067</c:v>
                </c:pt>
                <c:pt idx="304">
                  <c:v>42068</c:v>
                </c:pt>
                <c:pt idx="305">
                  <c:v>42069</c:v>
                </c:pt>
                <c:pt idx="306">
                  <c:v>42072</c:v>
                </c:pt>
                <c:pt idx="307">
                  <c:v>42073</c:v>
                </c:pt>
                <c:pt idx="308">
                  <c:v>42074</c:v>
                </c:pt>
                <c:pt idx="309">
                  <c:v>42075</c:v>
                </c:pt>
                <c:pt idx="310">
                  <c:v>42076</c:v>
                </c:pt>
                <c:pt idx="311">
                  <c:v>42079</c:v>
                </c:pt>
                <c:pt idx="312">
                  <c:v>42080</c:v>
                </c:pt>
                <c:pt idx="313">
                  <c:v>42081</c:v>
                </c:pt>
                <c:pt idx="314">
                  <c:v>42082</c:v>
                </c:pt>
                <c:pt idx="315">
                  <c:v>42083</c:v>
                </c:pt>
                <c:pt idx="316">
                  <c:v>42086</c:v>
                </c:pt>
                <c:pt idx="317">
                  <c:v>42087</c:v>
                </c:pt>
                <c:pt idx="318">
                  <c:v>42088</c:v>
                </c:pt>
                <c:pt idx="319">
                  <c:v>42089</c:v>
                </c:pt>
                <c:pt idx="320">
                  <c:v>42090</c:v>
                </c:pt>
                <c:pt idx="321">
                  <c:v>42093</c:v>
                </c:pt>
                <c:pt idx="322">
                  <c:v>42094</c:v>
                </c:pt>
                <c:pt idx="323">
                  <c:v>42095</c:v>
                </c:pt>
                <c:pt idx="324">
                  <c:v>42096</c:v>
                </c:pt>
                <c:pt idx="325">
                  <c:v>42097</c:v>
                </c:pt>
                <c:pt idx="326">
                  <c:v>42100</c:v>
                </c:pt>
                <c:pt idx="327">
                  <c:v>42101</c:v>
                </c:pt>
                <c:pt idx="328">
                  <c:v>42102</c:v>
                </c:pt>
                <c:pt idx="329">
                  <c:v>42103</c:v>
                </c:pt>
                <c:pt idx="330">
                  <c:v>42104</c:v>
                </c:pt>
                <c:pt idx="331">
                  <c:v>42107</c:v>
                </c:pt>
                <c:pt idx="332">
                  <c:v>42108</c:v>
                </c:pt>
                <c:pt idx="333">
                  <c:v>42109</c:v>
                </c:pt>
                <c:pt idx="334">
                  <c:v>42110</c:v>
                </c:pt>
                <c:pt idx="335">
                  <c:v>42111</c:v>
                </c:pt>
                <c:pt idx="336">
                  <c:v>42114</c:v>
                </c:pt>
                <c:pt idx="337">
                  <c:v>42115</c:v>
                </c:pt>
                <c:pt idx="338">
                  <c:v>42116</c:v>
                </c:pt>
                <c:pt idx="339">
                  <c:v>42117</c:v>
                </c:pt>
                <c:pt idx="340">
                  <c:v>42118</c:v>
                </c:pt>
                <c:pt idx="341">
                  <c:v>42121</c:v>
                </c:pt>
                <c:pt idx="342">
                  <c:v>42122</c:v>
                </c:pt>
                <c:pt idx="343">
                  <c:v>42123</c:v>
                </c:pt>
                <c:pt idx="344">
                  <c:v>42124</c:v>
                </c:pt>
                <c:pt idx="345">
                  <c:v>42125</c:v>
                </c:pt>
                <c:pt idx="346">
                  <c:v>42128</c:v>
                </c:pt>
                <c:pt idx="347">
                  <c:v>42129</c:v>
                </c:pt>
                <c:pt idx="348">
                  <c:v>42130</c:v>
                </c:pt>
                <c:pt idx="349">
                  <c:v>42131</c:v>
                </c:pt>
                <c:pt idx="350">
                  <c:v>42132</c:v>
                </c:pt>
                <c:pt idx="351">
                  <c:v>42135</c:v>
                </c:pt>
                <c:pt idx="352">
                  <c:v>42136</c:v>
                </c:pt>
                <c:pt idx="353">
                  <c:v>42137</c:v>
                </c:pt>
                <c:pt idx="354">
                  <c:v>42138</c:v>
                </c:pt>
                <c:pt idx="355">
                  <c:v>42139</c:v>
                </c:pt>
                <c:pt idx="356">
                  <c:v>42142</c:v>
                </c:pt>
                <c:pt idx="357">
                  <c:v>42143</c:v>
                </c:pt>
                <c:pt idx="358">
                  <c:v>42144</c:v>
                </c:pt>
                <c:pt idx="359">
                  <c:v>42145</c:v>
                </c:pt>
                <c:pt idx="360">
                  <c:v>42146</c:v>
                </c:pt>
                <c:pt idx="361">
                  <c:v>42149</c:v>
                </c:pt>
                <c:pt idx="362">
                  <c:v>42150</c:v>
                </c:pt>
                <c:pt idx="363">
                  <c:v>42151</c:v>
                </c:pt>
                <c:pt idx="364">
                  <c:v>42152</c:v>
                </c:pt>
                <c:pt idx="365">
                  <c:v>42153</c:v>
                </c:pt>
                <c:pt idx="366">
                  <c:v>42156</c:v>
                </c:pt>
                <c:pt idx="367">
                  <c:v>42157</c:v>
                </c:pt>
                <c:pt idx="368">
                  <c:v>42158</c:v>
                </c:pt>
                <c:pt idx="369">
                  <c:v>42159</c:v>
                </c:pt>
                <c:pt idx="370">
                  <c:v>42160</c:v>
                </c:pt>
                <c:pt idx="371">
                  <c:v>42163</c:v>
                </c:pt>
                <c:pt idx="372">
                  <c:v>42164</c:v>
                </c:pt>
                <c:pt idx="373">
                  <c:v>42165</c:v>
                </c:pt>
                <c:pt idx="374">
                  <c:v>42166</c:v>
                </c:pt>
                <c:pt idx="375">
                  <c:v>42167</c:v>
                </c:pt>
                <c:pt idx="376">
                  <c:v>42170</c:v>
                </c:pt>
                <c:pt idx="377">
                  <c:v>42171</c:v>
                </c:pt>
                <c:pt idx="378">
                  <c:v>42172</c:v>
                </c:pt>
                <c:pt idx="379">
                  <c:v>42173</c:v>
                </c:pt>
                <c:pt idx="380">
                  <c:v>42174</c:v>
                </c:pt>
                <c:pt idx="381">
                  <c:v>42177</c:v>
                </c:pt>
                <c:pt idx="382">
                  <c:v>42178</c:v>
                </c:pt>
                <c:pt idx="383">
                  <c:v>42179</c:v>
                </c:pt>
                <c:pt idx="384">
                  <c:v>42180</c:v>
                </c:pt>
                <c:pt idx="385">
                  <c:v>42181</c:v>
                </c:pt>
                <c:pt idx="386">
                  <c:v>42184</c:v>
                </c:pt>
                <c:pt idx="387">
                  <c:v>42185</c:v>
                </c:pt>
                <c:pt idx="388">
                  <c:v>42186</c:v>
                </c:pt>
                <c:pt idx="389">
                  <c:v>42187</c:v>
                </c:pt>
                <c:pt idx="390">
                  <c:v>42188</c:v>
                </c:pt>
                <c:pt idx="391">
                  <c:v>42191</c:v>
                </c:pt>
                <c:pt idx="392">
                  <c:v>42192</c:v>
                </c:pt>
                <c:pt idx="393">
                  <c:v>42193</c:v>
                </c:pt>
                <c:pt idx="394">
                  <c:v>42194</c:v>
                </c:pt>
                <c:pt idx="395">
                  <c:v>42195</c:v>
                </c:pt>
                <c:pt idx="396">
                  <c:v>42198</c:v>
                </c:pt>
                <c:pt idx="397">
                  <c:v>42199</c:v>
                </c:pt>
                <c:pt idx="398">
                  <c:v>42200</c:v>
                </c:pt>
                <c:pt idx="399">
                  <c:v>42201</c:v>
                </c:pt>
                <c:pt idx="400">
                  <c:v>42202</c:v>
                </c:pt>
                <c:pt idx="401">
                  <c:v>42205</c:v>
                </c:pt>
                <c:pt idx="402">
                  <c:v>42206</c:v>
                </c:pt>
                <c:pt idx="403">
                  <c:v>42207</c:v>
                </c:pt>
                <c:pt idx="404">
                  <c:v>42208</c:v>
                </c:pt>
                <c:pt idx="405">
                  <c:v>42209</c:v>
                </c:pt>
                <c:pt idx="406">
                  <c:v>42212</c:v>
                </c:pt>
                <c:pt idx="407">
                  <c:v>42213</c:v>
                </c:pt>
                <c:pt idx="408">
                  <c:v>42214</c:v>
                </c:pt>
                <c:pt idx="409">
                  <c:v>42215</c:v>
                </c:pt>
                <c:pt idx="410">
                  <c:v>42216</c:v>
                </c:pt>
                <c:pt idx="411">
                  <c:v>42219</c:v>
                </c:pt>
                <c:pt idx="412">
                  <c:v>42220</c:v>
                </c:pt>
                <c:pt idx="413">
                  <c:v>42221</c:v>
                </c:pt>
                <c:pt idx="414">
                  <c:v>42222</c:v>
                </c:pt>
                <c:pt idx="415">
                  <c:v>42223</c:v>
                </c:pt>
                <c:pt idx="416">
                  <c:v>42226</c:v>
                </c:pt>
                <c:pt idx="417">
                  <c:v>42227</c:v>
                </c:pt>
                <c:pt idx="418">
                  <c:v>42228</c:v>
                </c:pt>
                <c:pt idx="419">
                  <c:v>42229</c:v>
                </c:pt>
                <c:pt idx="420">
                  <c:v>42230</c:v>
                </c:pt>
                <c:pt idx="421">
                  <c:v>42233</c:v>
                </c:pt>
                <c:pt idx="422">
                  <c:v>42234</c:v>
                </c:pt>
                <c:pt idx="423">
                  <c:v>42235</c:v>
                </c:pt>
                <c:pt idx="424">
                  <c:v>42236</c:v>
                </c:pt>
                <c:pt idx="425">
                  <c:v>42237</c:v>
                </c:pt>
                <c:pt idx="426">
                  <c:v>42240</c:v>
                </c:pt>
                <c:pt idx="427">
                  <c:v>42241</c:v>
                </c:pt>
                <c:pt idx="428">
                  <c:v>42242</c:v>
                </c:pt>
                <c:pt idx="429">
                  <c:v>42243</c:v>
                </c:pt>
                <c:pt idx="430">
                  <c:v>42244</c:v>
                </c:pt>
                <c:pt idx="431">
                  <c:v>42247</c:v>
                </c:pt>
                <c:pt idx="432">
                  <c:v>42248</c:v>
                </c:pt>
                <c:pt idx="433">
                  <c:v>42249</c:v>
                </c:pt>
                <c:pt idx="434">
                  <c:v>42250</c:v>
                </c:pt>
                <c:pt idx="435">
                  <c:v>42251</c:v>
                </c:pt>
                <c:pt idx="436">
                  <c:v>42254</c:v>
                </c:pt>
                <c:pt idx="437">
                  <c:v>42255</c:v>
                </c:pt>
                <c:pt idx="438">
                  <c:v>42256</c:v>
                </c:pt>
                <c:pt idx="439">
                  <c:v>42257</c:v>
                </c:pt>
                <c:pt idx="440">
                  <c:v>42258</c:v>
                </c:pt>
                <c:pt idx="441">
                  <c:v>42261</c:v>
                </c:pt>
                <c:pt idx="442">
                  <c:v>42262</c:v>
                </c:pt>
                <c:pt idx="443">
                  <c:v>42263</c:v>
                </c:pt>
                <c:pt idx="444">
                  <c:v>42264</c:v>
                </c:pt>
                <c:pt idx="445">
                  <c:v>42265</c:v>
                </c:pt>
                <c:pt idx="446">
                  <c:v>42268</c:v>
                </c:pt>
                <c:pt idx="447">
                  <c:v>42269</c:v>
                </c:pt>
                <c:pt idx="448">
                  <c:v>42270</c:v>
                </c:pt>
                <c:pt idx="449">
                  <c:v>42271</c:v>
                </c:pt>
                <c:pt idx="450">
                  <c:v>42272</c:v>
                </c:pt>
                <c:pt idx="451">
                  <c:v>42275</c:v>
                </c:pt>
                <c:pt idx="452">
                  <c:v>42276</c:v>
                </c:pt>
                <c:pt idx="453">
                  <c:v>42277</c:v>
                </c:pt>
                <c:pt idx="454">
                  <c:v>42278</c:v>
                </c:pt>
                <c:pt idx="455">
                  <c:v>42279</c:v>
                </c:pt>
                <c:pt idx="456">
                  <c:v>42282</c:v>
                </c:pt>
                <c:pt idx="457">
                  <c:v>42283</c:v>
                </c:pt>
                <c:pt idx="458">
                  <c:v>42284</c:v>
                </c:pt>
                <c:pt idx="459">
                  <c:v>42285</c:v>
                </c:pt>
                <c:pt idx="460">
                  <c:v>42286</c:v>
                </c:pt>
                <c:pt idx="461">
                  <c:v>42289</c:v>
                </c:pt>
                <c:pt idx="462">
                  <c:v>42290</c:v>
                </c:pt>
                <c:pt idx="463">
                  <c:v>42291</c:v>
                </c:pt>
                <c:pt idx="464">
                  <c:v>42292</c:v>
                </c:pt>
                <c:pt idx="465">
                  <c:v>42293</c:v>
                </c:pt>
                <c:pt idx="466">
                  <c:v>42296</c:v>
                </c:pt>
                <c:pt idx="467">
                  <c:v>42297</c:v>
                </c:pt>
                <c:pt idx="468">
                  <c:v>42298</c:v>
                </c:pt>
                <c:pt idx="469">
                  <c:v>42299</c:v>
                </c:pt>
                <c:pt idx="470">
                  <c:v>42300</c:v>
                </c:pt>
                <c:pt idx="471">
                  <c:v>42303</c:v>
                </c:pt>
                <c:pt idx="472">
                  <c:v>42304</c:v>
                </c:pt>
                <c:pt idx="473">
                  <c:v>42305</c:v>
                </c:pt>
                <c:pt idx="474">
                  <c:v>42306</c:v>
                </c:pt>
                <c:pt idx="475">
                  <c:v>42307</c:v>
                </c:pt>
                <c:pt idx="476">
                  <c:v>42310</c:v>
                </c:pt>
                <c:pt idx="477">
                  <c:v>42311</c:v>
                </c:pt>
                <c:pt idx="478">
                  <c:v>42312</c:v>
                </c:pt>
                <c:pt idx="479">
                  <c:v>42313</c:v>
                </c:pt>
                <c:pt idx="480">
                  <c:v>42314</c:v>
                </c:pt>
                <c:pt idx="481">
                  <c:v>42317</c:v>
                </c:pt>
                <c:pt idx="482">
                  <c:v>42318</c:v>
                </c:pt>
                <c:pt idx="483">
                  <c:v>42319</c:v>
                </c:pt>
                <c:pt idx="484">
                  <c:v>42320</c:v>
                </c:pt>
                <c:pt idx="485">
                  <c:v>42321</c:v>
                </c:pt>
                <c:pt idx="486">
                  <c:v>42324</c:v>
                </c:pt>
                <c:pt idx="487">
                  <c:v>42325</c:v>
                </c:pt>
                <c:pt idx="488">
                  <c:v>42326</c:v>
                </c:pt>
                <c:pt idx="489">
                  <c:v>42327</c:v>
                </c:pt>
                <c:pt idx="490">
                  <c:v>42328</c:v>
                </c:pt>
                <c:pt idx="491">
                  <c:v>42331</c:v>
                </c:pt>
                <c:pt idx="492">
                  <c:v>42332</c:v>
                </c:pt>
                <c:pt idx="493">
                  <c:v>42333</c:v>
                </c:pt>
                <c:pt idx="494">
                  <c:v>42334</c:v>
                </c:pt>
                <c:pt idx="495">
                  <c:v>42335</c:v>
                </c:pt>
                <c:pt idx="496">
                  <c:v>42338</c:v>
                </c:pt>
                <c:pt idx="497">
                  <c:v>42339</c:v>
                </c:pt>
                <c:pt idx="498">
                  <c:v>42340</c:v>
                </c:pt>
                <c:pt idx="499">
                  <c:v>42341</c:v>
                </c:pt>
                <c:pt idx="500">
                  <c:v>42342</c:v>
                </c:pt>
                <c:pt idx="501">
                  <c:v>42345</c:v>
                </c:pt>
                <c:pt idx="502">
                  <c:v>42346</c:v>
                </c:pt>
                <c:pt idx="503">
                  <c:v>42347</c:v>
                </c:pt>
                <c:pt idx="504">
                  <c:v>42348</c:v>
                </c:pt>
                <c:pt idx="505">
                  <c:v>42349</c:v>
                </c:pt>
                <c:pt idx="506">
                  <c:v>42352</c:v>
                </c:pt>
                <c:pt idx="507">
                  <c:v>42353</c:v>
                </c:pt>
                <c:pt idx="508">
                  <c:v>42354</c:v>
                </c:pt>
                <c:pt idx="509">
                  <c:v>42355</c:v>
                </c:pt>
                <c:pt idx="510">
                  <c:v>42356</c:v>
                </c:pt>
                <c:pt idx="511">
                  <c:v>42359</c:v>
                </c:pt>
                <c:pt idx="512">
                  <c:v>42360</c:v>
                </c:pt>
                <c:pt idx="513">
                  <c:v>42361</c:v>
                </c:pt>
                <c:pt idx="514">
                  <c:v>42362</c:v>
                </c:pt>
                <c:pt idx="515">
                  <c:v>42363</c:v>
                </c:pt>
                <c:pt idx="516">
                  <c:v>42366</c:v>
                </c:pt>
                <c:pt idx="517">
                  <c:v>42367</c:v>
                </c:pt>
                <c:pt idx="518">
                  <c:v>42368</c:v>
                </c:pt>
                <c:pt idx="519">
                  <c:v>42369</c:v>
                </c:pt>
                <c:pt idx="520">
                  <c:v>42370</c:v>
                </c:pt>
                <c:pt idx="521">
                  <c:v>42373</c:v>
                </c:pt>
                <c:pt idx="522">
                  <c:v>42374</c:v>
                </c:pt>
                <c:pt idx="523">
                  <c:v>42375</c:v>
                </c:pt>
                <c:pt idx="524">
                  <c:v>42376</c:v>
                </c:pt>
                <c:pt idx="525">
                  <c:v>42377</c:v>
                </c:pt>
                <c:pt idx="526">
                  <c:v>42380</c:v>
                </c:pt>
                <c:pt idx="527">
                  <c:v>42381</c:v>
                </c:pt>
                <c:pt idx="528">
                  <c:v>42382</c:v>
                </c:pt>
                <c:pt idx="529">
                  <c:v>42383</c:v>
                </c:pt>
                <c:pt idx="530">
                  <c:v>42384</c:v>
                </c:pt>
                <c:pt idx="531">
                  <c:v>42387</c:v>
                </c:pt>
                <c:pt idx="532">
                  <c:v>42388</c:v>
                </c:pt>
                <c:pt idx="533">
                  <c:v>42389</c:v>
                </c:pt>
                <c:pt idx="534">
                  <c:v>42390</c:v>
                </c:pt>
                <c:pt idx="535">
                  <c:v>42391</c:v>
                </c:pt>
                <c:pt idx="536">
                  <c:v>42394</c:v>
                </c:pt>
                <c:pt idx="537">
                  <c:v>42395</c:v>
                </c:pt>
                <c:pt idx="538">
                  <c:v>42396</c:v>
                </c:pt>
                <c:pt idx="539">
                  <c:v>42397</c:v>
                </c:pt>
                <c:pt idx="540">
                  <c:v>42398</c:v>
                </c:pt>
                <c:pt idx="541">
                  <c:v>42401</c:v>
                </c:pt>
                <c:pt idx="542">
                  <c:v>42402</c:v>
                </c:pt>
                <c:pt idx="543">
                  <c:v>42403</c:v>
                </c:pt>
                <c:pt idx="544">
                  <c:v>42404</c:v>
                </c:pt>
                <c:pt idx="545">
                  <c:v>42405</c:v>
                </c:pt>
                <c:pt idx="546">
                  <c:v>42408</c:v>
                </c:pt>
                <c:pt idx="547">
                  <c:v>42409</c:v>
                </c:pt>
                <c:pt idx="548">
                  <c:v>42410</c:v>
                </c:pt>
                <c:pt idx="549">
                  <c:v>42411</c:v>
                </c:pt>
                <c:pt idx="550">
                  <c:v>42412</c:v>
                </c:pt>
                <c:pt idx="551">
                  <c:v>42415</c:v>
                </c:pt>
                <c:pt idx="552">
                  <c:v>42416</c:v>
                </c:pt>
                <c:pt idx="553">
                  <c:v>42417</c:v>
                </c:pt>
                <c:pt idx="554">
                  <c:v>42418</c:v>
                </c:pt>
                <c:pt idx="555">
                  <c:v>42419</c:v>
                </c:pt>
                <c:pt idx="556">
                  <c:v>42422</c:v>
                </c:pt>
                <c:pt idx="557">
                  <c:v>42423</c:v>
                </c:pt>
                <c:pt idx="558">
                  <c:v>42424</c:v>
                </c:pt>
                <c:pt idx="559">
                  <c:v>42425</c:v>
                </c:pt>
                <c:pt idx="560">
                  <c:v>42426</c:v>
                </c:pt>
                <c:pt idx="561">
                  <c:v>42429</c:v>
                </c:pt>
                <c:pt idx="562">
                  <c:v>42430</c:v>
                </c:pt>
                <c:pt idx="563">
                  <c:v>42431</c:v>
                </c:pt>
                <c:pt idx="564">
                  <c:v>42432</c:v>
                </c:pt>
                <c:pt idx="565">
                  <c:v>42433</c:v>
                </c:pt>
                <c:pt idx="566">
                  <c:v>42436</c:v>
                </c:pt>
                <c:pt idx="567">
                  <c:v>42437</c:v>
                </c:pt>
                <c:pt idx="568">
                  <c:v>42438</c:v>
                </c:pt>
                <c:pt idx="569">
                  <c:v>42439</c:v>
                </c:pt>
                <c:pt idx="570">
                  <c:v>42440</c:v>
                </c:pt>
                <c:pt idx="571">
                  <c:v>42443</c:v>
                </c:pt>
                <c:pt idx="572">
                  <c:v>42444</c:v>
                </c:pt>
                <c:pt idx="573">
                  <c:v>42445</c:v>
                </c:pt>
                <c:pt idx="574">
                  <c:v>42446</c:v>
                </c:pt>
                <c:pt idx="575">
                  <c:v>42447</c:v>
                </c:pt>
                <c:pt idx="576">
                  <c:v>42450</c:v>
                </c:pt>
                <c:pt idx="577">
                  <c:v>42451</c:v>
                </c:pt>
                <c:pt idx="578">
                  <c:v>42452</c:v>
                </c:pt>
                <c:pt idx="579">
                  <c:v>42453</c:v>
                </c:pt>
                <c:pt idx="580">
                  <c:v>42454</c:v>
                </c:pt>
                <c:pt idx="581">
                  <c:v>42457</c:v>
                </c:pt>
                <c:pt idx="582">
                  <c:v>42458</c:v>
                </c:pt>
                <c:pt idx="583">
                  <c:v>42459</c:v>
                </c:pt>
                <c:pt idx="584">
                  <c:v>42460</c:v>
                </c:pt>
                <c:pt idx="585">
                  <c:v>42461</c:v>
                </c:pt>
                <c:pt idx="586">
                  <c:v>42464</c:v>
                </c:pt>
                <c:pt idx="587">
                  <c:v>42465</c:v>
                </c:pt>
                <c:pt idx="588">
                  <c:v>42466</c:v>
                </c:pt>
                <c:pt idx="589">
                  <c:v>42467</c:v>
                </c:pt>
                <c:pt idx="590">
                  <c:v>42468</c:v>
                </c:pt>
                <c:pt idx="591">
                  <c:v>42471</c:v>
                </c:pt>
                <c:pt idx="592">
                  <c:v>42472</c:v>
                </c:pt>
                <c:pt idx="593">
                  <c:v>42473</c:v>
                </c:pt>
                <c:pt idx="594">
                  <c:v>42474</c:v>
                </c:pt>
                <c:pt idx="595">
                  <c:v>42475</c:v>
                </c:pt>
                <c:pt idx="596">
                  <c:v>42478</c:v>
                </c:pt>
                <c:pt idx="597">
                  <c:v>42479</c:v>
                </c:pt>
                <c:pt idx="598">
                  <c:v>42480</c:v>
                </c:pt>
                <c:pt idx="599">
                  <c:v>42481</c:v>
                </c:pt>
                <c:pt idx="600">
                  <c:v>42482</c:v>
                </c:pt>
                <c:pt idx="601">
                  <c:v>42485</c:v>
                </c:pt>
                <c:pt idx="602">
                  <c:v>42486</c:v>
                </c:pt>
                <c:pt idx="603">
                  <c:v>42487</c:v>
                </c:pt>
                <c:pt idx="604">
                  <c:v>42488</c:v>
                </c:pt>
                <c:pt idx="605">
                  <c:v>42489</c:v>
                </c:pt>
                <c:pt idx="606">
                  <c:v>42492</c:v>
                </c:pt>
                <c:pt idx="607">
                  <c:v>42493</c:v>
                </c:pt>
                <c:pt idx="608">
                  <c:v>42494</c:v>
                </c:pt>
                <c:pt idx="609">
                  <c:v>42495</c:v>
                </c:pt>
                <c:pt idx="610">
                  <c:v>42496</c:v>
                </c:pt>
                <c:pt idx="611">
                  <c:v>42499</c:v>
                </c:pt>
                <c:pt idx="612">
                  <c:v>42500</c:v>
                </c:pt>
                <c:pt idx="613">
                  <c:v>42501</c:v>
                </c:pt>
                <c:pt idx="614">
                  <c:v>42502</c:v>
                </c:pt>
                <c:pt idx="615">
                  <c:v>42503</c:v>
                </c:pt>
                <c:pt idx="616">
                  <c:v>42506</c:v>
                </c:pt>
                <c:pt idx="617">
                  <c:v>42507</c:v>
                </c:pt>
                <c:pt idx="618">
                  <c:v>42508</c:v>
                </c:pt>
                <c:pt idx="619">
                  <c:v>42509</c:v>
                </c:pt>
                <c:pt idx="620">
                  <c:v>42510</c:v>
                </c:pt>
                <c:pt idx="621">
                  <c:v>42513</c:v>
                </c:pt>
                <c:pt idx="622">
                  <c:v>42514</c:v>
                </c:pt>
                <c:pt idx="623">
                  <c:v>42515</c:v>
                </c:pt>
                <c:pt idx="624">
                  <c:v>42516</c:v>
                </c:pt>
                <c:pt idx="625">
                  <c:v>42517</c:v>
                </c:pt>
                <c:pt idx="626">
                  <c:v>42520</c:v>
                </c:pt>
                <c:pt idx="627">
                  <c:v>42521</c:v>
                </c:pt>
                <c:pt idx="628">
                  <c:v>42522</c:v>
                </c:pt>
                <c:pt idx="629">
                  <c:v>42523</c:v>
                </c:pt>
                <c:pt idx="630">
                  <c:v>42524</c:v>
                </c:pt>
                <c:pt idx="631">
                  <c:v>42527</c:v>
                </c:pt>
                <c:pt idx="632">
                  <c:v>42528</c:v>
                </c:pt>
                <c:pt idx="633">
                  <c:v>42529</c:v>
                </c:pt>
                <c:pt idx="634">
                  <c:v>42530</c:v>
                </c:pt>
                <c:pt idx="635">
                  <c:v>42531</c:v>
                </c:pt>
                <c:pt idx="636">
                  <c:v>42534</c:v>
                </c:pt>
                <c:pt idx="637">
                  <c:v>42535</c:v>
                </c:pt>
                <c:pt idx="638">
                  <c:v>42536</c:v>
                </c:pt>
                <c:pt idx="639">
                  <c:v>42537</c:v>
                </c:pt>
                <c:pt idx="640">
                  <c:v>42538</c:v>
                </c:pt>
                <c:pt idx="641">
                  <c:v>42541</c:v>
                </c:pt>
                <c:pt idx="642">
                  <c:v>42542</c:v>
                </c:pt>
                <c:pt idx="643">
                  <c:v>42543</c:v>
                </c:pt>
                <c:pt idx="644">
                  <c:v>42544</c:v>
                </c:pt>
                <c:pt idx="645">
                  <c:v>42545</c:v>
                </c:pt>
                <c:pt idx="646">
                  <c:v>42548</c:v>
                </c:pt>
                <c:pt idx="647">
                  <c:v>42549</c:v>
                </c:pt>
                <c:pt idx="648">
                  <c:v>42550</c:v>
                </c:pt>
                <c:pt idx="649">
                  <c:v>42551</c:v>
                </c:pt>
                <c:pt idx="650">
                  <c:v>42552</c:v>
                </c:pt>
                <c:pt idx="651">
                  <c:v>42555</c:v>
                </c:pt>
                <c:pt idx="652">
                  <c:v>42556</c:v>
                </c:pt>
                <c:pt idx="653">
                  <c:v>42557</c:v>
                </c:pt>
                <c:pt idx="654">
                  <c:v>42558</c:v>
                </c:pt>
                <c:pt idx="655">
                  <c:v>42559</c:v>
                </c:pt>
                <c:pt idx="656">
                  <c:v>42562</c:v>
                </c:pt>
                <c:pt idx="657">
                  <c:v>42563</c:v>
                </c:pt>
                <c:pt idx="658">
                  <c:v>42564</c:v>
                </c:pt>
                <c:pt idx="659">
                  <c:v>42565</c:v>
                </c:pt>
                <c:pt idx="660">
                  <c:v>42566</c:v>
                </c:pt>
                <c:pt idx="661">
                  <c:v>42569</c:v>
                </c:pt>
                <c:pt idx="662">
                  <c:v>42570</c:v>
                </c:pt>
                <c:pt idx="663">
                  <c:v>42571</c:v>
                </c:pt>
                <c:pt idx="664">
                  <c:v>42572</c:v>
                </c:pt>
                <c:pt idx="665">
                  <c:v>42573</c:v>
                </c:pt>
                <c:pt idx="666">
                  <c:v>42576</c:v>
                </c:pt>
                <c:pt idx="667">
                  <c:v>42577</c:v>
                </c:pt>
                <c:pt idx="668">
                  <c:v>42578</c:v>
                </c:pt>
                <c:pt idx="669">
                  <c:v>42579</c:v>
                </c:pt>
                <c:pt idx="670">
                  <c:v>42580</c:v>
                </c:pt>
                <c:pt idx="671">
                  <c:v>42583</c:v>
                </c:pt>
                <c:pt idx="672">
                  <c:v>42584</c:v>
                </c:pt>
                <c:pt idx="673">
                  <c:v>42585</c:v>
                </c:pt>
                <c:pt idx="674">
                  <c:v>42586</c:v>
                </c:pt>
                <c:pt idx="675">
                  <c:v>42587</c:v>
                </c:pt>
                <c:pt idx="676">
                  <c:v>42590</c:v>
                </c:pt>
                <c:pt idx="677">
                  <c:v>42591</c:v>
                </c:pt>
                <c:pt idx="678">
                  <c:v>42592</c:v>
                </c:pt>
                <c:pt idx="679">
                  <c:v>42593</c:v>
                </c:pt>
                <c:pt idx="680">
                  <c:v>42594</c:v>
                </c:pt>
                <c:pt idx="681">
                  <c:v>42597</c:v>
                </c:pt>
                <c:pt idx="682">
                  <c:v>42598</c:v>
                </c:pt>
                <c:pt idx="683">
                  <c:v>42599</c:v>
                </c:pt>
                <c:pt idx="684">
                  <c:v>42600</c:v>
                </c:pt>
                <c:pt idx="685">
                  <c:v>42601</c:v>
                </c:pt>
                <c:pt idx="686">
                  <c:v>42604</c:v>
                </c:pt>
                <c:pt idx="687">
                  <c:v>42605</c:v>
                </c:pt>
                <c:pt idx="688">
                  <c:v>42606</c:v>
                </c:pt>
                <c:pt idx="689">
                  <c:v>42607</c:v>
                </c:pt>
                <c:pt idx="690">
                  <c:v>42608</c:v>
                </c:pt>
                <c:pt idx="691">
                  <c:v>42611</c:v>
                </c:pt>
                <c:pt idx="692">
                  <c:v>42612</c:v>
                </c:pt>
                <c:pt idx="693">
                  <c:v>42613</c:v>
                </c:pt>
                <c:pt idx="694">
                  <c:v>42614</c:v>
                </c:pt>
                <c:pt idx="695">
                  <c:v>42615</c:v>
                </c:pt>
                <c:pt idx="696">
                  <c:v>42618</c:v>
                </c:pt>
                <c:pt idx="697">
                  <c:v>42619</c:v>
                </c:pt>
                <c:pt idx="698">
                  <c:v>42620</c:v>
                </c:pt>
                <c:pt idx="699">
                  <c:v>42621</c:v>
                </c:pt>
                <c:pt idx="700">
                  <c:v>42622</c:v>
                </c:pt>
                <c:pt idx="701">
                  <c:v>42625</c:v>
                </c:pt>
                <c:pt idx="702">
                  <c:v>42626</c:v>
                </c:pt>
                <c:pt idx="703">
                  <c:v>42627</c:v>
                </c:pt>
                <c:pt idx="704">
                  <c:v>42628</c:v>
                </c:pt>
                <c:pt idx="705">
                  <c:v>42629</c:v>
                </c:pt>
                <c:pt idx="706">
                  <c:v>42632</c:v>
                </c:pt>
                <c:pt idx="707">
                  <c:v>42633</c:v>
                </c:pt>
                <c:pt idx="708">
                  <c:v>42634</c:v>
                </c:pt>
                <c:pt idx="709">
                  <c:v>42635</c:v>
                </c:pt>
                <c:pt idx="710">
                  <c:v>42636</c:v>
                </c:pt>
                <c:pt idx="711">
                  <c:v>42639</c:v>
                </c:pt>
                <c:pt idx="712">
                  <c:v>42640</c:v>
                </c:pt>
                <c:pt idx="713">
                  <c:v>42641</c:v>
                </c:pt>
                <c:pt idx="714">
                  <c:v>42642</c:v>
                </c:pt>
                <c:pt idx="715">
                  <c:v>42643</c:v>
                </c:pt>
                <c:pt idx="716">
                  <c:v>42646</c:v>
                </c:pt>
                <c:pt idx="717">
                  <c:v>42647</c:v>
                </c:pt>
                <c:pt idx="718">
                  <c:v>42648</c:v>
                </c:pt>
                <c:pt idx="719">
                  <c:v>42649</c:v>
                </c:pt>
                <c:pt idx="720">
                  <c:v>42650</c:v>
                </c:pt>
                <c:pt idx="721">
                  <c:v>42653</c:v>
                </c:pt>
                <c:pt idx="722">
                  <c:v>42654</c:v>
                </c:pt>
                <c:pt idx="723">
                  <c:v>42655</c:v>
                </c:pt>
                <c:pt idx="724">
                  <c:v>42656</c:v>
                </c:pt>
                <c:pt idx="725">
                  <c:v>42657</c:v>
                </c:pt>
                <c:pt idx="726">
                  <c:v>42660</c:v>
                </c:pt>
                <c:pt idx="727">
                  <c:v>42661</c:v>
                </c:pt>
                <c:pt idx="728">
                  <c:v>42662</c:v>
                </c:pt>
                <c:pt idx="729">
                  <c:v>42663</c:v>
                </c:pt>
                <c:pt idx="730">
                  <c:v>42664</c:v>
                </c:pt>
                <c:pt idx="731">
                  <c:v>42667</c:v>
                </c:pt>
                <c:pt idx="732">
                  <c:v>42668</c:v>
                </c:pt>
                <c:pt idx="733">
                  <c:v>42669</c:v>
                </c:pt>
                <c:pt idx="734">
                  <c:v>42670</c:v>
                </c:pt>
                <c:pt idx="735">
                  <c:v>42671</c:v>
                </c:pt>
                <c:pt idx="736">
                  <c:v>42674</c:v>
                </c:pt>
                <c:pt idx="737">
                  <c:v>42675</c:v>
                </c:pt>
                <c:pt idx="738">
                  <c:v>42676</c:v>
                </c:pt>
                <c:pt idx="739">
                  <c:v>42677</c:v>
                </c:pt>
                <c:pt idx="740">
                  <c:v>42678</c:v>
                </c:pt>
                <c:pt idx="741">
                  <c:v>42681</c:v>
                </c:pt>
                <c:pt idx="742">
                  <c:v>42682</c:v>
                </c:pt>
                <c:pt idx="743">
                  <c:v>42683</c:v>
                </c:pt>
                <c:pt idx="744">
                  <c:v>42684</c:v>
                </c:pt>
                <c:pt idx="745">
                  <c:v>42685</c:v>
                </c:pt>
                <c:pt idx="746">
                  <c:v>42688</c:v>
                </c:pt>
                <c:pt idx="747">
                  <c:v>42689</c:v>
                </c:pt>
                <c:pt idx="748">
                  <c:v>42690</c:v>
                </c:pt>
                <c:pt idx="749">
                  <c:v>42691</c:v>
                </c:pt>
                <c:pt idx="750">
                  <c:v>42692</c:v>
                </c:pt>
                <c:pt idx="751">
                  <c:v>42695</c:v>
                </c:pt>
                <c:pt idx="752">
                  <c:v>42696</c:v>
                </c:pt>
                <c:pt idx="753">
                  <c:v>42697</c:v>
                </c:pt>
                <c:pt idx="754">
                  <c:v>42698</c:v>
                </c:pt>
                <c:pt idx="755">
                  <c:v>42699</c:v>
                </c:pt>
                <c:pt idx="756">
                  <c:v>42702</c:v>
                </c:pt>
                <c:pt idx="757">
                  <c:v>42703</c:v>
                </c:pt>
                <c:pt idx="758">
                  <c:v>42704</c:v>
                </c:pt>
                <c:pt idx="759">
                  <c:v>42705</c:v>
                </c:pt>
                <c:pt idx="760">
                  <c:v>42706</c:v>
                </c:pt>
                <c:pt idx="761">
                  <c:v>42709</c:v>
                </c:pt>
                <c:pt idx="762">
                  <c:v>42710</c:v>
                </c:pt>
                <c:pt idx="763">
                  <c:v>42711</c:v>
                </c:pt>
                <c:pt idx="764">
                  <c:v>42712</c:v>
                </c:pt>
                <c:pt idx="765">
                  <c:v>42713</c:v>
                </c:pt>
                <c:pt idx="766">
                  <c:v>42716</c:v>
                </c:pt>
                <c:pt idx="767">
                  <c:v>42717</c:v>
                </c:pt>
                <c:pt idx="768">
                  <c:v>42718</c:v>
                </c:pt>
                <c:pt idx="769">
                  <c:v>42719</c:v>
                </c:pt>
                <c:pt idx="770">
                  <c:v>42720</c:v>
                </c:pt>
                <c:pt idx="771">
                  <c:v>42723</c:v>
                </c:pt>
                <c:pt idx="772">
                  <c:v>42724</c:v>
                </c:pt>
                <c:pt idx="773">
                  <c:v>42725</c:v>
                </c:pt>
                <c:pt idx="774">
                  <c:v>42726</c:v>
                </c:pt>
                <c:pt idx="775">
                  <c:v>42727</c:v>
                </c:pt>
                <c:pt idx="776">
                  <c:v>42730</c:v>
                </c:pt>
                <c:pt idx="777">
                  <c:v>42731</c:v>
                </c:pt>
                <c:pt idx="778">
                  <c:v>42732</c:v>
                </c:pt>
                <c:pt idx="779">
                  <c:v>42733</c:v>
                </c:pt>
                <c:pt idx="780">
                  <c:v>42734</c:v>
                </c:pt>
                <c:pt idx="781">
                  <c:v>42737</c:v>
                </c:pt>
                <c:pt idx="782">
                  <c:v>42738</c:v>
                </c:pt>
                <c:pt idx="783">
                  <c:v>42739</c:v>
                </c:pt>
                <c:pt idx="784">
                  <c:v>42740</c:v>
                </c:pt>
                <c:pt idx="785">
                  <c:v>42741</c:v>
                </c:pt>
                <c:pt idx="786">
                  <c:v>42744</c:v>
                </c:pt>
                <c:pt idx="787">
                  <c:v>42745</c:v>
                </c:pt>
                <c:pt idx="788">
                  <c:v>42746</c:v>
                </c:pt>
                <c:pt idx="789">
                  <c:v>42747</c:v>
                </c:pt>
                <c:pt idx="790">
                  <c:v>42748</c:v>
                </c:pt>
                <c:pt idx="791">
                  <c:v>42751</c:v>
                </c:pt>
                <c:pt idx="792">
                  <c:v>42752</c:v>
                </c:pt>
                <c:pt idx="793">
                  <c:v>42753</c:v>
                </c:pt>
                <c:pt idx="794">
                  <c:v>42754</c:v>
                </c:pt>
                <c:pt idx="795">
                  <c:v>42755</c:v>
                </c:pt>
                <c:pt idx="796">
                  <c:v>42758</c:v>
                </c:pt>
                <c:pt idx="797">
                  <c:v>42759</c:v>
                </c:pt>
                <c:pt idx="798">
                  <c:v>42760</c:v>
                </c:pt>
                <c:pt idx="799">
                  <c:v>42761</c:v>
                </c:pt>
                <c:pt idx="800">
                  <c:v>42762</c:v>
                </c:pt>
                <c:pt idx="801">
                  <c:v>42765</c:v>
                </c:pt>
                <c:pt idx="802">
                  <c:v>42766</c:v>
                </c:pt>
                <c:pt idx="803">
                  <c:v>42767</c:v>
                </c:pt>
                <c:pt idx="804">
                  <c:v>42768</c:v>
                </c:pt>
                <c:pt idx="805">
                  <c:v>42769</c:v>
                </c:pt>
                <c:pt idx="806">
                  <c:v>42772</c:v>
                </c:pt>
                <c:pt idx="807">
                  <c:v>42773</c:v>
                </c:pt>
                <c:pt idx="808">
                  <c:v>42774</c:v>
                </c:pt>
                <c:pt idx="809">
                  <c:v>42775</c:v>
                </c:pt>
                <c:pt idx="810">
                  <c:v>42776</c:v>
                </c:pt>
                <c:pt idx="811">
                  <c:v>42779</c:v>
                </c:pt>
                <c:pt idx="812">
                  <c:v>42780</c:v>
                </c:pt>
                <c:pt idx="813">
                  <c:v>42781</c:v>
                </c:pt>
                <c:pt idx="814">
                  <c:v>42782</c:v>
                </c:pt>
                <c:pt idx="815">
                  <c:v>42783</c:v>
                </c:pt>
                <c:pt idx="816">
                  <c:v>42786</c:v>
                </c:pt>
                <c:pt idx="817">
                  <c:v>42787</c:v>
                </c:pt>
                <c:pt idx="818">
                  <c:v>42788</c:v>
                </c:pt>
                <c:pt idx="819">
                  <c:v>42789</c:v>
                </c:pt>
                <c:pt idx="820">
                  <c:v>42790</c:v>
                </c:pt>
                <c:pt idx="821">
                  <c:v>42793</c:v>
                </c:pt>
                <c:pt idx="822">
                  <c:v>42794</c:v>
                </c:pt>
                <c:pt idx="823">
                  <c:v>42795</c:v>
                </c:pt>
                <c:pt idx="824">
                  <c:v>42796</c:v>
                </c:pt>
                <c:pt idx="825">
                  <c:v>42797</c:v>
                </c:pt>
                <c:pt idx="826">
                  <c:v>42800</c:v>
                </c:pt>
                <c:pt idx="827">
                  <c:v>42801</c:v>
                </c:pt>
                <c:pt idx="828">
                  <c:v>42802</c:v>
                </c:pt>
                <c:pt idx="829">
                  <c:v>42803</c:v>
                </c:pt>
                <c:pt idx="830">
                  <c:v>42804</c:v>
                </c:pt>
                <c:pt idx="831">
                  <c:v>42807</c:v>
                </c:pt>
                <c:pt idx="832">
                  <c:v>42808</c:v>
                </c:pt>
                <c:pt idx="833">
                  <c:v>42809</c:v>
                </c:pt>
                <c:pt idx="834">
                  <c:v>42810</c:v>
                </c:pt>
                <c:pt idx="835">
                  <c:v>42811</c:v>
                </c:pt>
                <c:pt idx="836">
                  <c:v>42814</c:v>
                </c:pt>
                <c:pt idx="837">
                  <c:v>42815</c:v>
                </c:pt>
                <c:pt idx="838">
                  <c:v>42816</c:v>
                </c:pt>
                <c:pt idx="839">
                  <c:v>42817</c:v>
                </c:pt>
                <c:pt idx="840">
                  <c:v>42818</c:v>
                </c:pt>
                <c:pt idx="841">
                  <c:v>42821</c:v>
                </c:pt>
                <c:pt idx="842">
                  <c:v>42822</c:v>
                </c:pt>
                <c:pt idx="843">
                  <c:v>42823</c:v>
                </c:pt>
                <c:pt idx="844">
                  <c:v>42824</c:v>
                </c:pt>
                <c:pt idx="845">
                  <c:v>42825</c:v>
                </c:pt>
                <c:pt idx="846">
                  <c:v>42828</c:v>
                </c:pt>
                <c:pt idx="847">
                  <c:v>42829</c:v>
                </c:pt>
                <c:pt idx="848">
                  <c:v>42830</c:v>
                </c:pt>
                <c:pt idx="849">
                  <c:v>42831</c:v>
                </c:pt>
                <c:pt idx="850">
                  <c:v>42832</c:v>
                </c:pt>
                <c:pt idx="851">
                  <c:v>42835</c:v>
                </c:pt>
                <c:pt idx="852">
                  <c:v>42836</c:v>
                </c:pt>
                <c:pt idx="853">
                  <c:v>42837</c:v>
                </c:pt>
                <c:pt idx="854">
                  <c:v>42838</c:v>
                </c:pt>
                <c:pt idx="855">
                  <c:v>42839</c:v>
                </c:pt>
                <c:pt idx="856">
                  <c:v>42842</c:v>
                </c:pt>
                <c:pt idx="857">
                  <c:v>42843</c:v>
                </c:pt>
                <c:pt idx="858">
                  <c:v>42844</c:v>
                </c:pt>
                <c:pt idx="859">
                  <c:v>42845</c:v>
                </c:pt>
                <c:pt idx="860">
                  <c:v>42846</c:v>
                </c:pt>
                <c:pt idx="861">
                  <c:v>42849</c:v>
                </c:pt>
                <c:pt idx="862">
                  <c:v>42850</c:v>
                </c:pt>
                <c:pt idx="863">
                  <c:v>42851</c:v>
                </c:pt>
                <c:pt idx="864">
                  <c:v>42852</c:v>
                </c:pt>
                <c:pt idx="865">
                  <c:v>42853</c:v>
                </c:pt>
                <c:pt idx="866">
                  <c:v>42856</c:v>
                </c:pt>
                <c:pt idx="867">
                  <c:v>42857</c:v>
                </c:pt>
                <c:pt idx="868">
                  <c:v>42858</c:v>
                </c:pt>
                <c:pt idx="869">
                  <c:v>42859</c:v>
                </c:pt>
                <c:pt idx="870">
                  <c:v>42860</c:v>
                </c:pt>
                <c:pt idx="871">
                  <c:v>42863</c:v>
                </c:pt>
                <c:pt idx="872">
                  <c:v>42864</c:v>
                </c:pt>
                <c:pt idx="873">
                  <c:v>42865</c:v>
                </c:pt>
                <c:pt idx="874">
                  <c:v>42866</c:v>
                </c:pt>
                <c:pt idx="875">
                  <c:v>42867</c:v>
                </c:pt>
                <c:pt idx="876">
                  <c:v>42870</c:v>
                </c:pt>
                <c:pt idx="877">
                  <c:v>42871</c:v>
                </c:pt>
                <c:pt idx="878">
                  <c:v>42872</c:v>
                </c:pt>
                <c:pt idx="879">
                  <c:v>42873</c:v>
                </c:pt>
                <c:pt idx="880">
                  <c:v>42874</c:v>
                </c:pt>
                <c:pt idx="881">
                  <c:v>42877</c:v>
                </c:pt>
                <c:pt idx="882">
                  <c:v>42878</c:v>
                </c:pt>
                <c:pt idx="883">
                  <c:v>42879</c:v>
                </c:pt>
                <c:pt idx="884">
                  <c:v>42880</c:v>
                </c:pt>
                <c:pt idx="885">
                  <c:v>42881</c:v>
                </c:pt>
                <c:pt idx="886">
                  <c:v>42884</c:v>
                </c:pt>
                <c:pt idx="887">
                  <c:v>42885</c:v>
                </c:pt>
                <c:pt idx="888">
                  <c:v>42886</c:v>
                </c:pt>
                <c:pt idx="889">
                  <c:v>42887</c:v>
                </c:pt>
                <c:pt idx="890">
                  <c:v>42888</c:v>
                </c:pt>
                <c:pt idx="891">
                  <c:v>42891</c:v>
                </c:pt>
                <c:pt idx="892">
                  <c:v>42892</c:v>
                </c:pt>
                <c:pt idx="893">
                  <c:v>42893</c:v>
                </c:pt>
                <c:pt idx="894">
                  <c:v>42894</c:v>
                </c:pt>
                <c:pt idx="895">
                  <c:v>42895</c:v>
                </c:pt>
                <c:pt idx="896">
                  <c:v>42898</c:v>
                </c:pt>
                <c:pt idx="897">
                  <c:v>42899</c:v>
                </c:pt>
                <c:pt idx="898">
                  <c:v>42900</c:v>
                </c:pt>
                <c:pt idx="899">
                  <c:v>42901</c:v>
                </c:pt>
                <c:pt idx="900">
                  <c:v>42902</c:v>
                </c:pt>
                <c:pt idx="901">
                  <c:v>42905</c:v>
                </c:pt>
                <c:pt idx="902">
                  <c:v>42906</c:v>
                </c:pt>
                <c:pt idx="903">
                  <c:v>42907</c:v>
                </c:pt>
                <c:pt idx="904">
                  <c:v>42908</c:v>
                </c:pt>
                <c:pt idx="905">
                  <c:v>42909</c:v>
                </c:pt>
                <c:pt idx="906">
                  <c:v>42912</c:v>
                </c:pt>
                <c:pt idx="907">
                  <c:v>42913</c:v>
                </c:pt>
                <c:pt idx="908">
                  <c:v>42914</c:v>
                </c:pt>
                <c:pt idx="909">
                  <c:v>42915</c:v>
                </c:pt>
                <c:pt idx="910">
                  <c:v>42916</c:v>
                </c:pt>
                <c:pt idx="911">
                  <c:v>42919</c:v>
                </c:pt>
                <c:pt idx="912">
                  <c:v>42920</c:v>
                </c:pt>
                <c:pt idx="913">
                  <c:v>42921</c:v>
                </c:pt>
                <c:pt idx="914">
                  <c:v>42922</c:v>
                </c:pt>
                <c:pt idx="915">
                  <c:v>42923</c:v>
                </c:pt>
                <c:pt idx="916">
                  <c:v>42926</c:v>
                </c:pt>
                <c:pt idx="917">
                  <c:v>42927</c:v>
                </c:pt>
                <c:pt idx="918">
                  <c:v>42928</c:v>
                </c:pt>
                <c:pt idx="919">
                  <c:v>42929</c:v>
                </c:pt>
                <c:pt idx="920">
                  <c:v>42930</c:v>
                </c:pt>
                <c:pt idx="921">
                  <c:v>42933</c:v>
                </c:pt>
                <c:pt idx="922">
                  <c:v>42934</c:v>
                </c:pt>
                <c:pt idx="923">
                  <c:v>42935</c:v>
                </c:pt>
                <c:pt idx="924">
                  <c:v>42936</c:v>
                </c:pt>
                <c:pt idx="925">
                  <c:v>42937</c:v>
                </c:pt>
                <c:pt idx="926">
                  <c:v>42940</c:v>
                </c:pt>
                <c:pt idx="927">
                  <c:v>42941</c:v>
                </c:pt>
                <c:pt idx="928">
                  <c:v>42942</c:v>
                </c:pt>
                <c:pt idx="929">
                  <c:v>42943</c:v>
                </c:pt>
                <c:pt idx="930">
                  <c:v>42944</c:v>
                </c:pt>
                <c:pt idx="931">
                  <c:v>42947</c:v>
                </c:pt>
                <c:pt idx="932">
                  <c:v>42948</c:v>
                </c:pt>
                <c:pt idx="933">
                  <c:v>42949</c:v>
                </c:pt>
                <c:pt idx="934">
                  <c:v>42950</c:v>
                </c:pt>
                <c:pt idx="935">
                  <c:v>42951</c:v>
                </c:pt>
                <c:pt idx="936">
                  <c:v>42954</c:v>
                </c:pt>
                <c:pt idx="937">
                  <c:v>42955</c:v>
                </c:pt>
                <c:pt idx="938">
                  <c:v>42956</c:v>
                </c:pt>
                <c:pt idx="939">
                  <c:v>42957</c:v>
                </c:pt>
                <c:pt idx="940">
                  <c:v>42958</c:v>
                </c:pt>
                <c:pt idx="941">
                  <c:v>42961</c:v>
                </c:pt>
                <c:pt idx="942">
                  <c:v>42962</c:v>
                </c:pt>
                <c:pt idx="943">
                  <c:v>42963</c:v>
                </c:pt>
                <c:pt idx="944">
                  <c:v>42964</c:v>
                </c:pt>
                <c:pt idx="945">
                  <c:v>42965</c:v>
                </c:pt>
                <c:pt idx="946">
                  <c:v>42968</c:v>
                </c:pt>
                <c:pt idx="947">
                  <c:v>42969</c:v>
                </c:pt>
                <c:pt idx="948">
                  <c:v>42970</c:v>
                </c:pt>
                <c:pt idx="949">
                  <c:v>42971</c:v>
                </c:pt>
                <c:pt idx="950">
                  <c:v>42972</c:v>
                </c:pt>
                <c:pt idx="951">
                  <c:v>42975</c:v>
                </c:pt>
                <c:pt idx="952">
                  <c:v>42976</c:v>
                </c:pt>
                <c:pt idx="953">
                  <c:v>42977</c:v>
                </c:pt>
                <c:pt idx="954">
                  <c:v>42978</c:v>
                </c:pt>
                <c:pt idx="955">
                  <c:v>42979</c:v>
                </c:pt>
                <c:pt idx="956">
                  <c:v>42982</c:v>
                </c:pt>
              </c:numCache>
            </c:numRef>
          </c:cat>
          <c:val>
            <c:numRef>
              <c:f>Sheet1!$C$963:$C$1919</c:f>
              <c:numCache>
                <c:formatCode>0.0%</c:formatCode>
                <c:ptCount val="957"/>
                <c:pt idx="0">
                  <c:v>0</c:v>
                </c:pt>
                <c:pt idx="1">
                  <c:v>2.9435572889837669E-3</c:v>
                </c:pt>
                <c:pt idx="2">
                  <c:v>1.9869011700639483E-3</c:v>
                </c:pt>
                <c:pt idx="3">
                  <c:v>-9.5665611891981861E-4</c:v>
                </c:pt>
                <c:pt idx="4">
                  <c:v>1.3981897122672393E-3</c:v>
                </c:pt>
                <c:pt idx="5">
                  <c:v>5.9607035101920669E-3</c:v>
                </c:pt>
                <c:pt idx="6">
                  <c:v>6.0342924424166E-3</c:v>
                </c:pt>
                <c:pt idx="7">
                  <c:v>6.623003900213309E-3</c:v>
                </c:pt>
                <c:pt idx="8">
                  <c:v>1.1774229155934179E-3</c:v>
                </c:pt>
                <c:pt idx="9">
                  <c:v>2.2812568989625248E-3</c:v>
                </c:pt>
                <c:pt idx="10">
                  <c:v>-3.5322687467804759E-3</c:v>
                </c:pt>
                <c:pt idx="11">
                  <c:v>-2.7227904923099455E-3</c:v>
                </c:pt>
                <c:pt idx="12">
                  <c:v>-2.0604901022885924E-3</c:v>
                </c:pt>
                <c:pt idx="13">
                  <c:v>-3.0907351534329441E-3</c:v>
                </c:pt>
                <c:pt idx="14">
                  <c:v>7.8740157480314821E-3</c:v>
                </c:pt>
                <c:pt idx="15">
                  <c:v>6.5494149679887759E-3</c:v>
                </c:pt>
                <c:pt idx="16">
                  <c:v>6.1814703068658883E-3</c:v>
                </c:pt>
                <c:pt idx="17">
                  <c:v>6.0342924424166E-3</c:v>
                </c:pt>
                <c:pt idx="18">
                  <c:v>5.445580984619891E-3</c:v>
                </c:pt>
                <c:pt idx="19">
                  <c:v>-2.5020236956362352E-3</c:v>
                </c:pt>
                <c:pt idx="20">
                  <c:v>-7.5796600191331276E-3</c:v>
                </c:pt>
                <c:pt idx="21">
                  <c:v>-4.7096916623740048E-3</c:v>
                </c:pt>
                <c:pt idx="22">
                  <c:v>-5.1512252557214255E-3</c:v>
                </c:pt>
                <c:pt idx="23">
                  <c:v>-4.1209802045772959E-3</c:v>
                </c:pt>
                <c:pt idx="24">
                  <c:v>7.358893222453311E-5</c:v>
                </c:pt>
                <c:pt idx="25">
                  <c:v>3.3850908823311876E-3</c:v>
                </c:pt>
                <c:pt idx="26">
                  <c:v>4.19456913680194E-3</c:v>
                </c:pt>
                <c:pt idx="27">
                  <c:v>3.605857679005009E-3</c:v>
                </c:pt>
                <c:pt idx="28">
                  <c:v>2.9435572889835449E-4</c:v>
                </c:pt>
                <c:pt idx="29">
                  <c:v>6.7701817646625972E-3</c:v>
                </c:pt>
                <c:pt idx="30">
                  <c:v>7.6532489513576607E-3</c:v>
                </c:pt>
                <c:pt idx="31">
                  <c:v>8.6834940025020124E-3</c:v>
                </c:pt>
                <c:pt idx="32">
                  <c:v>1.2510118478180843E-2</c:v>
                </c:pt>
                <c:pt idx="33">
                  <c:v>1.0596806240341428E-2</c:v>
                </c:pt>
                <c:pt idx="34">
                  <c:v>9.5665611891970759E-3</c:v>
                </c:pt>
                <c:pt idx="35">
                  <c:v>1.1553462359261246E-2</c:v>
                </c:pt>
                <c:pt idx="36">
                  <c:v>1.0743984104790494E-2</c:v>
                </c:pt>
                <c:pt idx="37">
                  <c:v>1.1479873427036713E-2</c:v>
                </c:pt>
                <c:pt idx="38">
                  <c:v>7.21171535801024E-3</c:v>
                </c:pt>
                <c:pt idx="39">
                  <c:v>8.9042607991758338E-3</c:v>
                </c:pt>
                <c:pt idx="40">
                  <c:v>1.5674442563838431E-2</c:v>
                </c:pt>
                <c:pt idx="41">
                  <c:v>1.0743984104790494E-2</c:v>
                </c:pt>
                <c:pt idx="42">
                  <c:v>1.1332695562587425E-2</c:v>
                </c:pt>
                <c:pt idx="43">
                  <c:v>1.0596806240341428E-2</c:v>
                </c:pt>
                <c:pt idx="44">
                  <c:v>2.0016189565089437E-2</c:v>
                </c:pt>
                <c:pt idx="45">
                  <c:v>2.1046434616233789E-2</c:v>
                </c:pt>
                <c:pt idx="46">
                  <c:v>2.1193612480682855E-2</c:v>
                </c:pt>
                <c:pt idx="47">
                  <c:v>1.9942600632864682E-2</c:v>
                </c:pt>
                <c:pt idx="48">
                  <c:v>2.3106924718522492E-2</c:v>
                </c:pt>
                <c:pt idx="49">
                  <c:v>2.0531312090661613E-2</c:v>
                </c:pt>
                <c:pt idx="50">
                  <c:v>2.3916402972992801E-2</c:v>
                </c:pt>
                <c:pt idx="51">
                  <c:v>2.4505114430789732E-2</c:v>
                </c:pt>
                <c:pt idx="52">
                  <c:v>2.5388181617484795E-2</c:v>
                </c:pt>
                <c:pt idx="53">
                  <c:v>1.7955699462800734E-2</c:v>
                </c:pt>
                <c:pt idx="54">
                  <c:v>1.3981897122672615E-2</c:v>
                </c:pt>
                <c:pt idx="55">
                  <c:v>1.5085731106041722E-2</c:v>
                </c:pt>
                <c:pt idx="56">
                  <c:v>1.8397233056148377E-2</c:v>
                </c:pt>
                <c:pt idx="57">
                  <c:v>1.744057693722878E-2</c:v>
                </c:pt>
                <c:pt idx="58">
                  <c:v>1.4129074987122126E-2</c:v>
                </c:pt>
                <c:pt idx="59">
                  <c:v>1.1111928765913603E-2</c:v>
                </c:pt>
                <c:pt idx="60">
                  <c:v>1.1994995952608667E-2</c:v>
                </c:pt>
                <c:pt idx="61">
                  <c:v>1.324600780042684E-2</c:v>
                </c:pt>
                <c:pt idx="62">
                  <c:v>1.5012142173816967E-2</c:v>
                </c:pt>
                <c:pt idx="63">
                  <c:v>1.3098829935977552E-2</c:v>
                </c:pt>
                <c:pt idx="64">
                  <c:v>9.640150121421831E-3</c:v>
                </c:pt>
                <c:pt idx="65">
                  <c:v>8.5363161380529462E-3</c:v>
                </c:pt>
                <c:pt idx="66">
                  <c:v>1.1259106630362892E-2</c:v>
                </c:pt>
                <c:pt idx="67">
                  <c:v>1.5306497902715321E-2</c:v>
                </c:pt>
                <c:pt idx="68">
                  <c:v>1.9574655971741795E-2</c:v>
                </c:pt>
                <c:pt idx="69">
                  <c:v>2.1855912870704319E-2</c:v>
                </c:pt>
                <c:pt idx="70">
                  <c:v>2.1782323938479786E-2</c:v>
                </c:pt>
                <c:pt idx="71">
                  <c:v>1.707263227610567E-2</c:v>
                </c:pt>
                <c:pt idx="72">
                  <c:v>1.6631098682758028E-2</c:v>
                </c:pt>
                <c:pt idx="73">
                  <c:v>1.6704687614982561E-2</c:v>
                </c:pt>
                <c:pt idx="74">
                  <c:v>1.6557509750533494E-2</c:v>
                </c:pt>
                <c:pt idx="75">
                  <c:v>1.6483920818308961E-2</c:v>
                </c:pt>
                <c:pt idx="76">
                  <c:v>1.5012142173816967E-2</c:v>
                </c:pt>
                <c:pt idx="77">
                  <c:v>1.5895209360512252E-2</c:v>
                </c:pt>
                <c:pt idx="78">
                  <c:v>1.6778276547207316E-2</c:v>
                </c:pt>
                <c:pt idx="79">
                  <c:v>1.7808521598351668E-2</c:v>
                </c:pt>
                <c:pt idx="80">
                  <c:v>1.8029288395025267E-2</c:v>
                </c:pt>
                <c:pt idx="81">
                  <c:v>1.928030024284344E-2</c:v>
                </c:pt>
                <c:pt idx="82">
                  <c:v>1.6410331886084428E-2</c:v>
                </c:pt>
                <c:pt idx="83">
                  <c:v>2.045772315843708E-2</c:v>
                </c:pt>
                <c:pt idx="84">
                  <c:v>2.0678489955110679E-2</c:v>
                </c:pt>
                <c:pt idx="85">
                  <c:v>2.0604901022886146E-2</c:v>
                </c:pt>
                <c:pt idx="86">
                  <c:v>2.1046434616233789E-2</c:v>
                </c:pt>
                <c:pt idx="87">
                  <c:v>2.4946648024137152E-2</c:v>
                </c:pt>
                <c:pt idx="88">
                  <c:v>2.3622047244094446E-2</c:v>
                </c:pt>
                <c:pt idx="89">
                  <c:v>1.847082198837291E-2</c:v>
                </c:pt>
                <c:pt idx="90">
                  <c:v>1.243652954595631E-2</c:v>
                </c:pt>
                <c:pt idx="91">
                  <c:v>1.2362940613731555E-2</c:v>
                </c:pt>
                <c:pt idx="92">
                  <c:v>8.462727205828191E-3</c:v>
                </c:pt>
                <c:pt idx="93">
                  <c:v>9.2722054602987214E-3</c:v>
                </c:pt>
                <c:pt idx="94">
                  <c:v>8.9042607991758338E-3</c:v>
                </c:pt>
                <c:pt idx="95">
                  <c:v>7.7268378835821938E-3</c:v>
                </c:pt>
                <c:pt idx="96">
                  <c:v>8.8306718669513007E-3</c:v>
                </c:pt>
                <c:pt idx="97">
                  <c:v>8.3155493413791248E-3</c:v>
                </c:pt>
                <c:pt idx="98">
                  <c:v>7.21171535801024E-3</c:v>
                </c:pt>
                <c:pt idx="99">
                  <c:v>4.9304584590477152E-3</c:v>
                </c:pt>
                <c:pt idx="100">
                  <c:v>2.9435572889837669E-3</c:v>
                </c:pt>
                <c:pt idx="101">
                  <c:v>4.19456913680194E-3</c:v>
                </c:pt>
                <c:pt idx="102">
                  <c:v>3.3850908823311876E-3</c:v>
                </c:pt>
                <c:pt idx="103">
                  <c:v>1.4717786444906622E-4</c:v>
                </c:pt>
                <c:pt idx="104">
                  <c:v>9.5665611891981861E-4</c:v>
                </c:pt>
                <c:pt idx="105">
                  <c:v>3.3850908823311876E-3</c:v>
                </c:pt>
                <c:pt idx="106">
                  <c:v>5.8871145779670897E-4</c:v>
                </c:pt>
                <c:pt idx="107">
                  <c:v>2.8699683567592338E-3</c:v>
                </c:pt>
                <c:pt idx="108">
                  <c:v>7.3588932224599723E-4</c:v>
                </c:pt>
                <c:pt idx="109">
                  <c:v>5.2248141879462917E-3</c:v>
                </c:pt>
                <c:pt idx="110">
                  <c:v>3.9738023401281186E-3</c:v>
                </c:pt>
                <c:pt idx="111">
                  <c:v>3.679446611228876E-4</c:v>
                </c:pt>
                <c:pt idx="112">
                  <c:v>-3.0907351534329441E-3</c:v>
                </c:pt>
                <c:pt idx="113">
                  <c:v>-4.194569136801829E-3</c:v>
                </c:pt>
                <c:pt idx="114">
                  <c:v>-2.7227904923099455E-3</c:v>
                </c:pt>
                <c:pt idx="115">
                  <c:v>-3.605857679005009E-3</c:v>
                </c:pt>
                <c:pt idx="116">
                  <c:v>-1.1038339833689959E-3</c:v>
                </c:pt>
                <c:pt idx="117">
                  <c:v>-3.0907351534329441E-3</c:v>
                </c:pt>
                <c:pt idx="118">
                  <c:v>4.4153359334742071E-4</c:v>
                </c:pt>
                <c:pt idx="119">
                  <c:v>1.3981897122672393E-3</c:v>
                </c:pt>
                <c:pt idx="120">
                  <c:v>8.0947825447053035E-4</c:v>
                </c:pt>
                <c:pt idx="121">
                  <c:v>1.1774229155934179E-3</c:v>
                </c:pt>
                <c:pt idx="122">
                  <c:v>1.2510118478181731E-3</c:v>
                </c:pt>
                <c:pt idx="123">
                  <c:v>2.9435572889837669E-3</c:v>
                </c:pt>
                <c:pt idx="124">
                  <c:v>1.6925454411655938E-3</c:v>
                </c:pt>
                <c:pt idx="125">
                  <c:v>4.4153359334755393E-3</c:v>
                </c:pt>
                <c:pt idx="126">
                  <c:v>7.5796600191331276E-3</c:v>
                </c:pt>
                <c:pt idx="127">
                  <c:v>6.623003900213309E-3</c:v>
                </c:pt>
                <c:pt idx="128">
                  <c:v>5.2248141879462917E-3</c:v>
                </c:pt>
                <c:pt idx="129">
                  <c:v>1.5453675767165276E-3</c:v>
                </c:pt>
                <c:pt idx="130">
                  <c:v>4.4153359334742071E-4</c:v>
                </c:pt>
                <c:pt idx="131">
                  <c:v>1.1774229155934179E-3</c:v>
                </c:pt>
                <c:pt idx="132">
                  <c:v>1.6925454411655938E-3</c:v>
                </c:pt>
                <c:pt idx="133">
                  <c:v>3.9002134079035855E-3</c:v>
                </c:pt>
                <c:pt idx="134">
                  <c:v>1.4717786444917724E-3</c:v>
                </c:pt>
                <c:pt idx="135">
                  <c:v>1.3981897122672393E-3</c:v>
                </c:pt>
                <c:pt idx="136">
                  <c:v>2.2076679667379917E-3</c:v>
                </c:pt>
                <c:pt idx="137">
                  <c:v>-1.5453675767164166E-3</c:v>
                </c:pt>
                <c:pt idx="138">
                  <c:v>-4.7096916623740048E-3</c:v>
                </c:pt>
                <c:pt idx="139">
                  <c:v>-4.6361027301493607E-3</c:v>
                </c:pt>
                <c:pt idx="140">
                  <c:v>-4.7832805945985379E-3</c:v>
                </c:pt>
                <c:pt idx="141">
                  <c:v>-4.7832805945985379E-3</c:v>
                </c:pt>
                <c:pt idx="142">
                  <c:v>-9.051438663625011E-3</c:v>
                </c:pt>
                <c:pt idx="143">
                  <c:v>-9.1986165280741883E-3</c:v>
                </c:pt>
                <c:pt idx="144">
                  <c:v>-9.1986165280741883E-3</c:v>
                </c:pt>
                <c:pt idx="145">
                  <c:v>-1.1700640223710423E-2</c:v>
                </c:pt>
                <c:pt idx="146">
                  <c:v>-1.0964750901464315E-2</c:v>
                </c:pt>
                <c:pt idx="147">
                  <c:v>-1.324600780042684E-2</c:v>
                </c:pt>
                <c:pt idx="148">
                  <c:v>-1.4129074987122014E-2</c:v>
                </c:pt>
                <c:pt idx="149">
                  <c:v>-1.4644197512694079E-2</c:v>
                </c:pt>
                <c:pt idx="150">
                  <c:v>-1.1921407020384134E-2</c:v>
                </c:pt>
                <c:pt idx="151">
                  <c:v>-1.2289351681507021E-2</c:v>
                </c:pt>
                <c:pt idx="152">
                  <c:v>-1.5674442563838431E-2</c:v>
                </c:pt>
                <c:pt idx="153">
                  <c:v>-1.5159320038266255E-2</c:v>
                </c:pt>
                <c:pt idx="154">
                  <c:v>-1.6557509750533494E-2</c:v>
                </c:pt>
                <c:pt idx="155">
                  <c:v>-1.3172418868202196E-2</c:v>
                </c:pt>
                <c:pt idx="156">
                  <c:v>-1.5012142173817078E-2</c:v>
                </c:pt>
                <c:pt idx="157">
                  <c:v>-1.6189565089410607E-2</c:v>
                </c:pt>
                <c:pt idx="158">
                  <c:v>-1.6557509750533494E-2</c:v>
                </c:pt>
                <c:pt idx="159">
                  <c:v>-1.6483920818308961E-2</c:v>
                </c:pt>
                <c:pt idx="160">
                  <c:v>-1.3834719258223549E-2</c:v>
                </c:pt>
                <c:pt idx="161">
                  <c:v>-1.6557509750533494E-2</c:v>
                </c:pt>
                <c:pt idx="162">
                  <c:v>-1.9795422768415616E-2</c:v>
                </c:pt>
                <c:pt idx="163">
                  <c:v>-2.4284347634115799E-2</c:v>
                </c:pt>
                <c:pt idx="164">
                  <c:v>-2.2665391125174739E-2</c:v>
                </c:pt>
                <c:pt idx="165">
                  <c:v>-2.5535359481933861E-2</c:v>
                </c:pt>
                <c:pt idx="166">
                  <c:v>-2.9214806093163626E-2</c:v>
                </c:pt>
                <c:pt idx="167">
                  <c:v>-3.1054529398778397E-2</c:v>
                </c:pt>
                <c:pt idx="168">
                  <c:v>-2.9141217160939092E-2</c:v>
                </c:pt>
                <c:pt idx="169">
                  <c:v>-2.9950695415409512E-2</c:v>
                </c:pt>
                <c:pt idx="170">
                  <c:v>-3.3630142026639276E-2</c:v>
                </c:pt>
                <c:pt idx="171">
                  <c:v>-3.392449775553763E-2</c:v>
                </c:pt>
                <c:pt idx="172">
                  <c:v>-3.3556553094414632E-2</c:v>
                </c:pt>
                <c:pt idx="173">
                  <c:v>-3.230554124659657E-2</c:v>
                </c:pt>
                <c:pt idx="174">
                  <c:v>-4.7464861284862714E-2</c:v>
                </c:pt>
                <c:pt idx="175">
                  <c:v>-4.6949738759290649E-2</c:v>
                </c:pt>
                <c:pt idx="176">
                  <c:v>-5.1070718963867723E-2</c:v>
                </c:pt>
                <c:pt idx="177">
                  <c:v>-4.797998381043489E-2</c:v>
                </c:pt>
                <c:pt idx="178">
                  <c:v>-4.9451762454926773E-2</c:v>
                </c:pt>
                <c:pt idx="179">
                  <c:v>-4.8863050997130064E-2</c:v>
                </c:pt>
                <c:pt idx="180">
                  <c:v>-4.6066671572595475E-2</c:v>
                </c:pt>
                <c:pt idx="181">
                  <c:v>-4.7759217013761068E-2</c:v>
                </c:pt>
                <c:pt idx="182">
                  <c:v>-4.6287438369269185E-2</c:v>
                </c:pt>
                <c:pt idx="183">
                  <c:v>-5.3278386930605603E-2</c:v>
                </c:pt>
                <c:pt idx="184">
                  <c:v>-4.9010228861579241E-2</c:v>
                </c:pt>
                <c:pt idx="185">
                  <c:v>-5.5927588490691016E-2</c:v>
                </c:pt>
                <c:pt idx="186">
                  <c:v>-5.4455809846199132E-2</c:v>
                </c:pt>
                <c:pt idx="187">
                  <c:v>-5.460298771064831E-2</c:v>
                </c:pt>
                <c:pt idx="188">
                  <c:v>-5.9533446169696025E-2</c:v>
                </c:pt>
                <c:pt idx="189">
                  <c:v>-6.1667525204209372E-2</c:v>
                </c:pt>
                <c:pt idx="190">
                  <c:v>-6.6597983663257088E-2</c:v>
                </c:pt>
                <c:pt idx="191">
                  <c:v>-6.6524394731032443E-2</c:v>
                </c:pt>
                <c:pt idx="192">
                  <c:v>-7.0498197071160562E-2</c:v>
                </c:pt>
                <c:pt idx="193">
                  <c:v>-7.1086908528957271E-2</c:v>
                </c:pt>
                <c:pt idx="194">
                  <c:v>-6.7701817646625972E-2</c:v>
                </c:pt>
                <c:pt idx="195">
                  <c:v>-7.8960924276988753E-2</c:v>
                </c:pt>
                <c:pt idx="196">
                  <c:v>-6.8732062697770213E-2</c:v>
                </c:pt>
                <c:pt idx="197">
                  <c:v>-6.7701817646625972E-2</c:v>
                </c:pt>
                <c:pt idx="198">
                  <c:v>-6.2918537052027323E-2</c:v>
                </c:pt>
                <c:pt idx="199">
                  <c:v>-6.6082861137685023E-2</c:v>
                </c:pt>
                <c:pt idx="200">
                  <c:v>-7.0718963867834383E-2</c:v>
                </c:pt>
                <c:pt idx="201">
                  <c:v>-6.1593936271984728E-2</c:v>
                </c:pt>
                <c:pt idx="202">
                  <c:v>-6.8511295901096392E-2</c:v>
                </c:pt>
                <c:pt idx="203">
                  <c:v>-5.5265288100669663E-2</c:v>
                </c:pt>
                <c:pt idx="204">
                  <c:v>-5.7399367135182899E-2</c:v>
                </c:pt>
                <c:pt idx="205">
                  <c:v>-6.0931635881963375E-2</c:v>
                </c:pt>
                <c:pt idx="206">
                  <c:v>-5.8061667525204141E-2</c:v>
                </c:pt>
                <c:pt idx="207">
                  <c:v>-6.424313783207003E-2</c:v>
                </c:pt>
                <c:pt idx="208">
                  <c:v>-6.9173596291117856E-2</c:v>
                </c:pt>
                <c:pt idx="209">
                  <c:v>-6.9394363087791677E-2</c:v>
                </c:pt>
                <c:pt idx="210">
                  <c:v>-6.7554639782176795E-2</c:v>
                </c:pt>
                <c:pt idx="211">
                  <c:v>-6.5567738612112736E-2</c:v>
                </c:pt>
                <c:pt idx="212">
                  <c:v>-6.2918537052027323E-2</c:v>
                </c:pt>
                <c:pt idx="213">
                  <c:v>-7.0424608138935807E-2</c:v>
                </c:pt>
                <c:pt idx="214">
                  <c:v>-7.1822797851203157E-2</c:v>
                </c:pt>
                <c:pt idx="215">
                  <c:v>-7.82986238869674E-2</c:v>
                </c:pt>
                <c:pt idx="216">
                  <c:v>-8.1462947972624877E-2</c:v>
                </c:pt>
                <c:pt idx="217">
                  <c:v>-7.6753256310250983E-2</c:v>
                </c:pt>
                <c:pt idx="218">
                  <c:v>-8.1168592243726634E-2</c:v>
                </c:pt>
                <c:pt idx="219">
                  <c:v>-8.9336963720656359E-2</c:v>
                </c:pt>
                <c:pt idx="220">
                  <c:v>-8.3449849142688937E-2</c:v>
                </c:pt>
                <c:pt idx="221">
                  <c:v>-8.5951872838325172E-2</c:v>
                </c:pt>
                <c:pt idx="222">
                  <c:v>-8.1978070498197053E-2</c:v>
                </c:pt>
                <c:pt idx="223">
                  <c:v>-8.4700860990506999E-2</c:v>
                </c:pt>
                <c:pt idx="224">
                  <c:v>-8.1830892633747876E-2</c:v>
                </c:pt>
                <c:pt idx="225">
                  <c:v>-7.82986238869674E-2</c:v>
                </c:pt>
                <c:pt idx="226">
                  <c:v>-8.3817793803811824E-2</c:v>
                </c:pt>
                <c:pt idx="227">
                  <c:v>-7.748914563249687E-2</c:v>
                </c:pt>
                <c:pt idx="228">
                  <c:v>-7.6164544852454164E-2</c:v>
                </c:pt>
                <c:pt idx="229">
                  <c:v>-7.7268378835823048E-2</c:v>
                </c:pt>
                <c:pt idx="230">
                  <c:v>-8.815954080506283E-2</c:v>
                </c:pt>
                <c:pt idx="231">
                  <c:v>-8.4406505261608644E-2</c:v>
                </c:pt>
                <c:pt idx="232">
                  <c:v>-8.2051659430421586E-2</c:v>
                </c:pt>
                <c:pt idx="233">
                  <c:v>-7.969681359923475E-2</c:v>
                </c:pt>
                <c:pt idx="234">
                  <c:v>-8.2566781955993873E-2</c:v>
                </c:pt>
                <c:pt idx="235">
                  <c:v>-8.3670615939362647E-2</c:v>
                </c:pt>
                <c:pt idx="236">
                  <c:v>-8.2346015159319941E-2</c:v>
                </c:pt>
                <c:pt idx="237">
                  <c:v>-8.874825226285965E-2</c:v>
                </c:pt>
                <c:pt idx="238">
                  <c:v>-9.4046655383030364E-2</c:v>
                </c:pt>
                <c:pt idx="239">
                  <c:v>-8.9042607991758005E-2</c:v>
                </c:pt>
                <c:pt idx="240">
                  <c:v>-9.6107145485319068E-2</c:v>
                </c:pt>
                <c:pt idx="241">
                  <c:v>-9.3605121789682832E-2</c:v>
                </c:pt>
                <c:pt idx="242">
                  <c:v>-8.9410552652881004E-2</c:v>
                </c:pt>
                <c:pt idx="243">
                  <c:v>-8.3964971668261112E-2</c:v>
                </c:pt>
                <c:pt idx="244">
                  <c:v>-8.6687762160570947E-2</c:v>
                </c:pt>
                <c:pt idx="245">
                  <c:v>-8.2934726617116761E-2</c:v>
                </c:pt>
                <c:pt idx="246">
                  <c:v>-8.4774449922731643E-2</c:v>
                </c:pt>
                <c:pt idx="247">
                  <c:v>-7.9328868938111641E-2</c:v>
                </c:pt>
                <c:pt idx="248">
                  <c:v>-9.1765398484068061E-2</c:v>
                </c:pt>
                <c:pt idx="249">
                  <c:v>-9.5886378688645246E-2</c:v>
                </c:pt>
                <c:pt idx="250">
                  <c:v>-0.10008094782544696</c:v>
                </c:pt>
                <c:pt idx="251">
                  <c:v>-0.10000735889322243</c:v>
                </c:pt>
                <c:pt idx="252">
                  <c:v>-0.10427551696224879</c:v>
                </c:pt>
                <c:pt idx="253">
                  <c:v>-0.10250938258885867</c:v>
                </c:pt>
                <c:pt idx="254">
                  <c:v>-0.10037530355434543</c:v>
                </c:pt>
                <c:pt idx="255">
                  <c:v>-0.10346603870777837</c:v>
                </c:pt>
                <c:pt idx="256">
                  <c:v>-0.10574729560674068</c:v>
                </c:pt>
                <c:pt idx="257">
                  <c:v>-0.10545293987784232</c:v>
                </c:pt>
                <c:pt idx="258">
                  <c:v>-0.1097210979468688</c:v>
                </c:pt>
                <c:pt idx="259">
                  <c:v>-0.10927956435352126</c:v>
                </c:pt>
                <c:pt idx="260">
                  <c:v>-0.11678563544042986</c:v>
                </c:pt>
                <c:pt idx="261">
                  <c:v>-0.12186327176392664</c:v>
                </c:pt>
                <c:pt idx="262">
                  <c:v>-0.12502759584958423</c:v>
                </c:pt>
                <c:pt idx="263">
                  <c:v>-0.12878063139303852</c:v>
                </c:pt>
                <c:pt idx="264">
                  <c:v>-0.13216572227536982</c:v>
                </c:pt>
                <c:pt idx="265">
                  <c:v>-0.12855986459636481</c:v>
                </c:pt>
                <c:pt idx="266">
                  <c:v>-0.12914857605416141</c:v>
                </c:pt>
                <c:pt idx="267">
                  <c:v>-0.1336375009198616</c:v>
                </c:pt>
                <c:pt idx="268">
                  <c:v>-0.13246007800426807</c:v>
                </c:pt>
                <c:pt idx="269">
                  <c:v>-0.14393995143130478</c:v>
                </c:pt>
                <c:pt idx="270">
                  <c:v>-0.14879682095812785</c:v>
                </c:pt>
                <c:pt idx="271">
                  <c:v>-0.14592685260136873</c:v>
                </c:pt>
                <c:pt idx="272">
                  <c:v>-0.15004783280594591</c:v>
                </c:pt>
                <c:pt idx="273">
                  <c:v>-0.14563249687247037</c:v>
                </c:pt>
                <c:pt idx="274">
                  <c:v>-0.16358819633527111</c:v>
                </c:pt>
                <c:pt idx="275">
                  <c:v>-0.17550960335565524</c:v>
                </c:pt>
                <c:pt idx="276">
                  <c:v>-0.17300757966001923</c:v>
                </c:pt>
                <c:pt idx="277">
                  <c:v>-0.16248436235190233</c:v>
                </c:pt>
                <c:pt idx="278">
                  <c:v>-0.169401721981014</c:v>
                </c:pt>
                <c:pt idx="279">
                  <c:v>-0.16697328721760252</c:v>
                </c:pt>
                <c:pt idx="280">
                  <c:v>-0.16910736625211564</c:v>
                </c:pt>
                <c:pt idx="281">
                  <c:v>-0.16542791964088588</c:v>
                </c:pt>
                <c:pt idx="282">
                  <c:v>-0.15512546912944303</c:v>
                </c:pt>
                <c:pt idx="283">
                  <c:v>-0.16513356391198764</c:v>
                </c:pt>
                <c:pt idx="284">
                  <c:v>-0.15541982485834138</c:v>
                </c:pt>
                <c:pt idx="285">
                  <c:v>-0.16726764294650087</c:v>
                </c:pt>
                <c:pt idx="286">
                  <c:v>-0.16660534255647941</c:v>
                </c:pt>
                <c:pt idx="287">
                  <c:v>-0.16689969828537776</c:v>
                </c:pt>
                <c:pt idx="288">
                  <c:v>-0.16579586430200899</c:v>
                </c:pt>
                <c:pt idx="289">
                  <c:v>-0.16086540584296116</c:v>
                </c:pt>
                <c:pt idx="290">
                  <c:v>-0.16152770623298263</c:v>
                </c:pt>
                <c:pt idx="291">
                  <c:v>-0.16439767458974175</c:v>
                </c:pt>
                <c:pt idx="292">
                  <c:v>-0.16027669438516445</c:v>
                </c:pt>
                <c:pt idx="293">
                  <c:v>-0.1613069394363088</c:v>
                </c:pt>
                <c:pt idx="294">
                  <c:v>-0.16344101847082193</c:v>
                </c:pt>
                <c:pt idx="295">
                  <c:v>-0.16248436235190233</c:v>
                </c:pt>
                <c:pt idx="296">
                  <c:v>-0.16586945323423363</c:v>
                </c:pt>
                <c:pt idx="297">
                  <c:v>-0.16550150857311063</c:v>
                </c:pt>
                <c:pt idx="298">
                  <c:v>-0.16395614099639411</c:v>
                </c:pt>
                <c:pt idx="299">
                  <c:v>-0.17595113694900288</c:v>
                </c:pt>
                <c:pt idx="300">
                  <c:v>-0.17609831481345206</c:v>
                </c:pt>
                <c:pt idx="301">
                  <c:v>-0.17698138200014712</c:v>
                </c:pt>
                <c:pt idx="302">
                  <c:v>-0.17757009345794394</c:v>
                </c:pt>
                <c:pt idx="303">
                  <c:v>-0.18478180881595418</c:v>
                </c:pt>
                <c:pt idx="304">
                  <c:v>-0.18831407756273455</c:v>
                </c:pt>
                <c:pt idx="305">
                  <c:v>-0.20200161895650892</c:v>
                </c:pt>
                <c:pt idx="306">
                  <c:v>-0.20141290749871221</c:v>
                </c:pt>
                <c:pt idx="307">
                  <c:v>-0.21274560306129953</c:v>
                </c:pt>
                <c:pt idx="308">
                  <c:v>-0.22385753182721324</c:v>
                </c:pt>
                <c:pt idx="309">
                  <c:v>-0.217381705791449</c:v>
                </c:pt>
                <c:pt idx="310">
                  <c:v>-0.22761056737066743</c:v>
                </c:pt>
                <c:pt idx="311">
                  <c:v>-0.22231216425049671</c:v>
                </c:pt>
                <c:pt idx="312">
                  <c:v>-0.22017808521598348</c:v>
                </c:pt>
                <c:pt idx="313">
                  <c:v>-0.20052984031201704</c:v>
                </c:pt>
                <c:pt idx="314">
                  <c:v>-0.21554198248583412</c:v>
                </c:pt>
                <c:pt idx="315">
                  <c:v>-0.20369416439767452</c:v>
                </c:pt>
                <c:pt idx="316">
                  <c:v>-0.19449554786960044</c:v>
                </c:pt>
                <c:pt idx="317">
                  <c:v>-0.19611450437854139</c:v>
                </c:pt>
                <c:pt idx="318">
                  <c:v>-0.1927294134962102</c:v>
                </c:pt>
                <c:pt idx="319">
                  <c:v>-0.19905806166752515</c:v>
                </c:pt>
                <c:pt idx="320">
                  <c:v>-0.19869011700640227</c:v>
                </c:pt>
                <c:pt idx="321">
                  <c:v>-0.20281109721097956</c:v>
                </c:pt>
                <c:pt idx="322">
                  <c:v>-0.21031716829788805</c:v>
                </c:pt>
                <c:pt idx="323">
                  <c:v>-0.20796232246670099</c:v>
                </c:pt>
                <c:pt idx="324">
                  <c:v>-0.19935241739642351</c:v>
                </c:pt>
                <c:pt idx="325">
                  <c:v>-0.19280300242843473</c:v>
                </c:pt>
                <c:pt idx="326">
                  <c:v>-0.19626168224299056</c:v>
                </c:pt>
                <c:pt idx="327">
                  <c:v>-0.2042092869232468</c:v>
                </c:pt>
                <c:pt idx="328">
                  <c:v>-0.20663772168665828</c:v>
                </c:pt>
                <c:pt idx="329">
                  <c:v>-0.21561557141805865</c:v>
                </c:pt>
                <c:pt idx="330">
                  <c:v>-0.2196629626904113</c:v>
                </c:pt>
                <c:pt idx="331">
                  <c:v>-0.22238575318272136</c:v>
                </c:pt>
                <c:pt idx="332">
                  <c:v>-0.21590992714695723</c:v>
                </c:pt>
                <c:pt idx="333">
                  <c:v>-0.21377584811244388</c:v>
                </c:pt>
                <c:pt idx="334">
                  <c:v>-0.20810950033115017</c:v>
                </c:pt>
                <c:pt idx="335">
                  <c:v>-0.20479799838104351</c:v>
                </c:pt>
                <c:pt idx="336">
                  <c:v>-0.20980204577231576</c:v>
                </c:pt>
                <c:pt idx="337">
                  <c:v>-0.20994922363676494</c:v>
                </c:pt>
                <c:pt idx="338">
                  <c:v>-0.21075870189123558</c:v>
                </c:pt>
                <c:pt idx="339">
                  <c:v>-0.2034733976010008</c:v>
                </c:pt>
                <c:pt idx="340">
                  <c:v>-0.1998675399219958</c:v>
                </c:pt>
                <c:pt idx="341">
                  <c:v>-0.19854293914195309</c:v>
                </c:pt>
                <c:pt idx="342">
                  <c:v>-0.19191993524173956</c:v>
                </c:pt>
                <c:pt idx="343">
                  <c:v>-0.18110236220472442</c:v>
                </c:pt>
                <c:pt idx="344">
                  <c:v>-0.17403782471116336</c:v>
                </c:pt>
                <c:pt idx="345">
                  <c:v>-0.17587754801677835</c:v>
                </c:pt>
                <c:pt idx="346">
                  <c:v>-0.17977776142468171</c:v>
                </c:pt>
                <c:pt idx="347">
                  <c:v>-0.17690779306792259</c:v>
                </c:pt>
                <c:pt idx="348">
                  <c:v>-0.16498638604753846</c:v>
                </c:pt>
                <c:pt idx="349">
                  <c:v>-0.17087350062550588</c:v>
                </c:pt>
                <c:pt idx="350">
                  <c:v>-0.17587754801677835</c:v>
                </c:pt>
                <c:pt idx="351">
                  <c:v>-0.17911546103466047</c:v>
                </c:pt>
                <c:pt idx="352">
                  <c:v>-0.174847302965634</c:v>
                </c:pt>
                <c:pt idx="353">
                  <c:v>-0.16447126352196628</c:v>
                </c:pt>
                <c:pt idx="354">
                  <c:v>-0.1603502833173891</c:v>
                </c:pt>
                <c:pt idx="355">
                  <c:v>-0.15733313709618069</c:v>
                </c:pt>
                <c:pt idx="356">
                  <c:v>-0.16734123187872552</c:v>
                </c:pt>
                <c:pt idx="357">
                  <c:v>-0.17948340569578336</c:v>
                </c:pt>
                <c:pt idx="358">
                  <c:v>-0.18360438590036066</c:v>
                </c:pt>
                <c:pt idx="359">
                  <c:v>-0.18227978512031795</c:v>
                </c:pt>
                <c:pt idx="360">
                  <c:v>-0.18956508941055272</c:v>
                </c:pt>
                <c:pt idx="361">
                  <c:v>-0.19214070203841338</c:v>
                </c:pt>
                <c:pt idx="362">
                  <c:v>-0.1998675399219958</c:v>
                </c:pt>
                <c:pt idx="363">
                  <c:v>-0.19758628302303327</c:v>
                </c:pt>
                <c:pt idx="364">
                  <c:v>-0.19427478107292662</c:v>
                </c:pt>
                <c:pt idx="365">
                  <c:v>-0.19155199058061667</c:v>
                </c:pt>
                <c:pt idx="366">
                  <c:v>-0.19589373758186768</c:v>
                </c:pt>
                <c:pt idx="367">
                  <c:v>-0.17940981676355883</c:v>
                </c:pt>
                <c:pt idx="368">
                  <c:v>-0.17028478916770917</c:v>
                </c:pt>
                <c:pt idx="369">
                  <c:v>-0.17300757966001923</c:v>
                </c:pt>
                <c:pt idx="370">
                  <c:v>-0.18213260725586877</c:v>
                </c:pt>
                <c:pt idx="371">
                  <c:v>-0.16910736625211564</c:v>
                </c:pt>
                <c:pt idx="372">
                  <c:v>-0.16969607770991235</c:v>
                </c:pt>
                <c:pt idx="373">
                  <c:v>-0.16667893148870405</c:v>
                </c:pt>
                <c:pt idx="374">
                  <c:v>-0.17153580101552734</c:v>
                </c:pt>
                <c:pt idx="375">
                  <c:v>-0.17094708955773052</c:v>
                </c:pt>
                <c:pt idx="376">
                  <c:v>-0.16969607770991235</c:v>
                </c:pt>
                <c:pt idx="377">
                  <c:v>-0.17227169033777323</c:v>
                </c:pt>
                <c:pt idx="378">
                  <c:v>-0.16572227536978446</c:v>
                </c:pt>
                <c:pt idx="379">
                  <c:v>-0.16410331886084339</c:v>
                </c:pt>
                <c:pt idx="380">
                  <c:v>-0.16461844138641546</c:v>
                </c:pt>
                <c:pt idx="381">
                  <c:v>-0.16542791964088588</c:v>
                </c:pt>
                <c:pt idx="382">
                  <c:v>-0.1782323938479653</c:v>
                </c:pt>
                <c:pt idx="383">
                  <c:v>-0.17543601442343071</c:v>
                </c:pt>
                <c:pt idx="384">
                  <c:v>-0.17543601442343071</c:v>
                </c:pt>
                <c:pt idx="385">
                  <c:v>-0.1782323938479653</c:v>
                </c:pt>
                <c:pt idx="386">
                  <c:v>-0.17315475752446841</c:v>
                </c:pt>
                <c:pt idx="387">
                  <c:v>-0.17970417249245707</c:v>
                </c:pt>
                <c:pt idx="388">
                  <c:v>-0.18662153212156896</c:v>
                </c:pt>
                <c:pt idx="389">
                  <c:v>-0.18434027522260643</c:v>
                </c:pt>
                <c:pt idx="390">
                  <c:v>-0.18213260725586877</c:v>
                </c:pt>
                <c:pt idx="391">
                  <c:v>-0.18640076532489525</c:v>
                </c:pt>
                <c:pt idx="392">
                  <c:v>-0.1897122672750019</c:v>
                </c:pt>
                <c:pt idx="393">
                  <c:v>-0.18485539774817872</c:v>
                </c:pt>
                <c:pt idx="394">
                  <c:v>-0.18787254396938702</c:v>
                </c:pt>
                <c:pt idx="395">
                  <c:v>-0.17860033850908819</c:v>
                </c:pt>
                <c:pt idx="396">
                  <c:v>-0.19037456766502314</c:v>
                </c:pt>
                <c:pt idx="397">
                  <c:v>-0.18985944513945108</c:v>
                </c:pt>
                <c:pt idx="398">
                  <c:v>-0.19420119214070208</c:v>
                </c:pt>
                <c:pt idx="399">
                  <c:v>-0.19972036205754662</c:v>
                </c:pt>
                <c:pt idx="400">
                  <c:v>-0.20303186400765327</c:v>
                </c:pt>
                <c:pt idx="401">
                  <c:v>-0.20339980866877616</c:v>
                </c:pt>
                <c:pt idx="402">
                  <c:v>-0.19530502612407097</c:v>
                </c:pt>
                <c:pt idx="403">
                  <c:v>-0.1957465597174185</c:v>
                </c:pt>
                <c:pt idx="404">
                  <c:v>-0.19169916844506585</c:v>
                </c:pt>
                <c:pt idx="405">
                  <c:v>-0.19169916844506585</c:v>
                </c:pt>
                <c:pt idx="406">
                  <c:v>-0.18404591949370819</c:v>
                </c:pt>
                <c:pt idx="407">
                  <c:v>-0.18610640959599667</c:v>
                </c:pt>
                <c:pt idx="408">
                  <c:v>-0.19169916844506585</c:v>
                </c:pt>
                <c:pt idx="409">
                  <c:v>-0.19552579292074479</c:v>
                </c:pt>
                <c:pt idx="410">
                  <c:v>-0.19169916844506585</c:v>
                </c:pt>
                <c:pt idx="411">
                  <c:v>-0.19420119214070208</c:v>
                </c:pt>
                <c:pt idx="412">
                  <c:v>-0.19927882846419898</c:v>
                </c:pt>
                <c:pt idx="413">
                  <c:v>-0.19743910515858409</c:v>
                </c:pt>
                <c:pt idx="414">
                  <c:v>-0.19604091544631685</c:v>
                </c:pt>
                <c:pt idx="415">
                  <c:v>-0.19295018029288391</c:v>
                </c:pt>
                <c:pt idx="416">
                  <c:v>-0.18912355581720497</c:v>
                </c:pt>
                <c:pt idx="417">
                  <c:v>-0.18743101037603938</c:v>
                </c:pt>
                <c:pt idx="418">
                  <c:v>-0.17882110530576212</c:v>
                </c:pt>
                <c:pt idx="419">
                  <c:v>-0.17948340569578336</c:v>
                </c:pt>
                <c:pt idx="420">
                  <c:v>-0.18250055191699166</c:v>
                </c:pt>
                <c:pt idx="421">
                  <c:v>-0.18478180881595418</c:v>
                </c:pt>
                <c:pt idx="422">
                  <c:v>-0.18875561115608208</c:v>
                </c:pt>
                <c:pt idx="423">
                  <c:v>-0.18169107366252113</c:v>
                </c:pt>
                <c:pt idx="424">
                  <c:v>-0.17271322393112065</c:v>
                </c:pt>
                <c:pt idx="425">
                  <c:v>-0.16211641769077922</c:v>
                </c:pt>
                <c:pt idx="426">
                  <c:v>-0.14497019648244913</c:v>
                </c:pt>
                <c:pt idx="427">
                  <c:v>-0.15247626756935762</c:v>
                </c:pt>
                <c:pt idx="428">
                  <c:v>-0.16741482081095005</c:v>
                </c:pt>
                <c:pt idx="429">
                  <c:v>-0.1724188682022223</c:v>
                </c:pt>
                <c:pt idx="430">
                  <c:v>-0.17690779306792259</c:v>
                </c:pt>
                <c:pt idx="431">
                  <c:v>-0.17499448083008318</c:v>
                </c:pt>
                <c:pt idx="432">
                  <c:v>-0.16734123187872552</c:v>
                </c:pt>
                <c:pt idx="433">
                  <c:v>-0.17381705791448965</c:v>
                </c:pt>
                <c:pt idx="434">
                  <c:v>-0.18147030686584731</c:v>
                </c:pt>
                <c:pt idx="435">
                  <c:v>-0.17955699462800789</c:v>
                </c:pt>
                <c:pt idx="436">
                  <c:v>-0.17801162705129148</c:v>
                </c:pt>
                <c:pt idx="437">
                  <c:v>-0.17558319228787989</c:v>
                </c:pt>
                <c:pt idx="438">
                  <c:v>-0.17528883655898153</c:v>
                </c:pt>
                <c:pt idx="439">
                  <c:v>-0.16991684450658628</c:v>
                </c:pt>
                <c:pt idx="440">
                  <c:v>-0.16564868643755981</c:v>
                </c:pt>
                <c:pt idx="441">
                  <c:v>-0.16719405401427634</c:v>
                </c:pt>
                <c:pt idx="442">
                  <c:v>-0.1707263227610567</c:v>
                </c:pt>
                <c:pt idx="443">
                  <c:v>-0.16918095518434029</c:v>
                </c:pt>
                <c:pt idx="444">
                  <c:v>-0.15851056001177422</c:v>
                </c:pt>
                <c:pt idx="445">
                  <c:v>-0.16859224372654358</c:v>
                </c:pt>
                <c:pt idx="446">
                  <c:v>-0.17653984840679959</c:v>
                </c:pt>
                <c:pt idx="447">
                  <c:v>-0.18169107366252113</c:v>
                </c:pt>
                <c:pt idx="448">
                  <c:v>-0.17683420413569795</c:v>
                </c:pt>
                <c:pt idx="449">
                  <c:v>-0.17359629111781583</c:v>
                </c:pt>
                <c:pt idx="450">
                  <c:v>-0.17617190374567671</c:v>
                </c:pt>
                <c:pt idx="451">
                  <c:v>-0.17256604606667147</c:v>
                </c:pt>
                <c:pt idx="452">
                  <c:v>-0.17219810140554859</c:v>
                </c:pt>
                <c:pt idx="453">
                  <c:v>-0.17749650452571941</c:v>
                </c:pt>
                <c:pt idx="454">
                  <c:v>-0.17617190374567671</c:v>
                </c:pt>
                <c:pt idx="455">
                  <c:v>-0.17462653616896029</c:v>
                </c:pt>
                <c:pt idx="456">
                  <c:v>-0.17668702627124877</c:v>
                </c:pt>
                <c:pt idx="457">
                  <c:v>-0.17050555596438299</c:v>
                </c:pt>
                <c:pt idx="458">
                  <c:v>-0.17308116859224376</c:v>
                </c:pt>
                <c:pt idx="459">
                  <c:v>-0.17021120023548464</c:v>
                </c:pt>
                <c:pt idx="460">
                  <c:v>-0.16417690779306793</c:v>
                </c:pt>
                <c:pt idx="461">
                  <c:v>-0.16417690779306793</c:v>
                </c:pt>
                <c:pt idx="462">
                  <c:v>-0.16263154021635151</c:v>
                </c:pt>
                <c:pt idx="463">
                  <c:v>-0.15564059165501509</c:v>
                </c:pt>
                <c:pt idx="464">
                  <c:v>-0.16211641769077922</c:v>
                </c:pt>
                <c:pt idx="465">
                  <c:v>-0.16491279711531381</c:v>
                </c:pt>
                <c:pt idx="466">
                  <c:v>-0.16645816469203034</c:v>
                </c:pt>
                <c:pt idx="467">
                  <c:v>-0.16505997497976299</c:v>
                </c:pt>
                <c:pt idx="468">
                  <c:v>-0.16557509750533528</c:v>
                </c:pt>
                <c:pt idx="469">
                  <c:v>-0.18250055191699166</c:v>
                </c:pt>
                <c:pt idx="470">
                  <c:v>-0.18919714474942972</c:v>
                </c:pt>
                <c:pt idx="471">
                  <c:v>-0.18625358746044607</c:v>
                </c:pt>
                <c:pt idx="472">
                  <c:v>-0.18676870998601813</c:v>
                </c:pt>
                <c:pt idx="473">
                  <c:v>-0.19618809331076603</c:v>
                </c:pt>
                <c:pt idx="474">
                  <c:v>-0.19221429097063814</c:v>
                </c:pt>
                <c:pt idx="475">
                  <c:v>-0.19008021193612479</c:v>
                </c:pt>
                <c:pt idx="476">
                  <c:v>-0.1893443226138789</c:v>
                </c:pt>
                <c:pt idx="477">
                  <c:v>-0.19317094708955773</c:v>
                </c:pt>
                <c:pt idx="478">
                  <c:v>-0.20038266244756786</c:v>
                </c:pt>
                <c:pt idx="479">
                  <c:v>-0.19905806166752515</c:v>
                </c:pt>
                <c:pt idx="480">
                  <c:v>-0.20958127897564205</c:v>
                </c:pt>
                <c:pt idx="481">
                  <c:v>-0.20877180072117163</c:v>
                </c:pt>
                <c:pt idx="482">
                  <c:v>-0.21083229082346011</c:v>
                </c:pt>
                <c:pt idx="483">
                  <c:v>-0.20943410111119287</c:v>
                </c:pt>
                <c:pt idx="484">
                  <c:v>-0.2042092869232468</c:v>
                </c:pt>
                <c:pt idx="485">
                  <c:v>-0.2072264331444551</c:v>
                </c:pt>
                <c:pt idx="486">
                  <c:v>-0.2136286702479947</c:v>
                </c:pt>
                <c:pt idx="487">
                  <c:v>-0.21686658326587682</c:v>
                </c:pt>
                <c:pt idx="488">
                  <c:v>-0.21554198248583412</c:v>
                </c:pt>
                <c:pt idx="489">
                  <c:v>-0.21009640150121434</c:v>
                </c:pt>
                <c:pt idx="490">
                  <c:v>-0.21657222753697847</c:v>
                </c:pt>
                <c:pt idx="491">
                  <c:v>-0.21730811685922424</c:v>
                </c:pt>
                <c:pt idx="492">
                  <c:v>-0.21679299433365218</c:v>
                </c:pt>
                <c:pt idx="493">
                  <c:v>-0.21819118404591953</c:v>
                </c:pt>
                <c:pt idx="494">
                  <c:v>-0.21922142909706388</c:v>
                </c:pt>
                <c:pt idx="495">
                  <c:v>-0.22047244094488194</c:v>
                </c:pt>
                <c:pt idx="496">
                  <c:v>-0.22253293104717053</c:v>
                </c:pt>
                <c:pt idx="497">
                  <c:v>-0.21752888365589818</c:v>
                </c:pt>
                <c:pt idx="498">
                  <c:v>-0.21885348443594077</c:v>
                </c:pt>
                <c:pt idx="499">
                  <c:v>-0.19493708146294786</c:v>
                </c:pt>
                <c:pt idx="500">
                  <c:v>-0.19927882846419898</c:v>
                </c:pt>
                <c:pt idx="501">
                  <c:v>-0.20251674148208099</c:v>
                </c:pt>
                <c:pt idx="502">
                  <c:v>-0.19846935020972845</c:v>
                </c:pt>
                <c:pt idx="503">
                  <c:v>-0.18868202222385755</c:v>
                </c:pt>
                <c:pt idx="504">
                  <c:v>-0.19486349253072333</c:v>
                </c:pt>
                <c:pt idx="505">
                  <c:v>-0.19155199058061667</c:v>
                </c:pt>
                <c:pt idx="506">
                  <c:v>-0.19111045698726914</c:v>
                </c:pt>
                <c:pt idx="507">
                  <c:v>-0.19559938185296932</c:v>
                </c:pt>
                <c:pt idx="508">
                  <c:v>-0.19699757156523667</c:v>
                </c:pt>
                <c:pt idx="509">
                  <c:v>-0.20332621973655163</c:v>
                </c:pt>
                <c:pt idx="510">
                  <c:v>-0.20023548458311868</c:v>
                </c:pt>
                <c:pt idx="511">
                  <c:v>-0.19677680476856285</c:v>
                </c:pt>
                <c:pt idx="512">
                  <c:v>-0.19368606961512991</c:v>
                </c:pt>
                <c:pt idx="513">
                  <c:v>-0.19699757156523667</c:v>
                </c:pt>
                <c:pt idx="514">
                  <c:v>-0.19324453602178226</c:v>
                </c:pt>
                <c:pt idx="515">
                  <c:v>-0.19346530281845609</c:v>
                </c:pt>
                <c:pt idx="516">
                  <c:v>-0.19287659136065938</c:v>
                </c:pt>
                <c:pt idx="517">
                  <c:v>-0.19640886010743974</c:v>
                </c:pt>
                <c:pt idx="518">
                  <c:v>-0.19545220398852015</c:v>
                </c:pt>
                <c:pt idx="519">
                  <c:v>-0.20067701817646622</c:v>
                </c:pt>
                <c:pt idx="520">
                  <c:v>-0.20111855176981386</c:v>
                </c:pt>
                <c:pt idx="521">
                  <c:v>-0.20295827507542874</c:v>
                </c:pt>
                <c:pt idx="522">
                  <c:v>-0.20906615645006987</c:v>
                </c:pt>
                <c:pt idx="523">
                  <c:v>-0.20663772168665828</c:v>
                </c:pt>
                <c:pt idx="524">
                  <c:v>-0.19552579292074479</c:v>
                </c:pt>
                <c:pt idx="525">
                  <c:v>-0.19626168224299056</c:v>
                </c:pt>
                <c:pt idx="526">
                  <c:v>-0.20089778497313993</c:v>
                </c:pt>
                <c:pt idx="527">
                  <c:v>-0.20097137390536457</c:v>
                </c:pt>
                <c:pt idx="528">
                  <c:v>-0.19957318419309744</c:v>
                </c:pt>
                <c:pt idx="529">
                  <c:v>-0.2004562513797925</c:v>
                </c:pt>
                <c:pt idx="530">
                  <c:v>-0.19670321583633832</c:v>
                </c:pt>
                <c:pt idx="531">
                  <c:v>-0.19846935020972845</c:v>
                </c:pt>
                <c:pt idx="532">
                  <c:v>-0.19729192729413492</c:v>
                </c:pt>
                <c:pt idx="533">
                  <c:v>-0.19861652807417762</c:v>
                </c:pt>
                <c:pt idx="534">
                  <c:v>-0.19979395098977115</c:v>
                </c:pt>
                <c:pt idx="535">
                  <c:v>-0.20553388770328951</c:v>
                </c:pt>
                <c:pt idx="536">
                  <c:v>-0.20163367429538603</c:v>
                </c:pt>
                <c:pt idx="537">
                  <c:v>-0.20008830671866951</c:v>
                </c:pt>
                <c:pt idx="538">
                  <c:v>-0.19839576127750391</c:v>
                </c:pt>
                <c:pt idx="539">
                  <c:v>-0.19493708146294786</c:v>
                </c:pt>
                <c:pt idx="540">
                  <c:v>-0.20295827507542874</c:v>
                </c:pt>
                <c:pt idx="541">
                  <c:v>-0.1987637059386268</c:v>
                </c:pt>
                <c:pt idx="542">
                  <c:v>-0.19648244903966439</c:v>
                </c:pt>
                <c:pt idx="543">
                  <c:v>-0.18279490764589001</c:v>
                </c:pt>
                <c:pt idx="544">
                  <c:v>-0.17514165869453235</c:v>
                </c:pt>
                <c:pt idx="545">
                  <c:v>-0.17889469423798665</c:v>
                </c:pt>
                <c:pt idx="546">
                  <c:v>-0.17631908161012588</c:v>
                </c:pt>
                <c:pt idx="547">
                  <c:v>-0.16896018838766647</c:v>
                </c:pt>
                <c:pt idx="548">
                  <c:v>-0.16903377731989111</c:v>
                </c:pt>
                <c:pt idx="549">
                  <c:v>-0.16675252042092858</c:v>
                </c:pt>
                <c:pt idx="550">
                  <c:v>-0.17168297887997652</c:v>
                </c:pt>
                <c:pt idx="551">
                  <c:v>-0.17904187210243583</c:v>
                </c:pt>
                <c:pt idx="552">
                  <c:v>-0.17992493928913089</c:v>
                </c:pt>
                <c:pt idx="553">
                  <c:v>-0.18110236220472442</c:v>
                </c:pt>
                <c:pt idx="554">
                  <c:v>-0.18264772978144084</c:v>
                </c:pt>
                <c:pt idx="555">
                  <c:v>-0.18095518434027524</c:v>
                </c:pt>
                <c:pt idx="556">
                  <c:v>-0.18831407756273455</c:v>
                </c:pt>
                <c:pt idx="557">
                  <c:v>-0.18904996688498044</c:v>
                </c:pt>
                <c:pt idx="558">
                  <c:v>-0.18956508941055272</c:v>
                </c:pt>
                <c:pt idx="559">
                  <c:v>-0.18919714474942972</c:v>
                </c:pt>
                <c:pt idx="560">
                  <c:v>-0.19537861505629561</c:v>
                </c:pt>
                <c:pt idx="561">
                  <c:v>-0.1998675399219958</c:v>
                </c:pt>
                <c:pt idx="562">
                  <c:v>-0.20023548458311868</c:v>
                </c:pt>
                <c:pt idx="563">
                  <c:v>-0.20023548458311868</c:v>
                </c:pt>
                <c:pt idx="564">
                  <c:v>-0.19368606961512991</c:v>
                </c:pt>
                <c:pt idx="565">
                  <c:v>-0.19015380086834932</c:v>
                </c:pt>
                <c:pt idx="566">
                  <c:v>-0.18949150047832808</c:v>
                </c:pt>
                <c:pt idx="567">
                  <c:v>-0.1897122672750019</c:v>
                </c:pt>
                <c:pt idx="568">
                  <c:v>-0.19059533446169685</c:v>
                </c:pt>
                <c:pt idx="569">
                  <c:v>-0.17749650452571941</c:v>
                </c:pt>
                <c:pt idx="570">
                  <c:v>-0.17904187210243583</c:v>
                </c:pt>
                <c:pt idx="571">
                  <c:v>-0.18294208551033919</c:v>
                </c:pt>
                <c:pt idx="572">
                  <c:v>-0.18250055191699166</c:v>
                </c:pt>
                <c:pt idx="573">
                  <c:v>-0.17403782471116336</c:v>
                </c:pt>
                <c:pt idx="574">
                  <c:v>-0.16712046508205169</c:v>
                </c:pt>
                <c:pt idx="575">
                  <c:v>-0.17065273382883217</c:v>
                </c:pt>
                <c:pt idx="576">
                  <c:v>-0.1727868128633453</c:v>
                </c:pt>
                <c:pt idx="577">
                  <c:v>-0.17455294723673564</c:v>
                </c:pt>
                <c:pt idx="578">
                  <c:v>-0.17720214879682084</c:v>
                </c:pt>
                <c:pt idx="579">
                  <c:v>-0.17771727132239312</c:v>
                </c:pt>
                <c:pt idx="580">
                  <c:v>-0.1782323938479653</c:v>
                </c:pt>
                <c:pt idx="581">
                  <c:v>-0.17609831481345206</c:v>
                </c:pt>
                <c:pt idx="582">
                  <c:v>-0.16910736625211564</c:v>
                </c:pt>
                <c:pt idx="583">
                  <c:v>-0.16564868643755981</c:v>
                </c:pt>
                <c:pt idx="584">
                  <c:v>-0.16255795128412698</c:v>
                </c:pt>
                <c:pt idx="585">
                  <c:v>-0.16174847302965634</c:v>
                </c:pt>
                <c:pt idx="586">
                  <c:v>-0.16174847302965634</c:v>
                </c:pt>
                <c:pt idx="587">
                  <c:v>-0.1622635955552284</c:v>
                </c:pt>
                <c:pt idx="588">
                  <c:v>-0.16115976157185963</c:v>
                </c:pt>
                <c:pt idx="589">
                  <c:v>-0.16270512914857616</c:v>
                </c:pt>
                <c:pt idx="590">
                  <c:v>-0.16115976157185963</c:v>
                </c:pt>
                <c:pt idx="591">
                  <c:v>-0.16049746118183827</c:v>
                </c:pt>
                <c:pt idx="592">
                  <c:v>-0.16211641769077922</c:v>
                </c:pt>
                <c:pt idx="593">
                  <c:v>-0.17035837809993382</c:v>
                </c:pt>
                <c:pt idx="594">
                  <c:v>-0.17079991169328135</c:v>
                </c:pt>
                <c:pt idx="595">
                  <c:v>-0.16962248877768782</c:v>
                </c:pt>
                <c:pt idx="596">
                  <c:v>-0.16748840974317469</c:v>
                </c:pt>
                <c:pt idx="597">
                  <c:v>-0.16417690779306793</c:v>
                </c:pt>
                <c:pt idx="598">
                  <c:v>-0.16866583265876822</c:v>
                </c:pt>
                <c:pt idx="599">
                  <c:v>-0.16932813304878946</c:v>
                </c:pt>
                <c:pt idx="600">
                  <c:v>-0.17418500257561254</c:v>
                </c:pt>
                <c:pt idx="601">
                  <c:v>-0.17079991169328135</c:v>
                </c:pt>
                <c:pt idx="602">
                  <c:v>-0.16866583265876822</c:v>
                </c:pt>
                <c:pt idx="603">
                  <c:v>-0.16682610935315323</c:v>
                </c:pt>
                <c:pt idx="604">
                  <c:v>-0.16461844138641546</c:v>
                </c:pt>
                <c:pt idx="605">
                  <c:v>-0.15733313709618069</c:v>
                </c:pt>
                <c:pt idx="606">
                  <c:v>-0.15122525572153944</c:v>
                </c:pt>
                <c:pt idx="607">
                  <c:v>-0.15402163514607403</c:v>
                </c:pt>
                <c:pt idx="608">
                  <c:v>-0.15468393553609527</c:v>
                </c:pt>
                <c:pt idx="609">
                  <c:v>-0.16071822797851198</c:v>
                </c:pt>
                <c:pt idx="610">
                  <c:v>-0.16079181691073652</c:v>
                </c:pt>
                <c:pt idx="611">
                  <c:v>-0.16233718448745305</c:v>
                </c:pt>
                <c:pt idx="612">
                  <c:v>-0.16314666274192358</c:v>
                </c:pt>
                <c:pt idx="613">
                  <c:v>-0.15917286040179557</c:v>
                </c:pt>
                <c:pt idx="614">
                  <c:v>-0.16277871808080069</c:v>
                </c:pt>
                <c:pt idx="615">
                  <c:v>-0.16778276547207294</c:v>
                </c:pt>
                <c:pt idx="616">
                  <c:v>-0.16689969828537776</c:v>
                </c:pt>
                <c:pt idx="617">
                  <c:v>-0.16748840974317469</c:v>
                </c:pt>
                <c:pt idx="618">
                  <c:v>-0.17462653616896029</c:v>
                </c:pt>
                <c:pt idx="619">
                  <c:v>-0.17558319228787989</c:v>
                </c:pt>
                <c:pt idx="620">
                  <c:v>-0.17403782471116336</c:v>
                </c:pt>
                <c:pt idx="621">
                  <c:v>-0.17433218044006171</c:v>
                </c:pt>
                <c:pt idx="622">
                  <c:v>-0.1801457060858046</c:v>
                </c:pt>
                <c:pt idx="623">
                  <c:v>-0.17911546103466047</c:v>
                </c:pt>
                <c:pt idx="624">
                  <c:v>-0.17624549267790124</c:v>
                </c:pt>
                <c:pt idx="625">
                  <c:v>-0.18205901832364413</c:v>
                </c:pt>
                <c:pt idx="626">
                  <c:v>-0.18036647288247853</c:v>
                </c:pt>
                <c:pt idx="627">
                  <c:v>-0.18080800647582607</c:v>
                </c:pt>
                <c:pt idx="628">
                  <c:v>-0.17668702627124877</c:v>
                </c:pt>
                <c:pt idx="629">
                  <c:v>-0.17940981676355883</c:v>
                </c:pt>
                <c:pt idx="630">
                  <c:v>-0.16351460740304657</c:v>
                </c:pt>
                <c:pt idx="631">
                  <c:v>-0.16439767458974175</c:v>
                </c:pt>
                <c:pt idx="632">
                  <c:v>-0.16417690779306793</c:v>
                </c:pt>
                <c:pt idx="633">
                  <c:v>-0.16145411730075798</c:v>
                </c:pt>
                <c:pt idx="634">
                  <c:v>-0.16726764294650087</c:v>
                </c:pt>
                <c:pt idx="635">
                  <c:v>-0.17205092354109941</c:v>
                </c:pt>
                <c:pt idx="636">
                  <c:v>-0.16903377731989111</c:v>
                </c:pt>
                <c:pt idx="637">
                  <c:v>-0.17528883655898153</c:v>
                </c:pt>
                <c:pt idx="638">
                  <c:v>-0.17138862315107817</c:v>
                </c:pt>
                <c:pt idx="639">
                  <c:v>-0.17396423577893882</c:v>
                </c:pt>
                <c:pt idx="640">
                  <c:v>-0.17013761130325999</c:v>
                </c:pt>
                <c:pt idx="641">
                  <c:v>-0.16741482081095005</c:v>
                </c:pt>
                <c:pt idx="642">
                  <c:v>-0.17271322393112065</c:v>
                </c:pt>
                <c:pt idx="643">
                  <c:v>-0.16873942159099276</c:v>
                </c:pt>
                <c:pt idx="644">
                  <c:v>-0.16219000662300387</c:v>
                </c:pt>
                <c:pt idx="645">
                  <c:v>-0.18191184045919495</c:v>
                </c:pt>
                <c:pt idx="646">
                  <c:v>-0.18868202222385755</c:v>
                </c:pt>
                <c:pt idx="647">
                  <c:v>-0.18573846493487378</c:v>
                </c:pt>
                <c:pt idx="648">
                  <c:v>-0.18132312900139813</c:v>
                </c:pt>
                <c:pt idx="649">
                  <c:v>-0.18272131871366548</c:v>
                </c:pt>
                <c:pt idx="650">
                  <c:v>-0.18051365074692771</c:v>
                </c:pt>
                <c:pt idx="651">
                  <c:v>-0.17918904996688501</c:v>
                </c:pt>
                <c:pt idx="652">
                  <c:v>-0.18492898668040336</c:v>
                </c:pt>
                <c:pt idx="653">
                  <c:v>-0.1831628523070129</c:v>
                </c:pt>
                <c:pt idx="654">
                  <c:v>-0.18588564279932296</c:v>
                </c:pt>
                <c:pt idx="655">
                  <c:v>-0.18676870998601813</c:v>
                </c:pt>
                <c:pt idx="656">
                  <c:v>-0.18625358746044607</c:v>
                </c:pt>
                <c:pt idx="657">
                  <c:v>-0.18603282066377214</c:v>
                </c:pt>
                <c:pt idx="658">
                  <c:v>-0.18389874162925901</c:v>
                </c:pt>
                <c:pt idx="659">
                  <c:v>-0.18169107366252113</c:v>
                </c:pt>
                <c:pt idx="660">
                  <c:v>-0.18794613290161166</c:v>
                </c:pt>
                <c:pt idx="661">
                  <c:v>-0.1850025756126279</c:v>
                </c:pt>
                <c:pt idx="662">
                  <c:v>-0.18897637795275579</c:v>
                </c:pt>
                <c:pt idx="663">
                  <c:v>-0.18941791154610355</c:v>
                </c:pt>
                <c:pt idx="664">
                  <c:v>-0.1886084332916329</c:v>
                </c:pt>
                <c:pt idx="665">
                  <c:v>-0.19221429097063814</c:v>
                </c:pt>
                <c:pt idx="666">
                  <c:v>-0.19088969019059543</c:v>
                </c:pt>
                <c:pt idx="667">
                  <c:v>-0.19155199058061667</c:v>
                </c:pt>
                <c:pt idx="668">
                  <c:v>-0.18625358746044607</c:v>
                </c:pt>
                <c:pt idx="669">
                  <c:v>-0.18485539774817872</c:v>
                </c:pt>
                <c:pt idx="670">
                  <c:v>-0.17771727132239312</c:v>
                </c:pt>
                <c:pt idx="671">
                  <c:v>-0.17852674957686354</c:v>
                </c:pt>
                <c:pt idx="672">
                  <c:v>-0.17403782471116336</c:v>
                </c:pt>
                <c:pt idx="673">
                  <c:v>-0.17955699462800789</c:v>
                </c:pt>
                <c:pt idx="674">
                  <c:v>-0.18095518434027524</c:v>
                </c:pt>
                <c:pt idx="675">
                  <c:v>-0.18419309735815725</c:v>
                </c:pt>
                <c:pt idx="676">
                  <c:v>-0.18404591949370819</c:v>
                </c:pt>
                <c:pt idx="677">
                  <c:v>-0.18191184045919495</c:v>
                </c:pt>
                <c:pt idx="678">
                  <c:v>-0.17757009345794394</c:v>
                </c:pt>
                <c:pt idx="679">
                  <c:v>-0.18044006181470318</c:v>
                </c:pt>
                <c:pt idx="680">
                  <c:v>-0.17860033850908819</c:v>
                </c:pt>
                <c:pt idx="681">
                  <c:v>-0.17698138200014712</c:v>
                </c:pt>
                <c:pt idx="682">
                  <c:v>-0.16999043343881082</c:v>
                </c:pt>
                <c:pt idx="683">
                  <c:v>-0.16925454411656482</c:v>
                </c:pt>
                <c:pt idx="684">
                  <c:v>-0.16447126352196628</c:v>
                </c:pt>
                <c:pt idx="685">
                  <c:v>-0.16660534255647941</c:v>
                </c:pt>
                <c:pt idx="686">
                  <c:v>-0.16697328721760252</c:v>
                </c:pt>
                <c:pt idx="687">
                  <c:v>-0.16807712120097129</c:v>
                </c:pt>
                <c:pt idx="688">
                  <c:v>-0.1710942674221797</c:v>
                </c:pt>
                <c:pt idx="689">
                  <c:v>-0.16954889984546317</c:v>
                </c:pt>
                <c:pt idx="690">
                  <c:v>-0.17595113694900288</c:v>
                </c:pt>
                <c:pt idx="691">
                  <c:v>-0.17661343733902424</c:v>
                </c:pt>
                <c:pt idx="692">
                  <c:v>-0.17999852822135542</c:v>
                </c:pt>
                <c:pt idx="693">
                  <c:v>-0.17889469423798665</c:v>
                </c:pt>
                <c:pt idx="694">
                  <c:v>-0.17602472588122753</c:v>
                </c:pt>
                <c:pt idx="695">
                  <c:v>-0.17904187210243583</c:v>
                </c:pt>
                <c:pt idx="696">
                  <c:v>-0.17970417249245707</c:v>
                </c:pt>
                <c:pt idx="697">
                  <c:v>-0.17175656781220106</c:v>
                </c:pt>
                <c:pt idx="698">
                  <c:v>-0.17293399072779458</c:v>
                </c:pt>
                <c:pt idx="699">
                  <c:v>-0.17138862315107817</c:v>
                </c:pt>
                <c:pt idx="700">
                  <c:v>-0.17337552432114212</c:v>
                </c:pt>
                <c:pt idx="701">
                  <c:v>-0.17322834645669294</c:v>
                </c:pt>
                <c:pt idx="702">
                  <c:v>-0.17433218044006171</c:v>
                </c:pt>
                <c:pt idx="703">
                  <c:v>-0.17212451247332405</c:v>
                </c:pt>
                <c:pt idx="704">
                  <c:v>-0.17256604606667147</c:v>
                </c:pt>
                <c:pt idx="705">
                  <c:v>-0.17911546103466047</c:v>
                </c:pt>
                <c:pt idx="706">
                  <c:v>-0.17764368239016859</c:v>
                </c:pt>
                <c:pt idx="707">
                  <c:v>-0.17940981676355883</c:v>
                </c:pt>
                <c:pt idx="708">
                  <c:v>-0.17661343733902424</c:v>
                </c:pt>
                <c:pt idx="709">
                  <c:v>-0.17521524762675689</c:v>
                </c:pt>
                <c:pt idx="710">
                  <c:v>-0.17389064684671418</c:v>
                </c:pt>
                <c:pt idx="711">
                  <c:v>-0.1718301567444257</c:v>
                </c:pt>
                <c:pt idx="712">
                  <c:v>-0.17470012510118482</c:v>
                </c:pt>
                <c:pt idx="713">
                  <c:v>-0.17455294723673564</c:v>
                </c:pt>
                <c:pt idx="714">
                  <c:v>-0.17418500257561254</c:v>
                </c:pt>
                <c:pt idx="715">
                  <c:v>-0.17322834645669294</c:v>
                </c:pt>
                <c:pt idx="716">
                  <c:v>-0.17499448083008318</c:v>
                </c:pt>
                <c:pt idx="717">
                  <c:v>-0.17550960335565524</c:v>
                </c:pt>
                <c:pt idx="718">
                  <c:v>-0.17543601442343071</c:v>
                </c:pt>
                <c:pt idx="719">
                  <c:v>-0.17940981676355883</c:v>
                </c:pt>
                <c:pt idx="720">
                  <c:v>-0.17573037015232906</c:v>
                </c:pt>
                <c:pt idx="721">
                  <c:v>-0.180292883950254</c:v>
                </c:pt>
                <c:pt idx="722">
                  <c:v>-0.18654794318934431</c:v>
                </c:pt>
                <c:pt idx="723">
                  <c:v>-0.19000662300390025</c:v>
                </c:pt>
                <c:pt idx="724">
                  <c:v>-0.18640076532489525</c:v>
                </c:pt>
                <c:pt idx="725">
                  <c:v>-0.19258223563176102</c:v>
                </c:pt>
                <c:pt idx="726">
                  <c:v>-0.19052174552947232</c:v>
                </c:pt>
                <c:pt idx="727">
                  <c:v>-0.19191993524173956</c:v>
                </c:pt>
                <c:pt idx="728">
                  <c:v>-0.19243505776731185</c:v>
                </c:pt>
                <c:pt idx="729">
                  <c:v>-0.1957465597174185</c:v>
                </c:pt>
                <c:pt idx="730">
                  <c:v>-0.19905806166752515</c:v>
                </c:pt>
                <c:pt idx="731">
                  <c:v>-0.19920523953197433</c:v>
                </c:pt>
                <c:pt idx="732">
                  <c:v>-0.19869011700640227</c:v>
                </c:pt>
                <c:pt idx="733">
                  <c:v>-0.19729192729413492</c:v>
                </c:pt>
                <c:pt idx="734">
                  <c:v>-0.19810140554860556</c:v>
                </c:pt>
                <c:pt idx="735">
                  <c:v>-0.1916255795128412</c:v>
                </c:pt>
                <c:pt idx="736">
                  <c:v>-0.19191993524173956</c:v>
                </c:pt>
                <c:pt idx="737">
                  <c:v>-0.18647435425711978</c:v>
                </c:pt>
                <c:pt idx="738">
                  <c:v>-0.1833100301714623</c:v>
                </c:pt>
                <c:pt idx="739">
                  <c:v>-0.18279490764589001</c:v>
                </c:pt>
                <c:pt idx="740">
                  <c:v>-0.1801457060858046</c:v>
                </c:pt>
                <c:pt idx="741">
                  <c:v>-0.18750459930826402</c:v>
                </c:pt>
                <c:pt idx="742">
                  <c:v>-0.1886084332916329</c:v>
                </c:pt>
                <c:pt idx="743">
                  <c:v>-0.19714474942968585</c:v>
                </c:pt>
                <c:pt idx="744">
                  <c:v>-0.19839576127750391</c:v>
                </c:pt>
                <c:pt idx="745">
                  <c:v>-0.2011921407020385</c:v>
                </c:pt>
                <c:pt idx="746">
                  <c:v>-0.2098756347045404</c:v>
                </c:pt>
                <c:pt idx="747">
                  <c:v>-0.21097946868790929</c:v>
                </c:pt>
                <c:pt idx="748">
                  <c:v>-0.21326072558687181</c:v>
                </c:pt>
                <c:pt idx="749">
                  <c:v>-0.21804400618147035</c:v>
                </c:pt>
                <c:pt idx="750">
                  <c:v>-0.22084038560600483</c:v>
                </c:pt>
                <c:pt idx="751">
                  <c:v>-0.217749650452572</c:v>
                </c:pt>
                <c:pt idx="752">
                  <c:v>-0.21797041724924571</c:v>
                </c:pt>
                <c:pt idx="753">
                  <c:v>-0.22341599823386571</c:v>
                </c:pt>
                <c:pt idx="754">
                  <c:v>-0.22334240930164106</c:v>
                </c:pt>
                <c:pt idx="755">
                  <c:v>-0.2207667966737803</c:v>
                </c:pt>
                <c:pt idx="756">
                  <c:v>-0.21892707336816553</c:v>
                </c:pt>
                <c:pt idx="757">
                  <c:v>-0.21627787180808011</c:v>
                </c:pt>
                <c:pt idx="758">
                  <c:v>-0.2207667966737803</c:v>
                </c:pt>
                <c:pt idx="759">
                  <c:v>-0.21546839355360947</c:v>
                </c:pt>
                <c:pt idx="760">
                  <c:v>-0.21524762675693576</c:v>
                </c:pt>
                <c:pt idx="761">
                  <c:v>-0.20788873353447634</c:v>
                </c:pt>
                <c:pt idx="762">
                  <c:v>-0.21127382441680764</c:v>
                </c:pt>
                <c:pt idx="763">
                  <c:v>-0.20869821178894699</c:v>
                </c:pt>
                <c:pt idx="764">
                  <c:v>-0.21885348443594077</c:v>
                </c:pt>
                <c:pt idx="765">
                  <c:v>-0.22282728677606889</c:v>
                </c:pt>
                <c:pt idx="766">
                  <c:v>-0.217381705791449</c:v>
                </c:pt>
                <c:pt idx="767">
                  <c:v>-0.21804400618147035</c:v>
                </c:pt>
                <c:pt idx="768">
                  <c:v>-0.22466701008168366</c:v>
                </c:pt>
                <c:pt idx="769">
                  <c:v>-0.23364485981308403</c:v>
                </c:pt>
                <c:pt idx="770">
                  <c:v>-0.23092206932077419</c:v>
                </c:pt>
                <c:pt idx="771">
                  <c:v>-0.2345279269997792</c:v>
                </c:pt>
                <c:pt idx="772">
                  <c:v>-0.23555817205092355</c:v>
                </c:pt>
                <c:pt idx="773">
                  <c:v>-0.23290897049083814</c:v>
                </c:pt>
                <c:pt idx="774">
                  <c:v>-0.23195231437191843</c:v>
                </c:pt>
                <c:pt idx="775">
                  <c:v>-0.23055412465965108</c:v>
                </c:pt>
                <c:pt idx="776">
                  <c:v>-0.23062771359187573</c:v>
                </c:pt>
                <c:pt idx="777">
                  <c:v>-0.23048053572742655</c:v>
                </c:pt>
                <c:pt idx="778">
                  <c:v>-0.23371844874530878</c:v>
                </c:pt>
                <c:pt idx="779">
                  <c:v>-0.22805210096401507</c:v>
                </c:pt>
                <c:pt idx="780">
                  <c:v>-0.2260651997939509</c:v>
                </c:pt>
                <c:pt idx="781">
                  <c:v>-0.23062771359187573</c:v>
                </c:pt>
                <c:pt idx="782">
                  <c:v>-0.23430716020310549</c:v>
                </c:pt>
                <c:pt idx="783">
                  <c:v>-0.2281256898962396</c:v>
                </c:pt>
                <c:pt idx="784">
                  <c:v>-0.21944219589373759</c:v>
                </c:pt>
                <c:pt idx="785">
                  <c:v>-0.22496136581058213</c:v>
                </c:pt>
                <c:pt idx="786">
                  <c:v>-0.22187063065714929</c:v>
                </c:pt>
                <c:pt idx="787">
                  <c:v>-0.22334240930164106</c:v>
                </c:pt>
                <c:pt idx="788">
                  <c:v>-0.22128191919935236</c:v>
                </c:pt>
                <c:pt idx="789">
                  <c:v>-0.21900066230039006</c:v>
                </c:pt>
                <c:pt idx="790">
                  <c:v>-0.21679299433365218</c:v>
                </c:pt>
                <c:pt idx="791">
                  <c:v>-0.21988372948708512</c:v>
                </c:pt>
                <c:pt idx="792">
                  <c:v>-0.21164176907793075</c:v>
                </c:pt>
                <c:pt idx="793">
                  <c:v>-0.217749650452572</c:v>
                </c:pt>
                <c:pt idx="794">
                  <c:v>-0.21524762675693576</c:v>
                </c:pt>
                <c:pt idx="795">
                  <c:v>-0.21237765840017664</c:v>
                </c:pt>
                <c:pt idx="796">
                  <c:v>-0.20781514460225181</c:v>
                </c:pt>
                <c:pt idx="797">
                  <c:v>-0.21031716829788805</c:v>
                </c:pt>
                <c:pt idx="798">
                  <c:v>-0.20906615645006987</c:v>
                </c:pt>
                <c:pt idx="799">
                  <c:v>-0.21392302597689306</c:v>
                </c:pt>
                <c:pt idx="800">
                  <c:v>-0.21267201412907488</c:v>
                </c:pt>
                <c:pt idx="801">
                  <c:v>-0.21296636985797346</c:v>
                </c:pt>
                <c:pt idx="802">
                  <c:v>-0.20538670983884022</c:v>
                </c:pt>
                <c:pt idx="803">
                  <c:v>-0.20752078887335346</c:v>
                </c:pt>
                <c:pt idx="804">
                  <c:v>-0.20825667819559934</c:v>
                </c:pt>
                <c:pt idx="805">
                  <c:v>-0.2064905438222091</c:v>
                </c:pt>
                <c:pt idx="806">
                  <c:v>-0.20891897858562081</c:v>
                </c:pt>
                <c:pt idx="807">
                  <c:v>-0.21384943704466841</c:v>
                </c:pt>
                <c:pt idx="808">
                  <c:v>-0.21274560306129953</c:v>
                </c:pt>
                <c:pt idx="809">
                  <c:v>-0.21590992714695723</c:v>
                </c:pt>
                <c:pt idx="810">
                  <c:v>-0.21679299433365218</c:v>
                </c:pt>
                <c:pt idx="811">
                  <c:v>-0.22010449628375883</c:v>
                </c:pt>
                <c:pt idx="812">
                  <c:v>-0.22157627492825072</c:v>
                </c:pt>
                <c:pt idx="813">
                  <c:v>-0.21988372948708512</c:v>
                </c:pt>
                <c:pt idx="814">
                  <c:v>-0.21451173743468988</c:v>
                </c:pt>
                <c:pt idx="815">
                  <c:v>-0.21877989550371613</c:v>
                </c:pt>
                <c:pt idx="816">
                  <c:v>-0.21892707336816553</c:v>
                </c:pt>
                <c:pt idx="817">
                  <c:v>-0.22466701008168366</c:v>
                </c:pt>
                <c:pt idx="818">
                  <c:v>-0.2230480535727426</c:v>
                </c:pt>
                <c:pt idx="819">
                  <c:v>-0.22128191919935236</c:v>
                </c:pt>
                <c:pt idx="820">
                  <c:v>-0.22268010891161971</c:v>
                </c:pt>
                <c:pt idx="821">
                  <c:v>-0.22091397453822947</c:v>
                </c:pt>
                <c:pt idx="822">
                  <c:v>-0.22172345279269989</c:v>
                </c:pt>
                <c:pt idx="823">
                  <c:v>-0.22385753182721324</c:v>
                </c:pt>
                <c:pt idx="824">
                  <c:v>-0.2268010891161969</c:v>
                </c:pt>
                <c:pt idx="825">
                  <c:v>-0.21833836191036871</c:v>
                </c:pt>
                <c:pt idx="826">
                  <c:v>-0.22128191919935236</c:v>
                </c:pt>
                <c:pt idx="827">
                  <c:v>-0.22245934211494589</c:v>
                </c:pt>
                <c:pt idx="828">
                  <c:v>-0.22429906542056077</c:v>
                </c:pt>
                <c:pt idx="829">
                  <c:v>-0.22164986386047536</c:v>
                </c:pt>
                <c:pt idx="830">
                  <c:v>-0.21458532636691452</c:v>
                </c:pt>
                <c:pt idx="831">
                  <c:v>-0.21605710501140629</c:v>
                </c:pt>
                <c:pt idx="832">
                  <c:v>-0.2196629626904113</c:v>
                </c:pt>
                <c:pt idx="833">
                  <c:v>-0.21009640150121434</c:v>
                </c:pt>
                <c:pt idx="834">
                  <c:v>-0.20774155567002728</c:v>
                </c:pt>
                <c:pt idx="835">
                  <c:v>-0.20980204577231576</c:v>
                </c:pt>
                <c:pt idx="836">
                  <c:v>-0.20972845684009123</c:v>
                </c:pt>
                <c:pt idx="837">
                  <c:v>-0.20443005371992051</c:v>
                </c:pt>
                <c:pt idx="838">
                  <c:v>-0.20546029877106475</c:v>
                </c:pt>
                <c:pt idx="839">
                  <c:v>-0.2064905438222091</c:v>
                </c:pt>
                <c:pt idx="840">
                  <c:v>-0.20538670983884022</c:v>
                </c:pt>
                <c:pt idx="841">
                  <c:v>-0.20052984031201704</c:v>
                </c:pt>
                <c:pt idx="842">
                  <c:v>-0.2042092869232468</c:v>
                </c:pt>
                <c:pt idx="843">
                  <c:v>-0.20774155567002728</c:v>
                </c:pt>
                <c:pt idx="844">
                  <c:v>-0.21451173743468988</c:v>
                </c:pt>
                <c:pt idx="845">
                  <c:v>-0.21613069394363094</c:v>
                </c:pt>
                <c:pt idx="846">
                  <c:v>-0.21480609316358823</c:v>
                </c:pt>
                <c:pt idx="847">
                  <c:v>-0.21451173743468988</c:v>
                </c:pt>
                <c:pt idx="848">
                  <c:v>-0.21532121568916029</c:v>
                </c:pt>
                <c:pt idx="849">
                  <c:v>-0.21671940540142764</c:v>
                </c:pt>
                <c:pt idx="850">
                  <c:v>-0.22061961880933112</c:v>
                </c:pt>
                <c:pt idx="851">
                  <c:v>-0.22025167414820801</c:v>
                </c:pt>
                <c:pt idx="852">
                  <c:v>-0.21958937375818677</c:v>
                </c:pt>
                <c:pt idx="853">
                  <c:v>-0.21517403782471112</c:v>
                </c:pt>
                <c:pt idx="854">
                  <c:v>-0.21900066230039006</c:v>
                </c:pt>
                <c:pt idx="855">
                  <c:v>-0.21863271763926695</c:v>
                </c:pt>
                <c:pt idx="856">
                  <c:v>-0.21679299433365218</c:v>
                </c:pt>
                <c:pt idx="857">
                  <c:v>-0.21039075723011258</c:v>
                </c:pt>
                <c:pt idx="858">
                  <c:v>-0.21178894694237993</c:v>
                </c:pt>
                <c:pt idx="859">
                  <c:v>-0.21134741334903229</c:v>
                </c:pt>
                <c:pt idx="860">
                  <c:v>-0.21053793509456176</c:v>
                </c:pt>
                <c:pt idx="861">
                  <c:v>-0.20023548458311868</c:v>
                </c:pt>
                <c:pt idx="862">
                  <c:v>-0.19596732651409232</c:v>
                </c:pt>
                <c:pt idx="863">
                  <c:v>-0.19758628302303327</c:v>
                </c:pt>
                <c:pt idx="864">
                  <c:v>-0.1998675399219958</c:v>
                </c:pt>
                <c:pt idx="865">
                  <c:v>-0.19824858341305474</c:v>
                </c:pt>
                <c:pt idx="866">
                  <c:v>-0.19795422768415627</c:v>
                </c:pt>
                <c:pt idx="867">
                  <c:v>-0.19567297078519397</c:v>
                </c:pt>
                <c:pt idx="868">
                  <c:v>-0.19891088380307598</c:v>
                </c:pt>
                <c:pt idx="869">
                  <c:v>-0.1916255795128412</c:v>
                </c:pt>
                <c:pt idx="870">
                  <c:v>-0.1906689233939215</c:v>
                </c:pt>
                <c:pt idx="871">
                  <c:v>-0.19611450437854139</c:v>
                </c:pt>
                <c:pt idx="872">
                  <c:v>-0.19979395098977115</c:v>
                </c:pt>
                <c:pt idx="873">
                  <c:v>-0.20023548458311868</c:v>
                </c:pt>
                <c:pt idx="874">
                  <c:v>-0.20075060710869075</c:v>
                </c:pt>
                <c:pt idx="875">
                  <c:v>-0.19559938185296932</c:v>
                </c:pt>
                <c:pt idx="876">
                  <c:v>-0.19236146883508731</c:v>
                </c:pt>
                <c:pt idx="877">
                  <c:v>-0.18441386415483108</c:v>
                </c:pt>
                <c:pt idx="878">
                  <c:v>-0.17882110530576212</c:v>
                </c:pt>
                <c:pt idx="879">
                  <c:v>-0.18294208551033919</c:v>
                </c:pt>
                <c:pt idx="880">
                  <c:v>-0.17536242549120606</c:v>
                </c:pt>
                <c:pt idx="881">
                  <c:v>-0.17308116859224376</c:v>
                </c:pt>
                <c:pt idx="882">
                  <c:v>-0.17705497093237177</c:v>
                </c:pt>
                <c:pt idx="883">
                  <c:v>-0.17440576937228647</c:v>
                </c:pt>
                <c:pt idx="884">
                  <c:v>-0.17506806976230771</c:v>
                </c:pt>
                <c:pt idx="885">
                  <c:v>-0.17705497093237177</c:v>
                </c:pt>
                <c:pt idx="886">
                  <c:v>-0.17845316064463901</c:v>
                </c:pt>
                <c:pt idx="887">
                  <c:v>-0.17683420413569795</c:v>
                </c:pt>
                <c:pt idx="888">
                  <c:v>-0.17256604606667147</c:v>
                </c:pt>
                <c:pt idx="889">
                  <c:v>-0.174847302965634</c:v>
                </c:pt>
                <c:pt idx="890">
                  <c:v>-0.16999043343881082</c:v>
                </c:pt>
                <c:pt idx="891">
                  <c:v>-0.1718301567444257</c:v>
                </c:pt>
                <c:pt idx="892">
                  <c:v>-0.17013761130325999</c:v>
                </c:pt>
                <c:pt idx="893">
                  <c:v>-0.17160938994775188</c:v>
                </c:pt>
                <c:pt idx="894">
                  <c:v>-0.17477371403340936</c:v>
                </c:pt>
                <c:pt idx="895">
                  <c:v>-0.17617190374567671</c:v>
                </c:pt>
                <c:pt idx="896">
                  <c:v>-0.17558319228787989</c:v>
                </c:pt>
                <c:pt idx="897">
                  <c:v>-0.17499448083008318</c:v>
                </c:pt>
                <c:pt idx="898">
                  <c:v>-0.17447935830451111</c:v>
                </c:pt>
                <c:pt idx="899">
                  <c:v>-0.17985135035690625</c:v>
                </c:pt>
                <c:pt idx="900">
                  <c:v>-0.17595113694900288</c:v>
                </c:pt>
                <c:pt idx="901">
                  <c:v>-0.17955699462800789</c:v>
                </c:pt>
                <c:pt idx="902">
                  <c:v>-0.18066082861137689</c:v>
                </c:pt>
                <c:pt idx="903">
                  <c:v>-0.17815880491574065</c:v>
                </c:pt>
                <c:pt idx="904">
                  <c:v>-0.17933622783133418</c:v>
                </c:pt>
                <c:pt idx="905">
                  <c:v>-0.17624549267790124</c:v>
                </c:pt>
                <c:pt idx="906">
                  <c:v>-0.1771285598645963</c:v>
                </c:pt>
                <c:pt idx="907">
                  <c:v>-0.16557509750533528</c:v>
                </c:pt>
                <c:pt idx="908">
                  <c:v>-0.16270512914857616</c:v>
                </c:pt>
                <c:pt idx="909">
                  <c:v>-0.15806902641842679</c:v>
                </c:pt>
                <c:pt idx="910">
                  <c:v>-0.15917286040179557</c:v>
                </c:pt>
                <c:pt idx="911">
                  <c:v>-0.16373537419972028</c:v>
                </c:pt>
                <c:pt idx="912">
                  <c:v>-0.16505997497976299</c:v>
                </c:pt>
                <c:pt idx="913">
                  <c:v>-0.16461844138641546</c:v>
                </c:pt>
                <c:pt idx="914">
                  <c:v>-0.15939362719846928</c:v>
                </c:pt>
                <c:pt idx="915">
                  <c:v>-0.16101258370741045</c:v>
                </c:pt>
                <c:pt idx="916">
                  <c:v>-0.16115976157185963</c:v>
                </c:pt>
                <c:pt idx="917">
                  <c:v>-0.15615571418058716</c:v>
                </c:pt>
                <c:pt idx="918">
                  <c:v>-0.16020310545293992</c:v>
                </c:pt>
                <c:pt idx="919">
                  <c:v>-0.16123335050408427</c:v>
                </c:pt>
                <c:pt idx="920">
                  <c:v>-0.15593494738391345</c:v>
                </c:pt>
                <c:pt idx="921">
                  <c:v>-0.15534623592611674</c:v>
                </c:pt>
                <c:pt idx="922">
                  <c:v>-0.14975347707704767</c:v>
                </c:pt>
                <c:pt idx="923">
                  <c:v>-0.15262344543380679</c:v>
                </c:pt>
                <c:pt idx="924">
                  <c:v>-0.14408712929575385</c:v>
                </c:pt>
                <c:pt idx="925">
                  <c:v>-0.14173228346456701</c:v>
                </c:pt>
                <c:pt idx="926">
                  <c:v>-0.14327765104128343</c:v>
                </c:pt>
                <c:pt idx="927">
                  <c:v>-0.14290970638016032</c:v>
                </c:pt>
                <c:pt idx="928">
                  <c:v>-0.13650746927662083</c:v>
                </c:pt>
                <c:pt idx="929">
                  <c:v>-0.14070203841342266</c:v>
                </c:pt>
                <c:pt idx="930">
                  <c:v>-0.13525645742880266</c:v>
                </c:pt>
                <c:pt idx="931">
                  <c:v>-0.12855986459636481</c:v>
                </c:pt>
                <c:pt idx="932">
                  <c:v>-0.13150342188534847</c:v>
                </c:pt>
                <c:pt idx="933">
                  <c:v>-0.12752961954522035</c:v>
                </c:pt>
                <c:pt idx="934">
                  <c:v>-0.126499374494076</c:v>
                </c:pt>
                <c:pt idx="935">
                  <c:v>-0.1336375009198616</c:v>
                </c:pt>
                <c:pt idx="936">
                  <c:v>-0.13201854441092065</c:v>
                </c:pt>
                <c:pt idx="937">
                  <c:v>-0.13518286849657812</c:v>
                </c:pt>
                <c:pt idx="938">
                  <c:v>-0.13466774597100595</c:v>
                </c:pt>
                <c:pt idx="939">
                  <c:v>-0.13371108985208624</c:v>
                </c:pt>
                <c:pt idx="940">
                  <c:v>-0.13010523217308123</c:v>
                </c:pt>
                <c:pt idx="941">
                  <c:v>-0.13312237839428953</c:v>
                </c:pt>
                <c:pt idx="942">
                  <c:v>-0.13643388034439619</c:v>
                </c:pt>
                <c:pt idx="943">
                  <c:v>-0.13407903451320913</c:v>
                </c:pt>
                <c:pt idx="944">
                  <c:v>-0.13731694753109136</c:v>
                </c:pt>
                <c:pt idx="945">
                  <c:v>-0.13452056810655688</c:v>
                </c:pt>
                <c:pt idx="946">
                  <c:v>-0.13054676576642876</c:v>
                </c:pt>
                <c:pt idx="947">
                  <c:v>-0.13444697917433224</c:v>
                </c:pt>
                <c:pt idx="948">
                  <c:v>-0.13113547722422536</c:v>
                </c:pt>
                <c:pt idx="949">
                  <c:v>-0.13172418868202229</c:v>
                </c:pt>
                <c:pt idx="950">
                  <c:v>-0.1225255721539481</c:v>
                </c:pt>
                <c:pt idx="951">
                  <c:v>-0.11847818088159545</c:v>
                </c:pt>
                <c:pt idx="952">
                  <c:v>-0.11899330340716752</c:v>
                </c:pt>
                <c:pt idx="953">
                  <c:v>-0.12546912944293187</c:v>
                </c:pt>
                <c:pt idx="954">
                  <c:v>-0.12355581720509234</c:v>
                </c:pt>
                <c:pt idx="955">
                  <c:v>-0.12723526381632211</c:v>
                </c:pt>
                <c:pt idx="956">
                  <c:v>-0.12370299506954152</c:v>
                </c:pt>
              </c:numCache>
            </c:numRef>
          </c:val>
          <c:smooth val="0"/>
        </c:ser>
        <c:ser>
          <c:idx val="1"/>
          <c:order val="1"/>
          <c:tx>
            <c:strRef>
              <c:f>Sheet1!$D$962</c:f>
              <c:strCache>
                <c:ptCount val="1"/>
                <c:pt idx="0">
                  <c:v>GBP</c:v>
                </c:pt>
              </c:strCache>
            </c:strRef>
          </c:tx>
          <c:spPr>
            <a:ln w="28575" cap="rnd">
              <a:solidFill>
                <a:schemeClr val="accent2"/>
              </a:solidFill>
              <a:round/>
            </a:ln>
            <a:effectLst/>
          </c:spPr>
          <c:marker>
            <c:symbol val="none"/>
          </c:marker>
          <c:cat>
            <c:numRef>
              <c:f>Sheet1!$B$963:$B$1919</c:f>
              <c:numCache>
                <c:formatCode>m/d/yyyy</c:formatCode>
                <c:ptCount val="957"/>
                <c:pt idx="0">
                  <c:v>41642</c:v>
                </c:pt>
                <c:pt idx="1">
                  <c:v>41645</c:v>
                </c:pt>
                <c:pt idx="2">
                  <c:v>41646</c:v>
                </c:pt>
                <c:pt idx="3">
                  <c:v>41647</c:v>
                </c:pt>
                <c:pt idx="4">
                  <c:v>41648</c:v>
                </c:pt>
                <c:pt idx="5">
                  <c:v>41649</c:v>
                </c:pt>
                <c:pt idx="6">
                  <c:v>41652</c:v>
                </c:pt>
                <c:pt idx="7">
                  <c:v>41653</c:v>
                </c:pt>
                <c:pt idx="8">
                  <c:v>41654</c:v>
                </c:pt>
                <c:pt idx="9">
                  <c:v>41655</c:v>
                </c:pt>
                <c:pt idx="10">
                  <c:v>41656</c:v>
                </c:pt>
                <c:pt idx="11">
                  <c:v>41659</c:v>
                </c:pt>
                <c:pt idx="12">
                  <c:v>41660</c:v>
                </c:pt>
                <c:pt idx="13">
                  <c:v>41661</c:v>
                </c:pt>
                <c:pt idx="14">
                  <c:v>41662</c:v>
                </c:pt>
                <c:pt idx="15">
                  <c:v>41663</c:v>
                </c:pt>
                <c:pt idx="16">
                  <c:v>41666</c:v>
                </c:pt>
                <c:pt idx="17">
                  <c:v>41667</c:v>
                </c:pt>
                <c:pt idx="18">
                  <c:v>41668</c:v>
                </c:pt>
                <c:pt idx="19">
                  <c:v>41669</c:v>
                </c:pt>
                <c:pt idx="20">
                  <c:v>41670</c:v>
                </c:pt>
                <c:pt idx="21">
                  <c:v>41673</c:v>
                </c:pt>
                <c:pt idx="22">
                  <c:v>41674</c:v>
                </c:pt>
                <c:pt idx="23">
                  <c:v>41675</c:v>
                </c:pt>
                <c:pt idx="24">
                  <c:v>41676</c:v>
                </c:pt>
                <c:pt idx="25">
                  <c:v>41677</c:v>
                </c:pt>
                <c:pt idx="26">
                  <c:v>41680</c:v>
                </c:pt>
                <c:pt idx="27">
                  <c:v>41681</c:v>
                </c:pt>
                <c:pt idx="28">
                  <c:v>41682</c:v>
                </c:pt>
                <c:pt idx="29">
                  <c:v>41683</c:v>
                </c:pt>
                <c:pt idx="30">
                  <c:v>41684</c:v>
                </c:pt>
                <c:pt idx="31">
                  <c:v>41687</c:v>
                </c:pt>
                <c:pt idx="32">
                  <c:v>41688</c:v>
                </c:pt>
                <c:pt idx="33">
                  <c:v>41689</c:v>
                </c:pt>
                <c:pt idx="34">
                  <c:v>41690</c:v>
                </c:pt>
                <c:pt idx="35">
                  <c:v>41691</c:v>
                </c:pt>
                <c:pt idx="36">
                  <c:v>41694</c:v>
                </c:pt>
                <c:pt idx="37">
                  <c:v>41695</c:v>
                </c:pt>
                <c:pt idx="38">
                  <c:v>41696</c:v>
                </c:pt>
                <c:pt idx="39">
                  <c:v>41697</c:v>
                </c:pt>
                <c:pt idx="40">
                  <c:v>41698</c:v>
                </c:pt>
                <c:pt idx="41">
                  <c:v>41701</c:v>
                </c:pt>
                <c:pt idx="42">
                  <c:v>41702</c:v>
                </c:pt>
                <c:pt idx="43">
                  <c:v>41703</c:v>
                </c:pt>
                <c:pt idx="44">
                  <c:v>41704</c:v>
                </c:pt>
                <c:pt idx="45">
                  <c:v>41705</c:v>
                </c:pt>
                <c:pt idx="46">
                  <c:v>41708</c:v>
                </c:pt>
                <c:pt idx="47">
                  <c:v>41709</c:v>
                </c:pt>
                <c:pt idx="48">
                  <c:v>41710</c:v>
                </c:pt>
                <c:pt idx="49">
                  <c:v>41711</c:v>
                </c:pt>
                <c:pt idx="50">
                  <c:v>41712</c:v>
                </c:pt>
                <c:pt idx="51">
                  <c:v>41715</c:v>
                </c:pt>
                <c:pt idx="52">
                  <c:v>41716</c:v>
                </c:pt>
                <c:pt idx="53">
                  <c:v>41717</c:v>
                </c:pt>
                <c:pt idx="54">
                  <c:v>41718</c:v>
                </c:pt>
                <c:pt idx="55">
                  <c:v>41719</c:v>
                </c:pt>
                <c:pt idx="56">
                  <c:v>41722</c:v>
                </c:pt>
                <c:pt idx="57">
                  <c:v>41723</c:v>
                </c:pt>
                <c:pt idx="58">
                  <c:v>41724</c:v>
                </c:pt>
                <c:pt idx="59">
                  <c:v>41725</c:v>
                </c:pt>
                <c:pt idx="60">
                  <c:v>41726</c:v>
                </c:pt>
                <c:pt idx="61">
                  <c:v>41729</c:v>
                </c:pt>
                <c:pt idx="62">
                  <c:v>41730</c:v>
                </c:pt>
                <c:pt idx="63">
                  <c:v>41731</c:v>
                </c:pt>
                <c:pt idx="64">
                  <c:v>41732</c:v>
                </c:pt>
                <c:pt idx="65">
                  <c:v>41733</c:v>
                </c:pt>
                <c:pt idx="66">
                  <c:v>41736</c:v>
                </c:pt>
                <c:pt idx="67">
                  <c:v>41737</c:v>
                </c:pt>
                <c:pt idx="68">
                  <c:v>41738</c:v>
                </c:pt>
                <c:pt idx="69">
                  <c:v>41739</c:v>
                </c:pt>
                <c:pt idx="70">
                  <c:v>41740</c:v>
                </c:pt>
                <c:pt idx="71">
                  <c:v>41743</c:v>
                </c:pt>
                <c:pt idx="72">
                  <c:v>41744</c:v>
                </c:pt>
                <c:pt idx="73">
                  <c:v>41745</c:v>
                </c:pt>
                <c:pt idx="74">
                  <c:v>41746</c:v>
                </c:pt>
                <c:pt idx="75">
                  <c:v>41747</c:v>
                </c:pt>
                <c:pt idx="76">
                  <c:v>41750</c:v>
                </c:pt>
                <c:pt idx="77">
                  <c:v>41751</c:v>
                </c:pt>
                <c:pt idx="78">
                  <c:v>41752</c:v>
                </c:pt>
                <c:pt idx="79">
                  <c:v>41753</c:v>
                </c:pt>
                <c:pt idx="80">
                  <c:v>41754</c:v>
                </c:pt>
                <c:pt idx="81">
                  <c:v>41757</c:v>
                </c:pt>
                <c:pt idx="82">
                  <c:v>41758</c:v>
                </c:pt>
                <c:pt idx="83">
                  <c:v>41759</c:v>
                </c:pt>
                <c:pt idx="84">
                  <c:v>41760</c:v>
                </c:pt>
                <c:pt idx="85">
                  <c:v>41761</c:v>
                </c:pt>
                <c:pt idx="86">
                  <c:v>41764</c:v>
                </c:pt>
                <c:pt idx="87">
                  <c:v>41765</c:v>
                </c:pt>
                <c:pt idx="88">
                  <c:v>41766</c:v>
                </c:pt>
                <c:pt idx="89">
                  <c:v>41767</c:v>
                </c:pt>
                <c:pt idx="90">
                  <c:v>41768</c:v>
                </c:pt>
                <c:pt idx="91">
                  <c:v>41771</c:v>
                </c:pt>
                <c:pt idx="92">
                  <c:v>41772</c:v>
                </c:pt>
                <c:pt idx="93">
                  <c:v>41773</c:v>
                </c:pt>
                <c:pt idx="94">
                  <c:v>41774</c:v>
                </c:pt>
                <c:pt idx="95">
                  <c:v>41775</c:v>
                </c:pt>
                <c:pt idx="96">
                  <c:v>41778</c:v>
                </c:pt>
                <c:pt idx="97">
                  <c:v>41779</c:v>
                </c:pt>
                <c:pt idx="98">
                  <c:v>41780</c:v>
                </c:pt>
                <c:pt idx="99">
                  <c:v>41781</c:v>
                </c:pt>
                <c:pt idx="100">
                  <c:v>41782</c:v>
                </c:pt>
                <c:pt idx="101">
                  <c:v>41785</c:v>
                </c:pt>
                <c:pt idx="102">
                  <c:v>41786</c:v>
                </c:pt>
                <c:pt idx="103">
                  <c:v>41787</c:v>
                </c:pt>
                <c:pt idx="104">
                  <c:v>41788</c:v>
                </c:pt>
                <c:pt idx="105">
                  <c:v>41789</c:v>
                </c:pt>
                <c:pt idx="106">
                  <c:v>41792</c:v>
                </c:pt>
                <c:pt idx="107">
                  <c:v>41793</c:v>
                </c:pt>
                <c:pt idx="108">
                  <c:v>41794</c:v>
                </c:pt>
                <c:pt idx="109">
                  <c:v>41795</c:v>
                </c:pt>
                <c:pt idx="110">
                  <c:v>41796</c:v>
                </c:pt>
                <c:pt idx="111">
                  <c:v>41799</c:v>
                </c:pt>
                <c:pt idx="112">
                  <c:v>41800</c:v>
                </c:pt>
                <c:pt idx="113">
                  <c:v>41801</c:v>
                </c:pt>
                <c:pt idx="114">
                  <c:v>41802</c:v>
                </c:pt>
                <c:pt idx="115">
                  <c:v>41803</c:v>
                </c:pt>
                <c:pt idx="116">
                  <c:v>41806</c:v>
                </c:pt>
                <c:pt idx="117">
                  <c:v>41807</c:v>
                </c:pt>
                <c:pt idx="118">
                  <c:v>41808</c:v>
                </c:pt>
                <c:pt idx="119">
                  <c:v>41809</c:v>
                </c:pt>
                <c:pt idx="120">
                  <c:v>41810</c:v>
                </c:pt>
                <c:pt idx="121">
                  <c:v>41813</c:v>
                </c:pt>
                <c:pt idx="122">
                  <c:v>41814</c:v>
                </c:pt>
                <c:pt idx="123">
                  <c:v>41815</c:v>
                </c:pt>
                <c:pt idx="124">
                  <c:v>41816</c:v>
                </c:pt>
                <c:pt idx="125">
                  <c:v>41817</c:v>
                </c:pt>
                <c:pt idx="126">
                  <c:v>41820</c:v>
                </c:pt>
                <c:pt idx="127">
                  <c:v>41821</c:v>
                </c:pt>
                <c:pt idx="128">
                  <c:v>41822</c:v>
                </c:pt>
                <c:pt idx="129">
                  <c:v>41823</c:v>
                </c:pt>
                <c:pt idx="130">
                  <c:v>41824</c:v>
                </c:pt>
                <c:pt idx="131">
                  <c:v>41827</c:v>
                </c:pt>
                <c:pt idx="132">
                  <c:v>41828</c:v>
                </c:pt>
                <c:pt idx="133">
                  <c:v>41829</c:v>
                </c:pt>
                <c:pt idx="134">
                  <c:v>41830</c:v>
                </c:pt>
                <c:pt idx="135">
                  <c:v>41831</c:v>
                </c:pt>
                <c:pt idx="136">
                  <c:v>41834</c:v>
                </c:pt>
                <c:pt idx="137">
                  <c:v>41835</c:v>
                </c:pt>
                <c:pt idx="138">
                  <c:v>41836</c:v>
                </c:pt>
                <c:pt idx="139">
                  <c:v>41837</c:v>
                </c:pt>
                <c:pt idx="140">
                  <c:v>41838</c:v>
                </c:pt>
                <c:pt idx="141">
                  <c:v>41841</c:v>
                </c:pt>
                <c:pt idx="142">
                  <c:v>41842</c:v>
                </c:pt>
                <c:pt idx="143">
                  <c:v>41843</c:v>
                </c:pt>
                <c:pt idx="144">
                  <c:v>41844</c:v>
                </c:pt>
                <c:pt idx="145">
                  <c:v>41845</c:v>
                </c:pt>
                <c:pt idx="146">
                  <c:v>41848</c:v>
                </c:pt>
                <c:pt idx="147">
                  <c:v>41849</c:v>
                </c:pt>
                <c:pt idx="148">
                  <c:v>41850</c:v>
                </c:pt>
                <c:pt idx="149">
                  <c:v>41851</c:v>
                </c:pt>
                <c:pt idx="150">
                  <c:v>41852</c:v>
                </c:pt>
                <c:pt idx="151">
                  <c:v>41855</c:v>
                </c:pt>
                <c:pt idx="152">
                  <c:v>41856</c:v>
                </c:pt>
                <c:pt idx="153">
                  <c:v>41857</c:v>
                </c:pt>
                <c:pt idx="154">
                  <c:v>41858</c:v>
                </c:pt>
                <c:pt idx="155">
                  <c:v>41859</c:v>
                </c:pt>
                <c:pt idx="156">
                  <c:v>41862</c:v>
                </c:pt>
                <c:pt idx="157">
                  <c:v>41863</c:v>
                </c:pt>
                <c:pt idx="158">
                  <c:v>41864</c:v>
                </c:pt>
                <c:pt idx="159">
                  <c:v>41865</c:v>
                </c:pt>
                <c:pt idx="160">
                  <c:v>41866</c:v>
                </c:pt>
                <c:pt idx="161">
                  <c:v>41869</c:v>
                </c:pt>
                <c:pt idx="162">
                  <c:v>41870</c:v>
                </c:pt>
                <c:pt idx="163">
                  <c:v>41871</c:v>
                </c:pt>
                <c:pt idx="164">
                  <c:v>41872</c:v>
                </c:pt>
                <c:pt idx="165">
                  <c:v>41873</c:v>
                </c:pt>
                <c:pt idx="166">
                  <c:v>41876</c:v>
                </c:pt>
                <c:pt idx="167">
                  <c:v>41877</c:v>
                </c:pt>
                <c:pt idx="168">
                  <c:v>41878</c:v>
                </c:pt>
                <c:pt idx="169">
                  <c:v>41879</c:v>
                </c:pt>
                <c:pt idx="170">
                  <c:v>41880</c:v>
                </c:pt>
                <c:pt idx="171">
                  <c:v>41883</c:v>
                </c:pt>
                <c:pt idx="172">
                  <c:v>41884</c:v>
                </c:pt>
                <c:pt idx="173">
                  <c:v>41885</c:v>
                </c:pt>
                <c:pt idx="174">
                  <c:v>41886</c:v>
                </c:pt>
                <c:pt idx="175">
                  <c:v>41887</c:v>
                </c:pt>
                <c:pt idx="176">
                  <c:v>41890</c:v>
                </c:pt>
                <c:pt idx="177">
                  <c:v>41891</c:v>
                </c:pt>
                <c:pt idx="178">
                  <c:v>41892</c:v>
                </c:pt>
                <c:pt idx="179">
                  <c:v>41893</c:v>
                </c:pt>
                <c:pt idx="180">
                  <c:v>41894</c:v>
                </c:pt>
                <c:pt idx="181">
                  <c:v>41897</c:v>
                </c:pt>
                <c:pt idx="182">
                  <c:v>41898</c:v>
                </c:pt>
                <c:pt idx="183">
                  <c:v>41899</c:v>
                </c:pt>
                <c:pt idx="184">
                  <c:v>41900</c:v>
                </c:pt>
                <c:pt idx="185">
                  <c:v>41901</c:v>
                </c:pt>
                <c:pt idx="186">
                  <c:v>41904</c:v>
                </c:pt>
                <c:pt idx="187">
                  <c:v>41905</c:v>
                </c:pt>
                <c:pt idx="188">
                  <c:v>41906</c:v>
                </c:pt>
                <c:pt idx="189">
                  <c:v>41907</c:v>
                </c:pt>
                <c:pt idx="190">
                  <c:v>41908</c:v>
                </c:pt>
                <c:pt idx="191">
                  <c:v>41911</c:v>
                </c:pt>
                <c:pt idx="192">
                  <c:v>41912</c:v>
                </c:pt>
                <c:pt idx="193">
                  <c:v>41913</c:v>
                </c:pt>
                <c:pt idx="194">
                  <c:v>41914</c:v>
                </c:pt>
                <c:pt idx="195">
                  <c:v>41915</c:v>
                </c:pt>
                <c:pt idx="196">
                  <c:v>41918</c:v>
                </c:pt>
                <c:pt idx="197">
                  <c:v>41919</c:v>
                </c:pt>
                <c:pt idx="198">
                  <c:v>41920</c:v>
                </c:pt>
                <c:pt idx="199">
                  <c:v>41921</c:v>
                </c:pt>
                <c:pt idx="200">
                  <c:v>41922</c:v>
                </c:pt>
                <c:pt idx="201">
                  <c:v>41925</c:v>
                </c:pt>
                <c:pt idx="202">
                  <c:v>41926</c:v>
                </c:pt>
                <c:pt idx="203">
                  <c:v>41927</c:v>
                </c:pt>
                <c:pt idx="204">
                  <c:v>41928</c:v>
                </c:pt>
                <c:pt idx="205">
                  <c:v>41929</c:v>
                </c:pt>
                <c:pt idx="206">
                  <c:v>41932</c:v>
                </c:pt>
                <c:pt idx="207">
                  <c:v>41933</c:v>
                </c:pt>
                <c:pt idx="208">
                  <c:v>41934</c:v>
                </c:pt>
                <c:pt idx="209">
                  <c:v>41935</c:v>
                </c:pt>
                <c:pt idx="210">
                  <c:v>41936</c:v>
                </c:pt>
                <c:pt idx="211">
                  <c:v>41939</c:v>
                </c:pt>
                <c:pt idx="212">
                  <c:v>41940</c:v>
                </c:pt>
                <c:pt idx="213">
                  <c:v>41941</c:v>
                </c:pt>
                <c:pt idx="214">
                  <c:v>41942</c:v>
                </c:pt>
                <c:pt idx="215">
                  <c:v>41943</c:v>
                </c:pt>
                <c:pt idx="216">
                  <c:v>41946</c:v>
                </c:pt>
                <c:pt idx="217">
                  <c:v>41947</c:v>
                </c:pt>
                <c:pt idx="218">
                  <c:v>41948</c:v>
                </c:pt>
                <c:pt idx="219">
                  <c:v>41949</c:v>
                </c:pt>
                <c:pt idx="220">
                  <c:v>41950</c:v>
                </c:pt>
                <c:pt idx="221">
                  <c:v>41953</c:v>
                </c:pt>
                <c:pt idx="222">
                  <c:v>41954</c:v>
                </c:pt>
                <c:pt idx="223">
                  <c:v>41955</c:v>
                </c:pt>
                <c:pt idx="224">
                  <c:v>41956</c:v>
                </c:pt>
                <c:pt idx="225">
                  <c:v>41957</c:v>
                </c:pt>
                <c:pt idx="226">
                  <c:v>41960</c:v>
                </c:pt>
                <c:pt idx="227">
                  <c:v>41961</c:v>
                </c:pt>
                <c:pt idx="228">
                  <c:v>41962</c:v>
                </c:pt>
                <c:pt idx="229">
                  <c:v>41963</c:v>
                </c:pt>
                <c:pt idx="230">
                  <c:v>41964</c:v>
                </c:pt>
                <c:pt idx="231">
                  <c:v>41967</c:v>
                </c:pt>
                <c:pt idx="232">
                  <c:v>41968</c:v>
                </c:pt>
                <c:pt idx="233">
                  <c:v>41969</c:v>
                </c:pt>
                <c:pt idx="234">
                  <c:v>41970</c:v>
                </c:pt>
                <c:pt idx="235">
                  <c:v>41971</c:v>
                </c:pt>
                <c:pt idx="236">
                  <c:v>41974</c:v>
                </c:pt>
                <c:pt idx="237">
                  <c:v>41975</c:v>
                </c:pt>
                <c:pt idx="238">
                  <c:v>41976</c:v>
                </c:pt>
                <c:pt idx="239">
                  <c:v>41977</c:v>
                </c:pt>
                <c:pt idx="240">
                  <c:v>41978</c:v>
                </c:pt>
                <c:pt idx="241">
                  <c:v>41981</c:v>
                </c:pt>
                <c:pt idx="242">
                  <c:v>41982</c:v>
                </c:pt>
                <c:pt idx="243">
                  <c:v>41983</c:v>
                </c:pt>
                <c:pt idx="244">
                  <c:v>41984</c:v>
                </c:pt>
                <c:pt idx="245">
                  <c:v>41985</c:v>
                </c:pt>
                <c:pt idx="246">
                  <c:v>41988</c:v>
                </c:pt>
                <c:pt idx="247">
                  <c:v>41989</c:v>
                </c:pt>
                <c:pt idx="248">
                  <c:v>41990</c:v>
                </c:pt>
                <c:pt idx="249">
                  <c:v>41991</c:v>
                </c:pt>
                <c:pt idx="250">
                  <c:v>41992</c:v>
                </c:pt>
                <c:pt idx="251">
                  <c:v>41995</c:v>
                </c:pt>
                <c:pt idx="252">
                  <c:v>41996</c:v>
                </c:pt>
                <c:pt idx="253">
                  <c:v>41997</c:v>
                </c:pt>
                <c:pt idx="254">
                  <c:v>41998</c:v>
                </c:pt>
                <c:pt idx="255">
                  <c:v>41999</c:v>
                </c:pt>
                <c:pt idx="256">
                  <c:v>42002</c:v>
                </c:pt>
                <c:pt idx="257">
                  <c:v>42003</c:v>
                </c:pt>
                <c:pt idx="258">
                  <c:v>42004</c:v>
                </c:pt>
                <c:pt idx="259">
                  <c:v>42005</c:v>
                </c:pt>
                <c:pt idx="260">
                  <c:v>42006</c:v>
                </c:pt>
                <c:pt idx="261">
                  <c:v>42009</c:v>
                </c:pt>
                <c:pt idx="262">
                  <c:v>42010</c:v>
                </c:pt>
                <c:pt idx="263">
                  <c:v>42011</c:v>
                </c:pt>
                <c:pt idx="264">
                  <c:v>42012</c:v>
                </c:pt>
                <c:pt idx="265">
                  <c:v>42013</c:v>
                </c:pt>
                <c:pt idx="266">
                  <c:v>42016</c:v>
                </c:pt>
                <c:pt idx="267">
                  <c:v>42017</c:v>
                </c:pt>
                <c:pt idx="268">
                  <c:v>42018</c:v>
                </c:pt>
                <c:pt idx="269">
                  <c:v>42019</c:v>
                </c:pt>
                <c:pt idx="270">
                  <c:v>42020</c:v>
                </c:pt>
                <c:pt idx="271">
                  <c:v>42023</c:v>
                </c:pt>
                <c:pt idx="272">
                  <c:v>42024</c:v>
                </c:pt>
                <c:pt idx="273">
                  <c:v>42025</c:v>
                </c:pt>
                <c:pt idx="274">
                  <c:v>42026</c:v>
                </c:pt>
                <c:pt idx="275">
                  <c:v>42027</c:v>
                </c:pt>
                <c:pt idx="276">
                  <c:v>42030</c:v>
                </c:pt>
                <c:pt idx="277">
                  <c:v>42031</c:v>
                </c:pt>
                <c:pt idx="278">
                  <c:v>42032</c:v>
                </c:pt>
                <c:pt idx="279">
                  <c:v>42033</c:v>
                </c:pt>
                <c:pt idx="280">
                  <c:v>42034</c:v>
                </c:pt>
                <c:pt idx="281">
                  <c:v>42037</c:v>
                </c:pt>
                <c:pt idx="282">
                  <c:v>42038</c:v>
                </c:pt>
                <c:pt idx="283">
                  <c:v>42039</c:v>
                </c:pt>
                <c:pt idx="284">
                  <c:v>42040</c:v>
                </c:pt>
                <c:pt idx="285">
                  <c:v>42041</c:v>
                </c:pt>
                <c:pt idx="286">
                  <c:v>42044</c:v>
                </c:pt>
                <c:pt idx="287">
                  <c:v>42045</c:v>
                </c:pt>
                <c:pt idx="288">
                  <c:v>42046</c:v>
                </c:pt>
                <c:pt idx="289">
                  <c:v>42047</c:v>
                </c:pt>
                <c:pt idx="290">
                  <c:v>42048</c:v>
                </c:pt>
                <c:pt idx="291">
                  <c:v>42051</c:v>
                </c:pt>
                <c:pt idx="292">
                  <c:v>42052</c:v>
                </c:pt>
                <c:pt idx="293">
                  <c:v>42053</c:v>
                </c:pt>
                <c:pt idx="294">
                  <c:v>42054</c:v>
                </c:pt>
                <c:pt idx="295">
                  <c:v>42055</c:v>
                </c:pt>
                <c:pt idx="296">
                  <c:v>42058</c:v>
                </c:pt>
                <c:pt idx="297">
                  <c:v>42059</c:v>
                </c:pt>
                <c:pt idx="298">
                  <c:v>42060</c:v>
                </c:pt>
                <c:pt idx="299">
                  <c:v>42061</c:v>
                </c:pt>
                <c:pt idx="300">
                  <c:v>42062</c:v>
                </c:pt>
                <c:pt idx="301">
                  <c:v>42065</c:v>
                </c:pt>
                <c:pt idx="302">
                  <c:v>42066</c:v>
                </c:pt>
                <c:pt idx="303">
                  <c:v>42067</c:v>
                </c:pt>
                <c:pt idx="304">
                  <c:v>42068</c:v>
                </c:pt>
                <c:pt idx="305">
                  <c:v>42069</c:v>
                </c:pt>
                <c:pt idx="306">
                  <c:v>42072</c:v>
                </c:pt>
                <c:pt idx="307">
                  <c:v>42073</c:v>
                </c:pt>
                <c:pt idx="308">
                  <c:v>42074</c:v>
                </c:pt>
                <c:pt idx="309">
                  <c:v>42075</c:v>
                </c:pt>
                <c:pt idx="310">
                  <c:v>42076</c:v>
                </c:pt>
                <c:pt idx="311">
                  <c:v>42079</c:v>
                </c:pt>
                <c:pt idx="312">
                  <c:v>42080</c:v>
                </c:pt>
                <c:pt idx="313">
                  <c:v>42081</c:v>
                </c:pt>
                <c:pt idx="314">
                  <c:v>42082</c:v>
                </c:pt>
                <c:pt idx="315">
                  <c:v>42083</c:v>
                </c:pt>
                <c:pt idx="316">
                  <c:v>42086</c:v>
                </c:pt>
                <c:pt idx="317">
                  <c:v>42087</c:v>
                </c:pt>
                <c:pt idx="318">
                  <c:v>42088</c:v>
                </c:pt>
                <c:pt idx="319">
                  <c:v>42089</c:v>
                </c:pt>
                <c:pt idx="320">
                  <c:v>42090</c:v>
                </c:pt>
                <c:pt idx="321">
                  <c:v>42093</c:v>
                </c:pt>
                <c:pt idx="322">
                  <c:v>42094</c:v>
                </c:pt>
                <c:pt idx="323">
                  <c:v>42095</c:v>
                </c:pt>
                <c:pt idx="324">
                  <c:v>42096</c:v>
                </c:pt>
                <c:pt idx="325">
                  <c:v>42097</c:v>
                </c:pt>
                <c:pt idx="326">
                  <c:v>42100</c:v>
                </c:pt>
                <c:pt idx="327">
                  <c:v>42101</c:v>
                </c:pt>
                <c:pt idx="328">
                  <c:v>42102</c:v>
                </c:pt>
                <c:pt idx="329">
                  <c:v>42103</c:v>
                </c:pt>
                <c:pt idx="330">
                  <c:v>42104</c:v>
                </c:pt>
                <c:pt idx="331">
                  <c:v>42107</c:v>
                </c:pt>
                <c:pt idx="332">
                  <c:v>42108</c:v>
                </c:pt>
                <c:pt idx="333">
                  <c:v>42109</c:v>
                </c:pt>
                <c:pt idx="334">
                  <c:v>42110</c:v>
                </c:pt>
                <c:pt idx="335">
                  <c:v>42111</c:v>
                </c:pt>
                <c:pt idx="336">
                  <c:v>42114</c:v>
                </c:pt>
                <c:pt idx="337">
                  <c:v>42115</c:v>
                </c:pt>
                <c:pt idx="338">
                  <c:v>42116</c:v>
                </c:pt>
                <c:pt idx="339">
                  <c:v>42117</c:v>
                </c:pt>
                <c:pt idx="340">
                  <c:v>42118</c:v>
                </c:pt>
                <c:pt idx="341">
                  <c:v>42121</c:v>
                </c:pt>
                <c:pt idx="342">
                  <c:v>42122</c:v>
                </c:pt>
                <c:pt idx="343">
                  <c:v>42123</c:v>
                </c:pt>
                <c:pt idx="344">
                  <c:v>42124</c:v>
                </c:pt>
                <c:pt idx="345">
                  <c:v>42125</c:v>
                </c:pt>
                <c:pt idx="346">
                  <c:v>42128</c:v>
                </c:pt>
                <c:pt idx="347">
                  <c:v>42129</c:v>
                </c:pt>
                <c:pt idx="348">
                  <c:v>42130</c:v>
                </c:pt>
                <c:pt idx="349">
                  <c:v>42131</c:v>
                </c:pt>
                <c:pt idx="350">
                  <c:v>42132</c:v>
                </c:pt>
                <c:pt idx="351">
                  <c:v>42135</c:v>
                </c:pt>
                <c:pt idx="352">
                  <c:v>42136</c:v>
                </c:pt>
                <c:pt idx="353">
                  <c:v>42137</c:v>
                </c:pt>
                <c:pt idx="354">
                  <c:v>42138</c:v>
                </c:pt>
                <c:pt idx="355">
                  <c:v>42139</c:v>
                </c:pt>
                <c:pt idx="356">
                  <c:v>42142</c:v>
                </c:pt>
                <c:pt idx="357">
                  <c:v>42143</c:v>
                </c:pt>
                <c:pt idx="358">
                  <c:v>42144</c:v>
                </c:pt>
                <c:pt idx="359">
                  <c:v>42145</c:v>
                </c:pt>
                <c:pt idx="360">
                  <c:v>42146</c:v>
                </c:pt>
                <c:pt idx="361">
                  <c:v>42149</c:v>
                </c:pt>
                <c:pt idx="362">
                  <c:v>42150</c:v>
                </c:pt>
                <c:pt idx="363">
                  <c:v>42151</c:v>
                </c:pt>
                <c:pt idx="364">
                  <c:v>42152</c:v>
                </c:pt>
                <c:pt idx="365">
                  <c:v>42153</c:v>
                </c:pt>
                <c:pt idx="366">
                  <c:v>42156</c:v>
                </c:pt>
                <c:pt idx="367">
                  <c:v>42157</c:v>
                </c:pt>
                <c:pt idx="368">
                  <c:v>42158</c:v>
                </c:pt>
                <c:pt idx="369">
                  <c:v>42159</c:v>
                </c:pt>
                <c:pt idx="370">
                  <c:v>42160</c:v>
                </c:pt>
                <c:pt idx="371">
                  <c:v>42163</c:v>
                </c:pt>
                <c:pt idx="372">
                  <c:v>42164</c:v>
                </c:pt>
                <c:pt idx="373">
                  <c:v>42165</c:v>
                </c:pt>
                <c:pt idx="374">
                  <c:v>42166</c:v>
                </c:pt>
                <c:pt idx="375">
                  <c:v>42167</c:v>
                </c:pt>
                <c:pt idx="376">
                  <c:v>42170</c:v>
                </c:pt>
                <c:pt idx="377">
                  <c:v>42171</c:v>
                </c:pt>
                <c:pt idx="378">
                  <c:v>42172</c:v>
                </c:pt>
                <c:pt idx="379">
                  <c:v>42173</c:v>
                </c:pt>
                <c:pt idx="380">
                  <c:v>42174</c:v>
                </c:pt>
                <c:pt idx="381">
                  <c:v>42177</c:v>
                </c:pt>
                <c:pt idx="382">
                  <c:v>42178</c:v>
                </c:pt>
                <c:pt idx="383">
                  <c:v>42179</c:v>
                </c:pt>
                <c:pt idx="384">
                  <c:v>42180</c:v>
                </c:pt>
                <c:pt idx="385">
                  <c:v>42181</c:v>
                </c:pt>
                <c:pt idx="386">
                  <c:v>42184</c:v>
                </c:pt>
                <c:pt idx="387">
                  <c:v>42185</c:v>
                </c:pt>
                <c:pt idx="388">
                  <c:v>42186</c:v>
                </c:pt>
                <c:pt idx="389">
                  <c:v>42187</c:v>
                </c:pt>
                <c:pt idx="390">
                  <c:v>42188</c:v>
                </c:pt>
                <c:pt idx="391">
                  <c:v>42191</c:v>
                </c:pt>
                <c:pt idx="392">
                  <c:v>42192</c:v>
                </c:pt>
                <c:pt idx="393">
                  <c:v>42193</c:v>
                </c:pt>
                <c:pt idx="394">
                  <c:v>42194</c:v>
                </c:pt>
                <c:pt idx="395">
                  <c:v>42195</c:v>
                </c:pt>
                <c:pt idx="396">
                  <c:v>42198</c:v>
                </c:pt>
                <c:pt idx="397">
                  <c:v>42199</c:v>
                </c:pt>
                <c:pt idx="398">
                  <c:v>42200</c:v>
                </c:pt>
                <c:pt idx="399">
                  <c:v>42201</c:v>
                </c:pt>
                <c:pt idx="400">
                  <c:v>42202</c:v>
                </c:pt>
                <c:pt idx="401">
                  <c:v>42205</c:v>
                </c:pt>
                <c:pt idx="402">
                  <c:v>42206</c:v>
                </c:pt>
                <c:pt idx="403">
                  <c:v>42207</c:v>
                </c:pt>
                <c:pt idx="404">
                  <c:v>42208</c:v>
                </c:pt>
                <c:pt idx="405">
                  <c:v>42209</c:v>
                </c:pt>
                <c:pt idx="406">
                  <c:v>42212</c:v>
                </c:pt>
                <c:pt idx="407">
                  <c:v>42213</c:v>
                </c:pt>
                <c:pt idx="408">
                  <c:v>42214</c:v>
                </c:pt>
                <c:pt idx="409">
                  <c:v>42215</c:v>
                </c:pt>
                <c:pt idx="410">
                  <c:v>42216</c:v>
                </c:pt>
                <c:pt idx="411">
                  <c:v>42219</c:v>
                </c:pt>
                <c:pt idx="412">
                  <c:v>42220</c:v>
                </c:pt>
                <c:pt idx="413">
                  <c:v>42221</c:v>
                </c:pt>
                <c:pt idx="414">
                  <c:v>42222</c:v>
                </c:pt>
                <c:pt idx="415">
                  <c:v>42223</c:v>
                </c:pt>
                <c:pt idx="416">
                  <c:v>42226</c:v>
                </c:pt>
                <c:pt idx="417">
                  <c:v>42227</c:v>
                </c:pt>
                <c:pt idx="418">
                  <c:v>42228</c:v>
                </c:pt>
                <c:pt idx="419">
                  <c:v>42229</c:v>
                </c:pt>
                <c:pt idx="420">
                  <c:v>42230</c:v>
                </c:pt>
                <c:pt idx="421">
                  <c:v>42233</c:v>
                </c:pt>
                <c:pt idx="422">
                  <c:v>42234</c:v>
                </c:pt>
                <c:pt idx="423">
                  <c:v>42235</c:v>
                </c:pt>
                <c:pt idx="424">
                  <c:v>42236</c:v>
                </c:pt>
                <c:pt idx="425">
                  <c:v>42237</c:v>
                </c:pt>
                <c:pt idx="426">
                  <c:v>42240</c:v>
                </c:pt>
                <c:pt idx="427">
                  <c:v>42241</c:v>
                </c:pt>
                <c:pt idx="428">
                  <c:v>42242</c:v>
                </c:pt>
                <c:pt idx="429">
                  <c:v>42243</c:v>
                </c:pt>
                <c:pt idx="430">
                  <c:v>42244</c:v>
                </c:pt>
                <c:pt idx="431">
                  <c:v>42247</c:v>
                </c:pt>
                <c:pt idx="432">
                  <c:v>42248</c:v>
                </c:pt>
                <c:pt idx="433">
                  <c:v>42249</c:v>
                </c:pt>
                <c:pt idx="434">
                  <c:v>42250</c:v>
                </c:pt>
                <c:pt idx="435">
                  <c:v>42251</c:v>
                </c:pt>
                <c:pt idx="436">
                  <c:v>42254</c:v>
                </c:pt>
                <c:pt idx="437">
                  <c:v>42255</c:v>
                </c:pt>
                <c:pt idx="438">
                  <c:v>42256</c:v>
                </c:pt>
                <c:pt idx="439">
                  <c:v>42257</c:v>
                </c:pt>
                <c:pt idx="440">
                  <c:v>42258</c:v>
                </c:pt>
                <c:pt idx="441">
                  <c:v>42261</c:v>
                </c:pt>
                <c:pt idx="442">
                  <c:v>42262</c:v>
                </c:pt>
                <c:pt idx="443">
                  <c:v>42263</c:v>
                </c:pt>
                <c:pt idx="444">
                  <c:v>42264</c:v>
                </c:pt>
                <c:pt idx="445">
                  <c:v>42265</c:v>
                </c:pt>
                <c:pt idx="446">
                  <c:v>42268</c:v>
                </c:pt>
                <c:pt idx="447">
                  <c:v>42269</c:v>
                </c:pt>
                <c:pt idx="448">
                  <c:v>42270</c:v>
                </c:pt>
                <c:pt idx="449">
                  <c:v>42271</c:v>
                </c:pt>
                <c:pt idx="450">
                  <c:v>42272</c:v>
                </c:pt>
                <c:pt idx="451">
                  <c:v>42275</c:v>
                </c:pt>
                <c:pt idx="452">
                  <c:v>42276</c:v>
                </c:pt>
                <c:pt idx="453">
                  <c:v>42277</c:v>
                </c:pt>
                <c:pt idx="454">
                  <c:v>42278</c:v>
                </c:pt>
                <c:pt idx="455">
                  <c:v>42279</c:v>
                </c:pt>
                <c:pt idx="456">
                  <c:v>42282</c:v>
                </c:pt>
                <c:pt idx="457">
                  <c:v>42283</c:v>
                </c:pt>
                <c:pt idx="458">
                  <c:v>42284</c:v>
                </c:pt>
                <c:pt idx="459">
                  <c:v>42285</c:v>
                </c:pt>
                <c:pt idx="460">
                  <c:v>42286</c:v>
                </c:pt>
                <c:pt idx="461">
                  <c:v>42289</c:v>
                </c:pt>
                <c:pt idx="462">
                  <c:v>42290</c:v>
                </c:pt>
                <c:pt idx="463">
                  <c:v>42291</c:v>
                </c:pt>
                <c:pt idx="464">
                  <c:v>42292</c:v>
                </c:pt>
                <c:pt idx="465">
                  <c:v>42293</c:v>
                </c:pt>
                <c:pt idx="466">
                  <c:v>42296</c:v>
                </c:pt>
                <c:pt idx="467">
                  <c:v>42297</c:v>
                </c:pt>
                <c:pt idx="468">
                  <c:v>42298</c:v>
                </c:pt>
                <c:pt idx="469">
                  <c:v>42299</c:v>
                </c:pt>
                <c:pt idx="470">
                  <c:v>42300</c:v>
                </c:pt>
                <c:pt idx="471">
                  <c:v>42303</c:v>
                </c:pt>
                <c:pt idx="472">
                  <c:v>42304</c:v>
                </c:pt>
                <c:pt idx="473">
                  <c:v>42305</c:v>
                </c:pt>
                <c:pt idx="474">
                  <c:v>42306</c:v>
                </c:pt>
                <c:pt idx="475">
                  <c:v>42307</c:v>
                </c:pt>
                <c:pt idx="476">
                  <c:v>42310</c:v>
                </c:pt>
                <c:pt idx="477">
                  <c:v>42311</c:v>
                </c:pt>
                <c:pt idx="478">
                  <c:v>42312</c:v>
                </c:pt>
                <c:pt idx="479">
                  <c:v>42313</c:v>
                </c:pt>
                <c:pt idx="480">
                  <c:v>42314</c:v>
                </c:pt>
                <c:pt idx="481">
                  <c:v>42317</c:v>
                </c:pt>
                <c:pt idx="482">
                  <c:v>42318</c:v>
                </c:pt>
                <c:pt idx="483">
                  <c:v>42319</c:v>
                </c:pt>
                <c:pt idx="484">
                  <c:v>42320</c:v>
                </c:pt>
                <c:pt idx="485">
                  <c:v>42321</c:v>
                </c:pt>
                <c:pt idx="486">
                  <c:v>42324</c:v>
                </c:pt>
                <c:pt idx="487">
                  <c:v>42325</c:v>
                </c:pt>
                <c:pt idx="488">
                  <c:v>42326</c:v>
                </c:pt>
                <c:pt idx="489">
                  <c:v>42327</c:v>
                </c:pt>
                <c:pt idx="490">
                  <c:v>42328</c:v>
                </c:pt>
                <c:pt idx="491">
                  <c:v>42331</c:v>
                </c:pt>
                <c:pt idx="492">
                  <c:v>42332</c:v>
                </c:pt>
                <c:pt idx="493">
                  <c:v>42333</c:v>
                </c:pt>
                <c:pt idx="494">
                  <c:v>42334</c:v>
                </c:pt>
                <c:pt idx="495">
                  <c:v>42335</c:v>
                </c:pt>
                <c:pt idx="496">
                  <c:v>42338</c:v>
                </c:pt>
                <c:pt idx="497">
                  <c:v>42339</c:v>
                </c:pt>
                <c:pt idx="498">
                  <c:v>42340</c:v>
                </c:pt>
                <c:pt idx="499">
                  <c:v>42341</c:v>
                </c:pt>
                <c:pt idx="500">
                  <c:v>42342</c:v>
                </c:pt>
                <c:pt idx="501">
                  <c:v>42345</c:v>
                </c:pt>
                <c:pt idx="502">
                  <c:v>42346</c:v>
                </c:pt>
                <c:pt idx="503">
                  <c:v>42347</c:v>
                </c:pt>
                <c:pt idx="504">
                  <c:v>42348</c:v>
                </c:pt>
                <c:pt idx="505">
                  <c:v>42349</c:v>
                </c:pt>
                <c:pt idx="506">
                  <c:v>42352</c:v>
                </c:pt>
                <c:pt idx="507">
                  <c:v>42353</c:v>
                </c:pt>
                <c:pt idx="508">
                  <c:v>42354</c:v>
                </c:pt>
                <c:pt idx="509">
                  <c:v>42355</c:v>
                </c:pt>
                <c:pt idx="510">
                  <c:v>42356</c:v>
                </c:pt>
                <c:pt idx="511">
                  <c:v>42359</c:v>
                </c:pt>
                <c:pt idx="512">
                  <c:v>42360</c:v>
                </c:pt>
                <c:pt idx="513">
                  <c:v>42361</c:v>
                </c:pt>
                <c:pt idx="514">
                  <c:v>42362</c:v>
                </c:pt>
                <c:pt idx="515">
                  <c:v>42363</c:v>
                </c:pt>
                <c:pt idx="516">
                  <c:v>42366</c:v>
                </c:pt>
                <c:pt idx="517">
                  <c:v>42367</c:v>
                </c:pt>
                <c:pt idx="518">
                  <c:v>42368</c:v>
                </c:pt>
                <c:pt idx="519">
                  <c:v>42369</c:v>
                </c:pt>
                <c:pt idx="520">
                  <c:v>42370</c:v>
                </c:pt>
                <c:pt idx="521">
                  <c:v>42373</c:v>
                </c:pt>
                <c:pt idx="522">
                  <c:v>42374</c:v>
                </c:pt>
                <c:pt idx="523">
                  <c:v>42375</c:v>
                </c:pt>
                <c:pt idx="524">
                  <c:v>42376</c:v>
                </c:pt>
                <c:pt idx="525">
                  <c:v>42377</c:v>
                </c:pt>
                <c:pt idx="526">
                  <c:v>42380</c:v>
                </c:pt>
                <c:pt idx="527">
                  <c:v>42381</c:v>
                </c:pt>
                <c:pt idx="528">
                  <c:v>42382</c:v>
                </c:pt>
                <c:pt idx="529">
                  <c:v>42383</c:v>
                </c:pt>
                <c:pt idx="530">
                  <c:v>42384</c:v>
                </c:pt>
                <c:pt idx="531">
                  <c:v>42387</c:v>
                </c:pt>
                <c:pt idx="532">
                  <c:v>42388</c:v>
                </c:pt>
                <c:pt idx="533">
                  <c:v>42389</c:v>
                </c:pt>
                <c:pt idx="534">
                  <c:v>42390</c:v>
                </c:pt>
                <c:pt idx="535">
                  <c:v>42391</c:v>
                </c:pt>
                <c:pt idx="536">
                  <c:v>42394</c:v>
                </c:pt>
                <c:pt idx="537">
                  <c:v>42395</c:v>
                </c:pt>
                <c:pt idx="538">
                  <c:v>42396</c:v>
                </c:pt>
                <c:pt idx="539">
                  <c:v>42397</c:v>
                </c:pt>
                <c:pt idx="540">
                  <c:v>42398</c:v>
                </c:pt>
                <c:pt idx="541">
                  <c:v>42401</c:v>
                </c:pt>
                <c:pt idx="542">
                  <c:v>42402</c:v>
                </c:pt>
                <c:pt idx="543">
                  <c:v>42403</c:v>
                </c:pt>
                <c:pt idx="544">
                  <c:v>42404</c:v>
                </c:pt>
                <c:pt idx="545">
                  <c:v>42405</c:v>
                </c:pt>
                <c:pt idx="546">
                  <c:v>42408</c:v>
                </c:pt>
                <c:pt idx="547">
                  <c:v>42409</c:v>
                </c:pt>
                <c:pt idx="548">
                  <c:v>42410</c:v>
                </c:pt>
                <c:pt idx="549">
                  <c:v>42411</c:v>
                </c:pt>
                <c:pt idx="550">
                  <c:v>42412</c:v>
                </c:pt>
                <c:pt idx="551">
                  <c:v>42415</c:v>
                </c:pt>
                <c:pt idx="552">
                  <c:v>42416</c:v>
                </c:pt>
                <c:pt idx="553">
                  <c:v>42417</c:v>
                </c:pt>
                <c:pt idx="554">
                  <c:v>42418</c:v>
                </c:pt>
                <c:pt idx="555">
                  <c:v>42419</c:v>
                </c:pt>
                <c:pt idx="556">
                  <c:v>42422</c:v>
                </c:pt>
                <c:pt idx="557">
                  <c:v>42423</c:v>
                </c:pt>
                <c:pt idx="558">
                  <c:v>42424</c:v>
                </c:pt>
                <c:pt idx="559">
                  <c:v>42425</c:v>
                </c:pt>
                <c:pt idx="560">
                  <c:v>42426</c:v>
                </c:pt>
                <c:pt idx="561">
                  <c:v>42429</c:v>
                </c:pt>
                <c:pt idx="562">
                  <c:v>42430</c:v>
                </c:pt>
                <c:pt idx="563">
                  <c:v>42431</c:v>
                </c:pt>
                <c:pt idx="564">
                  <c:v>42432</c:v>
                </c:pt>
                <c:pt idx="565">
                  <c:v>42433</c:v>
                </c:pt>
                <c:pt idx="566">
                  <c:v>42436</c:v>
                </c:pt>
                <c:pt idx="567">
                  <c:v>42437</c:v>
                </c:pt>
                <c:pt idx="568">
                  <c:v>42438</c:v>
                </c:pt>
                <c:pt idx="569">
                  <c:v>42439</c:v>
                </c:pt>
                <c:pt idx="570">
                  <c:v>42440</c:v>
                </c:pt>
                <c:pt idx="571">
                  <c:v>42443</c:v>
                </c:pt>
                <c:pt idx="572">
                  <c:v>42444</c:v>
                </c:pt>
                <c:pt idx="573">
                  <c:v>42445</c:v>
                </c:pt>
                <c:pt idx="574">
                  <c:v>42446</c:v>
                </c:pt>
                <c:pt idx="575">
                  <c:v>42447</c:v>
                </c:pt>
                <c:pt idx="576">
                  <c:v>42450</c:v>
                </c:pt>
                <c:pt idx="577">
                  <c:v>42451</c:v>
                </c:pt>
                <c:pt idx="578">
                  <c:v>42452</c:v>
                </c:pt>
                <c:pt idx="579">
                  <c:v>42453</c:v>
                </c:pt>
                <c:pt idx="580">
                  <c:v>42454</c:v>
                </c:pt>
                <c:pt idx="581">
                  <c:v>42457</c:v>
                </c:pt>
                <c:pt idx="582">
                  <c:v>42458</c:v>
                </c:pt>
                <c:pt idx="583">
                  <c:v>42459</c:v>
                </c:pt>
                <c:pt idx="584">
                  <c:v>42460</c:v>
                </c:pt>
                <c:pt idx="585">
                  <c:v>42461</c:v>
                </c:pt>
                <c:pt idx="586">
                  <c:v>42464</c:v>
                </c:pt>
                <c:pt idx="587">
                  <c:v>42465</c:v>
                </c:pt>
                <c:pt idx="588">
                  <c:v>42466</c:v>
                </c:pt>
                <c:pt idx="589">
                  <c:v>42467</c:v>
                </c:pt>
                <c:pt idx="590">
                  <c:v>42468</c:v>
                </c:pt>
                <c:pt idx="591">
                  <c:v>42471</c:v>
                </c:pt>
                <c:pt idx="592">
                  <c:v>42472</c:v>
                </c:pt>
                <c:pt idx="593">
                  <c:v>42473</c:v>
                </c:pt>
                <c:pt idx="594">
                  <c:v>42474</c:v>
                </c:pt>
                <c:pt idx="595">
                  <c:v>42475</c:v>
                </c:pt>
                <c:pt idx="596">
                  <c:v>42478</c:v>
                </c:pt>
                <c:pt idx="597">
                  <c:v>42479</c:v>
                </c:pt>
                <c:pt idx="598">
                  <c:v>42480</c:v>
                </c:pt>
                <c:pt idx="599">
                  <c:v>42481</c:v>
                </c:pt>
                <c:pt idx="600">
                  <c:v>42482</c:v>
                </c:pt>
                <c:pt idx="601">
                  <c:v>42485</c:v>
                </c:pt>
                <c:pt idx="602">
                  <c:v>42486</c:v>
                </c:pt>
                <c:pt idx="603">
                  <c:v>42487</c:v>
                </c:pt>
                <c:pt idx="604">
                  <c:v>42488</c:v>
                </c:pt>
                <c:pt idx="605">
                  <c:v>42489</c:v>
                </c:pt>
                <c:pt idx="606">
                  <c:v>42492</c:v>
                </c:pt>
                <c:pt idx="607">
                  <c:v>42493</c:v>
                </c:pt>
                <c:pt idx="608">
                  <c:v>42494</c:v>
                </c:pt>
                <c:pt idx="609">
                  <c:v>42495</c:v>
                </c:pt>
                <c:pt idx="610">
                  <c:v>42496</c:v>
                </c:pt>
                <c:pt idx="611">
                  <c:v>42499</c:v>
                </c:pt>
                <c:pt idx="612">
                  <c:v>42500</c:v>
                </c:pt>
                <c:pt idx="613">
                  <c:v>42501</c:v>
                </c:pt>
                <c:pt idx="614">
                  <c:v>42502</c:v>
                </c:pt>
                <c:pt idx="615">
                  <c:v>42503</c:v>
                </c:pt>
                <c:pt idx="616">
                  <c:v>42506</c:v>
                </c:pt>
                <c:pt idx="617">
                  <c:v>42507</c:v>
                </c:pt>
                <c:pt idx="618">
                  <c:v>42508</c:v>
                </c:pt>
                <c:pt idx="619">
                  <c:v>42509</c:v>
                </c:pt>
                <c:pt idx="620">
                  <c:v>42510</c:v>
                </c:pt>
                <c:pt idx="621">
                  <c:v>42513</c:v>
                </c:pt>
                <c:pt idx="622">
                  <c:v>42514</c:v>
                </c:pt>
                <c:pt idx="623">
                  <c:v>42515</c:v>
                </c:pt>
                <c:pt idx="624">
                  <c:v>42516</c:v>
                </c:pt>
                <c:pt idx="625">
                  <c:v>42517</c:v>
                </c:pt>
                <c:pt idx="626">
                  <c:v>42520</c:v>
                </c:pt>
                <c:pt idx="627">
                  <c:v>42521</c:v>
                </c:pt>
                <c:pt idx="628">
                  <c:v>42522</c:v>
                </c:pt>
                <c:pt idx="629">
                  <c:v>42523</c:v>
                </c:pt>
                <c:pt idx="630">
                  <c:v>42524</c:v>
                </c:pt>
                <c:pt idx="631">
                  <c:v>42527</c:v>
                </c:pt>
                <c:pt idx="632">
                  <c:v>42528</c:v>
                </c:pt>
                <c:pt idx="633">
                  <c:v>42529</c:v>
                </c:pt>
                <c:pt idx="634">
                  <c:v>42530</c:v>
                </c:pt>
                <c:pt idx="635">
                  <c:v>42531</c:v>
                </c:pt>
                <c:pt idx="636">
                  <c:v>42534</c:v>
                </c:pt>
                <c:pt idx="637">
                  <c:v>42535</c:v>
                </c:pt>
                <c:pt idx="638">
                  <c:v>42536</c:v>
                </c:pt>
                <c:pt idx="639">
                  <c:v>42537</c:v>
                </c:pt>
                <c:pt idx="640">
                  <c:v>42538</c:v>
                </c:pt>
                <c:pt idx="641">
                  <c:v>42541</c:v>
                </c:pt>
                <c:pt idx="642">
                  <c:v>42542</c:v>
                </c:pt>
                <c:pt idx="643">
                  <c:v>42543</c:v>
                </c:pt>
                <c:pt idx="644">
                  <c:v>42544</c:v>
                </c:pt>
                <c:pt idx="645">
                  <c:v>42545</c:v>
                </c:pt>
                <c:pt idx="646">
                  <c:v>42548</c:v>
                </c:pt>
                <c:pt idx="647">
                  <c:v>42549</c:v>
                </c:pt>
                <c:pt idx="648">
                  <c:v>42550</c:v>
                </c:pt>
                <c:pt idx="649">
                  <c:v>42551</c:v>
                </c:pt>
                <c:pt idx="650">
                  <c:v>42552</c:v>
                </c:pt>
                <c:pt idx="651">
                  <c:v>42555</c:v>
                </c:pt>
                <c:pt idx="652">
                  <c:v>42556</c:v>
                </c:pt>
                <c:pt idx="653">
                  <c:v>42557</c:v>
                </c:pt>
                <c:pt idx="654">
                  <c:v>42558</c:v>
                </c:pt>
                <c:pt idx="655">
                  <c:v>42559</c:v>
                </c:pt>
                <c:pt idx="656">
                  <c:v>42562</c:v>
                </c:pt>
                <c:pt idx="657">
                  <c:v>42563</c:v>
                </c:pt>
                <c:pt idx="658">
                  <c:v>42564</c:v>
                </c:pt>
                <c:pt idx="659">
                  <c:v>42565</c:v>
                </c:pt>
                <c:pt idx="660">
                  <c:v>42566</c:v>
                </c:pt>
                <c:pt idx="661">
                  <c:v>42569</c:v>
                </c:pt>
                <c:pt idx="662">
                  <c:v>42570</c:v>
                </c:pt>
                <c:pt idx="663">
                  <c:v>42571</c:v>
                </c:pt>
                <c:pt idx="664">
                  <c:v>42572</c:v>
                </c:pt>
                <c:pt idx="665">
                  <c:v>42573</c:v>
                </c:pt>
                <c:pt idx="666">
                  <c:v>42576</c:v>
                </c:pt>
                <c:pt idx="667">
                  <c:v>42577</c:v>
                </c:pt>
                <c:pt idx="668">
                  <c:v>42578</c:v>
                </c:pt>
                <c:pt idx="669">
                  <c:v>42579</c:v>
                </c:pt>
                <c:pt idx="670">
                  <c:v>42580</c:v>
                </c:pt>
                <c:pt idx="671">
                  <c:v>42583</c:v>
                </c:pt>
                <c:pt idx="672">
                  <c:v>42584</c:v>
                </c:pt>
                <c:pt idx="673">
                  <c:v>42585</c:v>
                </c:pt>
                <c:pt idx="674">
                  <c:v>42586</c:v>
                </c:pt>
                <c:pt idx="675">
                  <c:v>42587</c:v>
                </c:pt>
                <c:pt idx="676">
                  <c:v>42590</c:v>
                </c:pt>
                <c:pt idx="677">
                  <c:v>42591</c:v>
                </c:pt>
                <c:pt idx="678">
                  <c:v>42592</c:v>
                </c:pt>
                <c:pt idx="679">
                  <c:v>42593</c:v>
                </c:pt>
                <c:pt idx="680">
                  <c:v>42594</c:v>
                </c:pt>
                <c:pt idx="681">
                  <c:v>42597</c:v>
                </c:pt>
                <c:pt idx="682">
                  <c:v>42598</c:v>
                </c:pt>
                <c:pt idx="683">
                  <c:v>42599</c:v>
                </c:pt>
                <c:pt idx="684">
                  <c:v>42600</c:v>
                </c:pt>
                <c:pt idx="685">
                  <c:v>42601</c:v>
                </c:pt>
                <c:pt idx="686">
                  <c:v>42604</c:v>
                </c:pt>
                <c:pt idx="687">
                  <c:v>42605</c:v>
                </c:pt>
                <c:pt idx="688">
                  <c:v>42606</c:v>
                </c:pt>
                <c:pt idx="689">
                  <c:v>42607</c:v>
                </c:pt>
                <c:pt idx="690">
                  <c:v>42608</c:v>
                </c:pt>
                <c:pt idx="691">
                  <c:v>42611</c:v>
                </c:pt>
                <c:pt idx="692">
                  <c:v>42612</c:v>
                </c:pt>
                <c:pt idx="693">
                  <c:v>42613</c:v>
                </c:pt>
                <c:pt idx="694">
                  <c:v>42614</c:v>
                </c:pt>
                <c:pt idx="695">
                  <c:v>42615</c:v>
                </c:pt>
                <c:pt idx="696">
                  <c:v>42618</c:v>
                </c:pt>
                <c:pt idx="697">
                  <c:v>42619</c:v>
                </c:pt>
                <c:pt idx="698">
                  <c:v>42620</c:v>
                </c:pt>
                <c:pt idx="699">
                  <c:v>42621</c:v>
                </c:pt>
                <c:pt idx="700">
                  <c:v>42622</c:v>
                </c:pt>
                <c:pt idx="701">
                  <c:v>42625</c:v>
                </c:pt>
                <c:pt idx="702">
                  <c:v>42626</c:v>
                </c:pt>
                <c:pt idx="703">
                  <c:v>42627</c:v>
                </c:pt>
                <c:pt idx="704">
                  <c:v>42628</c:v>
                </c:pt>
                <c:pt idx="705">
                  <c:v>42629</c:v>
                </c:pt>
                <c:pt idx="706">
                  <c:v>42632</c:v>
                </c:pt>
                <c:pt idx="707">
                  <c:v>42633</c:v>
                </c:pt>
                <c:pt idx="708">
                  <c:v>42634</c:v>
                </c:pt>
                <c:pt idx="709">
                  <c:v>42635</c:v>
                </c:pt>
                <c:pt idx="710">
                  <c:v>42636</c:v>
                </c:pt>
                <c:pt idx="711">
                  <c:v>42639</c:v>
                </c:pt>
                <c:pt idx="712">
                  <c:v>42640</c:v>
                </c:pt>
                <c:pt idx="713">
                  <c:v>42641</c:v>
                </c:pt>
                <c:pt idx="714">
                  <c:v>42642</c:v>
                </c:pt>
                <c:pt idx="715">
                  <c:v>42643</c:v>
                </c:pt>
                <c:pt idx="716">
                  <c:v>42646</c:v>
                </c:pt>
                <c:pt idx="717">
                  <c:v>42647</c:v>
                </c:pt>
                <c:pt idx="718">
                  <c:v>42648</c:v>
                </c:pt>
                <c:pt idx="719">
                  <c:v>42649</c:v>
                </c:pt>
                <c:pt idx="720">
                  <c:v>42650</c:v>
                </c:pt>
                <c:pt idx="721">
                  <c:v>42653</c:v>
                </c:pt>
                <c:pt idx="722">
                  <c:v>42654</c:v>
                </c:pt>
                <c:pt idx="723">
                  <c:v>42655</c:v>
                </c:pt>
                <c:pt idx="724">
                  <c:v>42656</c:v>
                </c:pt>
                <c:pt idx="725">
                  <c:v>42657</c:v>
                </c:pt>
                <c:pt idx="726">
                  <c:v>42660</c:v>
                </c:pt>
                <c:pt idx="727">
                  <c:v>42661</c:v>
                </c:pt>
                <c:pt idx="728">
                  <c:v>42662</c:v>
                </c:pt>
                <c:pt idx="729">
                  <c:v>42663</c:v>
                </c:pt>
                <c:pt idx="730">
                  <c:v>42664</c:v>
                </c:pt>
                <c:pt idx="731">
                  <c:v>42667</c:v>
                </c:pt>
                <c:pt idx="732">
                  <c:v>42668</c:v>
                </c:pt>
                <c:pt idx="733">
                  <c:v>42669</c:v>
                </c:pt>
                <c:pt idx="734">
                  <c:v>42670</c:v>
                </c:pt>
                <c:pt idx="735">
                  <c:v>42671</c:v>
                </c:pt>
                <c:pt idx="736">
                  <c:v>42674</c:v>
                </c:pt>
                <c:pt idx="737">
                  <c:v>42675</c:v>
                </c:pt>
                <c:pt idx="738">
                  <c:v>42676</c:v>
                </c:pt>
                <c:pt idx="739">
                  <c:v>42677</c:v>
                </c:pt>
                <c:pt idx="740">
                  <c:v>42678</c:v>
                </c:pt>
                <c:pt idx="741">
                  <c:v>42681</c:v>
                </c:pt>
                <c:pt idx="742">
                  <c:v>42682</c:v>
                </c:pt>
                <c:pt idx="743">
                  <c:v>42683</c:v>
                </c:pt>
                <c:pt idx="744">
                  <c:v>42684</c:v>
                </c:pt>
                <c:pt idx="745">
                  <c:v>42685</c:v>
                </c:pt>
                <c:pt idx="746">
                  <c:v>42688</c:v>
                </c:pt>
                <c:pt idx="747">
                  <c:v>42689</c:v>
                </c:pt>
                <c:pt idx="748">
                  <c:v>42690</c:v>
                </c:pt>
                <c:pt idx="749">
                  <c:v>42691</c:v>
                </c:pt>
                <c:pt idx="750">
                  <c:v>42692</c:v>
                </c:pt>
                <c:pt idx="751">
                  <c:v>42695</c:v>
                </c:pt>
                <c:pt idx="752">
                  <c:v>42696</c:v>
                </c:pt>
                <c:pt idx="753">
                  <c:v>42697</c:v>
                </c:pt>
                <c:pt idx="754">
                  <c:v>42698</c:v>
                </c:pt>
                <c:pt idx="755">
                  <c:v>42699</c:v>
                </c:pt>
                <c:pt idx="756">
                  <c:v>42702</c:v>
                </c:pt>
                <c:pt idx="757">
                  <c:v>42703</c:v>
                </c:pt>
                <c:pt idx="758">
                  <c:v>42704</c:v>
                </c:pt>
                <c:pt idx="759">
                  <c:v>42705</c:v>
                </c:pt>
                <c:pt idx="760">
                  <c:v>42706</c:v>
                </c:pt>
                <c:pt idx="761">
                  <c:v>42709</c:v>
                </c:pt>
                <c:pt idx="762">
                  <c:v>42710</c:v>
                </c:pt>
                <c:pt idx="763">
                  <c:v>42711</c:v>
                </c:pt>
                <c:pt idx="764">
                  <c:v>42712</c:v>
                </c:pt>
                <c:pt idx="765">
                  <c:v>42713</c:v>
                </c:pt>
                <c:pt idx="766">
                  <c:v>42716</c:v>
                </c:pt>
                <c:pt idx="767">
                  <c:v>42717</c:v>
                </c:pt>
                <c:pt idx="768">
                  <c:v>42718</c:v>
                </c:pt>
                <c:pt idx="769">
                  <c:v>42719</c:v>
                </c:pt>
                <c:pt idx="770">
                  <c:v>42720</c:v>
                </c:pt>
                <c:pt idx="771">
                  <c:v>42723</c:v>
                </c:pt>
                <c:pt idx="772">
                  <c:v>42724</c:v>
                </c:pt>
                <c:pt idx="773">
                  <c:v>42725</c:v>
                </c:pt>
                <c:pt idx="774">
                  <c:v>42726</c:v>
                </c:pt>
                <c:pt idx="775">
                  <c:v>42727</c:v>
                </c:pt>
                <c:pt idx="776">
                  <c:v>42730</c:v>
                </c:pt>
                <c:pt idx="777">
                  <c:v>42731</c:v>
                </c:pt>
                <c:pt idx="778">
                  <c:v>42732</c:v>
                </c:pt>
                <c:pt idx="779">
                  <c:v>42733</c:v>
                </c:pt>
                <c:pt idx="780">
                  <c:v>42734</c:v>
                </c:pt>
                <c:pt idx="781">
                  <c:v>42737</c:v>
                </c:pt>
                <c:pt idx="782">
                  <c:v>42738</c:v>
                </c:pt>
                <c:pt idx="783">
                  <c:v>42739</c:v>
                </c:pt>
                <c:pt idx="784">
                  <c:v>42740</c:v>
                </c:pt>
                <c:pt idx="785">
                  <c:v>42741</c:v>
                </c:pt>
                <c:pt idx="786">
                  <c:v>42744</c:v>
                </c:pt>
                <c:pt idx="787">
                  <c:v>42745</c:v>
                </c:pt>
                <c:pt idx="788">
                  <c:v>42746</c:v>
                </c:pt>
                <c:pt idx="789">
                  <c:v>42747</c:v>
                </c:pt>
                <c:pt idx="790">
                  <c:v>42748</c:v>
                </c:pt>
                <c:pt idx="791">
                  <c:v>42751</c:v>
                </c:pt>
                <c:pt idx="792">
                  <c:v>42752</c:v>
                </c:pt>
                <c:pt idx="793">
                  <c:v>42753</c:v>
                </c:pt>
                <c:pt idx="794">
                  <c:v>42754</c:v>
                </c:pt>
                <c:pt idx="795">
                  <c:v>42755</c:v>
                </c:pt>
                <c:pt idx="796">
                  <c:v>42758</c:v>
                </c:pt>
                <c:pt idx="797">
                  <c:v>42759</c:v>
                </c:pt>
                <c:pt idx="798">
                  <c:v>42760</c:v>
                </c:pt>
                <c:pt idx="799">
                  <c:v>42761</c:v>
                </c:pt>
                <c:pt idx="800">
                  <c:v>42762</c:v>
                </c:pt>
                <c:pt idx="801">
                  <c:v>42765</c:v>
                </c:pt>
                <c:pt idx="802">
                  <c:v>42766</c:v>
                </c:pt>
                <c:pt idx="803">
                  <c:v>42767</c:v>
                </c:pt>
                <c:pt idx="804">
                  <c:v>42768</c:v>
                </c:pt>
                <c:pt idx="805">
                  <c:v>42769</c:v>
                </c:pt>
                <c:pt idx="806">
                  <c:v>42772</c:v>
                </c:pt>
                <c:pt idx="807">
                  <c:v>42773</c:v>
                </c:pt>
                <c:pt idx="808">
                  <c:v>42774</c:v>
                </c:pt>
                <c:pt idx="809">
                  <c:v>42775</c:v>
                </c:pt>
                <c:pt idx="810">
                  <c:v>42776</c:v>
                </c:pt>
                <c:pt idx="811">
                  <c:v>42779</c:v>
                </c:pt>
                <c:pt idx="812">
                  <c:v>42780</c:v>
                </c:pt>
                <c:pt idx="813">
                  <c:v>42781</c:v>
                </c:pt>
                <c:pt idx="814">
                  <c:v>42782</c:v>
                </c:pt>
                <c:pt idx="815">
                  <c:v>42783</c:v>
                </c:pt>
                <c:pt idx="816">
                  <c:v>42786</c:v>
                </c:pt>
                <c:pt idx="817">
                  <c:v>42787</c:v>
                </c:pt>
                <c:pt idx="818">
                  <c:v>42788</c:v>
                </c:pt>
                <c:pt idx="819">
                  <c:v>42789</c:v>
                </c:pt>
                <c:pt idx="820">
                  <c:v>42790</c:v>
                </c:pt>
                <c:pt idx="821">
                  <c:v>42793</c:v>
                </c:pt>
                <c:pt idx="822">
                  <c:v>42794</c:v>
                </c:pt>
                <c:pt idx="823">
                  <c:v>42795</c:v>
                </c:pt>
                <c:pt idx="824">
                  <c:v>42796</c:v>
                </c:pt>
                <c:pt idx="825">
                  <c:v>42797</c:v>
                </c:pt>
                <c:pt idx="826">
                  <c:v>42800</c:v>
                </c:pt>
                <c:pt idx="827">
                  <c:v>42801</c:v>
                </c:pt>
                <c:pt idx="828">
                  <c:v>42802</c:v>
                </c:pt>
                <c:pt idx="829">
                  <c:v>42803</c:v>
                </c:pt>
                <c:pt idx="830">
                  <c:v>42804</c:v>
                </c:pt>
                <c:pt idx="831">
                  <c:v>42807</c:v>
                </c:pt>
                <c:pt idx="832">
                  <c:v>42808</c:v>
                </c:pt>
                <c:pt idx="833">
                  <c:v>42809</c:v>
                </c:pt>
                <c:pt idx="834">
                  <c:v>42810</c:v>
                </c:pt>
                <c:pt idx="835">
                  <c:v>42811</c:v>
                </c:pt>
                <c:pt idx="836">
                  <c:v>42814</c:v>
                </c:pt>
                <c:pt idx="837">
                  <c:v>42815</c:v>
                </c:pt>
                <c:pt idx="838">
                  <c:v>42816</c:v>
                </c:pt>
                <c:pt idx="839">
                  <c:v>42817</c:v>
                </c:pt>
                <c:pt idx="840">
                  <c:v>42818</c:v>
                </c:pt>
                <c:pt idx="841">
                  <c:v>42821</c:v>
                </c:pt>
                <c:pt idx="842">
                  <c:v>42822</c:v>
                </c:pt>
                <c:pt idx="843">
                  <c:v>42823</c:v>
                </c:pt>
                <c:pt idx="844">
                  <c:v>42824</c:v>
                </c:pt>
                <c:pt idx="845">
                  <c:v>42825</c:v>
                </c:pt>
                <c:pt idx="846">
                  <c:v>42828</c:v>
                </c:pt>
                <c:pt idx="847">
                  <c:v>42829</c:v>
                </c:pt>
                <c:pt idx="848">
                  <c:v>42830</c:v>
                </c:pt>
                <c:pt idx="849">
                  <c:v>42831</c:v>
                </c:pt>
                <c:pt idx="850">
                  <c:v>42832</c:v>
                </c:pt>
                <c:pt idx="851">
                  <c:v>42835</c:v>
                </c:pt>
                <c:pt idx="852">
                  <c:v>42836</c:v>
                </c:pt>
                <c:pt idx="853">
                  <c:v>42837</c:v>
                </c:pt>
                <c:pt idx="854">
                  <c:v>42838</c:v>
                </c:pt>
                <c:pt idx="855">
                  <c:v>42839</c:v>
                </c:pt>
                <c:pt idx="856">
                  <c:v>42842</c:v>
                </c:pt>
                <c:pt idx="857">
                  <c:v>42843</c:v>
                </c:pt>
                <c:pt idx="858">
                  <c:v>42844</c:v>
                </c:pt>
                <c:pt idx="859">
                  <c:v>42845</c:v>
                </c:pt>
                <c:pt idx="860">
                  <c:v>42846</c:v>
                </c:pt>
                <c:pt idx="861">
                  <c:v>42849</c:v>
                </c:pt>
                <c:pt idx="862">
                  <c:v>42850</c:v>
                </c:pt>
                <c:pt idx="863">
                  <c:v>42851</c:v>
                </c:pt>
                <c:pt idx="864">
                  <c:v>42852</c:v>
                </c:pt>
                <c:pt idx="865">
                  <c:v>42853</c:v>
                </c:pt>
                <c:pt idx="866">
                  <c:v>42856</c:v>
                </c:pt>
                <c:pt idx="867">
                  <c:v>42857</c:v>
                </c:pt>
                <c:pt idx="868">
                  <c:v>42858</c:v>
                </c:pt>
                <c:pt idx="869">
                  <c:v>42859</c:v>
                </c:pt>
                <c:pt idx="870">
                  <c:v>42860</c:v>
                </c:pt>
                <c:pt idx="871">
                  <c:v>42863</c:v>
                </c:pt>
                <c:pt idx="872">
                  <c:v>42864</c:v>
                </c:pt>
                <c:pt idx="873">
                  <c:v>42865</c:v>
                </c:pt>
                <c:pt idx="874">
                  <c:v>42866</c:v>
                </c:pt>
                <c:pt idx="875">
                  <c:v>42867</c:v>
                </c:pt>
                <c:pt idx="876">
                  <c:v>42870</c:v>
                </c:pt>
                <c:pt idx="877">
                  <c:v>42871</c:v>
                </c:pt>
                <c:pt idx="878">
                  <c:v>42872</c:v>
                </c:pt>
                <c:pt idx="879">
                  <c:v>42873</c:v>
                </c:pt>
                <c:pt idx="880">
                  <c:v>42874</c:v>
                </c:pt>
                <c:pt idx="881">
                  <c:v>42877</c:v>
                </c:pt>
                <c:pt idx="882">
                  <c:v>42878</c:v>
                </c:pt>
                <c:pt idx="883">
                  <c:v>42879</c:v>
                </c:pt>
                <c:pt idx="884">
                  <c:v>42880</c:v>
                </c:pt>
                <c:pt idx="885">
                  <c:v>42881</c:v>
                </c:pt>
                <c:pt idx="886">
                  <c:v>42884</c:v>
                </c:pt>
                <c:pt idx="887">
                  <c:v>42885</c:v>
                </c:pt>
                <c:pt idx="888">
                  <c:v>42886</c:v>
                </c:pt>
                <c:pt idx="889">
                  <c:v>42887</c:v>
                </c:pt>
                <c:pt idx="890">
                  <c:v>42888</c:v>
                </c:pt>
                <c:pt idx="891">
                  <c:v>42891</c:v>
                </c:pt>
                <c:pt idx="892">
                  <c:v>42892</c:v>
                </c:pt>
                <c:pt idx="893">
                  <c:v>42893</c:v>
                </c:pt>
                <c:pt idx="894">
                  <c:v>42894</c:v>
                </c:pt>
                <c:pt idx="895">
                  <c:v>42895</c:v>
                </c:pt>
                <c:pt idx="896">
                  <c:v>42898</c:v>
                </c:pt>
                <c:pt idx="897">
                  <c:v>42899</c:v>
                </c:pt>
                <c:pt idx="898">
                  <c:v>42900</c:v>
                </c:pt>
                <c:pt idx="899">
                  <c:v>42901</c:v>
                </c:pt>
                <c:pt idx="900">
                  <c:v>42902</c:v>
                </c:pt>
                <c:pt idx="901">
                  <c:v>42905</c:v>
                </c:pt>
                <c:pt idx="902">
                  <c:v>42906</c:v>
                </c:pt>
                <c:pt idx="903">
                  <c:v>42907</c:v>
                </c:pt>
                <c:pt idx="904">
                  <c:v>42908</c:v>
                </c:pt>
                <c:pt idx="905">
                  <c:v>42909</c:v>
                </c:pt>
                <c:pt idx="906">
                  <c:v>42912</c:v>
                </c:pt>
                <c:pt idx="907">
                  <c:v>42913</c:v>
                </c:pt>
                <c:pt idx="908">
                  <c:v>42914</c:v>
                </c:pt>
                <c:pt idx="909">
                  <c:v>42915</c:v>
                </c:pt>
                <c:pt idx="910">
                  <c:v>42916</c:v>
                </c:pt>
                <c:pt idx="911">
                  <c:v>42919</c:v>
                </c:pt>
                <c:pt idx="912">
                  <c:v>42920</c:v>
                </c:pt>
                <c:pt idx="913">
                  <c:v>42921</c:v>
                </c:pt>
                <c:pt idx="914">
                  <c:v>42922</c:v>
                </c:pt>
                <c:pt idx="915">
                  <c:v>42923</c:v>
                </c:pt>
                <c:pt idx="916">
                  <c:v>42926</c:v>
                </c:pt>
                <c:pt idx="917">
                  <c:v>42927</c:v>
                </c:pt>
                <c:pt idx="918">
                  <c:v>42928</c:v>
                </c:pt>
                <c:pt idx="919">
                  <c:v>42929</c:v>
                </c:pt>
                <c:pt idx="920">
                  <c:v>42930</c:v>
                </c:pt>
                <c:pt idx="921">
                  <c:v>42933</c:v>
                </c:pt>
                <c:pt idx="922">
                  <c:v>42934</c:v>
                </c:pt>
                <c:pt idx="923">
                  <c:v>42935</c:v>
                </c:pt>
                <c:pt idx="924">
                  <c:v>42936</c:v>
                </c:pt>
                <c:pt idx="925">
                  <c:v>42937</c:v>
                </c:pt>
                <c:pt idx="926">
                  <c:v>42940</c:v>
                </c:pt>
                <c:pt idx="927">
                  <c:v>42941</c:v>
                </c:pt>
                <c:pt idx="928">
                  <c:v>42942</c:v>
                </c:pt>
                <c:pt idx="929">
                  <c:v>42943</c:v>
                </c:pt>
                <c:pt idx="930">
                  <c:v>42944</c:v>
                </c:pt>
                <c:pt idx="931">
                  <c:v>42947</c:v>
                </c:pt>
                <c:pt idx="932">
                  <c:v>42948</c:v>
                </c:pt>
                <c:pt idx="933">
                  <c:v>42949</c:v>
                </c:pt>
                <c:pt idx="934">
                  <c:v>42950</c:v>
                </c:pt>
                <c:pt idx="935">
                  <c:v>42951</c:v>
                </c:pt>
                <c:pt idx="936">
                  <c:v>42954</c:v>
                </c:pt>
                <c:pt idx="937">
                  <c:v>42955</c:v>
                </c:pt>
                <c:pt idx="938">
                  <c:v>42956</c:v>
                </c:pt>
                <c:pt idx="939">
                  <c:v>42957</c:v>
                </c:pt>
                <c:pt idx="940">
                  <c:v>42958</c:v>
                </c:pt>
                <c:pt idx="941">
                  <c:v>42961</c:v>
                </c:pt>
                <c:pt idx="942">
                  <c:v>42962</c:v>
                </c:pt>
                <c:pt idx="943">
                  <c:v>42963</c:v>
                </c:pt>
                <c:pt idx="944">
                  <c:v>42964</c:v>
                </c:pt>
                <c:pt idx="945">
                  <c:v>42965</c:v>
                </c:pt>
                <c:pt idx="946">
                  <c:v>42968</c:v>
                </c:pt>
                <c:pt idx="947">
                  <c:v>42969</c:v>
                </c:pt>
                <c:pt idx="948">
                  <c:v>42970</c:v>
                </c:pt>
                <c:pt idx="949">
                  <c:v>42971</c:v>
                </c:pt>
                <c:pt idx="950">
                  <c:v>42972</c:v>
                </c:pt>
                <c:pt idx="951">
                  <c:v>42975</c:v>
                </c:pt>
                <c:pt idx="952">
                  <c:v>42976</c:v>
                </c:pt>
                <c:pt idx="953">
                  <c:v>42977</c:v>
                </c:pt>
                <c:pt idx="954">
                  <c:v>42978</c:v>
                </c:pt>
                <c:pt idx="955">
                  <c:v>42979</c:v>
                </c:pt>
                <c:pt idx="956">
                  <c:v>42982</c:v>
                </c:pt>
              </c:numCache>
            </c:numRef>
          </c:cat>
          <c:val>
            <c:numRef>
              <c:f>Sheet1!$D$963:$D$1919</c:f>
              <c:numCache>
                <c:formatCode>0.0%</c:formatCode>
                <c:ptCount val="957"/>
                <c:pt idx="0">
                  <c:v>0</c:v>
                </c:pt>
                <c:pt idx="1">
                  <c:v>-7.3090510415385612E-4</c:v>
                </c:pt>
                <c:pt idx="2">
                  <c:v>-9.7454013887188218E-4</c:v>
                </c:pt>
                <c:pt idx="3">
                  <c:v>1.8272627603850289E-3</c:v>
                </c:pt>
                <c:pt idx="4">
                  <c:v>3.837251796808383E-3</c:v>
                </c:pt>
                <c:pt idx="5">
                  <c:v>3.9590693141675626E-3</c:v>
                </c:pt>
                <c:pt idx="6">
                  <c:v>-2.1318065537823117E-3</c:v>
                </c:pt>
                <c:pt idx="7">
                  <c:v>1.3399926909489768E-3</c:v>
                </c:pt>
                <c:pt idx="8">
                  <c:v>-2.8627116579363898E-3</c:v>
                </c:pt>
                <c:pt idx="9">
                  <c:v>-3.8981605554878618E-3</c:v>
                </c:pt>
                <c:pt idx="10">
                  <c:v>3.6545255207709459E-4</c:v>
                </c:pt>
                <c:pt idx="11">
                  <c:v>6.6999634547459941E-4</c:v>
                </c:pt>
                <c:pt idx="12">
                  <c:v>3.593616762090468E-3</c:v>
                </c:pt>
                <c:pt idx="13">
                  <c:v>9.5626751126811627E-3</c:v>
                </c:pt>
                <c:pt idx="14">
                  <c:v>1.3339018150810178E-2</c:v>
                </c:pt>
                <c:pt idx="15">
                  <c:v>3.8981605554879728E-3</c:v>
                </c:pt>
                <c:pt idx="16">
                  <c:v>1.0171762699476172E-2</c:v>
                </c:pt>
                <c:pt idx="17">
                  <c:v>9.8063101473992997E-3</c:v>
                </c:pt>
                <c:pt idx="18">
                  <c:v>8.8317700085274176E-3</c:v>
                </c:pt>
                <c:pt idx="19">
                  <c:v>4.0808868315265201E-3</c:v>
                </c:pt>
                <c:pt idx="20">
                  <c:v>1.279083932269387E-3</c:v>
                </c:pt>
                <c:pt idx="21">
                  <c:v>-6.8826897307832091E-3</c:v>
                </c:pt>
                <c:pt idx="22">
                  <c:v>-5.6645145571931899E-3</c:v>
                </c:pt>
                <c:pt idx="23">
                  <c:v>-6.6390546960652941E-3</c:v>
                </c:pt>
                <c:pt idx="24">
                  <c:v>-5.8472408332317372E-3</c:v>
                </c:pt>
                <c:pt idx="25">
                  <c:v>-4.2636131075646233E-4</c:v>
                </c:pt>
                <c:pt idx="26">
                  <c:v>-9.1363138019240342E-4</c:v>
                </c:pt>
                <c:pt idx="27">
                  <c:v>1.9490802777439864E-3</c:v>
                </c:pt>
                <c:pt idx="28">
                  <c:v>1.0841759044950772E-2</c:v>
                </c:pt>
                <c:pt idx="29">
                  <c:v>1.4679010841759155E-2</c:v>
                </c:pt>
                <c:pt idx="30">
                  <c:v>2.0038981605555062E-2</c:v>
                </c:pt>
                <c:pt idx="31">
                  <c:v>1.8028992569131486E-2</c:v>
                </c:pt>
                <c:pt idx="32">
                  <c:v>1.6201729808746679E-2</c:v>
                </c:pt>
                <c:pt idx="33">
                  <c:v>1.5958094774028542E-2</c:v>
                </c:pt>
                <c:pt idx="34">
                  <c:v>1.4191740772323103E-2</c:v>
                </c:pt>
                <c:pt idx="35">
                  <c:v>1.2059934218540569E-2</c:v>
                </c:pt>
                <c:pt idx="36">
                  <c:v>1.4496284565720607E-2</c:v>
                </c:pt>
                <c:pt idx="37">
                  <c:v>1.6019003532707909E-2</c:v>
                </c:pt>
                <c:pt idx="38">
                  <c:v>1.5409915945913122E-2</c:v>
                </c:pt>
                <c:pt idx="39">
                  <c:v>1.6445364843464594E-2</c:v>
                </c:pt>
                <c:pt idx="40">
                  <c:v>1.9917164088195882E-2</c:v>
                </c:pt>
                <c:pt idx="41">
                  <c:v>1.5166280911195207E-2</c:v>
                </c:pt>
                <c:pt idx="42">
                  <c:v>1.498355463515666E-2</c:v>
                </c:pt>
                <c:pt idx="43">
                  <c:v>1.8516262638567316E-2</c:v>
                </c:pt>
                <c:pt idx="44">
                  <c:v>1.9612620294798377E-2</c:v>
                </c:pt>
                <c:pt idx="45">
                  <c:v>1.7968083810451896E-2</c:v>
                </c:pt>
                <c:pt idx="46">
                  <c:v>1.382628822024623E-2</c:v>
                </c:pt>
                <c:pt idx="47">
                  <c:v>1.2120842977220159E-2</c:v>
                </c:pt>
                <c:pt idx="48">
                  <c:v>1.2242660494579116E-2</c:v>
                </c:pt>
                <c:pt idx="49">
                  <c:v>1.2547204287976621E-2</c:v>
                </c:pt>
                <c:pt idx="50">
                  <c:v>1.3948105737605188E-2</c:v>
                </c:pt>
                <c:pt idx="51">
                  <c:v>1.3339018150810178E-2</c:v>
                </c:pt>
                <c:pt idx="52">
                  <c:v>1.0659032768912224E-2</c:v>
                </c:pt>
                <c:pt idx="53">
                  <c:v>7.4917773175782187E-3</c:v>
                </c:pt>
                <c:pt idx="54">
                  <c:v>5.2381532464369496E-3</c:v>
                </c:pt>
                <c:pt idx="55">
                  <c:v>4.1417955902058878E-3</c:v>
                </c:pt>
                <c:pt idx="56">
                  <c:v>4.872700694359855E-3</c:v>
                </c:pt>
                <c:pt idx="57">
                  <c:v>6.7608722134242516E-3</c:v>
                </c:pt>
                <c:pt idx="58">
                  <c:v>1.0049945182117215E-2</c:v>
                </c:pt>
                <c:pt idx="59">
                  <c:v>1.1755390425143286E-2</c:v>
                </c:pt>
                <c:pt idx="60">
                  <c:v>1.3399926909489546E-2</c:v>
                </c:pt>
                <c:pt idx="61">
                  <c:v>1.486173711779748E-2</c:v>
                </c:pt>
                <c:pt idx="62">
                  <c:v>1.2912656840053716E-2</c:v>
                </c:pt>
                <c:pt idx="63">
                  <c:v>1.2669021805335801E-2</c:v>
                </c:pt>
                <c:pt idx="64">
                  <c:v>1.0963576562309729E-2</c:v>
                </c:pt>
                <c:pt idx="65">
                  <c:v>9.5626751126811627E-3</c:v>
                </c:pt>
                <c:pt idx="66">
                  <c:v>1.1572664149104739E-2</c:v>
                </c:pt>
                <c:pt idx="67">
                  <c:v>2.0038981605555062E-2</c:v>
                </c:pt>
                <c:pt idx="68">
                  <c:v>2.2840784504811751E-2</c:v>
                </c:pt>
                <c:pt idx="69">
                  <c:v>2.2353514435375921E-2</c:v>
                </c:pt>
                <c:pt idx="70">
                  <c:v>1.9186258984041915E-2</c:v>
                </c:pt>
                <c:pt idx="71">
                  <c:v>1.8942623949324E-2</c:v>
                </c:pt>
                <c:pt idx="72">
                  <c:v>1.900353270800359E-2</c:v>
                </c:pt>
                <c:pt idx="73">
                  <c:v>2.3084419539529888E-2</c:v>
                </c:pt>
                <c:pt idx="74">
                  <c:v>2.2901693263491341E-2</c:v>
                </c:pt>
                <c:pt idx="75">
                  <c:v>2.2901693263491341E-2</c:v>
                </c:pt>
                <c:pt idx="76">
                  <c:v>2.2779875746132383E-2</c:v>
                </c:pt>
                <c:pt idx="77">
                  <c:v>2.4728956023876147E-2</c:v>
                </c:pt>
                <c:pt idx="78">
                  <c:v>2.2170788159337373E-2</c:v>
                </c:pt>
                <c:pt idx="79">
                  <c:v>2.3388963332927171E-2</c:v>
                </c:pt>
                <c:pt idx="80">
                  <c:v>2.344987209160676E-2</c:v>
                </c:pt>
                <c:pt idx="81">
                  <c:v>2.3693507126324898E-2</c:v>
                </c:pt>
                <c:pt idx="82">
                  <c:v>2.4911682299914917E-2</c:v>
                </c:pt>
                <c:pt idx="83">
                  <c:v>2.7713485199171606E-2</c:v>
                </c:pt>
                <c:pt idx="84">
                  <c:v>2.8931660372761625E-2</c:v>
                </c:pt>
                <c:pt idx="85">
                  <c:v>2.7530758923133281E-2</c:v>
                </c:pt>
                <c:pt idx="86">
                  <c:v>2.7287123888415366E-2</c:v>
                </c:pt>
                <c:pt idx="87">
                  <c:v>3.3926178584480438E-2</c:v>
                </c:pt>
                <c:pt idx="88">
                  <c:v>3.2525277134852093E-2</c:v>
                </c:pt>
                <c:pt idx="89">
                  <c:v>3.1307101961262074E-2</c:v>
                </c:pt>
                <c:pt idx="90">
                  <c:v>2.6373492508222851E-2</c:v>
                </c:pt>
                <c:pt idx="91">
                  <c:v>2.7408941405774323E-2</c:v>
                </c:pt>
                <c:pt idx="92">
                  <c:v>2.4850773541235327E-2</c:v>
                </c:pt>
                <c:pt idx="93">
                  <c:v>2.1257156779144859E-2</c:v>
                </c:pt>
                <c:pt idx="94">
                  <c:v>2.2658058228773426E-2</c:v>
                </c:pt>
                <c:pt idx="95">
                  <c:v>2.3937142161042813E-2</c:v>
                </c:pt>
                <c:pt idx="96">
                  <c:v>2.411986843708136E-2</c:v>
                </c:pt>
                <c:pt idx="97">
                  <c:v>2.5581678645389294E-2</c:v>
                </c:pt>
                <c:pt idx="98">
                  <c:v>2.9358021683518087E-2</c:v>
                </c:pt>
                <c:pt idx="99">
                  <c:v>2.7530758923133281E-2</c:v>
                </c:pt>
                <c:pt idx="100">
                  <c:v>2.52162260933122E-2</c:v>
                </c:pt>
                <c:pt idx="101">
                  <c:v>2.5886222438786577E-2</c:v>
                </c:pt>
                <c:pt idx="102">
                  <c:v>2.3876233402363445E-2</c:v>
                </c:pt>
                <c:pt idx="103">
                  <c:v>1.7846266293092938E-2</c:v>
                </c:pt>
                <c:pt idx="104">
                  <c:v>1.8211718845170033E-2</c:v>
                </c:pt>
                <c:pt idx="105">
                  <c:v>2.0526251674990892E-2</c:v>
                </c:pt>
                <c:pt idx="106">
                  <c:v>1.9978072846875472E-2</c:v>
                </c:pt>
                <c:pt idx="107">
                  <c:v>2.0160799122914019E-2</c:v>
                </c:pt>
                <c:pt idx="108">
                  <c:v>1.942989401875983E-2</c:v>
                </c:pt>
                <c:pt idx="109">
                  <c:v>2.4485320989158232E-2</c:v>
                </c:pt>
                <c:pt idx="110">
                  <c:v>2.3388963332927171E-2</c:v>
                </c:pt>
                <c:pt idx="111">
                  <c:v>2.344987209160676E-2</c:v>
                </c:pt>
                <c:pt idx="112">
                  <c:v>2.0587160433670482E-2</c:v>
                </c:pt>
                <c:pt idx="113">
                  <c:v>2.2536240711414468E-2</c:v>
                </c:pt>
                <c:pt idx="114">
                  <c:v>3.1124375685223526E-2</c:v>
                </c:pt>
                <c:pt idx="115">
                  <c:v>3.3499817273723975E-2</c:v>
                </c:pt>
                <c:pt idx="116">
                  <c:v>3.4474357412595857E-2</c:v>
                </c:pt>
                <c:pt idx="117">
                  <c:v>3.3317090997685428E-2</c:v>
                </c:pt>
                <c:pt idx="118">
                  <c:v>3.5083444999390867E-2</c:v>
                </c:pt>
                <c:pt idx="119">
                  <c:v>3.782433913996841E-2</c:v>
                </c:pt>
                <c:pt idx="120">
                  <c:v>3.6240711414301519E-2</c:v>
                </c:pt>
                <c:pt idx="121">
                  <c:v>3.7093434035814443E-2</c:v>
                </c:pt>
                <c:pt idx="122">
                  <c:v>3.4596174929955037E-2</c:v>
                </c:pt>
                <c:pt idx="123">
                  <c:v>3.441344865391649E-2</c:v>
                </c:pt>
                <c:pt idx="124">
                  <c:v>3.7093434035814443E-2</c:v>
                </c:pt>
                <c:pt idx="125">
                  <c:v>3.7580704105250495E-2</c:v>
                </c:pt>
                <c:pt idx="126">
                  <c:v>4.1905225971494708E-2</c:v>
                </c:pt>
                <c:pt idx="127">
                  <c:v>4.4585211353392662E-2</c:v>
                </c:pt>
                <c:pt idx="128">
                  <c:v>4.5559751492264544E-2</c:v>
                </c:pt>
                <c:pt idx="129">
                  <c:v>4.4889755146790167E-2</c:v>
                </c:pt>
                <c:pt idx="130">
                  <c:v>4.5194298940187672E-2</c:v>
                </c:pt>
                <c:pt idx="131">
                  <c:v>4.3245218662443685E-2</c:v>
                </c:pt>
                <c:pt idx="132">
                  <c:v>4.3427944938482232E-2</c:v>
                </c:pt>
                <c:pt idx="133">
                  <c:v>4.5072481422828714E-2</c:v>
                </c:pt>
                <c:pt idx="134">
                  <c:v>4.3488853697161822E-2</c:v>
                </c:pt>
                <c:pt idx="135">
                  <c:v>4.2514313558289718E-2</c:v>
                </c:pt>
                <c:pt idx="136">
                  <c:v>4.0565233280545732E-2</c:v>
                </c:pt>
                <c:pt idx="137">
                  <c:v>4.41588500426362E-2</c:v>
                </c:pt>
                <c:pt idx="138">
                  <c:v>4.3793397490559105E-2</c:v>
                </c:pt>
                <c:pt idx="139">
                  <c:v>4.1600682178097204E-2</c:v>
                </c:pt>
                <c:pt idx="140">
                  <c:v>4.0808868315263869E-2</c:v>
                </c:pt>
                <c:pt idx="141">
                  <c:v>4.0077963211109902E-2</c:v>
                </c:pt>
                <c:pt idx="142">
                  <c:v>3.9407966865635302E-2</c:v>
                </c:pt>
                <c:pt idx="143">
                  <c:v>3.8128882933365915E-2</c:v>
                </c:pt>
                <c:pt idx="144">
                  <c:v>3.4596174929955037E-2</c:v>
                </c:pt>
                <c:pt idx="145">
                  <c:v>3.3926178584480438E-2</c:v>
                </c:pt>
                <c:pt idx="146">
                  <c:v>3.441344865391649E-2</c:v>
                </c:pt>
                <c:pt idx="147">
                  <c:v>3.2038007065416041E-2</c:v>
                </c:pt>
                <c:pt idx="148">
                  <c:v>3.0149835546351644E-2</c:v>
                </c:pt>
                <c:pt idx="149">
                  <c:v>2.8505299062005163E-2</c:v>
                </c:pt>
                <c:pt idx="150">
                  <c:v>2.4546229747837822E-2</c:v>
                </c:pt>
                <c:pt idx="151">
                  <c:v>2.7104397612376596E-2</c:v>
                </c:pt>
                <c:pt idx="152">
                  <c:v>2.8505299062005163E-2</c:v>
                </c:pt>
                <c:pt idx="153">
                  <c:v>2.6495310025581809E-2</c:v>
                </c:pt>
                <c:pt idx="154">
                  <c:v>2.5277134851991789E-2</c:v>
                </c:pt>
                <c:pt idx="155">
                  <c:v>2.1622609331221954E-2</c:v>
                </c:pt>
                <c:pt idx="156">
                  <c:v>2.2475331952734878E-2</c:v>
                </c:pt>
                <c:pt idx="157">
                  <c:v>2.3998050919722402E-2</c:v>
                </c:pt>
                <c:pt idx="158">
                  <c:v>1.6445364843464594E-2</c:v>
                </c:pt>
                <c:pt idx="159">
                  <c:v>1.6323547326105636E-2</c:v>
                </c:pt>
                <c:pt idx="160">
                  <c:v>1.6749908636862099E-2</c:v>
                </c:pt>
                <c:pt idx="161">
                  <c:v>1.888171519064441E-2</c:v>
                </c:pt>
                <c:pt idx="162">
                  <c:v>1.2120842977220159E-2</c:v>
                </c:pt>
                <c:pt idx="163">
                  <c:v>1.0780850286271182E-2</c:v>
                </c:pt>
                <c:pt idx="164">
                  <c:v>9.8672189060786675E-3</c:v>
                </c:pt>
                <c:pt idx="165">
                  <c:v>9.3799488366428374E-3</c:v>
                </c:pt>
                <c:pt idx="166">
                  <c:v>9.8063101473992997E-3</c:v>
                </c:pt>
                <c:pt idx="167">
                  <c:v>7.430868558898851E-3</c:v>
                </c:pt>
                <c:pt idx="168">
                  <c:v>9.6235838713607524E-3</c:v>
                </c:pt>
                <c:pt idx="169">
                  <c:v>1.0232671458155762E-2</c:v>
                </c:pt>
                <c:pt idx="170">
                  <c:v>1.0963576562309729E-2</c:v>
                </c:pt>
                <c:pt idx="171">
                  <c:v>1.1572664149104739E-2</c:v>
                </c:pt>
                <c:pt idx="172">
                  <c:v>3.1672554513340057E-3</c:v>
                </c:pt>
                <c:pt idx="173">
                  <c:v>2.6190766232183638E-3</c:v>
                </c:pt>
                <c:pt idx="174">
                  <c:v>-5.2990620051163173E-3</c:v>
                </c:pt>
                <c:pt idx="175">
                  <c:v>-5.5426970398342323E-3</c:v>
                </c:pt>
                <c:pt idx="176">
                  <c:v>-1.9125350225362325E-2</c:v>
                </c:pt>
                <c:pt idx="177">
                  <c:v>-1.9003532708003368E-2</c:v>
                </c:pt>
                <c:pt idx="178">
                  <c:v>-1.26081130466561E-2</c:v>
                </c:pt>
                <c:pt idx="179">
                  <c:v>-9.9281276647581462E-3</c:v>
                </c:pt>
                <c:pt idx="180">
                  <c:v>-9.1363138019247003E-3</c:v>
                </c:pt>
                <c:pt idx="181">
                  <c:v>-1.1268120355707123E-2</c:v>
                </c:pt>
                <c:pt idx="182">
                  <c:v>-8.5881349738092805E-3</c:v>
                </c:pt>
                <c:pt idx="183">
                  <c:v>-8.6490437324887592E-3</c:v>
                </c:pt>
                <c:pt idx="184">
                  <c:v>-1.3399926909489768E-3</c:v>
                </c:pt>
                <c:pt idx="185">
                  <c:v>-7.9181386283346811E-3</c:v>
                </c:pt>
                <c:pt idx="186">
                  <c:v>-3.4717992447312884E-3</c:v>
                </c:pt>
                <c:pt idx="187">
                  <c:v>-1.8272627603849179E-3</c:v>
                </c:pt>
                <c:pt idx="188">
                  <c:v>-4.7508831770008975E-3</c:v>
                </c:pt>
                <c:pt idx="189">
                  <c:v>-6.0908758679497632E-3</c:v>
                </c:pt>
                <c:pt idx="190">
                  <c:v>-1.0232671458155651E-2</c:v>
                </c:pt>
                <c:pt idx="191">
                  <c:v>-1.0780850286271071E-2</c:v>
                </c:pt>
                <c:pt idx="192">
                  <c:v>-1.2486295529297142E-2</c:v>
                </c:pt>
                <c:pt idx="193">
                  <c:v>-1.4130832013643513E-2</c:v>
                </c:pt>
                <c:pt idx="194">
                  <c:v>-1.6628091119502919E-2</c:v>
                </c:pt>
                <c:pt idx="195">
                  <c:v>-2.7104397612376596E-2</c:v>
                </c:pt>
                <c:pt idx="196">
                  <c:v>-2.0343525398952345E-2</c:v>
                </c:pt>
                <c:pt idx="197">
                  <c:v>-1.9612620294798377E-2</c:v>
                </c:pt>
                <c:pt idx="198">
                  <c:v>-1.5166280911194985E-2</c:v>
                </c:pt>
                <c:pt idx="199">
                  <c:v>-1.833353636252899E-2</c:v>
                </c:pt>
                <c:pt idx="200">
                  <c:v>-2.0830795468388397E-2</c:v>
                </c:pt>
                <c:pt idx="201">
                  <c:v>-2.0282616640272755E-2</c:v>
                </c:pt>
                <c:pt idx="202">
                  <c:v>-3.1307101961261963E-2</c:v>
                </c:pt>
                <c:pt idx="203">
                  <c:v>-2.4241685954440095E-2</c:v>
                </c:pt>
                <c:pt idx="204">
                  <c:v>-2.0160799122913797E-2</c:v>
                </c:pt>
                <c:pt idx="205">
                  <c:v>-1.9795346570836925E-2</c:v>
                </c:pt>
                <c:pt idx="206">
                  <c:v>-1.54099159459129E-2</c:v>
                </c:pt>
                <c:pt idx="207">
                  <c:v>-1.8577171397246905E-2</c:v>
                </c:pt>
                <c:pt idx="208">
                  <c:v>-2.2414423194055288E-2</c:v>
                </c:pt>
                <c:pt idx="209">
                  <c:v>-2.3632598367645197E-2</c:v>
                </c:pt>
                <c:pt idx="210">
                  <c:v>-1.9978072846875361E-2</c:v>
                </c:pt>
                <c:pt idx="211">
                  <c:v>-1.8150810086490332E-2</c:v>
                </c:pt>
                <c:pt idx="212">
                  <c:v>-1.7541722499695434E-2</c:v>
                </c:pt>
                <c:pt idx="213">
                  <c:v>-2.4728956023876258E-2</c:v>
                </c:pt>
                <c:pt idx="214">
                  <c:v>-2.5338043610671157E-2</c:v>
                </c:pt>
                <c:pt idx="215">
                  <c:v>-2.576440492142773E-2</c:v>
                </c:pt>
                <c:pt idx="216">
                  <c:v>-2.7165306371056186E-2</c:v>
                </c:pt>
                <c:pt idx="217">
                  <c:v>-2.5277134851991678E-2</c:v>
                </c:pt>
                <c:pt idx="218">
                  <c:v>-2.692167133633816E-2</c:v>
                </c:pt>
                <c:pt idx="219">
                  <c:v>-3.5692532586185877E-2</c:v>
                </c:pt>
                <c:pt idx="220">
                  <c:v>-3.3438908515044385E-2</c:v>
                </c:pt>
                <c:pt idx="221">
                  <c:v>-3.5083444999390867E-2</c:v>
                </c:pt>
                <c:pt idx="222">
                  <c:v>-3.0393470581069448E-2</c:v>
                </c:pt>
                <c:pt idx="223">
                  <c:v>-3.892069679619925E-2</c:v>
                </c:pt>
                <c:pt idx="224">
                  <c:v>-4.3062492386405138E-2</c:v>
                </c:pt>
                <c:pt idx="225">
                  <c:v>-4.5620660250944023E-2</c:v>
                </c:pt>
                <c:pt idx="226">
                  <c:v>-4.7326105493969983E-2</c:v>
                </c:pt>
                <c:pt idx="227">
                  <c:v>-4.7813375563406035E-2</c:v>
                </c:pt>
                <c:pt idx="228">
                  <c:v>-4.4828846388110577E-2</c:v>
                </c:pt>
                <c:pt idx="229">
                  <c:v>-4.4219758801315678E-2</c:v>
                </c:pt>
                <c:pt idx="230">
                  <c:v>-4.6412474113777469E-2</c:v>
                </c:pt>
                <c:pt idx="231">
                  <c:v>-4.3367036179802643E-2</c:v>
                </c:pt>
                <c:pt idx="232">
                  <c:v>-4.3245218662443685E-2</c:v>
                </c:pt>
                <c:pt idx="233">
                  <c:v>-3.8128882933365804E-2</c:v>
                </c:pt>
                <c:pt idx="234">
                  <c:v>-4.1539773419417614E-2</c:v>
                </c:pt>
                <c:pt idx="235">
                  <c:v>-4.7082470459251957E-2</c:v>
                </c:pt>
                <c:pt idx="236">
                  <c:v>-4.1905225971494708E-2</c:v>
                </c:pt>
                <c:pt idx="237">
                  <c:v>-4.7569740528687898E-2</c:v>
                </c:pt>
                <c:pt idx="238">
                  <c:v>-4.4585211353392551E-2</c:v>
                </c:pt>
                <c:pt idx="239">
                  <c:v>-4.5377025216226108E-2</c:v>
                </c:pt>
                <c:pt idx="240">
                  <c:v>-5.1041539773419298E-2</c:v>
                </c:pt>
                <c:pt idx="241">
                  <c:v>-4.6595200389816016E-2</c:v>
                </c:pt>
                <c:pt idx="242">
                  <c:v>-4.5681569009623613E-2</c:v>
                </c:pt>
                <c:pt idx="243">
                  <c:v>-4.2818857351687223E-2</c:v>
                </c:pt>
                <c:pt idx="244">
                  <c:v>-4.1783408454135751E-2</c:v>
                </c:pt>
                <c:pt idx="245">
                  <c:v>-4.2757948593007522E-2</c:v>
                </c:pt>
                <c:pt idx="246">
                  <c:v>-4.750883177000842E-2</c:v>
                </c:pt>
                <c:pt idx="247">
                  <c:v>-4.0687050797904689E-2</c:v>
                </c:pt>
                <c:pt idx="248">
                  <c:v>-5.1346083566816803E-2</c:v>
                </c:pt>
                <c:pt idx="249">
                  <c:v>-4.5559751492264544E-2</c:v>
                </c:pt>
                <c:pt idx="250">
                  <c:v>-4.8239736874162498E-2</c:v>
                </c:pt>
                <c:pt idx="251">
                  <c:v>-5.0432452186624399E-2</c:v>
                </c:pt>
                <c:pt idx="252">
                  <c:v>-5.4574247776830287E-2</c:v>
                </c:pt>
                <c:pt idx="253">
                  <c:v>-5.2381532464368274E-2</c:v>
                </c:pt>
                <c:pt idx="254">
                  <c:v>-5.2320623705688796E-2</c:v>
                </c:pt>
                <c:pt idx="255">
                  <c:v>-5.2381532464368274E-2</c:v>
                </c:pt>
                <c:pt idx="256">
                  <c:v>-5.4878791570227681E-2</c:v>
                </c:pt>
                <c:pt idx="257">
                  <c:v>-5.2137897429650359E-2</c:v>
                </c:pt>
                <c:pt idx="258">
                  <c:v>-5.1224266049457845E-2</c:v>
                </c:pt>
                <c:pt idx="259">
                  <c:v>-5.0676087221342425E-2</c:v>
                </c:pt>
                <c:pt idx="260">
                  <c:v>-6.6390546960652941E-2</c:v>
                </c:pt>
                <c:pt idx="261">
                  <c:v>-7.1141430137653838E-2</c:v>
                </c:pt>
                <c:pt idx="262">
                  <c:v>-7.7171397246924123E-2</c:v>
                </c:pt>
                <c:pt idx="263">
                  <c:v>-7.9668656352783529E-2</c:v>
                </c:pt>
                <c:pt idx="264">
                  <c:v>-8.0886831526373548E-2</c:v>
                </c:pt>
                <c:pt idx="265">
                  <c:v>-7.6623218418808592E-2</c:v>
                </c:pt>
                <c:pt idx="266">
                  <c:v>-7.5953222073334214E-2</c:v>
                </c:pt>
                <c:pt idx="267">
                  <c:v>-7.6623218418808592E-2</c:v>
                </c:pt>
                <c:pt idx="268">
                  <c:v>-7.211597027652572E-2</c:v>
                </c:pt>
                <c:pt idx="269">
                  <c:v>-7.5222316969180136E-2</c:v>
                </c:pt>
                <c:pt idx="270">
                  <c:v>-7.7232306005603601E-2</c:v>
                </c:pt>
                <c:pt idx="271">
                  <c:v>-7.9485930076744982E-2</c:v>
                </c:pt>
                <c:pt idx="272">
                  <c:v>-7.7536849799001106E-2</c:v>
                </c:pt>
                <c:pt idx="273">
                  <c:v>-7.7719576075039543E-2</c:v>
                </c:pt>
                <c:pt idx="274">
                  <c:v>-8.5759532220733403E-2</c:v>
                </c:pt>
                <c:pt idx="275">
                  <c:v>-8.703861615300279E-2</c:v>
                </c:pt>
                <c:pt idx="276">
                  <c:v>-8.1617736630527404E-2</c:v>
                </c:pt>
                <c:pt idx="277">
                  <c:v>-7.4369594347667101E-2</c:v>
                </c:pt>
                <c:pt idx="278">
                  <c:v>-7.7902302351077979E-2</c:v>
                </c:pt>
                <c:pt idx="279">
                  <c:v>-8.2287732976002004E-2</c:v>
                </c:pt>
                <c:pt idx="280">
                  <c:v>-8.2714094286758355E-2</c:v>
                </c:pt>
                <c:pt idx="281">
                  <c:v>-8.3993178219027853E-2</c:v>
                </c:pt>
                <c:pt idx="282">
                  <c:v>-7.6257765866731608E-2</c:v>
                </c:pt>
                <c:pt idx="283">
                  <c:v>-7.5283225727859615E-2</c:v>
                </c:pt>
                <c:pt idx="284">
                  <c:v>-6.6390546960652941E-2</c:v>
                </c:pt>
                <c:pt idx="285">
                  <c:v>-7.1567791448410301E-2</c:v>
                </c:pt>
                <c:pt idx="286">
                  <c:v>-7.327323669143615E-2</c:v>
                </c:pt>
                <c:pt idx="287">
                  <c:v>-7.0897795102935701E-2</c:v>
                </c:pt>
                <c:pt idx="288">
                  <c:v>-7.1872335241807694E-2</c:v>
                </c:pt>
                <c:pt idx="289">
                  <c:v>-6.297965647460102E-2</c:v>
                </c:pt>
                <c:pt idx="290">
                  <c:v>-6.2309660129126421E-2</c:v>
                </c:pt>
                <c:pt idx="291">
                  <c:v>-6.4258740406870518E-2</c:v>
                </c:pt>
                <c:pt idx="292">
                  <c:v>-6.4806919234985938E-2</c:v>
                </c:pt>
                <c:pt idx="293">
                  <c:v>-5.9812401023267014E-2</c:v>
                </c:pt>
                <c:pt idx="294">
                  <c:v>-6.1152393714215991E-2</c:v>
                </c:pt>
                <c:pt idx="295">
                  <c:v>-6.2066025094408506E-2</c:v>
                </c:pt>
                <c:pt idx="296">
                  <c:v>-5.8533317090997627E-2</c:v>
                </c:pt>
                <c:pt idx="297">
                  <c:v>-5.8716043367036064E-2</c:v>
                </c:pt>
                <c:pt idx="298">
                  <c:v>-5.4208795224753303E-2</c:v>
                </c:pt>
                <c:pt idx="299">
                  <c:v>-6.1578755024972565E-2</c:v>
                </c:pt>
                <c:pt idx="300">
                  <c:v>-5.9690583505908057E-2</c:v>
                </c:pt>
                <c:pt idx="301">
                  <c:v>-6.4076014130831971E-2</c:v>
                </c:pt>
                <c:pt idx="302">
                  <c:v>-6.4380557924229476E-2</c:v>
                </c:pt>
                <c:pt idx="303">
                  <c:v>-7.0227798757461324E-2</c:v>
                </c:pt>
                <c:pt idx="304">
                  <c:v>-7.1750517724448737E-2</c:v>
                </c:pt>
                <c:pt idx="305">
                  <c:v>-8.4114995736386811E-2</c:v>
                </c:pt>
                <c:pt idx="306">
                  <c:v>-7.8572298696552578E-2</c:v>
                </c:pt>
                <c:pt idx="307">
                  <c:v>-8.2105006699963456E-2</c:v>
                </c:pt>
                <c:pt idx="308">
                  <c:v>-9.0632232915093036E-2</c:v>
                </c:pt>
                <c:pt idx="309">
                  <c:v>-9.3494944573029537E-2</c:v>
                </c:pt>
                <c:pt idx="310">
                  <c:v>-0.10196126202947986</c:v>
                </c:pt>
                <c:pt idx="311">
                  <c:v>-9.6784017541722389E-2</c:v>
                </c:pt>
                <c:pt idx="312">
                  <c:v>-0.10165671823608224</c:v>
                </c:pt>
                <c:pt idx="313">
                  <c:v>-8.7708612498477279E-2</c:v>
                </c:pt>
                <c:pt idx="314">
                  <c:v>-0.10141308320136433</c:v>
                </c:pt>
                <c:pt idx="315">
                  <c:v>-8.9474966500182718E-2</c:v>
                </c:pt>
                <c:pt idx="316">
                  <c:v>-8.929224022414417E-2</c:v>
                </c:pt>
                <c:pt idx="317">
                  <c:v>-9.5444024850773412E-2</c:v>
                </c:pt>
                <c:pt idx="318">
                  <c:v>-9.3677670849068084E-2</c:v>
                </c:pt>
                <c:pt idx="319">
                  <c:v>-9.5565842368132481E-2</c:v>
                </c:pt>
                <c:pt idx="320">
                  <c:v>-9.3738579607747563E-2</c:v>
                </c:pt>
                <c:pt idx="321">
                  <c:v>-9.7941283956632819E-2</c:v>
                </c:pt>
                <c:pt idx="322">
                  <c:v>-9.7454013887196989E-2</c:v>
                </c:pt>
                <c:pt idx="323">
                  <c:v>-9.7149470093799484E-2</c:v>
                </c:pt>
                <c:pt idx="324">
                  <c:v>-9.6784017541722389E-2</c:v>
                </c:pt>
                <c:pt idx="325">
                  <c:v>-9.1241320501888157E-2</c:v>
                </c:pt>
                <c:pt idx="326">
                  <c:v>-9.3677670849068084E-2</c:v>
                </c:pt>
                <c:pt idx="327">
                  <c:v>-9.8063101473991998E-2</c:v>
                </c:pt>
                <c:pt idx="328">
                  <c:v>-9.453039347058112E-2</c:v>
                </c:pt>
                <c:pt idx="329">
                  <c:v>-0.10384943354854426</c:v>
                </c:pt>
                <c:pt idx="330">
                  <c:v>-0.10878304300158359</c:v>
                </c:pt>
                <c:pt idx="331">
                  <c:v>-0.10610305761968564</c:v>
                </c:pt>
                <c:pt idx="332">
                  <c:v>-9.964672919965889E-2</c:v>
                </c:pt>
                <c:pt idx="333">
                  <c:v>-9.5992203678889054E-2</c:v>
                </c:pt>
                <c:pt idx="334">
                  <c:v>-9.0388597880375121E-2</c:v>
                </c:pt>
                <c:pt idx="335">
                  <c:v>-8.8683152637349272E-2</c:v>
                </c:pt>
                <c:pt idx="336">
                  <c:v>-9.2033134364721714E-2</c:v>
                </c:pt>
                <c:pt idx="337">
                  <c:v>-9.0875867949811173E-2</c:v>
                </c:pt>
                <c:pt idx="338">
                  <c:v>-8.4114995736386811E-2</c:v>
                </c:pt>
                <c:pt idx="339">
                  <c:v>-8.2896820562796902E-2</c:v>
                </c:pt>
                <c:pt idx="340">
                  <c:v>-7.4917773175782632E-2</c:v>
                </c:pt>
                <c:pt idx="341">
                  <c:v>-7.1872335241807694E-2</c:v>
                </c:pt>
                <c:pt idx="342">
                  <c:v>-6.5720550615178341E-2</c:v>
                </c:pt>
                <c:pt idx="343">
                  <c:v>-5.9690583505908057E-2</c:v>
                </c:pt>
                <c:pt idx="344">
                  <c:v>-6.4989645511024485E-2</c:v>
                </c:pt>
                <c:pt idx="345">
                  <c:v>-7.7354123522962559E-2</c:v>
                </c:pt>
                <c:pt idx="346">
                  <c:v>-7.9059568765988519E-2</c:v>
                </c:pt>
                <c:pt idx="347">
                  <c:v>-7.5283225727859615E-2</c:v>
                </c:pt>
                <c:pt idx="348">
                  <c:v>-7.1385065172371753E-2</c:v>
                </c:pt>
                <c:pt idx="349">
                  <c:v>-7.1445973931051232E-2</c:v>
                </c:pt>
                <c:pt idx="350">
                  <c:v>-5.8655134608356585E-2</c:v>
                </c:pt>
                <c:pt idx="351">
                  <c:v>-5.0676087221342425E-2</c:v>
                </c:pt>
                <c:pt idx="352">
                  <c:v>-4.5498842733585065E-2</c:v>
                </c:pt>
                <c:pt idx="353">
                  <c:v>-4.0991594591302194E-2</c:v>
                </c:pt>
                <c:pt idx="354">
                  <c:v>-3.9103423072237797E-2</c:v>
                </c:pt>
                <c:pt idx="355">
                  <c:v>-4.2087952247533145E-2</c:v>
                </c:pt>
                <c:pt idx="356">
                  <c:v>-4.6595200389816016E-2</c:v>
                </c:pt>
                <c:pt idx="357">
                  <c:v>-5.5122426604945818E-2</c:v>
                </c:pt>
                <c:pt idx="358">
                  <c:v>-5.3721525155317251E-2</c:v>
                </c:pt>
                <c:pt idx="359">
                  <c:v>-4.6047021561700485E-2</c:v>
                </c:pt>
                <c:pt idx="360">
                  <c:v>-5.6523328054574273E-2</c:v>
                </c:pt>
                <c:pt idx="361">
                  <c:v>-5.7741503228164182E-2</c:v>
                </c:pt>
                <c:pt idx="362">
                  <c:v>-6.2918747715921541E-2</c:v>
                </c:pt>
                <c:pt idx="363">
                  <c:v>-6.4806919234985938E-2</c:v>
                </c:pt>
                <c:pt idx="364">
                  <c:v>-6.7121452064806797E-2</c:v>
                </c:pt>
                <c:pt idx="365">
                  <c:v>-6.8644171031794432E-2</c:v>
                </c:pt>
                <c:pt idx="366">
                  <c:v>-7.4125959312949186E-2</c:v>
                </c:pt>
                <c:pt idx="367">
                  <c:v>-6.5476915580460426E-2</c:v>
                </c:pt>
                <c:pt idx="368">
                  <c:v>-6.5598733097819384E-2</c:v>
                </c:pt>
                <c:pt idx="369">
                  <c:v>-6.4197831648190928E-2</c:v>
                </c:pt>
                <c:pt idx="370">
                  <c:v>-6.9923254964063819E-2</c:v>
                </c:pt>
                <c:pt idx="371">
                  <c:v>-6.5111463028383443E-2</c:v>
                </c:pt>
                <c:pt idx="372">
                  <c:v>-6.2918747715921541E-2</c:v>
                </c:pt>
                <c:pt idx="373">
                  <c:v>-5.4086977707394346E-2</c:v>
                </c:pt>
                <c:pt idx="374">
                  <c:v>-5.4878791570227681E-2</c:v>
                </c:pt>
                <c:pt idx="375">
                  <c:v>-5.2198806188329838E-2</c:v>
                </c:pt>
                <c:pt idx="376">
                  <c:v>-4.9762455841149911E-2</c:v>
                </c:pt>
                <c:pt idx="377">
                  <c:v>-4.6899744183213521E-2</c:v>
                </c:pt>
                <c:pt idx="378">
                  <c:v>-3.5631623827506398E-2</c:v>
                </c:pt>
                <c:pt idx="379">
                  <c:v>-3.2768912169569897E-2</c:v>
                </c:pt>
                <c:pt idx="380">
                  <c:v>-3.2586185893531461E-2</c:v>
                </c:pt>
                <c:pt idx="381">
                  <c:v>-3.6179802655621818E-2</c:v>
                </c:pt>
                <c:pt idx="382">
                  <c:v>-4.1966134730174187E-2</c:v>
                </c:pt>
                <c:pt idx="383">
                  <c:v>-4.3367036179802643E-2</c:v>
                </c:pt>
                <c:pt idx="384">
                  <c:v>-4.0869777073943236E-2</c:v>
                </c:pt>
                <c:pt idx="385">
                  <c:v>-4.0930685832622715E-2</c:v>
                </c:pt>
                <c:pt idx="386">
                  <c:v>-4.1417955902058656E-2</c:v>
                </c:pt>
                <c:pt idx="387">
                  <c:v>-4.3001583627725659E-2</c:v>
                </c:pt>
                <c:pt idx="388">
                  <c:v>-4.8787915702277918E-2</c:v>
                </c:pt>
                <c:pt idx="389">
                  <c:v>-4.927518577171397E-2</c:v>
                </c:pt>
                <c:pt idx="390">
                  <c:v>-5.1650627360214418E-2</c:v>
                </c:pt>
                <c:pt idx="391">
                  <c:v>-4.9518820806431885E-2</c:v>
                </c:pt>
                <c:pt idx="392">
                  <c:v>-5.8228773297600123E-2</c:v>
                </c:pt>
                <c:pt idx="393">
                  <c:v>-6.4380557924229476E-2</c:v>
                </c:pt>
                <c:pt idx="394">
                  <c:v>-6.3223291509318935E-2</c:v>
                </c:pt>
                <c:pt idx="395">
                  <c:v>-5.4878791570227681E-2</c:v>
                </c:pt>
                <c:pt idx="396">
                  <c:v>-5.670605433061271E-2</c:v>
                </c:pt>
                <c:pt idx="397">
                  <c:v>-4.7630649287367377E-2</c:v>
                </c:pt>
                <c:pt idx="398">
                  <c:v>-4.7447923011328941E-2</c:v>
                </c:pt>
                <c:pt idx="399">
                  <c:v>-4.927518577171397E-2</c:v>
                </c:pt>
                <c:pt idx="400">
                  <c:v>-4.9823364599829389E-2</c:v>
                </c:pt>
                <c:pt idx="401">
                  <c:v>-5.2016079912291291E-2</c:v>
                </c:pt>
                <c:pt idx="402">
                  <c:v>-5.2442441223047753E-2</c:v>
                </c:pt>
                <c:pt idx="403">
                  <c:v>-4.9031550736995944E-2</c:v>
                </c:pt>
                <c:pt idx="404">
                  <c:v>-5.5061517846266339E-2</c:v>
                </c:pt>
                <c:pt idx="405">
                  <c:v>-5.5426970398343212E-2</c:v>
                </c:pt>
                <c:pt idx="406">
                  <c:v>-5.2320623705688796E-2</c:v>
                </c:pt>
                <c:pt idx="407">
                  <c:v>-4.9031550736995944E-2</c:v>
                </c:pt>
                <c:pt idx="408">
                  <c:v>-4.9701547082470432E-2</c:v>
                </c:pt>
                <c:pt idx="409">
                  <c:v>-4.9701547082470432E-2</c:v>
                </c:pt>
                <c:pt idx="410">
                  <c:v>-4.8483371908880413E-2</c:v>
                </c:pt>
                <c:pt idx="411">
                  <c:v>-5.0615178462662946E-2</c:v>
                </c:pt>
                <c:pt idx="412">
                  <c:v>-5.2016079912291291E-2</c:v>
                </c:pt>
                <c:pt idx="413">
                  <c:v>-4.9640638323790953E-2</c:v>
                </c:pt>
                <c:pt idx="414">
                  <c:v>-5.5183335363625297E-2</c:v>
                </c:pt>
                <c:pt idx="415">
                  <c:v>-5.6462419295894795E-2</c:v>
                </c:pt>
                <c:pt idx="416">
                  <c:v>-5.0310634669265442E-2</c:v>
                </c:pt>
                <c:pt idx="417">
                  <c:v>-5.1528809842855461E-2</c:v>
                </c:pt>
                <c:pt idx="418">
                  <c:v>-4.9031550736995944E-2</c:v>
                </c:pt>
                <c:pt idx="419">
                  <c:v>-4.9153368254355012E-2</c:v>
                </c:pt>
                <c:pt idx="420">
                  <c:v>-4.7265196735290504E-2</c:v>
                </c:pt>
                <c:pt idx="421">
                  <c:v>-5.0676087221342425E-2</c:v>
                </c:pt>
                <c:pt idx="422">
                  <c:v>-4.6107930320379964E-2</c:v>
                </c:pt>
                <c:pt idx="423">
                  <c:v>-4.4950663905469534E-2</c:v>
                </c:pt>
                <c:pt idx="424">
                  <c:v>-4.4341576318674636E-2</c:v>
                </c:pt>
                <c:pt idx="425">
                  <c:v>-4.409794128395661E-2</c:v>
                </c:pt>
                <c:pt idx="426">
                  <c:v>-3.9103423072237797E-2</c:v>
                </c:pt>
                <c:pt idx="427">
                  <c:v>-4.4524302594713072E-2</c:v>
                </c:pt>
                <c:pt idx="428">
                  <c:v>-5.8167864538920644E-2</c:v>
                </c:pt>
                <c:pt idx="429">
                  <c:v>-6.1822390059690591E-2</c:v>
                </c:pt>
                <c:pt idx="430">
                  <c:v>-6.2553295163844558E-2</c:v>
                </c:pt>
                <c:pt idx="431">
                  <c:v>-6.5355098063101469E-2</c:v>
                </c:pt>
                <c:pt idx="432">
                  <c:v>-6.7852357168960875E-2</c:v>
                </c:pt>
                <c:pt idx="433">
                  <c:v>-6.8156900962358269E-2</c:v>
                </c:pt>
                <c:pt idx="434">
                  <c:v>-7.0654160068217786E-2</c:v>
                </c:pt>
                <c:pt idx="435">
                  <c:v>-7.6014130832013693E-2</c:v>
                </c:pt>
                <c:pt idx="436">
                  <c:v>-6.9496893653307246E-2</c:v>
                </c:pt>
                <c:pt idx="437">
                  <c:v>-6.2248751370446942E-2</c:v>
                </c:pt>
                <c:pt idx="438">
                  <c:v>-6.3954196613473013E-2</c:v>
                </c:pt>
                <c:pt idx="439">
                  <c:v>-5.9264222195151595E-2</c:v>
                </c:pt>
                <c:pt idx="440">
                  <c:v>-6.0238762334023588E-2</c:v>
                </c:pt>
                <c:pt idx="441">
                  <c:v>-6.0360579851382656E-2</c:v>
                </c:pt>
                <c:pt idx="442">
                  <c:v>-6.5416006821780948E-2</c:v>
                </c:pt>
                <c:pt idx="443">
                  <c:v>-5.6340601778535726E-2</c:v>
                </c:pt>
                <c:pt idx="444">
                  <c:v>-5.037154342794492E-2</c:v>
                </c:pt>
                <c:pt idx="445">
                  <c:v>-5.3721525155317251E-2</c:v>
                </c:pt>
                <c:pt idx="446">
                  <c:v>-5.5487879157022801E-2</c:v>
                </c:pt>
                <c:pt idx="447">
                  <c:v>-6.413692288951145E-2</c:v>
                </c:pt>
                <c:pt idx="448">
                  <c:v>-7.1445973931051232E-2</c:v>
                </c:pt>
                <c:pt idx="449">
                  <c:v>-7.1628700207089779E-2</c:v>
                </c:pt>
                <c:pt idx="450">
                  <c:v>-7.5405043245218573E-2</c:v>
                </c:pt>
                <c:pt idx="451">
                  <c:v>-7.5770495797295556E-2</c:v>
                </c:pt>
                <c:pt idx="452">
                  <c:v>-7.7171397246924123E-2</c:v>
                </c:pt>
                <c:pt idx="453">
                  <c:v>-7.8572298696552578E-2</c:v>
                </c:pt>
                <c:pt idx="454">
                  <c:v>-7.8389572420514142E-2</c:v>
                </c:pt>
                <c:pt idx="455">
                  <c:v>-7.5100499451821179E-2</c:v>
                </c:pt>
                <c:pt idx="456">
                  <c:v>-7.7475941040321628E-2</c:v>
                </c:pt>
                <c:pt idx="457">
                  <c:v>-7.2542331587282294E-2</c:v>
                </c:pt>
                <c:pt idx="458">
                  <c:v>-6.6938725788768361E-2</c:v>
                </c:pt>
                <c:pt idx="459">
                  <c:v>-6.5172371787062922E-2</c:v>
                </c:pt>
                <c:pt idx="460">
                  <c:v>-6.6755999512729924E-2</c:v>
                </c:pt>
                <c:pt idx="461">
                  <c:v>-6.5172371787062922E-2</c:v>
                </c:pt>
                <c:pt idx="462">
                  <c:v>-7.1263247655012796E-2</c:v>
                </c:pt>
                <c:pt idx="463">
                  <c:v>-5.7315141917407608E-2</c:v>
                </c:pt>
                <c:pt idx="464">
                  <c:v>-5.841149957363867E-2</c:v>
                </c:pt>
                <c:pt idx="465">
                  <c:v>-5.9690583505908057E-2</c:v>
                </c:pt>
                <c:pt idx="466">
                  <c:v>-5.8046047021561686E-2</c:v>
                </c:pt>
                <c:pt idx="467">
                  <c:v>-5.9325130953831073E-2</c:v>
                </c:pt>
                <c:pt idx="468">
                  <c:v>-6.0969667438177555E-2</c:v>
                </c:pt>
                <c:pt idx="469">
                  <c:v>-6.237056888780601E-2</c:v>
                </c:pt>
                <c:pt idx="470">
                  <c:v>-6.7243269582165865E-2</c:v>
                </c:pt>
                <c:pt idx="471">
                  <c:v>-6.4928736752345007E-2</c:v>
                </c:pt>
                <c:pt idx="472">
                  <c:v>-6.809599220367879E-2</c:v>
                </c:pt>
                <c:pt idx="473">
                  <c:v>-7.0349616274820281E-2</c:v>
                </c:pt>
                <c:pt idx="474">
                  <c:v>-6.7486904616883892E-2</c:v>
                </c:pt>
                <c:pt idx="475">
                  <c:v>-6.0299671092703067E-2</c:v>
                </c:pt>
                <c:pt idx="476">
                  <c:v>-6.0969667438177555E-2</c:v>
                </c:pt>
                <c:pt idx="477">
                  <c:v>-6.0726032403459529E-2</c:v>
                </c:pt>
                <c:pt idx="478">
                  <c:v>-6.2857838957242063E-2</c:v>
                </c:pt>
                <c:pt idx="479">
                  <c:v>-7.3699598002192723E-2</c:v>
                </c:pt>
                <c:pt idx="480">
                  <c:v>-8.3140455597514817E-2</c:v>
                </c:pt>
                <c:pt idx="481">
                  <c:v>-7.9364112559385913E-2</c:v>
                </c:pt>
                <c:pt idx="482">
                  <c:v>-7.9120477524667998E-2</c:v>
                </c:pt>
                <c:pt idx="483">
                  <c:v>-7.3395054208795107E-2</c:v>
                </c:pt>
                <c:pt idx="484">
                  <c:v>-7.2176879035205199E-2</c:v>
                </c:pt>
                <c:pt idx="485">
                  <c:v>-7.1933244000487173E-2</c:v>
                </c:pt>
                <c:pt idx="486">
                  <c:v>-7.4004141795590228E-2</c:v>
                </c:pt>
                <c:pt idx="487">
                  <c:v>-7.3395054208795107E-2</c:v>
                </c:pt>
                <c:pt idx="488">
                  <c:v>-7.1933244000487173E-2</c:v>
                </c:pt>
                <c:pt idx="489">
                  <c:v>-6.8644171031794432E-2</c:v>
                </c:pt>
                <c:pt idx="490">
                  <c:v>-7.4735046899744195E-2</c:v>
                </c:pt>
                <c:pt idx="491">
                  <c:v>-7.8815933731270493E-2</c:v>
                </c:pt>
                <c:pt idx="492">
                  <c:v>-8.1252284078450421E-2</c:v>
                </c:pt>
                <c:pt idx="493">
                  <c:v>-7.8511389937873099E-2</c:v>
                </c:pt>
                <c:pt idx="494">
                  <c:v>-8.015592642221947E-2</c:v>
                </c:pt>
                <c:pt idx="495">
                  <c:v>-8.4175904495066289E-2</c:v>
                </c:pt>
                <c:pt idx="496">
                  <c:v>-8.2957729321476381E-2</c:v>
                </c:pt>
                <c:pt idx="497">
                  <c:v>-8.1374101595809489E-2</c:v>
                </c:pt>
                <c:pt idx="498">
                  <c:v>-8.9353148982823649E-2</c:v>
                </c:pt>
                <c:pt idx="499">
                  <c:v>-7.7597758557680585E-2</c:v>
                </c:pt>
                <c:pt idx="500">
                  <c:v>-7.954683883542446E-2</c:v>
                </c:pt>
                <c:pt idx="501">
                  <c:v>-8.301863808015586E-2</c:v>
                </c:pt>
                <c:pt idx="502">
                  <c:v>-8.5881349738092361E-2</c:v>
                </c:pt>
                <c:pt idx="503">
                  <c:v>-7.5344134486539094E-2</c:v>
                </c:pt>
                <c:pt idx="504">
                  <c:v>-7.6623218418808592E-2</c:v>
                </c:pt>
                <c:pt idx="505">
                  <c:v>-7.3395054208795107E-2</c:v>
                </c:pt>
                <c:pt idx="506">
                  <c:v>-7.7719576075039543E-2</c:v>
                </c:pt>
                <c:pt idx="507">
                  <c:v>-8.3993178219027853E-2</c:v>
                </c:pt>
                <c:pt idx="508">
                  <c:v>-8.6124984772810276E-2</c:v>
                </c:pt>
                <c:pt idx="509">
                  <c:v>-9.2398586916798586E-2</c:v>
                </c:pt>
                <c:pt idx="510">
                  <c:v>-9.276403946887557E-2</c:v>
                </c:pt>
                <c:pt idx="511">
                  <c:v>-9.3373127055670579E-2</c:v>
                </c:pt>
                <c:pt idx="512">
                  <c:v>-9.6844926300401979E-2</c:v>
                </c:pt>
                <c:pt idx="513">
                  <c:v>-9.4225849677183504E-2</c:v>
                </c:pt>
                <c:pt idx="514">
                  <c:v>-9.1850408088683055E-2</c:v>
                </c:pt>
                <c:pt idx="515">
                  <c:v>-9.1667681812644619E-2</c:v>
                </c:pt>
                <c:pt idx="516">
                  <c:v>-9.3677670849068084E-2</c:v>
                </c:pt>
                <c:pt idx="517">
                  <c:v>-9.7514922645876467E-2</c:v>
                </c:pt>
                <c:pt idx="518">
                  <c:v>-9.7575831404555946E-2</c:v>
                </c:pt>
                <c:pt idx="519">
                  <c:v>-0.1024485320989158</c:v>
                </c:pt>
                <c:pt idx="520">
                  <c:v>-0.1018394445121209</c:v>
                </c:pt>
                <c:pt idx="521">
                  <c:v>-0.10366670727250571</c:v>
                </c:pt>
                <c:pt idx="522">
                  <c:v>-0.10616396637836512</c:v>
                </c:pt>
                <c:pt idx="523">
                  <c:v>-0.10890486051894255</c:v>
                </c:pt>
                <c:pt idx="524">
                  <c:v>-0.10963576562309651</c:v>
                </c:pt>
                <c:pt idx="525">
                  <c:v>-0.11578755024972587</c:v>
                </c:pt>
                <c:pt idx="526">
                  <c:v>-0.11420392252405898</c:v>
                </c:pt>
                <c:pt idx="527">
                  <c:v>-0.11999025459861123</c:v>
                </c:pt>
                <c:pt idx="528">
                  <c:v>-0.12248751370447064</c:v>
                </c:pt>
                <c:pt idx="529">
                  <c:v>-0.12212206115239366</c:v>
                </c:pt>
                <c:pt idx="530">
                  <c:v>-0.13156291874771586</c:v>
                </c:pt>
                <c:pt idx="531">
                  <c:v>-0.13247655012790838</c:v>
                </c:pt>
                <c:pt idx="532">
                  <c:v>-0.13765379461566574</c:v>
                </c:pt>
                <c:pt idx="533">
                  <c:v>-0.13558289682056279</c:v>
                </c:pt>
                <c:pt idx="534">
                  <c:v>-0.13381654281885735</c:v>
                </c:pt>
                <c:pt idx="535">
                  <c:v>-0.13113655743695929</c:v>
                </c:pt>
                <c:pt idx="536">
                  <c:v>-0.13211109757583128</c:v>
                </c:pt>
                <c:pt idx="537">
                  <c:v>-0.12595931294920204</c:v>
                </c:pt>
                <c:pt idx="538">
                  <c:v>-0.1330247289560238</c:v>
                </c:pt>
                <c:pt idx="539">
                  <c:v>-0.12522840784504807</c:v>
                </c:pt>
                <c:pt idx="540">
                  <c:v>-0.13241564136922879</c:v>
                </c:pt>
                <c:pt idx="541">
                  <c:v>-0.12090388597880375</c:v>
                </c:pt>
                <c:pt idx="542">
                  <c:v>-0.12230478742843209</c:v>
                </c:pt>
                <c:pt idx="543">
                  <c:v>-0.11054939700328903</c:v>
                </c:pt>
                <c:pt idx="544">
                  <c:v>-0.11140211962480195</c:v>
                </c:pt>
                <c:pt idx="545">
                  <c:v>-0.1166402728712389</c:v>
                </c:pt>
                <c:pt idx="546">
                  <c:v>-0.12090388597880375</c:v>
                </c:pt>
                <c:pt idx="547">
                  <c:v>-0.1185284443903033</c:v>
                </c:pt>
                <c:pt idx="548">
                  <c:v>-0.11548300645632847</c:v>
                </c:pt>
                <c:pt idx="549">
                  <c:v>-0.1182239005969058</c:v>
                </c:pt>
                <c:pt idx="550">
                  <c:v>-0.1166402728712389</c:v>
                </c:pt>
                <c:pt idx="551">
                  <c:v>-0.12078206846144468</c:v>
                </c:pt>
                <c:pt idx="552">
                  <c:v>-0.12863929833109988</c:v>
                </c:pt>
                <c:pt idx="553">
                  <c:v>-0.12937020343525396</c:v>
                </c:pt>
                <c:pt idx="554">
                  <c:v>-0.1267511268120356</c:v>
                </c:pt>
                <c:pt idx="555">
                  <c:v>-0.12254842246315012</c:v>
                </c:pt>
                <c:pt idx="556">
                  <c:v>-0.13814106468510168</c:v>
                </c:pt>
                <c:pt idx="557">
                  <c:v>-0.14593738579607751</c:v>
                </c:pt>
                <c:pt idx="558">
                  <c:v>-0.15172371787062977</c:v>
                </c:pt>
                <c:pt idx="559">
                  <c:v>-0.14959191131684724</c:v>
                </c:pt>
                <c:pt idx="560">
                  <c:v>-0.15513460835668169</c:v>
                </c:pt>
                <c:pt idx="561">
                  <c:v>-0.15233280545742478</c:v>
                </c:pt>
                <c:pt idx="562">
                  <c:v>-0.15020099890364236</c:v>
                </c:pt>
                <c:pt idx="563">
                  <c:v>-0.14252649531002559</c:v>
                </c:pt>
                <c:pt idx="564">
                  <c:v>-0.13643561944207572</c:v>
                </c:pt>
                <c:pt idx="565">
                  <c:v>-0.1333292727494213</c:v>
                </c:pt>
                <c:pt idx="566">
                  <c:v>-0.13113655743695929</c:v>
                </c:pt>
                <c:pt idx="567">
                  <c:v>-0.13418199537093434</c:v>
                </c:pt>
                <c:pt idx="568">
                  <c:v>-0.13406017785357538</c:v>
                </c:pt>
                <c:pt idx="569">
                  <c:v>-0.13016201729808752</c:v>
                </c:pt>
                <c:pt idx="570">
                  <c:v>-0.12401023267145816</c:v>
                </c:pt>
                <c:pt idx="571">
                  <c:v>-0.12888293336581802</c:v>
                </c:pt>
                <c:pt idx="572">
                  <c:v>-0.1380801559264222</c:v>
                </c:pt>
                <c:pt idx="573">
                  <c:v>-0.13150200998903638</c:v>
                </c:pt>
                <c:pt idx="574">
                  <c:v>-0.1179193568035084</c:v>
                </c:pt>
                <c:pt idx="575">
                  <c:v>-0.11828480935558527</c:v>
                </c:pt>
                <c:pt idx="576">
                  <c:v>-0.1248020465342915</c:v>
                </c:pt>
                <c:pt idx="577">
                  <c:v>-0.1346083566816908</c:v>
                </c:pt>
                <c:pt idx="578">
                  <c:v>-0.14015105372152514</c:v>
                </c:pt>
                <c:pt idx="579">
                  <c:v>-0.13795833840906313</c:v>
                </c:pt>
                <c:pt idx="580">
                  <c:v>-0.13923742234133263</c:v>
                </c:pt>
                <c:pt idx="581">
                  <c:v>-0.13180655378243389</c:v>
                </c:pt>
                <c:pt idx="582">
                  <c:v>-0.12388841515409921</c:v>
                </c:pt>
                <c:pt idx="583">
                  <c:v>-0.12425386770617608</c:v>
                </c:pt>
                <c:pt idx="584">
                  <c:v>-0.12535022536240714</c:v>
                </c:pt>
                <c:pt idx="585">
                  <c:v>-0.13345109026678026</c:v>
                </c:pt>
                <c:pt idx="586">
                  <c:v>-0.13119746619563899</c:v>
                </c:pt>
                <c:pt idx="587">
                  <c:v>-0.1374710683396273</c:v>
                </c:pt>
                <c:pt idx="588">
                  <c:v>-0.13978560116944805</c:v>
                </c:pt>
                <c:pt idx="589">
                  <c:v>-0.14386648800097457</c:v>
                </c:pt>
                <c:pt idx="590">
                  <c:v>-0.13948105737605065</c:v>
                </c:pt>
                <c:pt idx="591">
                  <c:v>-0.1327201851626264</c:v>
                </c:pt>
                <c:pt idx="592">
                  <c:v>-0.13052746985016439</c:v>
                </c:pt>
                <c:pt idx="593">
                  <c:v>-0.13485199171640871</c:v>
                </c:pt>
                <c:pt idx="594">
                  <c:v>-0.13783652089170417</c:v>
                </c:pt>
                <c:pt idx="595">
                  <c:v>-0.13497380923376778</c:v>
                </c:pt>
                <c:pt idx="596">
                  <c:v>-0.13034474357412595</c:v>
                </c:pt>
                <c:pt idx="597">
                  <c:v>-0.12303569253258617</c:v>
                </c:pt>
                <c:pt idx="598">
                  <c:v>-0.12705567060543299</c:v>
                </c:pt>
                <c:pt idx="599">
                  <c:v>-0.12760384943354852</c:v>
                </c:pt>
                <c:pt idx="600">
                  <c:v>-0.12273114873918867</c:v>
                </c:pt>
                <c:pt idx="601">
                  <c:v>-0.1179193568035084</c:v>
                </c:pt>
                <c:pt idx="602">
                  <c:v>-0.11182848093555853</c:v>
                </c:pt>
                <c:pt idx="603">
                  <c:v>-0.11420392252405898</c:v>
                </c:pt>
                <c:pt idx="604">
                  <c:v>-0.11018394445121205</c:v>
                </c:pt>
                <c:pt idx="605">
                  <c:v>-0.1100012181751735</c:v>
                </c:pt>
                <c:pt idx="606">
                  <c:v>-0.10628578389572418</c:v>
                </c:pt>
                <c:pt idx="607">
                  <c:v>-0.11469119259349492</c:v>
                </c:pt>
                <c:pt idx="608">
                  <c:v>-0.11706663418199537</c:v>
                </c:pt>
                <c:pt idx="609">
                  <c:v>-0.11773663052746985</c:v>
                </c:pt>
                <c:pt idx="610">
                  <c:v>-0.12126933853088062</c:v>
                </c:pt>
                <c:pt idx="611">
                  <c:v>-0.12248751370447064</c:v>
                </c:pt>
                <c:pt idx="612">
                  <c:v>-0.12035570715068822</c:v>
                </c:pt>
                <c:pt idx="613">
                  <c:v>-0.11999025459861123</c:v>
                </c:pt>
                <c:pt idx="614">
                  <c:v>-0.11980752832257269</c:v>
                </c:pt>
                <c:pt idx="615">
                  <c:v>-0.12504568156900953</c:v>
                </c:pt>
                <c:pt idx="616">
                  <c:v>-0.12279205749786815</c:v>
                </c:pt>
                <c:pt idx="617">
                  <c:v>-0.11907662321841883</c:v>
                </c:pt>
                <c:pt idx="618">
                  <c:v>-0.11079303203800706</c:v>
                </c:pt>
                <c:pt idx="619">
                  <c:v>-0.11006212693385298</c:v>
                </c:pt>
                <c:pt idx="620">
                  <c:v>-0.11670118162991838</c:v>
                </c:pt>
                <c:pt idx="621">
                  <c:v>-0.11779753928614933</c:v>
                </c:pt>
                <c:pt idx="622">
                  <c:v>-0.10853940796686556</c:v>
                </c:pt>
                <c:pt idx="623">
                  <c:v>-0.10482397368741625</c:v>
                </c:pt>
                <c:pt idx="624">
                  <c:v>-0.10646851017176262</c:v>
                </c:pt>
                <c:pt idx="625">
                  <c:v>-0.10933122182969912</c:v>
                </c:pt>
                <c:pt idx="626">
                  <c:v>-0.10829577293214765</c:v>
                </c:pt>
                <c:pt idx="627">
                  <c:v>-0.11785844804482881</c:v>
                </c:pt>
                <c:pt idx="628">
                  <c:v>-0.12193933487635522</c:v>
                </c:pt>
                <c:pt idx="629">
                  <c:v>-0.12151297356559876</c:v>
                </c:pt>
                <c:pt idx="630">
                  <c:v>-0.11572664149104639</c:v>
                </c:pt>
                <c:pt idx="631">
                  <c:v>-0.12035570715068822</c:v>
                </c:pt>
                <c:pt idx="632">
                  <c:v>-0.11408210500670002</c:v>
                </c:pt>
                <c:pt idx="633">
                  <c:v>-0.11657936411255942</c:v>
                </c:pt>
                <c:pt idx="634">
                  <c:v>-0.11938116701181622</c:v>
                </c:pt>
                <c:pt idx="635">
                  <c:v>-0.13162382750639545</c:v>
                </c:pt>
                <c:pt idx="636">
                  <c:v>-0.1308320136435619</c:v>
                </c:pt>
                <c:pt idx="637">
                  <c:v>-0.14033377999756358</c:v>
                </c:pt>
                <c:pt idx="638">
                  <c:v>-0.13485199171640871</c:v>
                </c:pt>
                <c:pt idx="639">
                  <c:v>-0.1349129004750883</c:v>
                </c:pt>
                <c:pt idx="640">
                  <c:v>-0.1254720428797661</c:v>
                </c:pt>
                <c:pt idx="641">
                  <c:v>-0.10476306492873666</c:v>
                </c:pt>
                <c:pt idx="642">
                  <c:v>-0.10756486782799357</c:v>
                </c:pt>
                <c:pt idx="643">
                  <c:v>-0.10421488610062124</c:v>
                </c:pt>
                <c:pt idx="644">
                  <c:v>-9.3860397125106521E-2</c:v>
                </c:pt>
                <c:pt idx="645">
                  <c:v>-0.16682909002314539</c:v>
                </c:pt>
                <c:pt idx="646">
                  <c:v>-0.1944816664636374</c:v>
                </c:pt>
                <c:pt idx="647">
                  <c:v>-0.1872335241807771</c:v>
                </c:pt>
                <c:pt idx="648">
                  <c:v>-0.18205627969301985</c:v>
                </c:pt>
                <c:pt idx="649">
                  <c:v>-0.18924351321720068</c:v>
                </c:pt>
                <c:pt idx="650">
                  <c:v>-0.19192349859909852</c:v>
                </c:pt>
                <c:pt idx="651">
                  <c:v>-0.19070532342550861</c:v>
                </c:pt>
                <c:pt idx="652">
                  <c:v>-0.20684614447557559</c:v>
                </c:pt>
                <c:pt idx="653">
                  <c:v>-0.21238884151540993</c:v>
                </c:pt>
                <c:pt idx="654">
                  <c:v>-0.21378974296503839</c:v>
                </c:pt>
                <c:pt idx="655">
                  <c:v>-0.21098794006578137</c:v>
                </c:pt>
                <c:pt idx="656">
                  <c:v>-0.20830795468388341</c:v>
                </c:pt>
                <c:pt idx="657">
                  <c:v>-0.19314167377268854</c:v>
                </c:pt>
                <c:pt idx="658">
                  <c:v>-0.1992325496406383</c:v>
                </c:pt>
                <c:pt idx="659">
                  <c:v>-0.18729443293945658</c:v>
                </c:pt>
                <c:pt idx="660">
                  <c:v>-0.19649165550006087</c:v>
                </c:pt>
                <c:pt idx="661">
                  <c:v>-0.1926544037032526</c:v>
                </c:pt>
                <c:pt idx="662">
                  <c:v>-0.20142526495310031</c:v>
                </c:pt>
                <c:pt idx="663">
                  <c:v>-0.19551711536118888</c:v>
                </c:pt>
                <c:pt idx="664">
                  <c:v>-0.19399439639420146</c:v>
                </c:pt>
                <c:pt idx="665">
                  <c:v>-0.20154708247045927</c:v>
                </c:pt>
                <c:pt idx="666">
                  <c:v>-0.19965891095139476</c:v>
                </c:pt>
                <c:pt idx="667">
                  <c:v>-0.20026799853818977</c:v>
                </c:pt>
                <c:pt idx="668">
                  <c:v>-0.19460348398099636</c:v>
                </c:pt>
                <c:pt idx="669">
                  <c:v>-0.19819710074308683</c:v>
                </c:pt>
                <c:pt idx="670">
                  <c:v>-0.19417712267024001</c:v>
                </c:pt>
                <c:pt idx="671">
                  <c:v>-0.19728346936289431</c:v>
                </c:pt>
                <c:pt idx="672">
                  <c:v>-0.18644171031794365</c:v>
                </c:pt>
                <c:pt idx="673">
                  <c:v>-0.18839079059568764</c:v>
                </c:pt>
                <c:pt idx="674">
                  <c:v>-0.20166889998781823</c:v>
                </c:pt>
                <c:pt idx="675">
                  <c:v>-0.20373979778292117</c:v>
                </c:pt>
                <c:pt idx="676">
                  <c:v>-0.20574978681934453</c:v>
                </c:pt>
                <c:pt idx="677">
                  <c:v>-0.20800341089048602</c:v>
                </c:pt>
                <c:pt idx="678">
                  <c:v>-0.20757704957972956</c:v>
                </c:pt>
                <c:pt idx="679">
                  <c:v>-0.21086612254842241</c:v>
                </c:pt>
                <c:pt idx="680">
                  <c:v>-0.21305883786088431</c:v>
                </c:pt>
                <c:pt idx="681">
                  <c:v>-0.21549518820806424</c:v>
                </c:pt>
                <c:pt idx="682">
                  <c:v>-0.20538433426726765</c:v>
                </c:pt>
                <c:pt idx="683">
                  <c:v>-0.20562796930198557</c:v>
                </c:pt>
                <c:pt idx="684">
                  <c:v>-0.1979534657083688</c:v>
                </c:pt>
                <c:pt idx="685">
                  <c:v>-0.2036179802655621</c:v>
                </c:pt>
                <c:pt idx="686">
                  <c:v>-0.1998416372274332</c:v>
                </c:pt>
                <c:pt idx="687">
                  <c:v>-0.19612620294798389</c:v>
                </c:pt>
                <c:pt idx="688">
                  <c:v>-0.19405530515288094</c:v>
                </c:pt>
                <c:pt idx="689">
                  <c:v>-0.19649165550006087</c:v>
                </c:pt>
                <c:pt idx="690">
                  <c:v>-0.1998416372274332</c:v>
                </c:pt>
                <c:pt idx="691">
                  <c:v>-0.20172980874649771</c:v>
                </c:pt>
                <c:pt idx="692">
                  <c:v>-0.2033134364721646</c:v>
                </c:pt>
                <c:pt idx="693">
                  <c:v>-0.19978072846875372</c:v>
                </c:pt>
                <c:pt idx="694">
                  <c:v>-0.19186258984041904</c:v>
                </c:pt>
                <c:pt idx="695">
                  <c:v>-0.19027896211475215</c:v>
                </c:pt>
                <c:pt idx="696">
                  <c:v>-0.18966987452795703</c:v>
                </c:pt>
                <c:pt idx="697">
                  <c:v>-0.18138628334754525</c:v>
                </c:pt>
                <c:pt idx="698">
                  <c:v>-0.18741625045681565</c:v>
                </c:pt>
                <c:pt idx="699">
                  <c:v>-0.19021805335607267</c:v>
                </c:pt>
                <c:pt idx="700">
                  <c:v>-0.19192349859909852</c:v>
                </c:pt>
                <c:pt idx="701">
                  <c:v>-0.18765988549153356</c:v>
                </c:pt>
                <c:pt idx="702">
                  <c:v>-0.19643074674138139</c:v>
                </c:pt>
                <c:pt idx="703">
                  <c:v>-0.19387257887684251</c:v>
                </c:pt>
                <c:pt idx="704">
                  <c:v>-0.19362894384212437</c:v>
                </c:pt>
                <c:pt idx="705">
                  <c:v>-0.2080643196491655</c:v>
                </c:pt>
                <c:pt idx="706">
                  <c:v>-0.20635887440613965</c:v>
                </c:pt>
                <c:pt idx="707">
                  <c:v>-0.20891704227067853</c:v>
                </c:pt>
                <c:pt idx="708">
                  <c:v>-0.20623705688878058</c:v>
                </c:pt>
                <c:pt idx="709">
                  <c:v>-0.20343525398952367</c:v>
                </c:pt>
                <c:pt idx="710">
                  <c:v>-0.21025703496162751</c:v>
                </c:pt>
                <c:pt idx="711">
                  <c:v>-0.20970885613351187</c:v>
                </c:pt>
                <c:pt idx="712">
                  <c:v>-0.206785235716896</c:v>
                </c:pt>
                <c:pt idx="713">
                  <c:v>-0.20702887075161402</c:v>
                </c:pt>
                <c:pt idx="714">
                  <c:v>-0.21013521744426844</c:v>
                </c:pt>
                <c:pt idx="715">
                  <c:v>-0.20989158240955053</c:v>
                </c:pt>
                <c:pt idx="716">
                  <c:v>-0.21780972103788521</c:v>
                </c:pt>
                <c:pt idx="717">
                  <c:v>-0.22475331952734801</c:v>
                </c:pt>
                <c:pt idx="718">
                  <c:v>-0.22347423559507862</c:v>
                </c:pt>
                <c:pt idx="719">
                  <c:v>-0.23157510049945174</c:v>
                </c:pt>
                <c:pt idx="720">
                  <c:v>-0.24266049457912042</c:v>
                </c:pt>
                <c:pt idx="721">
                  <c:v>-0.24704592520404434</c:v>
                </c:pt>
                <c:pt idx="722">
                  <c:v>-0.26160311852844442</c:v>
                </c:pt>
                <c:pt idx="723">
                  <c:v>-0.25666950907540509</c:v>
                </c:pt>
                <c:pt idx="724">
                  <c:v>-0.25362407114143004</c:v>
                </c:pt>
                <c:pt idx="725">
                  <c:v>-0.25746132293823842</c:v>
                </c:pt>
                <c:pt idx="726">
                  <c:v>-0.25794859300767448</c:v>
                </c:pt>
                <c:pt idx="727">
                  <c:v>-0.2509440857595322</c:v>
                </c:pt>
                <c:pt idx="728">
                  <c:v>-0.25173589962236576</c:v>
                </c:pt>
                <c:pt idx="729">
                  <c:v>-0.25362407114143004</c:v>
                </c:pt>
                <c:pt idx="730">
                  <c:v>-0.25484224631502006</c:v>
                </c:pt>
                <c:pt idx="731">
                  <c:v>-0.25459861128030203</c:v>
                </c:pt>
                <c:pt idx="732">
                  <c:v>-0.25764404921427686</c:v>
                </c:pt>
                <c:pt idx="733">
                  <c:v>-0.25405043245218661</c:v>
                </c:pt>
                <c:pt idx="734">
                  <c:v>-0.25910585942258502</c:v>
                </c:pt>
                <c:pt idx="735">
                  <c:v>-0.25782677549031552</c:v>
                </c:pt>
                <c:pt idx="736">
                  <c:v>-0.25435497624558412</c:v>
                </c:pt>
                <c:pt idx="737">
                  <c:v>-0.25429406748690464</c:v>
                </c:pt>
                <c:pt idx="738">
                  <c:v>-0.25057863320745521</c:v>
                </c:pt>
                <c:pt idx="739">
                  <c:v>-0.24101595809477405</c:v>
                </c:pt>
                <c:pt idx="740">
                  <c:v>-0.23760506760872213</c:v>
                </c:pt>
                <c:pt idx="741">
                  <c:v>-0.24497502740894139</c:v>
                </c:pt>
                <c:pt idx="742">
                  <c:v>-0.24601047630649286</c:v>
                </c:pt>
                <c:pt idx="743">
                  <c:v>-0.24436593982214638</c:v>
                </c:pt>
                <c:pt idx="744">
                  <c:v>-0.23529053477890116</c:v>
                </c:pt>
                <c:pt idx="745">
                  <c:v>-0.23279327567304176</c:v>
                </c:pt>
                <c:pt idx="746">
                  <c:v>-0.2392496040930685</c:v>
                </c:pt>
                <c:pt idx="747">
                  <c:v>-0.24125959312949197</c:v>
                </c:pt>
                <c:pt idx="748">
                  <c:v>-0.242112315751005</c:v>
                </c:pt>
                <c:pt idx="749">
                  <c:v>-0.24369594347667189</c:v>
                </c:pt>
                <c:pt idx="750">
                  <c:v>-0.24826410037763424</c:v>
                </c:pt>
                <c:pt idx="751">
                  <c:v>-0.23900596905835048</c:v>
                </c:pt>
                <c:pt idx="752">
                  <c:v>-0.24333049092459491</c:v>
                </c:pt>
                <c:pt idx="753">
                  <c:v>-0.242112315751005</c:v>
                </c:pt>
                <c:pt idx="754">
                  <c:v>-0.24162504568156895</c:v>
                </c:pt>
                <c:pt idx="755">
                  <c:v>-0.24004141795590206</c:v>
                </c:pt>
                <c:pt idx="756">
                  <c:v>-0.24375685223535137</c:v>
                </c:pt>
                <c:pt idx="757">
                  <c:v>-0.23906687781702995</c:v>
                </c:pt>
                <c:pt idx="758">
                  <c:v>-0.23827506395419662</c:v>
                </c:pt>
                <c:pt idx="759">
                  <c:v>-0.23309781946643915</c:v>
                </c:pt>
                <c:pt idx="760">
                  <c:v>-0.22469241076866853</c:v>
                </c:pt>
                <c:pt idx="761">
                  <c:v>-0.22450968449262998</c:v>
                </c:pt>
                <c:pt idx="762">
                  <c:v>-0.22779875746132283</c:v>
                </c:pt>
                <c:pt idx="763">
                  <c:v>-0.23096601291265684</c:v>
                </c:pt>
                <c:pt idx="764">
                  <c:v>-0.23340236325983676</c:v>
                </c:pt>
                <c:pt idx="765">
                  <c:v>-0.23425508588134969</c:v>
                </c:pt>
                <c:pt idx="766">
                  <c:v>-0.22773784870264335</c:v>
                </c:pt>
                <c:pt idx="767">
                  <c:v>-0.22901693263491285</c:v>
                </c:pt>
                <c:pt idx="768">
                  <c:v>-0.23474235595078574</c:v>
                </c:pt>
                <c:pt idx="769">
                  <c:v>-0.24363503471799242</c:v>
                </c:pt>
                <c:pt idx="770">
                  <c:v>-0.23888415154099152</c:v>
                </c:pt>
                <c:pt idx="771">
                  <c:v>-0.24503593616762087</c:v>
                </c:pt>
                <c:pt idx="772">
                  <c:v>-0.24668047265196735</c:v>
                </c:pt>
                <c:pt idx="773">
                  <c:v>-0.24759410403215976</c:v>
                </c:pt>
                <c:pt idx="774">
                  <c:v>-0.25185771713972471</c:v>
                </c:pt>
                <c:pt idx="775">
                  <c:v>-0.25191862589840419</c:v>
                </c:pt>
                <c:pt idx="776">
                  <c:v>-0.25191862589840419</c:v>
                </c:pt>
                <c:pt idx="777">
                  <c:v>-0.25258862224387857</c:v>
                </c:pt>
                <c:pt idx="778">
                  <c:v>-0.25532951638445611</c:v>
                </c:pt>
                <c:pt idx="779">
                  <c:v>-0.25319770983067369</c:v>
                </c:pt>
                <c:pt idx="780">
                  <c:v>-0.24838591789499331</c:v>
                </c:pt>
                <c:pt idx="781">
                  <c:v>-0.25216226093312211</c:v>
                </c:pt>
                <c:pt idx="782">
                  <c:v>-0.25465952003898151</c:v>
                </c:pt>
                <c:pt idx="783">
                  <c:v>-0.24942136679254479</c:v>
                </c:pt>
                <c:pt idx="784">
                  <c:v>-0.24357412595931294</c:v>
                </c:pt>
                <c:pt idx="785">
                  <c:v>-0.25161408210500669</c:v>
                </c:pt>
                <c:pt idx="786">
                  <c:v>-0.2591667681812645</c:v>
                </c:pt>
                <c:pt idx="787">
                  <c:v>-0.25831404555975146</c:v>
                </c:pt>
                <c:pt idx="788">
                  <c:v>-0.25612133024728945</c:v>
                </c:pt>
                <c:pt idx="789">
                  <c:v>-0.25922767693994397</c:v>
                </c:pt>
                <c:pt idx="790">
                  <c:v>-0.25800950176635395</c:v>
                </c:pt>
                <c:pt idx="791">
                  <c:v>-0.26623218418808614</c:v>
                </c:pt>
                <c:pt idx="792">
                  <c:v>-0.24387866975271033</c:v>
                </c:pt>
                <c:pt idx="793">
                  <c:v>-0.25319770983067369</c:v>
                </c:pt>
                <c:pt idx="794">
                  <c:v>-0.24826410037763424</c:v>
                </c:pt>
                <c:pt idx="795">
                  <c:v>-0.24625411134121078</c:v>
                </c:pt>
                <c:pt idx="796">
                  <c:v>-0.23650870995249107</c:v>
                </c:pt>
                <c:pt idx="797">
                  <c:v>-0.23742234133268358</c:v>
                </c:pt>
                <c:pt idx="798">
                  <c:v>-0.23047874284322079</c:v>
                </c:pt>
                <c:pt idx="799">
                  <c:v>-0.23273236691436228</c:v>
                </c:pt>
                <c:pt idx="800">
                  <c:v>-0.23529053477890116</c:v>
                </c:pt>
                <c:pt idx="801">
                  <c:v>-0.23949323912778653</c:v>
                </c:pt>
                <c:pt idx="802">
                  <c:v>-0.23382872457059323</c:v>
                </c:pt>
                <c:pt idx="803">
                  <c:v>-0.22895602387623337</c:v>
                </c:pt>
                <c:pt idx="804">
                  <c:v>-0.23699598002192712</c:v>
                </c:pt>
                <c:pt idx="805">
                  <c:v>-0.2396150566451456</c:v>
                </c:pt>
                <c:pt idx="806">
                  <c:v>-0.24052868802533811</c:v>
                </c:pt>
                <c:pt idx="807">
                  <c:v>-0.23809233767815818</c:v>
                </c:pt>
                <c:pt idx="808">
                  <c:v>-0.2361432574004142</c:v>
                </c:pt>
                <c:pt idx="809">
                  <c:v>-0.23882324278231204</c:v>
                </c:pt>
                <c:pt idx="810">
                  <c:v>-0.23918869533438902</c:v>
                </c:pt>
                <c:pt idx="811">
                  <c:v>-0.23705688878060671</c:v>
                </c:pt>
                <c:pt idx="812">
                  <c:v>-0.24058959678401759</c:v>
                </c:pt>
                <c:pt idx="813">
                  <c:v>-0.24101595809477405</c:v>
                </c:pt>
                <c:pt idx="814">
                  <c:v>-0.23931051285174809</c:v>
                </c:pt>
                <c:pt idx="815">
                  <c:v>-0.2440004872700694</c:v>
                </c:pt>
                <c:pt idx="816">
                  <c:v>-0.24089414057741498</c:v>
                </c:pt>
                <c:pt idx="817">
                  <c:v>-0.24028505299061997</c:v>
                </c:pt>
                <c:pt idx="818">
                  <c:v>-0.24168595444024843</c:v>
                </c:pt>
                <c:pt idx="819">
                  <c:v>-0.23522962602022168</c:v>
                </c:pt>
                <c:pt idx="820">
                  <c:v>-0.24095504933609446</c:v>
                </c:pt>
                <c:pt idx="821">
                  <c:v>-0.24217322450968448</c:v>
                </c:pt>
                <c:pt idx="822">
                  <c:v>-0.24594956754781339</c:v>
                </c:pt>
                <c:pt idx="823">
                  <c:v>-0.25124862955292959</c:v>
                </c:pt>
                <c:pt idx="824">
                  <c:v>-0.25283225727859671</c:v>
                </c:pt>
                <c:pt idx="825">
                  <c:v>-0.25137044707028866</c:v>
                </c:pt>
                <c:pt idx="826">
                  <c:v>-0.2547204287976611</c:v>
                </c:pt>
                <c:pt idx="827">
                  <c:v>-0.256913144110123</c:v>
                </c:pt>
                <c:pt idx="828">
                  <c:v>-0.25886222438786688</c:v>
                </c:pt>
                <c:pt idx="829">
                  <c:v>-0.25904495066390554</c:v>
                </c:pt>
                <c:pt idx="830">
                  <c:v>-0.25892313314654647</c:v>
                </c:pt>
                <c:pt idx="831">
                  <c:v>-0.25575587769521257</c:v>
                </c:pt>
                <c:pt idx="832">
                  <c:v>-0.25977585576805939</c:v>
                </c:pt>
                <c:pt idx="833">
                  <c:v>-0.25137044707028866</c:v>
                </c:pt>
                <c:pt idx="834">
                  <c:v>-0.24716774272140329</c:v>
                </c:pt>
                <c:pt idx="835">
                  <c:v>-0.24497502740894139</c:v>
                </c:pt>
                <c:pt idx="836">
                  <c:v>-0.24728956023876225</c:v>
                </c:pt>
                <c:pt idx="837">
                  <c:v>-0.23998050919722247</c:v>
                </c:pt>
                <c:pt idx="838">
                  <c:v>-0.23955414788646612</c:v>
                </c:pt>
                <c:pt idx="839">
                  <c:v>-0.23736143257400411</c:v>
                </c:pt>
                <c:pt idx="840">
                  <c:v>-0.24028505299061997</c:v>
                </c:pt>
                <c:pt idx="841">
                  <c:v>-0.23504689974418314</c:v>
                </c:pt>
                <c:pt idx="842">
                  <c:v>-0.24168595444024843</c:v>
                </c:pt>
                <c:pt idx="843">
                  <c:v>-0.24266049457912042</c:v>
                </c:pt>
                <c:pt idx="844">
                  <c:v>-0.24058959678401759</c:v>
                </c:pt>
                <c:pt idx="845">
                  <c:v>-0.23559507857229878</c:v>
                </c:pt>
                <c:pt idx="846">
                  <c:v>-0.23949323912778653</c:v>
                </c:pt>
                <c:pt idx="847">
                  <c:v>-0.24229504202704344</c:v>
                </c:pt>
                <c:pt idx="848">
                  <c:v>-0.23967596540382508</c:v>
                </c:pt>
                <c:pt idx="849">
                  <c:v>-0.24046777926665841</c:v>
                </c:pt>
                <c:pt idx="850">
                  <c:v>-0.24649774637592881</c:v>
                </c:pt>
                <c:pt idx="851">
                  <c:v>-0.24381776099403085</c:v>
                </c:pt>
                <c:pt idx="852">
                  <c:v>-0.23918869533438902</c:v>
                </c:pt>
                <c:pt idx="853">
                  <c:v>-0.23620416615909368</c:v>
                </c:pt>
                <c:pt idx="854">
                  <c:v>-0.23845779023023506</c:v>
                </c:pt>
                <c:pt idx="855">
                  <c:v>-0.23723961505664515</c:v>
                </c:pt>
                <c:pt idx="856">
                  <c:v>-0.23468144719210626</c:v>
                </c:pt>
                <c:pt idx="857">
                  <c:v>-0.21787062979656469</c:v>
                </c:pt>
                <c:pt idx="858">
                  <c:v>-0.22176879035205255</c:v>
                </c:pt>
                <c:pt idx="859">
                  <c:v>-0.21957607503959065</c:v>
                </c:pt>
                <c:pt idx="860">
                  <c:v>-0.21933244000487262</c:v>
                </c:pt>
                <c:pt idx="861">
                  <c:v>-0.22061152393714212</c:v>
                </c:pt>
                <c:pt idx="862">
                  <c:v>-0.21780972103788521</c:v>
                </c:pt>
                <c:pt idx="863">
                  <c:v>-0.21744426848580822</c:v>
                </c:pt>
                <c:pt idx="864">
                  <c:v>-0.2140333779997563</c:v>
                </c:pt>
                <c:pt idx="865">
                  <c:v>-0.21117066634182002</c:v>
                </c:pt>
                <c:pt idx="866">
                  <c:v>-0.21512973565598736</c:v>
                </c:pt>
                <c:pt idx="867">
                  <c:v>-0.21190157144597388</c:v>
                </c:pt>
                <c:pt idx="868">
                  <c:v>-0.21628700207089779</c:v>
                </c:pt>
                <c:pt idx="869">
                  <c:v>-0.21287611158484587</c:v>
                </c:pt>
                <c:pt idx="870">
                  <c:v>-0.20928249482275552</c:v>
                </c:pt>
                <c:pt idx="871">
                  <c:v>-0.2118406626872944</c:v>
                </c:pt>
                <c:pt idx="872">
                  <c:v>-0.21220611523937127</c:v>
                </c:pt>
                <c:pt idx="873">
                  <c:v>-0.21196248020465336</c:v>
                </c:pt>
                <c:pt idx="874">
                  <c:v>-0.21512973565598736</c:v>
                </c:pt>
                <c:pt idx="875">
                  <c:v>-0.21488610062126934</c:v>
                </c:pt>
                <c:pt idx="876">
                  <c:v>-0.21452064806919224</c:v>
                </c:pt>
                <c:pt idx="877">
                  <c:v>-0.21324156413692286</c:v>
                </c:pt>
                <c:pt idx="878">
                  <c:v>-0.21001339992690948</c:v>
                </c:pt>
                <c:pt idx="879">
                  <c:v>-0.21196248020465336</c:v>
                </c:pt>
                <c:pt idx="880">
                  <c:v>-0.20599342185406255</c:v>
                </c:pt>
                <c:pt idx="881">
                  <c:v>-0.20818613716652445</c:v>
                </c:pt>
                <c:pt idx="882">
                  <c:v>-0.2105615787550249</c:v>
                </c:pt>
                <c:pt idx="883">
                  <c:v>-0.20989158240955053</c:v>
                </c:pt>
                <c:pt idx="884">
                  <c:v>-0.21171884516993544</c:v>
                </c:pt>
                <c:pt idx="885">
                  <c:v>-0.22012425386770618</c:v>
                </c:pt>
                <c:pt idx="886">
                  <c:v>-0.21793153855524416</c:v>
                </c:pt>
                <c:pt idx="887">
                  <c:v>-0.21677427214033373</c:v>
                </c:pt>
                <c:pt idx="888">
                  <c:v>-0.21488610062126934</c:v>
                </c:pt>
                <c:pt idx="889">
                  <c:v>-0.21537337069070528</c:v>
                </c:pt>
                <c:pt idx="890">
                  <c:v>-0.2150079181386283</c:v>
                </c:pt>
                <c:pt idx="891">
                  <c:v>-0.2140333779997563</c:v>
                </c:pt>
                <c:pt idx="892">
                  <c:v>-0.21360701668899984</c:v>
                </c:pt>
                <c:pt idx="893">
                  <c:v>-0.21062248751370438</c:v>
                </c:pt>
                <c:pt idx="894">
                  <c:v>-0.21086612254842241</c:v>
                </c:pt>
                <c:pt idx="895">
                  <c:v>-0.22365696187111705</c:v>
                </c:pt>
                <c:pt idx="896">
                  <c:v>-0.22895602387623337</c:v>
                </c:pt>
                <c:pt idx="897">
                  <c:v>-0.223169691801681</c:v>
                </c:pt>
                <c:pt idx="898">
                  <c:v>-0.22335241807771955</c:v>
                </c:pt>
                <c:pt idx="899">
                  <c:v>-0.22292605676696298</c:v>
                </c:pt>
                <c:pt idx="900">
                  <c:v>-0.22140333779997556</c:v>
                </c:pt>
                <c:pt idx="901">
                  <c:v>-0.22420514069923247</c:v>
                </c:pt>
                <c:pt idx="902">
                  <c:v>-0.2307832866366184</c:v>
                </c:pt>
                <c:pt idx="903">
                  <c:v>-0.22822511877207941</c:v>
                </c:pt>
                <c:pt idx="904">
                  <c:v>-0.22755512242660492</c:v>
                </c:pt>
                <c:pt idx="905">
                  <c:v>-0.2253624071141429</c:v>
                </c:pt>
                <c:pt idx="906">
                  <c:v>-0.22505786332074551</c:v>
                </c:pt>
                <c:pt idx="907">
                  <c:v>-0.21951516628091106</c:v>
                </c:pt>
                <c:pt idx="908">
                  <c:v>-0.21269338530880744</c:v>
                </c:pt>
                <c:pt idx="909">
                  <c:v>-0.20775977585576799</c:v>
                </c:pt>
                <c:pt idx="910">
                  <c:v>-0.20666341819953704</c:v>
                </c:pt>
                <c:pt idx="911">
                  <c:v>-0.2118406626872944</c:v>
                </c:pt>
                <c:pt idx="912">
                  <c:v>-0.21305883786088431</c:v>
                </c:pt>
                <c:pt idx="913">
                  <c:v>-0.21220611523937127</c:v>
                </c:pt>
                <c:pt idx="914">
                  <c:v>-0.20995249116823</c:v>
                </c:pt>
                <c:pt idx="915">
                  <c:v>-0.21488610062126934</c:v>
                </c:pt>
                <c:pt idx="916">
                  <c:v>-0.21543427944938476</c:v>
                </c:pt>
                <c:pt idx="917">
                  <c:v>-0.21744426848580822</c:v>
                </c:pt>
                <c:pt idx="918">
                  <c:v>-0.21519064441466684</c:v>
                </c:pt>
                <c:pt idx="919">
                  <c:v>-0.21190157144597388</c:v>
                </c:pt>
                <c:pt idx="920">
                  <c:v>-0.20221707881593365</c:v>
                </c:pt>
                <c:pt idx="921">
                  <c:v>-0.20483615543915201</c:v>
                </c:pt>
                <c:pt idx="922">
                  <c:v>-0.20574978681934453</c:v>
                </c:pt>
                <c:pt idx="923">
                  <c:v>-0.20684614447557559</c:v>
                </c:pt>
                <c:pt idx="924">
                  <c:v>-0.20983067365087105</c:v>
                </c:pt>
                <c:pt idx="925">
                  <c:v>-0.208368863442563</c:v>
                </c:pt>
                <c:pt idx="926">
                  <c:v>-0.2064806919234986</c:v>
                </c:pt>
                <c:pt idx="927">
                  <c:v>-0.20666341819953704</c:v>
                </c:pt>
                <c:pt idx="928">
                  <c:v>-0.20075526860762571</c:v>
                </c:pt>
                <c:pt idx="929">
                  <c:v>-0.20416615909367763</c:v>
                </c:pt>
                <c:pt idx="930">
                  <c:v>-0.19990254598611268</c:v>
                </c:pt>
                <c:pt idx="931">
                  <c:v>-0.19509075405043252</c:v>
                </c:pt>
                <c:pt idx="932">
                  <c:v>-0.19582165915458638</c:v>
                </c:pt>
                <c:pt idx="933">
                  <c:v>-0.19460348398099636</c:v>
                </c:pt>
                <c:pt idx="934">
                  <c:v>-0.19978072846875372</c:v>
                </c:pt>
                <c:pt idx="935">
                  <c:v>-0.20574978681934453</c:v>
                </c:pt>
                <c:pt idx="936">
                  <c:v>-0.20605433061274203</c:v>
                </c:pt>
                <c:pt idx="937">
                  <c:v>-0.20867340723596051</c:v>
                </c:pt>
                <c:pt idx="938">
                  <c:v>-0.20794250213180654</c:v>
                </c:pt>
                <c:pt idx="939">
                  <c:v>-0.20958703861615291</c:v>
                </c:pt>
                <c:pt idx="940">
                  <c:v>-0.20733341454501164</c:v>
                </c:pt>
                <c:pt idx="941">
                  <c:v>-0.21037885247898647</c:v>
                </c:pt>
                <c:pt idx="942">
                  <c:v>-0.21616518455353884</c:v>
                </c:pt>
                <c:pt idx="943">
                  <c:v>-0.21482519186258986</c:v>
                </c:pt>
                <c:pt idx="944">
                  <c:v>-0.21622609331221831</c:v>
                </c:pt>
                <c:pt idx="945">
                  <c:v>-0.21610427579485936</c:v>
                </c:pt>
                <c:pt idx="946">
                  <c:v>-0.21427701303447433</c:v>
                </c:pt>
                <c:pt idx="947">
                  <c:v>-0.21890607869411616</c:v>
                </c:pt>
                <c:pt idx="948">
                  <c:v>-0.22036788890242409</c:v>
                </c:pt>
                <c:pt idx="949">
                  <c:v>-0.22030698014374461</c:v>
                </c:pt>
                <c:pt idx="950">
                  <c:v>-0.21537337069070528</c:v>
                </c:pt>
                <c:pt idx="951">
                  <c:v>-0.21226702399805097</c:v>
                </c:pt>
                <c:pt idx="952">
                  <c:v>-0.21318065537824327</c:v>
                </c:pt>
                <c:pt idx="953">
                  <c:v>-0.21275429406748692</c:v>
                </c:pt>
                <c:pt idx="954">
                  <c:v>-0.21244975027408941</c:v>
                </c:pt>
                <c:pt idx="955">
                  <c:v>-0.21117066634182002</c:v>
                </c:pt>
                <c:pt idx="956">
                  <c:v>-0.21324156413692286</c:v>
                </c:pt>
              </c:numCache>
            </c:numRef>
          </c:val>
          <c:smooth val="0"/>
        </c:ser>
        <c:ser>
          <c:idx val="2"/>
          <c:order val="2"/>
          <c:tx>
            <c:strRef>
              <c:f>Sheet1!$E$962</c:f>
              <c:strCache>
                <c:ptCount val="1"/>
                <c:pt idx="0">
                  <c:v>JPY</c:v>
                </c:pt>
              </c:strCache>
            </c:strRef>
          </c:tx>
          <c:spPr>
            <a:ln w="28575" cap="rnd">
              <a:solidFill>
                <a:schemeClr val="accent3"/>
              </a:solidFill>
              <a:round/>
            </a:ln>
            <a:effectLst/>
          </c:spPr>
          <c:marker>
            <c:symbol val="none"/>
          </c:marker>
          <c:cat>
            <c:numRef>
              <c:f>Sheet1!$B$963:$B$1919</c:f>
              <c:numCache>
                <c:formatCode>m/d/yyyy</c:formatCode>
                <c:ptCount val="957"/>
                <c:pt idx="0">
                  <c:v>41642</c:v>
                </c:pt>
                <c:pt idx="1">
                  <c:v>41645</c:v>
                </c:pt>
                <c:pt idx="2">
                  <c:v>41646</c:v>
                </c:pt>
                <c:pt idx="3">
                  <c:v>41647</c:v>
                </c:pt>
                <c:pt idx="4">
                  <c:v>41648</c:v>
                </c:pt>
                <c:pt idx="5">
                  <c:v>41649</c:v>
                </c:pt>
                <c:pt idx="6">
                  <c:v>41652</c:v>
                </c:pt>
                <c:pt idx="7">
                  <c:v>41653</c:v>
                </c:pt>
                <c:pt idx="8">
                  <c:v>41654</c:v>
                </c:pt>
                <c:pt idx="9">
                  <c:v>41655</c:v>
                </c:pt>
                <c:pt idx="10">
                  <c:v>41656</c:v>
                </c:pt>
                <c:pt idx="11">
                  <c:v>41659</c:v>
                </c:pt>
                <c:pt idx="12">
                  <c:v>41660</c:v>
                </c:pt>
                <c:pt idx="13">
                  <c:v>41661</c:v>
                </c:pt>
                <c:pt idx="14">
                  <c:v>41662</c:v>
                </c:pt>
                <c:pt idx="15">
                  <c:v>41663</c:v>
                </c:pt>
                <c:pt idx="16">
                  <c:v>41666</c:v>
                </c:pt>
                <c:pt idx="17">
                  <c:v>41667</c:v>
                </c:pt>
                <c:pt idx="18">
                  <c:v>41668</c:v>
                </c:pt>
                <c:pt idx="19">
                  <c:v>41669</c:v>
                </c:pt>
                <c:pt idx="20">
                  <c:v>41670</c:v>
                </c:pt>
                <c:pt idx="21">
                  <c:v>41673</c:v>
                </c:pt>
                <c:pt idx="22">
                  <c:v>41674</c:v>
                </c:pt>
                <c:pt idx="23">
                  <c:v>41675</c:v>
                </c:pt>
                <c:pt idx="24">
                  <c:v>41676</c:v>
                </c:pt>
                <c:pt idx="25">
                  <c:v>41677</c:v>
                </c:pt>
                <c:pt idx="26">
                  <c:v>41680</c:v>
                </c:pt>
                <c:pt idx="27">
                  <c:v>41681</c:v>
                </c:pt>
                <c:pt idx="28">
                  <c:v>41682</c:v>
                </c:pt>
                <c:pt idx="29">
                  <c:v>41683</c:v>
                </c:pt>
                <c:pt idx="30">
                  <c:v>41684</c:v>
                </c:pt>
                <c:pt idx="31">
                  <c:v>41687</c:v>
                </c:pt>
                <c:pt idx="32">
                  <c:v>41688</c:v>
                </c:pt>
                <c:pt idx="33">
                  <c:v>41689</c:v>
                </c:pt>
                <c:pt idx="34">
                  <c:v>41690</c:v>
                </c:pt>
                <c:pt idx="35">
                  <c:v>41691</c:v>
                </c:pt>
                <c:pt idx="36">
                  <c:v>41694</c:v>
                </c:pt>
                <c:pt idx="37">
                  <c:v>41695</c:v>
                </c:pt>
                <c:pt idx="38">
                  <c:v>41696</c:v>
                </c:pt>
                <c:pt idx="39">
                  <c:v>41697</c:v>
                </c:pt>
                <c:pt idx="40">
                  <c:v>41698</c:v>
                </c:pt>
                <c:pt idx="41">
                  <c:v>41701</c:v>
                </c:pt>
                <c:pt idx="42">
                  <c:v>41702</c:v>
                </c:pt>
                <c:pt idx="43">
                  <c:v>41703</c:v>
                </c:pt>
                <c:pt idx="44">
                  <c:v>41704</c:v>
                </c:pt>
                <c:pt idx="45">
                  <c:v>41705</c:v>
                </c:pt>
                <c:pt idx="46">
                  <c:v>41708</c:v>
                </c:pt>
                <c:pt idx="47">
                  <c:v>41709</c:v>
                </c:pt>
                <c:pt idx="48">
                  <c:v>41710</c:v>
                </c:pt>
                <c:pt idx="49">
                  <c:v>41711</c:v>
                </c:pt>
                <c:pt idx="50">
                  <c:v>41712</c:v>
                </c:pt>
                <c:pt idx="51">
                  <c:v>41715</c:v>
                </c:pt>
                <c:pt idx="52">
                  <c:v>41716</c:v>
                </c:pt>
                <c:pt idx="53">
                  <c:v>41717</c:v>
                </c:pt>
                <c:pt idx="54">
                  <c:v>41718</c:v>
                </c:pt>
                <c:pt idx="55">
                  <c:v>41719</c:v>
                </c:pt>
                <c:pt idx="56">
                  <c:v>41722</c:v>
                </c:pt>
                <c:pt idx="57">
                  <c:v>41723</c:v>
                </c:pt>
                <c:pt idx="58">
                  <c:v>41724</c:v>
                </c:pt>
                <c:pt idx="59">
                  <c:v>41725</c:v>
                </c:pt>
                <c:pt idx="60">
                  <c:v>41726</c:v>
                </c:pt>
                <c:pt idx="61">
                  <c:v>41729</c:v>
                </c:pt>
                <c:pt idx="62">
                  <c:v>41730</c:v>
                </c:pt>
                <c:pt idx="63">
                  <c:v>41731</c:v>
                </c:pt>
                <c:pt idx="64">
                  <c:v>41732</c:v>
                </c:pt>
                <c:pt idx="65">
                  <c:v>41733</c:v>
                </c:pt>
                <c:pt idx="66">
                  <c:v>41736</c:v>
                </c:pt>
                <c:pt idx="67">
                  <c:v>41737</c:v>
                </c:pt>
                <c:pt idx="68">
                  <c:v>41738</c:v>
                </c:pt>
                <c:pt idx="69">
                  <c:v>41739</c:v>
                </c:pt>
                <c:pt idx="70">
                  <c:v>41740</c:v>
                </c:pt>
                <c:pt idx="71">
                  <c:v>41743</c:v>
                </c:pt>
                <c:pt idx="72">
                  <c:v>41744</c:v>
                </c:pt>
                <c:pt idx="73">
                  <c:v>41745</c:v>
                </c:pt>
                <c:pt idx="74">
                  <c:v>41746</c:v>
                </c:pt>
                <c:pt idx="75">
                  <c:v>41747</c:v>
                </c:pt>
                <c:pt idx="76">
                  <c:v>41750</c:v>
                </c:pt>
                <c:pt idx="77">
                  <c:v>41751</c:v>
                </c:pt>
                <c:pt idx="78">
                  <c:v>41752</c:v>
                </c:pt>
                <c:pt idx="79">
                  <c:v>41753</c:v>
                </c:pt>
                <c:pt idx="80">
                  <c:v>41754</c:v>
                </c:pt>
                <c:pt idx="81">
                  <c:v>41757</c:v>
                </c:pt>
                <c:pt idx="82">
                  <c:v>41758</c:v>
                </c:pt>
                <c:pt idx="83">
                  <c:v>41759</c:v>
                </c:pt>
                <c:pt idx="84">
                  <c:v>41760</c:v>
                </c:pt>
                <c:pt idx="85">
                  <c:v>41761</c:v>
                </c:pt>
                <c:pt idx="86">
                  <c:v>41764</c:v>
                </c:pt>
                <c:pt idx="87">
                  <c:v>41765</c:v>
                </c:pt>
                <c:pt idx="88">
                  <c:v>41766</c:v>
                </c:pt>
                <c:pt idx="89">
                  <c:v>41767</c:v>
                </c:pt>
                <c:pt idx="90">
                  <c:v>41768</c:v>
                </c:pt>
                <c:pt idx="91">
                  <c:v>41771</c:v>
                </c:pt>
                <c:pt idx="92">
                  <c:v>41772</c:v>
                </c:pt>
                <c:pt idx="93">
                  <c:v>41773</c:v>
                </c:pt>
                <c:pt idx="94">
                  <c:v>41774</c:v>
                </c:pt>
                <c:pt idx="95">
                  <c:v>41775</c:v>
                </c:pt>
                <c:pt idx="96">
                  <c:v>41778</c:v>
                </c:pt>
                <c:pt idx="97">
                  <c:v>41779</c:v>
                </c:pt>
                <c:pt idx="98">
                  <c:v>41780</c:v>
                </c:pt>
                <c:pt idx="99">
                  <c:v>41781</c:v>
                </c:pt>
                <c:pt idx="100">
                  <c:v>41782</c:v>
                </c:pt>
                <c:pt idx="101">
                  <c:v>41785</c:v>
                </c:pt>
                <c:pt idx="102">
                  <c:v>41786</c:v>
                </c:pt>
                <c:pt idx="103">
                  <c:v>41787</c:v>
                </c:pt>
                <c:pt idx="104">
                  <c:v>41788</c:v>
                </c:pt>
                <c:pt idx="105">
                  <c:v>41789</c:v>
                </c:pt>
                <c:pt idx="106">
                  <c:v>41792</c:v>
                </c:pt>
                <c:pt idx="107">
                  <c:v>41793</c:v>
                </c:pt>
                <c:pt idx="108">
                  <c:v>41794</c:v>
                </c:pt>
                <c:pt idx="109">
                  <c:v>41795</c:v>
                </c:pt>
                <c:pt idx="110">
                  <c:v>41796</c:v>
                </c:pt>
                <c:pt idx="111">
                  <c:v>41799</c:v>
                </c:pt>
                <c:pt idx="112">
                  <c:v>41800</c:v>
                </c:pt>
                <c:pt idx="113">
                  <c:v>41801</c:v>
                </c:pt>
                <c:pt idx="114">
                  <c:v>41802</c:v>
                </c:pt>
                <c:pt idx="115">
                  <c:v>41803</c:v>
                </c:pt>
                <c:pt idx="116">
                  <c:v>41806</c:v>
                </c:pt>
                <c:pt idx="117">
                  <c:v>41807</c:v>
                </c:pt>
                <c:pt idx="118">
                  <c:v>41808</c:v>
                </c:pt>
                <c:pt idx="119">
                  <c:v>41809</c:v>
                </c:pt>
                <c:pt idx="120">
                  <c:v>41810</c:v>
                </c:pt>
                <c:pt idx="121">
                  <c:v>41813</c:v>
                </c:pt>
                <c:pt idx="122">
                  <c:v>41814</c:v>
                </c:pt>
                <c:pt idx="123">
                  <c:v>41815</c:v>
                </c:pt>
                <c:pt idx="124">
                  <c:v>41816</c:v>
                </c:pt>
                <c:pt idx="125">
                  <c:v>41817</c:v>
                </c:pt>
                <c:pt idx="126">
                  <c:v>41820</c:v>
                </c:pt>
                <c:pt idx="127">
                  <c:v>41821</c:v>
                </c:pt>
                <c:pt idx="128">
                  <c:v>41822</c:v>
                </c:pt>
                <c:pt idx="129">
                  <c:v>41823</c:v>
                </c:pt>
                <c:pt idx="130">
                  <c:v>41824</c:v>
                </c:pt>
                <c:pt idx="131">
                  <c:v>41827</c:v>
                </c:pt>
                <c:pt idx="132">
                  <c:v>41828</c:v>
                </c:pt>
                <c:pt idx="133">
                  <c:v>41829</c:v>
                </c:pt>
                <c:pt idx="134">
                  <c:v>41830</c:v>
                </c:pt>
                <c:pt idx="135">
                  <c:v>41831</c:v>
                </c:pt>
                <c:pt idx="136">
                  <c:v>41834</c:v>
                </c:pt>
                <c:pt idx="137">
                  <c:v>41835</c:v>
                </c:pt>
                <c:pt idx="138">
                  <c:v>41836</c:v>
                </c:pt>
                <c:pt idx="139">
                  <c:v>41837</c:v>
                </c:pt>
                <c:pt idx="140">
                  <c:v>41838</c:v>
                </c:pt>
                <c:pt idx="141">
                  <c:v>41841</c:v>
                </c:pt>
                <c:pt idx="142">
                  <c:v>41842</c:v>
                </c:pt>
                <c:pt idx="143">
                  <c:v>41843</c:v>
                </c:pt>
                <c:pt idx="144">
                  <c:v>41844</c:v>
                </c:pt>
                <c:pt idx="145">
                  <c:v>41845</c:v>
                </c:pt>
                <c:pt idx="146">
                  <c:v>41848</c:v>
                </c:pt>
                <c:pt idx="147">
                  <c:v>41849</c:v>
                </c:pt>
                <c:pt idx="148">
                  <c:v>41850</c:v>
                </c:pt>
                <c:pt idx="149">
                  <c:v>41851</c:v>
                </c:pt>
                <c:pt idx="150">
                  <c:v>41852</c:v>
                </c:pt>
                <c:pt idx="151">
                  <c:v>41855</c:v>
                </c:pt>
                <c:pt idx="152">
                  <c:v>41856</c:v>
                </c:pt>
                <c:pt idx="153">
                  <c:v>41857</c:v>
                </c:pt>
                <c:pt idx="154">
                  <c:v>41858</c:v>
                </c:pt>
                <c:pt idx="155">
                  <c:v>41859</c:v>
                </c:pt>
                <c:pt idx="156">
                  <c:v>41862</c:v>
                </c:pt>
                <c:pt idx="157">
                  <c:v>41863</c:v>
                </c:pt>
                <c:pt idx="158">
                  <c:v>41864</c:v>
                </c:pt>
                <c:pt idx="159">
                  <c:v>41865</c:v>
                </c:pt>
                <c:pt idx="160">
                  <c:v>41866</c:v>
                </c:pt>
                <c:pt idx="161">
                  <c:v>41869</c:v>
                </c:pt>
                <c:pt idx="162">
                  <c:v>41870</c:v>
                </c:pt>
                <c:pt idx="163">
                  <c:v>41871</c:v>
                </c:pt>
                <c:pt idx="164">
                  <c:v>41872</c:v>
                </c:pt>
                <c:pt idx="165">
                  <c:v>41873</c:v>
                </c:pt>
                <c:pt idx="166">
                  <c:v>41876</c:v>
                </c:pt>
                <c:pt idx="167">
                  <c:v>41877</c:v>
                </c:pt>
                <c:pt idx="168">
                  <c:v>41878</c:v>
                </c:pt>
                <c:pt idx="169">
                  <c:v>41879</c:v>
                </c:pt>
                <c:pt idx="170">
                  <c:v>41880</c:v>
                </c:pt>
                <c:pt idx="171">
                  <c:v>41883</c:v>
                </c:pt>
                <c:pt idx="172">
                  <c:v>41884</c:v>
                </c:pt>
                <c:pt idx="173">
                  <c:v>41885</c:v>
                </c:pt>
                <c:pt idx="174">
                  <c:v>41886</c:v>
                </c:pt>
                <c:pt idx="175">
                  <c:v>41887</c:v>
                </c:pt>
                <c:pt idx="176">
                  <c:v>41890</c:v>
                </c:pt>
                <c:pt idx="177">
                  <c:v>41891</c:v>
                </c:pt>
                <c:pt idx="178">
                  <c:v>41892</c:v>
                </c:pt>
                <c:pt idx="179">
                  <c:v>41893</c:v>
                </c:pt>
                <c:pt idx="180">
                  <c:v>41894</c:v>
                </c:pt>
                <c:pt idx="181">
                  <c:v>41897</c:v>
                </c:pt>
                <c:pt idx="182">
                  <c:v>41898</c:v>
                </c:pt>
                <c:pt idx="183">
                  <c:v>41899</c:v>
                </c:pt>
                <c:pt idx="184">
                  <c:v>41900</c:v>
                </c:pt>
                <c:pt idx="185">
                  <c:v>41901</c:v>
                </c:pt>
                <c:pt idx="186">
                  <c:v>41904</c:v>
                </c:pt>
                <c:pt idx="187">
                  <c:v>41905</c:v>
                </c:pt>
                <c:pt idx="188">
                  <c:v>41906</c:v>
                </c:pt>
                <c:pt idx="189">
                  <c:v>41907</c:v>
                </c:pt>
                <c:pt idx="190">
                  <c:v>41908</c:v>
                </c:pt>
                <c:pt idx="191">
                  <c:v>41911</c:v>
                </c:pt>
                <c:pt idx="192">
                  <c:v>41912</c:v>
                </c:pt>
                <c:pt idx="193">
                  <c:v>41913</c:v>
                </c:pt>
                <c:pt idx="194">
                  <c:v>41914</c:v>
                </c:pt>
                <c:pt idx="195">
                  <c:v>41915</c:v>
                </c:pt>
                <c:pt idx="196">
                  <c:v>41918</c:v>
                </c:pt>
                <c:pt idx="197">
                  <c:v>41919</c:v>
                </c:pt>
                <c:pt idx="198">
                  <c:v>41920</c:v>
                </c:pt>
                <c:pt idx="199">
                  <c:v>41921</c:v>
                </c:pt>
                <c:pt idx="200">
                  <c:v>41922</c:v>
                </c:pt>
                <c:pt idx="201">
                  <c:v>41925</c:v>
                </c:pt>
                <c:pt idx="202">
                  <c:v>41926</c:v>
                </c:pt>
                <c:pt idx="203">
                  <c:v>41927</c:v>
                </c:pt>
                <c:pt idx="204">
                  <c:v>41928</c:v>
                </c:pt>
                <c:pt idx="205">
                  <c:v>41929</c:v>
                </c:pt>
                <c:pt idx="206">
                  <c:v>41932</c:v>
                </c:pt>
                <c:pt idx="207">
                  <c:v>41933</c:v>
                </c:pt>
                <c:pt idx="208">
                  <c:v>41934</c:v>
                </c:pt>
                <c:pt idx="209">
                  <c:v>41935</c:v>
                </c:pt>
                <c:pt idx="210">
                  <c:v>41936</c:v>
                </c:pt>
                <c:pt idx="211">
                  <c:v>41939</c:v>
                </c:pt>
                <c:pt idx="212">
                  <c:v>41940</c:v>
                </c:pt>
                <c:pt idx="213">
                  <c:v>41941</c:v>
                </c:pt>
                <c:pt idx="214">
                  <c:v>41942</c:v>
                </c:pt>
                <c:pt idx="215">
                  <c:v>41943</c:v>
                </c:pt>
                <c:pt idx="216">
                  <c:v>41946</c:v>
                </c:pt>
                <c:pt idx="217">
                  <c:v>41947</c:v>
                </c:pt>
                <c:pt idx="218">
                  <c:v>41948</c:v>
                </c:pt>
                <c:pt idx="219">
                  <c:v>41949</c:v>
                </c:pt>
                <c:pt idx="220">
                  <c:v>41950</c:v>
                </c:pt>
                <c:pt idx="221">
                  <c:v>41953</c:v>
                </c:pt>
                <c:pt idx="222">
                  <c:v>41954</c:v>
                </c:pt>
                <c:pt idx="223">
                  <c:v>41955</c:v>
                </c:pt>
                <c:pt idx="224">
                  <c:v>41956</c:v>
                </c:pt>
                <c:pt idx="225">
                  <c:v>41957</c:v>
                </c:pt>
                <c:pt idx="226">
                  <c:v>41960</c:v>
                </c:pt>
                <c:pt idx="227">
                  <c:v>41961</c:v>
                </c:pt>
                <c:pt idx="228">
                  <c:v>41962</c:v>
                </c:pt>
                <c:pt idx="229">
                  <c:v>41963</c:v>
                </c:pt>
                <c:pt idx="230">
                  <c:v>41964</c:v>
                </c:pt>
                <c:pt idx="231">
                  <c:v>41967</c:v>
                </c:pt>
                <c:pt idx="232">
                  <c:v>41968</c:v>
                </c:pt>
                <c:pt idx="233">
                  <c:v>41969</c:v>
                </c:pt>
                <c:pt idx="234">
                  <c:v>41970</c:v>
                </c:pt>
                <c:pt idx="235">
                  <c:v>41971</c:v>
                </c:pt>
                <c:pt idx="236">
                  <c:v>41974</c:v>
                </c:pt>
                <c:pt idx="237">
                  <c:v>41975</c:v>
                </c:pt>
                <c:pt idx="238">
                  <c:v>41976</c:v>
                </c:pt>
                <c:pt idx="239">
                  <c:v>41977</c:v>
                </c:pt>
                <c:pt idx="240">
                  <c:v>41978</c:v>
                </c:pt>
                <c:pt idx="241">
                  <c:v>41981</c:v>
                </c:pt>
                <c:pt idx="242">
                  <c:v>41982</c:v>
                </c:pt>
                <c:pt idx="243">
                  <c:v>41983</c:v>
                </c:pt>
                <c:pt idx="244">
                  <c:v>41984</c:v>
                </c:pt>
                <c:pt idx="245">
                  <c:v>41985</c:v>
                </c:pt>
                <c:pt idx="246">
                  <c:v>41988</c:v>
                </c:pt>
                <c:pt idx="247">
                  <c:v>41989</c:v>
                </c:pt>
                <c:pt idx="248">
                  <c:v>41990</c:v>
                </c:pt>
                <c:pt idx="249">
                  <c:v>41991</c:v>
                </c:pt>
                <c:pt idx="250">
                  <c:v>41992</c:v>
                </c:pt>
                <c:pt idx="251">
                  <c:v>41995</c:v>
                </c:pt>
                <c:pt idx="252">
                  <c:v>41996</c:v>
                </c:pt>
                <c:pt idx="253">
                  <c:v>41997</c:v>
                </c:pt>
                <c:pt idx="254">
                  <c:v>41998</c:v>
                </c:pt>
                <c:pt idx="255">
                  <c:v>41999</c:v>
                </c:pt>
                <c:pt idx="256">
                  <c:v>42002</c:v>
                </c:pt>
                <c:pt idx="257">
                  <c:v>42003</c:v>
                </c:pt>
                <c:pt idx="258">
                  <c:v>42004</c:v>
                </c:pt>
                <c:pt idx="259">
                  <c:v>42005</c:v>
                </c:pt>
                <c:pt idx="260">
                  <c:v>42006</c:v>
                </c:pt>
                <c:pt idx="261">
                  <c:v>42009</c:v>
                </c:pt>
                <c:pt idx="262">
                  <c:v>42010</c:v>
                </c:pt>
                <c:pt idx="263">
                  <c:v>42011</c:v>
                </c:pt>
                <c:pt idx="264">
                  <c:v>42012</c:v>
                </c:pt>
                <c:pt idx="265">
                  <c:v>42013</c:v>
                </c:pt>
                <c:pt idx="266">
                  <c:v>42016</c:v>
                </c:pt>
                <c:pt idx="267">
                  <c:v>42017</c:v>
                </c:pt>
                <c:pt idx="268">
                  <c:v>42018</c:v>
                </c:pt>
                <c:pt idx="269">
                  <c:v>42019</c:v>
                </c:pt>
                <c:pt idx="270">
                  <c:v>42020</c:v>
                </c:pt>
                <c:pt idx="271">
                  <c:v>42023</c:v>
                </c:pt>
                <c:pt idx="272">
                  <c:v>42024</c:v>
                </c:pt>
                <c:pt idx="273">
                  <c:v>42025</c:v>
                </c:pt>
                <c:pt idx="274">
                  <c:v>42026</c:v>
                </c:pt>
                <c:pt idx="275">
                  <c:v>42027</c:v>
                </c:pt>
                <c:pt idx="276">
                  <c:v>42030</c:v>
                </c:pt>
                <c:pt idx="277">
                  <c:v>42031</c:v>
                </c:pt>
                <c:pt idx="278">
                  <c:v>42032</c:v>
                </c:pt>
                <c:pt idx="279">
                  <c:v>42033</c:v>
                </c:pt>
                <c:pt idx="280">
                  <c:v>42034</c:v>
                </c:pt>
                <c:pt idx="281">
                  <c:v>42037</c:v>
                </c:pt>
                <c:pt idx="282">
                  <c:v>42038</c:v>
                </c:pt>
                <c:pt idx="283">
                  <c:v>42039</c:v>
                </c:pt>
                <c:pt idx="284">
                  <c:v>42040</c:v>
                </c:pt>
                <c:pt idx="285">
                  <c:v>42041</c:v>
                </c:pt>
                <c:pt idx="286">
                  <c:v>42044</c:v>
                </c:pt>
                <c:pt idx="287">
                  <c:v>42045</c:v>
                </c:pt>
                <c:pt idx="288">
                  <c:v>42046</c:v>
                </c:pt>
                <c:pt idx="289">
                  <c:v>42047</c:v>
                </c:pt>
                <c:pt idx="290">
                  <c:v>42048</c:v>
                </c:pt>
                <c:pt idx="291">
                  <c:v>42051</c:v>
                </c:pt>
                <c:pt idx="292">
                  <c:v>42052</c:v>
                </c:pt>
                <c:pt idx="293">
                  <c:v>42053</c:v>
                </c:pt>
                <c:pt idx="294">
                  <c:v>42054</c:v>
                </c:pt>
                <c:pt idx="295">
                  <c:v>42055</c:v>
                </c:pt>
                <c:pt idx="296">
                  <c:v>42058</c:v>
                </c:pt>
                <c:pt idx="297">
                  <c:v>42059</c:v>
                </c:pt>
                <c:pt idx="298">
                  <c:v>42060</c:v>
                </c:pt>
                <c:pt idx="299">
                  <c:v>42061</c:v>
                </c:pt>
                <c:pt idx="300">
                  <c:v>42062</c:v>
                </c:pt>
                <c:pt idx="301">
                  <c:v>42065</c:v>
                </c:pt>
                <c:pt idx="302">
                  <c:v>42066</c:v>
                </c:pt>
                <c:pt idx="303">
                  <c:v>42067</c:v>
                </c:pt>
                <c:pt idx="304">
                  <c:v>42068</c:v>
                </c:pt>
                <c:pt idx="305">
                  <c:v>42069</c:v>
                </c:pt>
                <c:pt idx="306">
                  <c:v>42072</c:v>
                </c:pt>
                <c:pt idx="307">
                  <c:v>42073</c:v>
                </c:pt>
                <c:pt idx="308">
                  <c:v>42074</c:v>
                </c:pt>
                <c:pt idx="309">
                  <c:v>42075</c:v>
                </c:pt>
                <c:pt idx="310">
                  <c:v>42076</c:v>
                </c:pt>
                <c:pt idx="311">
                  <c:v>42079</c:v>
                </c:pt>
                <c:pt idx="312">
                  <c:v>42080</c:v>
                </c:pt>
                <c:pt idx="313">
                  <c:v>42081</c:v>
                </c:pt>
                <c:pt idx="314">
                  <c:v>42082</c:v>
                </c:pt>
                <c:pt idx="315">
                  <c:v>42083</c:v>
                </c:pt>
                <c:pt idx="316">
                  <c:v>42086</c:v>
                </c:pt>
                <c:pt idx="317">
                  <c:v>42087</c:v>
                </c:pt>
                <c:pt idx="318">
                  <c:v>42088</c:v>
                </c:pt>
                <c:pt idx="319">
                  <c:v>42089</c:v>
                </c:pt>
                <c:pt idx="320">
                  <c:v>42090</c:v>
                </c:pt>
                <c:pt idx="321">
                  <c:v>42093</c:v>
                </c:pt>
                <c:pt idx="322">
                  <c:v>42094</c:v>
                </c:pt>
                <c:pt idx="323">
                  <c:v>42095</c:v>
                </c:pt>
                <c:pt idx="324">
                  <c:v>42096</c:v>
                </c:pt>
                <c:pt idx="325">
                  <c:v>42097</c:v>
                </c:pt>
                <c:pt idx="326">
                  <c:v>42100</c:v>
                </c:pt>
                <c:pt idx="327">
                  <c:v>42101</c:v>
                </c:pt>
                <c:pt idx="328">
                  <c:v>42102</c:v>
                </c:pt>
                <c:pt idx="329">
                  <c:v>42103</c:v>
                </c:pt>
                <c:pt idx="330">
                  <c:v>42104</c:v>
                </c:pt>
                <c:pt idx="331">
                  <c:v>42107</c:v>
                </c:pt>
                <c:pt idx="332">
                  <c:v>42108</c:v>
                </c:pt>
                <c:pt idx="333">
                  <c:v>42109</c:v>
                </c:pt>
                <c:pt idx="334">
                  <c:v>42110</c:v>
                </c:pt>
                <c:pt idx="335">
                  <c:v>42111</c:v>
                </c:pt>
                <c:pt idx="336">
                  <c:v>42114</c:v>
                </c:pt>
                <c:pt idx="337">
                  <c:v>42115</c:v>
                </c:pt>
                <c:pt idx="338">
                  <c:v>42116</c:v>
                </c:pt>
                <c:pt idx="339">
                  <c:v>42117</c:v>
                </c:pt>
                <c:pt idx="340">
                  <c:v>42118</c:v>
                </c:pt>
                <c:pt idx="341">
                  <c:v>42121</c:v>
                </c:pt>
                <c:pt idx="342">
                  <c:v>42122</c:v>
                </c:pt>
                <c:pt idx="343">
                  <c:v>42123</c:v>
                </c:pt>
                <c:pt idx="344">
                  <c:v>42124</c:v>
                </c:pt>
                <c:pt idx="345">
                  <c:v>42125</c:v>
                </c:pt>
                <c:pt idx="346">
                  <c:v>42128</c:v>
                </c:pt>
                <c:pt idx="347">
                  <c:v>42129</c:v>
                </c:pt>
                <c:pt idx="348">
                  <c:v>42130</c:v>
                </c:pt>
                <c:pt idx="349">
                  <c:v>42131</c:v>
                </c:pt>
                <c:pt idx="350">
                  <c:v>42132</c:v>
                </c:pt>
                <c:pt idx="351">
                  <c:v>42135</c:v>
                </c:pt>
                <c:pt idx="352">
                  <c:v>42136</c:v>
                </c:pt>
                <c:pt idx="353">
                  <c:v>42137</c:v>
                </c:pt>
                <c:pt idx="354">
                  <c:v>42138</c:v>
                </c:pt>
                <c:pt idx="355">
                  <c:v>42139</c:v>
                </c:pt>
                <c:pt idx="356">
                  <c:v>42142</c:v>
                </c:pt>
                <c:pt idx="357">
                  <c:v>42143</c:v>
                </c:pt>
                <c:pt idx="358">
                  <c:v>42144</c:v>
                </c:pt>
                <c:pt idx="359">
                  <c:v>42145</c:v>
                </c:pt>
                <c:pt idx="360">
                  <c:v>42146</c:v>
                </c:pt>
                <c:pt idx="361">
                  <c:v>42149</c:v>
                </c:pt>
                <c:pt idx="362">
                  <c:v>42150</c:v>
                </c:pt>
                <c:pt idx="363">
                  <c:v>42151</c:v>
                </c:pt>
                <c:pt idx="364">
                  <c:v>42152</c:v>
                </c:pt>
                <c:pt idx="365">
                  <c:v>42153</c:v>
                </c:pt>
                <c:pt idx="366">
                  <c:v>42156</c:v>
                </c:pt>
                <c:pt idx="367">
                  <c:v>42157</c:v>
                </c:pt>
                <c:pt idx="368">
                  <c:v>42158</c:v>
                </c:pt>
                <c:pt idx="369">
                  <c:v>42159</c:v>
                </c:pt>
                <c:pt idx="370">
                  <c:v>42160</c:v>
                </c:pt>
                <c:pt idx="371">
                  <c:v>42163</c:v>
                </c:pt>
                <c:pt idx="372">
                  <c:v>42164</c:v>
                </c:pt>
                <c:pt idx="373">
                  <c:v>42165</c:v>
                </c:pt>
                <c:pt idx="374">
                  <c:v>42166</c:v>
                </c:pt>
                <c:pt idx="375">
                  <c:v>42167</c:v>
                </c:pt>
                <c:pt idx="376">
                  <c:v>42170</c:v>
                </c:pt>
                <c:pt idx="377">
                  <c:v>42171</c:v>
                </c:pt>
                <c:pt idx="378">
                  <c:v>42172</c:v>
                </c:pt>
                <c:pt idx="379">
                  <c:v>42173</c:v>
                </c:pt>
                <c:pt idx="380">
                  <c:v>42174</c:v>
                </c:pt>
                <c:pt idx="381">
                  <c:v>42177</c:v>
                </c:pt>
                <c:pt idx="382">
                  <c:v>42178</c:v>
                </c:pt>
                <c:pt idx="383">
                  <c:v>42179</c:v>
                </c:pt>
                <c:pt idx="384">
                  <c:v>42180</c:v>
                </c:pt>
                <c:pt idx="385">
                  <c:v>42181</c:v>
                </c:pt>
                <c:pt idx="386">
                  <c:v>42184</c:v>
                </c:pt>
                <c:pt idx="387">
                  <c:v>42185</c:v>
                </c:pt>
                <c:pt idx="388">
                  <c:v>42186</c:v>
                </c:pt>
                <c:pt idx="389">
                  <c:v>42187</c:v>
                </c:pt>
                <c:pt idx="390">
                  <c:v>42188</c:v>
                </c:pt>
                <c:pt idx="391">
                  <c:v>42191</c:v>
                </c:pt>
                <c:pt idx="392">
                  <c:v>42192</c:v>
                </c:pt>
                <c:pt idx="393">
                  <c:v>42193</c:v>
                </c:pt>
                <c:pt idx="394">
                  <c:v>42194</c:v>
                </c:pt>
                <c:pt idx="395">
                  <c:v>42195</c:v>
                </c:pt>
                <c:pt idx="396">
                  <c:v>42198</c:v>
                </c:pt>
                <c:pt idx="397">
                  <c:v>42199</c:v>
                </c:pt>
                <c:pt idx="398">
                  <c:v>42200</c:v>
                </c:pt>
                <c:pt idx="399">
                  <c:v>42201</c:v>
                </c:pt>
                <c:pt idx="400">
                  <c:v>42202</c:v>
                </c:pt>
                <c:pt idx="401">
                  <c:v>42205</c:v>
                </c:pt>
                <c:pt idx="402">
                  <c:v>42206</c:v>
                </c:pt>
                <c:pt idx="403">
                  <c:v>42207</c:v>
                </c:pt>
                <c:pt idx="404">
                  <c:v>42208</c:v>
                </c:pt>
                <c:pt idx="405">
                  <c:v>42209</c:v>
                </c:pt>
                <c:pt idx="406">
                  <c:v>42212</c:v>
                </c:pt>
                <c:pt idx="407">
                  <c:v>42213</c:v>
                </c:pt>
                <c:pt idx="408">
                  <c:v>42214</c:v>
                </c:pt>
                <c:pt idx="409">
                  <c:v>42215</c:v>
                </c:pt>
                <c:pt idx="410">
                  <c:v>42216</c:v>
                </c:pt>
                <c:pt idx="411">
                  <c:v>42219</c:v>
                </c:pt>
                <c:pt idx="412">
                  <c:v>42220</c:v>
                </c:pt>
                <c:pt idx="413">
                  <c:v>42221</c:v>
                </c:pt>
                <c:pt idx="414">
                  <c:v>42222</c:v>
                </c:pt>
                <c:pt idx="415">
                  <c:v>42223</c:v>
                </c:pt>
                <c:pt idx="416">
                  <c:v>42226</c:v>
                </c:pt>
                <c:pt idx="417">
                  <c:v>42227</c:v>
                </c:pt>
                <c:pt idx="418">
                  <c:v>42228</c:v>
                </c:pt>
                <c:pt idx="419">
                  <c:v>42229</c:v>
                </c:pt>
                <c:pt idx="420">
                  <c:v>42230</c:v>
                </c:pt>
                <c:pt idx="421">
                  <c:v>42233</c:v>
                </c:pt>
                <c:pt idx="422">
                  <c:v>42234</c:v>
                </c:pt>
                <c:pt idx="423">
                  <c:v>42235</c:v>
                </c:pt>
                <c:pt idx="424">
                  <c:v>42236</c:v>
                </c:pt>
                <c:pt idx="425">
                  <c:v>42237</c:v>
                </c:pt>
                <c:pt idx="426">
                  <c:v>42240</c:v>
                </c:pt>
                <c:pt idx="427">
                  <c:v>42241</c:v>
                </c:pt>
                <c:pt idx="428">
                  <c:v>42242</c:v>
                </c:pt>
                <c:pt idx="429">
                  <c:v>42243</c:v>
                </c:pt>
                <c:pt idx="430">
                  <c:v>42244</c:v>
                </c:pt>
                <c:pt idx="431">
                  <c:v>42247</c:v>
                </c:pt>
                <c:pt idx="432">
                  <c:v>42248</c:v>
                </c:pt>
                <c:pt idx="433">
                  <c:v>42249</c:v>
                </c:pt>
                <c:pt idx="434">
                  <c:v>42250</c:v>
                </c:pt>
                <c:pt idx="435">
                  <c:v>42251</c:v>
                </c:pt>
                <c:pt idx="436">
                  <c:v>42254</c:v>
                </c:pt>
                <c:pt idx="437">
                  <c:v>42255</c:v>
                </c:pt>
                <c:pt idx="438">
                  <c:v>42256</c:v>
                </c:pt>
                <c:pt idx="439">
                  <c:v>42257</c:v>
                </c:pt>
                <c:pt idx="440">
                  <c:v>42258</c:v>
                </c:pt>
                <c:pt idx="441">
                  <c:v>42261</c:v>
                </c:pt>
                <c:pt idx="442">
                  <c:v>42262</c:v>
                </c:pt>
                <c:pt idx="443">
                  <c:v>42263</c:v>
                </c:pt>
                <c:pt idx="444">
                  <c:v>42264</c:v>
                </c:pt>
                <c:pt idx="445">
                  <c:v>42265</c:v>
                </c:pt>
                <c:pt idx="446">
                  <c:v>42268</c:v>
                </c:pt>
                <c:pt idx="447">
                  <c:v>42269</c:v>
                </c:pt>
                <c:pt idx="448">
                  <c:v>42270</c:v>
                </c:pt>
                <c:pt idx="449">
                  <c:v>42271</c:v>
                </c:pt>
                <c:pt idx="450">
                  <c:v>42272</c:v>
                </c:pt>
                <c:pt idx="451">
                  <c:v>42275</c:v>
                </c:pt>
                <c:pt idx="452">
                  <c:v>42276</c:v>
                </c:pt>
                <c:pt idx="453">
                  <c:v>42277</c:v>
                </c:pt>
                <c:pt idx="454">
                  <c:v>42278</c:v>
                </c:pt>
                <c:pt idx="455">
                  <c:v>42279</c:v>
                </c:pt>
                <c:pt idx="456">
                  <c:v>42282</c:v>
                </c:pt>
                <c:pt idx="457">
                  <c:v>42283</c:v>
                </c:pt>
                <c:pt idx="458">
                  <c:v>42284</c:v>
                </c:pt>
                <c:pt idx="459">
                  <c:v>42285</c:v>
                </c:pt>
                <c:pt idx="460">
                  <c:v>42286</c:v>
                </c:pt>
                <c:pt idx="461">
                  <c:v>42289</c:v>
                </c:pt>
                <c:pt idx="462">
                  <c:v>42290</c:v>
                </c:pt>
                <c:pt idx="463">
                  <c:v>42291</c:v>
                </c:pt>
                <c:pt idx="464">
                  <c:v>42292</c:v>
                </c:pt>
                <c:pt idx="465">
                  <c:v>42293</c:v>
                </c:pt>
                <c:pt idx="466">
                  <c:v>42296</c:v>
                </c:pt>
                <c:pt idx="467">
                  <c:v>42297</c:v>
                </c:pt>
                <c:pt idx="468">
                  <c:v>42298</c:v>
                </c:pt>
                <c:pt idx="469">
                  <c:v>42299</c:v>
                </c:pt>
                <c:pt idx="470">
                  <c:v>42300</c:v>
                </c:pt>
                <c:pt idx="471">
                  <c:v>42303</c:v>
                </c:pt>
                <c:pt idx="472">
                  <c:v>42304</c:v>
                </c:pt>
                <c:pt idx="473">
                  <c:v>42305</c:v>
                </c:pt>
                <c:pt idx="474">
                  <c:v>42306</c:v>
                </c:pt>
                <c:pt idx="475">
                  <c:v>42307</c:v>
                </c:pt>
                <c:pt idx="476">
                  <c:v>42310</c:v>
                </c:pt>
                <c:pt idx="477">
                  <c:v>42311</c:v>
                </c:pt>
                <c:pt idx="478">
                  <c:v>42312</c:v>
                </c:pt>
                <c:pt idx="479">
                  <c:v>42313</c:v>
                </c:pt>
                <c:pt idx="480">
                  <c:v>42314</c:v>
                </c:pt>
                <c:pt idx="481">
                  <c:v>42317</c:v>
                </c:pt>
                <c:pt idx="482">
                  <c:v>42318</c:v>
                </c:pt>
                <c:pt idx="483">
                  <c:v>42319</c:v>
                </c:pt>
                <c:pt idx="484">
                  <c:v>42320</c:v>
                </c:pt>
                <c:pt idx="485">
                  <c:v>42321</c:v>
                </c:pt>
                <c:pt idx="486">
                  <c:v>42324</c:v>
                </c:pt>
                <c:pt idx="487">
                  <c:v>42325</c:v>
                </c:pt>
                <c:pt idx="488">
                  <c:v>42326</c:v>
                </c:pt>
                <c:pt idx="489">
                  <c:v>42327</c:v>
                </c:pt>
                <c:pt idx="490">
                  <c:v>42328</c:v>
                </c:pt>
                <c:pt idx="491">
                  <c:v>42331</c:v>
                </c:pt>
                <c:pt idx="492">
                  <c:v>42332</c:v>
                </c:pt>
                <c:pt idx="493">
                  <c:v>42333</c:v>
                </c:pt>
                <c:pt idx="494">
                  <c:v>42334</c:v>
                </c:pt>
                <c:pt idx="495">
                  <c:v>42335</c:v>
                </c:pt>
                <c:pt idx="496">
                  <c:v>42338</c:v>
                </c:pt>
                <c:pt idx="497">
                  <c:v>42339</c:v>
                </c:pt>
                <c:pt idx="498">
                  <c:v>42340</c:v>
                </c:pt>
                <c:pt idx="499">
                  <c:v>42341</c:v>
                </c:pt>
                <c:pt idx="500">
                  <c:v>42342</c:v>
                </c:pt>
                <c:pt idx="501">
                  <c:v>42345</c:v>
                </c:pt>
                <c:pt idx="502">
                  <c:v>42346</c:v>
                </c:pt>
                <c:pt idx="503">
                  <c:v>42347</c:v>
                </c:pt>
                <c:pt idx="504">
                  <c:v>42348</c:v>
                </c:pt>
                <c:pt idx="505">
                  <c:v>42349</c:v>
                </c:pt>
                <c:pt idx="506">
                  <c:v>42352</c:v>
                </c:pt>
                <c:pt idx="507">
                  <c:v>42353</c:v>
                </c:pt>
                <c:pt idx="508">
                  <c:v>42354</c:v>
                </c:pt>
                <c:pt idx="509">
                  <c:v>42355</c:v>
                </c:pt>
                <c:pt idx="510">
                  <c:v>42356</c:v>
                </c:pt>
                <c:pt idx="511">
                  <c:v>42359</c:v>
                </c:pt>
                <c:pt idx="512">
                  <c:v>42360</c:v>
                </c:pt>
                <c:pt idx="513">
                  <c:v>42361</c:v>
                </c:pt>
                <c:pt idx="514">
                  <c:v>42362</c:v>
                </c:pt>
                <c:pt idx="515">
                  <c:v>42363</c:v>
                </c:pt>
                <c:pt idx="516">
                  <c:v>42366</c:v>
                </c:pt>
                <c:pt idx="517">
                  <c:v>42367</c:v>
                </c:pt>
                <c:pt idx="518">
                  <c:v>42368</c:v>
                </c:pt>
                <c:pt idx="519">
                  <c:v>42369</c:v>
                </c:pt>
                <c:pt idx="520">
                  <c:v>42370</c:v>
                </c:pt>
                <c:pt idx="521">
                  <c:v>42373</c:v>
                </c:pt>
                <c:pt idx="522">
                  <c:v>42374</c:v>
                </c:pt>
                <c:pt idx="523">
                  <c:v>42375</c:v>
                </c:pt>
                <c:pt idx="524">
                  <c:v>42376</c:v>
                </c:pt>
                <c:pt idx="525">
                  <c:v>42377</c:v>
                </c:pt>
                <c:pt idx="526">
                  <c:v>42380</c:v>
                </c:pt>
                <c:pt idx="527">
                  <c:v>42381</c:v>
                </c:pt>
                <c:pt idx="528">
                  <c:v>42382</c:v>
                </c:pt>
                <c:pt idx="529">
                  <c:v>42383</c:v>
                </c:pt>
                <c:pt idx="530">
                  <c:v>42384</c:v>
                </c:pt>
                <c:pt idx="531">
                  <c:v>42387</c:v>
                </c:pt>
                <c:pt idx="532">
                  <c:v>42388</c:v>
                </c:pt>
                <c:pt idx="533">
                  <c:v>42389</c:v>
                </c:pt>
                <c:pt idx="534">
                  <c:v>42390</c:v>
                </c:pt>
                <c:pt idx="535">
                  <c:v>42391</c:v>
                </c:pt>
                <c:pt idx="536">
                  <c:v>42394</c:v>
                </c:pt>
                <c:pt idx="537">
                  <c:v>42395</c:v>
                </c:pt>
                <c:pt idx="538">
                  <c:v>42396</c:v>
                </c:pt>
                <c:pt idx="539">
                  <c:v>42397</c:v>
                </c:pt>
                <c:pt idx="540">
                  <c:v>42398</c:v>
                </c:pt>
                <c:pt idx="541">
                  <c:v>42401</c:v>
                </c:pt>
                <c:pt idx="542">
                  <c:v>42402</c:v>
                </c:pt>
                <c:pt idx="543">
                  <c:v>42403</c:v>
                </c:pt>
                <c:pt idx="544">
                  <c:v>42404</c:v>
                </c:pt>
                <c:pt idx="545">
                  <c:v>42405</c:v>
                </c:pt>
                <c:pt idx="546">
                  <c:v>42408</c:v>
                </c:pt>
                <c:pt idx="547">
                  <c:v>42409</c:v>
                </c:pt>
                <c:pt idx="548">
                  <c:v>42410</c:v>
                </c:pt>
                <c:pt idx="549">
                  <c:v>42411</c:v>
                </c:pt>
                <c:pt idx="550">
                  <c:v>42412</c:v>
                </c:pt>
                <c:pt idx="551">
                  <c:v>42415</c:v>
                </c:pt>
                <c:pt idx="552">
                  <c:v>42416</c:v>
                </c:pt>
                <c:pt idx="553">
                  <c:v>42417</c:v>
                </c:pt>
                <c:pt idx="554">
                  <c:v>42418</c:v>
                </c:pt>
                <c:pt idx="555">
                  <c:v>42419</c:v>
                </c:pt>
                <c:pt idx="556">
                  <c:v>42422</c:v>
                </c:pt>
                <c:pt idx="557">
                  <c:v>42423</c:v>
                </c:pt>
                <c:pt idx="558">
                  <c:v>42424</c:v>
                </c:pt>
                <c:pt idx="559">
                  <c:v>42425</c:v>
                </c:pt>
                <c:pt idx="560">
                  <c:v>42426</c:v>
                </c:pt>
                <c:pt idx="561">
                  <c:v>42429</c:v>
                </c:pt>
                <c:pt idx="562">
                  <c:v>42430</c:v>
                </c:pt>
                <c:pt idx="563">
                  <c:v>42431</c:v>
                </c:pt>
                <c:pt idx="564">
                  <c:v>42432</c:v>
                </c:pt>
                <c:pt idx="565">
                  <c:v>42433</c:v>
                </c:pt>
                <c:pt idx="566">
                  <c:v>42436</c:v>
                </c:pt>
                <c:pt idx="567">
                  <c:v>42437</c:v>
                </c:pt>
                <c:pt idx="568">
                  <c:v>42438</c:v>
                </c:pt>
                <c:pt idx="569">
                  <c:v>42439</c:v>
                </c:pt>
                <c:pt idx="570">
                  <c:v>42440</c:v>
                </c:pt>
                <c:pt idx="571">
                  <c:v>42443</c:v>
                </c:pt>
                <c:pt idx="572">
                  <c:v>42444</c:v>
                </c:pt>
                <c:pt idx="573">
                  <c:v>42445</c:v>
                </c:pt>
                <c:pt idx="574">
                  <c:v>42446</c:v>
                </c:pt>
                <c:pt idx="575">
                  <c:v>42447</c:v>
                </c:pt>
                <c:pt idx="576">
                  <c:v>42450</c:v>
                </c:pt>
                <c:pt idx="577">
                  <c:v>42451</c:v>
                </c:pt>
                <c:pt idx="578">
                  <c:v>42452</c:v>
                </c:pt>
                <c:pt idx="579">
                  <c:v>42453</c:v>
                </c:pt>
                <c:pt idx="580">
                  <c:v>42454</c:v>
                </c:pt>
                <c:pt idx="581">
                  <c:v>42457</c:v>
                </c:pt>
                <c:pt idx="582">
                  <c:v>42458</c:v>
                </c:pt>
                <c:pt idx="583">
                  <c:v>42459</c:v>
                </c:pt>
                <c:pt idx="584">
                  <c:v>42460</c:v>
                </c:pt>
                <c:pt idx="585">
                  <c:v>42461</c:v>
                </c:pt>
                <c:pt idx="586">
                  <c:v>42464</c:v>
                </c:pt>
                <c:pt idx="587">
                  <c:v>42465</c:v>
                </c:pt>
                <c:pt idx="588">
                  <c:v>42466</c:v>
                </c:pt>
                <c:pt idx="589">
                  <c:v>42467</c:v>
                </c:pt>
                <c:pt idx="590">
                  <c:v>42468</c:v>
                </c:pt>
                <c:pt idx="591">
                  <c:v>42471</c:v>
                </c:pt>
                <c:pt idx="592">
                  <c:v>42472</c:v>
                </c:pt>
                <c:pt idx="593">
                  <c:v>42473</c:v>
                </c:pt>
                <c:pt idx="594">
                  <c:v>42474</c:v>
                </c:pt>
                <c:pt idx="595">
                  <c:v>42475</c:v>
                </c:pt>
                <c:pt idx="596">
                  <c:v>42478</c:v>
                </c:pt>
                <c:pt idx="597">
                  <c:v>42479</c:v>
                </c:pt>
                <c:pt idx="598">
                  <c:v>42480</c:v>
                </c:pt>
                <c:pt idx="599">
                  <c:v>42481</c:v>
                </c:pt>
                <c:pt idx="600">
                  <c:v>42482</c:v>
                </c:pt>
                <c:pt idx="601">
                  <c:v>42485</c:v>
                </c:pt>
                <c:pt idx="602">
                  <c:v>42486</c:v>
                </c:pt>
                <c:pt idx="603">
                  <c:v>42487</c:v>
                </c:pt>
                <c:pt idx="604">
                  <c:v>42488</c:v>
                </c:pt>
                <c:pt idx="605">
                  <c:v>42489</c:v>
                </c:pt>
                <c:pt idx="606">
                  <c:v>42492</c:v>
                </c:pt>
                <c:pt idx="607">
                  <c:v>42493</c:v>
                </c:pt>
                <c:pt idx="608">
                  <c:v>42494</c:v>
                </c:pt>
                <c:pt idx="609">
                  <c:v>42495</c:v>
                </c:pt>
                <c:pt idx="610">
                  <c:v>42496</c:v>
                </c:pt>
                <c:pt idx="611">
                  <c:v>42499</c:v>
                </c:pt>
                <c:pt idx="612">
                  <c:v>42500</c:v>
                </c:pt>
                <c:pt idx="613">
                  <c:v>42501</c:v>
                </c:pt>
                <c:pt idx="614">
                  <c:v>42502</c:v>
                </c:pt>
                <c:pt idx="615">
                  <c:v>42503</c:v>
                </c:pt>
                <c:pt idx="616">
                  <c:v>42506</c:v>
                </c:pt>
                <c:pt idx="617">
                  <c:v>42507</c:v>
                </c:pt>
                <c:pt idx="618">
                  <c:v>42508</c:v>
                </c:pt>
                <c:pt idx="619">
                  <c:v>42509</c:v>
                </c:pt>
                <c:pt idx="620">
                  <c:v>42510</c:v>
                </c:pt>
                <c:pt idx="621">
                  <c:v>42513</c:v>
                </c:pt>
                <c:pt idx="622">
                  <c:v>42514</c:v>
                </c:pt>
                <c:pt idx="623">
                  <c:v>42515</c:v>
                </c:pt>
                <c:pt idx="624">
                  <c:v>42516</c:v>
                </c:pt>
                <c:pt idx="625">
                  <c:v>42517</c:v>
                </c:pt>
                <c:pt idx="626">
                  <c:v>42520</c:v>
                </c:pt>
                <c:pt idx="627">
                  <c:v>42521</c:v>
                </c:pt>
                <c:pt idx="628">
                  <c:v>42522</c:v>
                </c:pt>
                <c:pt idx="629">
                  <c:v>42523</c:v>
                </c:pt>
                <c:pt idx="630">
                  <c:v>42524</c:v>
                </c:pt>
                <c:pt idx="631">
                  <c:v>42527</c:v>
                </c:pt>
                <c:pt idx="632">
                  <c:v>42528</c:v>
                </c:pt>
                <c:pt idx="633">
                  <c:v>42529</c:v>
                </c:pt>
                <c:pt idx="634">
                  <c:v>42530</c:v>
                </c:pt>
                <c:pt idx="635">
                  <c:v>42531</c:v>
                </c:pt>
                <c:pt idx="636">
                  <c:v>42534</c:v>
                </c:pt>
                <c:pt idx="637">
                  <c:v>42535</c:v>
                </c:pt>
                <c:pt idx="638">
                  <c:v>42536</c:v>
                </c:pt>
                <c:pt idx="639">
                  <c:v>42537</c:v>
                </c:pt>
                <c:pt idx="640">
                  <c:v>42538</c:v>
                </c:pt>
                <c:pt idx="641">
                  <c:v>42541</c:v>
                </c:pt>
                <c:pt idx="642">
                  <c:v>42542</c:v>
                </c:pt>
                <c:pt idx="643">
                  <c:v>42543</c:v>
                </c:pt>
                <c:pt idx="644">
                  <c:v>42544</c:v>
                </c:pt>
                <c:pt idx="645">
                  <c:v>42545</c:v>
                </c:pt>
                <c:pt idx="646">
                  <c:v>42548</c:v>
                </c:pt>
                <c:pt idx="647">
                  <c:v>42549</c:v>
                </c:pt>
                <c:pt idx="648">
                  <c:v>42550</c:v>
                </c:pt>
                <c:pt idx="649">
                  <c:v>42551</c:v>
                </c:pt>
                <c:pt idx="650">
                  <c:v>42552</c:v>
                </c:pt>
                <c:pt idx="651">
                  <c:v>42555</c:v>
                </c:pt>
                <c:pt idx="652">
                  <c:v>42556</c:v>
                </c:pt>
                <c:pt idx="653">
                  <c:v>42557</c:v>
                </c:pt>
                <c:pt idx="654">
                  <c:v>42558</c:v>
                </c:pt>
                <c:pt idx="655">
                  <c:v>42559</c:v>
                </c:pt>
                <c:pt idx="656">
                  <c:v>42562</c:v>
                </c:pt>
                <c:pt idx="657">
                  <c:v>42563</c:v>
                </c:pt>
                <c:pt idx="658">
                  <c:v>42564</c:v>
                </c:pt>
                <c:pt idx="659">
                  <c:v>42565</c:v>
                </c:pt>
                <c:pt idx="660">
                  <c:v>42566</c:v>
                </c:pt>
                <c:pt idx="661">
                  <c:v>42569</c:v>
                </c:pt>
                <c:pt idx="662">
                  <c:v>42570</c:v>
                </c:pt>
                <c:pt idx="663">
                  <c:v>42571</c:v>
                </c:pt>
                <c:pt idx="664">
                  <c:v>42572</c:v>
                </c:pt>
                <c:pt idx="665">
                  <c:v>42573</c:v>
                </c:pt>
                <c:pt idx="666">
                  <c:v>42576</c:v>
                </c:pt>
                <c:pt idx="667">
                  <c:v>42577</c:v>
                </c:pt>
                <c:pt idx="668">
                  <c:v>42578</c:v>
                </c:pt>
                <c:pt idx="669">
                  <c:v>42579</c:v>
                </c:pt>
                <c:pt idx="670">
                  <c:v>42580</c:v>
                </c:pt>
                <c:pt idx="671">
                  <c:v>42583</c:v>
                </c:pt>
                <c:pt idx="672">
                  <c:v>42584</c:v>
                </c:pt>
                <c:pt idx="673">
                  <c:v>42585</c:v>
                </c:pt>
                <c:pt idx="674">
                  <c:v>42586</c:v>
                </c:pt>
                <c:pt idx="675">
                  <c:v>42587</c:v>
                </c:pt>
                <c:pt idx="676">
                  <c:v>42590</c:v>
                </c:pt>
                <c:pt idx="677">
                  <c:v>42591</c:v>
                </c:pt>
                <c:pt idx="678">
                  <c:v>42592</c:v>
                </c:pt>
                <c:pt idx="679">
                  <c:v>42593</c:v>
                </c:pt>
                <c:pt idx="680">
                  <c:v>42594</c:v>
                </c:pt>
                <c:pt idx="681">
                  <c:v>42597</c:v>
                </c:pt>
                <c:pt idx="682">
                  <c:v>42598</c:v>
                </c:pt>
                <c:pt idx="683">
                  <c:v>42599</c:v>
                </c:pt>
                <c:pt idx="684">
                  <c:v>42600</c:v>
                </c:pt>
                <c:pt idx="685">
                  <c:v>42601</c:v>
                </c:pt>
                <c:pt idx="686">
                  <c:v>42604</c:v>
                </c:pt>
                <c:pt idx="687">
                  <c:v>42605</c:v>
                </c:pt>
                <c:pt idx="688">
                  <c:v>42606</c:v>
                </c:pt>
                <c:pt idx="689">
                  <c:v>42607</c:v>
                </c:pt>
                <c:pt idx="690">
                  <c:v>42608</c:v>
                </c:pt>
                <c:pt idx="691">
                  <c:v>42611</c:v>
                </c:pt>
                <c:pt idx="692">
                  <c:v>42612</c:v>
                </c:pt>
                <c:pt idx="693">
                  <c:v>42613</c:v>
                </c:pt>
                <c:pt idx="694">
                  <c:v>42614</c:v>
                </c:pt>
                <c:pt idx="695">
                  <c:v>42615</c:v>
                </c:pt>
                <c:pt idx="696">
                  <c:v>42618</c:v>
                </c:pt>
                <c:pt idx="697">
                  <c:v>42619</c:v>
                </c:pt>
                <c:pt idx="698">
                  <c:v>42620</c:v>
                </c:pt>
                <c:pt idx="699">
                  <c:v>42621</c:v>
                </c:pt>
                <c:pt idx="700">
                  <c:v>42622</c:v>
                </c:pt>
                <c:pt idx="701">
                  <c:v>42625</c:v>
                </c:pt>
                <c:pt idx="702">
                  <c:v>42626</c:v>
                </c:pt>
                <c:pt idx="703">
                  <c:v>42627</c:v>
                </c:pt>
                <c:pt idx="704">
                  <c:v>42628</c:v>
                </c:pt>
                <c:pt idx="705">
                  <c:v>42629</c:v>
                </c:pt>
                <c:pt idx="706">
                  <c:v>42632</c:v>
                </c:pt>
                <c:pt idx="707">
                  <c:v>42633</c:v>
                </c:pt>
                <c:pt idx="708">
                  <c:v>42634</c:v>
                </c:pt>
                <c:pt idx="709">
                  <c:v>42635</c:v>
                </c:pt>
                <c:pt idx="710">
                  <c:v>42636</c:v>
                </c:pt>
                <c:pt idx="711">
                  <c:v>42639</c:v>
                </c:pt>
                <c:pt idx="712">
                  <c:v>42640</c:v>
                </c:pt>
                <c:pt idx="713">
                  <c:v>42641</c:v>
                </c:pt>
                <c:pt idx="714">
                  <c:v>42642</c:v>
                </c:pt>
                <c:pt idx="715">
                  <c:v>42643</c:v>
                </c:pt>
                <c:pt idx="716">
                  <c:v>42646</c:v>
                </c:pt>
                <c:pt idx="717">
                  <c:v>42647</c:v>
                </c:pt>
                <c:pt idx="718">
                  <c:v>42648</c:v>
                </c:pt>
                <c:pt idx="719">
                  <c:v>42649</c:v>
                </c:pt>
                <c:pt idx="720">
                  <c:v>42650</c:v>
                </c:pt>
                <c:pt idx="721">
                  <c:v>42653</c:v>
                </c:pt>
                <c:pt idx="722">
                  <c:v>42654</c:v>
                </c:pt>
                <c:pt idx="723">
                  <c:v>42655</c:v>
                </c:pt>
                <c:pt idx="724">
                  <c:v>42656</c:v>
                </c:pt>
                <c:pt idx="725">
                  <c:v>42657</c:v>
                </c:pt>
                <c:pt idx="726">
                  <c:v>42660</c:v>
                </c:pt>
                <c:pt idx="727">
                  <c:v>42661</c:v>
                </c:pt>
                <c:pt idx="728">
                  <c:v>42662</c:v>
                </c:pt>
                <c:pt idx="729">
                  <c:v>42663</c:v>
                </c:pt>
                <c:pt idx="730">
                  <c:v>42664</c:v>
                </c:pt>
                <c:pt idx="731">
                  <c:v>42667</c:v>
                </c:pt>
                <c:pt idx="732">
                  <c:v>42668</c:v>
                </c:pt>
                <c:pt idx="733">
                  <c:v>42669</c:v>
                </c:pt>
                <c:pt idx="734">
                  <c:v>42670</c:v>
                </c:pt>
                <c:pt idx="735">
                  <c:v>42671</c:v>
                </c:pt>
                <c:pt idx="736">
                  <c:v>42674</c:v>
                </c:pt>
                <c:pt idx="737">
                  <c:v>42675</c:v>
                </c:pt>
                <c:pt idx="738">
                  <c:v>42676</c:v>
                </c:pt>
                <c:pt idx="739">
                  <c:v>42677</c:v>
                </c:pt>
                <c:pt idx="740">
                  <c:v>42678</c:v>
                </c:pt>
                <c:pt idx="741">
                  <c:v>42681</c:v>
                </c:pt>
                <c:pt idx="742">
                  <c:v>42682</c:v>
                </c:pt>
                <c:pt idx="743">
                  <c:v>42683</c:v>
                </c:pt>
                <c:pt idx="744">
                  <c:v>42684</c:v>
                </c:pt>
                <c:pt idx="745">
                  <c:v>42685</c:v>
                </c:pt>
                <c:pt idx="746">
                  <c:v>42688</c:v>
                </c:pt>
                <c:pt idx="747">
                  <c:v>42689</c:v>
                </c:pt>
                <c:pt idx="748">
                  <c:v>42690</c:v>
                </c:pt>
                <c:pt idx="749">
                  <c:v>42691</c:v>
                </c:pt>
                <c:pt idx="750">
                  <c:v>42692</c:v>
                </c:pt>
                <c:pt idx="751">
                  <c:v>42695</c:v>
                </c:pt>
                <c:pt idx="752">
                  <c:v>42696</c:v>
                </c:pt>
                <c:pt idx="753">
                  <c:v>42697</c:v>
                </c:pt>
                <c:pt idx="754">
                  <c:v>42698</c:v>
                </c:pt>
                <c:pt idx="755">
                  <c:v>42699</c:v>
                </c:pt>
                <c:pt idx="756">
                  <c:v>42702</c:v>
                </c:pt>
                <c:pt idx="757">
                  <c:v>42703</c:v>
                </c:pt>
                <c:pt idx="758">
                  <c:v>42704</c:v>
                </c:pt>
                <c:pt idx="759">
                  <c:v>42705</c:v>
                </c:pt>
                <c:pt idx="760">
                  <c:v>42706</c:v>
                </c:pt>
                <c:pt idx="761">
                  <c:v>42709</c:v>
                </c:pt>
                <c:pt idx="762">
                  <c:v>42710</c:v>
                </c:pt>
                <c:pt idx="763">
                  <c:v>42711</c:v>
                </c:pt>
                <c:pt idx="764">
                  <c:v>42712</c:v>
                </c:pt>
                <c:pt idx="765">
                  <c:v>42713</c:v>
                </c:pt>
                <c:pt idx="766">
                  <c:v>42716</c:v>
                </c:pt>
                <c:pt idx="767">
                  <c:v>42717</c:v>
                </c:pt>
                <c:pt idx="768">
                  <c:v>42718</c:v>
                </c:pt>
                <c:pt idx="769">
                  <c:v>42719</c:v>
                </c:pt>
                <c:pt idx="770">
                  <c:v>42720</c:v>
                </c:pt>
                <c:pt idx="771">
                  <c:v>42723</c:v>
                </c:pt>
                <c:pt idx="772">
                  <c:v>42724</c:v>
                </c:pt>
                <c:pt idx="773">
                  <c:v>42725</c:v>
                </c:pt>
                <c:pt idx="774">
                  <c:v>42726</c:v>
                </c:pt>
                <c:pt idx="775">
                  <c:v>42727</c:v>
                </c:pt>
                <c:pt idx="776">
                  <c:v>42730</c:v>
                </c:pt>
                <c:pt idx="777">
                  <c:v>42731</c:v>
                </c:pt>
                <c:pt idx="778">
                  <c:v>42732</c:v>
                </c:pt>
                <c:pt idx="779">
                  <c:v>42733</c:v>
                </c:pt>
                <c:pt idx="780">
                  <c:v>42734</c:v>
                </c:pt>
                <c:pt idx="781">
                  <c:v>42737</c:v>
                </c:pt>
                <c:pt idx="782">
                  <c:v>42738</c:v>
                </c:pt>
                <c:pt idx="783">
                  <c:v>42739</c:v>
                </c:pt>
                <c:pt idx="784">
                  <c:v>42740</c:v>
                </c:pt>
                <c:pt idx="785">
                  <c:v>42741</c:v>
                </c:pt>
                <c:pt idx="786">
                  <c:v>42744</c:v>
                </c:pt>
                <c:pt idx="787">
                  <c:v>42745</c:v>
                </c:pt>
                <c:pt idx="788">
                  <c:v>42746</c:v>
                </c:pt>
                <c:pt idx="789">
                  <c:v>42747</c:v>
                </c:pt>
                <c:pt idx="790">
                  <c:v>42748</c:v>
                </c:pt>
                <c:pt idx="791">
                  <c:v>42751</c:v>
                </c:pt>
                <c:pt idx="792">
                  <c:v>42752</c:v>
                </c:pt>
                <c:pt idx="793">
                  <c:v>42753</c:v>
                </c:pt>
                <c:pt idx="794">
                  <c:v>42754</c:v>
                </c:pt>
                <c:pt idx="795">
                  <c:v>42755</c:v>
                </c:pt>
                <c:pt idx="796">
                  <c:v>42758</c:v>
                </c:pt>
                <c:pt idx="797">
                  <c:v>42759</c:v>
                </c:pt>
                <c:pt idx="798">
                  <c:v>42760</c:v>
                </c:pt>
                <c:pt idx="799">
                  <c:v>42761</c:v>
                </c:pt>
                <c:pt idx="800">
                  <c:v>42762</c:v>
                </c:pt>
                <c:pt idx="801">
                  <c:v>42765</c:v>
                </c:pt>
                <c:pt idx="802">
                  <c:v>42766</c:v>
                </c:pt>
                <c:pt idx="803">
                  <c:v>42767</c:v>
                </c:pt>
                <c:pt idx="804">
                  <c:v>42768</c:v>
                </c:pt>
                <c:pt idx="805">
                  <c:v>42769</c:v>
                </c:pt>
                <c:pt idx="806">
                  <c:v>42772</c:v>
                </c:pt>
                <c:pt idx="807">
                  <c:v>42773</c:v>
                </c:pt>
                <c:pt idx="808">
                  <c:v>42774</c:v>
                </c:pt>
                <c:pt idx="809">
                  <c:v>42775</c:v>
                </c:pt>
                <c:pt idx="810">
                  <c:v>42776</c:v>
                </c:pt>
                <c:pt idx="811">
                  <c:v>42779</c:v>
                </c:pt>
                <c:pt idx="812">
                  <c:v>42780</c:v>
                </c:pt>
                <c:pt idx="813">
                  <c:v>42781</c:v>
                </c:pt>
                <c:pt idx="814">
                  <c:v>42782</c:v>
                </c:pt>
                <c:pt idx="815">
                  <c:v>42783</c:v>
                </c:pt>
                <c:pt idx="816">
                  <c:v>42786</c:v>
                </c:pt>
                <c:pt idx="817">
                  <c:v>42787</c:v>
                </c:pt>
                <c:pt idx="818">
                  <c:v>42788</c:v>
                </c:pt>
                <c:pt idx="819">
                  <c:v>42789</c:v>
                </c:pt>
                <c:pt idx="820">
                  <c:v>42790</c:v>
                </c:pt>
                <c:pt idx="821">
                  <c:v>42793</c:v>
                </c:pt>
                <c:pt idx="822">
                  <c:v>42794</c:v>
                </c:pt>
                <c:pt idx="823">
                  <c:v>42795</c:v>
                </c:pt>
                <c:pt idx="824">
                  <c:v>42796</c:v>
                </c:pt>
                <c:pt idx="825">
                  <c:v>42797</c:v>
                </c:pt>
                <c:pt idx="826">
                  <c:v>42800</c:v>
                </c:pt>
                <c:pt idx="827">
                  <c:v>42801</c:v>
                </c:pt>
                <c:pt idx="828">
                  <c:v>42802</c:v>
                </c:pt>
                <c:pt idx="829">
                  <c:v>42803</c:v>
                </c:pt>
                <c:pt idx="830">
                  <c:v>42804</c:v>
                </c:pt>
                <c:pt idx="831">
                  <c:v>42807</c:v>
                </c:pt>
                <c:pt idx="832">
                  <c:v>42808</c:v>
                </c:pt>
                <c:pt idx="833">
                  <c:v>42809</c:v>
                </c:pt>
                <c:pt idx="834">
                  <c:v>42810</c:v>
                </c:pt>
                <c:pt idx="835">
                  <c:v>42811</c:v>
                </c:pt>
                <c:pt idx="836">
                  <c:v>42814</c:v>
                </c:pt>
                <c:pt idx="837">
                  <c:v>42815</c:v>
                </c:pt>
                <c:pt idx="838">
                  <c:v>42816</c:v>
                </c:pt>
                <c:pt idx="839">
                  <c:v>42817</c:v>
                </c:pt>
                <c:pt idx="840">
                  <c:v>42818</c:v>
                </c:pt>
                <c:pt idx="841">
                  <c:v>42821</c:v>
                </c:pt>
                <c:pt idx="842">
                  <c:v>42822</c:v>
                </c:pt>
                <c:pt idx="843">
                  <c:v>42823</c:v>
                </c:pt>
                <c:pt idx="844">
                  <c:v>42824</c:v>
                </c:pt>
                <c:pt idx="845">
                  <c:v>42825</c:v>
                </c:pt>
                <c:pt idx="846">
                  <c:v>42828</c:v>
                </c:pt>
                <c:pt idx="847">
                  <c:v>42829</c:v>
                </c:pt>
                <c:pt idx="848">
                  <c:v>42830</c:v>
                </c:pt>
                <c:pt idx="849">
                  <c:v>42831</c:v>
                </c:pt>
                <c:pt idx="850">
                  <c:v>42832</c:v>
                </c:pt>
                <c:pt idx="851">
                  <c:v>42835</c:v>
                </c:pt>
                <c:pt idx="852">
                  <c:v>42836</c:v>
                </c:pt>
                <c:pt idx="853">
                  <c:v>42837</c:v>
                </c:pt>
                <c:pt idx="854">
                  <c:v>42838</c:v>
                </c:pt>
                <c:pt idx="855">
                  <c:v>42839</c:v>
                </c:pt>
                <c:pt idx="856">
                  <c:v>42842</c:v>
                </c:pt>
                <c:pt idx="857">
                  <c:v>42843</c:v>
                </c:pt>
                <c:pt idx="858">
                  <c:v>42844</c:v>
                </c:pt>
                <c:pt idx="859">
                  <c:v>42845</c:v>
                </c:pt>
                <c:pt idx="860">
                  <c:v>42846</c:v>
                </c:pt>
                <c:pt idx="861">
                  <c:v>42849</c:v>
                </c:pt>
                <c:pt idx="862">
                  <c:v>42850</c:v>
                </c:pt>
                <c:pt idx="863">
                  <c:v>42851</c:v>
                </c:pt>
                <c:pt idx="864">
                  <c:v>42852</c:v>
                </c:pt>
                <c:pt idx="865">
                  <c:v>42853</c:v>
                </c:pt>
                <c:pt idx="866">
                  <c:v>42856</c:v>
                </c:pt>
                <c:pt idx="867">
                  <c:v>42857</c:v>
                </c:pt>
                <c:pt idx="868">
                  <c:v>42858</c:v>
                </c:pt>
                <c:pt idx="869">
                  <c:v>42859</c:v>
                </c:pt>
                <c:pt idx="870">
                  <c:v>42860</c:v>
                </c:pt>
                <c:pt idx="871">
                  <c:v>42863</c:v>
                </c:pt>
                <c:pt idx="872">
                  <c:v>42864</c:v>
                </c:pt>
                <c:pt idx="873">
                  <c:v>42865</c:v>
                </c:pt>
                <c:pt idx="874">
                  <c:v>42866</c:v>
                </c:pt>
                <c:pt idx="875">
                  <c:v>42867</c:v>
                </c:pt>
                <c:pt idx="876">
                  <c:v>42870</c:v>
                </c:pt>
                <c:pt idx="877">
                  <c:v>42871</c:v>
                </c:pt>
                <c:pt idx="878">
                  <c:v>42872</c:v>
                </c:pt>
                <c:pt idx="879">
                  <c:v>42873</c:v>
                </c:pt>
                <c:pt idx="880">
                  <c:v>42874</c:v>
                </c:pt>
                <c:pt idx="881">
                  <c:v>42877</c:v>
                </c:pt>
                <c:pt idx="882">
                  <c:v>42878</c:v>
                </c:pt>
                <c:pt idx="883">
                  <c:v>42879</c:v>
                </c:pt>
                <c:pt idx="884">
                  <c:v>42880</c:v>
                </c:pt>
                <c:pt idx="885">
                  <c:v>42881</c:v>
                </c:pt>
                <c:pt idx="886">
                  <c:v>42884</c:v>
                </c:pt>
                <c:pt idx="887">
                  <c:v>42885</c:v>
                </c:pt>
                <c:pt idx="888">
                  <c:v>42886</c:v>
                </c:pt>
                <c:pt idx="889">
                  <c:v>42887</c:v>
                </c:pt>
                <c:pt idx="890">
                  <c:v>42888</c:v>
                </c:pt>
                <c:pt idx="891">
                  <c:v>42891</c:v>
                </c:pt>
                <c:pt idx="892">
                  <c:v>42892</c:v>
                </c:pt>
                <c:pt idx="893">
                  <c:v>42893</c:v>
                </c:pt>
                <c:pt idx="894">
                  <c:v>42894</c:v>
                </c:pt>
                <c:pt idx="895">
                  <c:v>42895</c:v>
                </c:pt>
                <c:pt idx="896">
                  <c:v>42898</c:v>
                </c:pt>
                <c:pt idx="897">
                  <c:v>42899</c:v>
                </c:pt>
                <c:pt idx="898">
                  <c:v>42900</c:v>
                </c:pt>
                <c:pt idx="899">
                  <c:v>42901</c:v>
                </c:pt>
                <c:pt idx="900">
                  <c:v>42902</c:v>
                </c:pt>
                <c:pt idx="901">
                  <c:v>42905</c:v>
                </c:pt>
                <c:pt idx="902">
                  <c:v>42906</c:v>
                </c:pt>
                <c:pt idx="903">
                  <c:v>42907</c:v>
                </c:pt>
                <c:pt idx="904">
                  <c:v>42908</c:v>
                </c:pt>
                <c:pt idx="905">
                  <c:v>42909</c:v>
                </c:pt>
                <c:pt idx="906">
                  <c:v>42912</c:v>
                </c:pt>
                <c:pt idx="907">
                  <c:v>42913</c:v>
                </c:pt>
                <c:pt idx="908">
                  <c:v>42914</c:v>
                </c:pt>
                <c:pt idx="909">
                  <c:v>42915</c:v>
                </c:pt>
                <c:pt idx="910">
                  <c:v>42916</c:v>
                </c:pt>
                <c:pt idx="911">
                  <c:v>42919</c:v>
                </c:pt>
                <c:pt idx="912">
                  <c:v>42920</c:v>
                </c:pt>
                <c:pt idx="913">
                  <c:v>42921</c:v>
                </c:pt>
                <c:pt idx="914">
                  <c:v>42922</c:v>
                </c:pt>
                <c:pt idx="915">
                  <c:v>42923</c:v>
                </c:pt>
                <c:pt idx="916">
                  <c:v>42926</c:v>
                </c:pt>
                <c:pt idx="917">
                  <c:v>42927</c:v>
                </c:pt>
                <c:pt idx="918">
                  <c:v>42928</c:v>
                </c:pt>
                <c:pt idx="919">
                  <c:v>42929</c:v>
                </c:pt>
                <c:pt idx="920">
                  <c:v>42930</c:v>
                </c:pt>
                <c:pt idx="921">
                  <c:v>42933</c:v>
                </c:pt>
                <c:pt idx="922">
                  <c:v>42934</c:v>
                </c:pt>
                <c:pt idx="923">
                  <c:v>42935</c:v>
                </c:pt>
                <c:pt idx="924">
                  <c:v>42936</c:v>
                </c:pt>
                <c:pt idx="925">
                  <c:v>42937</c:v>
                </c:pt>
                <c:pt idx="926">
                  <c:v>42940</c:v>
                </c:pt>
                <c:pt idx="927">
                  <c:v>42941</c:v>
                </c:pt>
                <c:pt idx="928">
                  <c:v>42942</c:v>
                </c:pt>
                <c:pt idx="929">
                  <c:v>42943</c:v>
                </c:pt>
                <c:pt idx="930">
                  <c:v>42944</c:v>
                </c:pt>
                <c:pt idx="931">
                  <c:v>42947</c:v>
                </c:pt>
                <c:pt idx="932">
                  <c:v>42948</c:v>
                </c:pt>
                <c:pt idx="933">
                  <c:v>42949</c:v>
                </c:pt>
                <c:pt idx="934">
                  <c:v>42950</c:v>
                </c:pt>
                <c:pt idx="935">
                  <c:v>42951</c:v>
                </c:pt>
                <c:pt idx="936">
                  <c:v>42954</c:v>
                </c:pt>
                <c:pt idx="937">
                  <c:v>42955</c:v>
                </c:pt>
                <c:pt idx="938">
                  <c:v>42956</c:v>
                </c:pt>
                <c:pt idx="939">
                  <c:v>42957</c:v>
                </c:pt>
                <c:pt idx="940">
                  <c:v>42958</c:v>
                </c:pt>
                <c:pt idx="941">
                  <c:v>42961</c:v>
                </c:pt>
                <c:pt idx="942">
                  <c:v>42962</c:v>
                </c:pt>
                <c:pt idx="943">
                  <c:v>42963</c:v>
                </c:pt>
                <c:pt idx="944">
                  <c:v>42964</c:v>
                </c:pt>
                <c:pt idx="945">
                  <c:v>42965</c:v>
                </c:pt>
                <c:pt idx="946">
                  <c:v>42968</c:v>
                </c:pt>
                <c:pt idx="947">
                  <c:v>42969</c:v>
                </c:pt>
                <c:pt idx="948">
                  <c:v>42970</c:v>
                </c:pt>
                <c:pt idx="949">
                  <c:v>42971</c:v>
                </c:pt>
                <c:pt idx="950">
                  <c:v>42972</c:v>
                </c:pt>
                <c:pt idx="951">
                  <c:v>42975</c:v>
                </c:pt>
                <c:pt idx="952">
                  <c:v>42976</c:v>
                </c:pt>
                <c:pt idx="953">
                  <c:v>42977</c:v>
                </c:pt>
                <c:pt idx="954">
                  <c:v>42978</c:v>
                </c:pt>
                <c:pt idx="955">
                  <c:v>42979</c:v>
                </c:pt>
                <c:pt idx="956">
                  <c:v>42982</c:v>
                </c:pt>
              </c:numCache>
            </c:numRef>
          </c:cat>
          <c:val>
            <c:numRef>
              <c:f>Sheet1!$E$963:$E$1919</c:f>
              <c:numCache>
                <c:formatCode>0.0%</c:formatCode>
                <c:ptCount val="957"/>
                <c:pt idx="0">
                  <c:v>0</c:v>
                </c:pt>
                <c:pt idx="1">
                  <c:v>6.0815770158328952E-3</c:v>
                </c:pt>
                <c:pt idx="2">
                  <c:v>2.5165146272412287E-3</c:v>
                </c:pt>
                <c:pt idx="3">
                  <c:v>-3.1456432840515358E-4</c:v>
                </c:pt>
                <c:pt idx="4">
                  <c:v>3.1456432840504256E-4</c:v>
                </c:pt>
                <c:pt idx="5">
                  <c:v>6.6058508965081142E-3</c:v>
                </c:pt>
                <c:pt idx="6">
                  <c:v>1.7930166719094087E-2</c:v>
                </c:pt>
                <c:pt idx="7">
                  <c:v>6.1864317919682055E-3</c:v>
                </c:pt>
                <c:pt idx="8">
                  <c:v>2.8310789556462712E-3</c:v>
                </c:pt>
                <c:pt idx="9">
                  <c:v>4.7184649260774147E-3</c:v>
                </c:pt>
                <c:pt idx="10">
                  <c:v>5.0330292544824573E-3</c:v>
                </c:pt>
                <c:pt idx="11">
                  <c:v>6.500996120373248E-3</c:v>
                </c:pt>
                <c:pt idx="12">
                  <c:v>5.3475935828874999E-3</c:v>
                </c:pt>
                <c:pt idx="13">
                  <c:v>3.1456432840515358E-3</c:v>
                </c:pt>
                <c:pt idx="14">
                  <c:v>1.5203942539582682E-2</c:v>
                </c:pt>
                <c:pt idx="15">
                  <c:v>2.5374855824682685E-2</c:v>
                </c:pt>
                <c:pt idx="16">
                  <c:v>2.2543776869036414E-2</c:v>
                </c:pt>
                <c:pt idx="17">
                  <c:v>1.8559295375904394E-2</c:v>
                </c:pt>
                <c:pt idx="18">
                  <c:v>2.5165146272412509E-2</c:v>
                </c:pt>
                <c:pt idx="19">
                  <c:v>2.0866100450875447E-2</c:v>
                </c:pt>
                <c:pt idx="20">
                  <c:v>2.7576806123518871E-2</c:v>
                </c:pt>
                <c:pt idx="21">
                  <c:v>3.8481702841564269E-2</c:v>
                </c:pt>
                <c:pt idx="22">
                  <c:v>3.156128761665089E-2</c:v>
                </c:pt>
                <c:pt idx="23">
                  <c:v>3.3448673587081812E-2</c:v>
                </c:pt>
                <c:pt idx="24">
                  <c:v>2.6842822690573476E-2</c:v>
                </c:pt>
                <c:pt idx="25">
                  <c:v>2.4326308063332247E-2</c:v>
                </c:pt>
                <c:pt idx="26">
                  <c:v>2.5374855824682685E-2</c:v>
                </c:pt>
                <c:pt idx="27">
                  <c:v>2.1600083883820842E-2</c:v>
                </c:pt>
                <c:pt idx="28">
                  <c:v>2.264863164517128E-2</c:v>
                </c:pt>
                <c:pt idx="29">
                  <c:v>2.6213694033763169E-2</c:v>
                </c:pt>
                <c:pt idx="30">
                  <c:v>2.9988465974625012E-2</c:v>
                </c:pt>
                <c:pt idx="31">
                  <c:v>2.8835063437139485E-2</c:v>
                </c:pt>
                <c:pt idx="32">
                  <c:v>2.4326308063332247E-2</c:v>
                </c:pt>
                <c:pt idx="33">
                  <c:v>2.4850581944007466E-2</c:v>
                </c:pt>
                <c:pt idx="34">
                  <c:v>2.5270001048547819E-2</c:v>
                </c:pt>
                <c:pt idx="35">
                  <c:v>2.3068050749711633E-2</c:v>
                </c:pt>
                <c:pt idx="36">
                  <c:v>2.2963195973576545E-2</c:v>
                </c:pt>
                <c:pt idx="37">
                  <c:v>2.5584565376952861E-2</c:v>
                </c:pt>
                <c:pt idx="38">
                  <c:v>2.4116598511062071E-2</c:v>
                </c:pt>
                <c:pt idx="39">
                  <c:v>2.673796791443861E-2</c:v>
                </c:pt>
                <c:pt idx="40">
                  <c:v>3.0198175526895188E-2</c:v>
                </c:pt>
                <c:pt idx="41">
                  <c:v>3.35535283632169E-2</c:v>
                </c:pt>
                <c:pt idx="42">
                  <c:v>2.5899129705357904E-2</c:v>
                </c:pt>
                <c:pt idx="43">
                  <c:v>2.4955436720142554E-2</c:v>
                </c:pt>
                <c:pt idx="44">
                  <c:v>1.730103806228378E-2</c:v>
                </c:pt>
                <c:pt idx="45">
                  <c:v>1.5413652091852637E-2</c:v>
                </c:pt>
                <c:pt idx="46">
                  <c:v>1.5413652091852637E-2</c:v>
                </c:pt>
                <c:pt idx="47">
                  <c:v>1.7825311942958999E-2</c:v>
                </c:pt>
                <c:pt idx="48">
                  <c:v>2.0446681346335316E-2</c:v>
                </c:pt>
                <c:pt idx="49">
                  <c:v>2.9673901646219969E-2</c:v>
                </c:pt>
                <c:pt idx="50">
                  <c:v>3.4392366572297384E-2</c:v>
                </c:pt>
                <c:pt idx="51">
                  <c:v>3.0407885079165364E-2</c:v>
                </c:pt>
                <c:pt idx="52">
                  <c:v>3.3658383139351988E-2</c:v>
                </c:pt>
                <c:pt idx="53">
                  <c:v>2.47457271678726E-2</c:v>
                </c:pt>
                <c:pt idx="54">
                  <c:v>2.4116598511062071E-2</c:v>
                </c:pt>
                <c:pt idx="55">
                  <c:v>2.5165146272412509E-2</c:v>
                </c:pt>
                <c:pt idx="56">
                  <c:v>2.5479710600817773E-2</c:v>
                </c:pt>
                <c:pt idx="57">
                  <c:v>2.5374855824682685E-2</c:v>
                </c:pt>
                <c:pt idx="58">
                  <c:v>2.7576806123518871E-2</c:v>
                </c:pt>
                <c:pt idx="59">
                  <c:v>2.610883925762808E-2</c:v>
                </c:pt>
                <c:pt idx="60">
                  <c:v>1.9712697913389921E-2</c:v>
                </c:pt>
                <c:pt idx="61">
                  <c:v>1.5728216420257901E-2</c:v>
                </c:pt>
                <c:pt idx="62">
                  <c:v>1.1324315822585751E-2</c:v>
                </c:pt>
                <c:pt idx="63">
                  <c:v>9.4369298521548295E-3</c:v>
                </c:pt>
                <c:pt idx="64">
                  <c:v>8.9126559714796105E-3</c:v>
                </c:pt>
                <c:pt idx="65">
                  <c:v>1.5203942539582682E-2</c:v>
                </c:pt>
                <c:pt idx="66">
                  <c:v>1.7091328510013604E-2</c:v>
                </c:pt>
                <c:pt idx="67">
                  <c:v>2.9883611198489923E-2</c:v>
                </c:pt>
                <c:pt idx="68">
                  <c:v>2.7996225228059224E-2</c:v>
                </c:pt>
                <c:pt idx="69">
                  <c:v>3.2714690154136417E-2</c:v>
                </c:pt>
                <c:pt idx="70">
                  <c:v>3.1875851945056155E-2</c:v>
                </c:pt>
                <c:pt idx="71">
                  <c:v>2.9569046870084881E-2</c:v>
                </c:pt>
                <c:pt idx="72">
                  <c:v>2.8835063437139485E-2</c:v>
                </c:pt>
                <c:pt idx="73">
                  <c:v>2.5794274929223038E-2</c:v>
                </c:pt>
                <c:pt idx="74">
                  <c:v>2.4116598511062071E-2</c:v>
                </c:pt>
                <c:pt idx="75">
                  <c:v>2.3802034182657028E-2</c:v>
                </c:pt>
                <c:pt idx="76">
                  <c:v>2.2019502988361195E-2</c:v>
                </c:pt>
                <c:pt idx="77">
                  <c:v>2.1809793436091018E-2</c:v>
                </c:pt>
                <c:pt idx="78">
                  <c:v>2.264863164517128E-2</c:v>
                </c:pt>
                <c:pt idx="79">
                  <c:v>2.4850581944007466E-2</c:v>
                </c:pt>
                <c:pt idx="80">
                  <c:v>2.610883925762808E-2</c:v>
                </c:pt>
                <c:pt idx="81">
                  <c:v>2.3068050749711633E-2</c:v>
                </c:pt>
                <c:pt idx="82">
                  <c:v>2.1600083883820842E-2</c:v>
                </c:pt>
                <c:pt idx="83">
                  <c:v>2.5584565376952861E-2</c:v>
                </c:pt>
                <c:pt idx="84">
                  <c:v>2.464087239173729E-2</c:v>
                </c:pt>
                <c:pt idx="85">
                  <c:v>2.5899129705357904E-2</c:v>
                </c:pt>
                <c:pt idx="86">
                  <c:v>2.6528258362168433E-2</c:v>
                </c:pt>
                <c:pt idx="87">
                  <c:v>3.114186851211076E-2</c:v>
                </c:pt>
                <c:pt idx="88">
                  <c:v>2.8939918213274574E-2</c:v>
                </c:pt>
                <c:pt idx="89">
                  <c:v>3.1456432840515802E-2</c:v>
                </c:pt>
                <c:pt idx="90">
                  <c:v>2.9673901646219969E-2</c:v>
                </c:pt>
                <c:pt idx="91">
                  <c:v>2.673796791443861E-2</c:v>
                </c:pt>
                <c:pt idx="92">
                  <c:v>2.5374855824682685E-2</c:v>
                </c:pt>
                <c:pt idx="93">
                  <c:v>2.9044772989409662E-2</c:v>
                </c:pt>
                <c:pt idx="94">
                  <c:v>3.2190416273461198E-2</c:v>
                </c:pt>
                <c:pt idx="95">
                  <c:v>3.3029254482541681E-2</c:v>
                </c:pt>
                <c:pt idx="96">
                  <c:v>3.3029254482541681E-2</c:v>
                </c:pt>
                <c:pt idx="97">
                  <c:v>3.4811785676837514E-2</c:v>
                </c:pt>
                <c:pt idx="98">
                  <c:v>3.4392366572297384E-2</c:v>
                </c:pt>
                <c:pt idx="99">
                  <c:v>3.0617594631435319E-2</c:v>
                </c:pt>
                <c:pt idx="100">
                  <c:v>2.8310789556464266E-2</c:v>
                </c:pt>
                <c:pt idx="101">
                  <c:v>2.8835063437139485E-2</c:v>
                </c:pt>
                <c:pt idx="102">
                  <c:v>2.8310789556464266E-2</c:v>
                </c:pt>
                <c:pt idx="103">
                  <c:v>2.9569046870084881E-2</c:v>
                </c:pt>
                <c:pt idx="104">
                  <c:v>3.00933207507601E-2</c:v>
                </c:pt>
                <c:pt idx="105">
                  <c:v>3.0198175526895188E-2</c:v>
                </c:pt>
                <c:pt idx="106">
                  <c:v>2.4116598511062071E-2</c:v>
                </c:pt>
                <c:pt idx="107">
                  <c:v>2.2858341197441456E-2</c:v>
                </c:pt>
                <c:pt idx="108">
                  <c:v>2.0551536122470404E-2</c:v>
                </c:pt>
                <c:pt idx="109">
                  <c:v>2.3802034182657028E-2</c:v>
                </c:pt>
                <c:pt idx="110">
                  <c:v>2.3172905525846499E-2</c:v>
                </c:pt>
                <c:pt idx="111">
                  <c:v>2.264863164517128E-2</c:v>
                </c:pt>
                <c:pt idx="112">
                  <c:v>2.4431162839467113E-2</c:v>
                </c:pt>
                <c:pt idx="113">
                  <c:v>2.7262241795113829E-2</c:v>
                </c:pt>
                <c:pt idx="114">
                  <c:v>3.1037013735975671E-2</c:v>
                </c:pt>
                <c:pt idx="115">
                  <c:v>2.7471951347383783E-2</c:v>
                </c:pt>
                <c:pt idx="116">
                  <c:v>2.9673901646219969E-2</c:v>
                </c:pt>
                <c:pt idx="117">
                  <c:v>2.6528258362168433E-2</c:v>
                </c:pt>
                <c:pt idx="118">
                  <c:v>2.8730208661004397E-2</c:v>
                </c:pt>
                <c:pt idx="119">
                  <c:v>2.8625353884869309E-2</c:v>
                </c:pt>
                <c:pt idx="120">
                  <c:v>2.7262241795113829E-2</c:v>
                </c:pt>
                <c:pt idx="121">
                  <c:v>2.8625353884869309E-2</c:v>
                </c:pt>
                <c:pt idx="122">
                  <c:v>2.8310789556464266E-2</c:v>
                </c:pt>
                <c:pt idx="123">
                  <c:v>2.9359337317814704E-2</c:v>
                </c:pt>
                <c:pt idx="124">
                  <c:v>3.0827304183705495E-2</c:v>
                </c:pt>
                <c:pt idx="125">
                  <c:v>3.4077802243892119E-2</c:v>
                </c:pt>
                <c:pt idx="126">
                  <c:v>3.4811785676837514E-2</c:v>
                </c:pt>
                <c:pt idx="127">
                  <c:v>3.2819544930271505E-2</c:v>
                </c:pt>
                <c:pt idx="128">
                  <c:v>3.0198175526895188E-2</c:v>
                </c:pt>
                <c:pt idx="129">
                  <c:v>2.6003984481493214E-2</c:v>
                </c:pt>
                <c:pt idx="130">
                  <c:v>2.7052532242843652E-2</c:v>
                </c:pt>
                <c:pt idx="131">
                  <c:v>2.9359337317814704E-2</c:v>
                </c:pt>
                <c:pt idx="132">
                  <c:v>3.2295271049596286E-2</c:v>
                </c:pt>
                <c:pt idx="133">
                  <c:v>3.156128761665089E-2</c:v>
                </c:pt>
                <c:pt idx="134">
                  <c:v>3.460207612456756E-2</c:v>
                </c:pt>
                <c:pt idx="135">
                  <c:v>3.4392366572297384E-2</c:v>
                </c:pt>
                <c:pt idx="136">
                  <c:v>3.2714690154136417E-2</c:v>
                </c:pt>
                <c:pt idx="137">
                  <c:v>3.114186851211076E-2</c:v>
                </c:pt>
                <c:pt idx="138">
                  <c:v>3.1246723288245848E-2</c:v>
                </c:pt>
                <c:pt idx="139">
                  <c:v>3.6384607318863393E-2</c:v>
                </c:pt>
                <c:pt idx="140">
                  <c:v>3.460207612456756E-2</c:v>
                </c:pt>
                <c:pt idx="141">
                  <c:v>3.4077802243892119E-2</c:v>
                </c:pt>
                <c:pt idx="142">
                  <c:v>3.3448673587081812E-2</c:v>
                </c:pt>
                <c:pt idx="143">
                  <c:v>3.3238964034811636E-2</c:v>
                </c:pt>
                <c:pt idx="144">
                  <c:v>2.9883611198489923E-2</c:v>
                </c:pt>
                <c:pt idx="145">
                  <c:v>2.9673901646219969E-2</c:v>
                </c:pt>
                <c:pt idx="146">
                  <c:v>2.9359337317814704E-2</c:v>
                </c:pt>
                <c:pt idx="147">
                  <c:v>2.673796791443861E-2</c:v>
                </c:pt>
                <c:pt idx="148">
                  <c:v>2.0236971794065362E-2</c:v>
                </c:pt>
                <c:pt idx="149">
                  <c:v>2.0027262241795185E-2</c:v>
                </c:pt>
                <c:pt idx="150">
                  <c:v>2.1914648212225885E-2</c:v>
                </c:pt>
                <c:pt idx="151">
                  <c:v>2.2124357764496061E-2</c:v>
                </c:pt>
                <c:pt idx="152">
                  <c:v>2.2019502988361195E-2</c:v>
                </c:pt>
                <c:pt idx="153">
                  <c:v>2.6947677466708564E-2</c:v>
                </c:pt>
                <c:pt idx="154">
                  <c:v>2.7052532242843652E-2</c:v>
                </c:pt>
                <c:pt idx="155">
                  <c:v>2.7681660899653959E-2</c:v>
                </c:pt>
                <c:pt idx="156">
                  <c:v>2.6003984481493214E-2</c:v>
                </c:pt>
                <c:pt idx="157">
                  <c:v>2.5374855824682685E-2</c:v>
                </c:pt>
                <c:pt idx="158">
                  <c:v>2.3906888958791894E-2</c:v>
                </c:pt>
                <c:pt idx="159">
                  <c:v>2.3487469854251986E-2</c:v>
                </c:pt>
                <c:pt idx="160">
                  <c:v>2.4431162839467113E-2</c:v>
                </c:pt>
                <c:pt idx="161">
                  <c:v>2.2229212540631371E-2</c:v>
                </c:pt>
                <c:pt idx="162">
                  <c:v>1.8873859704309437E-2</c:v>
                </c:pt>
                <c:pt idx="163">
                  <c:v>1.0590332389640356E-2</c:v>
                </c:pt>
                <c:pt idx="164">
                  <c:v>9.751494180559872E-3</c:v>
                </c:pt>
                <c:pt idx="165">
                  <c:v>8.8078011953443003E-3</c:v>
                </c:pt>
                <c:pt idx="166">
                  <c:v>7.6543986578587742E-3</c:v>
                </c:pt>
                <c:pt idx="167">
                  <c:v>7.549543881723686E-3</c:v>
                </c:pt>
                <c:pt idx="168">
                  <c:v>9.4369298521548295E-3</c:v>
                </c:pt>
                <c:pt idx="169">
                  <c:v>1.0904896718045398E-2</c:v>
                </c:pt>
                <c:pt idx="170">
                  <c:v>7.2349795533186434E-3</c:v>
                </c:pt>
                <c:pt idx="171">
                  <c:v>4.8233197022122809E-3</c:v>
                </c:pt>
                <c:pt idx="172">
                  <c:v>-2.2019502988361861E-3</c:v>
                </c:pt>
                <c:pt idx="173">
                  <c:v>6.2912865681030716E-4</c:v>
                </c:pt>
                <c:pt idx="174">
                  <c:v>-3.8796267169970422E-3</c:v>
                </c:pt>
                <c:pt idx="175">
                  <c:v>-2.2019502988361861E-3</c:v>
                </c:pt>
                <c:pt idx="176">
                  <c:v>-1.1114606270315686E-2</c:v>
                </c:pt>
                <c:pt idx="177">
                  <c:v>-1.2687427912341342E-2</c:v>
                </c:pt>
                <c:pt idx="178">
                  <c:v>-1.8664150152039483E-2</c:v>
                </c:pt>
                <c:pt idx="179">
                  <c:v>-2.0970955227010646E-2</c:v>
                </c:pt>
                <c:pt idx="180">
                  <c:v>-2.3277760301981698E-2</c:v>
                </c:pt>
                <c:pt idx="181">
                  <c:v>-2.1704938659956041E-2</c:v>
                </c:pt>
                <c:pt idx="182">
                  <c:v>-2.1285519555415799E-2</c:v>
                </c:pt>
                <c:pt idx="183">
                  <c:v>-3.2400125825731374E-2</c:v>
                </c:pt>
                <c:pt idx="184">
                  <c:v>-3.5231204781377756E-2</c:v>
                </c:pt>
                <c:pt idx="185">
                  <c:v>-3.8481702841564491E-2</c:v>
                </c:pt>
                <c:pt idx="186">
                  <c:v>-3.6489462094998593E-2</c:v>
                </c:pt>
                <c:pt idx="187">
                  <c:v>-3.6908881199538612E-2</c:v>
                </c:pt>
                <c:pt idx="188">
                  <c:v>-3.8376848065429403E-2</c:v>
                </c:pt>
                <c:pt idx="189">
                  <c:v>-3.5860333438188174E-2</c:v>
                </c:pt>
                <c:pt idx="190">
                  <c:v>-4.0578798364265478E-2</c:v>
                </c:pt>
                <c:pt idx="191">
                  <c:v>-4.2361329558561422E-2</c:v>
                </c:pt>
                <c:pt idx="192">
                  <c:v>-4.3724441648317125E-2</c:v>
                </c:pt>
                <c:pt idx="193">
                  <c:v>-3.7013735975673812E-2</c:v>
                </c:pt>
                <c:pt idx="194">
                  <c:v>-3.2924399706406593E-2</c:v>
                </c:pt>
                <c:pt idx="195">
                  <c:v>-4.4877844185802651E-2</c:v>
                </c:pt>
                <c:pt idx="196">
                  <c:v>-3.607004299045824E-2</c:v>
                </c:pt>
                <c:pt idx="197">
                  <c:v>-2.9359337317814926E-2</c:v>
                </c:pt>
                <c:pt idx="198">
                  <c:v>-2.9883611198490145E-2</c:v>
                </c:pt>
                <c:pt idx="199">
                  <c:v>-2.7681660899653959E-2</c:v>
                </c:pt>
                <c:pt idx="200">
                  <c:v>-2.6003984481493103E-2</c:v>
                </c:pt>
                <c:pt idx="201">
                  <c:v>-1.8559295375904394E-2</c:v>
                </c:pt>
                <c:pt idx="202">
                  <c:v>-2.0551536122470404E-2</c:v>
                </c:pt>
                <c:pt idx="203">
                  <c:v>-1.0066058508965137E-2</c:v>
                </c:pt>
                <c:pt idx="204">
                  <c:v>-1.384083044982698E-2</c:v>
                </c:pt>
                <c:pt idx="205">
                  <c:v>-1.9083569256579613E-2</c:v>
                </c:pt>
                <c:pt idx="206">
                  <c:v>-1.9502988361119855E-2</c:v>
                </c:pt>
                <c:pt idx="207">
                  <c:v>-2.0027262241795185E-2</c:v>
                </c:pt>
                <c:pt idx="208">
                  <c:v>-2.1390374331550888E-2</c:v>
                </c:pt>
                <c:pt idx="209">
                  <c:v>-3.1456432840515913E-2</c:v>
                </c:pt>
                <c:pt idx="210">
                  <c:v>-3.0512739855300341E-2</c:v>
                </c:pt>
                <c:pt idx="211">
                  <c:v>-2.7367096571248917E-2</c:v>
                </c:pt>
                <c:pt idx="212">
                  <c:v>-3.0407885079165364E-2</c:v>
                </c:pt>
                <c:pt idx="213">
                  <c:v>-3.7223445527943877E-2</c:v>
                </c:pt>
                <c:pt idx="214">
                  <c:v>-3.9844814931320083E-2</c:v>
                </c:pt>
                <c:pt idx="215">
                  <c:v>-6.6687637621893781E-2</c:v>
                </c:pt>
                <c:pt idx="216">
                  <c:v>-8.0633322847855737E-2</c:v>
                </c:pt>
                <c:pt idx="217">
                  <c:v>-7.7068260459263849E-2</c:v>
                </c:pt>
                <c:pt idx="218">
                  <c:v>-8.5561497326203328E-2</c:v>
                </c:pt>
                <c:pt idx="219">
                  <c:v>-8.9755688371605413E-2</c:v>
                </c:pt>
                <c:pt idx="220">
                  <c:v>-8.5246932997797953E-2</c:v>
                </c:pt>
                <c:pt idx="221">
                  <c:v>-8.7134318968228985E-2</c:v>
                </c:pt>
                <c:pt idx="222">
                  <c:v>-9.4579008073817805E-2</c:v>
                </c:pt>
                <c:pt idx="223">
                  <c:v>-9.1957638670441599E-2</c:v>
                </c:pt>
                <c:pt idx="224">
                  <c:v>-9.4159588969277452E-2</c:v>
                </c:pt>
                <c:pt idx="225">
                  <c:v>-9.8458634790814736E-2</c:v>
                </c:pt>
                <c:pt idx="226">
                  <c:v>-0.10066058508965092</c:v>
                </c:pt>
                <c:pt idx="227">
                  <c:v>-0.10265282583621693</c:v>
                </c:pt>
                <c:pt idx="228">
                  <c:v>-0.11125091747929128</c:v>
                </c:pt>
                <c:pt idx="229">
                  <c:v>-0.11313830344972209</c:v>
                </c:pt>
                <c:pt idx="230">
                  <c:v>-0.10999266016567055</c:v>
                </c:pt>
                <c:pt idx="231">
                  <c:v>-0.11345286777812724</c:v>
                </c:pt>
                <c:pt idx="232">
                  <c:v>-0.11114606270315619</c:v>
                </c:pt>
                <c:pt idx="233">
                  <c:v>-0.10946838628499522</c:v>
                </c:pt>
                <c:pt idx="234">
                  <c:v>-0.10925867673272516</c:v>
                </c:pt>
                <c:pt idx="235">
                  <c:v>-0.11607423718150367</c:v>
                </c:pt>
                <c:pt idx="236">
                  <c:v>-0.11429170598720784</c:v>
                </c:pt>
                <c:pt idx="237">
                  <c:v>-0.12058299255531091</c:v>
                </c:pt>
                <c:pt idx="238">
                  <c:v>-0.12467232882457802</c:v>
                </c:pt>
                <c:pt idx="239">
                  <c:v>-0.12467232882457802</c:v>
                </c:pt>
                <c:pt idx="240">
                  <c:v>-0.13673062808010905</c:v>
                </c:pt>
                <c:pt idx="241">
                  <c:v>-0.13117332494495126</c:v>
                </c:pt>
                <c:pt idx="242">
                  <c:v>-0.1240432001677676</c:v>
                </c:pt>
                <c:pt idx="243">
                  <c:v>-0.11009751494180564</c:v>
                </c:pt>
                <c:pt idx="244">
                  <c:v>-0.11628394673377374</c:v>
                </c:pt>
                <c:pt idx="245">
                  <c:v>-0.11743734927125937</c:v>
                </c:pt>
                <c:pt idx="246">
                  <c:v>-0.11030722449407582</c:v>
                </c:pt>
                <c:pt idx="247">
                  <c:v>-9.9192618223760132E-2</c:v>
                </c:pt>
                <c:pt idx="248">
                  <c:v>-0.11628394673377374</c:v>
                </c:pt>
                <c:pt idx="249">
                  <c:v>-0.11775191359966453</c:v>
                </c:pt>
                <c:pt idx="250">
                  <c:v>-0.12236552374960674</c:v>
                </c:pt>
                <c:pt idx="251">
                  <c:v>-0.12655971479500883</c:v>
                </c:pt>
                <c:pt idx="252">
                  <c:v>-0.13117332494495126</c:v>
                </c:pt>
                <c:pt idx="253">
                  <c:v>-0.1296005033029255</c:v>
                </c:pt>
                <c:pt idx="254">
                  <c:v>-0.1268742791234142</c:v>
                </c:pt>
                <c:pt idx="255">
                  <c:v>-0.12886651986998021</c:v>
                </c:pt>
                <c:pt idx="256">
                  <c:v>-0.13075390584041102</c:v>
                </c:pt>
                <c:pt idx="257">
                  <c:v>-0.12236552374960674</c:v>
                </c:pt>
                <c:pt idx="258">
                  <c:v>-0.12393834539163262</c:v>
                </c:pt>
                <c:pt idx="259">
                  <c:v>-0.12456747404844293</c:v>
                </c:pt>
                <c:pt idx="260">
                  <c:v>-0.12970535807906047</c:v>
                </c:pt>
                <c:pt idx="261">
                  <c:v>-0.12351892628709238</c:v>
                </c:pt>
                <c:pt idx="262">
                  <c:v>-0.11418685121107264</c:v>
                </c:pt>
                <c:pt idx="263">
                  <c:v>-0.120687847331446</c:v>
                </c:pt>
                <c:pt idx="264">
                  <c:v>-0.12372863583936256</c:v>
                </c:pt>
                <c:pt idx="265">
                  <c:v>-0.11544510852469325</c:v>
                </c:pt>
                <c:pt idx="266">
                  <c:v>-0.11408199643493766</c:v>
                </c:pt>
                <c:pt idx="267">
                  <c:v>-0.11083149837475104</c:v>
                </c:pt>
                <c:pt idx="268">
                  <c:v>-0.10642759777707878</c:v>
                </c:pt>
                <c:pt idx="269">
                  <c:v>-9.7619796581734253E-2</c:v>
                </c:pt>
                <c:pt idx="270">
                  <c:v>-0.10841983852364478</c:v>
                </c:pt>
                <c:pt idx="271">
                  <c:v>-0.10810527419523963</c:v>
                </c:pt>
                <c:pt idx="272">
                  <c:v>-0.11733249449512428</c:v>
                </c:pt>
                <c:pt idx="273">
                  <c:v>-0.11104120792702121</c:v>
                </c:pt>
                <c:pt idx="274">
                  <c:v>-0.11502568942015312</c:v>
                </c:pt>
                <c:pt idx="275">
                  <c:v>-0.1097829506134006</c:v>
                </c:pt>
                <c:pt idx="276">
                  <c:v>-0.11481597986788306</c:v>
                </c:pt>
                <c:pt idx="277">
                  <c:v>-0.11041207927021079</c:v>
                </c:pt>
                <c:pt idx="278">
                  <c:v>-0.10789556464296957</c:v>
                </c:pt>
                <c:pt idx="279">
                  <c:v>-0.11355772255426244</c:v>
                </c:pt>
                <c:pt idx="280">
                  <c:v>-0.10789556464296957</c:v>
                </c:pt>
                <c:pt idx="281">
                  <c:v>-0.10862954807591485</c:v>
                </c:pt>
                <c:pt idx="282">
                  <c:v>-0.10800041941910454</c:v>
                </c:pt>
                <c:pt idx="283">
                  <c:v>-0.10590332389640356</c:v>
                </c:pt>
                <c:pt idx="284">
                  <c:v>-0.10779070986683459</c:v>
                </c:pt>
                <c:pt idx="285">
                  <c:v>-0.11963929957009534</c:v>
                </c:pt>
                <c:pt idx="286">
                  <c:v>-0.11617909195763865</c:v>
                </c:pt>
                <c:pt idx="287">
                  <c:v>-0.12205095942120159</c:v>
                </c:pt>
                <c:pt idx="288">
                  <c:v>-0.1296005033029255</c:v>
                </c:pt>
                <c:pt idx="289">
                  <c:v>-0.11932473524169029</c:v>
                </c:pt>
                <c:pt idx="290">
                  <c:v>-0.11743734927125937</c:v>
                </c:pt>
                <c:pt idx="291">
                  <c:v>-0.11502568942015312</c:v>
                </c:pt>
                <c:pt idx="292">
                  <c:v>-0.12079270210758097</c:v>
                </c:pt>
                <c:pt idx="293">
                  <c:v>-0.11733249449512428</c:v>
                </c:pt>
                <c:pt idx="294">
                  <c:v>-0.11848589703260992</c:v>
                </c:pt>
                <c:pt idx="295">
                  <c:v>-0.11890531613715005</c:v>
                </c:pt>
                <c:pt idx="296">
                  <c:v>-0.11743734927125937</c:v>
                </c:pt>
                <c:pt idx="297">
                  <c:v>-0.1186956065848801</c:v>
                </c:pt>
                <c:pt idx="298">
                  <c:v>-0.1178567683757995</c:v>
                </c:pt>
                <c:pt idx="299">
                  <c:v>-0.12194610464506672</c:v>
                </c:pt>
                <c:pt idx="300">
                  <c:v>-0.1234140715109574</c:v>
                </c:pt>
                <c:pt idx="301">
                  <c:v>-0.12718884345181924</c:v>
                </c:pt>
                <c:pt idx="302">
                  <c:v>-0.12425290972003777</c:v>
                </c:pt>
                <c:pt idx="303">
                  <c:v>-0.12393834539163262</c:v>
                </c:pt>
                <c:pt idx="304">
                  <c:v>-0.12708398867568416</c:v>
                </c:pt>
                <c:pt idx="305">
                  <c:v>-0.13211701793016684</c:v>
                </c:pt>
                <c:pt idx="306">
                  <c:v>-0.13452867778127309</c:v>
                </c:pt>
                <c:pt idx="307">
                  <c:v>-0.13442382300513789</c:v>
                </c:pt>
                <c:pt idx="308">
                  <c:v>-0.13673062808010905</c:v>
                </c:pt>
                <c:pt idx="309">
                  <c:v>-0.13547237076648844</c:v>
                </c:pt>
                <c:pt idx="310">
                  <c:v>-0.13620635419943372</c:v>
                </c:pt>
                <c:pt idx="311">
                  <c:v>-0.13589178987102868</c:v>
                </c:pt>
                <c:pt idx="312">
                  <c:v>-0.13610149942329874</c:v>
                </c:pt>
                <c:pt idx="313">
                  <c:v>-0.12708398867568416</c:v>
                </c:pt>
                <c:pt idx="314">
                  <c:v>-0.13180245360176168</c:v>
                </c:pt>
                <c:pt idx="315">
                  <c:v>-0.12666456957114403</c:v>
                </c:pt>
                <c:pt idx="316">
                  <c:v>-0.1241480549439028</c:v>
                </c:pt>
                <c:pt idx="317">
                  <c:v>-0.12446261927230795</c:v>
                </c:pt>
                <c:pt idx="318">
                  <c:v>-0.12247037852574194</c:v>
                </c:pt>
                <c:pt idx="319">
                  <c:v>-0.12026842822690575</c:v>
                </c:pt>
                <c:pt idx="320">
                  <c:v>-0.11984900912236551</c:v>
                </c:pt>
                <c:pt idx="321">
                  <c:v>-0.126769424347279</c:v>
                </c:pt>
                <c:pt idx="322">
                  <c:v>-0.12718884345181924</c:v>
                </c:pt>
                <c:pt idx="323">
                  <c:v>-0.12446261927230795</c:v>
                </c:pt>
                <c:pt idx="324">
                  <c:v>-0.1241480549439028</c:v>
                </c:pt>
                <c:pt idx="325">
                  <c:v>-0.1186956065848801</c:v>
                </c:pt>
                <c:pt idx="326">
                  <c:v>-0.12288979763028218</c:v>
                </c:pt>
                <c:pt idx="327">
                  <c:v>-0.12813253643703482</c:v>
                </c:pt>
                <c:pt idx="328">
                  <c:v>-0.12718884345181924</c:v>
                </c:pt>
                <c:pt idx="329">
                  <c:v>-0.13033448673587089</c:v>
                </c:pt>
                <c:pt idx="330">
                  <c:v>-0.1276082625563596</c:v>
                </c:pt>
                <c:pt idx="331">
                  <c:v>-0.12708398867568416</c:v>
                </c:pt>
                <c:pt idx="332">
                  <c:v>-0.12184124986893152</c:v>
                </c:pt>
                <c:pt idx="333">
                  <c:v>-0.11984900912236551</c:v>
                </c:pt>
                <c:pt idx="334">
                  <c:v>-0.11880046136101508</c:v>
                </c:pt>
                <c:pt idx="335">
                  <c:v>-0.11838104225647472</c:v>
                </c:pt>
                <c:pt idx="336">
                  <c:v>-0.12026842822690575</c:v>
                </c:pt>
                <c:pt idx="337">
                  <c:v>-0.12383349061549753</c:v>
                </c:pt>
                <c:pt idx="338">
                  <c:v>-0.12551116703365839</c:v>
                </c:pt>
                <c:pt idx="339">
                  <c:v>-0.12320436195868734</c:v>
                </c:pt>
                <c:pt idx="340">
                  <c:v>-0.1186956065848801</c:v>
                </c:pt>
                <c:pt idx="341">
                  <c:v>-0.11921988046555532</c:v>
                </c:pt>
                <c:pt idx="342">
                  <c:v>-0.1178567683757995</c:v>
                </c:pt>
                <c:pt idx="343">
                  <c:v>-0.11901017091328514</c:v>
                </c:pt>
                <c:pt idx="344">
                  <c:v>-0.12163154031666135</c:v>
                </c:pt>
                <c:pt idx="345">
                  <c:v>-0.1276082625563596</c:v>
                </c:pt>
                <c:pt idx="346">
                  <c:v>-0.12718884345181924</c:v>
                </c:pt>
                <c:pt idx="347">
                  <c:v>-0.12519660270525323</c:v>
                </c:pt>
                <c:pt idx="348">
                  <c:v>-0.12226066897347176</c:v>
                </c:pt>
                <c:pt idx="349">
                  <c:v>-0.12435776449617275</c:v>
                </c:pt>
                <c:pt idx="350">
                  <c:v>-0.12467232882457802</c:v>
                </c:pt>
                <c:pt idx="351">
                  <c:v>-0.126769424347279</c:v>
                </c:pt>
                <c:pt idx="352">
                  <c:v>-0.12519660270525323</c:v>
                </c:pt>
                <c:pt idx="353">
                  <c:v>-0.11995386389850071</c:v>
                </c:pt>
                <c:pt idx="354">
                  <c:v>-0.12016357345077078</c:v>
                </c:pt>
                <c:pt idx="355">
                  <c:v>-0.12110726643598613</c:v>
                </c:pt>
                <c:pt idx="356">
                  <c:v>-0.12603544091433361</c:v>
                </c:pt>
                <c:pt idx="357">
                  <c:v>-0.13117332494495126</c:v>
                </c:pt>
                <c:pt idx="358">
                  <c:v>-0.13599664464716366</c:v>
                </c:pt>
                <c:pt idx="359">
                  <c:v>-0.13358498479605752</c:v>
                </c:pt>
                <c:pt idx="360">
                  <c:v>-0.13735975673691936</c:v>
                </c:pt>
                <c:pt idx="361">
                  <c:v>-0.13746461151305434</c:v>
                </c:pt>
                <c:pt idx="362">
                  <c:v>-0.14836950823109984</c:v>
                </c:pt>
                <c:pt idx="363">
                  <c:v>-0.15214428017196191</c:v>
                </c:pt>
                <c:pt idx="364">
                  <c:v>-0.15413652091852792</c:v>
                </c:pt>
                <c:pt idx="365">
                  <c:v>-0.15539477823214853</c:v>
                </c:pt>
                <c:pt idx="366">
                  <c:v>-0.1596938240536856</c:v>
                </c:pt>
                <c:pt idx="367">
                  <c:v>-0.15518506867987836</c:v>
                </c:pt>
                <c:pt idx="368">
                  <c:v>-0.15591905211282375</c:v>
                </c:pt>
                <c:pt idx="369">
                  <c:v>-0.15686274509803932</c:v>
                </c:pt>
                <c:pt idx="370">
                  <c:v>-0.16525112718884361</c:v>
                </c:pt>
                <c:pt idx="371">
                  <c:v>-0.1577015833071197</c:v>
                </c:pt>
                <c:pt idx="372">
                  <c:v>-0.15675789032190413</c:v>
                </c:pt>
                <c:pt idx="373">
                  <c:v>-0.1453287197231834</c:v>
                </c:pt>
                <c:pt idx="374">
                  <c:v>-0.15046660375380105</c:v>
                </c:pt>
                <c:pt idx="375">
                  <c:v>-0.15025689420153088</c:v>
                </c:pt>
                <c:pt idx="376">
                  <c:v>-0.15025689420153088</c:v>
                </c:pt>
                <c:pt idx="377">
                  <c:v>-0.15004718464926081</c:v>
                </c:pt>
                <c:pt idx="378">
                  <c:v>-0.15046660375380105</c:v>
                </c:pt>
                <c:pt idx="379">
                  <c:v>-0.14721610569361443</c:v>
                </c:pt>
                <c:pt idx="380">
                  <c:v>-0.14522386494704842</c:v>
                </c:pt>
                <c:pt idx="381">
                  <c:v>-0.15004718464926081</c:v>
                </c:pt>
                <c:pt idx="382">
                  <c:v>-0.15403166614239272</c:v>
                </c:pt>
                <c:pt idx="383">
                  <c:v>-0.15340253748558252</c:v>
                </c:pt>
                <c:pt idx="384">
                  <c:v>-0.15182971584355665</c:v>
                </c:pt>
                <c:pt idx="385">
                  <c:v>-0.15340253748558252</c:v>
                </c:pt>
                <c:pt idx="386">
                  <c:v>-0.14438502673796794</c:v>
                </c:pt>
                <c:pt idx="387">
                  <c:v>-0.14407046240956278</c:v>
                </c:pt>
                <c:pt idx="388">
                  <c:v>-0.14868407255950522</c:v>
                </c:pt>
                <c:pt idx="389">
                  <c:v>-0.14795008912655983</c:v>
                </c:pt>
                <c:pt idx="390">
                  <c:v>-0.14637726748453384</c:v>
                </c:pt>
                <c:pt idx="391">
                  <c:v>-0.14448988151410302</c:v>
                </c:pt>
                <c:pt idx="392">
                  <c:v>-0.14428017196183296</c:v>
                </c:pt>
                <c:pt idx="393">
                  <c:v>-0.13127817972108624</c:v>
                </c:pt>
                <c:pt idx="394">
                  <c:v>-0.1357869350948937</c:v>
                </c:pt>
                <c:pt idx="395">
                  <c:v>-0.14606270315612879</c:v>
                </c:pt>
                <c:pt idx="396">
                  <c:v>-0.15057145852993603</c:v>
                </c:pt>
                <c:pt idx="397">
                  <c:v>-0.1501520394253959</c:v>
                </c:pt>
                <c:pt idx="398">
                  <c:v>-0.15298311838104228</c:v>
                </c:pt>
                <c:pt idx="399">
                  <c:v>-0.15539477823214853</c:v>
                </c:pt>
                <c:pt idx="400">
                  <c:v>-0.15476564957533812</c:v>
                </c:pt>
                <c:pt idx="401">
                  <c:v>-0.15623361644122891</c:v>
                </c:pt>
                <c:pt idx="402">
                  <c:v>-0.15371710181398768</c:v>
                </c:pt>
                <c:pt idx="403">
                  <c:v>-0.15413652091852792</c:v>
                </c:pt>
                <c:pt idx="404">
                  <c:v>-0.15371710181398768</c:v>
                </c:pt>
                <c:pt idx="405">
                  <c:v>-0.15308797315717726</c:v>
                </c:pt>
                <c:pt idx="406">
                  <c:v>-0.14920834644018044</c:v>
                </c:pt>
                <c:pt idx="407">
                  <c:v>-0.15130544196288143</c:v>
                </c:pt>
                <c:pt idx="408">
                  <c:v>-0.15403166614239272</c:v>
                </c:pt>
                <c:pt idx="409">
                  <c:v>-0.15539477823214853</c:v>
                </c:pt>
                <c:pt idx="410">
                  <c:v>-0.1535073922617175</c:v>
                </c:pt>
                <c:pt idx="411">
                  <c:v>-0.15466079479920314</c:v>
                </c:pt>
                <c:pt idx="412">
                  <c:v>-0.1569675998741743</c:v>
                </c:pt>
                <c:pt idx="413">
                  <c:v>-0.16032295271049601</c:v>
                </c:pt>
                <c:pt idx="414">
                  <c:v>-0.15937925972528055</c:v>
                </c:pt>
                <c:pt idx="415">
                  <c:v>-0.15602390688895873</c:v>
                </c:pt>
                <c:pt idx="416">
                  <c:v>-0.15864527629233516</c:v>
                </c:pt>
                <c:pt idx="417">
                  <c:v>-0.16189577435252178</c:v>
                </c:pt>
                <c:pt idx="418">
                  <c:v>-0.15581419733668866</c:v>
                </c:pt>
                <c:pt idx="419">
                  <c:v>-0.15728216420257934</c:v>
                </c:pt>
                <c:pt idx="420">
                  <c:v>-0.15654818076963395</c:v>
                </c:pt>
                <c:pt idx="421">
                  <c:v>-0.15707245465030939</c:v>
                </c:pt>
                <c:pt idx="422">
                  <c:v>-0.15717730942644437</c:v>
                </c:pt>
                <c:pt idx="423">
                  <c:v>-0.15308797315717726</c:v>
                </c:pt>
                <c:pt idx="424">
                  <c:v>-0.15036174897766585</c:v>
                </c:pt>
                <c:pt idx="425">
                  <c:v>-0.14092481912551114</c:v>
                </c:pt>
                <c:pt idx="426">
                  <c:v>-0.11460627031561288</c:v>
                </c:pt>
                <c:pt idx="427">
                  <c:v>-0.1179616231519347</c:v>
                </c:pt>
                <c:pt idx="428">
                  <c:v>-0.12572087658592856</c:v>
                </c:pt>
                <c:pt idx="429">
                  <c:v>-0.13368983957219249</c:v>
                </c:pt>
                <c:pt idx="430">
                  <c:v>-0.138513159274405</c:v>
                </c:pt>
                <c:pt idx="431">
                  <c:v>-0.13505295166194831</c:v>
                </c:pt>
                <c:pt idx="432">
                  <c:v>-0.12163154031666135</c:v>
                </c:pt>
                <c:pt idx="433">
                  <c:v>-0.12865681031771004</c:v>
                </c:pt>
                <c:pt idx="434">
                  <c:v>-0.12666456957114403</c:v>
                </c:pt>
                <c:pt idx="435">
                  <c:v>-0.11911502568942012</c:v>
                </c:pt>
                <c:pt idx="436">
                  <c:v>-0.12089755688371595</c:v>
                </c:pt>
                <c:pt idx="437">
                  <c:v>-0.12488203837684819</c:v>
                </c:pt>
                <c:pt idx="438">
                  <c:v>-0.13001992240746563</c:v>
                </c:pt>
                <c:pt idx="439">
                  <c:v>-0.13075390584041102</c:v>
                </c:pt>
                <c:pt idx="440">
                  <c:v>-0.13043934151200587</c:v>
                </c:pt>
                <c:pt idx="441">
                  <c:v>-0.12792282688476464</c:v>
                </c:pt>
                <c:pt idx="442">
                  <c:v>-0.12928593897452023</c:v>
                </c:pt>
                <c:pt idx="443">
                  <c:v>-0.13033448673587089</c:v>
                </c:pt>
                <c:pt idx="444">
                  <c:v>-0.12624515046660378</c:v>
                </c:pt>
                <c:pt idx="445">
                  <c:v>-0.12603544091433361</c:v>
                </c:pt>
                <c:pt idx="446">
                  <c:v>-0.1302296319597358</c:v>
                </c:pt>
                <c:pt idx="447">
                  <c:v>-0.12729369822795422</c:v>
                </c:pt>
                <c:pt idx="448">
                  <c:v>-0.12823739121316979</c:v>
                </c:pt>
                <c:pt idx="449">
                  <c:v>-0.126769424347279</c:v>
                </c:pt>
                <c:pt idx="450">
                  <c:v>-0.13043934151200587</c:v>
                </c:pt>
                <c:pt idx="451">
                  <c:v>-0.12561602180979359</c:v>
                </c:pt>
                <c:pt idx="452">
                  <c:v>-0.12435776449617275</c:v>
                </c:pt>
                <c:pt idx="453">
                  <c:v>-0.12530145748138821</c:v>
                </c:pt>
                <c:pt idx="454">
                  <c:v>-0.12572087658592856</c:v>
                </c:pt>
                <c:pt idx="455">
                  <c:v>-0.12561602180979359</c:v>
                </c:pt>
                <c:pt idx="456">
                  <c:v>-0.12949564852679041</c:v>
                </c:pt>
                <c:pt idx="457">
                  <c:v>-0.12781797210862955</c:v>
                </c:pt>
                <c:pt idx="458">
                  <c:v>-0.12635000524273876</c:v>
                </c:pt>
                <c:pt idx="459">
                  <c:v>-0.12572087658592856</c:v>
                </c:pt>
                <c:pt idx="460">
                  <c:v>-0.12802768166089962</c:v>
                </c:pt>
                <c:pt idx="461">
                  <c:v>-0.12645486001887396</c:v>
                </c:pt>
                <c:pt idx="462">
                  <c:v>-0.12435776449617275</c:v>
                </c:pt>
                <c:pt idx="463">
                  <c:v>-0.11764705882352933</c:v>
                </c:pt>
                <c:pt idx="464">
                  <c:v>-0.11806647792806968</c:v>
                </c:pt>
                <c:pt idx="465">
                  <c:v>-0.12226066897347176</c:v>
                </c:pt>
                <c:pt idx="466">
                  <c:v>-0.12257523330187692</c:v>
                </c:pt>
                <c:pt idx="467">
                  <c:v>-0.12509174792911815</c:v>
                </c:pt>
                <c:pt idx="468">
                  <c:v>-0.12572087658592856</c:v>
                </c:pt>
                <c:pt idx="469">
                  <c:v>-0.13127817972108624</c:v>
                </c:pt>
                <c:pt idx="470">
                  <c:v>-0.13673062808010905</c:v>
                </c:pt>
                <c:pt idx="471">
                  <c:v>-0.13410925867673273</c:v>
                </c:pt>
                <c:pt idx="472">
                  <c:v>-0.12949564852679041</c:v>
                </c:pt>
                <c:pt idx="473">
                  <c:v>-0.13410925867673273</c:v>
                </c:pt>
                <c:pt idx="474">
                  <c:v>-0.13431896822900291</c:v>
                </c:pt>
                <c:pt idx="475">
                  <c:v>-0.13064905106427604</c:v>
                </c:pt>
                <c:pt idx="476">
                  <c:v>-0.13169759882562648</c:v>
                </c:pt>
                <c:pt idx="477">
                  <c:v>-0.13389954912446267</c:v>
                </c:pt>
                <c:pt idx="478">
                  <c:v>-0.13735975673691936</c:v>
                </c:pt>
                <c:pt idx="479">
                  <c:v>-0.13872286882667495</c:v>
                </c:pt>
                <c:pt idx="480">
                  <c:v>-0.14847436300723504</c:v>
                </c:pt>
                <c:pt idx="481">
                  <c:v>-0.14868407255950522</c:v>
                </c:pt>
                <c:pt idx="482">
                  <c:v>-0.14857921778337002</c:v>
                </c:pt>
                <c:pt idx="483">
                  <c:v>-0.14658697703680401</c:v>
                </c:pt>
                <c:pt idx="484">
                  <c:v>-0.14480444584250818</c:v>
                </c:pt>
                <c:pt idx="485">
                  <c:v>-0.14480444584250818</c:v>
                </c:pt>
                <c:pt idx="486">
                  <c:v>-0.1487889273356402</c:v>
                </c:pt>
                <c:pt idx="487">
                  <c:v>-0.15057145852993603</c:v>
                </c:pt>
                <c:pt idx="488">
                  <c:v>-0.15193457061969173</c:v>
                </c:pt>
                <c:pt idx="489">
                  <c:v>-0.14658697703680401</c:v>
                </c:pt>
                <c:pt idx="490">
                  <c:v>-0.14595784837999382</c:v>
                </c:pt>
                <c:pt idx="491">
                  <c:v>-0.14637726748453384</c:v>
                </c:pt>
                <c:pt idx="492">
                  <c:v>-0.14428017196183296</c:v>
                </c:pt>
                <c:pt idx="493">
                  <c:v>-0.1454335744993186</c:v>
                </c:pt>
                <c:pt idx="494">
                  <c:v>-0.144594736290238</c:v>
                </c:pt>
                <c:pt idx="495">
                  <c:v>-0.14595784837999382</c:v>
                </c:pt>
                <c:pt idx="496">
                  <c:v>-0.14826465345496487</c:v>
                </c:pt>
                <c:pt idx="497">
                  <c:v>-0.14669183181293921</c:v>
                </c:pt>
                <c:pt idx="498">
                  <c:v>-0.14920834644018044</c:v>
                </c:pt>
                <c:pt idx="499">
                  <c:v>-0.14480444584250818</c:v>
                </c:pt>
                <c:pt idx="500">
                  <c:v>-0.14826465345496487</c:v>
                </c:pt>
                <c:pt idx="501">
                  <c:v>-0.15004718464926081</c:v>
                </c:pt>
                <c:pt idx="502">
                  <c:v>-0.14711125091747923</c:v>
                </c:pt>
                <c:pt idx="503">
                  <c:v>-0.13662577330397407</c:v>
                </c:pt>
                <c:pt idx="504">
                  <c:v>-0.13746461151305434</c:v>
                </c:pt>
                <c:pt idx="505">
                  <c:v>-0.13358498479605752</c:v>
                </c:pt>
                <c:pt idx="506">
                  <c:v>-0.13358498479605752</c:v>
                </c:pt>
                <c:pt idx="507">
                  <c:v>-0.13819859494599973</c:v>
                </c:pt>
                <c:pt idx="508">
                  <c:v>-0.1419733668868618</c:v>
                </c:pt>
                <c:pt idx="509">
                  <c:v>-0.14448988151410302</c:v>
                </c:pt>
                <c:pt idx="510">
                  <c:v>-0.13452867778127309</c:v>
                </c:pt>
                <c:pt idx="511">
                  <c:v>-0.13484324210967813</c:v>
                </c:pt>
                <c:pt idx="512">
                  <c:v>-0.13389954912446267</c:v>
                </c:pt>
                <c:pt idx="513">
                  <c:v>-0.13285100136311212</c:v>
                </c:pt>
                <c:pt idx="514">
                  <c:v>-0.12939079375065543</c:v>
                </c:pt>
                <c:pt idx="515">
                  <c:v>-0.12823739121316979</c:v>
                </c:pt>
                <c:pt idx="516">
                  <c:v>-0.12907622942225028</c:v>
                </c:pt>
                <c:pt idx="517">
                  <c:v>-0.12949564852679041</c:v>
                </c:pt>
                <c:pt idx="518">
                  <c:v>-0.13012477718360083</c:v>
                </c:pt>
                <c:pt idx="519">
                  <c:v>-0.12802768166089962</c:v>
                </c:pt>
                <c:pt idx="520">
                  <c:v>-0.12855195554157484</c:v>
                </c:pt>
                <c:pt idx="521">
                  <c:v>-0.12215581419733679</c:v>
                </c:pt>
                <c:pt idx="522">
                  <c:v>-0.11932473524169029</c:v>
                </c:pt>
                <c:pt idx="523">
                  <c:v>-0.11502568942015312</c:v>
                </c:pt>
                <c:pt idx="524">
                  <c:v>-0.10894411240432</c:v>
                </c:pt>
                <c:pt idx="525">
                  <c:v>-0.10569361434413338</c:v>
                </c:pt>
                <c:pt idx="526">
                  <c:v>-0.10957324106113042</c:v>
                </c:pt>
                <c:pt idx="527">
                  <c:v>-0.10873440285204983</c:v>
                </c:pt>
                <c:pt idx="528">
                  <c:v>-0.10894411240432</c:v>
                </c:pt>
                <c:pt idx="529">
                  <c:v>-0.1117751913599665</c:v>
                </c:pt>
                <c:pt idx="530">
                  <c:v>-0.10391108314983755</c:v>
                </c:pt>
                <c:pt idx="531">
                  <c:v>-0.10653245255321375</c:v>
                </c:pt>
                <c:pt idx="532">
                  <c:v>-0.10862954807591485</c:v>
                </c:pt>
                <c:pt idx="533">
                  <c:v>-0.10338680926916233</c:v>
                </c:pt>
                <c:pt idx="534">
                  <c:v>-0.10915382195659018</c:v>
                </c:pt>
                <c:pt idx="535">
                  <c:v>-0.11722763971898931</c:v>
                </c:pt>
                <c:pt idx="536">
                  <c:v>-0.11366257733039742</c:v>
                </c:pt>
                <c:pt idx="537">
                  <c:v>-0.1145014155394779</c:v>
                </c:pt>
                <c:pt idx="538">
                  <c:v>-0.11649365628604391</c:v>
                </c:pt>
                <c:pt idx="539">
                  <c:v>-0.11754220404739435</c:v>
                </c:pt>
                <c:pt idx="540">
                  <c:v>-0.13431896822900291</c:v>
                </c:pt>
                <c:pt idx="541">
                  <c:v>-0.13337527524378745</c:v>
                </c:pt>
                <c:pt idx="542">
                  <c:v>-0.12593058613819863</c:v>
                </c:pt>
                <c:pt idx="543">
                  <c:v>-0.11051693404634588</c:v>
                </c:pt>
                <c:pt idx="544">
                  <c:v>-0.10212855195554171</c:v>
                </c:pt>
                <c:pt idx="545">
                  <c:v>-0.10254797106008173</c:v>
                </c:pt>
                <c:pt idx="546">
                  <c:v>-9.4893572402222848E-2</c:v>
                </c:pt>
                <c:pt idx="547">
                  <c:v>-8.9126559714794995E-2</c:v>
                </c:pt>
                <c:pt idx="548">
                  <c:v>-7.4971164936562862E-2</c:v>
                </c:pt>
                <c:pt idx="549">
                  <c:v>-6.7211911502568999E-2</c:v>
                </c:pt>
                <c:pt idx="550">
                  <c:v>-7.4027471951347401E-2</c:v>
                </c:pt>
                <c:pt idx="551">
                  <c:v>-8.5037223445527998E-2</c:v>
                </c:pt>
                <c:pt idx="552">
                  <c:v>-8.0843032400125914E-2</c:v>
                </c:pt>
                <c:pt idx="553">
                  <c:v>-8.0947887176260891E-2</c:v>
                </c:pt>
                <c:pt idx="554">
                  <c:v>-7.4237181503617466E-2</c:v>
                </c:pt>
                <c:pt idx="555">
                  <c:v>-6.8994442696864944E-2</c:v>
                </c:pt>
                <c:pt idx="556">
                  <c:v>-7.1406102547971195E-2</c:v>
                </c:pt>
                <c:pt idx="557">
                  <c:v>-6.469539687532766E-2</c:v>
                </c:pt>
                <c:pt idx="558">
                  <c:v>-6.521967075600299E-2</c:v>
                </c:pt>
                <c:pt idx="559">
                  <c:v>-7.1930376428646414E-2</c:v>
                </c:pt>
                <c:pt idx="560">
                  <c:v>-8.0109048967180518E-2</c:v>
                </c:pt>
                <c:pt idx="561">
                  <c:v>-6.9518716577540163E-2</c:v>
                </c:pt>
                <c:pt idx="562">
                  <c:v>-8.0213903743315496E-2</c:v>
                </c:pt>
                <c:pt idx="563">
                  <c:v>-7.5914857921778434E-2</c:v>
                </c:pt>
                <c:pt idx="564">
                  <c:v>-7.7802243892209244E-2</c:v>
                </c:pt>
                <c:pt idx="565">
                  <c:v>-7.8326517772884685E-2</c:v>
                </c:pt>
                <c:pt idx="566">
                  <c:v>-7.5705148369508257E-2</c:v>
                </c:pt>
                <c:pt idx="567">
                  <c:v>-6.8994442696864944E-2</c:v>
                </c:pt>
                <c:pt idx="568">
                  <c:v>-7.4761455384292796E-2</c:v>
                </c:pt>
                <c:pt idx="569">
                  <c:v>-7.3817762399077225E-2</c:v>
                </c:pt>
                <c:pt idx="570">
                  <c:v>-7.8850791653559904E-2</c:v>
                </c:pt>
                <c:pt idx="571">
                  <c:v>-7.8745936877424705E-2</c:v>
                </c:pt>
                <c:pt idx="572">
                  <c:v>-7.3503198070672182E-2</c:v>
                </c:pt>
                <c:pt idx="573">
                  <c:v>-6.8470168816189614E-2</c:v>
                </c:pt>
                <c:pt idx="574">
                  <c:v>-5.882352941176483E-2</c:v>
                </c:pt>
                <c:pt idx="575">
                  <c:v>-5.9976931949250245E-2</c:v>
                </c:pt>
                <c:pt idx="576">
                  <c:v>-6.3332284785572068E-2</c:v>
                </c:pt>
                <c:pt idx="577">
                  <c:v>-6.6792492398028758E-2</c:v>
                </c:pt>
                <c:pt idx="578">
                  <c:v>-6.7002201950298934E-2</c:v>
                </c:pt>
                <c:pt idx="579">
                  <c:v>-7.1301247771835996E-2</c:v>
                </c:pt>
                <c:pt idx="580">
                  <c:v>-7.2769214637726787E-2</c:v>
                </c:pt>
                <c:pt idx="581">
                  <c:v>-7.5705148369508257E-2</c:v>
                </c:pt>
                <c:pt idx="582">
                  <c:v>-6.962357135367514E-2</c:v>
                </c:pt>
                <c:pt idx="583">
                  <c:v>-6.7421621054838954E-2</c:v>
                </c:pt>
                <c:pt idx="584">
                  <c:v>-6.8575023592324591E-2</c:v>
                </c:pt>
                <c:pt idx="585">
                  <c:v>-6.0920624934465706E-2</c:v>
                </c:pt>
                <c:pt idx="586">
                  <c:v>-5.8194400754954412E-2</c:v>
                </c:pt>
                <c:pt idx="587">
                  <c:v>-4.9701163888015154E-2</c:v>
                </c:pt>
                <c:pt idx="588">
                  <c:v>-4.4982698961937739E-2</c:v>
                </c:pt>
                <c:pt idx="589">
                  <c:v>-3.1037013735975783E-2</c:v>
                </c:pt>
                <c:pt idx="590">
                  <c:v>-2.9673901646219969E-2</c:v>
                </c:pt>
                <c:pt idx="591">
                  <c:v>-2.8625353884869531E-2</c:v>
                </c:pt>
                <c:pt idx="592">
                  <c:v>-3.3972947467757142E-2</c:v>
                </c:pt>
                <c:pt idx="593">
                  <c:v>-4.0998217468805831E-2</c:v>
                </c:pt>
                <c:pt idx="594">
                  <c:v>-4.152249134948105E-2</c:v>
                </c:pt>
                <c:pt idx="595">
                  <c:v>-3.5860333438188174E-2</c:v>
                </c:pt>
                <c:pt idx="596">
                  <c:v>-3.6489462094998593E-2</c:v>
                </c:pt>
                <c:pt idx="597">
                  <c:v>-3.9949669707455282E-2</c:v>
                </c:pt>
                <c:pt idx="598">
                  <c:v>-4.5402118066478092E-2</c:v>
                </c:pt>
                <c:pt idx="599">
                  <c:v>-4.2151620006291246E-2</c:v>
                </c:pt>
                <c:pt idx="600">
                  <c:v>-6.1864317919681278E-2</c:v>
                </c:pt>
                <c:pt idx="601">
                  <c:v>-5.7040998217468886E-2</c:v>
                </c:pt>
                <c:pt idx="602">
                  <c:v>-5.7984691202684235E-2</c:v>
                </c:pt>
                <c:pt idx="603">
                  <c:v>-5.924294851630485E-2</c:v>
                </c:pt>
                <c:pt idx="604">
                  <c:v>-3.0093320750760322E-2</c:v>
                </c:pt>
                <c:pt idx="605">
                  <c:v>-1.3945685225962179E-2</c:v>
                </c:pt>
                <c:pt idx="606">
                  <c:v>-1.4574813882772375E-2</c:v>
                </c:pt>
                <c:pt idx="607">
                  <c:v>-1.6252490300933231E-2</c:v>
                </c:pt>
                <c:pt idx="608">
                  <c:v>-2.023697179406525E-2</c:v>
                </c:pt>
                <c:pt idx="609">
                  <c:v>-2.2334067316766237E-2</c:v>
                </c:pt>
                <c:pt idx="610">
                  <c:v>-2.1075810003145623E-2</c:v>
                </c:pt>
                <c:pt idx="611">
                  <c:v>-3.2085561497326331E-2</c:v>
                </c:pt>
                <c:pt idx="612">
                  <c:v>-4.0369088811995413E-2</c:v>
                </c:pt>
                <c:pt idx="613">
                  <c:v>-3.2924399706406593E-2</c:v>
                </c:pt>
                <c:pt idx="614">
                  <c:v>-3.8167138513159227E-2</c:v>
                </c:pt>
                <c:pt idx="615">
                  <c:v>-3.4811785676837625E-2</c:v>
                </c:pt>
                <c:pt idx="616">
                  <c:v>-3.8271993289294426E-2</c:v>
                </c:pt>
                <c:pt idx="617">
                  <c:v>-3.9320541050644864E-2</c:v>
                </c:pt>
                <c:pt idx="618">
                  <c:v>-4.844290657439454E-2</c:v>
                </c:pt>
                <c:pt idx="619">
                  <c:v>-4.645066582782853E-2</c:v>
                </c:pt>
                <c:pt idx="620">
                  <c:v>-4.8023487469854298E-2</c:v>
                </c:pt>
                <c:pt idx="621">
                  <c:v>-4.0054524483590259E-2</c:v>
                </c:pt>
                <c:pt idx="622">
                  <c:v>-4.6660375380098706E-2</c:v>
                </c:pt>
                <c:pt idx="623">
                  <c:v>-4.844290657439454E-2</c:v>
                </c:pt>
                <c:pt idx="624">
                  <c:v>-4.4772989409667674E-2</c:v>
                </c:pt>
                <c:pt idx="625">
                  <c:v>-4.938659955961E-2</c:v>
                </c:pt>
                <c:pt idx="626">
                  <c:v>-5.6411869560658467E-2</c:v>
                </c:pt>
                <c:pt idx="627">
                  <c:v>-5.3056516724336755E-2</c:v>
                </c:pt>
                <c:pt idx="628">
                  <c:v>-4.2780748663101664E-2</c:v>
                </c:pt>
                <c:pt idx="629">
                  <c:v>-3.6908881199538612E-2</c:v>
                </c:pt>
                <c:pt idx="630">
                  <c:v>-1.5728216420258012E-2</c:v>
                </c:pt>
                <c:pt idx="631">
                  <c:v>-2.5060291496277642E-2</c:v>
                </c:pt>
                <c:pt idx="632">
                  <c:v>-2.3487469854251875E-2</c:v>
                </c:pt>
                <c:pt idx="633">
                  <c:v>-1.9922407465660208E-2</c:v>
                </c:pt>
                <c:pt idx="634">
                  <c:v>-2.0970955227010646E-2</c:v>
                </c:pt>
                <c:pt idx="635">
                  <c:v>-1.9817552689525009E-2</c:v>
                </c:pt>
                <c:pt idx="636">
                  <c:v>-1.3211701793016783E-2</c:v>
                </c:pt>
                <c:pt idx="637">
                  <c:v>-1.184858970326097E-2</c:v>
                </c:pt>
                <c:pt idx="638">
                  <c:v>-1.0904896718045509E-2</c:v>
                </c:pt>
                <c:pt idx="639">
                  <c:v>5.7670126874278527E-3</c:v>
                </c:pt>
                <c:pt idx="640">
                  <c:v>6.9204152249136008E-3</c:v>
                </c:pt>
                <c:pt idx="641">
                  <c:v>8.8078011953443003E-3</c:v>
                </c:pt>
                <c:pt idx="642">
                  <c:v>9.4369298521557177E-4</c:v>
                </c:pt>
                <c:pt idx="643">
                  <c:v>4.1941910454021958E-3</c:v>
                </c:pt>
                <c:pt idx="644">
                  <c:v>-1.2163154031666124E-2</c:v>
                </c:pt>
                <c:pt idx="645">
                  <c:v>2.6213694033763169E-2</c:v>
                </c:pt>
                <c:pt idx="646">
                  <c:v>2.7996225228059224E-2</c:v>
                </c:pt>
                <c:pt idx="647">
                  <c:v>2.0446681346335316E-2</c:v>
                </c:pt>
                <c:pt idx="648">
                  <c:v>1.9712697913389921E-2</c:v>
                </c:pt>
                <c:pt idx="649">
                  <c:v>1.625249030093312E-2</c:v>
                </c:pt>
                <c:pt idx="650">
                  <c:v>2.264863164517128E-2</c:v>
                </c:pt>
                <c:pt idx="651">
                  <c:v>2.264863164517128E-2</c:v>
                </c:pt>
                <c:pt idx="652">
                  <c:v>3.0722449407570407E-2</c:v>
                </c:pt>
                <c:pt idx="653">
                  <c:v>3.4916640452972603E-2</c:v>
                </c:pt>
                <c:pt idx="654">
                  <c:v>4.0578798364265589E-2</c:v>
                </c:pt>
                <c:pt idx="655">
                  <c:v>4.2780748663101553E-2</c:v>
                </c:pt>
                <c:pt idx="656">
                  <c:v>1.9922407465659875E-2</c:v>
                </c:pt>
                <c:pt idx="657">
                  <c:v>1.5728216420256569E-3</c:v>
                </c:pt>
                <c:pt idx="658">
                  <c:v>3.5650623885916666E-3</c:v>
                </c:pt>
                <c:pt idx="659">
                  <c:v>-4.7184649260774147E-3</c:v>
                </c:pt>
                <c:pt idx="660">
                  <c:v>1.0485477613486616E-4</c:v>
                </c:pt>
                <c:pt idx="661">
                  <c:v>-1.2268008807801323E-2</c:v>
                </c:pt>
                <c:pt idx="662">
                  <c:v>-1.1953444479395947E-2</c:v>
                </c:pt>
                <c:pt idx="663">
                  <c:v>-1.8978714480444636E-2</c:v>
                </c:pt>
                <c:pt idx="664">
                  <c:v>-9.1223655237496759E-3</c:v>
                </c:pt>
                <c:pt idx="665">
                  <c:v>-1.184858970326097E-2</c:v>
                </c:pt>
                <c:pt idx="666">
                  <c:v>-9.0175107476146987E-3</c:v>
                </c:pt>
                <c:pt idx="667">
                  <c:v>2.0970955227008758E-3</c:v>
                </c:pt>
                <c:pt idx="668">
                  <c:v>-5.1378840306176565E-3</c:v>
                </c:pt>
                <c:pt idx="669">
                  <c:v>-3.8796267169970422E-3</c:v>
                </c:pt>
                <c:pt idx="670">
                  <c:v>2.7367096571248695E-2</c:v>
                </c:pt>
                <c:pt idx="671">
                  <c:v>2.4011743734927204E-2</c:v>
                </c:pt>
                <c:pt idx="672">
                  <c:v>3.9320541050644975E-2</c:v>
                </c:pt>
                <c:pt idx="673">
                  <c:v>3.5650623885917998E-2</c:v>
                </c:pt>
                <c:pt idx="674">
                  <c:v>3.5965188214323041E-2</c:v>
                </c:pt>
                <c:pt idx="675">
                  <c:v>2.9883611198489923E-2</c:v>
                </c:pt>
                <c:pt idx="676">
                  <c:v>2.3487469854251986E-2</c:v>
                </c:pt>
                <c:pt idx="677">
                  <c:v>2.914962776554475E-2</c:v>
                </c:pt>
                <c:pt idx="678">
                  <c:v>3.5231204781377645E-2</c:v>
                </c:pt>
                <c:pt idx="679">
                  <c:v>2.8415644332599355E-2</c:v>
                </c:pt>
                <c:pt idx="680">
                  <c:v>3.5126350005242779E-2</c:v>
                </c:pt>
                <c:pt idx="681">
                  <c:v>3.554576910978291E-2</c:v>
                </c:pt>
                <c:pt idx="682">
                  <c:v>4.5297263290342782E-2</c:v>
                </c:pt>
                <c:pt idx="683">
                  <c:v>4.5716682394882913E-2</c:v>
                </c:pt>
                <c:pt idx="684">
                  <c:v>4.980601866415002E-2</c:v>
                </c:pt>
                <c:pt idx="685">
                  <c:v>4.6240956275558354E-2</c:v>
                </c:pt>
                <c:pt idx="686">
                  <c:v>4.5192408514207694E-2</c:v>
                </c:pt>
                <c:pt idx="687">
                  <c:v>4.6345811051693442E-2</c:v>
                </c:pt>
                <c:pt idx="688">
                  <c:v>4.3829296424452213E-2</c:v>
                </c:pt>
                <c:pt idx="689">
                  <c:v>4.3095312991506818E-2</c:v>
                </c:pt>
                <c:pt idx="690">
                  <c:v>2.9778756422355057E-2</c:v>
                </c:pt>
                <c:pt idx="691">
                  <c:v>2.8835063437139485E-2</c:v>
                </c:pt>
                <c:pt idx="692">
                  <c:v>1.8349585823634218E-2</c:v>
                </c:pt>
                <c:pt idx="693">
                  <c:v>1.384083044982698E-2</c:v>
                </c:pt>
                <c:pt idx="694">
                  <c:v>1.5728216420257901E-2</c:v>
                </c:pt>
                <c:pt idx="695">
                  <c:v>8.4932368669392577E-3</c:v>
                </c:pt>
                <c:pt idx="696">
                  <c:v>1.3735975673691891E-2</c:v>
                </c:pt>
                <c:pt idx="697">
                  <c:v>2.7786515675789047E-2</c:v>
                </c:pt>
                <c:pt idx="698">
                  <c:v>3.0512739855300453E-2</c:v>
                </c:pt>
                <c:pt idx="699">
                  <c:v>2.3068050749711633E-2</c:v>
                </c:pt>
                <c:pt idx="700">
                  <c:v>2.0970955227010535E-2</c:v>
                </c:pt>
                <c:pt idx="701">
                  <c:v>2.9673901646219969E-2</c:v>
                </c:pt>
                <c:pt idx="702">
                  <c:v>2.2438922092901326E-2</c:v>
                </c:pt>
                <c:pt idx="703">
                  <c:v>2.369717940652194E-2</c:v>
                </c:pt>
                <c:pt idx="704">
                  <c:v>2.7157387018978518E-2</c:v>
                </c:pt>
                <c:pt idx="705">
                  <c:v>2.5270001048547819E-2</c:v>
                </c:pt>
                <c:pt idx="706">
                  <c:v>2.8835063437139485E-2</c:v>
                </c:pt>
                <c:pt idx="707">
                  <c:v>3.0932158959840583E-2</c:v>
                </c:pt>
                <c:pt idx="708">
                  <c:v>4.5297263290342782E-2</c:v>
                </c:pt>
                <c:pt idx="709">
                  <c:v>4.0683653140400455E-2</c:v>
                </c:pt>
                <c:pt idx="710">
                  <c:v>3.795742896088905E-2</c:v>
                </c:pt>
                <c:pt idx="711">
                  <c:v>4.5087553738072828E-2</c:v>
                </c:pt>
                <c:pt idx="712">
                  <c:v>4.4143860752857256E-2</c:v>
                </c:pt>
                <c:pt idx="713">
                  <c:v>4.1312781797210985E-2</c:v>
                </c:pt>
                <c:pt idx="714">
                  <c:v>3.7747719408618874E-2</c:v>
                </c:pt>
                <c:pt idx="715">
                  <c:v>3.4706930900702426E-2</c:v>
                </c:pt>
                <c:pt idx="716">
                  <c:v>3.156128761665089E-2</c:v>
                </c:pt>
                <c:pt idx="717">
                  <c:v>1.8978714480444525E-2</c:v>
                </c:pt>
                <c:pt idx="718">
                  <c:v>1.3106847016881584E-2</c:v>
                </c:pt>
                <c:pt idx="719">
                  <c:v>8.7029464192094341E-3</c:v>
                </c:pt>
                <c:pt idx="720">
                  <c:v>1.8664150152039261E-2</c:v>
                </c:pt>
                <c:pt idx="721">
                  <c:v>1.2058299255531146E-2</c:v>
                </c:pt>
                <c:pt idx="722">
                  <c:v>1.3001992240746496E-2</c:v>
                </c:pt>
                <c:pt idx="723">
                  <c:v>6.2912865681030716E-3</c:v>
                </c:pt>
                <c:pt idx="724">
                  <c:v>1.1114606270315575E-2</c:v>
                </c:pt>
                <c:pt idx="725">
                  <c:v>6.500996120373248E-3</c:v>
                </c:pt>
                <c:pt idx="726">
                  <c:v>9.3320750760195192E-3</c:v>
                </c:pt>
                <c:pt idx="727">
                  <c:v>9.5417846282896956E-3</c:v>
                </c:pt>
                <c:pt idx="728">
                  <c:v>1.3631120897556803E-2</c:v>
                </c:pt>
                <c:pt idx="729">
                  <c:v>8.7029464192094341E-3</c:v>
                </c:pt>
                <c:pt idx="730">
                  <c:v>9.9612037328300485E-3</c:v>
                </c:pt>
                <c:pt idx="731">
                  <c:v>6.3961413442381598E-3</c:v>
                </c:pt>
                <c:pt idx="732">
                  <c:v>6.0815770158328952E-3</c:v>
                </c:pt>
                <c:pt idx="733">
                  <c:v>3.6699171647269768E-3</c:v>
                </c:pt>
                <c:pt idx="734">
                  <c:v>-4.0893362692671076E-3</c:v>
                </c:pt>
                <c:pt idx="735">
                  <c:v>1.2582573136206143E-3</c:v>
                </c:pt>
                <c:pt idx="736">
                  <c:v>3.1456432840504256E-4</c:v>
                </c:pt>
                <c:pt idx="737">
                  <c:v>6.7107056726434244E-3</c:v>
                </c:pt>
                <c:pt idx="738">
                  <c:v>1.4994232987312506E-2</c:v>
                </c:pt>
                <c:pt idx="739">
                  <c:v>1.824473104749913E-2</c:v>
                </c:pt>
                <c:pt idx="740">
                  <c:v>1.6881618957743427E-2</c:v>
                </c:pt>
                <c:pt idx="741">
                  <c:v>3.774771940861843E-3</c:v>
                </c:pt>
                <c:pt idx="742">
                  <c:v>-3.0407885079164476E-3</c:v>
                </c:pt>
                <c:pt idx="743">
                  <c:v>-7.7592534339940844E-3</c:v>
                </c:pt>
                <c:pt idx="744">
                  <c:v>-1.8454440599769417E-2</c:v>
                </c:pt>
                <c:pt idx="745">
                  <c:v>-1.6986473733878626E-2</c:v>
                </c:pt>
                <c:pt idx="746">
                  <c:v>-3.2924399706406593E-2</c:v>
                </c:pt>
                <c:pt idx="747">
                  <c:v>-3.9739960155185106E-2</c:v>
                </c:pt>
                <c:pt idx="748">
                  <c:v>-3.8691412393834446E-2</c:v>
                </c:pt>
                <c:pt idx="749">
                  <c:v>-4.7918632693719321E-2</c:v>
                </c:pt>
                <c:pt idx="750">
                  <c:v>-5.4524483590227546E-2</c:v>
                </c:pt>
                <c:pt idx="751">
                  <c:v>-5.3790500157282151E-2</c:v>
                </c:pt>
                <c:pt idx="752">
                  <c:v>-5.6621579112928644E-2</c:v>
                </c:pt>
                <c:pt idx="753">
                  <c:v>-6.8050749711649372E-2</c:v>
                </c:pt>
                <c:pt idx="754">
                  <c:v>-7.4971164936562862E-2</c:v>
                </c:pt>
                <c:pt idx="755">
                  <c:v>-7.4027471951347401E-2</c:v>
                </c:pt>
                <c:pt idx="756">
                  <c:v>-6.3227430009437091E-2</c:v>
                </c:pt>
                <c:pt idx="757">
                  <c:v>-6.7002201950298934E-2</c:v>
                </c:pt>
                <c:pt idx="758">
                  <c:v>-8.3988675684177339E-2</c:v>
                </c:pt>
                <c:pt idx="759">
                  <c:v>-8.105274195239609E-2</c:v>
                </c:pt>
                <c:pt idx="760">
                  <c:v>-7.6229422250183476E-2</c:v>
                </c:pt>
                <c:pt idx="761">
                  <c:v>-7.906050120583008E-2</c:v>
                </c:pt>
                <c:pt idx="762">
                  <c:v>-8.0318758519450695E-2</c:v>
                </c:pt>
                <c:pt idx="763">
                  <c:v>-7.8221662996749486E-2</c:v>
                </c:pt>
                <c:pt idx="764">
                  <c:v>-8.0423613295585672E-2</c:v>
                </c:pt>
                <c:pt idx="765">
                  <c:v>-9.0594526580685786E-2</c:v>
                </c:pt>
                <c:pt idx="766">
                  <c:v>-8.83925762818496E-2</c:v>
                </c:pt>
                <c:pt idx="767">
                  <c:v>-8.9650833595470214E-2</c:v>
                </c:pt>
                <c:pt idx="768">
                  <c:v>-0.10412079270210761</c:v>
                </c:pt>
                <c:pt idx="769">
                  <c:v>-0.11271888434518185</c:v>
                </c:pt>
                <c:pt idx="770">
                  <c:v>-0.11083149837475104</c:v>
                </c:pt>
                <c:pt idx="771">
                  <c:v>-0.10443535703051277</c:v>
                </c:pt>
                <c:pt idx="772">
                  <c:v>-0.11030722449407582</c:v>
                </c:pt>
                <c:pt idx="773">
                  <c:v>-0.10800041941910454</c:v>
                </c:pt>
                <c:pt idx="774">
                  <c:v>-0.10789556464296957</c:v>
                </c:pt>
                <c:pt idx="775">
                  <c:v>-0.1062178882248086</c:v>
                </c:pt>
                <c:pt idx="776">
                  <c:v>-0.10454021180664774</c:v>
                </c:pt>
                <c:pt idx="777">
                  <c:v>-0.10705672643388919</c:v>
                </c:pt>
                <c:pt idx="778">
                  <c:v>-0.10579846912026836</c:v>
                </c:pt>
                <c:pt idx="779">
                  <c:v>-0.10024116598511068</c:v>
                </c:pt>
                <c:pt idx="780">
                  <c:v>-0.10380622837370235</c:v>
                </c:pt>
                <c:pt idx="781">
                  <c:v>-0.10810527419523963</c:v>
                </c:pt>
                <c:pt idx="782">
                  <c:v>-0.10946838628499522</c:v>
                </c:pt>
                <c:pt idx="783">
                  <c:v>-0.10569361434413338</c:v>
                </c:pt>
                <c:pt idx="784">
                  <c:v>-9.1013945685226028E-2</c:v>
                </c:pt>
                <c:pt idx="785">
                  <c:v>-0.10380622837370235</c:v>
                </c:pt>
                <c:pt idx="786">
                  <c:v>-9.6466394044248838E-2</c:v>
                </c:pt>
                <c:pt idx="787">
                  <c:v>-9.4369298521547629E-2</c:v>
                </c:pt>
                <c:pt idx="788">
                  <c:v>-9.1433364789766158E-2</c:v>
                </c:pt>
                <c:pt idx="789">
                  <c:v>-8.5980916430743348E-2</c:v>
                </c:pt>
                <c:pt idx="790">
                  <c:v>-8.4303240012582714E-2</c:v>
                </c:pt>
                <c:pt idx="791">
                  <c:v>-8.1786725385341374E-2</c:v>
                </c:pt>
                <c:pt idx="792">
                  <c:v>-6.8889587920729745E-2</c:v>
                </c:pt>
                <c:pt idx="793">
                  <c:v>-8.5246932997797953E-2</c:v>
                </c:pt>
                <c:pt idx="794">
                  <c:v>-8.7134318968228985E-2</c:v>
                </c:pt>
                <c:pt idx="795">
                  <c:v>-8.5246932997797953E-2</c:v>
                </c:pt>
                <c:pt idx="796">
                  <c:v>-6.962357135367514E-2</c:v>
                </c:pt>
                <c:pt idx="797">
                  <c:v>-7.8536227325154639E-2</c:v>
                </c:pt>
                <c:pt idx="798">
                  <c:v>-7.4342036279752444E-2</c:v>
                </c:pt>
                <c:pt idx="799">
                  <c:v>-8.451294956485278E-2</c:v>
                </c:pt>
                <c:pt idx="800">
                  <c:v>-8.9021704938660018E-2</c:v>
                </c:pt>
                <c:pt idx="801">
                  <c:v>-7.8431372549019662E-2</c:v>
                </c:pt>
                <c:pt idx="802">
                  <c:v>-7.0462409562755624E-2</c:v>
                </c:pt>
                <c:pt idx="803">
                  <c:v>-7.4132326727482489E-2</c:v>
                </c:pt>
                <c:pt idx="804">
                  <c:v>-7.0462409562755624E-2</c:v>
                </c:pt>
                <c:pt idx="805">
                  <c:v>-6.8784733144594767E-2</c:v>
                </c:pt>
                <c:pt idx="806">
                  <c:v>-6.1654608367411101E-2</c:v>
                </c:pt>
                <c:pt idx="807">
                  <c:v>-6.7107056726433911E-2</c:v>
                </c:pt>
                <c:pt idx="808">
                  <c:v>-6.3227430009437091E-2</c:v>
                </c:pt>
                <c:pt idx="809">
                  <c:v>-7.4027471951347401E-2</c:v>
                </c:pt>
                <c:pt idx="810">
                  <c:v>-7.3817762399077225E-2</c:v>
                </c:pt>
                <c:pt idx="811">
                  <c:v>-7.8116808220614509E-2</c:v>
                </c:pt>
                <c:pt idx="812">
                  <c:v>-8.2310999266016704E-2</c:v>
                </c:pt>
                <c:pt idx="813">
                  <c:v>-8.147216105693611E-2</c:v>
                </c:pt>
                <c:pt idx="814">
                  <c:v>-7.4027471951347401E-2</c:v>
                </c:pt>
                <c:pt idx="815">
                  <c:v>-7.0776973891160777E-2</c:v>
                </c:pt>
                <c:pt idx="816">
                  <c:v>-7.2874069413861875E-2</c:v>
                </c:pt>
                <c:pt idx="817">
                  <c:v>-7.7697389116074267E-2</c:v>
                </c:pt>
                <c:pt idx="818">
                  <c:v>-7.455174583202262E-2</c:v>
                </c:pt>
                <c:pt idx="819">
                  <c:v>-6.8889587920729745E-2</c:v>
                </c:pt>
                <c:pt idx="820">
                  <c:v>-6.5009961203732924E-2</c:v>
                </c:pt>
                <c:pt idx="821">
                  <c:v>-6.9518716577540163E-2</c:v>
                </c:pt>
                <c:pt idx="822">
                  <c:v>-7.0147845234350581E-2</c:v>
                </c:pt>
                <c:pt idx="823">
                  <c:v>-7.801195344447942E-2</c:v>
                </c:pt>
                <c:pt idx="824">
                  <c:v>-8.3569256579637319E-2</c:v>
                </c:pt>
                <c:pt idx="825">
                  <c:v>-8.0423613295585672E-2</c:v>
                </c:pt>
                <c:pt idx="826">
                  <c:v>-7.9375065534235123E-2</c:v>
                </c:pt>
                <c:pt idx="827">
                  <c:v>-8.0109048967180518E-2</c:v>
                </c:pt>
                <c:pt idx="828">
                  <c:v>-8.3254692251231943E-2</c:v>
                </c:pt>
                <c:pt idx="829">
                  <c:v>-8.7868302401174381E-2</c:v>
                </c:pt>
                <c:pt idx="830">
                  <c:v>-8.6610045087553766E-2</c:v>
                </c:pt>
                <c:pt idx="831">
                  <c:v>-8.7239173744364185E-2</c:v>
                </c:pt>
                <c:pt idx="832">
                  <c:v>-8.6190625983013525E-2</c:v>
                </c:pt>
                <c:pt idx="833">
                  <c:v>-7.5285729264968015E-2</c:v>
                </c:pt>
                <c:pt idx="834">
                  <c:v>-7.455174583202262E-2</c:v>
                </c:pt>
                <c:pt idx="835">
                  <c:v>-6.962357135367514E-2</c:v>
                </c:pt>
                <c:pt idx="836">
                  <c:v>-6.8365314040054526E-2</c:v>
                </c:pt>
                <c:pt idx="837">
                  <c:v>-6.1444898815141036E-2</c:v>
                </c:pt>
                <c:pt idx="838">
                  <c:v>-5.6726433889063621E-2</c:v>
                </c:pt>
                <c:pt idx="839">
                  <c:v>-5.4734193142497611E-2</c:v>
                </c:pt>
                <c:pt idx="840">
                  <c:v>-5.8194400754954412E-2</c:v>
                </c:pt>
                <c:pt idx="841">
                  <c:v>-5.2532242843661536E-2</c:v>
                </c:pt>
                <c:pt idx="842">
                  <c:v>-5.6516724336793445E-2</c:v>
                </c:pt>
                <c:pt idx="843">
                  <c:v>-5.5677886127713183E-2</c:v>
                </c:pt>
                <c:pt idx="844">
                  <c:v>-6.3122575233301892E-2</c:v>
                </c:pt>
                <c:pt idx="845">
                  <c:v>-5.8718674635629631E-2</c:v>
                </c:pt>
                <c:pt idx="846">
                  <c:v>-5.4524483590227546E-2</c:v>
                </c:pt>
                <c:pt idx="847">
                  <c:v>-5.3056516724336755E-2</c:v>
                </c:pt>
                <c:pt idx="848">
                  <c:v>-5.2846807172066801E-2</c:v>
                </c:pt>
                <c:pt idx="849">
                  <c:v>-5.3685645381147173E-2</c:v>
                </c:pt>
                <c:pt idx="850">
                  <c:v>-5.5887595679983249E-2</c:v>
                </c:pt>
                <c:pt idx="851">
                  <c:v>-5.4839047918632811E-2</c:v>
                </c:pt>
                <c:pt idx="852">
                  <c:v>-4.3409877319912082E-2</c:v>
                </c:pt>
                <c:pt idx="853">
                  <c:v>-3.8271993289294426E-2</c:v>
                </c:pt>
                <c:pt idx="854">
                  <c:v>-3.8901121946104622E-2</c:v>
                </c:pt>
                <c:pt idx="855">
                  <c:v>-3.460207612456756E-2</c:v>
                </c:pt>
                <c:pt idx="856">
                  <c:v>-3.7223445527943877E-2</c:v>
                </c:pt>
                <c:pt idx="857">
                  <c:v>-3.2924399706406593E-2</c:v>
                </c:pt>
                <c:pt idx="858">
                  <c:v>-3.6804026423403635E-2</c:v>
                </c:pt>
                <c:pt idx="859">
                  <c:v>-4.0893362692670632E-2</c:v>
                </c:pt>
                <c:pt idx="860">
                  <c:v>-3.9110831498374798E-2</c:v>
                </c:pt>
                <c:pt idx="861">
                  <c:v>-4.4668134633532697E-2</c:v>
                </c:pt>
                <c:pt idx="862">
                  <c:v>-5.6097305232253425E-2</c:v>
                </c:pt>
                <c:pt idx="863">
                  <c:v>-5.578274090384816E-2</c:v>
                </c:pt>
                <c:pt idx="864">
                  <c:v>-5.7565272098144216E-2</c:v>
                </c:pt>
                <c:pt idx="865">
                  <c:v>-5.9872077173115268E-2</c:v>
                </c:pt>
                <c:pt idx="866">
                  <c:v>-6.2493446576491696E-2</c:v>
                </c:pt>
                <c:pt idx="867">
                  <c:v>-6.375170389011231E-2</c:v>
                </c:pt>
                <c:pt idx="868">
                  <c:v>-7.0042990458215382E-2</c:v>
                </c:pt>
                <c:pt idx="869">
                  <c:v>-6.763133060710913E-2</c:v>
                </c:pt>
                <c:pt idx="870">
                  <c:v>-6.9728426129810228E-2</c:v>
                </c:pt>
                <c:pt idx="871">
                  <c:v>-7.4132326727482489E-2</c:v>
                </c:pt>
                <c:pt idx="872">
                  <c:v>-8.0109048967180518E-2</c:v>
                </c:pt>
                <c:pt idx="873">
                  <c:v>-8.2520708818286659E-2</c:v>
                </c:pt>
                <c:pt idx="874">
                  <c:v>-7.906050120583008E-2</c:v>
                </c:pt>
                <c:pt idx="875">
                  <c:v>-7.4866310160427885E-2</c:v>
                </c:pt>
                <c:pt idx="876">
                  <c:v>-7.8536227325154639E-2</c:v>
                </c:pt>
                <c:pt idx="877">
                  <c:v>-7.3083778966131829E-2</c:v>
                </c:pt>
                <c:pt idx="878">
                  <c:v>-5.3790500157282151E-2</c:v>
                </c:pt>
                <c:pt idx="879">
                  <c:v>-5.9452658068575026E-2</c:v>
                </c:pt>
                <c:pt idx="880">
                  <c:v>-5.7460417322009016E-2</c:v>
                </c:pt>
                <c:pt idx="881">
                  <c:v>-5.7879836426549258E-2</c:v>
                </c:pt>
                <c:pt idx="882">
                  <c:v>-6.1969172695816255E-2</c:v>
                </c:pt>
                <c:pt idx="883">
                  <c:v>-5.9557512844710114E-2</c:v>
                </c:pt>
                <c:pt idx="884">
                  <c:v>-6.2493446576491696E-2</c:v>
                </c:pt>
                <c:pt idx="885">
                  <c:v>-5.8194400754954412E-2</c:v>
                </c:pt>
                <c:pt idx="886">
                  <c:v>-5.7565272098144216E-2</c:v>
                </c:pt>
                <c:pt idx="887">
                  <c:v>-5.4000209709552216E-2</c:v>
                </c:pt>
                <c:pt idx="888">
                  <c:v>-5.337108105274202E-2</c:v>
                </c:pt>
                <c:pt idx="889">
                  <c:v>-5.8508965083359676E-2</c:v>
                </c:pt>
                <c:pt idx="890">
                  <c:v>-5.033029254482535E-2</c:v>
                </c:pt>
                <c:pt idx="891">
                  <c:v>-5.0854566425500791E-2</c:v>
                </c:pt>
                <c:pt idx="892">
                  <c:v>-4.1627346125616027E-2</c:v>
                </c:pt>
                <c:pt idx="893">
                  <c:v>-4.5297263290342893E-2</c:v>
                </c:pt>
                <c:pt idx="894">
                  <c:v>-4.6974939708503749E-2</c:v>
                </c:pt>
                <c:pt idx="895">
                  <c:v>-4.9596309111880177E-2</c:v>
                </c:pt>
                <c:pt idx="896">
                  <c:v>-4.6345811051693331E-2</c:v>
                </c:pt>
                <c:pt idx="897">
                  <c:v>-4.7289504036908903E-2</c:v>
                </c:pt>
                <c:pt idx="898">
                  <c:v>-4.3095312991506707E-2</c:v>
                </c:pt>
                <c:pt idx="899">
                  <c:v>-5.4734193142497611E-2</c:v>
                </c:pt>
                <c:pt idx="900">
                  <c:v>-5.4314774037957592E-2</c:v>
                </c:pt>
                <c:pt idx="901">
                  <c:v>-5.9767222396980291E-2</c:v>
                </c:pt>
                <c:pt idx="902">
                  <c:v>-5.924294851630485E-2</c:v>
                </c:pt>
                <c:pt idx="903">
                  <c:v>-5.8613819859494654E-2</c:v>
                </c:pt>
                <c:pt idx="904">
                  <c:v>-5.8194400754954412E-2</c:v>
                </c:pt>
                <c:pt idx="905">
                  <c:v>-5.7774981650414281E-2</c:v>
                </c:pt>
                <c:pt idx="906">
                  <c:v>-6.270315612876165E-2</c:v>
                </c:pt>
                <c:pt idx="907">
                  <c:v>-6.6687637621893781E-2</c:v>
                </c:pt>
                <c:pt idx="908">
                  <c:v>-6.6373073293488516E-2</c:v>
                </c:pt>
                <c:pt idx="909">
                  <c:v>-6.521967075600299E-2</c:v>
                </c:pt>
                <c:pt idx="910">
                  <c:v>-6.6687637621893781E-2</c:v>
                </c:pt>
                <c:pt idx="911">
                  <c:v>-7.5180874488833038E-2</c:v>
                </c:pt>
                <c:pt idx="912">
                  <c:v>-7.4342036279752444E-2</c:v>
                </c:pt>
                <c:pt idx="913">
                  <c:v>-7.4237181503617466E-2</c:v>
                </c:pt>
                <c:pt idx="914">
                  <c:v>-7.3922617175212424E-2</c:v>
                </c:pt>
                <c:pt idx="915">
                  <c:v>-7.94799203103701E-2</c:v>
                </c:pt>
                <c:pt idx="916">
                  <c:v>-8.0528468071720649E-2</c:v>
                </c:pt>
                <c:pt idx="917">
                  <c:v>-7.9689629862640277E-2</c:v>
                </c:pt>
                <c:pt idx="918">
                  <c:v>-7.3503198070672182E-2</c:v>
                </c:pt>
                <c:pt idx="919">
                  <c:v>-7.4446891055887643E-2</c:v>
                </c:pt>
                <c:pt idx="920">
                  <c:v>-6.8260459263919548E-2</c:v>
                </c:pt>
                <c:pt idx="921">
                  <c:v>-6.8994442696864944E-2</c:v>
                </c:pt>
                <c:pt idx="922">
                  <c:v>-6.4275977770787529E-2</c:v>
                </c:pt>
                <c:pt idx="923">
                  <c:v>-6.3437139561707045E-2</c:v>
                </c:pt>
                <c:pt idx="924">
                  <c:v>-6.3017720457166915E-2</c:v>
                </c:pt>
                <c:pt idx="925">
                  <c:v>-5.6516724336793445E-2</c:v>
                </c:pt>
                <c:pt idx="926">
                  <c:v>-5.6202160008388402E-2</c:v>
                </c:pt>
                <c:pt idx="927">
                  <c:v>-6.2912865681031716E-2</c:v>
                </c:pt>
                <c:pt idx="928">
                  <c:v>-5.683128866519882E-2</c:v>
                </c:pt>
                <c:pt idx="929">
                  <c:v>-5.7565272098144216E-2</c:v>
                </c:pt>
                <c:pt idx="930">
                  <c:v>-5.2637097619796624E-2</c:v>
                </c:pt>
                <c:pt idx="931">
                  <c:v>-4.8967180455069759E-2</c:v>
                </c:pt>
                <c:pt idx="932">
                  <c:v>-5.0015728216420308E-2</c:v>
                </c:pt>
                <c:pt idx="933">
                  <c:v>-5.3056516724336755E-2</c:v>
                </c:pt>
                <c:pt idx="934">
                  <c:v>-4.7184649260773925E-2</c:v>
                </c:pt>
                <c:pt idx="935">
                  <c:v>-5.2741952395931602E-2</c:v>
                </c:pt>
                <c:pt idx="936">
                  <c:v>-5.3161371500471843E-2</c:v>
                </c:pt>
                <c:pt idx="937">
                  <c:v>-4.9596309111880177E-2</c:v>
                </c:pt>
                <c:pt idx="938">
                  <c:v>-4.7289504036908903E-2</c:v>
                </c:pt>
                <c:pt idx="939">
                  <c:v>-3.9844814931320083E-2</c:v>
                </c:pt>
                <c:pt idx="940">
                  <c:v>-3.9739960155185106E-2</c:v>
                </c:pt>
                <c:pt idx="941">
                  <c:v>-4.3619586872182037E-2</c:v>
                </c:pt>
                <c:pt idx="942">
                  <c:v>-5.2532242843661536E-2</c:v>
                </c:pt>
                <c:pt idx="943">
                  <c:v>-4.844290657439454E-2</c:v>
                </c:pt>
                <c:pt idx="944">
                  <c:v>-4.299045821537173E-2</c:v>
                </c:pt>
                <c:pt idx="945">
                  <c:v>-3.9844814931320083E-2</c:v>
                </c:pt>
                <c:pt idx="946">
                  <c:v>-3.7852574184754184E-2</c:v>
                </c:pt>
                <c:pt idx="947">
                  <c:v>-4.299045821537173E-2</c:v>
                </c:pt>
                <c:pt idx="948">
                  <c:v>-3.8376848065429403E-2</c:v>
                </c:pt>
                <c:pt idx="949">
                  <c:v>-4.2885603439236641E-2</c:v>
                </c:pt>
                <c:pt idx="950">
                  <c:v>-4.1207927021075896E-2</c:v>
                </c:pt>
                <c:pt idx="951">
                  <c:v>-4.0369088811995413E-2</c:v>
                </c:pt>
                <c:pt idx="952">
                  <c:v>-4.4563279857397498E-2</c:v>
                </c:pt>
                <c:pt idx="953">
                  <c:v>-4.8862325678934782E-2</c:v>
                </c:pt>
                <c:pt idx="954">
                  <c:v>-4.6555520603963507E-2</c:v>
                </c:pt>
                <c:pt idx="955">
                  <c:v>-4.8967180455069759E-2</c:v>
                </c:pt>
                <c:pt idx="956">
                  <c:v>-4.3829296424452102E-2</c:v>
                </c:pt>
              </c:numCache>
            </c:numRef>
          </c:val>
          <c:smooth val="0"/>
        </c:ser>
        <c:ser>
          <c:idx val="3"/>
          <c:order val="3"/>
          <c:tx>
            <c:strRef>
              <c:f>Sheet1!$F$962</c:f>
              <c:strCache>
                <c:ptCount val="1"/>
                <c:pt idx="0">
                  <c:v>MXN</c:v>
                </c:pt>
              </c:strCache>
            </c:strRef>
          </c:tx>
          <c:spPr>
            <a:ln w="28575" cap="rnd">
              <a:solidFill>
                <a:schemeClr val="accent4"/>
              </a:solidFill>
              <a:round/>
            </a:ln>
            <a:effectLst/>
          </c:spPr>
          <c:marker>
            <c:symbol val="none"/>
          </c:marker>
          <c:cat>
            <c:numRef>
              <c:f>Sheet1!$B$963:$B$1919</c:f>
              <c:numCache>
                <c:formatCode>m/d/yyyy</c:formatCode>
                <c:ptCount val="957"/>
                <c:pt idx="0">
                  <c:v>41642</c:v>
                </c:pt>
                <c:pt idx="1">
                  <c:v>41645</c:v>
                </c:pt>
                <c:pt idx="2">
                  <c:v>41646</c:v>
                </c:pt>
                <c:pt idx="3">
                  <c:v>41647</c:v>
                </c:pt>
                <c:pt idx="4">
                  <c:v>41648</c:v>
                </c:pt>
                <c:pt idx="5">
                  <c:v>41649</c:v>
                </c:pt>
                <c:pt idx="6">
                  <c:v>41652</c:v>
                </c:pt>
                <c:pt idx="7">
                  <c:v>41653</c:v>
                </c:pt>
                <c:pt idx="8">
                  <c:v>41654</c:v>
                </c:pt>
                <c:pt idx="9">
                  <c:v>41655</c:v>
                </c:pt>
                <c:pt idx="10">
                  <c:v>41656</c:v>
                </c:pt>
                <c:pt idx="11">
                  <c:v>41659</c:v>
                </c:pt>
                <c:pt idx="12">
                  <c:v>41660</c:v>
                </c:pt>
                <c:pt idx="13">
                  <c:v>41661</c:v>
                </c:pt>
                <c:pt idx="14">
                  <c:v>41662</c:v>
                </c:pt>
                <c:pt idx="15">
                  <c:v>41663</c:v>
                </c:pt>
                <c:pt idx="16">
                  <c:v>41666</c:v>
                </c:pt>
                <c:pt idx="17">
                  <c:v>41667</c:v>
                </c:pt>
                <c:pt idx="18">
                  <c:v>41668</c:v>
                </c:pt>
                <c:pt idx="19">
                  <c:v>41669</c:v>
                </c:pt>
                <c:pt idx="20">
                  <c:v>41670</c:v>
                </c:pt>
                <c:pt idx="21">
                  <c:v>41673</c:v>
                </c:pt>
                <c:pt idx="22">
                  <c:v>41674</c:v>
                </c:pt>
                <c:pt idx="23">
                  <c:v>41675</c:v>
                </c:pt>
                <c:pt idx="24">
                  <c:v>41676</c:v>
                </c:pt>
                <c:pt idx="25">
                  <c:v>41677</c:v>
                </c:pt>
                <c:pt idx="26">
                  <c:v>41680</c:v>
                </c:pt>
                <c:pt idx="27">
                  <c:v>41681</c:v>
                </c:pt>
                <c:pt idx="28">
                  <c:v>41682</c:v>
                </c:pt>
                <c:pt idx="29">
                  <c:v>41683</c:v>
                </c:pt>
                <c:pt idx="30">
                  <c:v>41684</c:v>
                </c:pt>
                <c:pt idx="31">
                  <c:v>41687</c:v>
                </c:pt>
                <c:pt idx="32">
                  <c:v>41688</c:v>
                </c:pt>
                <c:pt idx="33">
                  <c:v>41689</c:v>
                </c:pt>
                <c:pt idx="34">
                  <c:v>41690</c:v>
                </c:pt>
                <c:pt idx="35">
                  <c:v>41691</c:v>
                </c:pt>
                <c:pt idx="36">
                  <c:v>41694</c:v>
                </c:pt>
                <c:pt idx="37">
                  <c:v>41695</c:v>
                </c:pt>
                <c:pt idx="38">
                  <c:v>41696</c:v>
                </c:pt>
                <c:pt idx="39">
                  <c:v>41697</c:v>
                </c:pt>
                <c:pt idx="40">
                  <c:v>41698</c:v>
                </c:pt>
                <c:pt idx="41">
                  <c:v>41701</c:v>
                </c:pt>
                <c:pt idx="42">
                  <c:v>41702</c:v>
                </c:pt>
                <c:pt idx="43">
                  <c:v>41703</c:v>
                </c:pt>
                <c:pt idx="44">
                  <c:v>41704</c:v>
                </c:pt>
                <c:pt idx="45">
                  <c:v>41705</c:v>
                </c:pt>
                <c:pt idx="46">
                  <c:v>41708</c:v>
                </c:pt>
                <c:pt idx="47">
                  <c:v>41709</c:v>
                </c:pt>
                <c:pt idx="48">
                  <c:v>41710</c:v>
                </c:pt>
                <c:pt idx="49">
                  <c:v>41711</c:v>
                </c:pt>
                <c:pt idx="50">
                  <c:v>41712</c:v>
                </c:pt>
                <c:pt idx="51">
                  <c:v>41715</c:v>
                </c:pt>
                <c:pt idx="52">
                  <c:v>41716</c:v>
                </c:pt>
                <c:pt idx="53">
                  <c:v>41717</c:v>
                </c:pt>
                <c:pt idx="54">
                  <c:v>41718</c:v>
                </c:pt>
                <c:pt idx="55">
                  <c:v>41719</c:v>
                </c:pt>
                <c:pt idx="56">
                  <c:v>41722</c:v>
                </c:pt>
                <c:pt idx="57">
                  <c:v>41723</c:v>
                </c:pt>
                <c:pt idx="58">
                  <c:v>41724</c:v>
                </c:pt>
                <c:pt idx="59">
                  <c:v>41725</c:v>
                </c:pt>
                <c:pt idx="60">
                  <c:v>41726</c:v>
                </c:pt>
                <c:pt idx="61">
                  <c:v>41729</c:v>
                </c:pt>
                <c:pt idx="62">
                  <c:v>41730</c:v>
                </c:pt>
                <c:pt idx="63">
                  <c:v>41731</c:v>
                </c:pt>
                <c:pt idx="64">
                  <c:v>41732</c:v>
                </c:pt>
                <c:pt idx="65">
                  <c:v>41733</c:v>
                </c:pt>
                <c:pt idx="66">
                  <c:v>41736</c:v>
                </c:pt>
                <c:pt idx="67">
                  <c:v>41737</c:v>
                </c:pt>
                <c:pt idx="68">
                  <c:v>41738</c:v>
                </c:pt>
                <c:pt idx="69">
                  <c:v>41739</c:v>
                </c:pt>
                <c:pt idx="70">
                  <c:v>41740</c:v>
                </c:pt>
                <c:pt idx="71">
                  <c:v>41743</c:v>
                </c:pt>
                <c:pt idx="72">
                  <c:v>41744</c:v>
                </c:pt>
                <c:pt idx="73">
                  <c:v>41745</c:v>
                </c:pt>
                <c:pt idx="74">
                  <c:v>41746</c:v>
                </c:pt>
                <c:pt idx="75">
                  <c:v>41747</c:v>
                </c:pt>
                <c:pt idx="76">
                  <c:v>41750</c:v>
                </c:pt>
                <c:pt idx="77">
                  <c:v>41751</c:v>
                </c:pt>
                <c:pt idx="78">
                  <c:v>41752</c:v>
                </c:pt>
                <c:pt idx="79">
                  <c:v>41753</c:v>
                </c:pt>
                <c:pt idx="80">
                  <c:v>41754</c:v>
                </c:pt>
                <c:pt idx="81">
                  <c:v>41757</c:v>
                </c:pt>
                <c:pt idx="82">
                  <c:v>41758</c:v>
                </c:pt>
                <c:pt idx="83">
                  <c:v>41759</c:v>
                </c:pt>
                <c:pt idx="84">
                  <c:v>41760</c:v>
                </c:pt>
                <c:pt idx="85">
                  <c:v>41761</c:v>
                </c:pt>
                <c:pt idx="86">
                  <c:v>41764</c:v>
                </c:pt>
                <c:pt idx="87">
                  <c:v>41765</c:v>
                </c:pt>
                <c:pt idx="88">
                  <c:v>41766</c:v>
                </c:pt>
                <c:pt idx="89">
                  <c:v>41767</c:v>
                </c:pt>
                <c:pt idx="90">
                  <c:v>41768</c:v>
                </c:pt>
                <c:pt idx="91">
                  <c:v>41771</c:v>
                </c:pt>
                <c:pt idx="92">
                  <c:v>41772</c:v>
                </c:pt>
                <c:pt idx="93">
                  <c:v>41773</c:v>
                </c:pt>
                <c:pt idx="94">
                  <c:v>41774</c:v>
                </c:pt>
                <c:pt idx="95">
                  <c:v>41775</c:v>
                </c:pt>
                <c:pt idx="96">
                  <c:v>41778</c:v>
                </c:pt>
                <c:pt idx="97">
                  <c:v>41779</c:v>
                </c:pt>
                <c:pt idx="98">
                  <c:v>41780</c:v>
                </c:pt>
                <c:pt idx="99">
                  <c:v>41781</c:v>
                </c:pt>
                <c:pt idx="100">
                  <c:v>41782</c:v>
                </c:pt>
                <c:pt idx="101">
                  <c:v>41785</c:v>
                </c:pt>
                <c:pt idx="102">
                  <c:v>41786</c:v>
                </c:pt>
                <c:pt idx="103">
                  <c:v>41787</c:v>
                </c:pt>
                <c:pt idx="104">
                  <c:v>41788</c:v>
                </c:pt>
                <c:pt idx="105">
                  <c:v>41789</c:v>
                </c:pt>
                <c:pt idx="106">
                  <c:v>41792</c:v>
                </c:pt>
                <c:pt idx="107">
                  <c:v>41793</c:v>
                </c:pt>
                <c:pt idx="108">
                  <c:v>41794</c:v>
                </c:pt>
                <c:pt idx="109">
                  <c:v>41795</c:v>
                </c:pt>
                <c:pt idx="110">
                  <c:v>41796</c:v>
                </c:pt>
                <c:pt idx="111">
                  <c:v>41799</c:v>
                </c:pt>
                <c:pt idx="112">
                  <c:v>41800</c:v>
                </c:pt>
                <c:pt idx="113">
                  <c:v>41801</c:v>
                </c:pt>
                <c:pt idx="114">
                  <c:v>41802</c:v>
                </c:pt>
                <c:pt idx="115">
                  <c:v>41803</c:v>
                </c:pt>
                <c:pt idx="116">
                  <c:v>41806</c:v>
                </c:pt>
                <c:pt idx="117">
                  <c:v>41807</c:v>
                </c:pt>
                <c:pt idx="118">
                  <c:v>41808</c:v>
                </c:pt>
                <c:pt idx="119">
                  <c:v>41809</c:v>
                </c:pt>
                <c:pt idx="120">
                  <c:v>41810</c:v>
                </c:pt>
                <c:pt idx="121">
                  <c:v>41813</c:v>
                </c:pt>
                <c:pt idx="122">
                  <c:v>41814</c:v>
                </c:pt>
                <c:pt idx="123">
                  <c:v>41815</c:v>
                </c:pt>
                <c:pt idx="124">
                  <c:v>41816</c:v>
                </c:pt>
                <c:pt idx="125">
                  <c:v>41817</c:v>
                </c:pt>
                <c:pt idx="126">
                  <c:v>41820</c:v>
                </c:pt>
                <c:pt idx="127">
                  <c:v>41821</c:v>
                </c:pt>
                <c:pt idx="128">
                  <c:v>41822</c:v>
                </c:pt>
                <c:pt idx="129">
                  <c:v>41823</c:v>
                </c:pt>
                <c:pt idx="130">
                  <c:v>41824</c:v>
                </c:pt>
                <c:pt idx="131">
                  <c:v>41827</c:v>
                </c:pt>
                <c:pt idx="132">
                  <c:v>41828</c:v>
                </c:pt>
                <c:pt idx="133">
                  <c:v>41829</c:v>
                </c:pt>
                <c:pt idx="134">
                  <c:v>41830</c:v>
                </c:pt>
                <c:pt idx="135">
                  <c:v>41831</c:v>
                </c:pt>
                <c:pt idx="136">
                  <c:v>41834</c:v>
                </c:pt>
                <c:pt idx="137">
                  <c:v>41835</c:v>
                </c:pt>
                <c:pt idx="138">
                  <c:v>41836</c:v>
                </c:pt>
                <c:pt idx="139">
                  <c:v>41837</c:v>
                </c:pt>
                <c:pt idx="140">
                  <c:v>41838</c:v>
                </c:pt>
                <c:pt idx="141">
                  <c:v>41841</c:v>
                </c:pt>
                <c:pt idx="142">
                  <c:v>41842</c:v>
                </c:pt>
                <c:pt idx="143">
                  <c:v>41843</c:v>
                </c:pt>
                <c:pt idx="144">
                  <c:v>41844</c:v>
                </c:pt>
                <c:pt idx="145">
                  <c:v>41845</c:v>
                </c:pt>
                <c:pt idx="146">
                  <c:v>41848</c:v>
                </c:pt>
                <c:pt idx="147">
                  <c:v>41849</c:v>
                </c:pt>
                <c:pt idx="148">
                  <c:v>41850</c:v>
                </c:pt>
                <c:pt idx="149">
                  <c:v>41851</c:v>
                </c:pt>
                <c:pt idx="150">
                  <c:v>41852</c:v>
                </c:pt>
                <c:pt idx="151">
                  <c:v>41855</c:v>
                </c:pt>
                <c:pt idx="152">
                  <c:v>41856</c:v>
                </c:pt>
                <c:pt idx="153">
                  <c:v>41857</c:v>
                </c:pt>
                <c:pt idx="154">
                  <c:v>41858</c:v>
                </c:pt>
                <c:pt idx="155">
                  <c:v>41859</c:v>
                </c:pt>
                <c:pt idx="156">
                  <c:v>41862</c:v>
                </c:pt>
                <c:pt idx="157">
                  <c:v>41863</c:v>
                </c:pt>
                <c:pt idx="158">
                  <c:v>41864</c:v>
                </c:pt>
                <c:pt idx="159">
                  <c:v>41865</c:v>
                </c:pt>
                <c:pt idx="160">
                  <c:v>41866</c:v>
                </c:pt>
                <c:pt idx="161">
                  <c:v>41869</c:v>
                </c:pt>
                <c:pt idx="162">
                  <c:v>41870</c:v>
                </c:pt>
                <c:pt idx="163">
                  <c:v>41871</c:v>
                </c:pt>
                <c:pt idx="164">
                  <c:v>41872</c:v>
                </c:pt>
                <c:pt idx="165">
                  <c:v>41873</c:v>
                </c:pt>
                <c:pt idx="166">
                  <c:v>41876</c:v>
                </c:pt>
                <c:pt idx="167">
                  <c:v>41877</c:v>
                </c:pt>
                <c:pt idx="168">
                  <c:v>41878</c:v>
                </c:pt>
                <c:pt idx="169">
                  <c:v>41879</c:v>
                </c:pt>
                <c:pt idx="170">
                  <c:v>41880</c:v>
                </c:pt>
                <c:pt idx="171">
                  <c:v>41883</c:v>
                </c:pt>
                <c:pt idx="172">
                  <c:v>41884</c:v>
                </c:pt>
                <c:pt idx="173">
                  <c:v>41885</c:v>
                </c:pt>
                <c:pt idx="174">
                  <c:v>41886</c:v>
                </c:pt>
                <c:pt idx="175">
                  <c:v>41887</c:v>
                </c:pt>
                <c:pt idx="176">
                  <c:v>41890</c:v>
                </c:pt>
                <c:pt idx="177">
                  <c:v>41891</c:v>
                </c:pt>
                <c:pt idx="178">
                  <c:v>41892</c:v>
                </c:pt>
                <c:pt idx="179">
                  <c:v>41893</c:v>
                </c:pt>
                <c:pt idx="180">
                  <c:v>41894</c:v>
                </c:pt>
                <c:pt idx="181">
                  <c:v>41897</c:v>
                </c:pt>
                <c:pt idx="182">
                  <c:v>41898</c:v>
                </c:pt>
                <c:pt idx="183">
                  <c:v>41899</c:v>
                </c:pt>
                <c:pt idx="184">
                  <c:v>41900</c:v>
                </c:pt>
                <c:pt idx="185">
                  <c:v>41901</c:v>
                </c:pt>
                <c:pt idx="186">
                  <c:v>41904</c:v>
                </c:pt>
                <c:pt idx="187">
                  <c:v>41905</c:v>
                </c:pt>
                <c:pt idx="188">
                  <c:v>41906</c:v>
                </c:pt>
                <c:pt idx="189">
                  <c:v>41907</c:v>
                </c:pt>
                <c:pt idx="190">
                  <c:v>41908</c:v>
                </c:pt>
                <c:pt idx="191">
                  <c:v>41911</c:v>
                </c:pt>
                <c:pt idx="192">
                  <c:v>41912</c:v>
                </c:pt>
                <c:pt idx="193">
                  <c:v>41913</c:v>
                </c:pt>
                <c:pt idx="194">
                  <c:v>41914</c:v>
                </c:pt>
                <c:pt idx="195">
                  <c:v>41915</c:v>
                </c:pt>
                <c:pt idx="196">
                  <c:v>41918</c:v>
                </c:pt>
                <c:pt idx="197">
                  <c:v>41919</c:v>
                </c:pt>
                <c:pt idx="198">
                  <c:v>41920</c:v>
                </c:pt>
                <c:pt idx="199">
                  <c:v>41921</c:v>
                </c:pt>
                <c:pt idx="200">
                  <c:v>41922</c:v>
                </c:pt>
                <c:pt idx="201">
                  <c:v>41925</c:v>
                </c:pt>
                <c:pt idx="202">
                  <c:v>41926</c:v>
                </c:pt>
                <c:pt idx="203">
                  <c:v>41927</c:v>
                </c:pt>
                <c:pt idx="204">
                  <c:v>41928</c:v>
                </c:pt>
                <c:pt idx="205">
                  <c:v>41929</c:v>
                </c:pt>
                <c:pt idx="206">
                  <c:v>41932</c:v>
                </c:pt>
                <c:pt idx="207">
                  <c:v>41933</c:v>
                </c:pt>
                <c:pt idx="208">
                  <c:v>41934</c:v>
                </c:pt>
                <c:pt idx="209">
                  <c:v>41935</c:v>
                </c:pt>
                <c:pt idx="210">
                  <c:v>41936</c:v>
                </c:pt>
                <c:pt idx="211">
                  <c:v>41939</c:v>
                </c:pt>
                <c:pt idx="212">
                  <c:v>41940</c:v>
                </c:pt>
                <c:pt idx="213">
                  <c:v>41941</c:v>
                </c:pt>
                <c:pt idx="214">
                  <c:v>41942</c:v>
                </c:pt>
                <c:pt idx="215">
                  <c:v>41943</c:v>
                </c:pt>
                <c:pt idx="216">
                  <c:v>41946</c:v>
                </c:pt>
                <c:pt idx="217">
                  <c:v>41947</c:v>
                </c:pt>
                <c:pt idx="218">
                  <c:v>41948</c:v>
                </c:pt>
                <c:pt idx="219">
                  <c:v>41949</c:v>
                </c:pt>
                <c:pt idx="220">
                  <c:v>41950</c:v>
                </c:pt>
                <c:pt idx="221">
                  <c:v>41953</c:v>
                </c:pt>
                <c:pt idx="222">
                  <c:v>41954</c:v>
                </c:pt>
                <c:pt idx="223">
                  <c:v>41955</c:v>
                </c:pt>
                <c:pt idx="224">
                  <c:v>41956</c:v>
                </c:pt>
                <c:pt idx="225">
                  <c:v>41957</c:v>
                </c:pt>
                <c:pt idx="226">
                  <c:v>41960</c:v>
                </c:pt>
                <c:pt idx="227">
                  <c:v>41961</c:v>
                </c:pt>
                <c:pt idx="228">
                  <c:v>41962</c:v>
                </c:pt>
                <c:pt idx="229">
                  <c:v>41963</c:v>
                </c:pt>
                <c:pt idx="230">
                  <c:v>41964</c:v>
                </c:pt>
                <c:pt idx="231">
                  <c:v>41967</c:v>
                </c:pt>
                <c:pt idx="232">
                  <c:v>41968</c:v>
                </c:pt>
                <c:pt idx="233">
                  <c:v>41969</c:v>
                </c:pt>
                <c:pt idx="234">
                  <c:v>41970</c:v>
                </c:pt>
                <c:pt idx="235">
                  <c:v>41971</c:v>
                </c:pt>
                <c:pt idx="236">
                  <c:v>41974</c:v>
                </c:pt>
                <c:pt idx="237">
                  <c:v>41975</c:v>
                </c:pt>
                <c:pt idx="238">
                  <c:v>41976</c:v>
                </c:pt>
                <c:pt idx="239">
                  <c:v>41977</c:v>
                </c:pt>
                <c:pt idx="240">
                  <c:v>41978</c:v>
                </c:pt>
                <c:pt idx="241">
                  <c:v>41981</c:v>
                </c:pt>
                <c:pt idx="242">
                  <c:v>41982</c:v>
                </c:pt>
                <c:pt idx="243">
                  <c:v>41983</c:v>
                </c:pt>
                <c:pt idx="244">
                  <c:v>41984</c:v>
                </c:pt>
                <c:pt idx="245">
                  <c:v>41985</c:v>
                </c:pt>
                <c:pt idx="246">
                  <c:v>41988</c:v>
                </c:pt>
                <c:pt idx="247">
                  <c:v>41989</c:v>
                </c:pt>
                <c:pt idx="248">
                  <c:v>41990</c:v>
                </c:pt>
                <c:pt idx="249">
                  <c:v>41991</c:v>
                </c:pt>
                <c:pt idx="250">
                  <c:v>41992</c:v>
                </c:pt>
                <c:pt idx="251">
                  <c:v>41995</c:v>
                </c:pt>
                <c:pt idx="252">
                  <c:v>41996</c:v>
                </c:pt>
                <c:pt idx="253">
                  <c:v>41997</c:v>
                </c:pt>
                <c:pt idx="254">
                  <c:v>41998</c:v>
                </c:pt>
                <c:pt idx="255">
                  <c:v>41999</c:v>
                </c:pt>
                <c:pt idx="256">
                  <c:v>42002</c:v>
                </c:pt>
                <c:pt idx="257">
                  <c:v>42003</c:v>
                </c:pt>
                <c:pt idx="258">
                  <c:v>42004</c:v>
                </c:pt>
                <c:pt idx="259">
                  <c:v>42005</c:v>
                </c:pt>
                <c:pt idx="260">
                  <c:v>42006</c:v>
                </c:pt>
                <c:pt idx="261">
                  <c:v>42009</c:v>
                </c:pt>
                <c:pt idx="262">
                  <c:v>42010</c:v>
                </c:pt>
                <c:pt idx="263">
                  <c:v>42011</c:v>
                </c:pt>
                <c:pt idx="264">
                  <c:v>42012</c:v>
                </c:pt>
                <c:pt idx="265">
                  <c:v>42013</c:v>
                </c:pt>
                <c:pt idx="266">
                  <c:v>42016</c:v>
                </c:pt>
                <c:pt idx="267">
                  <c:v>42017</c:v>
                </c:pt>
                <c:pt idx="268">
                  <c:v>42018</c:v>
                </c:pt>
                <c:pt idx="269">
                  <c:v>42019</c:v>
                </c:pt>
                <c:pt idx="270">
                  <c:v>42020</c:v>
                </c:pt>
                <c:pt idx="271">
                  <c:v>42023</c:v>
                </c:pt>
                <c:pt idx="272">
                  <c:v>42024</c:v>
                </c:pt>
                <c:pt idx="273">
                  <c:v>42025</c:v>
                </c:pt>
                <c:pt idx="274">
                  <c:v>42026</c:v>
                </c:pt>
                <c:pt idx="275">
                  <c:v>42027</c:v>
                </c:pt>
                <c:pt idx="276">
                  <c:v>42030</c:v>
                </c:pt>
                <c:pt idx="277">
                  <c:v>42031</c:v>
                </c:pt>
                <c:pt idx="278">
                  <c:v>42032</c:v>
                </c:pt>
                <c:pt idx="279">
                  <c:v>42033</c:v>
                </c:pt>
                <c:pt idx="280">
                  <c:v>42034</c:v>
                </c:pt>
                <c:pt idx="281">
                  <c:v>42037</c:v>
                </c:pt>
                <c:pt idx="282">
                  <c:v>42038</c:v>
                </c:pt>
                <c:pt idx="283">
                  <c:v>42039</c:v>
                </c:pt>
                <c:pt idx="284">
                  <c:v>42040</c:v>
                </c:pt>
                <c:pt idx="285">
                  <c:v>42041</c:v>
                </c:pt>
                <c:pt idx="286">
                  <c:v>42044</c:v>
                </c:pt>
                <c:pt idx="287">
                  <c:v>42045</c:v>
                </c:pt>
                <c:pt idx="288">
                  <c:v>42046</c:v>
                </c:pt>
                <c:pt idx="289">
                  <c:v>42047</c:v>
                </c:pt>
                <c:pt idx="290">
                  <c:v>42048</c:v>
                </c:pt>
                <c:pt idx="291">
                  <c:v>42051</c:v>
                </c:pt>
                <c:pt idx="292">
                  <c:v>42052</c:v>
                </c:pt>
                <c:pt idx="293">
                  <c:v>42053</c:v>
                </c:pt>
                <c:pt idx="294">
                  <c:v>42054</c:v>
                </c:pt>
                <c:pt idx="295">
                  <c:v>42055</c:v>
                </c:pt>
                <c:pt idx="296">
                  <c:v>42058</c:v>
                </c:pt>
                <c:pt idx="297">
                  <c:v>42059</c:v>
                </c:pt>
                <c:pt idx="298">
                  <c:v>42060</c:v>
                </c:pt>
                <c:pt idx="299">
                  <c:v>42061</c:v>
                </c:pt>
                <c:pt idx="300">
                  <c:v>42062</c:v>
                </c:pt>
                <c:pt idx="301">
                  <c:v>42065</c:v>
                </c:pt>
                <c:pt idx="302">
                  <c:v>42066</c:v>
                </c:pt>
                <c:pt idx="303">
                  <c:v>42067</c:v>
                </c:pt>
                <c:pt idx="304">
                  <c:v>42068</c:v>
                </c:pt>
                <c:pt idx="305">
                  <c:v>42069</c:v>
                </c:pt>
                <c:pt idx="306">
                  <c:v>42072</c:v>
                </c:pt>
                <c:pt idx="307">
                  <c:v>42073</c:v>
                </c:pt>
                <c:pt idx="308">
                  <c:v>42074</c:v>
                </c:pt>
                <c:pt idx="309">
                  <c:v>42075</c:v>
                </c:pt>
                <c:pt idx="310">
                  <c:v>42076</c:v>
                </c:pt>
                <c:pt idx="311">
                  <c:v>42079</c:v>
                </c:pt>
                <c:pt idx="312">
                  <c:v>42080</c:v>
                </c:pt>
                <c:pt idx="313">
                  <c:v>42081</c:v>
                </c:pt>
                <c:pt idx="314">
                  <c:v>42082</c:v>
                </c:pt>
                <c:pt idx="315">
                  <c:v>42083</c:v>
                </c:pt>
                <c:pt idx="316">
                  <c:v>42086</c:v>
                </c:pt>
                <c:pt idx="317">
                  <c:v>42087</c:v>
                </c:pt>
                <c:pt idx="318">
                  <c:v>42088</c:v>
                </c:pt>
                <c:pt idx="319">
                  <c:v>42089</c:v>
                </c:pt>
                <c:pt idx="320">
                  <c:v>42090</c:v>
                </c:pt>
                <c:pt idx="321">
                  <c:v>42093</c:v>
                </c:pt>
                <c:pt idx="322">
                  <c:v>42094</c:v>
                </c:pt>
                <c:pt idx="323">
                  <c:v>42095</c:v>
                </c:pt>
                <c:pt idx="324">
                  <c:v>42096</c:v>
                </c:pt>
                <c:pt idx="325">
                  <c:v>42097</c:v>
                </c:pt>
                <c:pt idx="326">
                  <c:v>42100</c:v>
                </c:pt>
                <c:pt idx="327">
                  <c:v>42101</c:v>
                </c:pt>
                <c:pt idx="328">
                  <c:v>42102</c:v>
                </c:pt>
                <c:pt idx="329">
                  <c:v>42103</c:v>
                </c:pt>
                <c:pt idx="330">
                  <c:v>42104</c:v>
                </c:pt>
                <c:pt idx="331">
                  <c:v>42107</c:v>
                </c:pt>
                <c:pt idx="332">
                  <c:v>42108</c:v>
                </c:pt>
                <c:pt idx="333">
                  <c:v>42109</c:v>
                </c:pt>
                <c:pt idx="334">
                  <c:v>42110</c:v>
                </c:pt>
                <c:pt idx="335">
                  <c:v>42111</c:v>
                </c:pt>
                <c:pt idx="336">
                  <c:v>42114</c:v>
                </c:pt>
                <c:pt idx="337">
                  <c:v>42115</c:v>
                </c:pt>
                <c:pt idx="338">
                  <c:v>42116</c:v>
                </c:pt>
                <c:pt idx="339">
                  <c:v>42117</c:v>
                </c:pt>
                <c:pt idx="340">
                  <c:v>42118</c:v>
                </c:pt>
                <c:pt idx="341">
                  <c:v>42121</c:v>
                </c:pt>
                <c:pt idx="342">
                  <c:v>42122</c:v>
                </c:pt>
                <c:pt idx="343">
                  <c:v>42123</c:v>
                </c:pt>
                <c:pt idx="344">
                  <c:v>42124</c:v>
                </c:pt>
                <c:pt idx="345">
                  <c:v>42125</c:v>
                </c:pt>
                <c:pt idx="346">
                  <c:v>42128</c:v>
                </c:pt>
                <c:pt idx="347">
                  <c:v>42129</c:v>
                </c:pt>
                <c:pt idx="348">
                  <c:v>42130</c:v>
                </c:pt>
                <c:pt idx="349">
                  <c:v>42131</c:v>
                </c:pt>
                <c:pt idx="350">
                  <c:v>42132</c:v>
                </c:pt>
                <c:pt idx="351">
                  <c:v>42135</c:v>
                </c:pt>
                <c:pt idx="352">
                  <c:v>42136</c:v>
                </c:pt>
                <c:pt idx="353">
                  <c:v>42137</c:v>
                </c:pt>
                <c:pt idx="354">
                  <c:v>42138</c:v>
                </c:pt>
                <c:pt idx="355">
                  <c:v>42139</c:v>
                </c:pt>
                <c:pt idx="356">
                  <c:v>42142</c:v>
                </c:pt>
                <c:pt idx="357">
                  <c:v>42143</c:v>
                </c:pt>
                <c:pt idx="358">
                  <c:v>42144</c:v>
                </c:pt>
                <c:pt idx="359">
                  <c:v>42145</c:v>
                </c:pt>
                <c:pt idx="360">
                  <c:v>42146</c:v>
                </c:pt>
                <c:pt idx="361">
                  <c:v>42149</c:v>
                </c:pt>
                <c:pt idx="362">
                  <c:v>42150</c:v>
                </c:pt>
                <c:pt idx="363">
                  <c:v>42151</c:v>
                </c:pt>
                <c:pt idx="364">
                  <c:v>42152</c:v>
                </c:pt>
                <c:pt idx="365">
                  <c:v>42153</c:v>
                </c:pt>
                <c:pt idx="366">
                  <c:v>42156</c:v>
                </c:pt>
                <c:pt idx="367">
                  <c:v>42157</c:v>
                </c:pt>
                <c:pt idx="368">
                  <c:v>42158</c:v>
                </c:pt>
                <c:pt idx="369">
                  <c:v>42159</c:v>
                </c:pt>
                <c:pt idx="370">
                  <c:v>42160</c:v>
                </c:pt>
                <c:pt idx="371">
                  <c:v>42163</c:v>
                </c:pt>
                <c:pt idx="372">
                  <c:v>42164</c:v>
                </c:pt>
                <c:pt idx="373">
                  <c:v>42165</c:v>
                </c:pt>
                <c:pt idx="374">
                  <c:v>42166</c:v>
                </c:pt>
                <c:pt idx="375">
                  <c:v>42167</c:v>
                </c:pt>
                <c:pt idx="376">
                  <c:v>42170</c:v>
                </c:pt>
                <c:pt idx="377">
                  <c:v>42171</c:v>
                </c:pt>
                <c:pt idx="378">
                  <c:v>42172</c:v>
                </c:pt>
                <c:pt idx="379">
                  <c:v>42173</c:v>
                </c:pt>
                <c:pt idx="380">
                  <c:v>42174</c:v>
                </c:pt>
                <c:pt idx="381">
                  <c:v>42177</c:v>
                </c:pt>
                <c:pt idx="382">
                  <c:v>42178</c:v>
                </c:pt>
                <c:pt idx="383">
                  <c:v>42179</c:v>
                </c:pt>
                <c:pt idx="384">
                  <c:v>42180</c:v>
                </c:pt>
                <c:pt idx="385">
                  <c:v>42181</c:v>
                </c:pt>
                <c:pt idx="386">
                  <c:v>42184</c:v>
                </c:pt>
                <c:pt idx="387">
                  <c:v>42185</c:v>
                </c:pt>
                <c:pt idx="388">
                  <c:v>42186</c:v>
                </c:pt>
                <c:pt idx="389">
                  <c:v>42187</c:v>
                </c:pt>
                <c:pt idx="390">
                  <c:v>42188</c:v>
                </c:pt>
                <c:pt idx="391">
                  <c:v>42191</c:v>
                </c:pt>
                <c:pt idx="392">
                  <c:v>42192</c:v>
                </c:pt>
                <c:pt idx="393">
                  <c:v>42193</c:v>
                </c:pt>
                <c:pt idx="394">
                  <c:v>42194</c:v>
                </c:pt>
                <c:pt idx="395">
                  <c:v>42195</c:v>
                </c:pt>
                <c:pt idx="396">
                  <c:v>42198</c:v>
                </c:pt>
                <c:pt idx="397">
                  <c:v>42199</c:v>
                </c:pt>
                <c:pt idx="398">
                  <c:v>42200</c:v>
                </c:pt>
                <c:pt idx="399">
                  <c:v>42201</c:v>
                </c:pt>
                <c:pt idx="400">
                  <c:v>42202</c:v>
                </c:pt>
                <c:pt idx="401">
                  <c:v>42205</c:v>
                </c:pt>
                <c:pt idx="402">
                  <c:v>42206</c:v>
                </c:pt>
                <c:pt idx="403">
                  <c:v>42207</c:v>
                </c:pt>
                <c:pt idx="404">
                  <c:v>42208</c:v>
                </c:pt>
                <c:pt idx="405">
                  <c:v>42209</c:v>
                </c:pt>
                <c:pt idx="406">
                  <c:v>42212</c:v>
                </c:pt>
                <c:pt idx="407">
                  <c:v>42213</c:v>
                </c:pt>
                <c:pt idx="408">
                  <c:v>42214</c:v>
                </c:pt>
                <c:pt idx="409">
                  <c:v>42215</c:v>
                </c:pt>
                <c:pt idx="410">
                  <c:v>42216</c:v>
                </c:pt>
                <c:pt idx="411">
                  <c:v>42219</c:v>
                </c:pt>
                <c:pt idx="412">
                  <c:v>42220</c:v>
                </c:pt>
                <c:pt idx="413">
                  <c:v>42221</c:v>
                </c:pt>
                <c:pt idx="414">
                  <c:v>42222</c:v>
                </c:pt>
                <c:pt idx="415">
                  <c:v>42223</c:v>
                </c:pt>
                <c:pt idx="416">
                  <c:v>42226</c:v>
                </c:pt>
                <c:pt idx="417">
                  <c:v>42227</c:v>
                </c:pt>
                <c:pt idx="418">
                  <c:v>42228</c:v>
                </c:pt>
                <c:pt idx="419">
                  <c:v>42229</c:v>
                </c:pt>
                <c:pt idx="420">
                  <c:v>42230</c:v>
                </c:pt>
                <c:pt idx="421">
                  <c:v>42233</c:v>
                </c:pt>
                <c:pt idx="422">
                  <c:v>42234</c:v>
                </c:pt>
                <c:pt idx="423">
                  <c:v>42235</c:v>
                </c:pt>
                <c:pt idx="424">
                  <c:v>42236</c:v>
                </c:pt>
                <c:pt idx="425">
                  <c:v>42237</c:v>
                </c:pt>
                <c:pt idx="426">
                  <c:v>42240</c:v>
                </c:pt>
                <c:pt idx="427">
                  <c:v>42241</c:v>
                </c:pt>
                <c:pt idx="428">
                  <c:v>42242</c:v>
                </c:pt>
                <c:pt idx="429">
                  <c:v>42243</c:v>
                </c:pt>
                <c:pt idx="430">
                  <c:v>42244</c:v>
                </c:pt>
                <c:pt idx="431">
                  <c:v>42247</c:v>
                </c:pt>
                <c:pt idx="432">
                  <c:v>42248</c:v>
                </c:pt>
                <c:pt idx="433">
                  <c:v>42249</c:v>
                </c:pt>
                <c:pt idx="434">
                  <c:v>42250</c:v>
                </c:pt>
                <c:pt idx="435">
                  <c:v>42251</c:v>
                </c:pt>
                <c:pt idx="436">
                  <c:v>42254</c:v>
                </c:pt>
                <c:pt idx="437">
                  <c:v>42255</c:v>
                </c:pt>
                <c:pt idx="438">
                  <c:v>42256</c:v>
                </c:pt>
                <c:pt idx="439">
                  <c:v>42257</c:v>
                </c:pt>
                <c:pt idx="440">
                  <c:v>42258</c:v>
                </c:pt>
                <c:pt idx="441">
                  <c:v>42261</c:v>
                </c:pt>
                <c:pt idx="442">
                  <c:v>42262</c:v>
                </c:pt>
                <c:pt idx="443">
                  <c:v>42263</c:v>
                </c:pt>
                <c:pt idx="444">
                  <c:v>42264</c:v>
                </c:pt>
                <c:pt idx="445">
                  <c:v>42265</c:v>
                </c:pt>
                <c:pt idx="446">
                  <c:v>42268</c:v>
                </c:pt>
                <c:pt idx="447">
                  <c:v>42269</c:v>
                </c:pt>
                <c:pt idx="448">
                  <c:v>42270</c:v>
                </c:pt>
                <c:pt idx="449">
                  <c:v>42271</c:v>
                </c:pt>
                <c:pt idx="450">
                  <c:v>42272</c:v>
                </c:pt>
                <c:pt idx="451">
                  <c:v>42275</c:v>
                </c:pt>
                <c:pt idx="452">
                  <c:v>42276</c:v>
                </c:pt>
                <c:pt idx="453">
                  <c:v>42277</c:v>
                </c:pt>
                <c:pt idx="454">
                  <c:v>42278</c:v>
                </c:pt>
                <c:pt idx="455">
                  <c:v>42279</c:v>
                </c:pt>
                <c:pt idx="456">
                  <c:v>42282</c:v>
                </c:pt>
                <c:pt idx="457">
                  <c:v>42283</c:v>
                </c:pt>
                <c:pt idx="458">
                  <c:v>42284</c:v>
                </c:pt>
                <c:pt idx="459">
                  <c:v>42285</c:v>
                </c:pt>
                <c:pt idx="460">
                  <c:v>42286</c:v>
                </c:pt>
                <c:pt idx="461">
                  <c:v>42289</c:v>
                </c:pt>
                <c:pt idx="462">
                  <c:v>42290</c:v>
                </c:pt>
                <c:pt idx="463">
                  <c:v>42291</c:v>
                </c:pt>
                <c:pt idx="464">
                  <c:v>42292</c:v>
                </c:pt>
                <c:pt idx="465">
                  <c:v>42293</c:v>
                </c:pt>
                <c:pt idx="466">
                  <c:v>42296</c:v>
                </c:pt>
                <c:pt idx="467">
                  <c:v>42297</c:v>
                </c:pt>
                <c:pt idx="468">
                  <c:v>42298</c:v>
                </c:pt>
                <c:pt idx="469">
                  <c:v>42299</c:v>
                </c:pt>
                <c:pt idx="470">
                  <c:v>42300</c:v>
                </c:pt>
                <c:pt idx="471">
                  <c:v>42303</c:v>
                </c:pt>
                <c:pt idx="472">
                  <c:v>42304</c:v>
                </c:pt>
                <c:pt idx="473">
                  <c:v>42305</c:v>
                </c:pt>
                <c:pt idx="474">
                  <c:v>42306</c:v>
                </c:pt>
                <c:pt idx="475">
                  <c:v>42307</c:v>
                </c:pt>
                <c:pt idx="476">
                  <c:v>42310</c:v>
                </c:pt>
                <c:pt idx="477">
                  <c:v>42311</c:v>
                </c:pt>
                <c:pt idx="478">
                  <c:v>42312</c:v>
                </c:pt>
                <c:pt idx="479">
                  <c:v>42313</c:v>
                </c:pt>
                <c:pt idx="480">
                  <c:v>42314</c:v>
                </c:pt>
                <c:pt idx="481">
                  <c:v>42317</c:v>
                </c:pt>
                <c:pt idx="482">
                  <c:v>42318</c:v>
                </c:pt>
                <c:pt idx="483">
                  <c:v>42319</c:v>
                </c:pt>
                <c:pt idx="484">
                  <c:v>42320</c:v>
                </c:pt>
                <c:pt idx="485">
                  <c:v>42321</c:v>
                </c:pt>
                <c:pt idx="486">
                  <c:v>42324</c:v>
                </c:pt>
                <c:pt idx="487">
                  <c:v>42325</c:v>
                </c:pt>
                <c:pt idx="488">
                  <c:v>42326</c:v>
                </c:pt>
                <c:pt idx="489">
                  <c:v>42327</c:v>
                </c:pt>
                <c:pt idx="490">
                  <c:v>42328</c:v>
                </c:pt>
                <c:pt idx="491">
                  <c:v>42331</c:v>
                </c:pt>
                <c:pt idx="492">
                  <c:v>42332</c:v>
                </c:pt>
                <c:pt idx="493">
                  <c:v>42333</c:v>
                </c:pt>
                <c:pt idx="494">
                  <c:v>42334</c:v>
                </c:pt>
                <c:pt idx="495">
                  <c:v>42335</c:v>
                </c:pt>
                <c:pt idx="496">
                  <c:v>42338</c:v>
                </c:pt>
                <c:pt idx="497">
                  <c:v>42339</c:v>
                </c:pt>
                <c:pt idx="498">
                  <c:v>42340</c:v>
                </c:pt>
                <c:pt idx="499">
                  <c:v>42341</c:v>
                </c:pt>
                <c:pt idx="500">
                  <c:v>42342</c:v>
                </c:pt>
                <c:pt idx="501">
                  <c:v>42345</c:v>
                </c:pt>
                <c:pt idx="502">
                  <c:v>42346</c:v>
                </c:pt>
                <c:pt idx="503">
                  <c:v>42347</c:v>
                </c:pt>
                <c:pt idx="504">
                  <c:v>42348</c:v>
                </c:pt>
                <c:pt idx="505">
                  <c:v>42349</c:v>
                </c:pt>
                <c:pt idx="506">
                  <c:v>42352</c:v>
                </c:pt>
                <c:pt idx="507">
                  <c:v>42353</c:v>
                </c:pt>
                <c:pt idx="508">
                  <c:v>42354</c:v>
                </c:pt>
                <c:pt idx="509">
                  <c:v>42355</c:v>
                </c:pt>
                <c:pt idx="510">
                  <c:v>42356</c:v>
                </c:pt>
                <c:pt idx="511">
                  <c:v>42359</c:v>
                </c:pt>
                <c:pt idx="512">
                  <c:v>42360</c:v>
                </c:pt>
                <c:pt idx="513">
                  <c:v>42361</c:v>
                </c:pt>
                <c:pt idx="514">
                  <c:v>42362</c:v>
                </c:pt>
                <c:pt idx="515">
                  <c:v>42363</c:v>
                </c:pt>
                <c:pt idx="516">
                  <c:v>42366</c:v>
                </c:pt>
                <c:pt idx="517">
                  <c:v>42367</c:v>
                </c:pt>
                <c:pt idx="518">
                  <c:v>42368</c:v>
                </c:pt>
                <c:pt idx="519">
                  <c:v>42369</c:v>
                </c:pt>
                <c:pt idx="520">
                  <c:v>42370</c:v>
                </c:pt>
                <c:pt idx="521">
                  <c:v>42373</c:v>
                </c:pt>
                <c:pt idx="522">
                  <c:v>42374</c:v>
                </c:pt>
                <c:pt idx="523">
                  <c:v>42375</c:v>
                </c:pt>
                <c:pt idx="524">
                  <c:v>42376</c:v>
                </c:pt>
                <c:pt idx="525">
                  <c:v>42377</c:v>
                </c:pt>
                <c:pt idx="526">
                  <c:v>42380</c:v>
                </c:pt>
                <c:pt idx="527">
                  <c:v>42381</c:v>
                </c:pt>
                <c:pt idx="528">
                  <c:v>42382</c:v>
                </c:pt>
                <c:pt idx="529">
                  <c:v>42383</c:v>
                </c:pt>
                <c:pt idx="530">
                  <c:v>42384</c:v>
                </c:pt>
                <c:pt idx="531">
                  <c:v>42387</c:v>
                </c:pt>
                <c:pt idx="532">
                  <c:v>42388</c:v>
                </c:pt>
                <c:pt idx="533">
                  <c:v>42389</c:v>
                </c:pt>
                <c:pt idx="534">
                  <c:v>42390</c:v>
                </c:pt>
                <c:pt idx="535">
                  <c:v>42391</c:v>
                </c:pt>
                <c:pt idx="536">
                  <c:v>42394</c:v>
                </c:pt>
                <c:pt idx="537">
                  <c:v>42395</c:v>
                </c:pt>
                <c:pt idx="538">
                  <c:v>42396</c:v>
                </c:pt>
                <c:pt idx="539">
                  <c:v>42397</c:v>
                </c:pt>
                <c:pt idx="540">
                  <c:v>42398</c:v>
                </c:pt>
                <c:pt idx="541">
                  <c:v>42401</c:v>
                </c:pt>
                <c:pt idx="542">
                  <c:v>42402</c:v>
                </c:pt>
                <c:pt idx="543">
                  <c:v>42403</c:v>
                </c:pt>
                <c:pt idx="544">
                  <c:v>42404</c:v>
                </c:pt>
                <c:pt idx="545">
                  <c:v>42405</c:v>
                </c:pt>
                <c:pt idx="546">
                  <c:v>42408</c:v>
                </c:pt>
                <c:pt idx="547">
                  <c:v>42409</c:v>
                </c:pt>
                <c:pt idx="548">
                  <c:v>42410</c:v>
                </c:pt>
                <c:pt idx="549">
                  <c:v>42411</c:v>
                </c:pt>
                <c:pt idx="550">
                  <c:v>42412</c:v>
                </c:pt>
                <c:pt idx="551">
                  <c:v>42415</c:v>
                </c:pt>
                <c:pt idx="552">
                  <c:v>42416</c:v>
                </c:pt>
                <c:pt idx="553">
                  <c:v>42417</c:v>
                </c:pt>
                <c:pt idx="554">
                  <c:v>42418</c:v>
                </c:pt>
                <c:pt idx="555">
                  <c:v>42419</c:v>
                </c:pt>
                <c:pt idx="556">
                  <c:v>42422</c:v>
                </c:pt>
                <c:pt idx="557">
                  <c:v>42423</c:v>
                </c:pt>
                <c:pt idx="558">
                  <c:v>42424</c:v>
                </c:pt>
                <c:pt idx="559">
                  <c:v>42425</c:v>
                </c:pt>
                <c:pt idx="560">
                  <c:v>42426</c:v>
                </c:pt>
                <c:pt idx="561">
                  <c:v>42429</c:v>
                </c:pt>
                <c:pt idx="562">
                  <c:v>42430</c:v>
                </c:pt>
                <c:pt idx="563">
                  <c:v>42431</c:v>
                </c:pt>
                <c:pt idx="564">
                  <c:v>42432</c:v>
                </c:pt>
                <c:pt idx="565">
                  <c:v>42433</c:v>
                </c:pt>
                <c:pt idx="566">
                  <c:v>42436</c:v>
                </c:pt>
                <c:pt idx="567">
                  <c:v>42437</c:v>
                </c:pt>
                <c:pt idx="568">
                  <c:v>42438</c:v>
                </c:pt>
                <c:pt idx="569">
                  <c:v>42439</c:v>
                </c:pt>
                <c:pt idx="570">
                  <c:v>42440</c:v>
                </c:pt>
                <c:pt idx="571">
                  <c:v>42443</c:v>
                </c:pt>
                <c:pt idx="572">
                  <c:v>42444</c:v>
                </c:pt>
                <c:pt idx="573">
                  <c:v>42445</c:v>
                </c:pt>
                <c:pt idx="574">
                  <c:v>42446</c:v>
                </c:pt>
                <c:pt idx="575">
                  <c:v>42447</c:v>
                </c:pt>
                <c:pt idx="576">
                  <c:v>42450</c:v>
                </c:pt>
                <c:pt idx="577">
                  <c:v>42451</c:v>
                </c:pt>
                <c:pt idx="578">
                  <c:v>42452</c:v>
                </c:pt>
                <c:pt idx="579">
                  <c:v>42453</c:v>
                </c:pt>
                <c:pt idx="580">
                  <c:v>42454</c:v>
                </c:pt>
                <c:pt idx="581">
                  <c:v>42457</c:v>
                </c:pt>
                <c:pt idx="582">
                  <c:v>42458</c:v>
                </c:pt>
                <c:pt idx="583">
                  <c:v>42459</c:v>
                </c:pt>
                <c:pt idx="584">
                  <c:v>42460</c:v>
                </c:pt>
                <c:pt idx="585">
                  <c:v>42461</c:v>
                </c:pt>
                <c:pt idx="586">
                  <c:v>42464</c:v>
                </c:pt>
                <c:pt idx="587">
                  <c:v>42465</c:v>
                </c:pt>
                <c:pt idx="588">
                  <c:v>42466</c:v>
                </c:pt>
                <c:pt idx="589">
                  <c:v>42467</c:v>
                </c:pt>
                <c:pt idx="590">
                  <c:v>42468</c:v>
                </c:pt>
                <c:pt idx="591">
                  <c:v>42471</c:v>
                </c:pt>
                <c:pt idx="592">
                  <c:v>42472</c:v>
                </c:pt>
                <c:pt idx="593">
                  <c:v>42473</c:v>
                </c:pt>
                <c:pt idx="594">
                  <c:v>42474</c:v>
                </c:pt>
                <c:pt idx="595">
                  <c:v>42475</c:v>
                </c:pt>
                <c:pt idx="596">
                  <c:v>42478</c:v>
                </c:pt>
                <c:pt idx="597">
                  <c:v>42479</c:v>
                </c:pt>
                <c:pt idx="598">
                  <c:v>42480</c:v>
                </c:pt>
                <c:pt idx="599">
                  <c:v>42481</c:v>
                </c:pt>
                <c:pt idx="600">
                  <c:v>42482</c:v>
                </c:pt>
                <c:pt idx="601">
                  <c:v>42485</c:v>
                </c:pt>
                <c:pt idx="602">
                  <c:v>42486</c:v>
                </c:pt>
                <c:pt idx="603">
                  <c:v>42487</c:v>
                </c:pt>
                <c:pt idx="604">
                  <c:v>42488</c:v>
                </c:pt>
                <c:pt idx="605">
                  <c:v>42489</c:v>
                </c:pt>
                <c:pt idx="606">
                  <c:v>42492</c:v>
                </c:pt>
                <c:pt idx="607">
                  <c:v>42493</c:v>
                </c:pt>
                <c:pt idx="608">
                  <c:v>42494</c:v>
                </c:pt>
                <c:pt idx="609">
                  <c:v>42495</c:v>
                </c:pt>
                <c:pt idx="610">
                  <c:v>42496</c:v>
                </c:pt>
                <c:pt idx="611">
                  <c:v>42499</c:v>
                </c:pt>
                <c:pt idx="612">
                  <c:v>42500</c:v>
                </c:pt>
                <c:pt idx="613">
                  <c:v>42501</c:v>
                </c:pt>
                <c:pt idx="614">
                  <c:v>42502</c:v>
                </c:pt>
                <c:pt idx="615">
                  <c:v>42503</c:v>
                </c:pt>
                <c:pt idx="616">
                  <c:v>42506</c:v>
                </c:pt>
                <c:pt idx="617">
                  <c:v>42507</c:v>
                </c:pt>
                <c:pt idx="618">
                  <c:v>42508</c:v>
                </c:pt>
                <c:pt idx="619">
                  <c:v>42509</c:v>
                </c:pt>
                <c:pt idx="620">
                  <c:v>42510</c:v>
                </c:pt>
                <c:pt idx="621">
                  <c:v>42513</c:v>
                </c:pt>
                <c:pt idx="622">
                  <c:v>42514</c:v>
                </c:pt>
                <c:pt idx="623">
                  <c:v>42515</c:v>
                </c:pt>
                <c:pt idx="624">
                  <c:v>42516</c:v>
                </c:pt>
                <c:pt idx="625">
                  <c:v>42517</c:v>
                </c:pt>
                <c:pt idx="626">
                  <c:v>42520</c:v>
                </c:pt>
                <c:pt idx="627">
                  <c:v>42521</c:v>
                </c:pt>
                <c:pt idx="628">
                  <c:v>42522</c:v>
                </c:pt>
                <c:pt idx="629">
                  <c:v>42523</c:v>
                </c:pt>
                <c:pt idx="630">
                  <c:v>42524</c:v>
                </c:pt>
                <c:pt idx="631">
                  <c:v>42527</c:v>
                </c:pt>
                <c:pt idx="632">
                  <c:v>42528</c:v>
                </c:pt>
                <c:pt idx="633">
                  <c:v>42529</c:v>
                </c:pt>
                <c:pt idx="634">
                  <c:v>42530</c:v>
                </c:pt>
                <c:pt idx="635">
                  <c:v>42531</c:v>
                </c:pt>
                <c:pt idx="636">
                  <c:v>42534</c:v>
                </c:pt>
                <c:pt idx="637">
                  <c:v>42535</c:v>
                </c:pt>
                <c:pt idx="638">
                  <c:v>42536</c:v>
                </c:pt>
                <c:pt idx="639">
                  <c:v>42537</c:v>
                </c:pt>
                <c:pt idx="640">
                  <c:v>42538</c:v>
                </c:pt>
                <c:pt idx="641">
                  <c:v>42541</c:v>
                </c:pt>
                <c:pt idx="642">
                  <c:v>42542</c:v>
                </c:pt>
                <c:pt idx="643">
                  <c:v>42543</c:v>
                </c:pt>
                <c:pt idx="644">
                  <c:v>42544</c:v>
                </c:pt>
                <c:pt idx="645">
                  <c:v>42545</c:v>
                </c:pt>
                <c:pt idx="646">
                  <c:v>42548</c:v>
                </c:pt>
                <c:pt idx="647">
                  <c:v>42549</c:v>
                </c:pt>
                <c:pt idx="648">
                  <c:v>42550</c:v>
                </c:pt>
                <c:pt idx="649">
                  <c:v>42551</c:v>
                </c:pt>
                <c:pt idx="650">
                  <c:v>42552</c:v>
                </c:pt>
                <c:pt idx="651">
                  <c:v>42555</c:v>
                </c:pt>
                <c:pt idx="652">
                  <c:v>42556</c:v>
                </c:pt>
                <c:pt idx="653">
                  <c:v>42557</c:v>
                </c:pt>
                <c:pt idx="654">
                  <c:v>42558</c:v>
                </c:pt>
                <c:pt idx="655">
                  <c:v>42559</c:v>
                </c:pt>
                <c:pt idx="656">
                  <c:v>42562</c:v>
                </c:pt>
                <c:pt idx="657">
                  <c:v>42563</c:v>
                </c:pt>
                <c:pt idx="658">
                  <c:v>42564</c:v>
                </c:pt>
                <c:pt idx="659">
                  <c:v>42565</c:v>
                </c:pt>
                <c:pt idx="660">
                  <c:v>42566</c:v>
                </c:pt>
                <c:pt idx="661">
                  <c:v>42569</c:v>
                </c:pt>
                <c:pt idx="662">
                  <c:v>42570</c:v>
                </c:pt>
                <c:pt idx="663">
                  <c:v>42571</c:v>
                </c:pt>
                <c:pt idx="664">
                  <c:v>42572</c:v>
                </c:pt>
                <c:pt idx="665">
                  <c:v>42573</c:v>
                </c:pt>
                <c:pt idx="666">
                  <c:v>42576</c:v>
                </c:pt>
                <c:pt idx="667">
                  <c:v>42577</c:v>
                </c:pt>
                <c:pt idx="668">
                  <c:v>42578</c:v>
                </c:pt>
                <c:pt idx="669">
                  <c:v>42579</c:v>
                </c:pt>
                <c:pt idx="670">
                  <c:v>42580</c:v>
                </c:pt>
                <c:pt idx="671">
                  <c:v>42583</c:v>
                </c:pt>
                <c:pt idx="672">
                  <c:v>42584</c:v>
                </c:pt>
                <c:pt idx="673">
                  <c:v>42585</c:v>
                </c:pt>
                <c:pt idx="674">
                  <c:v>42586</c:v>
                </c:pt>
                <c:pt idx="675">
                  <c:v>42587</c:v>
                </c:pt>
                <c:pt idx="676">
                  <c:v>42590</c:v>
                </c:pt>
                <c:pt idx="677">
                  <c:v>42591</c:v>
                </c:pt>
                <c:pt idx="678">
                  <c:v>42592</c:v>
                </c:pt>
                <c:pt idx="679">
                  <c:v>42593</c:v>
                </c:pt>
                <c:pt idx="680">
                  <c:v>42594</c:v>
                </c:pt>
                <c:pt idx="681">
                  <c:v>42597</c:v>
                </c:pt>
                <c:pt idx="682">
                  <c:v>42598</c:v>
                </c:pt>
                <c:pt idx="683">
                  <c:v>42599</c:v>
                </c:pt>
                <c:pt idx="684">
                  <c:v>42600</c:v>
                </c:pt>
                <c:pt idx="685">
                  <c:v>42601</c:v>
                </c:pt>
                <c:pt idx="686">
                  <c:v>42604</c:v>
                </c:pt>
                <c:pt idx="687">
                  <c:v>42605</c:v>
                </c:pt>
                <c:pt idx="688">
                  <c:v>42606</c:v>
                </c:pt>
                <c:pt idx="689">
                  <c:v>42607</c:v>
                </c:pt>
                <c:pt idx="690">
                  <c:v>42608</c:v>
                </c:pt>
                <c:pt idx="691">
                  <c:v>42611</c:v>
                </c:pt>
                <c:pt idx="692">
                  <c:v>42612</c:v>
                </c:pt>
                <c:pt idx="693">
                  <c:v>42613</c:v>
                </c:pt>
                <c:pt idx="694">
                  <c:v>42614</c:v>
                </c:pt>
                <c:pt idx="695">
                  <c:v>42615</c:v>
                </c:pt>
                <c:pt idx="696">
                  <c:v>42618</c:v>
                </c:pt>
                <c:pt idx="697">
                  <c:v>42619</c:v>
                </c:pt>
                <c:pt idx="698">
                  <c:v>42620</c:v>
                </c:pt>
                <c:pt idx="699">
                  <c:v>42621</c:v>
                </c:pt>
                <c:pt idx="700">
                  <c:v>42622</c:v>
                </c:pt>
                <c:pt idx="701">
                  <c:v>42625</c:v>
                </c:pt>
                <c:pt idx="702">
                  <c:v>42626</c:v>
                </c:pt>
                <c:pt idx="703">
                  <c:v>42627</c:v>
                </c:pt>
                <c:pt idx="704">
                  <c:v>42628</c:v>
                </c:pt>
                <c:pt idx="705">
                  <c:v>42629</c:v>
                </c:pt>
                <c:pt idx="706">
                  <c:v>42632</c:v>
                </c:pt>
                <c:pt idx="707">
                  <c:v>42633</c:v>
                </c:pt>
                <c:pt idx="708">
                  <c:v>42634</c:v>
                </c:pt>
                <c:pt idx="709">
                  <c:v>42635</c:v>
                </c:pt>
                <c:pt idx="710">
                  <c:v>42636</c:v>
                </c:pt>
                <c:pt idx="711">
                  <c:v>42639</c:v>
                </c:pt>
                <c:pt idx="712">
                  <c:v>42640</c:v>
                </c:pt>
                <c:pt idx="713">
                  <c:v>42641</c:v>
                </c:pt>
                <c:pt idx="714">
                  <c:v>42642</c:v>
                </c:pt>
                <c:pt idx="715">
                  <c:v>42643</c:v>
                </c:pt>
                <c:pt idx="716">
                  <c:v>42646</c:v>
                </c:pt>
                <c:pt idx="717">
                  <c:v>42647</c:v>
                </c:pt>
                <c:pt idx="718">
                  <c:v>42648</c:v>
                </c:pt>
                <c:pt idx="719">
                  <c:v>42649</c:v>
                </c:pt>
                <c:pt idx="720">
                  <c:v>42650</c:v>
                </c:pt>
                <c:pt idx="721">
                  <c:v>42653</c:v>
                </c:pt>
                <c:pt idx="722">
                  <c:v>42654</c:v>
                </c:pt>
                <c:pt idx="723">
                  <c:v>42655</c:v>
                </c:pt>
                <c:pt idx="724">
                  <c:v>42656</c:v>
                </c:pt>
                <c:pt idx="725">
                  <c:v>42657</c:v>
                </c:pt>
                <c:pt idx="726">
                  <c:v>42660</c:v>
                </c:pt>
                <c:pt idx="727">
                  <c:v>42661</c:v>
                </c:pt>
                <c:pt idx="728">
                  <c:v>42662</c:v>
                </c:pt>
                <c:pt idx="729">
                  <c:v>42663</c:v>
                </c:pt>
                <c:pt idx="730">
                  <c:v>42664</c:v>
                </c:pt>
                <c:pt idx="731">
                  <c:v>42667</c:v>
                </c:pt>
                <c:pt idx="732">
                  <c:v>42668</c:v>
                </c:pt>
                <c:pt idx="733">
                  <c:v>42669</c:v>
                </c:pt>
                <c:pt idx="734">
                  <c:v>42670</c:v>
                </c:pt>
                <c:pt idx="735">
                  <c:v>42671</c:v>
                </c:pt>
                <c:pt idx="736">
                  <c:v>42674</c:v>
                </c:pt>
                <c:pt idx="737">
                  <c:v>42675</c:v>
                </c:pt>
                <c:pt idx="738">
                  <c:v>42676</c:v>
                </c:pt>
                <c:pt idx="739">
                  <c:v>42677</c:v>
                </c:pt>
                <c:pt idx="740">
                  <c:v>42678</c:v>
                </c:pt>
                <c:pt idx="741">
                  <c:v>42681</c:v>
                </c:pt>
                <c:pt idx="742">
                  <c:v>42682</c:v>
                </c:pt>
                <c:pt idx="743">
                  <c:v>42683</c:v>
                </c:pt>
                <c:pt idx="744">
                  <c:v>42684</c:v>
                </c:pt>
                <c:pt idx="745">
                  <c:v>42685</c:v>
                </c:pt>
                <c:pt idx="746">
                  <c:v>42688</c:v>
                </c:pt>
                <c:pt idx="747">
                  <c:v>42689</c:v>
                </c:pt>
                <c:pt idx="748">
                  <c:v>42690</c:v>
                </c:pt>
                <c:pt idx="749">
                  <c:v>42691</c:v>
                </c:pt>
                <c:pt idx="750">
                  <c:v>42692</c:v>
                </c:pt>
                <c:pt idx="751">
                  <c:v>42695</c:v>
                </c:pt>
                <c:pt idx="752">
                  <c:v>42696</c:v>
                </c:pt>
                <c:pt idx="753">
                  <c:v>42697</c:v>
                </c:pt>
                <c:pt idx="754">
                  <c:v>42698</c:v>
                </c:pt>
                <c:pt idx="755">
                  <c:v>42699</c:v>
                </c:pt>
                <c:pt idx="756">
                  <c:v>42702</c:v>
                </c:pt>
                <c:pt idx="757">
                  <c:v>42703</c:v>
                </c:pt>
                <c:pt idx="758">
                  <c:v>42704</c:v>
                </c:pt>
                <c:pt idx="759">
                  <c:v>42705</c:v>
                </c:pt>
                <c:pt idx="760">
                  <c:v>42706</c:v>
                </c:pt>
                <c:pt idx="761">
                  <c:v>42709</c:v>
                </c:pt>
                <c:pt idx="762">
                  <c:v>42710</c:v>
                </c:pt>
                <c:pt idx="763">
                  <c:v>42711</c:v>
                </c:pt>
                <c:pt idx="764">
                  <c:v>42712</c:v>
                </c:pt>
                <c:pt idx="765">
                  <c:v>42713</c:v>
                </c:pt>
                <c:pt idx="766">
                  <c:v>42716</c:v>
                </c:pt>
                <c:pt idx="767">
                  <c:v>42717</c:v>
                </c:pt>
                <c:pt idx="768">
                  <c:v>42718</c:v>
                </c:pt>
                <c:pt idx="769">
                  <c:v>42719</c:v>
                </c:pt>
                <c:pt idx="770">
                  <c:v>42720</c:v>
                </c:pt>
                <c:pt idx="771">
                  <c:v>42723</c:v>
                </c:pt>
                <c:pt idx="772">
                  <c:v>42724</c:v>
                </c:pt>
                <c:pt idx="773">
                  <c:v>42725</c:v>
                </c:pt>
                <c:pt idx="774">
                  <c:v>42726</c:v>
                </c:pt>
                <c:pt idx="775">
                  <c:v>42727</c:v>
                </c:pt>
                <c:pt idx="776">
                  <c:v>42730</c:v>
                </c:pt>
                <c:pt idx="777">
                  <c:v>42731</c:v>
                </c:pt>
                <c:pt idx="778">
                  <c:v>42732</c:v>
                </c:pt>
                <c:pt idx="779">
                  <c:v>42733</c:v>
                </c:pt>
                <c:pt idx="780">
                  <c:v>42734</c:v>
                </c:pt>
                <c:pt idx="781">
                  <c:v>42737</c:v>
                </c:pt>
                <c:pt idx="782">
                  <c:v>42738</c:v>
                </c:pt>
                <c:pt idx="783">
                  <c:v>42739</c:v>
                </c:pt>
                <c:pt idx="784">
                  <c:v>42740</c:v>
                </c:pt>
                <c:pt idx="785">
                  <c:v>42741</c:v>
                </c:pt>
                <c:pt idx="786">
                  <c:v>42744</c:v>
                </c:pt>
                <c:pt idx="787">
                  <c:v>42745</c:v>
                </c:pt>
                <c:pt idx="788">
                  <c:v>42746</c:v>
                </c:pt>
                <c:pt idx="789">
                  <c:v>42747</c:v>
                </c:pt>
                <c:pt idx="790">
                  <c:v>42748</c:v>
                </c:pt>
                <c:pt idx="791">
                  <c:v>42751</c:v>
                </c:pt>
                <c:pt idx="792">
                  <c:v>42752</c:v>
                </c:pt>
                <c:pt idx="793">
                  <c:v>42753</c:v>
                </c:pt>
                <c:pt idx="794">
                  <c:v>42754</c:v>
                </c:pt>
                <c:pt idx="795">
                  <c:v>42755</c:v>
                </c:pt>
                <c:pt idx="796">
                  <c:v>42758</c:v>
                </c:pt>
                <c:pt idx="797">
                  <c:v>42759</c:v>
                </c:pt>
                <c:pt idx="798">
                  <c:v>42760</c:v>
                </c:pt>
                <c:pt idx="799">
                  <c:v>42761</c:v>
                </c:pt>
                <c:pt idx="800">
                  <c:v>42762</c:v>
                </c:pt>
                <c:pt idx="801">
                  <c:v>42765</c:v>
                </c:pt>
                <c:pt idx="802">
                  <c:v>42766</c:v>
                </c:pt>
                <c:pt idx="803">
                  <c:v>42767</c:v>
                </c:pt>
                <c:pt idx="804">
                  <c:v>42768</c:v>
                </c:pt>
                <c:pt idx="805">
                  <c:v>42769</c:v>
                </c:pt>
                <c:pt idx="806">
                  <c:v>42772</c:v>
                </c:pt>
                <c:pt idx="807">
                  <c:v>42773</c:v>
                </c:pt>
                <c:pt idx="808">
                  <c:v>42774</c:v>
                </c:pt>
                <c:pt idx="809">
                  <c:v>42775</c:v>
                </c:pt>
                <c:pt idx="810">
                  <c:v>42776</c:v>
                </c:pt>
                <c:pt idx="811">
                  <c:v>42779</c:v>
                </c:pt>
                <c:pt idx="812">
                  <c:v>42780</c:v>
                </c:pt>
                <c:pt idx="813">
                  <c:v>42781</c:v>
                </c:pt>
                <c:pt idx="814">
                  <c:v>42782</c:v>
                </c:pt>
                <c:pt idx="815">
                  <c:v>42783</c:v>
                </c:pt>
                <c:pt idx="816">
                  <c:v>42786</c:v>
                </c:pt>
                <c:pt idx="817">
                  <c:v>42787</c:v>
                </c:pt>
                <c:pt idx="818">
                  <c:v>42788</c:v>
                </c:pt>
                <c:pt idx="819">
                  <c:v>42789</c:v>
                </c:pt>
                <c:pt idx="820">
                  <c:v>42790</c:v>
                </c:pt>
                <c:pt idx="821">
                  <c:v>42793</c:v>
                </c:pt>
                <c:pt idx="822">
                  <c:v>42794</c:v>
                </c:pt>
                <c:pt idx="823">
                  <c:v>42795</c:v>
                </c:pt>
                <c:pt idx="824">
                  <c:v>42796</c:v>
                </c:pt>
                <c:pt idx="825">
                  <c:v>42797</c:v>
                </c:pt>
                <c:pt idx="826">
                  <c:v>42800</c:v>
                </c:pt>
                <c:pt idx="827">
                  <c:v>42801</c:v>
                </c:pt>
                <c:pt idx="828">
                  <c:v>42802</c:v>
                </c:pt>
                <c:pt idx="829">
                  <c:v>42803</c:v>
                </c:pt>
                <c:pt idx="830">
                  <c:v>42804</c:v>
                </c:pt>
                <c:pt idx="831">
                  <c:v>42807</c:v>
                </c:pt>
                <c:pt idx="832">
                  <c:v>42808</c:v>
                </c:pt>
                <c:pt idx="833">
                  <c:v>42809</c:v>
                </c:pt>
                <c:pt idx="834">
                  <c:v>42810</c:v>
                </c:pt>
                <c:pt idx="835">
                  <c:v>42811</c:v>
                </c:pt>
                <c:pt idx="836">
                  <c:v>42814</c:v>
                </c:pt>
                <c:pt idx="837">
                  <c:v>42815</c:v>
                </c:pt>
                <c:pt idx="838">
                  <c:v>42816</c:v>
                </c:pt>
                <c:pt idx="839">
                  <c:v>42817</c:v>
                </c:pt>
                <c:pt idx="840">
                  <c:v>42818</c:v>
                </c:pt>
                <c:pt idx="841">
                  <c:v>42821</c:v>
                </c:pt>
                <c:pt idx="842">
                  <c:v>42822</c:v>
                </c:pt>
                <c:pt idx="843">
                  <c:v>42823</c:v>
                </c:pt>
                <c:pt idx="844">
                  <c:v>42824</c:v>
                </c:pt>
                <c:pt idx="845">
                  <c:v>42825</c:v>
                </c:pt>
                <c:pt idx="846">
                  <c:v>42828</c:v>
                </c:pt>
                <c:pt idx="847">
                  <c:v>42829</c:v>
                </c:pt>
                <c:pt idx="848">
                  <c:v>42830</c:v>
                </c:pt>
                <c:pt idx="849">
                  <c:v>42831</c:v>
                </c:pt>
                <c:pt idx="850">
                  <c:v>42832</c:v>
                </c:pt>
                <c:pt idx="851">
                  <c:v>42835</c:v>
                </c:pt>
                <c:pt idx="852">
                  <c:v>42836</c:v>
                </c:pt>
                <c:pt idx="853">
                  <c:v>42837</c:v>
                </c:pt>
                <c:pt idx="854">
                  <c:v>42838</c:v>
                </c:pt>
                <c:pt idx="855">
                  <c:v>42839</c:v>
                </c:pt>
                <c:pt idx="856">
                  <c:v>42842</c:v>
                </c:pt>
                <c:pt idx="857">
                  <c:v>42843</c:v>
                </c:pt>
                <c:pt idx="858">
                  <c:v>42844</c:v>
                </c:pt>
                <c:pt idx="859">
                  <c:v>42845</c:v>
                </c:pt>
                <c:pt idx="860">
                  <c:v>42846</c:v>
                </c:pt>
                <c:pt idx="861">
                  <c:v>42849</c:v>
                </c:pt>
                <c:pt idx="862">
                  <c:v>42850</c:v>
                </c:pt>
                <c:pt idx="863">
                  <c:v>42851</c:v>
                </c:pt>
                <c:pt idx="864">
                  <c:v>42852</c:v>
                </c:pt>
                <c:pt idx="865">
                  <c:v>42853</c:v>
                </c:pt>
                <c:pt idx="866">
                  <c:v>42856</c:v>
                </c:pt>
                <c:pt idx="867">
                  <c:v>42857</c:v>
                </c:pt>
                <c:pt idx="868">
                  <c:v>42858</c:v>
                </c:pt>
                <c:pt idx="869">
                  <c:v>42859</c:v>
                </c:pt>
                <c:pt idx="870">
                  <c:v>42860</c:v>
                </c:pt>
                <c:pt idx="871">
                  <c:v>42863</c:v>
                </c:pt>
                <c:pt idx="872">
                  <c:v>42864</c:v>
                </c:pt>
                <c:pt idx="873">
                  <c:v>42865</c:v>
                </c:pt>
                <c:pt idx="874">
                  <c:v>42866</c:v>
                </c:pt>
                <c:pt idx="875">
                  <c:v>42867</c:v>
                </c:pt>
                <c:pt idx="876">
                  <c:v>42870</c:v>
                </c:pt>
                <c:pt idx="877">
                  <c:v>42871</c:v>
                </c:pt>
                <c:pt idx="878">
                  <c:v>42872</c:v>
                </c:pt>
                <c:pt idx="879">
                  <c:v>42873</c:v>
                </c:pt>
                <c:pt idx="880">
                  <c:v>42874</c:v>
                </c:pt>
                <c:pt idx="881">
                  <c:v>42877</c:v>
                </c:pt>
                <c:pt idx="882">
                  <c:v>42878</c:v>
                </c:pt>
                <c:pt idx="883">
                  <c:v>42879</c:v>
                </c:pt>
                <c:pt idx="884">
                  <c:v>42880</c:v>
                </c:pt>
                <c:pt idx="885">
                  <c:v>42881</c:v>
                </c:pt>
                <c:pt idx="886">
                  <c:v>42884</c:v>
                </c:pt>
                <c:pt idx="887">
                  <c:v>42885</c:v>
                </c:pt>
                <c:pt idx="888">
                  <c:v>42886</c:v>
                </c:pt>
                <c:pt idx="889">
                  <c:v>42887</c:v>
                </c:pt>
                <c:pt idx="890">
                  <c:v>42888</c:v>
                </c:pt>
                <c:pt idx="891">
                  <c:v>42891</c:v>
                </c:pt>
                <c:pt idx="892">
                  <c:v>42892</c:v>
                </c:pt>
                <c:pt idx="893">
                  <c:v>42893</c:v>
                </c:pt>
                <c:pt idx="894">
                  <c:v>42894</c:v>
                </c:pt>
                <c:pt idx="895">
                  <c:v>42895</c:v>
                </c:pt>
                <c:pt idx="896">
                  <c:v>42898</c:v>
                </c:pt>
                <c:pt idx="897">
                  <c:v>42899</c:v>
                </c:pt>
                <c:pt idx="898">
                  <c:v>42900</c:v>
                </c:pt>
                <c:pt idx="899">
                  <c:v>42901</c:v>
                </c:pt>
                <c:pt idx="900">
                  <c:v>42902</c:v>
                </c:pt>
                <c:pt idx="901">
                  <c:v>42905</c:v>
                </c:pt>
                <c:pt idx="902">
                  <c:v>42906</c:v>
                </c:pt>
                <c:pt idx="903">
                  <c:v>42907</c:v>
                </c:pt>
                <c:pt idx="904">
                  <c:v>42908</c:v>
                </c:pt>
                <c:pt idx="905">
                  <c:v>42909</c:v>
                </c:pt>
                <c:pt idx="906">
                  <c:v>42912</c:v>
                </c:pt>
                <c:pt idx="907">
                  <c:v>42913</c:v>
                </c:pt>
                <c:pt idx="908">
                  <c:v>42914</c:v>
                </c:pt>
                <c:pt idx="909">
                  <c:v>42915</c:v>
                </c:pt>
                <c:pt idx="910">
                  <c:v>42916</c:v>
                </c:pt>
                <c:pt idx="911">
                  <c:v>42919</c:v>
                </c:pt>
                <c:pt idx="912">
                  <c:v>42920</c:v>
                </c:pt>
                <c:pt idx="913">
                  <c:v>42921</c:v>
                </c:pt>
                <c:pt idx="914">
                  <c:v>42922</c:v>
                </c:pt>
                <c:pt idx="915">
                  <c:v>42923</c:v>
                </c:pt>
                <c:pt idx="916">
                  <c:v>42926</c:v>
                </c:pt>
                <c:pt idx="917">
                  <c:v>42927</c:v>
                </c:pt>
                <c:pt idx="918">
                  <c:v>42928</c:v>
                </c:pt>
                <c:pt idx="919">
                  <c:v>42929</c:v>
                </c:pt>
                <c:pt idx="920">
                  <c:v>42930</c:v>
                </c:pt>
                <c:pt idx="921">
                  <c:v>42933</c:v>
                </c:pt>
                <c:pt idx="922">
                  <c:v>42934</c:v>
                </c:pt>
                <c:pt idx="923">
                  <c:v>42935</c:v>
                </c:pt>
                <c:pt idx="924">
                  <c:v>42936</c:v>
                </c:pt>
                <c:pt idx="925">
                  <c:v>42937</c:v>
                </c:pt>
                <c:pt idx="926">
                  <c:v>42940</c:v>
                </c:pt>
                <c:pt idx="927">
                  <c:v>42941</c:v>
                </c:pt>
                <c:pt idx="928">
                  <c:v>42942</c:v>
                </c:pt>
                <c:pt idx="929">
                  <c:v>42943</c:v>
                </c:pt>
                <c:pt idx="930">
                  <c:v>42944</c:v>
                </c:pt>
                <c:pt idx="931">
                  <c:v>42947</c:v>
                </c:pt>
                <c:pt idx="932">
                  <c:v>42948</c:v>
                </c:pt>
                <c:pt idx="933">
                  <c:v>42949</c:v>
                </c:pt>
                <c:pt idx="934">
                  <c:v>42950</c:v>
                </c:pt>
                <c:pt idx="935">
                  <c:v>42951</c:v>
                </c:pt>
                <c:pt idx="936">
                  <c:v>42954</c:v>
                </c:pt>
                <c:pt idx="937">
                  <c:v>42955</c:v>
                </c:pt>
                <c:pt idx="938">
                  <c:v>42956</c:v>
                </c:pt>
                <c:pt idx="939">
                  <c:v>42957</c:v>
                </c:pt>
                <c:pt idx="940">
                  <c:v>42958</c:v>
                </c:pt>
                <c:pt idx="941">
                  <c:v>42961</c:v>
                </c:pt>
                <c:pt idx="942">
                  <c:v>42962</c:v>
                </c:pt>
                <c:pt idx="943">
                  <c:v>42963</c:v>
                </c:pt>
                <c:pt idx="944">
                  <c:v>42964</c:v>
                </c:pt>
                <c:pt idx="945">
                  <c:v>42965</c:v>
                </c:pt>
                <c:pt idx="946">
                  <c:v>42968</c:v>
                </c:pt>
                <c:pt idx="947">
                  <c:v>42969</c:v>
                </c:pt>
                <c:pt idx="948">
                  <c:v>42970</c:v>
                </c:pt>
                <c:pt idx="949">
                  <c:v>42971</c:v>
                </c:pt>
                <c:pt idx="950">
                  <c:v>42972</c:v>
                </c:pt>
                <c:pt idx="951">
                  <c:v>42975</c:v>
                </c:pt>
                <c:pt idx="952">
                  <c:v>42976</c:v>
                </c:pt>
                <c:pt idx="953">
                  <c:v>42977</c:v>
                </c:pt>
                <c:pt idx="954">
                  <c:v>42978</c:v>
                </c:pt>
                <c:pt idx="955">
                  <c:v>42979</c:v>
                </c:pt>
                <c:pt idx="956">
                  <c:v>42982</c:v>
                </c:pt>
              </c:numCache>
            </c:numRef>
          </c:cat>
          <c:val>
            <c:numRef>
              <c:f>Sheet1!$F$963:$F$1919</c:f>
              <c:numCache>
                <c:formatCode>0.0%</c:formatCode>
                <c:ptCount val="957"/>
                <c:pt idx="0">
                  <c:v>0</c:v>
                </c:pt>
                <c:pt idx="1">
                  <c:v>9.1719077568130913E-4</c:v>
                </c:pt>
                <c:pt idx="2">
                  <c:v>6.8134171907756613E-3</c:v>
                </c:pt>
                <c:pt idx="3">
                  <c:v>-2.4895178197064105E-3</c:v>
                </c:pt>
                <c:pt idx="4">
                  <c:v>1.0482180293500676E-3</c:v>
                </c:pt>
                <c:pt idx="5">
                  <c:v>1.0089098532494845E-2</c:v>
                </c:pt>
                <c:pt idx="6">
                  <c:v>1.4412997903563429E-3</c:v>
                </c:pt>
                <c:pt idx="7">
                  <c:v>1.0482180293500676E-3</c:v>
                </c:pt>
                <c:pt idx="8">
                  <c:v>-7.0754716981131782E-3</c:v>
                </c:pt>
                <c:pt idx="9">
                  <c:v>-1.2971698113207641E-2</c:v>
                </c:pt>
                <c:pt idx="10">
                  <c:v>-1.0482180293501009E-2</c:v>
                </c:pt>
                <c:pt idx="11">
                  <c:v>-1.0089098532494623E-2</c:v>
                </c:pt>
                <c:pt idx="12">
                  <c:v>-1.2840670859538661E-2</c:v>
                </c:pt>
                <c:pt idx="13">
                  <c:v>-1.5461215932914052E-2</c:v>
                </c:pt>
                <c:pt idx="14">
                  <c:v>-2.2405660377358583E-2</c:v>
                </c:pt>
                <c:pt idx="15">
                  <c:v>-2.6467505241090095E-2</c:v>
                </c:pt>
                <c:pt idx="16">
                  <c:v>-1.9785115303983192E-2</c:v>
                </c:pt>
                <c:pt idx="17">
                  <c:v>-1.1661425576519946E-2</c:v>
                </c:pt>
                <c:pt idx="18">
                  <c:v>-2.2143605870020955E-2</c:v>
                </c:pt>
                <c:pt idx="19">
                  <c:v>-1.9654088050314433E-2</c:v>
                </c:pt>
                <c:pt idx="20">
                  <c:v>-1.8736897274633124E-2</c:v>
                </c:pt>
                <c:pt idx="21">
                  <c:v>-3.1970649895178171E-2</c:v>
                </c:pt>
                <c:pt idx="22">
                  <c:v>-1.650943396226412E-2</c:v>
                </c:pt>
                <c:pt idx="23">
                  <c:v>-1.3888888888888951E-2</c:v>
                </c:pt>
                <c:pt idx="24">
                  <c:v>-1.2971698113207641E-2</c:v>
                </c:pt>
                <c:pt idx="25">
                  <c:v>-1.3102725366876289E-2</c:v>
                </c:pt>
                <c:pt idx="26">
                  <c:v>-1.650943396226412E-2</c:v>
                </c:pt>
                <c:pt idx="27">
                  <c:v>-1.3626834381551323E-2</c:v>
                </c:pt>
                <c:pt idx="28">
                  <c:v>-1.650943396226412E-2</c:v>
                </c:pt>
                <c:pt idx="29">
                  <c:v>-1.1923480083857352E-2</c:v>
                </c:pt>
                <c:pt idx="30">
                  <c:v>-1.035115303983225E-2</c:v>
                </c:pt>
                <c:pt idx="31">
                  <c:v>-7.9926624737944874E-3</c:v>
                </c:pt>
                <c:pt idx="32">
                  <c:v>-1.0482180293501009E-2</c:v>
                </c:pt>
                <c:pt idx="33">
                  <c:v>-1.7164570230608023E-2</c:v>
                </c:pt>
                <c:pt idx="34">
                  <c:v>-1.2971698113207641E-2</c:v>
                </c:pt>
                <c:pt idx="35">
                  <c:v>-1.1923480083857352E-2</c:v>
                </c:pt>
                <c:pt idx="36">
                  <c:v>-1.1923480083857352E-2</c:v>
                </c:pt>
                <c:pt idx="37">
                  <c:v>-9.5649895178195887E-3</c:v>
                </c:pt>
                <c:pt idx="38">
                  <c:v>-1.7164570230608023E-2</c:v>
                </c:pt>
                <c:pt idx="39">
                  <c:v>-1.1792452830188704E-2</c:v>
                </c:pt>
                <c:pt idx="40">
                  <c:v>-1.1006289308176043E-2</c:v>
                </c:pt>
                <c:pt idx="41">
                  <c:v>-1.7295597484276781E-2</c:v>
                </c:pt>
                <c:pt idx="42">
                  <c:v>-1.3495807127882675E-2</c:v>
                </c:pt>
                <c:pt idx="43">
                  <c:v>-1.035115303983225E-2</c:v>
                </c:pt>
                <c:pt idx="44">
                  <c:v>-3.799790356394106E-3</c:v>
                </c:pt>
                <c:pt idx="45">
                  <c:v>-6.8134171907755503E-3</c:v>
                </c:pt>
                <c:pt idx="46">
                  <c:v>-8.5167714884695211E-3</c:v>
                </c:pt>
                <c:pt idx="47">
                  <c:v>-1.3495807127882675E-2</c:v>
                </c:pt>
                <c:pt idx="48">
                  <c:v>-1.0613207547169878E-2</c:v>
                </c:pt>
                <c:pt idx="49">
                  <c:v>-1.4281970649895115E-2</c:v>
                </c:pt>
                <c:pt idx="50">
                  <c:v>-7.9926624737944874E-3</c:v>
                </c:pt>
                <c:pt idx="51">
                  <c:v>-4.0618448637317339E-3</c:v>
                </c:pt>
                <c:pt idx="52">
                  <c:v>-4.3238993710691398E-3</c:v>
                </c:pt>
                <c:pt idx="53">
                  <c:v>-1.3888888888888951E-2</c:v>
                </c:pt>
                <c:pt idx="54">
                  <c:v>-1.1923480083857352E-2</c:v>
                </c:pt>
                <c:pt idx="55">
                  <c:v>-9.6960167714885692E-3</c:v>
                </c:pt>
                <c:pt idx="56">
                  <c:v>-5.6341719077568353E-3</c:v>
                </c:pt>
                <c:pt idx="57">
                  <c:v>-9.1719077568130913E-4</c:v>
                </c:pt>
                <c:pt idx="58">
                  <c:v>-1.9654088050313767E-3</c:v>
                </c:pt>
                <c:pt idx="59">
                  <c:v>1.5723270440251014E-3</c:v>
                </c:pt>
                <c:pt idx="60">
                  <c:v>2.3584905660376521E-3</c:v>
                </c:pt>
                <c:pt idx="61">
                  <c:v>3.4067085953877196E-3</c:v>
                </c:pt>
                <c:pt idx="62">
                  <c:v>4.0618448637317339E-3</c:v>
                </c:pt>
                <c:pt idx="63">
                  <c:v>1.0482180293500676E-3</c:v>
                </c:pt>
                <c:pt idx="64">
                  <c:v>-1.0482180293500676E-3</c:v>
                </c:pt>
                <c:pt idx="65">
                  <c:v>7.7306079664571925E-3</c:v>
                </c:pt>
                <c:pt idx="66">
                  <c:v>7.3375262054506951E-3</c:v>
                </c:pt>
                <c:pt idx="67">
                  <c:v>4.1928721174004924E-3</c:v>
                </c:pt>
                <c:pt idx="68">
                  <c:v>9.5649895178195887E-3</c:v>
                </c:pt>
                <c:pt idx="69">
                  <c:v>3.1446540880504248E-3</c:v>
                </c:pt>
                <c:pt idx="70">
                  <c:v>4.5859538784067677E-3</c:v>
                </c:pt>
                <c:pt idx="71">
                  <c:v>6.0272536687631106E-3</c:v>
                </c:pt>
                <c:pt idx="72">
                  <c:v>5.2410901467503379E-4</c:v>
                </c:pt>
                <c:pt idx="73">
                  <c:v>2.8825995807126858E-3</c:v>
                </c:pt>
                <c:pt idx="74">
                  <c:v>4.4549266247380093E-3</c:v>
                </c:pt>
                <c:pt idx="75">
                  <c:v>4.0618448637317339E-3</c:v>
                </c:pt>
                <c:pt idx="76">
                  <c:v>5.5031446540880768E-3</c:v>
                </c:pt>
                <c:pt idx="77">
                  <c:v>3.5377358490567001E-3</c:v>
                </c:pt>
                <c:pt idx="78">
                  <c:v>2.8825995807126858E-3</c:v>
                </c:pt>
                <c:pt idx="79">
                  <c:v>2.620545073375169E-4</c:v>
                </c:pt>
                <c:pt idx="80">
                  <c:v>-2.2274633123690046E-3</c:v>
                </c:pt>
                <c:pt idx="81">
                  <c:v>-1.5723270440251014E-3</c:v>
                </c:pt>
                <c:pt idx="82">
                  <c:v>-1.3102725366875845E-4</c:v>
                </c:pt>
                <c:pt idx="83">
                  <c:v>1.8343815513626183E-3</c:v>
                </c:pt>
                <c:pt idx="84">
                  <c:v>4.5859538784067677E-3</c:v>
                </c:pt>
                <c:pt idx="85">
                  <c:v>6.9444444444444198E-3</c:v>
                </c:pt>
                <c:pt idx="86">
                  <c:v>3.6687631027254586E-3</c:v>
                </c:pt>
                <c:pt idx="87">
                  <c:v>5.7651991614255937E-3</c:v>
                </c:pt>
                <c:pt idx="88">
                  <c:v>1.0875262054507395E-2</c:v>
                </c:pt>
                <c:pt idx="89">
                  <c:v>1.1923480083857463E-2</c:v>
                </c:pt>
                <c:pt idx="90">
                  <c:v>1.2054507337526221E-2</c:v>
                </c:pt>
                <c:pt idx="91">
                  <c:v>1.1661425576519946E-2</c:v>
                </c:pt>
                <c:pt idx="92">
                  <c:v>1.4937106918239129E-2</c:v>
                </c:pt>
                <c:pt idx="93">
                  <c:v>1.5854297693920438E-2</c:v>
                </c:pt>
                <c:pt idx="94">
                  <c:v>1.1137316561844912E-2</c:v>
                </c:pt>
                <c:pt idx="95">
                  <c:v>1.5461215932914163E-2</c:v>
                </c:pt>
                <c:pt idx="96">
                  <c:v>1.5592243186582699E-2</c:v>
                </c:pt>
                <c:pt idx="97">
                  <c:v>1.4937106918239129E-2</c:v>
                </c:pt>
                <c:pt idx="98">
                  <c:v>1.3757861635220081E-2</c:v>
                </c:pt>
                <c:pt idx="99">
                  <c:v>1.742662473794554E-2</c:v>
                </c:pt>
                <c:pt idx="100">
                  <c:v>1.8998951781970641E-2</c:v>
                </c:pt>
                <c:pt idx="101">
                  <c:v>1.7950733752620573E-2</c:v>
                </c:pt>
                <c:pt idx="102">
                  <c:v>1.9392033542976916E-2</c:v>
                </c:pt>
                <c:pt idx="103">
                  <c:v>1.7688679245283057E-2</c:v>
                </c:pt>
                <c:pt idx="104">
                  <c:v>2.0440251572327206E-2</c:v>
                </c:pt>
                <c:pt idx="105">
                  <c:v>1.8998951781970641E-2</c:v>
                </c:pt>
                <c:pt idx="106">
                  <c:v>1.467505241090139E-2</c:v>
                </c:pt>
                <c:pt idx="107">
                  <c:v>1.2709643605870014E-2</c:v>
                </c:pt>
                <c:pt idx="108">
                  <c:v>1.4019916142557598E-2</c:v>
                </c:pt>
                <c:pt idx="109">
                  <c:v>1.8343815513626849E-2</c:v>
                </c:pt>
                <c:pt idx="110">
                  <c:v>1.3364779874214028E-2</c:v>
                </c:pt>
                <c:pt idx="111">
                  <c:v>5.5031446540880768E-3</c:v>
                </c:pt>
                <c:pt idx="112">
                  <c:v>6.420335429769386E-3</c:v>
                </c:pt>
                <c:pt idx="113">
                  <c:v>7.2064989517819367E-3</c:v>
                </c:pt>
                <c:pt idx="114">
                  <c:v>9.5649895178195887E-3</c:v>
                </c:pt>
                <c:pt idx="115">
                  <c:v>6.6823899371069029E-3</c:v>
                </c:pt>
                <c:pt idx="116">
                  <c:v>4.4549266247380093E-3</c:v>
                </c:pt>
                <c:pt idx="117">
                  <c:v>-9.1719077568130913E-4</c:v>
                </c:pt>
                <c:pt idx="118">
                  <c:v>9.5649895178195887E-3</c:v>
                </c:pt>
                <c:pt idx="119">
                  <c:v>6.0272536687631106E-3</c:v>
                </c:pt>
                <c:pt idx="120">
                  <c:v>8.3857442348007627E-3</c:v>
                </c:pt>
                <c:pt idx="121">
                  <c:v>5.6341719077568353E-3</c:v>
                </c:pt>
                <c:pt idx="122">
                  <c:v>3.1446540880504248E-3</c:v>
                </c:pt>
                <c:pt idx="123">
                  <c:v>7.4685534591194536E-3</c:v>
                </c:pt>
                <c:pt idx="124">
                  <c:v>6.5513626834381444E-3</c:v>
                </c:pt>
                <c:pt idx="125">
                  <c:v>1.0875262054507395E-2</c:v>
                </c:pt>
                <c:pt idx="126">
                  <c:v>1.0220125786163603E-2</c:v>
                </c:pt>
                <c:pt idx="127">
                  <c:v>1.2447589098532497E-2</c:v>
                </c:pt>
                <c:pt idx="128">
                  <c:v>8.1236897274632458E-3</c:v>
                </c:pt>
                <c:pt idx="129">
                  <c:v>1.1399371069182429E-2</c:v>
                </c:pt>
                <c:pt idx="130">
                  <c:v>9.9580712788258641E-3</c:v>
                </c:pt>
                <c:pt idx="131">
                  <c:v>6.2893081761006275E-3</c:v>
                </c:pt>
                <c:pt idx="132">
                  <c:v>9.3029350104822939E-3</c:v>
                </c:pt>
                <c:pt idx="133">
                  <c:v>1.0482180293500898E-2</c:v>
                </c:pt>
                <c:pt idx="134">
                  <c:v>8.3857442348007627E-3</c:v>
                </c:pt>
                <c:pt idx="135">
                  <c:v>8.2547169811322263E-3</c:v>
                </c:pt>
                <c:pt idx="136">
                  <c:v>1.1530398322851187E-2</c:v>
                </c:pt>
                <c:pt idx="137">
                  <c:v>1.2054507337526221E-2</c:v>
                </c:pt>
                <c:pt idx="138">
                  <c:v>1.4281970649895337E-2</c:v>
                </c:pt>
                <c:pt idx="139">
                  <c:v>7.9926624737944874E-3</c:v>
                </c:pt>
                <c:pt idx="140">
                  <c:v>1.1792452830188704E-2</c:v>
                </c:pt>
                <c:pt idx="141">
                  <c:v>1.0089098532494845E-2</c:v>
                </c:pt>
                <c:pt idx="142">
                  <c:v>1.218553459119498E-2</c:v>
                </c:pt>
                <c:pt idx="143">
                  <c:v>1.297169811320753E-2</c:v>
                </c:pt>
                <c:pt idx="144">
                  <c:v>1.1006289308176154E-2</c:v>
                </c:pt>
                <c:pt idx="145">
                  <c:v>1.2054507337526221E-2</c:v>
                </c:pt>
                <c:pt idx="146">
                  <c:v>7.599580712788212E-3</c:v>
                </c:pt>
                <c:pt idx="147">
                  <c:v>2.7515723270441494E-3</c:v>
                </c:pt>
                <c:pt idx="148">
                  <c:v>-3.9308176100628645E-3</c:v>
                </c:pt>
                <c:pt idx="149">
                  <c:v>-8.6477987421382796E-3</c:v>
                </c:pt>
                <c:pt idx="150">
                  <c:v>-5.6341719077568353E-3</c:v>
                </c:pt>
                <c:pt idx="151">
                  <c:v>-7.0754716981131782E-3</c:v>
                </c:pt>
                <c:pt idx="152">
                  <c:v>-1.4412997903563984E-2</c:v>
                </c:pt>
                <c:pt idx="153">
                  <c:v>-1.0220125786163603E-2</c:v>
                </c:pt>
                <c:pt idx="154">
                  <c:v>-1.3364779874213695E-2</c:v>
                </c:pt>
                <c:pt idx="155">
                  <c:v>-1.1268343815513671E-2</c:v>
                </c:pt>
                <c:pt idx="156">
                  <c:v>-5.7651991614254827E-3</c:v>
                </c:pt>
                <c:pt idx="157">
                  <c:v>-2.620545073375391E-3</c:v>
                </c:pt>
                <c:pt idx="158">
                  <c:v>-2.4895178197064105E-3</c:v>
                </c:pt>
                <c:pt idx="159">
                  <c:v>2.4895178197064105E-3</c:v>
                </c:pt>
                <c:pt idx="160">
                  <c:v>2.3584905660376521E-3</c:v>
                </c:pt>
                <c:pt idx="161">
                  <c:v>4.3238993710692508E-3</c:v>
                </c:pt>
                <c:pt idx="162">
                  <c:v>4.3238993710692508E-3</c:v>
                </c:pt>
                <c:pt idx="163">
                  <c:v>-2.4895178197064105E-3</c:v>
                </c:pt>
                <c:pt idx="164">
                  <c:v>-5.2410901467503379E-4</c:v>
                </c:pt>
                <c:pt idx="165">
                  <c:v>-2.620545073375391E-3</c:v>
                </c:pt>
                <c:pt idx="166">
                  <c:v>-3.6687631027253476E-3</c:v>
                </c:pt>
                <c:pt idx="167">
                  <c:v>5.2410901467503379E-4</c:v>
                </c:pt>
                <c:pt idx="168">
                  <c:v>1.4412997903563429E-3</c:v>
                </c:pt>
                <c:pt idx="169">
                  <c:v>1.3102725366875845E-3</c:v>
                </c:pt>
                <c:pt idx="170">
                  <c:v>1.3102725366875845E-3</c:v>
                </c:pt>
                <c:pt idx="171">
                  <c:v>5.2410901467503379E-4</c:v>
                </c:pt>
                <c:pt idx="172">
                  <c:v>-5.2410901467503379E-4</c:v>
                </c:pt>
                <c:pt idx="173">
                  <c:v>2.620545073375169E-4</c:v>
                </c:pt>
                <c:pt idx="174">
                  <c:v>-3.4067085953878307E-3</c:v>
                </c:pt>
                <c:pt idx="175">
                  <c:v>5.3721174004193184E-3</c:v>
                </c:pt>
                <c:pt idx="176">
                  <c:v>-2.620545073375391E-3</c:v>
                </c:pt>
                <c:pt idx="177">
                  <c:v>-7.599580712788212E-3</c:v>
                </c:pt>
                <c:pt idx="178">
                  <c:v>-6.8134171907755503E-3</c:v>
                </c:pt>
                <c:pt idx="179">
                  <c:v>-9.5649895178195887E-3</c:v>
                </c:pt>
                <c:pt idx="180">
                  <c:v>-1.1792452830188704E-2</c:v>
                </c:pt>
                <c:pt idx="181">
                  <c:v>-9.9580712788259751E-3</c:v>
                </c:pt>
                <c:pt idx="182">
                  <c:v>-4.3238993710691398E-3</c:v>
                </c:pt>
                <c:pt idx="183">
                  <c:v>-1.0744234800838637E-2</c:v>
                </c:pt>
                <c:pt idx="184">
                  <c:v>-1.0089098532494623E-2</c:v>
                </c:pt>
                <c:pt idx="185">
                  <c:v>-8.2547169811321153E-3</c:v>
                </c:pt>
                <c:pt idx="186">
                  <c:v>-1.3233752620545047E-2</c:v>
                </c:pt>
                <c:pt idx="187">
                  <c:v>-1.6116352201257844E-2</c:v>
                </c:pt>
                <c:pt idx="188">
                  <c:v>-1.3102725366876289E-2</c:v>
                </c:pt>
                <c:pt idx="189">
                  <c:v>-2.1095387840670887E-2</c:v>
                </c:pt>
                <c:pt idx="190">
                  <c:v>-2.5419287211740027E-2</c:v>
                </c:pt>
                <c:pt idx="191">
                  <c:v>-2.9350104821803003E-2</c:v>
                </c:pt>
                <c:pt idx="192">
                  <c:v>-2.4240041928721201E-2</c:v>
                </c:pt>
                <c:pt idx="193">
                  <c:v>-2.6205450733752689E-2</c:v>
                </c:pt>
                <c:pt idx="194">
                  <c:v>-2.0833333333333259E-2</c:v>
                </c:pt>
                <c:pt idx="195">
                  <c:v>-2.8563941299790341E-2</c:v>
                </c:pt>
                <c:pt idx="196">
                  <c:v>-2.2012578616352196E-2</c:v>
                </c:pt>
                <c:pt idx="197">
                  <c:v>-2.7646750524109032E-2</c:v>
                </c:pt>
                <c:pt idx="198">
                  <c:v>-1.7688679245283057E-2</c:v>
                </c:pt>
                <c:pt idx="199">
                  <c:v>-2.4895178197064993E-2</c:v>
                </c:pt>
                <c:pt idx="200">
                  <c:v>-2.8039832285115307E-2</c:v>
                </c:pt>
                <c:pt idx="201">
                  <c:v>-2.5550314465408674E-2</c:v>
                </c:pt>
                <c:pt idx="202">
                  <c:v>-2.5550314465408674E-2</c:v>
                </c:pt>
                <c:pt idx="203">
                  <c:v>-3.1708595387840766E-2</c:v>
                </c:pt>
                <c:pt idx="204">
                  <c:v>-3.3674004192872142E-2</c:v>
                </c:pt>
                <c:pt idx="205">
                  <c:v>-3.1053459119496862E-2</c:v>
                </c:pt>
                <c:pt idx="206">
                  <c:v>-3.1970649895178171E-2</c:v>
                </c:pt>
                <c:pt idx="207">
                  <c:v>-3.210167714884693E-2</c:v>
                </c:pt>
                <c:pt idx="208">
                  <c:v>-3.3674004192872142E-2</c:v>
                </c:pt>
                <c:pt idx="209">
                  <c:v>-3.3936058700209548E-2</c:v>
                </c:pt>
                <c:pt idx="210">
                  <c:v>-3.3674004192872142E-2</c:v>
                </c:pt>
                <c:pt idx="211">
                  <c:v>-3.2625786163521964E-2</c:v>
                </c:pt>
                <c:pt idx="212">
                  <c:v>-2.5550314465408674E-2</c:v>
                </c:pt>
                <c:pt idx="213">
                  <c:v>-2.9219077568134133E-2</c:v>
                </c:pt>
                <c:pt idx="214">
                  <c:v>-2.5288259958071269E-2</c:v>
                </c:pt>
                <c:pt idx="215">
                  <c:v>-2.7908805031446438E-2</c:v>
                </c:pt>
                <c:pt idx="216">
                  <c:v>-3.6949685534591215E-2</c:v>
                </c:pt>
                <c:pt idx="217">
                  <c:v>-3.3411949685534514E-2</c:v>
                </c:pt>
                <c:pt idx="218">
                  <c:v>-3.4591194968553451E-2</c:v>
                </c:pt>
                <c:pt idx="219">
                  <c:v>-3.9177148846960108E-2</c:v>
                </c:pt>
                <c:pt idx="220">
                  <c:v>-3.210167714884693E-2</c:v>
                </c:pt>
                <c:pt idx="221">
                  <c:v>-3.721174004192862E-2</c:v>
                </c:pt>
                <c:pt idx="222">
                  <c:v>-3.6818658280922345E-2</c:v>
                </c:pt>
                <c:pt idx="223">
                  <c:v>-3.3411949685534514E-2</c:v>
                </c:pt>
                <c:pt idx="224">
                  <c:v>-3.6949685534591215E-2</c:v>
                </c:pt>
                <c:pt idx="225">
                  <c:v>-3.1970649895178171E-2</c:v>
                </c:pt>
                <c:pt idx="226">
                  <c:v>-3.5639412997903519E-2</c:v>
                </c:pt>
                <c:pt idx="227">
                  <c:v>-3.3674004192872142E-2</c:v>
                </c:pt>
                <c:pt idx="228">
                  <c:v>-3.7866876310272635E-2</c:v>
                </c:pt>
                <c:pt idx="229">
                  <c:v>-4.0094339622641417E-2</c:v>
                </c:pt>
                <c:pt idx="230">
                  <c:v>-3.7866876310272635E-2</c:v>
                </c:pt>
                <c:pt idx="231">
                  <c:v>-4.0749475890985321E-2</c:v>
                </c:pt>
                <c:pt idx="232">
                  <c:v>-4.1797693920335388E-2</c:v>
                </c:pt>
                <c:pt idx="233">
                  <c:v>-4.5597484276729494E-2</c:v>
                </c:pt>
                <c:pt idx="234">
                  <c:v>-4.8218029350104885E-2</c:v>
                </c:pt>
                <c:pt idx="235">
                  <c:v>-5.9355345911949575E-2</c:v>
                </c:pt>
                <c:pt idx="236">
                  <c:v>-6.3679245283018937E-2</c:v>
                </c:pt>
                <c:pt idx="237">
                  <c:v>-7.0754716981132115E-2</c:v>
                </c:pt>
                <c:pt idx="238">
                  <c:v>-7.0754716981132115E-2</c:v>
                </c:pt>
                <c:pt idx="239">
                  <c:v>-7.4423480083857463E-2</c:v>
                </c:pt>
                <c:pt idx="240">
                  <c:v>-8.7526205450733863E-2</c:v>
                </c:pt>
                <c:pt idx="241">
                  <c:v>-8.8967505241090206E-2</c:v>
                </c:pt>
                <c:pt idx="242">
                  <c:v>-9.1588050314465375E-2</c:v>
                </c:pt>
                <c:pt idx="243">
                  <c:v>-9.9973794549266248E-2</c:v>
                </c:pt>
                <c:pt idx="244">
                  <c:v>-0.11346960167714881</c:v>
                </c:pt>
                <c:pt idx="245">
                  <c:v>-0.11242138364779874</c:v>
                </c:pt>
                <c:pt idx="246">
                  <c:v>-0.11242138364779874</c:v>
                </c:pt>
                <c:pt idx="247">
                  <c:v>-0.11163522012578619</c:v>
                </c:pt>
                <c:pt idx="248">
                  <c:v>-0.10036687631027252</c:v>
                </c:pt>
                <c:pt idx="249">
                  <c:v>-0.10089098532494756</c:v>
                </c:pt>
                <c:pt idx="250">
                  <c:v>-0.10298742138364791</c:v>
                </c:pt>
                <c:pt idx="251">
                  <c:v>-0.10639412997903563</c:v>
                </c:pt>
                <c:pt idx="252">
                  <c:v>-0.11229035639412988</c:v>
                </c:pt>
                <c:pt idx="253">
                  <c:v>-0.11006289308176109</c:v>
                </c:pt>
                <c:pt idx="254">
                  <c:v>-0.11058700209643613</c:v>
                </c:pt>
                <c:pt idx="255">
                  <c:v>-0.10966981132075471</c:v>
                </c:pt>
                <c:pt idx="256">
                  <c:v>-0.11281446540880491</c:v>
                </c:pt>
                <c:pt idx="257">
                  <c:v>-0.11084905660377353</c:v>
                </c:pt>
                <c:pt idx="258">
                  <c:v>-0.11202830188679247</c:v>
                </c:pt>
                <c:pt idx="259">
                  <c:v>-0.11124213836477981</c:v>
                </c:pt>
                <c:pt idx="260">
                  <c:v>-0.1170073375262054</c:v>
                </c:pt>
                <c:pt idx="261">
                  <c:v>-0.12316561844863738</c:v>
                </c:pt>
                <c:pt idx="262">
                  <c:v>-0.12028301886792447</c:v>
                </c:pt>
                <c:pt idx="263">
                  <c:v>-0.10953878406708584</c:v>
                </c:pt>
                <c:pt idx="264">
                  <c:v>-0.10678721174004202</c:v>
                </c:pt>
                <c:pt idx="265">
                  <c:v>-0.10285639412997893</c:v>
                </c:pt>
                <c:pt idx="266">
                  <c:v>-0.1058700209643606</c:v>
                </c:pt>
                <c:pt idx="267">
                  <c:v>-0.10338050314465397</c:v>
                </c:pt>
                <c:pt idx="268">
                  <c:v>-9.5649895178197109E-2</c:v>
                </c:pt>
                <c:pt idx="269">
                  <c:v>-0.10665618448637304</c:v>
                </c:pt>
                <c:pt idx="270">
                  <c:v>-0.1001048218029349</c:v>
                </c:pt>
                <c:pt idx="271">
                  <c:v>-0.103904612159329</c:v>
                </c:pt>
                <c:pt idx="272">
                  <c:v>-0.10639412997903563</c:v>
                </c:pt>
                <c:pt idx="273">
                  <c:v>-0.1118972746331236</c:v>
                </c:pt>
                <c:pt idx="274">
                  <c:v>-0.10455974842767302</c:v>
                </c:pt>
                <c:pt idx="275">
                  <c:v>-0.10613207547169812</c:v>
                </c:pt>
                <c:pt idx="276">
                  <c:v>-0.10115303983228519</c:v>
                </c:pt>
                <c:pt idx="277">
                  <c:v>-0.10403563941299798</c:v>
                </c:pt>
                <c:pt idx="278">
                  <c:v>-0.11137316561844857</c:v>
                </c:pt>
                <c:pt idx="279">
                  <c:v>-0.11425576519916147</c:v>
                </c:pt>
                <c:pt idx="280">
                  <c:v>-0.12513102725366876</c:v>
                </c:pt>
                <c:pt idx="281">
                  <c:v>-0.11831761006289299</c:v>
                </c:pt>
                <c:pt idx="282">
                  <c:v>-0.10573899371069173</c:v>
                </c:pt>
                <c:pt idx="283">
                  <c:v>-0.12015199161425572</c:v>
                </c:pt>
                <c:pt idx="284">
                  <c:v>-0.11399371069182385</c:v>
                </c:pt>
                <c:pt idx="285">
                  <c:v>-0.11753144654088055</c:v>
                </c:pt>
                <c:pt idx="286">
                  <c:v>-0.116745283018868</c:v>
                </c:pt>
                <c:pt idx="287">
                  <c:v>-0.12382075471698117</c:v>
                </c:pt>
                <c:pt idx="288">
                  <c:v>-0.13089622641509435</c:v>
                </c:pt>
                <c:pt idx="289">
                  <c:v>-0.12172431865828082</c:v>
                </c:pt>
                <c:pt idx="290">
                  <c:v>-0.11975890985324944</c:v>
                </c:pt>
                <c:pt idx="291">
                  <c:v>-0.12211740041928709</c:v>
                </c:pt>
                <c:pt idx="292">
                  <c:v>-0.12146226415094341</c:v>
                </c:pt>
                <c:pt idx="293">
                  <c:v>-0.11844863731656174</c:v>
                </c:pt>
                <c:pt idx="294">
                  <c:v>-0.12657232704402521</c:v>
                </c:pt>
                <c:pt idx="295">
                  <c:v>-0.12827568134171896</c:v>
                </c:pt>
                <c:pt idx="296">
                  <c:v>-0.13181341719077566</c:v>
                </c:pt>
                <c:pt idx="297">
                  <c:v>-0.12159329140461217</c:v>
                </c:pt>
                <c:pt idx="298">
                  <c:v>-0.12237945492662472</c:v>
                </c:pt>
                <c:pt idx="299">
                  <c:v>-0.12631027253668758</c:v>
                </c:pt>
                <c:pt idx="300">
                  <c:v>-0.12329664570230614</c:v>
                </c:pt>
                <c:pt idx="301">
                  <c:v>-0.12735849056603765</c:v>
                </c:pt>
                <c:pt idx="302">
                  <c:v>-0.12631027253668758</c:v>
                </c:pt>
                <c:pt idx="303">
                  <c:v>-0.1294549266247379</c:v>
                </c:pt>
                <c:pt idx="304">
                  <c:v>-0.13770964360587012</c:v>
                </c:pt>
                <c:pt idx="305">
                  <c:v>-0.15435010482180289</c:v>
                </c:pt>
                <c:pt idx="306">
                  <c:v>-0.15330188679245282</c:v>
                </c:pt>
                <c:pt idx="307">
                  <c:v>-0.16142557651991607</c:v>
                </c:pt>
                <c:pt idx="308">
                  <c:v>-0.15435010482180289</c:v>
                </c:pt>
                <c:pt idx="309">
                  <c:v>-0.14858490566037741</c:v>
                </c:pt>
                <c:pt idx="310">
                  <c:v>-0.15395702306079662</c:v>
                </c:pt>
                <c:pt idx="311">
                  <c:v>-0.15028825995807116</c:v>
                </c:pt>
                <c:pt idx="312">
                  <c:v>-0.14779874213836475</c:v>
                </c:pt>
                <c:pt idx="313">
                  <c:v>-0.13181341719077566</c:v>
                </c:pt>
                <c:pt idx="314">
                  <c:v>-0.14216457023060791</c:v>
                </c:pt>
                <c:pt idx="315">
                  <c:v>-0.12984800838574428</c:v>
                </c:pt>
                <c:pt idx="316">
                  <c:v>-0.12224842767295607</c:v>
                </c:pt>
                <c:pt idx="317">
                  <c:v>-0.12316561844863738</c:v>
                </c:pt>
                <c:pt idx="318">
                  <c:v>-0.12578616352201255</c:v>
                </c:pt>
                <c:pt idx="319">
                  <c:v>-0.13469601677148846</c:v>
                </c:pt>
                <c:pt idx="320">
                  <c:v>-0.13993710691823891</c:v>
                </c:pt>
                <c:pt idx="321">
                  <c:v>-0.14150943396226423</c:v>
                </c:pt>
                <c:pt idx="322">
                  <c:v>-0.14150943396226423</c:v>
                </c:pt>
                <c:pt idx="323">
                  <c:v>-0.13548218029350112</c:v>
                </c:pt>
                <c:pt idx="324">
                  <c:v>-0.12683438155136262</c:v>
                </c:pt>
                <c:pt idx="325">
                  <c:v>-0.11622117400419296</c:v>
                </c:pt>
                <c:pt idx="326">
                  <c:v>-0.12185534591194969</c:v>
                </c:pt>
                <c:pt idx="327">
                  <c:v>-0.12237945492662472</c:v>
                </c:pt>
                <c:pt idx="328">
                  <c:v>-0.12093815513626838</c:v>
                </c:pt>
                <c:pt idx="329">
                  <c:v>-0.13155136268343803</c:v>
                </c:pt>
                <c:pt idx="330">
                  <c:v>-0.13954402515723263</c:v>
                </c:pt>
                <c:pt idx="331">
                  <c:v>-0.14819182389937113</c:v>
                </c:pt>
                <c:pt idx="332">
                  <c:v>-0.14177148846960164</c:v>
                </c:pt>
                <c:pt idx="333">
                  <c:v>-0.14216457023060791</c:v>
                </c:pt>
                <c:pt idx="334">
                  <c:v>-0.13639937106918243</c:v>
                </c:pt>
                <c:pt idx="335">
                  <c:v>-0.14530922431865834</c:v>
                </c:pt>
                <c:pt idx="336">
                  <c:v>-0.15225366876310276</c:v>
                </c:pt>
                <c:pt idx="337">
                  <c:v>-0.15120545073375258</c:v>
                </c:pt>
                <c:pt idx="338">
                  <c:v>-0.15159853249475885</c:v>
                </c:pt>
                <c:pt idx="339">
                  <c:v>-0.14675052410901468</c:v>
                </c:pt>
                <c:pt idx="340">
                  <c:v>-0.14806079664570237</c:v>
                </c:pt>
                <c:pt idx="341">
                  <c:v>-0.14648846960167705</c:v>
                </c:pt>
                <c:pt idx="342">
                  <c:v>-0.1412473794549266</c:v>
                </c:pt>
                <c:pt idx="343">
                  <c:v>-0.13954402515723263</c:v>
                </c:pt>
                <c:pt idx="344">
                  <c:v>-0.14648846960167705</c:v>
                </c:pt>
                <c:pt idx="345">
                  <c:v>-0.158149895178197</c:v>
                </c:pt>
                <c:pt idx="346">
                  <c:v>-0.15212264150943389</c:v>
                </c:pt>
                <c:pt idx="347">
                  <c:v>-0.14583333333333337</c:v>
                </c:pt>
                <c:pt idx="348">
                  <c:v>-0.14701257861635209</c:v>
                </c:pt>
                <c:pt idx="349">
                  <c:v>-0.14452306079664567</c:v>
                </c:pt>
                <c:pt idx="350">
                  <c:v>-0.13404088050314467</c:v>
                </c:pt>
                <c:pt idx="351">
                  <c:v>-0.14714360587002107</c:v>
                </c:pt>
                <c:pt idx="352">
                  <c:v>-0.14596436058700202</c:v>
                </c:pt>
                <c:pt idx="353">
                  <c:v>-0.14177148846960164</c:v>
                </c:pt>
                <c:pt idx="354">
                  <c:v>-0.1323375262054507</c:v>
                </c:pt>
                <c:pt idx="355">
                  <c:v>-0.12683438155136262</c:v>
                </c:pt>
                <c:pt idx="356">
                  <c:v>-0.13338574423480076</c:v>
                </c:pt>
                <c:pt idx="357">
                  <c:v>-0.13705450733752622</c:v>
                </c:pt>
                <c:pt idx="358">
                  <c:v>-0.13731656184486374</c:v>
                </c:pt>
                <c:pt idx="359">
                  <c:v>-0.13928197064989523</c:v>
                </c:pt>
                <c:pt idx="360">
                  <c:v>-0.14150943396226423</c:v>
                </c:pt>
                <c:pt idx="361">
                  <c:v>-0.1412473794549266</c:v>
                </c:pt>
                <c:pt idx="362">
                  <c:v>-0.14347484276729561</c:v>
                </c:pt>
                <c:pt idx="363">
                  <c:v>-0.14268867924528295</c:v>
                </c:pt>
                <c:pt idx="364">
                  <c:v>-0.14452306079664567</c:v>
                </c:pt>
                <c:pt idx="365">
                  <c:v>-0.14792976939203351</c:v>
                </c:pt>
                <c:pt idx="366">
                  <c:v>-0.15356394129979023</c:v>
                </c:pt>
                <c:pt idx="367">
                  <c:v>-0.15081236897274619</c:v>
                </c:pt>
                <c:pt idx="368">
                  <c:v>-0.15579140461215935</c:v>
                </c:pt>
                <c:pt idx="369">
                  <c:v>-0.15670859538784065</c:v>
                </c:pt>
                <c:pt idx="370">
                  <c:v>-0.16588050314465419</c:v>
                </c:pt>
                <c:pt idx="371">
                  <c:v>-0.16142557651991607</c:v>
                </c:pt>
                <c:pt idx="372">
                  <c:v>-0.15906708595387842</c:v>
                </c:pt>
                <c:pt idx="373">
                  <c:v>-0.15120545073375258</c:v>
                </c:pt>
                <c:pt idx="374">
                  <c:v>-0.1463574423480084</c:v>
                </c:pt>
                <c:pt idx="375">
                  <c:v>-0.14937106918238985</c:v>
                </c:pt>
                <c:pt idx="376">
                  <c:v>-0.15120545073375258</c:v>
                </c:pt>
                <c:pt idx="377">
                  <c:v>-0.14858490566037741</c:v>
                </c:pt>
                <c:pt idx="378">
                  <c:v>-0.14111635220125784</c:v>
                </c:pt>
                <c:pt idx="379">
                  <c:v>-0.14596436058700202</c:v>
                </c:pt>
                <c:pt idx="380">
                  <c:v>-0.1463574423480084</c:v>
                </c:pt>
                <c:pt idx="381">
                  <c:v>-0.14583333333333337</c:v>
                </c:pt>
                <c:pt idx="382">
                  <c:v>-0.14910901467505244</c:v>
                </c:pt>
                <c:pt idx="383">
                  <c:v>-0.15435010482180289</c:v>
                </c:pt>
                <c:pt idx="384">
                  <c:v>-0.15356394129979023</c:v>
                </c:pt>
                <c:pt idx="385">
                  <c:v>-0.15762578616352196</c:v>
                </c:pt>
                <c:pt idx="386">
                  <c:v>-0.16470125786163514</c:v>
                </c:pt>
                <c:pt idx="387">
                  <c:v>-0.16745283018867929</c:v>
                </c:pt>
                <c:pt idx="388">
                  <c:v>-0.1696802935010483</c:v>
                </c:pt>
                <c:pt idx="389">
                  <c:v>-0.1632599580712788</c:v>
                </c:pt>
                <c:pt idx="390">
                  <c:v>-0.16745283018867929</c:v>
                </c:pt>
                <c:pt idx="391">
                  <c:v>-0.1661425576519916</c:v>
                </c:pt>
                <c:pt idx="392">
                  <c:v>-0.17059748427672961</c:v>
                </c:pt>
                <c:pt idx="393">
                  <c:v>-0.17321802935010477</c:v>
                </c:pt>
                <c:pt idx="394">
                  <c:v>-0.17164570230607967</c:v>
                </c:pt>
                <c:pt idx="395">
                  <c:v>-0.1661425576519916</c:v>
                </c:pt>
                <c:pt idx="396">
                  <c:v>-0.16535639412997893</c:v>
                </c:pt>
                <c:pt idx="397">
                  <c:v>-0.1632599580712788</c:v>
                </c:pt>
                <c:pt idx="398">
                  <c:v>-0.1696802935010483</c:v>
                </c:pt>
                <c:pt idx="399">
                  <c:v>-0.17230083857442346</c:v>
                </c:pt>
                <c:pt idx="400">
                  <c:v>-0.17741090146750516</c:v>
                </c:pt>
                <c:pt idx="401">
                  <c:v>-0.18186582809224316</c:v>
                </c:pt>
                <c:pt idx="402">
                  <c:v>-0.18121069182389937</c:v>
                </c:pt>
                <c:pt idx="403">
                  <c:v>-0.18618972746331242</c:v>
                </c:pt>
                <c:pt idx="404">
                  <c:v>-0.19169287211740038</c:v>
                </c:pt>
                <c:pt idx="405">
                  <c:v>-0.19444444444444442</c:v>
                </c:pt>
                <c:pt idx="406">
                  <c:v>-0.19575471698113212</c:v>
                </c:pt>
                <c:pt idx="407">
                  <c:v>-0.19483752620545081</c:v>
                </c:pt>
                <c:pt idx="408">
                  <c:v>-0.19562368972746325</c:v>
                </c:pt>
                <c:pt idx="409">
                  <c:v>-0.19457547169811329</c:v>
                </c:pt>
                <c:pt idx="410">
                  <c:v>-0.18645178197064993</c:v>
                </c:pt>
                <c:pt idx="411">
                  <c:v>-0.19012054507337528</c:v>
                </c:pt>
                <c:pt idx="412">
                  <c:v>-0.19601677148846963</c:v>
                </c:pt>
                <c:pt idx="413">
                  <c:v>-0.19968553459119498</c:v>
                </c:pt>
                <c:pt idx="414">
                  <c:v>-0.19732704402515722</c:v>
                </c:pt>
                <c:pt idx="415">
                  <c:v>-0.18933438155136262</c:v>
                </c:pt>
                <c:pt idx="416">
                  <c:v>-0.1890723270440251</c:v>
                </c:pt>
                <c:pt idx="417">
                  <c:v>-0.19680293501048218</c:v>
                </c:pt>
                <c:pt idx="418">
                  <c:v>-0.19509958071278832</c:v>
                </c:pt>
                <c:pt idx="419">
                  <c:v>-0.20099580712788256</c:v>
                </c:pt>
                <c:pt idx="420">
                  <c:v>-0.19981656184486374</c:v>
                </c:pt>
                <c:pt idx="421">
                  <c:v>-0.20243710691823902</c:v>
                </c:pt>
                <c:pt idx="422">
                  <c:v>-0.20112683438155132</c:v>
                </c:pt>
                <c:pt idx="423">
                  <c:v>-0.21200209643605872</c:v>
                </c:pt>
                <c:pt idx="424">
                  <c:v>-0.22064989517819711</c:v>
                </c:pt>
                <c:pt idx="425">
                  <c:v>-0.2286425576519916</c:v>
                </c:pt>
                <c:pt idx="426">
                  <c:v>-0.2382075471698113</c:v>
                </c:pt>
                <c:pt idx="427">
                  <c:v>-0.23846960167714881</c:v>
                </c:pt>
                <c:pt idx="428">
                  <c:v>-0.22995283018867918</c:v>
                </c:pt>
                <c:pt idx="429">
                  <c:v>-0.22353249475890979</c:v>
                </c:pt>
                <c:pt idx="430">
                  <c:v>-0.21789832285115307</c:v>
                </c:pt>
                <c:pt idx="431">
                  <c:v>-0.21789832285115307</c:v>
                </c:pt>
                <c:pt idx="432">
                  <c:v>-0.22785639412997893</c:v>
                </c:pt>
                <c:pt idx="433">
                  <c:v>-0.2213050314465409</c:v>
                </c:pt>
                <c:pt idx="434">
                  <c:v>-0.22025681341719072</c:v>
                </c:pt>
                <c:pt idx="435">
                  <c:v>-0.22654612159329146</c:v>
                </c:pt>
                <c:pt idx="436">
                  <c:v>-0.22903563941299787</c:v>
                </c:pt>
                <c:pt idx="437">
                  <c:v>-0.22104297693920327</c:v>
                </c:pt>
                <c:pt idx="438">
                  <c:v>-0.22117400419287214</c:v>
                </c:pt>
                <c:pt idx="439">
                  <c:v>-0.2190775681341719</c:v>
                </c:pt>
                <c:pt idx="440">
                  <c:v>-0.22182914046121593</c:v>
                </c:pt>
                <c:pt idx="441">
                  <c:v>-0.21763626834381555</c:v>
                </c:pt>
                <c:pt idx="442">
                  <c:v>-0.21488469601677151</c:v>
                </c:pt>
                <c:pt idx="443">
                  <c:v>-0.20807127882599574</c:v>
                </c:pt>
                <c:pt idx="444">
                  <c:v>-0.21056079664570237</c:v>
                </c:pt>
                <c:pt idx="445">
                  <c:v>-0.21318134171907754</c:v>
                </c:pt>
                <c:pt idx="446">
                  <c:v>-0.21357442348008393</c:v>
                </c:pt>
                <c:pt idx="447">
                  <c:v>-0.22405660377358483</c:v>
                </c:pt>
                <c:pt idx="448">
                  <c:v>-0.23466981132075471</c:v>
                </c:pt>
                <c:pt idx="449">
                  <c:v>-0.22340146750524104</c:v>
                </c:pt>
                <c:pt idx="450">
                  <c:v>-0.2279874213836478</c:v>
                </c:pt>
                <c:pt idx="451">
                  <c:v>-0.2324423480083857</c:v>
                </c:pt>
                <c:pt idx="452">
                  <c:v>-0.23034591194968557</c:v>
                </c:pt>
                <c:pt idx="453">
                  <c:v>-0.22549790356394128</c:v>
                </c:pt>
                <c:pt idx="454">
                  <c:v>-0.22575995807127891</c:v>
                </c:pt>
                <c:pt idx="455">
                  <c:v>-0.21802935010482183</c:v>
                </c:pt>
                <c:pt idx="456">
                  <c:v>-0.21986373165618445</c:v>
                </c:pt>
                <c:pt idx="457">
                  <c:v>-0.2133123689727463</c:v>
                </c:pt>
                <c:pt idx="458">
                  <c:v>-0.21318134171907754</c:v>
                </c:pt>
                <c:pt idx="459">
                  <c:v>-0.20387840670859536</c:v>
                </c:pt>
                <c:pt idx="460">
                  <c:v>-0.20256813417190778</c:v>
                </c:pt>
                <c:pt idx="461">
                  <c:v>-0.20400943396226412</c:v>
                </c:pt>
                <c:pt idx="462">
                  <c:v>-0.21344339622641506</c:v>
                </c:pt>
                <c:pt idx="463">
                  <c:v>-0.20466457023060802</c:v>
                </c:pt>
                <c:pt idx="464">
                  <c:v>-0.20047169811320753</c:v>
                </c:pt>
                <c:pt idx="465">
                  <c:v>-0.20243710691823902</c:v>
                </c:pt>
                <c:pt idx="466">
                  <c:v>-0.2053197064989517</c:v>
                </c:pt>
                <c:pt idx="467">
                  <c:v>-0.20885744234800829</c:v>
                </c:pt>
                <c:pt idx="468">
                  <c:v>-0.2133123689727463</c:v>
                </c:pt>
                <c:pt idx="469">
                  <c:v>-0.20466457023060802</c:v>
                </c:pt>
                <c:pt idx="470">
                  <c:v>-0.21056079664570237</c:v>
                </c:pt>
                <c:pt idx="471">
                  <c:v>-0.20728511530398319</c:v>
                </c:pt>
                <c:pt idx="472">
                  <c:v>-0.20807127882599574</c:v>
                </c:pt>
                <c:pt idx="473">
                  <c:v>-0.21252620545073375</c:v>
                </c:pt>
                <c:pt idx="474">
                  <c:v>-0.21213312368972737</c:v>
                </c:pt>
                <c:pt idx="475">
                  <c:v>-0.20571278825995809</c:v>
                </c:pt>
                <c:pt idx="476">
                  <c:v>-0.20309224318658281</c:v>
                </c:pt>
                <c:pt idx="477">
                  <c:v>-0.20099580712788256</c:v>
                </c:pt>
                <c:pt idx="478">
                  <c:v>-0.20767819706498947</c:v>
                </c:pt>
                <c:pt idx="479">
                  <c:v>-0.21082285115303989</c:v>
                </c:pt>
                <c:pt idx="480">
                  <c:v>-0.22051886792452824</c:v>
                </c:pt>
                <c:pt idx="481">
                  <c:v>-0.21855345911949686</c:v>
                </c:pt>
                <c:pt idx="482">
                  <c:v>-0.21789832285115307</c:v>
                </c:pt>
                <c:pt idx="483">
                  <c:v>-0.21671907756813413</c:v>
                </c:pt>
                <c:pt idx="484">
                  <c:v>-0.21724318658280917</c:v>
                </c:pt>
                <c:pt idx="485">
                  <c:v>-0.21475366876310276</c:v>
                </c:pt>
                <c:pt idx="486">
                  <c:v>-0.21855345911949686</c:v>
                </c:pt>
                <c:pt idx="487">
                  <c:v>-0.21671907756813413</c:v>
                </c:pt>
                <c:pt idx="488">
                  <c:v>-0.21711215932914052</c:v>
                </c:pt>
                <c:pt idx="489">
                  <c:v>-0.21160901467505233</c:v>
                </c:pt>
                <c:pt idx="490">
                  <c:v>-0.20767819706498947</c:v>
                </c:pt>
                <c:pt idx="491">
                  <c:v>-0.20807127882599574</c:v>
                </c:pt>
                <c:pt idx="492">
                  <c:v>-0.20741614255765195</c:v>
                </c:pt>
                <c:pt idx="493">
                  <c:v>-0.20597484276729561</c:v>
                </c:pt>
                <c:pt idx="494">
                  <c:v>-0.20898846960167716</c:v>
                </c:pt>
                <c:pt idx="495">
                  <c:v>-0.21187106918238985</c:v>
                </c:pt>
                <c:pt idx="496">
                  <c:v>-0.2095125786163522</c:v>
                </c:pt>
                <c:pt idx="497">
                  <c:v>-0.20689203354297692</c:v>
                </c:pt>
                <c:pt idx="498">
                  <c:v>-0.20898846960167716</c:v>
                </c:pt>
                <c:pt idx="499">
                  <c:v>-0.21593291404612158</c:v>
                </c:pt>
                <c:pt idx="500">
                  <c:v>-0.21344339622641506</c:v>
                </c:pt>
                <c:pt idx="501">
                  <c:v>-0.2241876310272537</c:v>
                </c:pt>
                <c:pt idx="502">
                  <c:v>-0.23008385744234805</c:v>
                </c:pt>
                <c:pt idx="503">
                  <c:v>-0.23204926624737943</c:v>
                </c:pt>
                <c:pt idx="504">
                  <c:v>-0.23794549266247378</c:v>
                </c:pt>
                <c:pt idx="505">
                  <c:v>-0.24659329140461217</c:v>
                </c:pt>
                <c:pt idx="506">
                  <c:v>-0.24344863731656186</c:v>
                </c:pt>
                <c:pt idx="507">
                  <c:v>-0.23427672955974843</c:v>
                </c:pt>
                <c:pt idx="508">
                  <c:v>-0.22851153039832284</c:v>
                </c:pt>
                <c:pt idx="509">
                  <c:v>-0.23139412997903563</c:v>
                </c:pt>
                <c:pt idx="510">
                  <c:v>-0.23519392033542974</c:v>
                </c:pt>
                <c:pt idx="511">
                  <c:v>-0.23650419287211732</c:v>
                </c:pt>
                <c:pt idx="512">
                  <c:v>-0.23768343815513626</c:v>
                </c:pt>
                <c:pt idx="513">
                  <c:v>-0.23925576519916136</c:v>
                </c:pt>
                <c:pt idx="514">
                  <c:v>-0.24056603773584906</c:v>
                </c:pt>
                <c:pt idx="515">
                  <c:v>-0.23715932914046123</c:v>
                </c:pt>
                <c:pt idx="516">
                  <c:v>-0.24004192872117391</c:v>
                </c:pt>
                <c:pt idx="517">
                  <c:v>-0.24069706498951782</c:v>
                </c:pt>
                <c:pt idx="518">
                  <c:v>-0.24620020964360589</c:v>
                </c:pt>
                <c:pt idx="519">
                  <c:v>-0.23846960167714881</c:v>
                </c:pt>
                <c:pt idx="520">
                  <c:v>-0.24017295597484278</c:v>
                </c:pt>
                <c:pt idx="521">
                  <c:v>-0.24305555555555547</c:v>
                </c:pt>
                <c:pt idx="522">
                  <c:v>-0.24423480083857441</c:v>
                </c:pt>
                <c:pt idx="523">
                  <c:v>-0.2528825995807128</c:v>
                </c:pt>
                <c:pt idx="524">
                  <c:v>-0.26585429769392033</c:v>
                </c:pt>
                <c:pt idx="525">
                  <c:v>-0.26939203354297692</c:v>
                </c:pt>
                <c:pt idx="526">
                  <c:v>-0.26729559748427678</c:v>
                </c:pt>
                <c:pt idx="527">
                  <c:v>-0.26781970649895182</c:v>
                </c:pt>
                <c:pt idx="528">
                  <c:v>-0.26991614255765195</c:v>
                </c:pt>
                <c:pt idx="529">
                  <c:v>-0.26716457023060791</c:v>
                </c:pt>
                <c:pt idx="530">
                  <c:v>-0.28262578616352196</c:v>
                </c:pt>
                <c:pt idx="531">
                  <c:v>-0.28052935010482183</c:v>
                </c:pt>
                <c:pt idx="532">
                  <c:v>-0.283149895178197</c:v>
                </c:pt>
                <c:pt idx="533">
                  <c:v>-0.29271488469601681</c:v>
                </c:pt>
                <c:pt idx="534">
                  <c:v>-0.30044549266247378</c:v>
                </c:pt>
                <c:pt idx="535">
                  <c:v>-0.28957023060796649</c:v>
                </c:pt>
                <c:pt idx="536">
                  <c:v>-0.29572851153039836</c:v>
                </c:pt>
                <c:pt idx="537">
                  <c:v>-0.29022536687631018</c:v>
                </c:pt>
                <c:pt idx="538">
                  <c:v>-0.2904874213836478</c:v>
                </c:pt>
                <c:pt idx="539">
                  <c:v>-0.28498427672955973</c:v>
                </c:pt>
                <c:pt idx="540">
                  <c:v>-0.27659853249475885</c:v>
                </c:pt>
                <c:pt idx="541">
                  <c:v>-0.2815775681341719</c:v>
                </c:pt>
                <c:pt idx="542">
                  <c:v>-0.29088050314465408</c:v>
                </c:pt>
                <c:pt idx="543">
                  <c:v>-0.27895702306079662</c:v>
                </c:pt>
                <c:pt idx="544">
                  <c:v>-0.28328092243186587</c:v>
                </c:pt>
                <c:pt idx="545">
                  <c:v>-0.28970125786163514</c:v>
                </c:pt>
                <c:pt idx="546">
                  <c:v>-0.29821802935010477</c:v>
                </c:pt>
                <c:pt idx="547">
                  <c:v>-0.30306603773584906</c:v>
                </c:pt>
                <c:pt idx="548">
                  <c:v>-0.30817610062893086</c:v>
                </c:pt>
                <c:pt idx="549">
                  <c:v>-0.31577568134171907</c:v>
                </c:pt>
                <c:pt idx="550">
                  <c:v>-0.30712788259958068</c:v>
                </c:pt>
                <c:pt idx="551">
                  <c:v>-0.30411425576519924</c:v>
                </c:pt>
                <c:pt idx="552">
                  <c:v>-0.30607966457023061</c:v>
                </c:pt>
                <c:pt idx="553">
                  <c:v>-0.28642557651991607</c:v>
                </c:pt>
                <c:pt idx="554">
                  <c:v>-0.28393605870020966</c:v>
                </c:pt>
                <c:pt idx="555">
                  <c:v>-0.28079140461215935</c:v>
                </c:pt>
                <c:pt idx="556">
                  <c:v>-0.27515723270440251</c:v>
                </c:pt>
                <c:pt idx="557">
                  <c:v>-0.28039832285115307</c:v>
                </c:pt>
                <c:pt idx="558">
                  <c:v>-0.28052935010482183</c:v>
                </c:pt>
                <c:pt idx="559">
                  <c:v>-0.277122641509434</c:v>
                </c:pt>
                <c:pt idx="560">
                  <c:v>-0.28301886792452835</c:v>
                </c:pt>
                <c:pt idx="561">
                  <c:v>-0.27751572327044027</c:v>
                </c:pt>
                <c:pt idx="562">
                  <c:v>-0.26847484276729561</c:v>
                </c:pt>
                <c:pt idx="563">
                  <c:v>-0.26493710691823902</c:v>
                </c:pt>
                <c:pt idx="564">
                  <c:v>-0.26886792452830188</c:v>
                </c:pt>
                <c:pt idx="565">
                  <c:v>-0.26284067085953877</c:v>
                </c:pt>
                <c:pt idx="566">
                  <c:v>-0.2617924528301887</c:v>
                </c:pt>
                <c:pt idx="567">
                  <c:v>-0.2691299790356394</c:v>
                </c:pt>
                <c:pt idx="568">
                  <c:v>-0.2624475890985325</c:v>
                </c:pt>
                <c:pt idx="569">
                  <c:v>-0.26428197064989523</c:v>
                </c:pt>
                <c:pt idx="570">
                  <c:v>-0.25982704402515722</c:v>
                </c:pt>
                <c:pt idx="571">
                  <c:v>-0.26166142557651995</c:v>
                </c:pt>
                <c:pt idx="572">
                  <c:v>-0.26742662473794543</c:v>
                </c:pt>
                <c:pt idx="573">
                  <c:v>-0.25563417190775684</c:v>
                </c:pt>
                <c:pt idx="574">
                  <c:v>-0.24331761006289299</c:v>
                </c:pt>
                <c:pt idx="575">
                  <c:v>-0.24672431865828093</c:v>
                </c:pt>
                <c:pt idx="576">
                  <c:v>-0.24751048218029348</c:v>
                </c:pt>
                <c:pt idx="577">
                  <c:v>-0.24397274633123689</c:v>
                </c:pt>
                <c:pt idx="578">
                  <c:v>-0.2551100628930818</c:v>
                </c:pt>
                <c:pt idx="579">
                  <c:v>-0.25602725366876311</c:v>
                </c:pt>
                <c:pt idx="580">
                  <c:v>-0.2528825995807128</c:v>
                </c:pt>
                <c:pt idx="581">
                  <c:v>-0.24842767295597479</c:v>
                </c:pt>
                <c:pt idx="582">
                  <c:v>-0.24449685534591192</c:v>
                </c:pt>
                <c:pt idx="583">
                  <c:v>-0.23951781970649888</c:v>
                </c:pt>
                <c:pt idx="584">
                  <c:v>-0.241745283018868</c:v>
                </c:pt>
                <c:pt idx="585">
                  <c:v>-0.24436582809224316</c:v>
                </c:pt>
                <c:pt idx="586">
                  <c:v>-0.25065513626834379</c:v>
                </c:pt>
                <c:pt idx="587">
                  <c:v>-0.25943396226415094</c:v>
                </c:pt>
                <c:pt idx="588">
                  <c:v>-0.25773060796645708</c:v>
                </c:pt>
                <c:pt idx="589">
                  <c:v>-0.26703354297693926</c:v>
                </c:pt>
                <c:pt idx="590">
                  <c:v>-0.26310272536687629</c:v>
                </c:pt>
                <c:pt idx="591">
                  <c:v>-0.25746855345911956</c:v>
                </c:pt>
                <c:pt idx="592">
                  <c:v>-0.25065513626834379</c:v>
                </c:pt>
                <c:pt idx="593">
                  <c:v>-0.24816561844863727</c:v>
                </c:pt>
                <c:pt idx="594">
                  <c:v>-0.24882075471698117</c:v>
                </c:pt>
                <c:pt idx="595">
                  <c:v>-0.25353773584905659</c:v>
                </c:pt>
                <c:pt idx="596">
                  <c:v>-0.24842767295597479</c:v>
                </c:pt>
                <c:pt idx="597">
                  <c:v>-0.24305555555555547</c:v>
                </c:pt>
                <c:pt idx="598">
                  <c:v>-0.24148322851153048</c:v>
                </c:pt>
                <c:pt idx="599">
                  <c:v>-0.24973794549266248</c:v>
                </c:pt>
                <c:pt idx="600">
                  <c:v>-0.25013102725366876</c:v>
                </c:pt>
                <c:pt idx="601">
                  <c:v>-0.25393081761006286</c:v>
                </c:pt>
                <c:pt idx="602">
                  <c:v>-0.2455450733752621</c:v>
                </c:pt>
                <c:pt idx="603">
                  <c:v>-0.24357966457023061</c:v>
                </c:pt>
                <c:pt idx="604">
                  <c:v>-0.24122117400419285</c:v>
                </c:pt>
                <c:pt idx="605">
                  <c:v>-0.23715932914046123</c:v>
                </c:pt>
                <c:pt idx="606">
                  <c:v>-0.23846960167714881</c:v>
                </c:pt>
                <c:pt idx="607">
                  <c:v>-0.25550314465408797</c:v>
                </c:pt>
                <c:pt idx="608">
                  <c:v>-0.26375786163522019</c:v>
                </c:pt>
                <c:pt idx="609">
                  <c:v>-0.26768867924528295</c:v>
                </c:pt>
                <c:pt idx="610">
                  <c:v>-0.26677148846960164</c:v>
                </c:pt>
                <c:pt idx="611">
                  <c:v>-0.28013626834381544</c:v>
                </c:pt>
                <c:pt idx="612">
                  <c:v>-0.27161949685534592</c:v>
                </c:pt>
                <c:pt idx="613">
                  <c:v>-0.27175052410901468</c:v>
                </c:pt>
                <c:pt idx="614">
                  <c:v>-0.27083333333333337</c:v>
                </c:pt>
                <c:pt idx="615">
                  <c:v>-0.27895702306079662</c:v>
                </c:pt>
                <c:pt idx="616">
                  <c:v>-0.28419811320754718</c:v>
                </c:pt>
                <c:pt idx="617">
                  <c:v>-0.28288784067085948</c:v>
                </c:pt>
                <c:pt idx="618">
                  <c:v>-0.28970125786163514</c:v>
                </c:pt>
                <c:pt idx="619">
                  <c:v>-0.28878406708595383</c:v>
                </c:pt>
                <c:pt idx="620">
                  <c:v>-0.28563941299790352</c:v>
                </c:pt>
                <c:pt idx="621">
                  <c:v>-0.29232180293501042</c:v>
                </c:pt>
                <c:pt idx="622">
                  <c:v>-0.29101153039832284</c:v>
                </c:pt>
                <c:pt idx="623">
                  <c:v>-0.2911425576519916</c:v>
                </c:pt>
                <c:pt idx="624">
                  <c:v>-0.28996331236897266</c:v>
                </c:pt>
                <c:pt idx="625">
                  <c:v>-0.29061844863731656</c:v>
                </c:pt>
                <c:pt idx="626">
                  <c:v>-0.29127358490566035</c:v>
                </c:pt>
                <c:pt idx="627">
                  <c:v>-0.2904874213836478</c:v>
                </c:pt>
                <c:pt idx="628">
                  <c:v>-0.29258385744234794</c:v>
                </c:pt>
                <c:pt idx="629">
                  <c:v>-0.2984800838574424</c:v>
                </c:pt>
                <c:pt idx="630">
                  <c:v>-0.29520440251572333</c:v>
                </c:pt>
                <c:pt idx="631">
                  <c:v>-0.29808700209643602</c:v>
                </c:pt>
                <c:pt idx="632">
                  <c:v>-0.28616352201257855</c:v>
                </c:pt>
                <c:pt idx="633">
                  <c:v>-0.27686058700209637</c:v>
                </c:pt>
                <c:pt idx="634">
                  <c:v>-0.28210167714884693</c:v>
                </c:pt>
                <c:pt idx="635">
                  <c:v>-0.29677672955974843</c:v>
                </c:pt>
                <c:pt idx="636">
                  <c:v>-0.3045073375262054</c:v>
                </c:pt>
                <c:pt idx="637">
                  <c:v>-0.30804507337526199</c:v>
                </c:pt>
                <c:pt idx="638">
                  <c:v>-0.30712788259958068</c:v>
                </c:pt>
                <c:pt idx="639">
                  <c:v>-0.30830712788259962</c:v>
                </c:pt>
                <c:pt idx="640">
                  <c:v>-0.3045073375262054</c:v>
                </c:pt>
                <c:pt idx="641">
                  <c:v>-0.29769392033542974</c:v>
                </c:pt>
                <c:pt idx="642">
                  <c:v>-0.2962526205450734</c:v>
                </c:pt>
                <c:pt idx="643">
                  <c:v>-0.29140461215932911</c:v>
                </c:pt>
                <c:pt idx="644">
                  <c:v>-0.28118448637316562</c:v>
                </c:pt>
                <c:pt idx="645">
                  <c:v>-0.30765199161425583</c:v>
                </c:pt>
                <c:pt idx="646">
                  <c:v>-0.3169549266247379</c:v>
                </c:pt>
                <c:pt idx="647">
                  <c:v>-0.30437631027253675</c:v>
                </c:pt>
                <c:pt idx="648">
                  <c:v>-0.2911425576519916</c:v>
                </c:pt>
                <c:pt idx="649">
                  <c:v>-0.28865303983228519</c:v>
                </c:pt>
                <c:pt idx="650">
                  <c:v>-0.28668763102725359</c:v>
                </c:pt>
                <c:pt idx="651">
                  <c:v>-0.28865303983228519</c:v>
                </c:pt>
                <c:pt idx="652">
                  <c:v>-0.30372117400419285</c:v>
                </c:pt>
                <c:pt idx="653">
                  <c:v>-0.3007075471698113</c:v>
                </c:pt>
                <c:pt idx="654">
                  <c:v>-0.30398322851153037</c:v>
                </c:pt>
                <c:pt idx="655">
                  <c:v>-0.29219077568134177</c:v>
                </c:pt>
                <c:pt idx="656">
                  <c:v>-0.2904874213836478</c:v>
                </c:pt>
                <c:pt idx="657">
                  <c:v>-0.28563941299790352</c:v>
                </c:pt>
                <c:pt idx="658">
                  <c:v>-0.28655660377358494</c:v>
                </c:pt>
                <c:pt idx="659">
                  <c:v>-0.28603249475890991</c:v>
                </c:pt>
                <c:pt idx="660">
                  <c:v>-0.29599056603773588</c:v>
                </c:pt>
                <c:pt idx="661">
                  <c:v>-0.28747379454926625</c:v>
                </c:pt>
                <c:pt idx="662">
                  <c:v>-0.29179769392033539</c:v>
                </c:pt>
                <c:pt idx="663">
                  <c:v>-0.29861111111111105</c:v>
                </c:pt>
                <c:pt idx="664">
                  <c:v>-0.29468029350104818</c:v>
                </c:pt>
                <c:pt idx="665">
                  <c:v>-0.2933700209643606</c:v>
                </c:pt>
                <c:pt idx="666">
                  <c:v>-0.30188679245283012</c:v>
                </c:pt>
                <c:pt idx="667">
                  <c:v>-0.30214884696016764</c:v>
                </c:pt>
                <c:pt idx="668">
                  <c:v>-0.30398322851153037</c:v>
                </c:pt>
                <c:pt idx="669">
                  <c:v>-0.30647274633123689</c:v>
                </c:pt>
                <c:pt idx="670">
                  <c:v>-0.30123165618448633</c:v>
                </c:pt>
                <c:pt idx="671">
                  <c:v>-0.30542452830188671</c:v>
                </c:pt>
                <c:pt idx="672">
                  <c:v>-0.30804507337526199</c:v>
                </c:pt>
                <c:pt idx="673">
                  <c:v>-0.30621069182389937</c:v>
                </c:pt>
                <c:pt idx="674">
                  <c:v>-0.30699685534591192</c:v>
                </c:pt>
                <c:pt idx="675">
                  <c:v>-0.3016247379454926</c:v>
                </c:pt>
                <c:pt idx="676">
                  <c:v>-0.29376310272536688</c:v>
                </c:pt>
                <c:pt idx="677">
                  <c:v>-0.28930817610062898</c:v>
                </c:pt>
                <c:pt idx="678">
                  <c:v>-0.28852201257861632</c:v>
                </c:pt>
                <c:pt idx="679">
                  <c:v>-0.28118448637316562</c:v>
                </c:pt>
                <c:pt idx="680">
                  <c:v>-0.28249475890985321</c:v>
                </c:pt>
                <c:pt idx="681">
                  <c:v>-0.27515723270440251</c:v>
                </c:pt>
                <c:pt idx="682">
                  <c:v>-0.27463312368972748</c:v>
                </c:pt>
                <c:pt idx="683">
                  <c:v>-0.27751572327044027</c:v>
                </c:pt>
                <c:pt idx="684">
                  <c:v>-0.27961215932914041</c:v>
                </c:pt>
                <c:pt idx="685">
                  <c:v>-0.2809224318658281</c:v>
                </c:pt>
                <c:pt idx="686">
                  <c:v>-0.28393605870020966</c:v>
                </c:pt>
                <c:pt idx="687">
                  <c:v>-0.29441823899371067</c:v>
                </c:pt>
                <c:pt idx="688">
                  <c:v>-0.29009433962264153</c:v>
                </c:pt>
                <c:pt idx="689">
                  <c:v>-0.28655660377358494</c:v>
                </c:pt>
                <c:pt idx="690">
                  <c:v>-0.29520440251572333</c:v>
                </c:pt>
                <c:pt idx="691">
                  <c:v>-0.29651467505241091</c:v>
                </c:pt>
                <c:pt idx="692">
                  <c:v>-0.30359014675052409</c:v>
                </c:pt>
                <c:pt idx="693">
                  <c:v>-0.30241090146750516</c:v>
                </c:pt>
                <c:pt idx="694">
                  <c:v>-0.30110062893081757</c:v>
                </c:pt>
                <c:pt idx="695">
                  <c:v>-0.29507337526205446</c:v>
                </c:pt>
                <c:pt idx="696">
                  <c:v>-0.29428721174004191</c:v>
                </c:pt>
                <c:pt idx="697">
                  <c:v>-0.28301886792452835</c:v>
                </c:pt>
                <c:pt idx="698">
                  <c:v>-0.28708071278825997</c:v>
                </c:pt>
                <c:pt idx="699">
                  <c:v>-0.29834905660377353</c:v>
                </c:pt>
                <c:pt idx="700">
                  <c:v>-0.30699685534591192</c:v>
                </c:pt>
                <c:pt idx="701">
                  <c:v>-0.30345911949685533</c:v>
                </c:pt>
                <c:pt idx="702">
                  <c:v>-0.31328616352201255</c:v>
                </c:pt>
                <c:pt idx="703">
                  <c:v>-0.32009958071278832</c:v>
                </c:pt>
                <c:pt idx="704">
                  <c:v>-0.32285115303983236</c:v>
                </c:pt>
                <c:pt idx="705">
                  <c:v>-0.33149895178197064</c:v>
                </c:pt>
                <c:pt idx="706">
                  <c:v>-0.33464360587002095</c:v>
                </c:pt>
                <c:pt idx="707">
                  <c:v>-0.33857442348008393</c:v>
                </c:pt>
                <c:pt idx="708">
                  <c:v>-0.33634696016771481</c:v>
                </c:pt>
                <c:pt idx="709">
                  <c:v>-0.33202306079664567</c:v>
                </c:pt>
                <c:pt idx="710">
                  <c:v>-0.33844339622641506</c:v>
                </c:pt>
                <c:pt idx="711">
                  <c:v>-0.34080188679245282</c:v>
                </c:pt>
                <c:pt idx="712">
                  <c:v>-0.3242924528301887</c:v>
                </c:pt>
                <c:pt idx="713">
                  <c:v>-0.32389937106918243</c:v>
                </c:pt>
                <c:pt idx="714">
                  <c:v>-0.3287473794549266</c:v>
                </c:pt>
                <c:pt idx="715">
                  <c:v>-0.32416142557651995</c:v>
                </c:pt>
                <c:pt idx="716">
                  <c:v>-0.32062368972746325</c:v>
                </c:pt>
                <c:pt idx="717">
                  <c:v>-0.3220649895178197</c:v>
                </c:pt>
                <c:pt idx="718">
                  <c:v>-0.31800314465408808</c:v>
                </c:pt>
                <c:pt idx="719">
                  <c:v>-0.31878930817610063</c:v>
                </c:pt>
                <c:pt idx="720">
                  <c:v>-0.32088574423480076</c:v>
                </c:pt>
                <c:pt idx="721">
                  <c:v>-0.30778301886792447</c:v>
                </c:pt>
                <c:pt idx="722">
                  <c:v>-0.30725890985324944</c:v>
                </c:pt>
                <c:pt idx="723">
                  <c:v>-0.30738993710691831</c:v>
                </c:pt>
                <c:pt idx="724">
                  <c:v>-0.30765199161425583</c:v>
                </c:pt>
                <c:pt idx="725">
                  <c:v>-0.31053459119496851</c:v>
                </c:pt>
                <c:pt idx="726">
                  <c:v>-0.30568658280922423</c:v>
                </c:pt>
                <c:pt idx="727">
                  <c:v>-0.29612159329140464</c:v>
                </c:pt>
                <c:pt idx="728">
                  <c:v>-0.29258385744234794</c:v>
                </c:pt>
                <c:pt idx="729">
                  <c:v>-0.29638364779874216</c:v>
                </c:pt>
                <c:pt idx="730">
                  <c:v>-0.29507337526205446</c:v>
                </c:pt>
                <c:pt idx="731">
                  <c:v>-0.29376310272536688</c:v>
                </c:pt>
                <c:pt idx="732">
                  <c:v>-0.29258385744234794</c:v>
                </c:pt>
                <c:pt idx="733">
                  <c:v>-0.29874213836477992</c:v>
                </c:pt>
                <c:pt idx="734">
                  <c:v>-0.3045073375262054</c:v>
                </c:pt>
                <c:pt idx="735">
                  <c:v>-0.30974842767295596</c:v>
                </c:pt>
                <c:pt idx="736">
                  <c:v>-0.30529350104821806</c:v>
                </c:pt>
                <c:pt idx="737">
                  <c:v>-0.31721698113207553</c:v>
                </c:pt>
                <c:pt idx="738">
                  <c:v>-0.32350628930817604</c:v>
                </c:pt>
                <c:pt idx="739">
                  <c:v>-0.31656184486373162</c:v>
                </c:pt>
                <c:pt idx="740">
                  <c:v>-0.31118972746331242</c:v>
                </c:pt>
                <c:pt idx="741">
                  <c:v>-0.29533542976939198</c:v>
                </c:pt>
                <c:pt idx="742">
                  <c:v>-0.28511530398322849</c:v>
                </c:pt>
                <c:pt idx="743">
                  <c:v>-0.33975366876310276</c:v>
                </c:pt>
                <c:pt idx="744">
                  <c:v>-0.3632075471698113</c:v>
                </c:pt>
                <c:pt idx="745">
                  <c:v>-0.37041404612159323</c:v>
                </c:pt>
                <c:pt idx="746">
                  <c:v>-0.36687631027253664</c:v>
                </c:pt>
                <c:pt idx="747">
                  <c:v>-0.35351153039832284</c:v>
                </c:pt>
                <c:pt idx="748">
                  <c:v>-0.35154612159329146</c:v>
                </c:pt>
                <c:pt idx="749">
                  <c:v>-0.35835953878406712</c:v>
                </c:pt>
                <c:pt idx="750">
                  <c:v>-0.36517295597484278</c:v>
                </c:pt>
                <c:pt idx="751">
                  <c:v>-0.35927672955974843</c:v>
                </c:pt>
                <c:pt idx="752">
                  <c:v>-0.36360062893081757</c:v>
                </c:pt>
                <c:pt idx="753">
                  <c:v>-0.36530398322851154</c:v>
                </c:pt>
                <c:pt idx="754">
                  <c:v>-0.36831761006289299</c:v>
                </c:pt>
                <c:pt idx="755">
                  <c:v>-0.36595911949685533</c:v>
                </c:pt>
                <c:pt idx="756">
                  <c:v>-0.36491090146750527</c:v>
                </c:pt>
                <c:pt idx="757">
                  <c:v>-0.36464884696016775</c:v>
                </c:pt>
                <c:pt idx="758">
                  <c:v>-0.36307651991614254</c:v>
                </c:pt>
                <c:pt idx="759">
                  <c:v>-0.36936582809224316</c:v>
                </c:pt>
                <c:pt idx="760">
                  <c:v>-0.36491090146750527</c:v>
                </c:pt>
                <c:pt idx="761">
                  <c:v>-0.36373165618448633</c:v>
                </c:pt>
                <c:pt idx="762">
                  <c:v>-0.35757337526205457</c:v>
                </c:pt>
                <c:pt idx="763">
                  <c:v>-0.35573899371069184</c:v>
                </c:pt>
                <c:pt idx="764">
                  <c:v>-0.35508385744234805</c:v>
                </c:pt>
                <c:pt idx="765">
                  <c:v>-0.35757337526205457</c:v>
                </c:pt>
                <c:pt idx="766">
                  <c:v>-0.35180817610062887</c:v>
                </c:pt>
                <c:pt idx="767">
                  <c:v>-0.35390461215932911</c:v>
                </c:pt>
                <c:pt idx="768">
                  <c:v>-0.35993186582809222</c:v>
                </c:pt>
                <c:pt idx="769">
                  <c:v>-0.35560796645702308</c:v>
                </c:pt>
                <c:pt idx="770">
                  <c:v>-0.3587526205450734</c:v>
                </c:pt>
                <c:pt idx="771">
                  <c:v>-0.35731132075471694</c:v>
                </c:pt>
                <c:pt idx="772">
                  <c:v>-0.35953878406708595</c:v>
                </c:pt>
                <c:pt idx="773">
                  <c:v>-0.36268343815513626</c:v>
                </c:pt>
                <c:pt idx="774">
                  <c:v>-0.36884171907756813</c:v>
                </c:pt>
                <c:pt idx="775">
                  <c:v>-0.36425576519916136</c:v>
                </c:pt>
                <c:pt idx="776">
                  <c:v>-0.36504192872117391</c:v>
                </c:pt>
                <c:pt idx="777">
                  <c:v>-0.36871069182389937</c:v>
                </c:pt>
                <c:pt idx="778">
                  <c:v>-0.36857966457023061</c:v>
                </c:pt>
                <c:pt idx="779">
                  <c:v>-0.36779350104821795</c:v>
                </c:pt>
                <c:pt idx="780">
                  <c:v>-0.36792452830188682</c:v>
                </c:pt>
                <c:pt idx="781">
                  <c:v>-0.36805555555555547</c:v>
                </c:pt>
                <c:pt idx="782">
                  <c:v>-0.37932389937106914</c:v>
                </c:pt>
                <c:pt idx="783">
                  <c:v>-0.38915094339622636</c:v>
                </c:pt>
                <c:pt idx="784">
                  <c:v>-0.38849580712788256</c:v>
                </c:pt>
                <c:pt idx="785">
                  <c:v>-0.38273060796645708</c:v>
                </c:pt>
                <c:pt idx="786">
                  <c:v>-0.38705450733752622</c:v>
                </c:pt>
                <c:pt idx="787">
                  <c:v>-0.39897798742138357</c:v>
                </c:pt>
                <c:pt idx="788">
                  <c:v>-0.40055031446540879</c:v>
                </c:pt>
                <c:pt idx="789">
                  <c:v>-0.3985849056603773</c:v>
                </c:pt>
                <c:pt idx="790">
                  <c:v>-0.38993710691823902</c:v>
                </c:pt>
                <c:pt idx="791">
                  <c:v>-0.39714360587002095</c:v>
                </c:pt>
                <c:pt idx="792">
                  <c:v>-0.39085429769392033</c:v>
                </c:pt>
                <c:pt idx="793">
                  <c:v>-0.40303983228511531</c:v>
                </c:pt>
                <c:pt idx="794">
                  <c:v>-0.40317085953878407</c:v>
                </c:pt>
                <c:pt idx="795">
                  <c:v>-0.39295073375262046</c:v>
                </c:pt>
                <c:pt idx="796">
                  <c:v>-0.3874475890985325</c:v>
                </c:pt>
                <c:pt idx="797">
                  <c:v>-0.39137840670859536</c:v>
                </c:pt>
                <c:pt idx="798">
                  <c:v>-0.37814465408805031</c:v>
                </c:pt>
                <c:pt idx="799">
                  <c:v>-0.3823375262054507</c:v>
                </c:pt>
                <c:pt idx="800">
                  <c:v>-0.372772536687631</c:v>
                </c:pt>
                <c:pt idx="801">
                  <c:v>-0.36975890985324955</c:v>
                </c:pt>
                <c:pt idx="802">
                  <c:v>-0.37106918238993714</c:v>
                </c:pt>
                <c:pt idx="803">
                  <c:v>-0.36726939203354292</c:v>
                </c:pt>
                <c:pt idx="804">
                  <c:v>-0.36268343815513626</c:v>
                </c:pt>
                <c:pt idx="805">
                  <c:v>-0.35652515723270439</c:v>
                </c:pt>
                <c:pt idx="806">
                  <c:v>-0.3625524109014675</c:v>
                </c:pt>
                <c:pt idx="807">
                  <c:v>-0.36464884696016775</c:v>
                </c:pt>
                <c:pt idx="808">
                  <c:v>-0.36019392033542974</c:v>
                </c:pt>
                <c:pt idx="809">
                  <c:v>-0.35613207547169812</c:v>
                </c:pt>
                <c:pt idx="810">
                  <c:v>-0.35613207547169812</c:v>
                </c:pt>
                <c:pt idx="811">
                  <c:v>-0.35390461215932911</c:v>
                </c:pt>
                <c:pt idx="812">
                  <c:v>-0.35324947589098532</c:v>
                </c:pt>
                <c:pt idx="813">
                  <c:v>-0.35377358490566035</c:v>
                </c:pt>
                <c:pt idx="814">
                  <c:v>-0.35718029350104818</c:v>
                </c:pt>
                <c:pt idx="815">
                  <c:v>-0.35849056603773588</c:v>
                </c:pt>
                <c:pt idx="816">
                  <c:v>-0.35691823899371067</c:v>
                </c:pt>
                <c:pt idx="817">
                  <c:v>-0.34525681341719072</c:v>
                </c:pt>
                <c:pt idx="818">
                  <c:v>-0.341850104821803</c:v>
                </c:pt>
                <c:pt idx="819">
                  <c:v>-0.33372641509433965</c:v>
                </c:pt>
                <c:pt idx="820">
                  <c:v>-0.34198113207547165</c:v>
                </c:pt>
                <c:pt idx="821">
                  <c:v>-0.34198113207547165</c:v>
                </c:pt>
                <c:pt idx="822">
                  <c:v>-0.34840146750524104</c:v>
                </c:pt>
                <c:pt idx="823">
                  <c:v>-0.33857442348008393</c:v>
                </c:pt>
                <c:pt idx="824">
                  <c:v>-0.34473270440251569</c:v>
                </c:pt>
                <c:pt idx="825">
                  <c:v>-0.32848532494758909</c:v>
                </c:pt>
                <c:pt idx="826">
                  <c:v>-0.33189203354297692</c:v>
                </c:pt>
                <c:pt idx="827">
                  <c:v>-0.32783018867924529</c:v>
                </c:pt>
                <c:pt idx="828">
                  <c:v>-0.33398846960167716</c:v>
                </c:pt>
                <c:pt idx="829">
                  <c:v>-0.33936058700209648</c:v>
                </c:pt>
                <c:pt idx="830">
                  <c:v>-0.33176100628930816</c:v>
                </c:pt>
                <c:pt idx="831">
                  <c:v>-0.33202306079664567</c:v>
                </c:pt>
                <c:pt idx="832">
                  <c:v>-0.33372641509433965</c:v>
                </c:pt>
                <c:pt idx="833">
                  <c:v>-0.31839622641509435</c:v>
                </c:pt>
                <c:pt idx="834">
                  <c:v>-0.31983752620545081</c:v>
                </c:pt>
                <c:pt idx="835">
                  <c:v>-0.31315513626834379</c:v>
                </c:pt>
                <c:pt idx="836">
                  <c:v>-0.31079664570230603</c:v>
                </c:pt>
                <c:pt idx="837">
                  <c:v>-0.3140723270440251</c:v>
                </c:pt>
                <c:pt idx="838">
                  <c:v>-0.31132075471698106</c:v>
                </c:pt>
                <c:pt idx="839">
                  <c:v>-0.30778301886792447</c:v>
                </c:pt>
                <c:pt idx="840">
                  <c:v>-0.30149371069182385</c:v>
                </c:pt>
                <c:pt idx="841">
                  <c:v>-0.30647274633123689</c:v>
                </c:pt>
                <c:pt idx="842">
                  <c:v>-0.31145178197064993</c:v>
                </c:pt>
                <c:pt idx="843">
                  <c:v>-0.29965932914046123</c:v>
                </c:pt>
                <c:pt idx="844">
                  <c:v>-0.3000524109014675</c:v>
                </c:pt>
                <c:pt idx="845">
                  <c:v>-0.30018343815513626</c:v>
                </c:pt>
                <c:pt idx="846">
                  <c:v>-0.29808700209643602</c:v>
                </c:pt>
                <c:pt idx="847">
                  <c:v>-0.30372117400419285</c:v>
                </c:pt>
                <c:pt idx="848">
                  <c:v>-0.30398322851153037</c:v>
                </c:pt>
                <c:pt idx="849">
                  <c:v>-0.30096960167714881</c:v>
                </c:pt>
                <c:pt idx="850">
                  <c:v>-0.2978249475890985</c:v>
                </c:pt>
                <c:pt idx="851">
                  <c:v>-0.29861111111111105</c:v>
                </c:pt>
                <c:pt idx="852">
                  <c:v>-0.30227987421383651</c:v>
                </c:pt>
                <c:pt idx="853">
                  <c:v>-0.29363207547169812</c:v>
                </c:pt>
                <c:pt idx="854">
                  <c:v>-0.29507337526205446</c:v>
                </c:pt>
                <c:pt idx="855">
                  <c:v>-0.29258385744234794</c:v>
                </c:pt>
                <c:pt idx="856">
                  <c:v>-0.29153563941299787</c:v>
                </c:pt>
                <c:pt idx="857">
                  <c:v>-0.29520440251572333</c:v>
                </c:pt>
                <c:pt idx="858">
                  <c:v>-0.3045073375262054</c:v>
                </c:pt>
                <c:pt idx="859">
                  <c:v>-0.30267295597484267</c:v>
                </c:pt>
                <c:pt idx="860">
                  <c:v>-0.30345911949685533</c:v>
                </c:pt>
                <c:pt idx="861">
                  <c:v>-0.30057651991614254</c:v>
                </c:pt>
                <c:pt idx="862">
                  <c:v>-0.30542452830188671</c:v>
                </c:pt>
                <c:pt idx="863">
                  <c:v>-0.3169549266247379</c:v>
                </c:pt>
                <c:pt idx="864">
                  <c:v>-0.31145178197064993</c:v>
                </c:pt>
                <c:pt idx="865">
                  <c:v>-0.30385220125786172</c:v>
                </c:pt>
                <c:pt idx="866">
                  <c:v>-0.3007075471698113</c:v>
                </c:pt>
                <c:pt idx="867">
                  <c:v>-0.30188679245283012</c:v>
                </c:pt>
                <c:pt idx="868">
                  <c:v>-0.30542452830188671</c:v>
                </c:pt>
                <c:pt idx="869">
                  <c:v>-0.31223794549266248</c:v>
                </c:pt>
                <c:pt idx="870">
                  <c:v>-0.310272536687631</c:v>
                </c:pt>
                <c:pt idx="871">
                  <c:v>-0.31787211740041921</c:v>
                </c:pt>
                <c:pt idx="872">
                  <c:v>-0.31656184486373162</c:v>
                </c:pt>
                <c:pt idx="873">
                  <c:v>-0.3109276729559749</c:v>
                </c:pt>
                <c:pt idx="874">
                  <c:v>-0.3045073375262054</c:v>
                </c:pt>
                <c:pt idx="875">
                  <c:v>-0.30332809224318658</c:v>
                </c:pt>
                <c:pt idx="876">
                  <c:v>-0.29939727463312371</c:v>
                </c:pt>
                <c:pt idx="877">
                  <c:v>-0.29716981132075471</c:v>
                </c:pt>
                <c:pt idx="878">
                  <c:v>-0.30241090146750516</c:v>
                </c:pt>
                <c:pt idx="879">
                  <c:v>-0.30424528301886788</c:v>
                </c:pt>
                <c:pt idx="880">
                  <c:v>-0.29992138364779874</c:v>
                </c:pt>
                <c:pt idx="881">
                  <c:v>-0.29795597484276726</c:v>
                </c:pt>
                <c:pt idx="882">
                  <c:v>-0.29677672955974843</c:v>
                </c:pt>
                <c:pt idx="883">
                  <c:v>-0.28983228511530401</c:v>
                </c:pt>
                <c:pt idx="884">
                  <c:v>-0.29192872117400426</c:v>
                </c:pt>
                <c:pt idx="885">
                  <c:v>-0.29245283018867929</c:v>
                </c:pt>
                <c:pt idx="886">
                  <c:v>-0.29074947589098532</c:v>
                </c:pt>
                <c:pt idx="887">
                  <c:v>-0.29926624737945495</c:v>
                </c:pt>
                <c:pt idx="888">
                  <c:v>-0.29638364779874216</c:v>
                </c:pt>
                <c:pt idx="889">
                  <c:v>-0.29716981132075471</c:v>
                </c:pt>
                <c:pt idx="890">
                  <c:v>-0.29861111111111105</c:v>
                </c:pt>
                <c:pt idx="891">
                  <c:v>-0.28577044025157228</c:v>
                </c:pt>
                <c:pt idx="892">
                  <c:v>-0.2815775681341719</c:v>
                </c:pt>
                <c:pt idx="893">
                  <c:v>-0.2809224318658281</c:v>
                </c:pt>
                <c:pt idx="894">
                  <c:v>-0.28000524109014679</c:v>
                </c:pt>
                <c:pt idx="895">
                  <c:v>-0.27882599580712786</c:v>
                </c:pt>
                <c:pt idx="896">
                  <c:v>-0.27751572327044027</c:v>
                </c:pt>
                <c:pt idx="897">
                  <c:v>-0.27424004192872109</c:v>
                </c:pt>
                <c:pt idx="898">
                  <c:v>-0.26873689727463312</c:v>
                </c:pt>
                <c:pt idx="899">
                  <c:v>-0.27371593291404606</c:v>
                </c:pt>
                <c:pt idx="900">
                  <c:v>-0.26834381551362685</c:v>
                </c:pt>
                <c:pt idx="901">
                  <c:v>-0.27044025157232698</c:v>
                </c:pt>
                <c:pt idx="902">
                  <c:v>-0.27987421383647793</c:v>
                </c:pt>
                <c:pt idx="903">
                  <c:v>-0.2815775681341719</c:v>
                </c:pt>
                <c:pt idx="904">
                  <c:v>-0.27672955974842772</c:v>
                </c:pt>
                <c:pt idx="905">
                  <c:v>-0.27214360587002095</c:v>
                </c:pt>
                <c:pt idx="906">
                  <c:v>-0.26664046121593288</c:v>
                </c:pt>
                <c:pt idx="907">
                  <c:v>-0.27148846960167716</c:v>
                </c:pt>
                <c:pt idx="908">
                  <c:v>-0.26585429769392033</c:v>
                </c:pt>
                <c:pt idx="909">
                  <c:v>-0.27371593291404606</c:v>
                </c:pt>
                <c:pt idx="910">
                  <c:v>-0.27725366876310276</c:v>
                </c:pt>
                <c:pt idx="911">
                  <c:v>-0.28079140461215935</c:v>
                </c:pt>
                <c:pt idx="912">
                  <c:v>-0.28013626834381544</c:v>
                </c:pt>
                <c:pt idx="913">
                  <c:v>-0.28419811320754718</c:v>
                </c:pt>
                <c:pt idx="914">
                  <c:v>-0.28223270440251569</c:v>
                </c:pt>
                <c:pt idx="915">
                  <c:v>-0.2758123689727463</c:v>
                </c:pt>
                <c:pt idx="916">
                  <c:v>-0.27017819706498947</c:v>
                </c:pt>
                <c:pt idx="917">
                  <c:v>-0.26847484276729561</c:v>
                </c:pt>
                <c:pt idx="918">
                  <c:v>-0.26297169811320753</c:v>
                </c:pt>
                <c:pt idx="919">
                  <c:v>-0.25904088050314455</c:v>
                </c:pt>
                <c:pt idx="920">
                  <c:v>-0.25393081761006286</c:v>
                </c:pt>
                <c:pt idx="921">
                  <c:v>-0.25497903563941293</c:v>
                </c:pt>
                <c:pt idx="922">
                  <c:v>-0.25026205450733752</c:v>
                </c:pt>
                <c:pt idx="923">
                  <c:v>-0.25353773584905659</c:v>
                </c:pt>
                <c:pt idx="924">
                  <c:v>-0.25065513626834379</c:v>
                </c:pt>
                <c:pt idx="925">
                  <c:v>-0.25773060796645708</c:v>
                </c:pt>
                <c:pt idx="926">
                  <c:v>-0.26074423480083864</c:v>
                </c:pt>
                <c:pt idx="927">
                  <c:v>-0.26257861635220126</c:v>
                </c:pt>
                <c:pt idx="928">
                  <c:v>-0.2551100628930818</c:v>
                </c:pt>
                <c:pt idx="929">
                  <c:v>-0.26087526205450728</c:v>
                </c:pt>
                <c:pt idx="930">
                  <c:v>-0.26310272536687629</c:v>
                </c:pt>
                <c:pt idx="931">
                  <c:v>-0.26388888888888884</c:v>
                </c:pt>
                <c:pt idx="932">
                  <c:v>-0.26742662473794543</c:v>
                </c:pt>
                <c:pt idx="933">
                  <c:v>-0.26493710691823902</c:v>
                </c:pt>
                <c:pt idx="934">
                  <c:v>-0.26559224318658281</c:v>
                </c:pt>
                <c:pt idx="935">
                  <c:v>-0.26781970649895182</c:v>
                </c:pt>
                <c:pt idx="936">
                  <c:v>-0.2691299790356394</c:v>
                </c:pt>
                <c:pt idx="937">
                  <c:v>-0.26598532494758909</c:v>
                </c:pt>
                <c:pt idx="938">
                  <c:v>-0.26978511530398319</c:v>
                </c:pt>
                <c:pt idx="939">
                  <c:v>-0.27096436058700202</c:v>
                </c:pt>
                <c:pt idx="940">
                  <c:v>-0.26506813417190778</c:v>
                </c:pt>
                <c:pt idx="941">
                  <c:v>-0.2624475890985325</c:v>
                </c:pt>
                <c:pt idx="942">
                  <c:v>-0.26415094339622636</c:v>
                </c:pt>
                <c:pt idx="943">
                  <c:v>-0.25812368972746336</c:v>
                </c:pt>
                <c:pt idx="944">
                  <c:v>-0.26572327044025157</c:v>
                </c:pt>
                <c:pt idx="945">
                  <c:v>-0.25995807127882598</c:v>
                </c:pt>
                <c:pt idx="946">
                  <c:v>-0.25786163522012573</c:v>
                </c:pt>
                <c:pt idx="947">
                  <c:v>-0.258254716981132</c:v>
                </c:pt>
                <c:pt idx="948">
                  <c:v>-0.25917190775681342</c:v>
                </c:pt>
                <c:pt idx="949">
                  <c:v>-0.26087526205450728</c:v>
                </c:pt>
                <c:pt idx="950">
                  <c:v>-0.25615828092243187</c:v>
                </c:pt>
                <c:pt idx="951">
                  <c:v>-0.26677148846960164</c:v>
                </c:pt>
                <c:pt idx="952">
                  <c:v>-0.26559224318658281</c:v>
                </c:pt>
                <c:pt idx="953">
                  <c:v>-0.26061320754716977</c:v>
                </c:pt>
                <c:pt idx="954">
                  <c:v>-0.26729559748427678</c:v>
                </c:pt>
                <c:pt idx="955">
                  <c:v>-0.26441299790356387</c:v>
                </c:pt>
                <c:pt idx="956">
                  <c:v>-0.26742662473794543</c:v>
                </c:pt>
              </c:numCache>
            </c:numRef>
          </c:val>
          <c:smooth val="0"/>
        </c:ser>
        <c:ser>
          <c:idx val="4"/>
          <c:order val="4"/>
          <c:tx>
            <c:strRef>
              <c:f>Sheet1!$G$962</c:f>
              <c:strCache>
                <c:ptCount val="1"/>
                <c:pt idx="0">
                  <c:v>CHF</c:v>
                </c:pt>
              </c:strCache>
            </c:strRef>
          </c:tx>
          <c:spPr>
            <a:ln w="28575" cap="rnd">
              <a:solidFill>
                <a:schemeClr val="accent5"/>
              </a:solidFill>
              <a:round/>
            </a:ln>
            <a:effectLst/>
          </c:spPr>
          <c:marker>
            <c:symbol val="none"/>
          </c:marker>
          <c:cat>
            <c:numRef>
              <c:f>Sheet1!$B$963:$B$1919</c:f>
              <c:numCache>
                <c:formatCode>m/d/yyyy</c:formatCode>
                <c:ptCount val="957"/>
                <c:pt idx="0">
                  <c:v>41642</c:v>
                </c:pt>
                <c:pt idx="1">
                  <c:v>41645</c:v>
                </c:pt>
                <c:pt idx="2">
                  <c:v>41646</c:v>
                </c:pt>
                <c:pt idx="3">
                  <c:v>41647</c:v>
                </c:pt>
                <c:pt idx="4">
                  <c:v>41648</c:v>
                </c:pt>
                <c:pt idx="5">
                  <c:v>41649</c:v>
                </c:pt>
                <c:pt idx="6">
                  <c:v>41652</c:v>
                </c:pt>
                <c:pt idx="7">
                  <c:v>41653</c:v>
                </c:pt>
                <c:pt idx="8">
                  <c:v>41654</c:v>
                </c:pt>
                <c:pt idx="9">
                  <c:v>41655</c:v>
                </c:pt>
                <c:pt idx="10">
                  <c:v>41656</c:v>
                </c:pt>
                <c:pt idx="11">
                  <c:v>41659</c:v>
                </c:pt>
                <c:pt idx="12">
                  <c:v>41660</c:v>
                </c:pt>
                <c:pt idx="13">
                  <c:v>41661</c:v>
                </c:pt>
                <c:pt idx="14">
                  <c:v>41662</c:v>
                </c:pt>
                <c:pt idx="15">
                  <c:v>41663</c:v>
                </c:pt>
                <c:pt idx="16">
                  <c:v>41666</c:v>
                </c:pt>
                <c:pt idx="17">
                  <c:v>41667</c:v>
                </c:pt>
                <c:pt idx="18">
                  <c:v>41668</c:v>
                </c:pt>
                <c:pt idx="19">
                  <c:v>41669</c:v>
                </c:pt>
                <c:pt idx="20">
                  <c:v>41670</c:v>
                </c:pt>
                <c:pt idx="21">
                  <c:v>41673</c:v>
                </c:pt>
                <c:pt idx="22">
                  <c:v>41674</c:v>
                </c:pt>
                <c:pt idx="23">
                  <c:v>41675</c:v>
                </c:pt>
                <c:pt idx="24">
                  <c:v>41676</c:v>
                </c:pt>
                <c:pt idx="25">
                  <c:v>41677</c:v>
                </c:pt>
                <c:pt idx="26">
                  <c:v>41680</c:v>
                </c:pt>
                <c:pt idx="27">
                  <c:v>41681</c:v>
                </c:pt>
                <c:pt idx="28">
                  <c:v>41682</c:v>
                </c:pt>
                <c:pt idx="29">
                  <c:v>41683</c:v>
                </c:pt>
                <c:pt idx="30">
                  <c:v>41684</c:v>
                </c:pt>
                <c:pt idx="31">
                  <c:v>41687</c:v>
                </c:pt>
                <c:pt idx="32">
                  <c:v>41688</c:v>
                </c:pt>
                <c:pt idx="33">
                  <c:v>41689</c:v>
                </c:pt>
                <c:pt idx="34">
                  <c:v>41690</c:v>
                </c:pt>
                <c:pt idx="35">
                  <c:v>41691</c:v>
                </c:pt>
                <c:pt idx="36">
                  <c:v>41694</c:v>
                </c:pt>
                <c:pt idx="37">
                  <c:v>41695</c:v>
                </c:pt>
                <c:pt idx="38">
                  <c:v>41696</c:v>
                </c:pt>
                <c:pt idx="39">
                  <c:v>41697</c:v>
                </c:pt>
                <c:pt idx="40">
                  <c:v>41698</c:v>
                </c:pt>
                <c:pt idx="41">
                  <c:v>41701</c:v>
                </c:pt>
                <c:pt idx="42">
                  <c:v>41702</c:v>
                </c:pt>
                <c:pt idx="43">
                  <c:v>41703</c:v>
                </c:pt>
                <c:pt idx="44">
                  <c:v>41704</c:v>
                </c:pt>
                <c:pt idx="45">
                  <c:v>41705</c:v>
                </c:pt>
                <c:pt idx="46">
                  <c:v>41708</c:v>
                </c:pt>
                <c:pt idx="47">
                  <c:v>41709</c:v>
                </c:pt>
                <c:pt idx="48">
                  <c:v>41710</c:v>
                </c:pt>
                <c:pt idx="49">
                  <c:v>41711</c:v>
                </c:pt>
                <c:pt idx="50">
                  <c:v>41712</c:v>
                </c:pt>
                <c:pt idx="51">
                  <c:v>41715</c:v>
                </c:pt>
                <c:pt idx="52">
                  <c:v>41716</c:v>
                </c:pt>
                <c:pt idx="53">
                  <c:v>41717</c:v>
                </c:pt>
                <c:pt idx="54">
                  <c:v>41718</c:v>
                </c:pt>
                <c:pt idx="55">
                  <c:v>41719</c:v>
                </c:pt>
                <c:pt idx="56">
                  <c:v>41722</c:v>
                </c:pt>
                <c:pt idx="57">
                  <c:v>41723</c:v>
                </c:pt>
                <c:pt idx="58">
                  <c:v>41724</c:v>
                </c:pt>
                <c:pt idx="59">
                  <c:v>41725</c:v>
                </c:pt>
                <c:pt idx="60">
                  <c:v>41726</c:v>
                </c:pt>
                <c:pt idx="61">
                  <c:v>41729</c:v>
                </c:pt>
                <c:pt idx="62">
                  <c:v>41730</c:v>
                </c:pt>
                <c:pt idx="63">
                  <c:v>41731</c:v>
                </c:pt>
                <c:pt idx="64">
                  <c:v>41732</c:v>
                </c:pt>
                <c:pt idx="65">
                  <c:v>41733</c:v>
                </c:pt>
                <c:pt idx="66">
                  <c:v>41736</c:v>
                </c:pt>
                <c:pt idx="67">
                  <c:v>41737</c:v>
                </c:pt>
                <c:pt idx="68">
                  <c:v>41738</c:v>
                </c:pt>
                <c:pt idx="69">
                  <c:v>41739</c:v>
                </c:pt>
                <c:pt idx="70">
                  <c:v>41740</c:v>
                </c:pt>
                <c:pt idx="71">
                  <c:v>41743</c:v>
                </c:pt>
                <c:pt idx="72">
                  <c:v>41744</c:v>
                </c:pt>
                <c:pt idx="73">
                  <c:v>41745</c:v>
                </c:pt>
                <c:pt idx="74">
                  <c:v>41746</c:v>
                </c:pt>
                <c:pt idx="75">
                  <c:v>41747</c:v>
                </c:pt>
                <c:pt idx="76">
                  <c:v>41750</c:v>
                </c:pt>
                <c:pt idx="77">
                  <c:v>41751</c:v>
                </c:pt>
                <c:pt idx="78">
                  <c:v>41752</c:v>
                </c:pt>
                <c:pt idx="79">
                  <c:v>41753</c:v>
                </c:pt>
                <c:pt idx="80">
                  <c:v>41754</c:v>
                </c:pt>
                <c:pt idx="81">
                  <c:v>41757</c:v>
                </c:pt>
                <c:pt idx="82">
                  <c:v>41758</c:v>
                </c:pt>
                <c:pt idx="83">
                  <c:v>41759</c:v>
                </c:pt>
                <c:pt idx="84">
                  <c:v>41760</c:v>
                </c:pt>
                <c:pt idx="85">
                  <c:v>41761</c:v>
                </c:pt>
                <c:pt idx="86">
                  <c:v>41764</c:v>
                </c:pt>
                <c:pt idx="87">
                  <c:v>41765</c:v>
                </c:pt>
                <c:pt idx="88">
                  <c:v>41766</c:v>
                </c:pt>
                <c:pt idx="89">
                  <c:v>41767</c:v>
                </c:pt>
                <c:pt idx="90">
                  <c:v>41768</c:v>
                </c:pt>
                <c:pt idx="91">
                  <c:v>41771</c:v>
                </c:pt>
                <c:pt idx="92">
                  <c:v>41772</c:v>
                </c:pt>
                <c:pt idx="93">
                  <c:v>41773</c:v>
                </c:pt>
                <c:pt idx="94">
                  <c:v>41774</c:v>
                </c:pt>
                <c:pt idx="95">
                  <c:v>41775</c:v>
                </c:pt>
                <c:pt idx="96">
                  <c:v>41778</c:v>
                </c:pt>
                <c:pt idx="97">
                  <c:v>41779</c:v>
                </c:pt>
                <c:pt idx="98">
                  <c:v>41780</c:v>
                </c:pt>
                <c:pt idx="99">
                  <c:v>41781</c:v>
                </c:pt>
                <c:pt idx="100">
                  <c:v>41782</c:v>
                </c:pt>
                <c:pt idx="101">
                  <c:v>41785</c:v>
                </c:pt>
                <c:pt idx="102">
                  <c:v>41786</c:v>
                </c:pt>
                <c:pt idx="103">
                  <c:v>41787</c:v>
                </c:pt>
                <c:pt idx="104">
                  <c:v>41788</c:v>
                </c:pt>
                <c:pt idx="105">
                  <c:v>41789</c:v>
                </c:pt>
                <c:pt idx="106">
                  <c:v>41792</c:v>
                </c:pt>
                <c:pt idx="107">
                  <c:v>41793</c:v>
                </c:pt>
                <c:pt idx="108">
                  <c:v>41794</c:v>
                </c:pt>
                <c:pt idx="109">
                  <c:v>41795</c:v>
                </c:pt>
                <c:pt idx="110">
                  <c:v>41796</c:v>
                </c:pt>
                <c:pt idx="111">
                  <c:v>41799</c:v>
                </c:pt>
                <c:pt idx="112">
                  <c:v>41800</c:v>
                </c:pt>
                <c:pt idx="113">
                  <c:v>41801</c:v>
                </c:pt>
                <c:pt idx="114">
                  <c:v>41802</c:v>
                </c:pt>
                <c:pt idx="115">
                  <c:v>41803</c:v>
                </c:pt>
                <c:pt idx="116">
                  <c:v>41806</c:v>
                </c:pt>
                <c:pt idx="117">
                  <c:v>41807</c:v>
                </c:pt>
                <c:pt idx="118">
                  <c:v>41808</c:v>
                </c:pt>
                <c:pt idx="119">
                  <c:v>41809</c:v>
                </c:pt>
                <c:pt idx="120">
                  <c:v>41810</c:v>
                </c:pt>
                <c:pt idx="121">
                  <c:v>41813</c:v>
                </c:pt>
                <c:pt idx="122">
                  <c:v>41814</c:v>
                </c:pt>
                <c:pt idx="123">
                  <c:v>41815</c:v>
                </c:pt>
                <c:pt idx="124">
                  <c:v>41816</c:v>
                </c:pt>
                <c:pt idx="125">
                  <c:v>41817</c:v>
                </c:pt>
                <c:pt idx="126">
                  <c:v>41820</c:v>
                </c:pt>
                <c:pt idx="127">
                  <c:v>41821</c:v>
                </c:pt>
                <c:pt idx="128">
                  <c:v>41822</c:v>
                </c:pt>
                <c:pt idx="129">
                  <c:v>41823</c:v>
                </c:pt>
                <c:pt idx="130">
                  <c:v>41824</c:v>
                </c:pt>
                <c:pt idx="131">
                  <c:v>41827</c:v>
                </c:pt>
                <c:pt idx="132">
                  <c:v>41828</c:v>
                </c:pt>
                <c:pt idx="133">
                  <c:v>41829</c:v>
                </c:pt>
                <c:pt idx="134">
                  <c:v>41830</c:v>
                </c:pt>
                <c:pt idx="135">
                  <c:v>41831</c:v>
                </c:pt>
                <c:pt idx="136">
                  <c:v>41834</c:v>
                </c:pt>
                <c:pt idx="137">
                  <c:v>41835</c:v>
                </c:pt>
                <c:pt idx="138">
                  <c:v>41836</c:v>
                </c:pt>
                <c:pt idx="139">
                  <c:v>41837</c:v>
                </c:pt>
                <c:pt idx="140">
                  <c:v>41838</c:v>
                </c:pt>
                <c:pt idx="141">
                  <c:v>41841</c:v>
                </c:pt>
                <c:pt idx="142">
                  <c:v>41842</c:v>
                </c:pt>
                <c:pt idx="143">
                  <c:v>41843</c:v>
                </c:pt>
                <c:pt idx="144">
                  <c:v>41844</c:v>
                </c:pt>
                <c:pt idx="145">
                  <c:v>41845</c:v>
                </c:pt>
                <c:pt idx="146">
                  <c:v>41848</c:v>
                </c:pt>
                <c:pt idx="147">
                  <c:v>41849</c:v>
                </c:pt>
                <c:pt idx="148">
                  <c:v>41850</c:v>
                </c:pt>
                <c:pt idx="149">
                  <c:v>41851</c:v>
                </c:pt>
                <c:pt idx="150">
                  <c:v>41852</c:v>
                </c:pt>
                <c:pt idx="151">
                  <c:v>41855</c:v>
                </c:pt>
                <c:pt idx="152">
                  <c:v>41856</c:v>
                </c:pt>
                <c:pt idx="153">
                  <c:v>41857</c:v>
                </c:pt>
                <c:pt idx="154">
                  <c:v>41858</c:v>
                </c:pt>
                <c:pt idx="155">
                  <c:v>41859</c:v>
                </c:pt>
                <c:pt idx="156">
                  <c:v>41862</c:v>
                </c:pt>
                <c:pt idx="157">
                  <c:v>41863</c:v>
                </c:pt>
                <c:pt idx="158">
                  <c:v>41864</c:v>
                </c:pt>
                <c:pt idx="159">
                  <c:v>41865</c:v>
                </c:pt>
                <c:pt idx="160">
                  <c:v>41866</c:v>
                </c:pt>
                <c:pt idx="161">
                  <c:v>41869</c:v>
                </c:pt>
                <c:pt idx="162">
                  <c:v>41870</c:v>
                </c:pt>
                <c:pt idx="163">
                  <c:v>41871</c:v>
                </c:pt>
                <c:pt idx="164">
                  <c:v>41872</c:v>
                </c:pt>
                <c:pt idx="165">
                  <c:v>41873</c:v>
                </c:pt>
                <c:pt idx="166">
                  <c:v>41876</c:v>
                </c:pt>
                <c:pt idx="167">
                  <c:v>41877</c:v>
                </c:pt>
                <c:pt idx="168">
                  <c:v>41878</c:v>
                </c:pt>
                <c:pt idx="169">
                  <c:v>41879</c:v>
                </c:pt>
                <c:pt idx="170">
                  <c:v>41880</c:v>
                </c:pt>
                <c:pt idx="171">
                  <c:v>41883</c:v>
                </c:pt>
                <c:pt idx="172">
                  <c:v>41884</c:v>
                </c:pt>
                <c:pt idx="173">
                  <c:v>41885</c:v>
                </c:pt>
                <c:pt idx="174">
                  <c:v>41886</c:v>
                </c:pt>
                <c:pt idx="175">
                  <c:v>41887</c:v>
                </c:pt>
                <c:pt idx="176">
                  <c:v>41890</c:v>
                </c:pt>
                <c:pt idx="177">
                  <c:v>41891</c:v>
                </c:pt>
                <c:pt idx="178">
                  <c:v>41892</c:v>
                </c:pt>
                <c:pt idx="179">
                  <c:v>41893</c:v>
                </c:pt>
                <c:pt idx="180">
                  <c:v>41894</c:v>
                </c:pt>
                <c:pt idx="181">
                  <c:v>41897</c:v>
                </c:pt>
                <c:pt idx="182">
                  <c:v>41898</c:v>
                </c:pt>
                <c:pt idx="183">
                  <c:v>41899</c:v>
                </c:pt>
                <c:pt idx="184">
                  <c:v>41900</c:v>
                </c:pt>
                <c:pt idx="185">
                  <c:v>41901</c:v>
                </c:pt>
                <c:pt idx="186">
                  <c:v>41904</c:v>
                </c:pt>
                <c:pt idx="187">
                  <c:v>41905</c:v>
                </c:pt>
                <c:pt idx="188">
                  <c:v>41906</c:v>
                </c:pt>
                <c:pt idx="189">
                  <c:v>41907</c:v>
                </c:pt>
                <c:pt idx="190">
                  <c:v>41908</c:v>
                </c:pt>
                <c:pt idx="191">
                  <c:v>41911</c:v>
                </c:pt>
                <c:pt idx="192">
                  <c:v>41912</c:v>
                </c:pt>
                <c:pt idx="193">
                  <c:v>41913</c:v>
                </c:pt>
                <c:pt idx="194">
                  <c:v>41914</c:v>
                </c:pt>
                <c:pt idx="195">
                  <c:v>41915</c:v>
                </c:pt>
                <c:pt idx="196">
                  <c:v>41918</c:v>
                </c:pt>
                <c:pt idx="197">
                  <c:v>41919</c:v>
                </c:pt>
                <c:pt idx="198">
                  <c:v>41920</c:v>
                </c:pt>
                <c:pt idx="199">
                  <c:v>41921</c:v>
                </c:pt>
                <c:pt idx="200">
                  <c:v>41922</c:v>
                </c:pt>
                <c:pt idx="201">
                  <c:v>41925</c:v>
                </c:pt>
                <c:pt idx="202">
                  <c:v>41926</c:v>
                </c:pt>
                <c:pt idx="203">
                  <c:v>41927</c:v>
                </c:pt>
                <c:pt idx="204">
                  <c:v>41928</c:v>
                </c:pt>
                <c:pt idx="205">
                  <c:v>41929</c:v>
                </c:pt>
                <c:pt idx="206">
                  <c:v>41932</c:v>
                </c:pt>
                <c:pt idx="207">
                  <c:v>41933</c:v>
                </c:pt>
                <c:pt idx="208">
                  <c:v>41934</c:v>
                </c:pt>
                <c:pt idx="209">
                  <c:v>41935</c:v>
                </c:pt>
                <c:pt idx="210">
                  <c:v>41936</c:v>
                </c:pt>
                <c:pt idx="211">
                  <c:v>41939</c:v>
                </c:pt>
                <c:pt idx="212">
                  <c:v>41940</c:v>
                </c:pt>
                <c:pt idx="213">
                  <c:v>41941</c:v>
                </c:pt>
                <c:pt idx="214">
                  <c:v>41942</c:v>
                </c:pt>
                <c:pt idx="215">
                  <c:v>41943</c:v>
                </c:pt>
                <c:pt idx="216">
                  <c:v>41946</c:v>
                </c:pt>
                <c:pt idx="217">
                  <c:v>41947</c:v>
                </c:pt>
                <c:pt idx="218">
                  <c:v>41948</c:v>
                </c:pt>
                <c:pt idx="219">
                  <c:v>41949</c:v>
                </c:pt>
                <c:pt idx="220">
                  <c:v>41950</c:v>
                </c:pt>
                <c:pt idx="221">
                  <c:v>41953</c:v>
                </c:pt>
                <c:pt idx="222">
                  <c:v>41954</c:v>
                </c:pt>
                <c:pt idx="223">
                  <c:v>41955</c:v>
                </c:pt>
                <c:pt idx="224">
                  <c:v>41956</c:v>
                </c:pt>
                <c:pt idx="225">
                  <c:v>41957</c:v>
                </c:pt>
                <c:pt idx="226">
                  <c:v>41960</c:v>
                </c:pt>
                <c:pt idx="227">
                  <c:v>41961</c:v>
                </c:pt>
                <c:pt idx="228">
                  <c:v>41962</c:v>
                </c:pt>
                <c:pt idx="229">
                  <c:v>41963</c:v>
                </c:pt>
                <c:pt idx="230">
                  <c:v>41964</c:v>
                </c:pt>
                <c:pt idx="231">
                  <c:v>41967</c:v>
                </c:pt>
                <c:pt idx="232">
                  <c:v>41968</c:v>
                </c:pt>
                <c:pt idx="233">
                  <c:v>41969</c:v>
                </c:pt>
                <c:pt idx="234">
                  <c:v>41970</c:v>
                </c:pt>
                <c:pt idx="235">
                  <c:v>41971</c:v>
                </c:pt>
                <c:pt idx="236">
                  <c:v>41974</c:v>
                </c:pt>
                <c:pt idx="237">
                  <c:v>41975</c:v>
                </c:pt>
                <c:pt idx="238">
                  <c:v>41976</c:v>
                </c:pt>
                <c:pt idx="239">
                  <c:v>41977</c:v>
                </c:pt>
                <c:pt idx="240">
                  <c:v>41978</c:v>
                </c:pt>
                <c:pt idx="241">
                  <c:v>41981</c:v>
                </c:pt>
                <c:pt idx="242">
                  <c:v>41982</c:v>
                </c:pt>
                <c:pt idx="243">
                  <c:v>41983</c:v>
                </c:pt>
                <c:pt idx="244">
                  <c:v>41984</c:v>
                </c:pt>
                <c:pt idx="245">
                  <c:v>41985</c:v>
                </c:pt>
                <c:pt idx="246">
                  <c:v>41988</c:v>
                </c:pt>
                <c:pt idx="247">
                  <c:v>41989</c:v>
                </c:pt>
                <c:pt idx="248">
                  <c:v>41990</c:v>
                </c:pt>
                <c:pt idx="249">
                  <c:v>41991</c:v>
                </c:pt>
                <c:pt idx="250">
                  <c:v>41992</c:v>
                </c:pt>
                <c:pt idx="251">
                  <c:v>41995</c:v>
                </c:pt>
                <c:pt idx="252">
                  <c:v>41996</c:v>
                </c:pt>
                <c:pt idx="253">
                  <c:v>41997</c:v>
                </c:pt>
                <c:pt idx="254">
                  <c:v>41998</c:v>
                </c:pt>
                <c:pt idx="255">
                  <c:v>41999</c:v>
                </c:pt>
                <c:pt idx="256">
                  <c:v>42002</c:v>
                </c:pt>
                <c:pt idx="257">
                  <c:v>42003</c:v>
                </c:pt>
                <c:pt idx="258">
                  <c:v>42004</c:v>
                </c:pt>
                <c:pt idx="259">
                  <c:v>42005</c:v>
                </c:pt>
                <c:pt idx="260">
                  <c:v>42006</c:v>
                </c:pt>
                <c:pt idx="261">
                  <c:v>42009</c:v>
                </c:pt>
                <c:pt idx="262">
                  <c:v>42010</c:v>
                </c:pt>
                <c:pt idx="263">
                  <c:v>42011</c:v>
                </c:pt>
                <c:pt idx="264">
                  <c:v>42012</c:v>
                </c:pt>
                <c:pt idx="265">
                  <c:v>42013</c:v>
                </c:pt>
                <c:pt idx="266">
                  <c:v>42016</c:v>
                </c:pt>
                <c:pt idx="267">
                  <c:v>42017</c:v>
                </c:pt>
                <c:pt idx="268">
                  <c:v>42018</c:v>
                </c:pt>
                <c:pt idx="269">
                  <c:v>42019</c:v>
                </c:pt>
                <c:pt idx="270">
                  <c:v>42020</c:v>
                </c:pt>
                <c:pt idx="271">
                  <c:v>42023</c:v>
                </c:pt>
                <c:pt idx="272">
                  <c:v>42024</c:v>
                </c:pt>
                <c:pt idx="273">
                  <c:v>42025</c:v>
                </c:pt>
                <c:pt idx="274">
                  <c:v>42026</c:v>
                </c:pt>
                <c:pt idx="275">
                  <c:v>42027</c:v>
                </c:pt>
                <c:pt idx="276">
                  <c:v>42030</c:v>
                </c:pt>
                <c:pt idx="277">
                  <c:v>42031</c:v>
                </c:pt>
                <c:pt idx="278">
                  <c:v>42032</c:v>
                </c:pt>
                <c:pt idx="279">
                  <c:v>42033</c:v>
                </c:pt>
                <c:pt idx="280">
                  <c:v>42034</c:v>
                </c:pt>
                <c:pt idx="281">
                  <c:v>42037</c:v>
                </c:pt>
                <c:pt idx="282">
                  <c:v>42038</c:v>
                </c:pt>
                <c:pt idx="283">
                  <c:v>42039</c:v>
                </c:pt>
                <c:pt idx="284">
                  <c:v>42040</c:v>
                </c:pt>
                <c:pt idx="285">
                  <c:v>42041</c:v>
                </c:pt>
                <c:pt idx="286">
                  <c:v>42044</c:v>
                </c:pt>
                <c:pt idx="287">
                  <c:v>42045</c:v>
                </c:pt>
                <c:pt idx="288">
                  <c:v>42046</c:v>
                </c:pt>
                <c:pt idx="289">
                  <c:v>42047</c:v>
                </c:pt>
                <c:pt idx="290">
                  <c:v>42048</c:v>
                </c:pt>
                <c:pt idx="291">
                  <c:v>42051</c:v>
                </c:pt>
                <c:pt idx="292">
                  <c:v>42052</c:v>
                </c:pt>
                <c:pt idx="293">
                  <c:v>42053</c:v>
                </c:pt>
                <c:pt idx="294">
                  <c:v>42054</c:v>
                </c:pt>
                <c:pt idx="295">
                  <c:v>42055</c:v>
                </c:pt>
                <c:pt idx="296">
                  <c:v>42058</c:v>
                </c:pt>
                <c:pt idx="297">
                  <c:v>42059</c:v>
                </c:pt>
                <c:pt idx="298">
                  <c:v>42060</c:v>
                </c:pt>
                <c:pt idx="299">
                  <c:v>42061</c:v>
                </c:pt>
                <c:pt idx="300">
                  <c:v>42062</c:v>
                </c:pt>
                <c:pt idx="301">
                  <c:v>42065</c:v>
                </c:pt>
                <c:pt idx="302">
                  <c:v>42066</c:v>
                </c:pt>
                <c:pt idx="303">
                  <c:v>42067</c:v>
                </c:pt>
                <c:pt idx="304">
                  <c:v>42068</c:v>
                </c:pt>
                <c:pt idx="305">
                  <c:v>42069</c:v>
                </c:pt>
                <c:pt idx="306">
                  <c:v>42072</c:v>
                </c:pt>
                <c:pt idx="307">
                  <c:v>42073</c:v>
                </c:pt>
                <c:pt idx="308">
                  <c:v>42074</c:v>
                </c:pt>
                <c:pt idx="309">
                  <c:v>42075</c:v>
                </c:pt>
                <c:pt idx="310">
                  <c:v>42076</c:v>
                </c:pt>
                <c:pt idx="311">
                  <c:v>42079</c:v>
                </c:pt>
                <c:pt idx="312">
                  <c:v>42080</c:v>
                </c:pt>
                <c:pt idx="313">
                  <c:v>42081</c:v>
                </c:pt>
                <c:pt idx="314">
                  <c:v>42082</c:v>
                </c:pt>
                <c:pt idx="315">
                  <c:v>42083</c:v>
                </c:pt>
                <c:pt idx="316">
                  <c:v>42086</c:v>
                </c:pt>
                <c:pt idx="317">
                  <c:v>42087</c:v>
                </c:pt>
                <c:pt idx="318">
                  <c:v>42088</c:v>
                </c:pt>
                <c:pt idx="319">
                  <c:v>42089</c:v>
                </c:pt>
                <c:pt idx="320">
                  <c:v>42090</c:v>
                </c:pt>
                <c:pt idx="321">
                  <c:v>42093</c:v>
                </c:pt>
                <c:pt idx="322">
                  <c:v>42094</c:v>
                </c:pt>
                <c:pt idx="323">
                  <c:v>42095</c:v>
                </c:pt>
                <c:pt idx="324">
                  <c:v>42096</c:v>
                </c:pt>
                <c:pt idx="325">
                  <c:v>42097</c:v>
                </c:pt>
                <c:pt idx="326">
                  <c:v>42100</c:v>
                </c:pt>
                <c:pt idx="327">
                  <c:v>42101</c:v>
                </c:pt>
                <c:pt idx="328">
                  <c:v>42102</c:v>
                </c:pt>
                <c:pt idx="329">
                  <c:v>42103</c:v>
                </c:pt>
                <c:pt idx="330">
                  <c:v>42104</c:v>
                </c:pt>
                <c:pt idx="331">
                  <c:v>42107</c:v>
                </c:pt>
                <c:pt idx="332">
                  <c:v>42108</c:v>
                </c:pt>
                <c:pt idx="333">
                  <c:v>42109</c:v>
                </c:pt>
                <c:pt idx="334">
                  <c:v>42110</c:v>
                </c:pt>
                <c:pt idx="335">
                  <c:v>42111</c:v>
                </c:pt>
                <c:pt idx="336">
                  <c:v>42114</c:v>
                </c:pt>
                <c:pt idx="337">
                  <c:v>42115</c:v>
                </c:pt>
                <c:pt idx="338">
                  <c:v>42116</c:v>
                </c:pt>
                <c:pt idx="339">
                  <c:v>42117</c:v>
                </c:pt>
                <c:pt idx="340">
                  <c:v>42118</c:v>
                </c:pt>
                <c:pt idx="341">
                  <c:v>42121</c:v>
                </c:pt>
                <c:pt idx="342">
                  <c:v>42122</c:v>
                </c:pt>
                <c:pt idx="343">
                  <c:v>42123</c:v>
                </c:pt>
                <c:pt idx="344">
                  <c:v>42124</c:v>
                </c:pt>
                <c:pt idx="345">
                  <c:v>42125</c:v>
                </c:pt>
                <c:pt idx="346">
                  <c:v>42128</c:v>
                </c:pt>
                <c:pt idx="347">
                  <c:v>42129</c:v>
                </c:pt>
                <c:pt idx="348">
                  <c:v>42130</c:v>
                </c:pt>
                <c:pt idx="349">
                  <c:v>42131</c:v>
                </c:pt>
                <c:pt idx="350">
                  <c:v>42132</c:v>
                </c:pt>
                <c:pt idx="351">
                  <c:v>42135</c:v>
                </c:pt>
                <c:pt idx="352">
                  <c:v>42136</c:v>
                </c:pt>
                <c:pt idx="353">
                  <c:v>42137</c:v>
                </c:pt>
                <c:pt idx="354">
                  <c:v>42138</c:v>
                </c:pt>
                <c:pt idx="355">
                  <c:v>42139</c:v>
                </c:pt>
                <c:pt idx="356">
                  <c:v>42142</c:v>
                </c:pt>
                <c:pt idx="357">
                  <c:v>42143</c:v>
                </c:pt>
                <c:pt idx="358">
                  <c:v>42144</c:v>
                </c:pt>
                <c:pt idx="359">
                  <c:v>42145</c:v>
                </c:pt>
                <c:pt idx="360">
                  <c:v>42146</c:v>
                </c:pt>
                <c:pt idx="361">
                  <c:v>42149</c:v>
                </c:pt>
                <c:pt idx="362">
                  <c:v>42150</c:v>
                </c:pt>
                <c:pt idx="363">
                  <c:v>42151</c:v>
                </c:pt>
                <c:pt idx="364">
                  <c:v>42152</c:v>
                </c:pt>
                <c:pt idx="365">
                  <c:v>42153</c:v>
                </c:pt>
                <c:pt idx="366">
                  <c:v>42156</c:v>
                </c:pt>
                <c:pt idx="367">
                  <c:v>42157</c:v>
                </c:pt>
                <c:pt idx="368">
                  <c:v>42158</c:v>
                </c:pt>
                <c:pt idx="369">
                  <c:v>42159</c:v>
                </c:pt>
                <c:pt idx="370">
                  <c:v>42160</c:v>
                </c:pt>
                <c:pt idx="371">
                  <c:v>42163</c:v>
                </c:pt>
                <c:pt idx="372">
                  <c:v>42164</c:v>
                </c:pt>
                <c:pt idx="373">
                  <c:v>42165</c:v>
                </c:pt>
                <c:pt idx="374">
                  <c:v>42166</c:v>
                </c:pt>
                <c:pt idx="375">
                  <c:v>42167</c:v>
                </c:pt>
                <c:pt idx="376">
                  <c:v>42170</c:v>
                </c:pt>
                <c:pt idx="377">
                  <c:v>42171</c:v>
                </c:pt>
                <c:pt idx="378">
                  <c:v>42172</c:v>
                </c:pt>
                <c:pt idx="379">
                  <c:v>42173</c:v>
                </c:pt>
                <c:pt idx="380">
                  <c:v>42174</c:v>
                </c:pt>
                <c:pt idx="381">
                  <c:v>42177</c:v>
                </c:pt>
                <c:pt idx="382">
                  <c:v>42178</c:v>
                </c:pt>
                <c:pt idx="383">
                  <c:v>42179</c:v>
                </c:pt>
                <c:pt idx="384">
                  <c:v>42180</c:v>
                </c:pt>
                <c:pt idx="385">
                  <c:v>42181</c:v>
                </c:pt>
                <c:pt idx="386">
                  <c:v>42184</c:v>
                </c:pt>
                <c:pt idx="387">
                  <c:v>42185</c:v>
                </c:pt>
                <c:pt idx="388">
                  <c:v>42186</c:v>
                </c:pt>
                <c:pt idx="389">
                  <c:v>42187</c:v>
                </c:pt>
                <c:pt idx="390">
                  <c:v>42188</c:v>
                </c:pt>
                <c:pt idx="391">
                  <c:v>42191</c:v>
                </c:pt>
                <c:pt idx="392">
                  <c:v>42192</c:v>
                </c:pt>
                <c:pt idx="393">
                  <c:v>42193</c:v>
                </c:pt>
                <c:pt idx="394">
                  <c:v>42194</c:v>
                </c:pt>
                <c:pt idx="395">
                  <c:v>42195</c:v>
                </c:pt>
                <c:pt idx="396">
                  <c:v>42198</c:v>
                </c:pt>
                <c:pt idx="397">
                  <c:v>42199</c:v>
                </c:pt>
                <c:pt idx="398">
                  <c:v>42200</c:v>
                </c:pt>
                <c:pt idx="399">
                  <c:v>42201</c:v>
                </c:pt>
                <c:pt idx="400">
                  <c:v>42202</c:v>
                </c:pt>
                <c:pt idx="401">
                  <c:v>42205</c:v>
                </c:pt>
                <c:pt idx="402">
                  <c:v>42206</c:v>
                </c:pt>
                <c:pt idx="403">
                  <c:v>42207</c:v>
                </c:pt>
                <c:pt idx="404">
                  <c:v>42208</c:v>
                </c:pt>
                <c:pt idx="405">
                  <c:v>42209</c:v>
                </c:pt>
                <c:pt idx="406">
                  <c:v>42212</c:v>
                </c:pt>
                <c:pt idx="407">
                  <c:v>42213</c:v>
                </c:pt>
                <c:pt idx="408">
                  <c:v>42214</c:v>
                </c:pt>
                <c:pt idx="409">
                  <c:v>42215</c:v>
                </c:pt>
                <c:pt idx="410">
                  <c:v>42216</c:v>
                </c:pt>
                <c:pt idx="411">
                  <c:v>42219</c:v>
                </c:pt>
                <c:pt idx="412">
                  <c:v>42220</c:v>
                </c:pt>
                <c:pt idx="413">
                  <c:v>42221</c:v>
                </c:pt>
                <c:pt idx="414">
                  <c:v>42222</c:v>
                </c:pt>
                <c:pt idx="415">
                  <c:v>42223</c:v>
                </c:pt>
                <c:pt idx="416">
                  <c:v>42226</c:v>
                </c:pt>
                <c:pt idx="417">
                  <c:v>42227</c:v>
                </c:pt>
                <c:pt idx="418">
                  <c:v>42228</c:v>
                </c:pt>
                <c:pt idx="419">
                  <c:v>42229</c:v>
                </c:pt>
                <c:pt idx="420">
                  <c:v>42230</c:v>
                </c:pt>
                <c:pt idx="421">
                  <c:v>42233</c:v>
                </c:pt>
                <c:pt idx="422">
                  <c:v>42234</c:v>
                </c:pt>
                <c:pt idx="423">
                  <c:v>42235</c:v>
                </c:pt>
                <c:pt idx="424">
                  <c:v>42236</c:v>
                </c:pt>
                <c:pt idx="425">
                  <c:v>42237</c:v>
                </c:pt>
                <c:pt idx="426">
                  <c:v>42240</c:v>
                </c:pt>
                <c:pt idx="427">
                  <c:v>42241</c:v>
                </c:pt>
                <c:pt idx="428">
                  <c:v>42242</c:v>
                </c:pt>
                <c:pt idx="429">
                  <c:v>42243</c:v>
                </c:pt>
                <c:pt idx="430">
                  <c:v>42244</c:v>
                </c:pt>
                <c:pt idx="431">
                  <c:v>42247</c:v>
                </c:pt>
                <c:pt idx="432">
                  <c:v>42248</c:v>
                </c:pt>
                <c:pt idx="433">
                  <c:v>42249</c:v>
                </c:pt>
                <c:pt idx="434">
                  <c:v>42250</c:v>
                </c:pt>
                <c:pt idx="435">
                  <c:v>42251</c:v>
                </c:pt>
                <c:pt idx="436">
                  <c:v>42254</c:v>
                </c:pt>
                <c:pt idx="437">
                  <c:v>42255</c:v>
                </c:pt>
                <c:pt idx="438">
                  <c:v>42256</c:v>
                </c:pt>
                <c:pt idx="439">
                  <c:v>42257</c:v>
                </c:pt>
                <c:pt idx="440">
                  <c:v>42258</c:v>
                </c:pt>
                <c:pt idx="441">
                  <c:v>42261</c:v>
                </c:pt>
                <c:pt idx="442">
                  <c:v>42262</c:v>
                </c:pt>
                <c:pt idx="443">
                  <c:v>42263</c:v>
                </c:pt>
                <c:pt idx="444">
                  <c:v>42264</c:v>
                </c:pt>
                <c:pt idx="445">
                  <c:v>42265</c:v>
                </c:pt>
                <c:pt idx="446">
                  <c:v>42268</c:v>
                </c:pt>
                <c:pt idx="447">
                  <c:v>42269</c:v>
                </c:pt>
                <c:pt idx="448">
                  <c:v>42270</c:v>
                </c:pt>
                <c:pt idx="449">
                  <c:v>42271</c:v>
                </c:pt>
                <c:pt idx="450">
                  <c:v>42272</c:v>
                </c:pt>
                <c:pt idx="451">
                  <c:v>42275</c:v>
                </c:pt>
                <c:pt idx="452">
                  <c:v>42276</c:v>
                </c:pt>
                <c:pt idx="453">
                  <c:v>42277</c:v>
                </c:pt>
                <c:pt idx="454">
                  <c:v>42278</c:v>
                </c:pt>
                <c:pt idx="455">
                  <c:v>42279</c:v>
                </c:pt>
                <c:pt idx="456">
                  <c:v>42282</c:v>
                </c:pt>
                <c:pt idx="457">
                  <c:v>42283</c:v>
                </c:pt>
                <c:pt idx="458">
                  <c:v>42284</c:v>
                </c:pt>
                <c:pt idx="459">
                  <c:v>42285</c:v>
                </c:pt>
                <c:pt idx="460">
                  <c:v>42286</c:v>
                </c:pt>
                <c:pt idx="461">
                  <c:v>42289</c:v>
                </c:pt>
                <c:pt idx="462">
                  <c:v>42290</c:v>
                </c:pt>
                <c:pt idx="463">
                  <c:v>42291</c:v>
                </c:pt>
                <c:pt idx="464">
                  <c:v>42292</c:v>
                </c:pt>
                <c:pt idx="465">
                  <c:v>42293</c:v>
                </c:pt>
                <c:pt idx="466">
                  <c:v>42296</c:v>
                </c:pt>
                <c:pt idx="467">
                  <c:v>42297</c:v>
                </c:pt>
                <c:pt idx="468">
                  <c:v>42298</c:v>
                </c:pt>
                <c:pt idx="469">
                  <c:v>42299</c:v>
                </c:pt>
                <c:pt idx="470">
                  <c:v>42300</c:v>
                </c:pt>
                <c:pt idx="471">
                  <c:v>42303</c:v>
                </c:pt>
                <c:pt idx="472">
                  <c:v>42304</c:v>
                </c:pt>
                <c:pt idx="473">
                  <c:v>42305</c:v>
                </c:pt>
                <c:pt idx="474">
                  <c:v>42306</c:v>
                </c:pt>
                <c:pt idx="475">
                  <c:v>42307</c:v>
                </c:pt>
                <c:pt idx="476">
                  <c:v>42310</c:v>
                </c:pt>
                <c:pt idx="477">
                  <c:v>42311</c:v>
                </c:pt>
                <c:pt idx="478">
                  <c:v>42312</c:v>
                </c:pt>
                <c:pt idx="479">
                  <c:v>42313</c:v>
                </c:pt>
                <c:pt idx="480">
                  <c:v>42314</c:v>
                </c:pt>
                <c:pt idx="481">
                  <c:v>42317</c:v>
                </c:pt>
                <c:pt idx="482">
                  <c:v>42318</c:v>
                </c:pt>
                <c:pt idx="483">
                  <c:v>42319</c:v>
                </c:pt>
                <c:pt idx="484">
                  <c:v>42320</c:v>
                </c:pt>
                <c:pt idx="485">
                  <c:v>42321</c:v>
                </c:pt>
                <c:pt idx="486">
                  <c:v>42324</c:v>
                </c:pt>
                <c:pt idx="487">
                  <c:v>42325</c:v>
                </c:pt>
                <c:pt idx="488">
                  <c:v>42326</c:v>
                </c:pt>
                <c:pt idx="489">
                  <c:v>42327</c:v>
                </c:pt>
                <c:pt idx="490">
                  <c:v>42328</c:v>
                </c:pt>
                <c:pt idx="491">
                  <c:v>42331</c:v>
                </c:pt>
                <c:pt idx="492">
                  <c:v>42332</c:v>
                </c:pt>
                <c:pt idx="493">
                  <c:v>42333</c:v>
                </c:pt>
                <c:pt idx="494">
                  <c:v>42334</c:v>
                </c:pt>
                <c:pt idx="495">
                  <c:v>42335</c:v>
                </c:pt>
                <c:pt idx="496">
                  <c:v>42338</c:v>
                </c:pt>
                <c:pt idx="497">
                  <c:v>42339</c:v>
                </c:pt>
                <c:pt idx="498">
                  <c:v>42340</c:v>
                </c:pt>
                <c:pt idx="499">
                  <c:v>42341</c:v>
                </c:pt>
                <c:pt idx="500">
                  <c:v>42342</c:v>
                </c:pt>
                <c:pt idx="501">
                  <c:v>42345</c:v>
                </c:pt>
                <c:pt idx="502">
                  <c:v>42346</c:v>
                </c:pt>
                <c:pt idx="503">
                  <c:v>42347</c:v>
                </c:pt>
                <c:pt idx="504">
                  <c:v>42348</c:v>
                </c:pt>
                <c:pt idx="505">
                  <c:v>42349</c:v>
                </c:pt>
                <c:pt idx="506">
                  <c:v>42352</c:v>
                </c:pt>
                <c:pt idx="507">
                  <c:v>42353</c:v>
                </c:pt>
                <c:pt idx="508">
                  <c:v>42354</c:v>
                </c:pt>
                <c:pt idx="509">
                  <c:v>42355</c:v>
                </c:pt>
                <c:pt idx="510">
                  <c:v>42356</c:v>
                </c:pt>
                <c:pt idx="511">
                  <c:v>42359</c:v>
                </c:pt>
                <c:pt idx="512">
                  <c:v>42360</c:v>
                </c:pt>
                <c:pt idx="513">
                  <c:v>42361</c:v>
                </c:pt>
                <c:pt idx="514">
                  <c:v>42362</c:v>
                </c:pt>
                <c:pt idx="515">
                  <c:v>42363</c:v>
                </c:pt>
                <c:pt idx="516">
                  <c:v>42366</c:v>
                </c:pt>
                <c:pt idx="517">
                  <c:v>42367</c:v>
                </c:pt>
                <c:pt idx="518">
                  <c:v>42368</c:v>
                </c:pt>
                <c:pt idx="519">
                  <c:v>42369</c:v>
                </c:pt>
                <c:pt idx="520">
                  <c:v>42370</c:v>
                </c:pt>
                <c:pt idx="521">
                  <c:v>42373</c:v>
                </c:pt>
                <c:pt idx="522">
                  <c:v>42374</c:v>
                </c:pt>
                <c:pt idx="523">
                  <c:v>42375</c:v>
                </c:pt>
                <c:pt idx="524">
                  <c:v>42376</c:v>
                </c:pt>
                <c:pt idx="525">
                  <c:v>42377</c:v>
                </c:pt>
                <c:pt idx="526">
                  <c:v>42380</c:v>
                </c:pt>
                <c:pt idx="527">
                  <c:v>42381</c:v>
                </c:pt>
                <c:pt idx="528">
                  <c:v>42382</c:v>
                </c:pt>
                <c:pt idx="529">
                  <c:v>42383</c:v>
                </c:pt>
                <c:pt idx="530">
                  <c:v>42384</c:v>
                </c:pt>
                <c:pt idx="531">
                  <c:v>42387</c:v>
                </c:pt>
                <c:pt idx="532">
                  <c:v>42388</c:v>
                </c:pt>
                <c:pt idx="533">
                  <c:v>42389</c:v>
                </c:pt>
                <c:pt idx="534">
                  <c:v>42390</c:v>
                </c:pt>
                <c:pt idx="535">
                  <c:v>42391</c:v>
                </c:pt>
                <c:pt idx="536">
                  <c:v>42394</c:v>
                </c:pt>
                <c:pt idx="537">
                  <c:v>42395</c:v>
                </c:pt>
                <c:pt idx="538">
                  <c:v>42396</c:v>
                </c:pt>
                <c:pt idx="539">
                  <c:v>42397</c:v>
                </c:pt>
                <c:pt idx="540">
                  <c:v>42398</c:v>
                </c:pt>
                <c:pt idx="541">
                  <c:v>42401</c:v>
                </c:pt>
                <c:pt idx="542">
                  <c:v>42402</c:v>
                </c:pt>
                <c:pt idx="543">
                  <c:v>42403</c:v>
                </c:pt>
                <c:pt idx="544">
                  <c:v>42404</c:v>
                </c:pt>
                <c:pt idx="545">
                  <c:v>42405</c:v>
                </c:pt>
                <c:pt idx="546">
                  <c:v>42408</c:v>
                </c:pt>
                <c:pt idx="547">
                  <c:v>42409</c:v>
                </c:pt>
                <c:pt idx="548">
                  <c:v>42410</c:v>
                </c:pt>
                <c:pt idx="549">
                  <c:v>42411</c:v>
                </c:pt>
                <c:pt idx="550">
                  <c:v>42412</c:v>
                </c:pt>
                <c:pt idx="551">
                  <c:v>42415</c:v>
                </c:pt>
                <c:pt idx="552">
                  <c:v>42416</c:v>
                </c:pt>
                <c:pt idx="553">
                  <c:v>42417</c:v>
                </c:pt>
                <c:pt idx="554">
                  <c:v>42418</c:v>
                </c:pt>
                <c:pt idx="555">
                  <c:v>42419</c:v>
                </c:pt>
                <c:pt idx="556">
                  <c:v>42422</c:v>
                </c:pt>
                <c:pt idx="557">
                  <c:v>42423</c:v>
                </c:pt>
                <c:pt idx="558">
                  <c:v>42424</c:v>
                </c:pt>
                <c:pt idx="559">
                  <c:v>42425</c:v>
                </c:pt>
                <c:pt idx="560">
                  <c:v>42426</c:v>
                </c:pt>
                <c:pt idx="561">
                  <c:v>42429</c:v>
                </c:pt>
                <c:pt idx="562">
                  <c:v>42430</c:v>
                </c:pt>
                <c:pt idx="563">
                  <c:v>42431</c:v>
                </c:pt>
                <c:pt idx="564">
                  <c:v>42432</c:v>
                </c:pt>
                <c:pt idx="565">
                  <c:v>42433</c:v>
                </c:pt>
                <c:pt idx="566">
                  <c:v>42436</c:v>
                </c:pt>
                <c:pt idx="567">
                  <c:v>42437</c:v>
                </c:pt>
                <c:pt idx="568">
                  <c:v>42438</c:v>
                </c:pt>
                <c:pt idx="569">
                  <c:v>42439</c:v>
                </c:pt>
                <c:pt idx="570">
                  <c:v>42440</c:v>
                </c:pt>
                <c:pt idx="571">
                  <c:v>42443</c:v>
                </c:pt>
                <c:pt idx="572">
                  <c:v>42444</c:v>
                </c:pt>
                <c:pt idx="573">
                  <c:v>42445</c:v>
                </c:pt>
                <c:pt idx="574">
                  <c:v>42446</c:v>
                </c:pt>
                <c:pt idx="575">
                  <c:v>42447</c:v>
                </c:pt>
                <c:pt idx="576">
                  <c:v>42450</c:v>
                </c:pt>
                <c:pt idx="577">
                  <c:v>42451</c:v>
                </c:pt>
                <c:pt idx="578">
                  <c:v>42452</c:v>
                </c:pt>
                <c:pt idx="579">
                  <c:v>42453</c:v>
                </c:pt>
                <c:pt idx="580">
                  <c:v>42454</c:v>
                </c:pt>
                <c:pt idx="581">
                  <c:v>42457</c:v>
                </c:pt>
                <c:pt idx="582">
                  <c:v>42458</c:v>
                </c:pt>
                <c:pt idx="583">
                  <c:v>42459</c:v>
                </c:pt>
                <c:pt idx="584">
                  <c:v>42460</c:v>
                </c:pt>
                <c:pt idx="585">
                  <c:v>42461</c:v>
                </c:pt>
                <c:pt idx="586">
                  <c:v>42464</c:v>
                </c:pt>
                <c:pt idx="587">
                  <c:v>42465</c:v>
                </c:pt>
                <c:pt idx="588">
                  <c:v>42466</c:v>
                </c:pt>
                <c:pt idx="589">
                  <c:v>42467</c:v>
                </c:pt>
                <c:pt idx="590">
                  <c:v>42468</c:v>
                </c:pt>
                <c:pt idx="591">
                  <c:v>42471</c:v>
                </c:pt>
                <c:pt idx="592">
                  <c:v>42472</c:v>
                </c:pt>
                <c:pt idx="593">
                  <c:v>42473</c:v>
                </c:pt>
                <c:pt idx="594">
                  <c:v>42474</c:v>
                </c:pt>
                <c:pt idx="595">
                  <c:v>42475</c:v>
                </c:pt>
                <c:pt idx="596">
                  <c:v>42478</c:v>
                </c:pt>
                <c:pt idx="597">
                  <c:v>42479</c:v>
                </c:pt>
                <c:pt idx="598">
                  <c:v>42480</c:v>
                </c:pt>
                <c:pt idx="599">
                  <c:v>42481</c:v>
                </c:pt>
                <c:pt idx="600">
                  <c:v>42482</c:v>
                </c:pt>
                <c:pt idx="601">
                  <c:v>42485</c:v>
                </c:pt>
                <c:pt idx="602">
                  <c:v>42486</c:v>
                </c:pt>
                <c:pt idx="603">
                  <c:v>42487</c:v>
                </c:pt>
                <c:pt idx="604">
                  <c:v>42488</c:v>
                </c:pt>
                <c:pt idx="605">
                  <c:v>42489</c:v>
                </c:pt>
                <c:pt idx="606">
                  <c:v>42492</c:v>
                </c:pt>
                <c:pt idx="607">
                  <c:v>42493</c:v>
                </c:pt>
                <c:pt idx="608">
                  <c:v>42494</c:v>
                </c:pt>
                <c:pt idx="609">
                  <c:v>42495</c:v>
                </c:pt>
                <c:pt idx="610">
                  <c:v>42496</c:v>
                </c:pt>
                <c:pt idx="611">
                  <c:v>42499</c:v>
                </c:pt>
                <c:pt idx="612">
                  <c:v>42500</c:v>
                </c:pt>
                <c:pt idx="613">
                  <c:v>42501</c:v>
                </c:pt>
                <c:pt idx="614">
                  <c:v>42502</c:v>
                </c:pt>
                <c:pt idx="615">
                  <c:v>42503</c:v>
                </c:pt>
                <c:pt idx="616">
                  <c:v>42506</c:v>
                </c:pt>
                <c:pt idx="617">
                  <c:v>42507</c:v>
                </c:pt>
                <c:pt idx="618">
                  <c:v>42508</c:v>
                </c:pt>
                <c:pt idx="619">
                  <c:v>42509</c:v>
                </c:pt>
                <c:pt idx="620">
                  <c:v>42510</c:v>
                </c:pt>
                <c:pt idx="621">
                  <c:v>42513</c:v>
                </c:pt>
                <c:pt idx="622">
                  <c:v>42514</c:v>
                </c:pt>
                <c:pt idx="623">
                  <c:v>42515</c:v>
                </c:pt>
                <c:pt idx="624">
                  <c:v>42516</c:v>
                </c:pt>
                <c:pt idx="625">
                  <c:v>42517</c:v>
                </c:pt>
                <c:pt idx="626">
                  <c:v>42520</c:v>
                </c:pt>
                <c:pt idx="627">
                  <c:v>42521</c:v>
                </c:pt>
                <c:pt idx="628">
                  <c:v>42522</c:v>
                </c:pt>
                <c:pt idx="629">
                  <c:v>42523</c:v>
                </c:pt>
                <c:pt idx="630">
                  <c:v>42524</c:v>
                </c:pt>
                <c:pt idx="631">
                  <c:v>42527</c:v>
                </c:pt>
                <c:pt idx="632">
                  <c:v>42528</c:v>
                </c:pt>
                <c:pt idx="633">
                  <c:v>42529</c:v>
                </c:pt>
                <c:pt idx="634">
                  <c:v>42530</c:v>
                </c:pt>
                <c:pt idx="635">
                  <c:v>42531</c:v>
                </c:pt>
                <c:pt idx="636">
                  <c:v>42534</c:v>
                </c:pt>
                <c:pt idx="637">
                  <c:v>42535</c:v>
                </c:pt>
                <c:pt idx="638">
                  <c:v>42536</c:v>
                </c:pt>
                <c:pt idx="639">
                  <c:v>42537</c:v>
                </c:pt>
                <c:pt idx="640">
                  <c:v>42538</c:v>
                </c:pt>
                <c:pt idx="641">
                  <c:v>42541</c:v>
                </c:pt>
                <c:pt idx="642">
                  <c:v>42542</c:v>
                </c:pt>
                <c:pt idx="643">
                  <c:v>42543</c:v>
                </c:pt>
                <c:pt idx="644">
                  <c:v>42544</c:v>
                </c:pt>
                <c:pt idx="645">
                  <c:v>42545</c:v>
                </c:pt>
                <c:pt idx="646">
                  <c:v>42548</c:v>
                </c:pt>
                <c:pt idx="647">
                  <c:v>42549</c:v>
                </c:pt>
                <c:pt idx="648">
                  <c:v>42550</c:v>
                </c:pt>
                <c:pt idx="649">
                  <c:v>42551</c:v>
                </c:pt>
                <c:pt idx="650">
                  <c:v>42552</c:v>
                </c:pt>
                <c:pt idx="651">
                  <c:v>42555</c:v>
                </c:pt>
                <c:pt idx="652">
                  <c:v>42556</c:v>
                </c:pt>
                <c:pt idx="653">
                  <c:v>42557</c:v>
                </c:pt>
                <c:pt idx="654">
                  <c:v>42558</c:v>
                </c:pt>
                <c:pt idx="655">
                  <c:v>42559</c:v>
                </c:pt>
                <c:pt idx="656">
                  <c:v>42562</c:v>
                </c:pt>
                <c:pt idx="657">
                  <c:v>42563</c:v>
                </c:pt>
                <c:pt idx="658">
                  <c:v>42564</c:v>
                </c:pt>
                <c:pt idx="659">
                  <c:v>42565</c:v>
                </c:pt>
                <c:pt idx="660">
                  <c:v>42566</c:v>
                </c:pt>
                <c:pt idx="661">
                  <c:v>42569</c:v>
                </c:pt>
                <c:pt idx="662">
                  <c:v>42570</c:v>
                </c:pt>
                <c:pt idx="663">
                  <c:v>42571</c:v>
                </c:pt>
                <c:pt idx="664">
                  <c:v>42572</c:v>
                </c:pt>
                <c:pt idx="665">
                  <c:v>42573</c:v>
                </c:pt>
                <c:pt idx="666">
                  <c:v>42576</c:v>
                </c:pt>
                <c:pt idx="667">
                  <c:v>42577</c:v>
                </c:pt>
                <c:pt idx="668">
                  <c:v>42578</c:v>
                </c:pt>
                <c:pt idx="669">
                  <c:v>42579</c:v>
                </c:pt>
                <c:pt idx="670">
                  <c:v>42580</c:v>
                </c:pt>
                <c:pt idx="671">
                  <c:v>42583</c:v>
                </c:pt>
                <c:pt idx="672">
                  <c:v>42584</c:v>
                </c:pt>
                <c:pt idx="673">
                  <c:v>42585</c:v>
                </c:pt>
                <c:pt idx="674">
                  <c:v>42586</c:v>
                </c:pt>
                <c:pt idx="675">
                  <c:v>42587</c:v>
                </c:pt>
                <c:pt idx="676">
                  <c:v>42590</c:v>
                </c:pt>
                <c:pt idx="677">
                  <c:v>42591</c:v>
                </c:pt>
                <c:pt idx="678">
                  <c:v>42592</c:v>
                </c:pt>
                <c:pt idx="679">
                  <c:v>42593</c:v>
                </c:pt>
                <c:pt idx="680">
                  <c:v>42594</c:v>
                </c:pt>
                <c:pt idx="681">
                  <c:v>42597</c:v>
                </c:pt>
                <c:pt idx="682">
                  <c:v>42598</c:v>
                </c:pt>
                <c:pt idx="683">
                  <c:v>42599</c:v>
                </c:pt>
                <c:pt idx="684">
                  <c:v>42600</c:v>
                </c:pt>
                <c:pt idx="685">
                  <c:v>42601</c:v>
                </c:pt>
                <c:pt idx="686">
                  <c:v>42604</c:v>
                </c:pt>
                <c:pt idx="687">
                  <c:v>42605</c:v>
                </c:pt>
                <c:pt idx="688">
                  <c:v>42606</c:v>
                </c:pt>
                <c:pt idx="689">
                  <c:v>42607</c:v>
                </c:pt>
                <c:pt idx="690">
                  <c:v>42608</c:v>
                </c:pt>
                <c:pt idx="691">
                  <c:v>42611</c:v>
                </c:pt>
                <c:pt idx="692">
                  <c:v>42612</c:v>
                </c:pt>
                <c:pt idx="693">
                  <c:v>42613</c:v>
                </c:pt>
                <c:pt idx="694">
                  <c:v>42614</c:v>
                </c:pt>
                <c:pt idx="695">
                  <c:v>42615</c:v>
                </c:pt>
                <c:pt idx="696">
                  <c:v>42618</c:v>
                </c:pt>
                <c:pt idx="697">
                  <c:v>42619</c:v>
                </c:pt>
                <c:pt idx="698">
                  <c:v>42620</c:v>
                </c:pt>
                <c:pt idx="699">
                  <c:v>42621</c:v>
                </c:pt>
                <c:pt idx="700">
                  <c:v>42622</c:v>
                </c:pt>
                <c:pt idx="701">
                  <c:v>42625</c:v>
                </c:pt>
                <c:pt idx="702">
                  <c:v>42626</c:v>
                </c:pt>
                <c:pt idx="703">
                  <c:v>42627</c:v>
                </c:pt>
                <c:pt idx="704">
                  <c:v>42628</c:v>
                </c:pt>
                <c:pt idx="705">
                  <c:v>42629</c:v>
                </c:pt>
                <c:pt idx="706">
                  <c:v>42632</c:v>
                </c:pt>
                <c:pt idx="707">
                  <c:v>42633</c:v>
                </c:pt>
                <c:pt idx="708">
                  <c:v>42634</c:v>
                </c:pt>
                <c:pt idx="709">
                  <c:v>42635</c:v>
                </c:pt>
                <c:pt idx="710">
                  <c:v>42636</c:v>
                </c:pt>
                <c:pt idx="711">
                  <c:v>42639</c:v>
                </c:pt>
                <c:pt idx="712">
                  <c:v>42640</c:v>
                </c:pt>
                <c:pt idx="713">
                  <c:v>42641</c:v>
                </c:pt>
                <c:pt idx="714">
                  <c:v>42642</c:v>
                </c:pt>
                <c:pt idx="715">
                  <c:v>42643</c:v>
                </c:pt>
                <c:pt idx="716">
                  <c:v>42646</c:v>
                </c:pt>
                <c:pt idx="717">
                  <c:v>42647</c:v>
                </c:pt>
                <c:pt idx="718">
                  <c:v>42648</c:v>
                </c:pt>
                <c:pt idx="719">
                  <c:v>42649</c:v>
                </c:pt>
                <c:pt idx="720">
                  <c:v>42650</c:v>
                </c:pt>
                <c:pt idx="721">
                  <c:v>42653</c:v>
                </c:pt>
                <c:pt idx="722">
                  <c:v>42654</c:v>
                </c:pt>
                <c:pt idx="723">
                  <c:v>42655</c:v>
                </c:pt>
                <c:pt idx="724">
                  <c:v>42656</c:v>
                </c:pt>
                <c:pt idx="725">
                  <c:v>42657</c:v>
                </c:pt>
                <c:pt idx="726">
                  <c:v>42660</c:v>
                </c:pt>
                <c:pt idx="727">
                  <c:v>42661</c:v>
                </c:pt>
                <c:pt idx="728">
                  <c:v>42662</c:v>
                </c:pt>
                <c:pt idx="729">
                  <c:v>42663</c:v>
                </c:pt>
                <c:pt idx="730">
                  <c:v>42664</c:v>
                </c:pt>
                <c:pt idx="731">
                  <c:v>42667</c:v>
                </c:pt>
                <c:pt idx="732">
                  <c:v>42668</c:v>
                </c:pt>
                <c:pt idx="733">
                  <c:v>42669</c:v>
                </c:pt>
                <c:pt idx="734">
                  <c:v>42670</c:v>
                </c:pt>
                <c:pt idx="735">
                  <c:v>42671</c:v>
                </c:pt>
                <c:pt idx="736">
                  <c:v>42674</c:v>
                </c:pt>
                <c:pt idx="737">
                  <c:v>42675</c:v>
                </c:pt>
                <c:pt idx="738">
                  <c:v>42676</c:v>
                </c:pt>
                <c:pt idx="739">
                  <c:v>42677</c:v>
                </c:pt>
                <c:pt idx="740">
                  <c:v>42678</c:v>
                </c:pt>
                <c:pt idx="741">
                  <c:v>42681</c:v>
                </c:pt>
                <c:pt idx="742">
                  <c:v>42682</c:v>
                </c:pt>
                <c:pt idx="743">
                  <c:v>42683</c:v>
                </c:pt>
                <c:pt idx="744">
                  <c:v>42684</c:v>
                </c:pt>
                <c:pt idx="745">
                  <c:v>42685</c:v>
                </c:pt>
                <c:pt idx="746">
                  <c:v>42688</c:v>
                </c:pt>
                <c:pt idx="747">
                  <c:v>42689</c:v>
                </c:pt>
                <c:pt idx="748">
                  <c:v>42690</c:v>
                </c:pt>
                <c:pt idx="749">
                  <c:v>42691</c:v>
                </c:pt>
                <c:pt idx="750">
                  <c:v>42692</c:v>
                </c:pt>
                <c:pt idx="751">
                  <c:v>42695</c:v>
                </c:pt>
                <c:pt idx="752">
                  <c:v>42696</c:v>
                </c:pt>
                <c:pt idx="753">
                  <c:v>42697</c:v>
                </c:pt>
                <c:pt idx="754">
                  <c:v>42698</c:v>
                </c:pt>
                <c:pt idx="755">
                  <c:v>42699</c:v>
                </c:pt>
                <c:pt idx="756">
                  <c:v>42702</c:v>
                </c:pt>
                <c:pt idx="757">
                  <c:v>42703</c:v>
                </c:pt>
                <c:pt idx="758">
                  <c:v>42704</c:v>
                </c:pt>
                <c:pt idx="759">
                  <c:v>42705</c:v>
                </c:pt>
                <c:pt idx="760">
                  <c:v>42706</c:v>
                </c:pt>
                <c:pt idx="761">
                  <c:v>42709</c:v>
                </c:pt>
                <c:pt idx="762">
                  <c:v>42710</c:v>
                </c:pt>
                <c:pt idx="763">
                  <c:v>42711</c:v>
                </c:pt>
                <c:pt idx="764">
                  <c:v>42712</c:v>
                </c:pt>
                <c:pt idx="765">
                  <c:v>42713</c:v>
                </c:pt>
                <c:pt idx="766">
                  <c:v>42716</c:v>
                </c:pt>
                <c:pt idx="767">
                  <c:v>42717</c:v>
                </c:pt>
                <c:pt idx="768">
                  <c:v>42718</c:v>
                </c:pt>
                <c:pt idx="769">
                  <c:v>42719</c:v>
                </c:pt>
                <c:pt idx="770">
                  <c:v>42720</c:v>
                </c:pt>
                <c:pt idx="771">
                  <c:v>42723</c:v>
                </c:pt>
                <c:pt idx="772">
                  <c:v>42724</c:v>
                </c:pt>
                <c:pt idx="773">
                  <c:v>42725</c:v>
                </c:pt>
                <c:pt idx="774">
                  <c:v>42726</c:v>
                </c:pt>
                <c:pt idx="775">
                  <c:v>42727</c:v>
                </c:pt>
                <c:pt idx="776">
                  <c:v>42730</c:v>
                </c:pt>
                <c:pt idx="777">
                  <c:v>42731</c:v>
                </c:pt>
                <c:pt idx="778">
                  <c:v>42732</c:v>
                </c:pt>
                <c:pt idx="779">
                  <c:v>42733</c:v>
                </c:pt>
                <c:pt idx="780">
                  <c:v>42734</c:v>
                </c:pt>
                <c:pt idx="781">
                  <c:v>42737</c:v>
                </c:pt>
                <c:pt idx="782">
                  <c:v>42738</c:v>
                </c:pt>
                <c:pt idx="783">
                  <c:v>42739</c:v>
                </c:pt>
                <c:pt idx="784">
                  <c:v>42740</c:v>
                </c:pt>
                <c:pt idx="785">
                  <c:v>42741</c:v>
                </c:pt>
                <c:pt idx="786">
                  <c:v>42744</c:v>
                </c:pt>
                <c:pt idx="787">
                  <c:v>42745</c:v>
                </c:pt>
                <c:pt idx="788">
                  <c:v>42746</c:v>
                </c:pt>
                <c:pt idx="789">
                  <c:v>42747</c:v>
                </c:pt>
                <c:pt idx="790">
                  <c:v>42748</c:v>
                </c:pt>
                <c:pt idx="791">
                  <c:v>42751</c:v>
                </c:pt>
                <c:pt idx="792">
                  <c:v>42752</c:v>
                </c:pt>
                <c:pt idx="793">
                  <c:v>42753</c:v>
                </c:pt>
                <c:pt idx="794">
                  <c:v>42754</c:v>
                </c:pt>
                <c:pt idx="795">
                  <c:v>42755</c:v>
                </c:pt>
                <c:pt idx="796">
                  <c:v>42758</c:v>
                </c:pt>
                <c:pt idx="797">
                  <c:v>42759</c:v>
                </c:pt>
                <c:pt idx="798">
                  <c:v>42760</c:v>
                </c:pt>
                <c:pt idx="799">
                  <c:v>42761</c:v>
                </c:pt>
                <c:pt idx="800">
                  <c:v>42762</c:v>
                </c:pt>
                <c:pt idx="801">
                  <c:v>42765</c:v>
                </c:pt>
                <c:pt idx="802">
                  <c:v>42766</c:v>
                </c:pt>
                <c:pt idx="803">
                  <c:v>42767</c:v>
                </c:pt>
                <c:pt idx="804">
                  <c:v>42768</c:v>
                </c:pt>
                <c:pt idx="805">
                  <c:v>42769</c:v>
                </c:pt>
                <c:pt idx="806">
                  <c:v>42772</c:v>
                </c:pt>
                <c:pt idx="807">
                  <c:v>42773</c:v>
                </c:pt>
                <c:pt idx="808">
                  <c:v>42774</c:v>
                </c:pt>
                <c:pt idx="809">
                  <c:v>42775</c:v>
                </c:pt>
                <c:pt idx="810">
                  <c:v>42776</c:v>
                </c:pt>
                <c:pt idx="811">
                  <c:v>42779</c:v>
                </c:pt>
                <c:pt idx="812">
                  <c:v>42780</c:v>
                </c:pt>
                <c:pt idx="813">
                  <c:v>42781</c:v>
                </c:pt>
                <c:pt idx="814">
                  <c:v>42782</c:v>
                </c:pt>
                <c:pt idx="815">
                  <c:v>42783</c:v>
                </c:pt>
                <c:pt idx="816">
                  <c:v>42786</c:v>
                </c:pt>
                <c:pt idx="817">
                  <c:v>42787</c:v>
                </c:pt>
                <c:pt idx="818">
                  <c:v>42788</c:v>
                </c:pt>
                <c:pt idx="819">
                  <c:v>42789</c:v>
                </c:pt>
                <c:pt idx="820">
                  <c:v>42790</c:v>
                </c:pt>
                <c:pt idx="821">
                  <c:v>42793</c:v>
                </c:pt>
                <c:pt idx="822">
                  <c:v>42794</c:v>
                </c:pt>
                <c:pt idx="823">
                  <c:v>42795</c:v>
                </c:pt>
                <c:pt idx="824">
                  <c:v>42796</c:v>
                </c:pt>
                <c:pt idx="825">
                  <c:v>42797</c:v>
                </c:pt>
                <c:pt idx="826">
                  <c:v>42800</c:v>
                </c:pt>
                <c:pt idx="827">
                  <c:v>42801</c:v>
                </c:pt>
                <c:pt idx="828">
                  <c:v>42802</c:v>
                </c:pt>
                <c:pt idx="829">
                  <c:v>42803</c:v>
                </c:pt>
                <c:pt idx="830">
                  <c:v>42804</c:v>
                </c:pt>
                <c:pt idx="831">
                  <c:v>42807</c:v>
                </c:pt>
                <c:pt idx="832">
                  <c:v>42808</c:v>
                </c:pt>
                <c:pt idx="833">
                  <c:v>42809</c:v>
                </c:pt>
                <c:pt idx="834">
                  <c:v>42810</c:v>
                </c:pt>
                <c:pt idx="835">
                  <c:v>42811</c:v>
                </c:pt>
                <c:pt idx="836">
                  <c:v>42814</c:v>
                </c:pt>
                <c:pt idx="837">
                  <c:v>42815</c:v>
                </c:pt>
                <c:pt idx="838">
                  <c:v>42816</c:v>
                </c:pt>
                <c:pt idx="839">
                  <c:v>42817</c:v>
                </c:pt>
                <c:pt idx="840">
                  <c:v>42818</c:v>
                </c:pt>
                <c:pt idx="841">
                  <c:v>42821</c:v>
                </c:pt>
                <c:pt idx="842">
                  <c:v>42822</c:v>
                </c:pt>
                <c:pt idx="843">
                  <c:v>42823</c:v>
                </c:pt>
                <c:pt idx="844">
                  <c:v>42824</c:v>
                </c:pt>
                <c:pt idx="845">
                  <c:v>42825</c:v>
                </c:pt>
                <c:pt idx="846">
                  <c:v>42828</c:v>
                </c:pt>
                <c:pt idx="847">
                  <c:v>42829</c:v>
                </c:pt>
                <c:pt idx="848">
                  <c:v>42830</c:v>
                </c:pt>
                <c:pt idx="849">
                  <c:v>42831</c:v>
                </c:pt>
                <c:pt idx="850">
                  <c:v>42832</c:v>
                </c:pt>
                <c:pt idx="851">
                  <c:v>42835</c:v>
                </c:pt>
                <c:pt idx="852">
                  <c:v>42836</c:v>
                </c:pt>
                <c:pt idx="853">
                  <c:v>42837</c:v>
                </c:pt>
                <c:pt idx="854">
                  <c:v>42838</c:v>
                </c:pt>
                <c:pt idx="855">
                  <c:v>42839</c:v>
                </c:pt>
                <c:pt idx="856">
                  <c:v>42842</c:v>
                </c:pt>
                <c:pt idx="857">
                  <c:v>42843</c:v>
                </c:pt>
                <c:pt idx="858">
                  <c:v>42844</c:v>
                </c:pt>
                <c:pt idx="859">
                  <c:v>42845</c:v>
                </c:pt>
                <c:pt idx="860">
                  <c:v>42846</c:v>
                </c:pt>
                <c:pt idx="861">
                  <c:v>42849</c:v>
                </c:pt>
                <c:pt idx="862">
                  <c:v>42850</c:v>
                </c:pt>
                <c:pt idx="863">
                  <c:v>42851</c:v>
                </c:pt>
                <c:pt idx="864">
                  <c:v>42852</c:v>
                </c:pt>
                <c:pt idx="865">
                  <c:v>42853</c:v>
                </c:pt>
                <c:pt idx="866">
                  <c:v>42856</c:v>
                </c:pt>
                <c:pt idx="867">
                  <c:v>42857</c:v>
                </c:pt>
                <c:pt idx="868">
                  <c:v>42858</c:v>
                </c:pt>
                <c:pt idx="869">
                  <c:v>42859</c:v>
                </c:pt>
                <c:pt idx="870">
                  <c:v>42860</c:v>
                </c:pt>
                <c:pt idx="871">
                  <c:v>42863</c:v>
                </c:pt>
                <c:pt idx="872">
                  <c:v>42864</c:v>
                </c:pt>
                <c:pt idx="873">
                  <c:v>42865</c:v>
                </c:pt>
                <c:pt idx="874">
                  <c:v>42866</c:v>
                </c:pt>
                <c:pt idx="875">
                  <c:v>42867</c:v>
                </c:pt>
                <c:pt idx="876">
                  <c:v>42870</c:v>
                </c:pt>
                <c:pt idx="877">
                  <c:v>42871</c:v>
                </c:pt>
                <c:pt idx="878">
                  <c:v>42872</c:v>
                </c:pt>
                <c:pt idx="879">
                  <c:v>42873</c:v>
                </c:pt>
                <c:pt idx="880">
                  <c:v>42874</c:v>
                </c:pt>
                <c:pt idx="881">
                  <c:v>42877</c:v>
                </c:pt>
                <c:pt idx="882">
                  <c:v>42878</c:v>
                </c:pt>
                <c:pt idx="883">
                  <c:v>42879</c:v>
                </c:pt>
                <c:pt idx="884">
                  <c:v>42880</c:v>
                </c:pt>
                <c:pt idx="885">
                  <c:v>42881</c:v>
                </c:pt>
                <c:pt idx="886">
                  <c:v>42884</c:v>
                </c:pt>
                <c:pt idx="887">
                  <c:v>42885</c:v>
                </c:pt>
                <c:pt idx="888">
                  <c:v>42886</c:v>
                </c:pt>
                <c:pt idx="889">
                  <c:v>42887</c:v>
                </c:pt>
                <c:pt idx="890">
                  <c:v>42888</c:v>
                </c:pt>
                <c:pt idx="891">
                  <c:v>42891</c:v>
                </c:pt>
                <c:pt idx="892">
                  <c:v>42892</c:v>
                </c:pt>
                <c:pt idx="893">
                  <c:v>42893</c:v>
                </c:pt>
                <c:pt idx="894">
                  <c:v>42894</c:v>
                </c:pt>
                <c:pt idx="895">
                  <c:v>42895</c:v>
                </c:pt>
                <c:pt idx="896">
                  <c:v>42898</c:v>
                </c:pt>
                <c:pt idx="897">
                  <c:v>42899</c:v>
                </c:pt>
                <c:pt idx="898">
                  <c:v>42900</c:v>
                </c:pt>
                <c:pt idx="899">
                  <c:v>42901</c:v>
                </c:pt>
                <c:pt idx="900">
                  <c:v>42902</c:v>
                </c:pt>
                <c:pt idx="901">
                  <c:v>42905</c:v>
                </c:pt>
                <c:pt idx="902">
                  <c:v>42906</c:v>
                </c:pt>
                <c:pt idx="903">
                  <c:v>42907</c:v>
                </c:pt>
                <c:pt idx="904">
                  <c:v>42908</c:v>
                </c:pt>
                <c:pt idx="905">
                  <c:v>42909</c:v>
                </c:pt>
                <c:pt idx="906">
                  <c:v>42912</c:v>
                </c:pt>
                <c:pt idx="907">
                  <c:v>42913</c:v>
                </c:pt>
                <c:pt idx="908">
                  <c:v>42914</c:v>
                </c:pt>
                <c:pt idx="909">
                  <c:v>42915</c:v>
                </c:pt>
                <c:pt idx="910">
                  <c:v>42916</c:v>
                </c:pt>
                <c:pt idx="911">
                  <c:v>42919</c:v>
                </c:pt>
                <c:pt idx="912">
                  <c:v>42920</c:v>
                </c:pt>
                <c:pt idx="913">
                  <c:v>42921</c:v>
                </c:pt>
                <c:pt idx="914">
                  <c:v>42922</c:v>
                </c:pt>
                <c:pt idx="915">
                  <c:v>42923</c:v>
                </c:pt>
                <c:pt idx="916">
                  <c:v>42926</c:v>
                </c:pt>
                <c:pt idx="917">
                  <c:v>42927</c:v>
                </c:pt>
                <c:pt idx="918">
                  <c:v>42928</c:v>
                </c:pt>
                <c:pt idx="919">
                  <c:v>42929</c:v>
                </c:pt>
                <c:pt idx="920">
                  <c:v>42930</c:v>
                </c:pt>
                <c:pt idx="921">
                  <c:v>42933</c:v>
                </c:pt>
                <c:pt idx="922">
                  <c:v>42934</c:v>
                </c:pt>
                <c:pt idx="923">
                  <c:v>42935</c:v>
                </c:pt>
                <c:pt idx="924">
                  <c:v>42936</c:v>
                </c:pt>
                <c:pt idx="925">
                  <c:v>42937</c:v>
                </c:pt>
                <c:pt idx="926">
                  <c:v>42940</c:v>
                </c:pt>
                <c:pt idx="927">
                  <c:v>42941</c:v>
                </c:pt>
                <c:pt idx="928">
                  <c:v>42942</c:v>
                </c:pt>
                <c:pt idx="929">
                  <c:v>42943</c:v>
                </c:pt>
                <c:pt idx="930">
                  <c:v>42944</c:v>
                </c:pt>
                <c:pt idx="931">
                  <c:v>42947</c:v>
                </c:pt>
                <c:pt idx="932">
                  <c:v>42948</c:v>
                </c:pt>
                <c:pt idx="933">
                  <c:v>42949</c:v>
                </c:pt>
                <c:pt idx="934">
                  <c:v>42950</c:v>
                </c:pt>
                <c:pt idx="935">
                  <c:v>42951</c:v>
                </c:pt>
                <c:pt idx="936">
                  <c:v>42954</c:v>
                </c:pt>
                <c:pt idx="937">
                  <c:v>42955</c:v>
                </c:pt>
                <c:pt idx="938">
                  <c:v>42956</c:v>
                </c:pt>
                <c:pt idx="939">
                  <c:v>42957</c:v>
                </c:pt>
                <c:pt idx="940">
                  <c:v>42958</c:v>
                </c:pt>
                <c:pt idx="941">
                  <c:v>42961</c:v>
                </c:pt>
                <c:pt idx="942">
                  <c:v>42962</c:v>
                </c:pt>
                <c:pt idx="943">
                  <c:v>42963</c:v>
                </c:pt>
                <c:pt idx="944">
                  <c:v>42964</c:v>
                </c:pt>
                <c:pt idx="945">
                  <c:v>42965</c:v>
                </c:pt>
                <c:pt idx="946">
                  <c:v>42968</c:v>
                </c:pt>
                <c:pt idx="947">
                  <c:v>42969</c:v>
                </c:pt>
                <c:pt idx="948">
                  <c:v>42970</c:v>
                </c:pt>
                <c:pt idx="949">
                  <c:v>42971</c:v>
                </c:pt>
                <c:pt idx="950">
                  <c:v>42972</c:v>
                </c:pt>
                <c:pt idx="951">
                  <c:v>42975</c:v>
                </c:pt>
                <c:pt idx="952">
                  <c:v>42976</c:v>
                </c:pt>
                <c:pt idx="953">
                  <c:v>42977</c:v>
                </c:pt>
                <c:pt idx="954">
                  <c:v>42978</c:v>
                </c:pt>
                <c:pt idx="955">
                  <c:v>42979</c:v>
                </c:pt>
                <c:pt idx="956">
                  <c:v>42982</c:v>
                </c:pt>
              </c:numCache>
            </c:numRef>
          </c:cat>
          <c:val>
            <c:numRef>
              <c:f>Sheet1!$G$963:$G$1919</c:f>
              <c:numCache>
                <c:formatCode>0.0%</c:formatCode>
                <c:ptCount val="957"/>
                <c:pt idx="0">
                  <c:v>0</c:v>
                </c:pt>
                <c:pt idx="1">
                  <c:v>-1.2152010605390728E-3</c:v>
                </c:pt>
                <c:pt idx="2">
                  <c:v>4.3084401237296621E-3</c:v>
                </c:pt>
                <c:pt idx="3">
                  <c:v>6.6283694211224375E-3</c:v>
                </c:pt>
                <c:pt idx="4">
                  <c:v>1.9885108263366646E-3</c:v>
                </c:pt>
                <c:pt idx="5">
                  <c:v>-3.0932390631904783E-3</c:v>
                </c:pt>
                <c:pt idx="6">
                  <c:v>-6.8493150684931781E-3</c:v>
                </c:pt>
                <c:pt idx="7">
                  <c:v>-2.982766239505108E-3</c:v>
                </c:pt>
                <c:pt idx="8">
                  <c:v>3.866548828987959E-3</c:v>
                </c:pt>
                <c:pt idx="9">
                  <c:v>-4.4189129474148103E-4</c:v>
                </c:pt>
                <c:pt idx="10">
                  <c:v>5.4131683605833647E-3</c:v>
                </c:pt>
                <c:pt idx="11">
                  <c:v>5.3026955368979944E-3</c:v>
                </c:pt>
                <c:pt idx="12">
                  <c:v>5.4131683605833647E-3</c:v>
                </c:pt>
                <c:pt idx="13">
                  <c:v>7.0702607158639186E-3</c:v>
                </c:pt>
                <c:pt idx="14">
                  <c:v>-8.7273530711444725E-3</c:v>
                </c:pt>
                <c:pt idx="15">
                  <c:v>-1.1820592134334951E-2</c:v>
                </c:pt>
                <c:pt idx="16">
                  <c:v>-9.9425541316836563E-3</c:v>
                </c:pt>
                <c:pt idx="17">
                  <c:v>-8.8378258948298427E-3</c:v>
                </c:pt>
                <c:pt idx="18">
                  <c:v>-1.1931064958020321E-2</c:v>
                </c:pt>
                <c:pt idx="19">
                  <c:v>-2.6513477684488862E-3</c:v>
                </c:pt>
                <c:pt idx="20">
                  <c:v>1.4361467079098134E-3</c:v>
                </c:pt>
                <c:pt idx="21">
                  <c:v>-4.7503314184710321E-3</c:v>
                </c:pt>
                <c:pt idx="22">
                  <c:v>-1.6570923552806649E-3</c:v>
                </c:pt>
                <c:pt idx="23">
                  <c:v>-1.8780380026514054E-3</c:v>
                </c:pt>
                <c:pt idx="24">
                  <c:v>-4.6398585947856619E-3</c:v>
                </c:pt>
                <c:pt idx="25">
                  <c:v>-7.8435704816615104E-3</c:v>
                </c:pt>
                <c:pt idx="26">
                  <c:v>-9.2797171895713237E-3</c:v>
                </c:pt>
                <c:pt idx="27">
                  <c:v>-7.6226248342907699E-3</c:v>
                </c:pt>
                <c:pt idx="28">
                  <c:v>-5.0817498895272539E-3</c:v>
                </c:pt>
                <c:pt idx="29">
                  <c:v>-1.3035793194874135E-2</c:v>
                </c:pt>
                <c:pt idx="30">
                  <c:v>-1.4030048608042467E-2</c:v>
                </c:pt>
                <c:pt idx="31">
                  <c:v>-1.5134776844896169E-2</c:v>
                </c:pt>
                <c:pt idx="32">
                  <c:v>-1.911179849756961E-2</c:v>
                </c:pt>
                <c:pt idx="33">
                  <c:v>-1.8338488731772018E-2</c:v>
                </c:pt>
                <c:pt idx="34">
                  <c:v>-1.7344233318603686E-2</c:v>
                </c:pt>
                <c:pt idx="35">
                  <c:v>-1.933274414494035E-2</c:v>
                </c:pt>
                <c:pt idx="36">
                  <c:v>-1.7896597437030537E-2</c:v>
                </c:pt>
                <c:pt idx="37">
                  <c:v>-2.0326999558108683E-2</c:v>
                </c:pt>
                <c:pt idx="38">
                  <c:v>-1.6018559434379132E-2</c:v>
                </c:pt>
                <c:pt idx="39">
                  <c:v>-1.8669907202828129E-2</c:v>
                </c:pt>
                <c:pt idx="40">
                  <c:v>-2.7507733097657971E-2</c:v>
                </c:pt>
                <c:pt idx="41">
                  <c:v>-2.4414494034467493E-2</c:v>
                </c:pt>
                <c:pt idx="42">
                  <c:v>-1.9774635439681831E-2</c:v>
                </c:pt>
                <c:pt idx="43">
                  <c:v>-1.9995581087052572E-2</c:v>
                </c:pt>
                <c:pt idx="44">
                  <c:v>-2.7176314626601861E-2</c:v>
                </c:pt>
                <c:pt idx="45">
                  <c:v>-3.0159080866106969E-2</c:v>
                </c:pt>
                <c:pt idx="46">
                  <c:v>-3.0380026513477598E-2</c:v>
                </c:pt>
                <c:pt idx="47">
                  <c:v>-2.9717189571365488E-2</c:v>
                </c:pt>
                <c:pt idx="48">
                  <c:v>-3.446752098983652E-2</c:v>
                </c:pt>
                <c:pt idx="49">
                  <c:v>-3.3694211224038817E-2</c:v>
                </c:pt>
                <c:pt idx="50">
                  <c:v>-3.6235086168802555E-2</c:v>
                </c:pt>
                <c:pt idx="51">
                  <c:v>-3.5240830755634112E-2</c:v>
                </c:pt>
                <c:pt idx="52">
                  <c:v>-3.5351303579319482E-2</c:v>
                </c:pt>
                <c:pt idx="53">
                  <c:v>-2.706584180291649E-2</c:v>
                </c:pt>
                <c:pt idx="54">
                  <c:v>-2.3641184268669901E-2</c:v>
                </c:pt>
                <c:pt idx="55">
                  <c:v>-2.4635439681838234E-2</c:v>
                </c:pt>
                <c:pt idx="56">
                  <c:v>-2.695536897923112E-2</c:v>
                </c:pt>
                <c:pt idx="57">
                  <c:v>-2.4856385329208974E-2</c:v>
                </c:pt>
                <c:pt idx="58">
                  <c:v>-2.2315510384445458E-2</c:v>
                </c:pt>
                <c:pt idx="59">
                  <c:v>-2.0547945205479423E-2</c:v>
                </c:pt>
                <c:pt idx="60">
                  <c:v>-2.0326999558108683E-2</c:v>
                </c:pt>
                <c:pt idx="61">
                  <c:v>-2.2757401679186828E-2</c:v>
                </c:pt>
                <c:pt idx="62">
                  <c:v>-2.3972602739726123E-2</c:v>
                </c:pt>
                <c:pt idx="63">
                  <c:v>-2.0547945205479423E-2</c:v>
                </c:pt>
                <c:pt idx="64">
                  <c:v>-1.5797613787008391E-2</c:v>
                </c:pt>
                <c:pt idx="65">
                  <c:v>-1.4471939902783948E-2</c:v>
                </c:pt>
                <c:pt idx="66">
                  <c:v>-1.911179849756961E-2</c:v>
                </c:pt>
                <c:pt idx="67">
                  <c:v>-2.4193548387096753E-2</c:v>
                </c:pt>
                <c:pt idx="68">
                  <c:v>-2.8281042863455563E-2</c:v>
                </c:pt>
                <c:pt idx="69">
                  <c:v>-3.1705700397702263E-2</c:v>
                </c:pt>
                <c:pt idx="70">
                  <c:v>-3.2147591692443633E-2</c:v>
                </c:pt>
                <c:pt idx="71">
                  <c:v>-2.8060097216084823E-2</c:v>
                </c:pt>
                <c:pt idx="72">
                  <c:v>-2.7728678745028712E-2</c:v>
                </c:pt>
                <c:pt idx="73">
                  <c:v>-2.5850640742377307E-2</c:v>
                </c:pt>
                <c:pt idx="74">
                  <c:v>-2.4304021210782123E-2</c:v>
                </c:pt>
                <c:pt idx="75">
                  <c:v>-2.3972602739726123E-2</c:v>
                </c:pt>
                <c:pt idx="76">
                  <c:v>-2.2205037560760088E-2</c:v>
                </c:pt>
                <c:pt idx="77">
                  <c:v>-2.2315510384445458E-2</c:v>
                </c:pt>
                <c:pt idx="78">
                  <c:v>-2.4083075563411493E-2</c:v>
                </c:pt>
                <c:pt idx="79">
                  <c:v>-2.6071586389748047E-2</c:v>
                </c:pt>
                <c:pt idx="80">
                  <c:v>-2.5850640742377307E-2</c:v>
                </c:pt>
                <c:pt idx="81">
                  <c:v>-2.7507733097657971E-2</c:v>
                </c:pt>
                <c:pt idx="82">
                  <c:v>-2.3972602739726123E-2</c:v>
                </c:pt>
                <c:pt idx="83">
                  <c:v>-2.7397260273972601E-2</c:v>
                </c:pt>
                <c:pt idx="84">
                  <c:v>-2.8612461334511785E-2</c:v>
                </c:pt>
                <c:pt idx="85">
                  <c:v>-3.0048608042421598E-2</c:v>
                </c:pt>
                <c:pt idx="86">
                  <c:v>-3.0269553689792339E-2</c:v>
                </c:pt>
                <c:pt idx="87">
                  <c:v>-3.4136102518780409E-2</c:v>
                </c:pt>
                <c:pt idx="88">
                  <c:v>-3.1926646045073004E-2</c:v>
                </c:pt>
                <c:pt idx="89">
                  <c:v>-2.7618205921343342E-2</c:v>
                </c:pt>
                <c:pt idx="90">
                  <c:v>-2.0768890852850275E-2</c:v>
                </c:pt>
                <c:pt idx="91">
                  <c:v>-1.922227132125498E-2</c:v>
                </c:pt>
                <c:pt idx="92">
                  <c:v>-1.6570923552805983E-2</c:v>
                </c:pt>
                <c:pt idx="93">
                  <c:v>-1.7012814847547464E-2</c:v>
                </c:pt>
                <c:pt idx="94">
                  <c:v>-1.5687140963323021E-2</c:v>
                </c:pt>
                <c:pt idx="95">
                  <c:v>-1.3809102960671615E-2</c:v>
                </c:pt>
                <c:pt idx="96">
                  <c:v>-1.4250994255413207E-2</c:v>
                </c:pt>
                <c:pt idx="97">
                  <c:v>-1.4582412726469318E-2</c:v>
                </c:pt>
                <c:pt idx="98">
                  <c:v>-1.3256738842244764E-2</c:v>
                </c:pt>
                <c:pt idx="99">
                  <c:v>-1.2152010605391061E-2</c:v>
                </c:pt>
                <c:pt idx="100">
                  <c:v>-1.0384445426425026E-2</c:v>
                </c:pt>
                <c:pt idx="101">
                  <c:v>-1.159964648696421E-2</c:v>
                </c:pt>
                <c:pt idx="102">
                  <c:v>-9.390190013256694E-3</c:v>
                </c:pt>
                <c:pt idx="103">
                  <c:v>-7.5121520106053996E-3</c:v>
                </c:pt>
                <c:pt idx="104">
                  <c:v>-8.0645161290322509E-3</c:v>
                </c:pt>
                <c:pt idx="105">
                  <c:v>-1.1047282368537359E-2</c:v>
                </c:pt>
                <c:pt idx="106">
                  <c:v>-7.1807335395491778E-3</c:v>
                </c:pt>
                <c:pt idx="107">
                  <c:v>-9.8320813079982861E-3</c:v>
                </c:pt>
                <c:pt idx="108">
                  <c:v>-8.7273530711444725E-3</c:v>
                </c:pt>
                <c:pt idx="109">
                  <c:v>-1.524524966858154E-2</c:v>
                </c:pt>
                <c:pt idx="110">
                  <c:v>-1.2814847547503394E-2</c:v>
                </c:pt>
                <c:pt idx="111">
                  <c:v>-8.948298718515213E-3</c:v>
                </c:pt>
                <c:pt idx="112">
                  <c:v>-6.6283694211224375E-3</c:v>
                </c:pt>
                <c:pt idx="113">
                  <c:v>-5.8550596553247347E-3</c:v>
                </c:pt>
                <c:pt idx="114">
                  <c:v>-7.4016791869200294E-3</c:v>
                </c:pt>
                <c:pt idx="115">
                  <c:v>-5.6341140079539942E-3</c:v>
                </c:pt>
                <c:pt idx="116">
                  <c:v>-8.948298718515213E-3</c:v>
                </c:pt>
                <c:pt idx="117">
                  <c:v>-6.407423773751697E-3</c:v>
                </c:pt>
                <c:pt idx="118">
                  <c:v>-1.0494918250110397E-2</c:v>
                </c:pt>
                <c:pt idx="119">
                  <c:v>-1.2262483429076432E-2</c:v>
                </c:pt>
                <c:pt idx="120">
                  <c:v>-1.1157755192222729E-2</c:v>
                </c:pt>
                <c:pt idx="121">
                  <c:v>-1.2041537781705691E-2</c:v>
                </c:pt>
                <c:pt idx="122">
                  <c:v>-1.2593901900132543E-2</c:v>
                </c:pt>
                <c:pt idx="123">
                  <c:v>-1.3698630136986245E-2</c:v>
                </c:pt>
                <c:pt idx="124">
                  <c:v>-1.2814847547503394E-2</c:v>
                </c:pt>
                <c:pt idx="125">
                  <c:v>-1.5908086610693761E-2</c:v>
                </c:pt>
                <c:pt idx="126">
                  <c:v>-2.0326999558108683E-2</c:v>
                </c:pt>
                <c:pt idx="127">
                  <c:v>-1.9553689792311091E-2</c:v>
                </c:pt>
                <c:pt idx="128">
                  <c:v>-1.8117543084401166E-2</c:v>
                </c:pt>
                <c:pt idx="129">
                  <c:v>-1.3146266018559505E-2</c:v>
                </c:pt>
                <c:pt idx="130">
                  <c:v>-1.2262483429076432E-2</c:v>
                </c:pt>
                <c:pt idx="131">
                  <c:v>-1.2814847547503394E-2</c:v>
                </c:pt>
                <c:pt idx="132">
                  <c:v>-1.3477684489615505E-2</c:v>
                </c:pt>
                <c:pt idx="133">
                  <c:v>-1.5687140963323021E-2</c:v>
                </c:pt>
                <c:pt idx="134">
                  <c:v>-1.4250994255413207E-2</c:v>
                </c:pt>
                <c:pt idx="135">
                  <c:v>-1.4361467079098578E-2</c:v>
                </c:pt>
                <c:pt idx="136">
                  <c:v>-1.4692885550154688E-2</c:v>
                </c:pt>
                <c:pt idx="137">
                  <c:v>-1.0494918250110397E-2</c:v>
                </c:pt>
                <c:pt idx="138">
                  <c:v>-7.5121520106053996E-3</c:v>
                </c:pt>
                <c:pt idx="139">
                  <c:v>-8.6168802474591022E-3</c:v>
                </c:pt>
                <c:pt idx="140">
                  <c:v>-7.4016791869200294E-3</c:v>
                </c:pt>
                <c:pt idx="141">
                  <c:v>-7.9540433053468806E-3</c:v>
                </c:pt>
                <c:pt idx="142">
                  <c:v>-3.0932390631904783E-3</c:v>
                </c:pt>
                <c:pt idx="143">
                  <c:v>-3.3141847105612188E-3</c:v>
                </c:pt>
                <c:pt idx="144">
                  <c:v>-2.8722934158197377E-3</c:v>
                </c:pt>
                <c:pt idx="145">
                  <c:v>-3.3141847105611077E-4</c:v>
                </c:pt>
                <c:pt idx="146">
                  <c:v>-1.3256738842244431E-3</c:v>
                </c:pt>
                <c:pt idx="147">
                  <c:v>1.8780380026512944E-3</c:v>
                </c:pt>
                <c:pt idx="148">
                  <c:v>3.9770216526735513E-3</c:v>
                </c:pt>
                <c:pt idx="149">
                  <c:v>3.9770216526735513E-3</c:v>
                </c:pt>
                <c:pt idx="150">
                  <c:v>7.7330976579759181E-4</c:v>
                </c:pt>
                <c:pt idx="151">
                  <c:v>1.6570923552805539E-3</c:v>
                </c:pt>
                <c:pt idx="152">
                  <c:v>4.1979673000442919E-3</c:v>
                </c:pt>
                <c:pt idx="153">
                  <c:v>2.6513477684488862E-3</c:v>
                </c:pt>
                <c:pt idx="154">
                  <c:v>4.0874944763589216E-3</c:v>
                </c:pt>
                <c:pt idx="155">
                  <c:v>2.2094564737074052E-4</c:v>
                </c:pt>
                <c:pt idx="156">
                  <c:v>1.5466195315951836E-3</c:v>
                </c:pt>
                <c:pt idx="157">
                  <c:v>2.6513477684488862E-3</c:v>
                </c:pt>
                <c:pt idx="158">
                  <c:v>2.5408749447635159E-3</c:v>
                </c:pt>
                <c:pt idx="159">
                  <c:v>1.4361467079098134E-3</c:v>
                </c:pt>
                <c:pt idx="160">
                  <c:v>-2.8722934158197377E-3</c:v>
                </c:pt>
                <c:pt idx="161">
                  <c:v>1.4361467079098134E-3</c:v>
                </c:pt>
                <c:pt idx="162">
                  <c:v>4.4189129474150324E-3</c:v>
                </c:pt>
                <c:pt idx="163">
                  <c:v>9.0587715422005832E-3</c:v>
                </c:pt>
                <c:pt idx="164">
                  <c:v>6.9597878921785483E-3</c:v>
                </c:pt>
                <c:pt idx="165">
                  <c:v>9.5006628369420643E-3</c:v>
                </c:pt>
                <c:pt idx="166">
                  <c:v>1.1268228015907988E-2</c:v>
                </c:pt>
                <c:pt idx="167">
                  <c:v>1.3588157313300986E-2</c:v>
                </c:pt>
                <c:pt idx="168">
                  <c:v>1.0605391073795767E-2</c:v>
                </c:pt>
                <c:pt idx="169">
                  <c:v>1.0936809544851878E-2</c:v>
                </c:pt>
                <c:pt idx="170">
                  <c:v>1.4361467079098578E-2</c:v>
                </c:pt>
                <c:pt idx="171">
                  <c:v>1.5908086610693761E-2</c:v>
                </c:pt>
                <c:pt idx="172">
                  <c:v>1.524524966858154E-2</c:v>
                </c:pt>
                <c:pt idx="173">
                  <c:v>1.3809102960671726E-2</c:v>
                </c:pt>
                <c:pt idx="174">
                  <c:v>2.9496243923994747E-2</c:v>
                </c:pt>
                <c:pt idx="175">
                  <c:v>2.8612461334511785E-2</c:v>
                </c:pt>
                <c:pt idx="176">
                  <c:v>3.3473265576668076E-2</c:v>
                </c:pt>
                <c:pt idx="177">
                  <c:v>3.060097216084845E-2</c:v>
                </c:pt>
                <c:pt idx="178">
                  <c:v>3.479893946089252E-2</c:v>
                </c:pt>
                <c:pt idx="179">
                  <c:v>3.3804684047724187E-2</c:v>
                </c:pt>
                <c:pt idx="180">
                  <c:v>3.0932390631904561E-2</c:v>
                </c:pt>
                <c:pt idx="181">
                  <c:v>3.3141847105611966E-2</c:v>
                </c:pt>
                <c:pt idx="182">
                  <c:v>3.0269553689792339E-2</c:v>
                </c:pt>
                <c:pt idx="183">
                  <c:v>3.9770216526734403E-2</c:v>
                </c:pt>
                <c:pt idx="184">
                  <c:v>3.1595227574016782E-2</c:v>
                </c:pt>
                <c:pt idx="185">
                  <c:v>3.9328325231992922E-2</c:v>
                </c:pt>
                <c:pt idx="186">
                  <c:v>3.833406981882459E-2</c:v>
                </c:pt>
                <c:pt idx="187">
                  <c:v>3.833406981882459E-2</c:v>
                </c:pt>
                <c:pt idx="188">
                  <c:v>4.4520547945205546E-2</c:v>
                </c:pt>
                <c:pt idx="189">
                  <c:v>4.5735749005744619E-2</c:v>
                </c:pt>
                <c:pt idx="190">
                  <c:v>5.1038444542642614E-2</c:v>
                </c:pt>
                <c:pt idx="191">
                  <c:v>5.0927971718957243E-2</c:v>
                </c:pt>
                <c:pt idx="192">
                  <c:v>5.5125939019001313E-2</c:v>
                </c:pt>
                <c:pt idx="193">
                  <c:v>5.6120194432169646E-2</c:v>
                </c:pt>
                <c:pt idx="194">
                  <c:v>5.391073795846224E-2</c:v>
                </c:pt>
                <c:pt idx="195">
                  <c:v>6.8824569155987669E-2</c:v>
                </c:pt>
                <c:pt idx="196">
                  <c:v>5.8661069376933384E-2</c:v>
                </c:pt>
                <c:pt idx="197">
                  <c:v>5.7003977021652608E-2</c:v>
                </c:pt>
                <c:pt idx="198">
                  <c:v>5.1480335837383873E-2</c:v>
                </c:pt>
                <c:pt idx="199">
                  <c:v>5.4352629253203721E-2</c:v>
                </c:pt>
                <c:pt idx="200">
                  <c:v>5.7335395492708718E-2</c:v>
                </c:pt>
                <c:pt idx="201">
                  <c:v>4.7282368537339803E-2</c:v>
                </c:pt>
                <c:pt idx="202">
                  <c:v>5.357931948740613E-2</c:v>
                </c:pt>
                <c:pt idx="203">
                  <c:v>3.844454264250996E-2</c:v>
                </c:pt>
                <c:pt idx="204">
                  <c:v>4.1206363234644217E-2</c:v>
                </c:pt>
                <c:pt idx="205">
                  <c:v>4.5404330534688508E-2</c:v>
                </c:pt>
                <c:pt idx="206">
                  <c:v>4.1537781705700327E-2</c:v>
                </c:pt>
                <c:pt idx="207">
                  <c:v>4.8497569597878876E-2</c:v>
                </c:pt>
                <c:pt idx="208">
                  <c:v>5.357931948740613E-2</c:v>
                </c:pt>
                <c:pt idx="209">
                  <c:v>5.4021210782147611E-2</c:v>
                </c:pt>
                <c:pt idx="210">
                  <c:v>5.1590808661069243E-2</c:v>
                </c:pt>
                <c:pt idx="211">
                  <c:v>4.9049933716305727E-2</c:v>
                </c:pt>
                <c:pt idx="212">
                  <c:v>4.6398585947856841E-2</c:v>
                </c:pt>
                <c:pt idx="213">
                  <c:v>5.4904993371630573E-2</c:v>
                </c:pt>
                <c:pt idx="214">
                  <c:v>5.6120194432169646E-2</c:v>
                </c:pt>
                <c:pt idx="215">
                  <c:v>6.3411400795404305E-2</c:v>
                </c:pt>
                <c:pt idx="216">
                  <c:v>6.7057003977021523E-2</c:v>
                </c:pt>
                <c:pt idx="217">
                  <c:v>6.0318161732213937E-2</c:v>
                </c:pt>
                <c:pt idx="218">
                  <c:v>6.4958020326999488E-2</c:v>
                </c:pt>
                <c:pt idx="219">
                  <c:v>7.5231992929739366E-2</c:v>
                </c:pt>
                <c:pt idx="220">
                  <c:v>6.7388422448077634E-2</c:v>
                </c:pt>
                <c:pt idx="221">
                  <c:v>6.9597878921785261E-2</c:v>
                </c:pt>
                <c:pt idx="222">
                  <c:v>6.551038444542634E-2</c:v>
                </c:pt>
                <c:pt idx="223">
                  <c:v>6.7719840919133967E-2</c:v>
                </c:pt>
                <c:pt idx="224">
                  <c:v>6.4405656208572637E-2</c:v>
                </c:pt>
                <c:pt idx="225">
                  <c:v>5.9544851966416124E-2</c:v>
                </c:pt>
                <c:pt idx="226">
                  <c:v>6.5952275740167821E-2</c:v>
                </c:pt>
                <c:pt idx="227">
                  <c:v>5.8661069376933384E-2</c:v>
                </c:pt>
                <c:pt idx="228">
                  <c:v>5.7224922669023348E-2</c:v>
                </c:pt>
                <c:pt idx="229">
                  <c:v>5.8771542200618754E-2</c:v>
                </c:pt>
                <c:pt idx="230">
                  <c:v>7.1254971277065815E-2</c:v>
                </c:pt>
                <c:pt idx="231">
                  <c:v>6.7719840919133967E-2</c:v>
                </c:pt>
                <c:pt idx="232">
                  <c:v>6.4958020326999488E-2</c:v>
                </c:pt>
                <c:pt idx="233">
                  <c:v>6.1864781263809121E-2</c:v>
                </c:pt>
                <c:pt idx="234">
                  <c:v>6.5068493150684859E-2</c:v>
                </c:pt>
                <c:pt idx="235">
                  <c:v>6.6394167034909524E-2</c:v>
                </c:pt>
                <c:pt idx="236">
                  <c:v>6.573133009279708E-2</c:v>
                </c:pt>
                <c:pt idx="237">
                  <c:v>7.3906319045514701E-2</c:v>
                </c:pt>
                <c:pt idx="238">
                  <c:v>7.9871851524524917E-2</c:v>
                </c:pt>
                <c:pt idx="239">
                  <c:v>7.3022536456031961E-2</c:v>
                </c:pt>
                <c:pt idx="240">
                  <c:v>8.1307998232434731E-2</c:v>
                </c:pt>
                <c:pt idx="241">
                  <c:v>7.8325231992929734E-2</c:v>
                </c:pt>
                <c:pt idx="242">
                  <c:v>7.3133009279717331E-2</c:v>
                </c:pt>
                <c:pt idx="243">
                  <c:v>6.7609368095448596E-2</c:v>
                </c:pt>
                <c:pt idx="244">
                  <c:v>6.926646045072915E-2</c:v>
                </c:pt>
                <c:pt idx="245">
                  <c:v>6.4737074679628748E-2</c:v>
                </c:pt>
                <c:pt idx="246">
                  <c:v>6.6725585505965634E-2</c:v>
                </c:pt>
                <c:pt idx="247">
                  <c:v>6.0428634555899308E-2</c:v>
                </c:pt>
                <c:pt idx="248">
                  <c:v>7.5011047282368404E-2</c:v>
                </c:pt>
                <c:pt idx="249">
                  <c:v>8.2523199292974025E-2</c:v>
                </c:pt>
                <c:pt idx="250">
                  <c:v>8.7384003535130317E-2</c:v>
                </c:pt>
                <c:pt idx="251">
                  <c:v>8.6831639416703466E-2</c:v>
                </c:pt>
                <c:pt idx="252">
                  <c:v>9.1250552364118498E-2</c:v>
                </c:pt>
                <c:pt idx="253">
                  <c:v>8.9262041537781611E-2</c:v>
                </c:pt>
                <c:pt idx="254">
                  <c:v>8.6831639416703466E-2</c:v>
                </c:pt>
                <c:pt idx="255">
                  <c:v>9.0919133893062387E-2</c:v>
                </c:pt>
                <c:pt idx="256">
                  <c:v>9.3460008837825903E-2</c:v>
                </c:pt>
                <c:pt idx="257">
                  <c:v>9.2465753424657571E-2</c:v>
                </c:pt>
                <c:pt idx="258">
                  <c:v>9.8431285903667565E-2</c:v>
                </c:pt>
                <c:pt idx="259">
                  <c:v>9.7989394608926306E-2</c:v>
                </c:pt>
                <c:pt idx="260">
                  <c:v>0.10660627485638541</c:v>
                </c:pt>
                <c:pt idx="261">
                  <c:v>0.11235086168802466</c:v>
                </c:pt>
                <c:pt idx="262">
                  <c:v>0.1159964648696421</c:v>
                </c:pt>
                <c:pt idx="263">
                  <c:v>0.12052585064074228</c:v>
                </c:pt>
                <c:pt idx="264">
                  <c:v>0.12505523641184269</c:v>
                </c:pt>
                <c:pt idx="265">
                  <c:v>0.12052585064074228</c:v>
                </c:pt>
                <c:pt idx="266">
                  <c:v>0.12107821475916913</c:v>
                </c:pt>
                <c:pt idx="267">
                  <c:v>0.12693327441449398</c:v>
                </c:pt>
                <c:pt idx="268">
                  <c:v>0.1253866548828988</c:v>
                </c:pt>
                <c:pt idx="269">
                  <c:v>-7.291206363234648E-2</c:v>
                </c:pt>
                <c:pt idx="270">
                  <c:v>-5.1369863013698613E-2</c:v>
                </c:pt>
                <c:pt idx="271">
                  <c:v>-2.8281042863455563E-2</c:v>
                </c:pt>
                <c:pt idx="272">
                  <c:v>-3.2589482987185114E-2</c:v>
                </c:pt>
                <c:pt idx="273">
                  <c:v>-4.971277065841806E-2</c:v>
                </c:pt>
                <c:pt idx="274">
                  <c:v>-3.7450287229341628E-2</c:v>
                </c:pt>
                <c:pt idx="275">
                  <c:v>-2.7728678745028712E-2</c:v>
                </c:pt>
                <c:pt idx="276">
                  <c:v>-2.5408749447635159E-3</c:v>
                </c:pt>
                <c:pt idx="277">
                  <c:v>-2.5408749447635159E-3</c:v>
                </c:pt>
                <c:pt idx="278">
                  <c:v>-2.2094564737074052E-4</c:v>
                </c:pt>
                <c:pt idx="279">
                  <c:v>2.0547945205479312E-2</c:v>
                </c:pt>
                <c:pt idx="280">
                  <c:v>1.6570923552805983E-2</c:v>
                </c:pt>
                <c:pt idx="281">
                  <c:v>2.5298276623950455E-2</c:v>
                </c:pt>
                <c:pt idx="282">
                  <c:v>2.0658418029164904E-2</c:v>
                </c:pt>
                <c:pt idx="283">
                  <c:v>2.3309765797613791E-2</c:v>
                </c:pt>
                <c:pt idx="284">
                  <c:v>1.7675651789659685E-2</c:v>
                </c:pt>
                <c:pt idx="285">
                  <c:v>2.3862129916040642E-2</c:v>
                </c:pt>
                <c:pt idx="286">
                  <c:v>2.0437472381793942E-2</c:v>
                </c:pt>
                <c:pt idx="287">
                  <c:v>2.3420238621299161E-2</c:v>
                </c:pt>
                <c:pt idx="288">
                  <c:v>2.5961113566062677E-2</c:v>
                </c:pt>
                <c:pt idx="289">
                  <c:v>2.8391515687140823E-2</c:v>
                </c:pt>
                <c:pt idx="290">
                  <c:v>2.9827662395050858E-2</c:v>
                </c:pt>
                <c:pt idx="291">
                  <c:v>2.9496243923994747E-2</c:v>
                </c:pt>
                <c:pt idx="292">
                  <c:v>3.501988510826326E-2</c:v>
                </c:pt>
                <c:pt idx="293">
                  <c:v>4.0874944763588106E-2</c:v>
                </c:pt>
                <c:pt idx="294">
                  <c:v>4.8939460892620357E-2</c:v>
                </c:pt>
                <c:pt idx="295">
                  <c:v>3.6456031816173295E-2</c:v>
                </c:pt>
                <c:pt idx="296">
                  <c:v>4.9270879363676467E-2</c:v>
                </c:pt>
                <c:pt idx="297">
                  <c:v>5.02651347768448E-2</c:v>
                </c:pt>
                <c:pt idx="298">
                  <c:v>4.7724259832081284E-2</c:v>
                </c:pt>
                <c:pt idx="299">
                  <c:v>5.2474591250552427E-2</c:v>
                </c:pt>
                <c:pt idx="300">
                  <c:v>5.4242156429518351E-2</c:v>
                </c:pt>
                <c:pt idx="301">
                  <c:v>5.8882015024304124E-2</c:v>
                </c:pt>
                <c:pt idx="302">
                  <c:v>6.1975254087494491E-2</c:v>
                </c:pt>
                <c:pt idx="303">
                  <c:v>6.4074237737516526E-2</c:v>
                </c:pt>
                <c:pt idx="304">
                  <c:v>7.5894829871851588E-2</c:v>
                </c:pt>
                <c:pt idx="305">
                  <c:v>8.9262041537781611E-2</c:v>
                </c:pt>
                <c:pt idx="306">
                  <c:v>8.9151568714096241E-2</c:v>
                </c:pt>
                <c:pt idx="307">
                  <c:v>0.10417587273530726</c:v>
                </c:pt>
                <c:pt idx="308">
                  <c:v>0.11500220945647377</c:v>
                </c:pt>
                <c:pt idx="309">
                  <c:v>0.10726911179849763</c:v>
                </c:pt>
                <c:pt idx="310">
                  <c:v>0.11091471498011485</c:v>
                </c:pt>
                <c:pt idx="311">
                  <c:v>0.11312417145382248</c:v>
                </c:pt>
                <c:pt idx="312">
                  <c:v>0.11157755192222707</c:v>
                </c:pt>
                <c:pt idx="313">
                  <c:v>8.0866106937693472E-2</c:v>
                </c:pt>
                <c:pt idx="314">
                  <c:v>9.3680954485196644E-2</c:v>
                </c:pt>
                <c:pt idx="315">
                  <c:v>7.7330976579761401E-2</c:v>
                </c:pt>
                <c:pt idx="316">
                  <c:v>6.7388422448077634E-2</c:v>
                </c:pt>
                <c:pt idx="317">
                  <c:v>5.8550596553248013E-2</c:v>
                </c:pt>
                <c:pt idx="318">
                  <c:v>6.0207688908528567E-2</c:v>
                </c:pt>
                <c:pt idx="319">
                  <c:v>6.3853292090145786E-2</c:v>
                </c:pt>
                <c:pt idx="320">
                  <c:v>6.2527618205921343E-2</c:v>
                </c:pt>
                <c:pt idx="321">
                  <c:v>6.8272205037560818E-2</c:v>
                </c:pt>
                <c:pt idx="322">
                  <c:v>7.4569155987627145E-2</c:v>
                </c:pt>
                <c:pt idx="323">
                  <c:v>6.8272205037560818E-2</c:v>
                </c:pt>
                <c:pt idx="324">
                  <c:v>6.0207688908528567E-2</c:v>
                </c:pt>
                <c:pt idx="325">
                  <c:v>5.1369863013698724E-2</c:v>
                </c:pt>
                <c:pt idx="326">
                  <c:v>5.9102960671674865E-2</c:v>
                </c:pt>
                <c:pt idx="327">
                  <c:v>6.7167476800706893E-2</c:v>
                </c:pt>
                <c:pt idx="328">
                  <c:v>6.7719840919133967E-2</c:v>
                </c:pt>
                <c:pt idx="329">
                  <c:v>7.9982324348210287E-2</c:v>
                </c:pt>
                <c:pt idx="330">
                  <c:v>8.1639416703490841E-2</c:v>
                </c:pt>
                <c:pt idx="331">
                  <c:v>8.0424215642951769E-2</c:v>
                </c:pt>
                <c:pt idx="332">
                  <c:v>7.4127264692885664E-2</c:v>
                </c:pt>
                <c:pt idx="333">
                  <c:v>6.551038444542634E-2</c:v>
                </c:pt>
                <c:pt idx="334">
                  <c:v>5.6120194432169646E-2</c:v>
                </c:pt>
                <c:pt idx="335">
                  <c:v>5.1811754308439983E-2</c:v>
                </c:pt>
                <c:pt idx="336">
                  <c:v>5.6341140079540386E-2</c:v>
                </c:pt>
                <c:pt idx="337">
                  <c:v>5.5015466195315943E-2</c:v>
                </c:pt>
                <c:pt idx="338">
                  <c:v>7.3243482103402702E-2</c:v>
                </c:pt>
                <c:pt idx="339">
                  <c:v>5.4684047724259832E-2</c:v>
                </c:pt>
                <c:pt idx="340">
                  <c:v>5.380026513477687E-2</c:v>
                </c:pt>
                <c:pt idx="341">
                  <c:v>5.5015466195315943E-2</c:v>
                </c:pt>
                <c:pt idx="342">
                  <c:v>5.5567830313742794E-2</c:v>
                </c:pt>
                <c:pt idx="343">
                  <c:v>3.7671232876712368E-2</c:v>
                </c:pt>
                <c:pt idx="344">
                  <c:v>3.0048608042421598E-2</c:v>
                </c:pt>
                <c:pt idx="345">
                  <c:v>3.0048608042421598E-2</c:v>
                </c:pt>
                <c:pt idx="346">
                  <c:v>3.1484754750331412E-2</c:v>
                </c:pt>
                <c:pt idx="347">
                  <c:v>2.3530711444984531E-2</c:v>
                </c:pt>
                <c:pt idx="348">
                  <c:v>1.2041537781705802E-2</c:v>
                </c:pt>
                <c:pt idx="349">
                  <c:v>1.8228015908086537E-2</c:v>
                </c:pt>
                <c:pt idx="350">
                  <c:v>2.7728678745028823E-2</c:v>
                </c:pt>
                <c:pt idx="351">
                  <c:v>3.2037118868758263E-2</c:v>
                </c:pt>
                <c:pt idx="352">
                  <c:v>2.6513477684489528E-2</c:v>
                </c:pt>
                <c:pt idx="353">
                  <c:v>1.2704374723817802E-2</c:v>
                </c:pt>
                <c:pt idx="354">
                  <c:v>7.7330976579761401E-3</c:v>
                </c:pt>
                <c:pt idx="355">
                  <c:v>1.2152010605391173E-2</c:v>
                </c:pt>
                <c:pt idx="356">
                  <c:v>2.3309765797613791E-2</c:v>
                </c:pt>
                <c:pt idx="357">
                  <c:v>3.501988510826326E-2</c:v>
                </c:pt>
                <c:pt idx="358">
                  <c:v>3.5351303579319593E-2</c:v>
                </c:pt>
                <c:pt idx="359">
                  <c:v>3.490941228457789E-2</c:v>
                </c:pt>
                <c:pt idx="360">
                  <c:v>4.2311091471497919E-2</c:v>
                </c:pt>
                <c:pt idx="361">
                  <c:v>4.4078656650464065E-2</c:v>
                </c:pt>
                <c:pt idx="362">
                  <c:v>5.3247901016350019E-2</c:v>
                </c:pt>
                <c:pt idx="363">
                  <c:v>4.8828988068934986E-2</c:v>
                </c:pt>
                <c:pt idx="364">
                  <c:v>4.286345558992477E-2</c:v>
                </c:pt>
                <c:pt idx="365">
                  <c:v>3.8775961113566071E-2</c:v>
                </c:pt>
                <c:pt idx="366">
                  <c:v>4.5072912063632398E-2</c:v>
                </c:pt>
                <c:pt idx="367">
                  <c:v>3.082191780821919E-2</c:v>
                </c:pt>
                <c:pt idx="368">
                  <c:v>3.1595227574016782E-2</c:v>
                </c:pt>
                <c:pt idx="369">
                  <c:v>3.1374281926646042E-2</c:v>
                </c:pt>
                <c:pt idx="370">
                  <c:v>3.8113124171453849E-2</c:v>
                </c:pt>
                <c:pt idx="371">
                  <c:v>2.4524966858152863E-2</c:v>
                </c:pt>
                <c:pt idx="372">
                  <c:v>2.8281042863455452E-2</c:v>
                </c:pt>
                <c:pt idx="373">
                  <c:v>2.9054352629253266E-2</c:v>
                </c:pt>
                <c:pt idx="374">
                  <c:v>3.082191780821919E-2</c:v>
                </c:pt>
                <c:pt idx="375">
                  <c:v>2.6071586389748047E-2</c:v>
                </c:pt>
                <c:pt idx="376">
                  <c:v>2.6844896155545639E-2</c:v>
                </c:pt>
                <c:pt idx="377">
                  <c:v>2.9827662395050858E-2</c:v>
                </c:pt>
                <c:pt idx="378">
                  <c:v>1.855943437914287E-2</c:v>
                </c:pt>
                <c:pt idx="379">
                  <c:v>1.8228015908086537E-2</c:v>
                </c:pt>
                <c:pt idx="380">
                  <c:v>1.3588157313300986E-2</c:v>
                </c:pt>
                <c:pt idx="381">
                  <c:v>1.7896597437030426E-2</c:v>
                </c:pt>
                <c:pt idx="382">
                  <c:v>3.1926646045072893E-2</c:v>
                </c:pt>
                <c:pt idx="383">
                  <c:v>3.1484754750331412E-2</c:v>
                </c:pt>
                <c:pt idx="384">
                  <c:v>3.490941228457789E-2</c:v>
                </c:pt>
                <c:pt idx="385">
                  <c:v>3.1042863455589931E-2</c:v>
                </c:pt>
                <c:pt idx="386">
                  <c:v>2.1763146266018607E-2</c:v>
                </c:pt>
                <c:pt idx="387">
                  <c:v>3.3473265576668076E-2</c:v>
                </c:pt>
                <c:pt idx="388">
                  <c:v>4.7724259832081284E-2</c:v>
                </c:pt>
                <c:pt idx="389">
                  <c:v>4.2311091471497919E-2</c:v>
                </c:pt>
                <c:pt idx="390">
                  <c:v>3.8886433937251441E-2</c:v>
                </c:pt>
                <c:pt idx="391">
                  <c:v>4.1206363234644217E-2</c:v>
                </c:pt>
                <c:pt idx="392">
                  <c:v>4.5735749005744619E-2</c:v>
                </c:pt>
                <c:pt idx="393">
                  <c:v>4.4299602297834806E-2</c:v>
                </c:pt>
                <c:pt idx="394">
                  <c:v>4.7061422889969062E-2</c:v>
                </c:pt>
                <c:pt idx="395">
                  <c:v>3.7008395934600147E-2</c:v>
                </c:pt>
                <c:pt idx="396">
                  <c:v>4.9712770658418171E-2</c:v>
                </c:pt>
                <c:pt idx="397">
                  <c:v>4.3747238179407733E-2</c:v>
                </c:pt>
                <c:pt idx="398">
                  <c:v>5.1590808661069243E-2</c:v>
                </c:pt>
                <c:pt idx="399">
                  <c:v>5.810870525850631E-2</c:v>
                </c:pt>
                <c:pt idx="400">
                  <c:v>6.2196199734865232E-2</c:v>
                </c:pt>
                <c:pt idx="401">
                  <c:v>6.562085726911171E-2</c:v>
                </c:pt>
                <c:pt idx="402">
                  <c:v>5.8771542200618754E-2</c:v>
                </c:pt>
                <c:pt idx="403">
                  <c:v>6.0539107379584678E-2</c:v>
                </c:pt>
                <c:pt idx="404">
                  <c:v>6.0539107379584678E-2</c:v>
                </c:pt>
                <c:pt idx="405">
                  <c:v>6.3742819266460415E-2</c:v>
                </c:pt>
                <c:pt idx="406">
                  <c:v>6.3632346442775045E-2</c:v>
                </c:pt>
                <c:pt idx="407">
                  <c:v>6.3300927971718934E-2</c:v>
                </c:pt>
                <c:pt idx="408">
                  <c:v>6.9376933274414521E-2</c:v>
                </c:pt>
                <c:pt idx="409">
                  <c:v>7.0702607158638964E-2</c:v>
                </c:pt>
                <c:pt idx="410">
                  <c:v>6.7498895271763226E-2</c:v>
                </c:pt>
                <c:pt idx="411">
                  <c:v>7.0702607158638964E-2</c:v>
                </c:pt>
                <c:pt idx="412">
                  <c:v>8.0976579761378842E-2</c:v>
                </c:pt>
                <c:pt idx="413">
                  <c:v>8.1639416703490841E-2</c:v>
                </c:pt>
                <c:pt idx="414">
                  <c:v>8.3627927529827728E-2</c:v>
                </c:pt>
                <c:pt idx="415">
                  <c:v>8.6942112240388836E-2</c:v>
                </c:pt>
                <c:pt idx="416">
                  <c:v>8.6721166593018095E-2</c:v>
                </c:pt>
                <c:pt idx="417">
                  <c:v>9.1581970835174609E-2</c:v>
                </c:pt>
                <c:pt idx="418">
                  <c:v>7.7551922227132142E-2</c:v>
                </c:pt>
                <c:pt idx="419">
                  <c:v>7.8656650463985844E-2</c:v>
                </c:pt>
                <c:pt idx="420">
                  <c:v>7.7883340698188253E-2</c:v>
                </c:pt>
                <c:pt idx="421">
                  <c:v>8.1307998232434731E-2</c:v>
                </c:pt>
                <c:pt idx="422">
                  <c:v>7.9540433053468806E-2</c:v>
                </c:pt>
                <c:pt idx="423">
                  <c:v>6.6725585505965634E-2</c:v>
                </c:pt>
                <c:pt idx="424">
                  <c:v>5.8992487847989494E-2</c:v>
                </c:pt>
                <c:pt idx="425">
                  <c:v>4.5735749005744619E-2</c:v>
                </c:pt>
                <c:pt idx="426">
                  <c:v>2.7728678745028823E-2</c:v>
                </c:pt>
                <c:pt idx="427">
                  <c:v>3.7560760053026998E-2</c:v>
                </c:pt>
                <c:pt idx="428">
                  <c:v>5.4794520547945202E-2</c:v>
                </c:pt>
                <c:pt idx="429">
                  <c:v>6.7498895271763226E-2</c:v>
                </c:pt>
                <c:pt idx="430">
                  <c:v>6.4626601855943377E-2</c:v>
                </c:pt>
                <c:pt idx="431">
                  <c:v>6.8603623508616929E-2</c:v>
                </c:pt>
                <c:pt idx="432">
                  <c:v>5.9213433495360013E-2</c:v>
                </c:pt>
                <c:pt idx="433">
                  <c:v>7.0702607158638964E-2</c:v>
                </c:pt>
                <c:pt idx="434">
                  <c:v>7.5231992929739366E-2</c:v>
                </c:pt>
                <c:pt idx="435">
                  <c:v>7.3133009279717331E-2</c:v>
                </c:pt>
                <c:pt idx="436">
                  <c:v>7.7220503756076031E-2</c:v>
                </c:pt>
                <c:pt idx="437">
                  <c:v>8.1639416703490841E-2</c:v>
                </c:pt>
                <c:pt idx="438">
                  <c:v>7.7662395050817512E-2</c:v>
                </c:pt>
                <c:pt idx="439">
                  <c:v>7.5121520106053774E-2</c:v>
                </c:pt>
                <c:pt idx="440">
                  <c:v>7.0702607158638964E-2</c:v>
                </c:pt>
                <c:pt idx="441">
                  <c:v>6.9929297392841372E-2</c:v>
                </c:pt>
                <c:pt idx="442">
                  <c:v>7.6005302695536958E-2</c:v>
                </c:pt>
                <c:pt idx="443">
                  <c:v>7.2912063632346369E-2</c:v>
                </c:pt>
                <c:pt idx="444">
                  <c:v>6.0097216084843197E-2</c:v>
                </c:pt>
                <c:pt idx="445">
                  <c:v>7.0481661511268223E-2</c:v>
                </c:pt>
                <c:pt idx="446">
                  <c:v>7.357490057445859E-2</c:v>
                </c:pt>
                <c:pt idx="447">
                  <c:v>7.7220503756076031E-2</c:v>
                </c:pt>
                <c:pt idx="448">
                  <c:v>8.2302253645603285E-2</c:v>
                </c:pt>
                <c:pt idx="449">
                  <c:v>7.7551922227132142E-2</c:v>
                </c:pt>
                <c:pt idx="450">
                  <c:v>8.2081307998232544E-2</c:v>
                </c:pt>
                <c:pt idx="451">
                  <c:v>7.5673884224480847E-2</c:v>
                </c:pt>
                <c:pt idx="452">
                  <c:v>7.357490057445859E-2</c:v>
                </c:pt>
                <c:pt idx="453">
                  <c:v>7.5231992929739366E-2</c:v>
                </c:pt>
                <c:pt idx="454">
                  <c:v>7.9540433053468806E-2</c:v>
                </c:pt>
                <c:pt idx="455">
                  <c:v>7.3243482103402702E-2</c:v>
                </c:pt>
                <c:pt idx="456">
                  <c:v>7.7772867874502882E-2</c:v>
                </c:pt>
                <c:pt idx="457">
                  <c:v>6.8051259390190078E-2</c:v>
                </c:pt>
                <c:pt idx="458">
                  <c:v>7.5563411400795477E-2</c:v>
                </c:pt>
                <c:pt idx="459">
                  <c:v>6.7277949624392264E-2</c:v>
                </c:pt>
                <c:pt idx="460">
                  <c:v>6.2306672558550602E-2</c:v>
                </c:pt>
                <c:pt idx="461">
                  <c:v>6.3742819266460415E-2</c:v>
                </c:pt>
                <c:pt idx="462">
                  <c:v>5.810870525850631E-2</c:v>
                </c:pt>
                <c:pt idx="463">
                  <c:v>4.9160406539991097E-2</c:v>
                </c:pt>
                <c:pt idx="464">
                  <c:v>5.015466195315943E-2</c:v>
                </c:pt>
                <c:pt idx="465">
                  <c:v>5.357931948740613E-2</c:v>
                </c:pt>
                <c:pt idx="466">
                  <c:v>5.6562085726911127E-2</c:v>
                </c:pt>
                <c:pt idx="467">
                  <c:v>5.6341140079540386E-2</c:v>
                </c:pt>
                <c:pt idx="468">
                  <c:v>6.0097216084843197E-2</c:v>
                </c:pt>
                <c:pt idx="469">
                  <c:v>7.5121520106053774E-2</c:v>
                </c:pt>
                <c:pt idx="470">
                  <c:v>8.108705258506399E-2</c:v>
                </c:pt>
                <c:pt idx="471">
                  <c:v>8.6610693769332725E-2</c:v>
                </c:pt>
                <c:pt idx="472">
                  <c:v>8.9593460008837722E-2</c:v>
                </c:pt>
                <c:pt idx="473">
                  <c:v>9.8320813079982194E-2</c:v>
                </c:pt>
                <c:pt idx="474">
                  <c:v>9.3128590366769792E-2</c:v>
                </c:pt>
                <c:pt idx="475">
                  <c:v>9.1361025187803868E-2</c:v>
                </c:pt>
                <c:pt idx="476">
                  <c:v>9.0366769774635314E-2</c:v>
                </c:pt>
                <c:pt idx="477">
                  <c:v>9.4675209898364976E-2</c:v>
                </c:pt>
                <c:pt idx="478">
                  <c:v>9.7437030490499232E-2</c:v>
                </c:pt>
                <c:pt idx="479">
                  <c:v>9.9536014140521489E-2</c:v>
                </c:pt>
                <c:pt idx="480">
                  <c:v>0.11069376933274411</c:v>
                </c:pt>
                <c:pt idx="481">
                  <c:v>0.10870525850640744</c:v>
                </c:pt>
                <c:pt idx="482">
                  <c:v>0.11179849756959781</c:v>
                </c:pt>
                <c:pt idx="483">
                  <c:v>0.10980998674326115</c:v>
                </c:pt>
                <c:pt idx="484">
                  <c:v>0.10483870967741926</c:v>
                </c:pt>
                <c:pt idx="485">
                  <c:v>0.1114670790985417</c:v>
                </c:pt>
                <c:pt idx="486">
                  <c:v>0.11555457357490062</c:v>
                </c:pt>
                <c:pt idx="487">
                  <c:v>0.12096774193548376</c:v>
                </c:pt>
                <c:pt idx="488">
                  <c:v>0.12660185594343787</c:v>
                </c:pt>
                <c:pt idx="489">
                  <c:v>0.11886875828546173</c:v>
                </c:pt>
                <c:pt idx="490">
                  <c:v>0.12483429076447194</c:v>
                </c:pt>
                <c:pt idx="491">
                  <c:v>0.12472381794078657</c:v>
                </c:pt>
                <c:pt idx="492">
                  <c:v>0.12317719840919117</c:v>
                </c:pt>
                <c:pt idx="493">
                  <c:v>0.1288113124171455</c:v>
                </c:pt>
                <c:pt idx="494">
                  <c:v>0.13091029606716753</c:v>
                </c:pt>
                <c:pt idx="495">
                  <c:v>0.13809102960671682</c:v>
                </c:pt>
                <c:pt idx="496">
                  <c:v>0.13676535572249215</c:v>
                </c:pt>
                <c:pt idx="497">
                  <c:v>0.13334069818824568</c:v>
                </c:pt>
                <c:pt idx="498">
                  <c:v>0.12494476358815731</c:v>
                </c:pt>
                <c:pt idx="499">
                  <c:v>9.7326557666813862E-2</c:v>
                </c:pt>
                <c:pt idx="500">
                  <c:v>0.10075121520106056</c:v>
                </c:pt>
                <c:pt idx="501">
                  <c:v>0.10483870967741926</c:v>
                </c:pt>
                <c:pt idx="502">
                  <c:v>9.633230225364553E-2</c:v>
                </c:pt>
                <c:pt idx="503">
                  <c:v>8.6168802474591244E-2</c:v>
                </c:pt>
                <c:pt idx="504">
                  <c:v>9.1140079540433128E-2</c:v>
                </c:pt>
                <c:pt idx="505">
                  <c:v>8.5505965532479022E-2</c:v>
                </c:pt>
                <c:pt idx="506">
                  <c:v>8.8488731771984019E-2</c:v>
                </c:pt>
                <c:pt idx="507">
                  <c:v>9.5227574016791827E-2</c:v>
                </c:pt>
                <c:pt idx="508">
                  <c:v>9.3791427308882014E-2</c:v>
                </c:pt>
                <c:pt idx="509">
                  <c:v>0.10053026955368982</c:v>
                </c:pt>
                <c:pt idx="510">
                  <c:v>9.6111356606274789E-2</c:v>
                </c:pt>
                <c:pt idx="511">
                  <c:v>9.633230225364553E-2</c:v>
                </c:pt>
                <c:pt idx="512">
                  <c:v>9.0477242598320684E-2</c:v>
                </c:pt>
                <c:pt idx="513">
                  <c:v>9.4454264250994235E-2</c:v>
                </c:pt>
                <c:pt idx="514">
                  <c:v>9.0698188245691425E-2</c:v>
                </c:pt>
                <c:pt idx="515">
                  <c:v>9.1692443658859979E-2</c:v>
                </c:pt>
                <c:pt idx="516">
                  <c:v>9.1692443658859979E-2</c:v>
                </c:pt>
                <c:pt idx="517">
                  <c:v>9.7216084843128492E-2</c:v>
                </c:pt>
                <c:pt idx="518">
                  <c:v>9.23552806009722E-2</c:v>
                </c:pt>
                <c:pt idx="519">
                  <c:v>0.10704816615112689</c:v>
                </c:pt>
                <c:pt idx="520">
                  <c:v>0.1062748563853293</c:v>
                </c:pt>
                <c:pt idx="521">
                  <c:v>0.10704816615112689</c:v>
                </c:pt>
                <c:pt idx="522">
                  <c:v>0.11433937251436133</c:v>
                </c:pt>
                <c:pt idx="523">
                  <c:v>0.1130136986301371</c:v>
                </c:pt>
                <c:pt idx="524">
                  <c:v>9.7326557666813862E-2</c:v>
                </c:pt>
                <c:pt idx="525">
                  <c:v>9.8983650022094638E-2</c:v>
                </c:pt>
                <c:pt idx="526">
                  <c:v>0.10638532920901467</c:v>
                </c:pt>
                <c:pt idx="527">
                  <c:v>0.10715863897481226</c:v>
                </c:pt>
                <c:pt idx="528">
                  <c:v>0.1114670790985417</c:v>
                </c:pt>
                <c:pt idx="529">
                  <c:v>0.11036235086168822</c:v>
                </c:pt>
                <c:pt idx="530">
                  <c:v>0.10605391073795856</c:v>
                </c:pt>
                <c:pt idx="531">
                  <c:v>0.11058329650905896</c:v>
                </c:pt>
                <c:pt idx="532">
                  <c:v>0.10859478568272207</c:v>
                </c:pt>
                <c:pt idx="533">
                  <c:v>0.10947856827220503</c:v>
                </c:pt>
                <c:pt idx="534">
                  <c:v>0.1130136986301371</c:v>
                </c:pt>
                <c:pt idx="535">
                  <c:v>0.12251436146707917</c:v>
                </c:pt>
                <c:pt idx="536">
                  <c:v>0.11886875828546173</c:v>
                </c:pt>
                <c:pt idx="537">
                  <c:v>0.12328767123287654</c:v>
                </c:pt>
                <c:pt idx="538">
                  <c:v>0.12140963323022524</c:v>
                </c:pt>
                <c:pt idx="539">
                  <c:v>0.11997348652231565</c:v>
                </c:pt>
                <c:pt idx="540">
                  <c:v>0.13024745912505509</c:v>
                </c:pt>
                <c:pt idx="541">
                  <c:v>0.12660185594343787</c:v>
                </c:pt>
                <c:pt idx="542">
                  <c:v>0.12527618205921343</c:v>
                </c:pt>
                <c:pt idx="543">
                  <c:v>0.10947856827220503</c:v>
                </c:pt>
                <c:pt idx="544">
                  <c:v>9.7326557666813862E-2</c:v>
                </c:pt>
                <c:pt idx="545">
                  <c:v>9.4785682722050346E-2</c:v>
                </c:pt>
                <c:pt idx="546">
                  <c:v>9.0366769774635314E-2</c:v>
                </c:pt>
                <c:pt idx="547">
                  <c:v>7.4679628811312515E-2</c:v>
                </c:pt>
                <c:pt idx="548">
                  <c:v>7.5673884224480847E-2</c:v>
                </c:pt>
                <c:pt idx="549">
                  <c:v>7.4348210340256404E-2</c:v>
                </c:pt>
                <c:pt idx="550">
                  <c:v>7.9429960229783436E-2</c:v>
                </c:pt>
                <c:pt idx="551">
                  <c:v>9.0477242598320684E-2</c:v>
                </c:pt>
                <c:pt idx="552">
                  <c:v>9.224480777728683E-2</c:v>
                </c:pt>
                <c:pt idx="553">
                  <c:v>9.6442775077331122E-2</c:v>
                </c:pt>
                <c:pt idx="554">
                  <c:v>9.6995139195757751E-2</c:v>
                </c:pt>
                <c:pt idx="555">
                  <c:v>9.4122845779938125E-2</c:v>
                </c:pt>
                <c:pt idx="556">
                  <c:v>0.104396818382678</c:v>
                </c:pt>
                <c:pt idx="557">
                  <c:v>9.5117101193106457E-2</c:v>
                </c:pt>
                <c:pt idx="558">
                  <c:v>9.23552806009722E-2</c:v>
                </c:pt>
                <c:pt idx="559">
                  <c:v>9.4122845779938125E-2</c:v>
                </c:pt>
                <c:pt idx="560">
                  <c:v>0.10119310649580204</c:v>
                </c:pt>
                <c:pt idx="561">
                  <c:v>0.10296067167476797</c:v>
                </c:pt>
                <c:pt idx="562">
                  <c:v>0.10185594343791426</c:v>
                </c:pt>
                <c:pt idx="563">
                  <c:v>0.10119310649580204</c:v>
                </c:pt>
                <c:pt idx="564">
                  <c:v>9.6111356606274789E-2</c:v>
                </c:pt>
                <c:pt idx="565">
                  <c:v>9.6663720724701641E-2</c:v>
                </c:pt>
                <c:pt idx="566">
                  <c:v>9.975695978789223E-2</c:v>
                </c:pt>
                <c:pt idx="567">
                  <c:v>9.997790543526297E-2</c:v>
                </c:pt>
                <c:pt idx="568">
                  <c:v>0.10174547061422889</c:v>
                </c:pt>
                <c:pt idx="569">
                  <c:v>8.8157313300927909E-2</c:v>
                </c:pt>
                <c:pt idx="570">
                  <c:v>8.5285019885108282E-2</c:v>
                </c:pt>
                <c:pt idx="571">
                  <c:v>9.0587715422006054E-2</c:v>
                </c:pt>
                <c:pt idx="572">
                  <c:v>9.0587715422006054E-2</c:v>
                </c:pt>
                <c:pt idx="573">
                  <c:v>7.9209014582412696E-2</c:v>
                </c:pt>
                <c:pt idx="574">
                  <c:v>6.893504197967304E-2</c:v>
                </c:pt>
                <c:pt idx="575">
                  <c:v>7.1034025629695074E-2</c:v>
                </c:pt>
                <c:pt idx="576">
                  <c:v>7.1475916924436556E-2</c:v>
                </c:pt>
                <c:pt idx="577">
                  <c:v>7.4569155987627145E-2</c:v>
                </c:pt>
                <c:pt idx="578">
                  <c:v>7.7330976579761401E-2</c:v>
                </c:pt>
                <c:pt idx="579">
                  <c:v>7.7883340698188253E-2</c:v>
                </c:pt>
                <c:pt idx="580">
                  <c:v>7.9982324348210287E-2</c:v>
                </c:pt>
                <c:pt idx="581">
                  <c:v>7.5784357048166218E-2</c:v>
                </c:pt>
                <c:pt idx="582">
                  <c:v>6.8051259390190078E-2</c:v>
                </c:pt>
                <c:pt idx="583">
                  <c:v>6.6062748563853191E-2</c:v>
                </c:pt>
                <c:pt idx="584">
                  <c:v>6.2527618205921343E-2</c:v>
                </c:pt>
                <c:pt idx="585">
                  <c:v>5.8329650905877051E-2</c:v>
                </c:pt>
                <c:pt idx="586">
                  <c:v>5.9323906319045383E-2</c:v>
                </c:pt>
                <c:pt idx="587">
                  <c:v>5.6230667255855016E-2</c:v>
                </c:pt>
                <c:pt idx="588">
                  <c:v>5.5899248784798905E-2</c:v>
                </c:pt>
                <c:pt idx="589">
                  <c:v>5.5899248784798905E-2</c:v>
                </c:pt>
                <c:pt idx="590">
                  <c:v>5.3468846663720759E-2</c:v>
                </c:pt>
                <c:pt idx="591">
                  <c:v>5.4131683605832981E-2</c:v>
                </c:pt>
                <c:pt idx="592">
                  <c:v>5.5236411842686683E-2</c:v>
                </c:pt>
                <c:pt idx="593">
                  <c:v>6.8051259390190078E-2</c:v>
                </c:pt>
                <c:pt idx="594">
                  <c:v>6.8161732213875448E-2</c:v>
                </c:pt>
                <c:pt idx="595">
                  <c:v>6.926646045072915E-2</c:v>
                </c:pt>
                <c:pt idx="596">
                  <c:v>6.5289438798055821E-2</c:v>
                </c:pt>
                <c:pt idx="597">
                  <c:v>6.2638091029606713E-2</c:v>
                </c:pt>
                <c:pt idx="598">
                  <c:v>7.4016791869200071E-2</c:v>
                </c:pt>
                <c:pt idx="599">
                  <c:v>7.7330976579761401E-2</c:v>
                </c:pt>
                <c:pt idx="600">
                  <c:v>8.108705258506399E-2</c:v>
                </c:pt>
                <c:pt idx="601">
                  <c:v>7.7110030932390661E-2</c:v>
                </c:pt>
                <c:pt idx="602">
                  <c:v>7.5452938577110107E-2</c:v>
                </c:pt>
                <c:pt idx="603">
                  <c:v>7.2801590808660999E-2</c:v>
                </c:pt>
                <c:pt idx="604">
                  <c:v>6.7940786566504707E-2</c:v>
                </c:pt>
                <c:pt idx="605">
                  <c:v>6.0428634555899308E-2</c:v>
                </c:pt>
                <c:pt idx="606">
                  <c:v>5.4352629253203721E-2</c:v>
                </c:pt>
                <c:pt idx="607">
                  <c:v>5.4463102076889092E-2</c:v>
                </c:pt>
                <c:pt idx="608">
                  <c:v>5.788775961113557E-2</c:v>
                </c:pt>
                <c:pt idx="609">
                  <c:v>6.904551480335841E-2</c:v>
                </c:pt>
                <c:pt idx="610">
                  <c:v>7.4348210340256404E-2</c:v>
                </c:pt>
                <c:pt idx="611">
                  <c:v>7.2912063632346369E-2</c:v>
                </c:pt>
                <c:pt idx="612">
                  <c:v>7.8214759169244363E-2</c:v>
                </c:pt>
                <c:pt idx="613">
                  <c:v>7.2691117984975628E-2</c:v>
                </c:pt>
                <c:pt idx="614">
                  <c:v>7.2138753866548777E-2</c:v>
                </c:pt>
                <c:pt idx="615">
                  <c:v>7.7662395050817512E-2</c:v>
                </c:pt>
                <c:pt idx="616">
                  <c:v>7.9982324348210287E-2</c:v>
                </c:pt>
                <c:pt idx="617">
                  <c:v>8.3186036235086247E-2</c:v>
                </c:pt>
                <c:pt idx="618">
                  <c:v>9.1140079540433128E-2</c:v>
                </c:pt>
                <c:pt idx="619">
                  <c:v>9.4454264250994235E-2</c:v>
                </c:pt>
                <c:pt idx="620">
                  <c:v>9.4012372956252754E-2</c:v>
                </c:pt>
                <c:pt idx="621">
                  <c:v>9.3128590366769792E-2</c:v>
                </c:pt>
                <c:pt idx="622">
                  <c:v>9.7437030490499232E-2</c:v>
                </c:pt>
                <c:pt idx="623">
                  <c:v>9.5117101193106457E-2</c:v>
                </c:pt>
                <c:pt idx="624">
                  <c:v>9.2907644719399052E-2</c:v>
                </c:pt>
                <c:pt idx="625">
                  <c:v>9.8873177198409268E-2</c:v>
                </c:pt>
                <c:pt idx="626">
                  <c:v>9.6111356606274789E-2</c:v>
                </c:pt>
                <c:pt idx="627">
                  <c:v>9.7989394608926306E-2</c:v>
                </c:pt>
                <c:pt idx="628">
                  <c:v>9.1581970835174609E-2</c:v>
                </c:pt>
                <c:pt idx="629">
                  <c:v>9.4122845779938125E-2</c:v>
                </c:pt>
                <c:pt idx="630">
                  <c:v>7.8104286345558993E-2</c:v>
                </c:pt>
                <c:pt idx="631">
                  <c:v>7.2249226690234147E-2</c:v>
                </c:pt>
                <c:pt idx="632">
                  <c:v>6.6394167034909524E-2</c:v>
                </c:pt>
                <c:pt idx="633">
                  <c:v>5.9765797613787086E-2</c:v>
                </c:pt>
                <c:pt idx="634">
                  <c:v>6.562085726911171E-2</c:v>
                </c:pt>
                <c:pt idx="635">
                  <c:v>6.5952275740167821E-2</c:v>
                </c:pt>
                <c:pt idx="636">
                  <c:v>6.5399911621741191E-2</c:v>
                </c:pt>
                <c:pt idx="637">
                  <c:v>6.4184710561201896E-2</c:v>
                </c:pt>
                <c:pt idx="638">
                  <c:v>6.2085726911179862E-2</c:v>
                </c:pt>
                <c:pt idx="639">
                  <c:v>6.6062748563853191E-2</c:v>
                </c:pt>
                <c:pt idx="640">
                  <c:v>6.0539107379584678E-2</c:v>
                </c:pt>
                <c:pt idx="641">
                  <c:v>6.2859036676977453E-2</c:v>
                </c:pt>
                <c:pt idx="642">
                  <c:v>6.2969509500662824E-2</c:v>
                </c:pt>
                <c:pt idx="643">
                  <c:v>5.8882015024304124E-2</c:v>
                </c:pt>
                <c:pt idx="644">
                  <c:v>5.8329650905877051E-2</c:v>
                </c:pt>
                <c:pt idx="645">
                  <c:v>7.3795846221829331E-2</c:v>
                </c:pt>
                <c:pt idx="646">
                  <c:v>8.0976579761378842E-2</c:v>
                </c:pt>
                <c:pt idx="647">
                  <c:v>8.4732655766681431E-2</c:v>
                </c:pt>
                <c:pt idx="648">
                  <c:v>8.2302253645603285E-2</c:v>
                </c:pt>
                <c:pt idx="649">
                  <c:v>7.8214759169244363E-2</c:v>
                </c:pt>
                <c:pt idx="650">
                  <c:v>7.5231992929739366E-2</c:v>
                </c:pt>
                <c:pt idx="651">
                  <c:v>7.2580645161290258E-2</c:v>
                </c:pt>
                <c:pt idx="652">
                  <c:v>7.9098541758727325E-2</c:v>
                </c:pt>
                <c:pt idx="653">
                  <c:v>7.699955810870529E-2</c:v>
                </c:pt>
                <c:pt idx="654">
                  <c:v>8.119752540874936E-2</c:v>
                </c:pt>
                <c:pt idx="655">
                  <c:v>8.6279275298276614E-2</c:v>
                </c:pt>
                <c:pt idx="656">
                  <c:v>8.5726911179849763E-2</c:v>
                </c:pt>
                <c:pt idx="657">
                  <c:v>9.2576226248342941E-2</c:v>
                </c:pt>
                <c:pt idx="658">
                  <c:v>8.8488731771984019E-2</c:v>
                </c:pt>
                <c:pt idx="659">
                  <c:v>8.3627927529827728E-2</c:v>
                </c:pt>
                <c:pt idx="660">
                  <c:v>8.5616438356164393E-2</c:v>
                </c:pt>
                <c:pt idx="661">
                  <c:v>8.5285019885108282E-2</c:v>
                </c:pt>
                <c:pt idx="662">
                  <c:v>8.8820150243040352E-2</c:v>
                </c:pt>
                <c:pt idx="663">
                  <c:v>9.0698188245691425E-2</c:v>
                </c:pt>
                <c:pt idx="664">
                  <c:v>8.89306230667255E-2</c:v>
                </c:pt>
                <c:pt idx="665">
                  <c:v>9.0477242598320684E-2</c:v>
                </c:pt>
                <c:pt idx="666">
                  <c:v>8.9151568714096241E-2</c:v>
                </c:pt>
                <c:pt idx="667">
                  <c:v>9.633230225364553E-2</c:v>
                </c:pt>
                <c:pt idx="668">
                  <c:v>8.9151568714096241E-2</c:v>
                </c:pt>
                <c:pt idx="669">
                  <c:v>8.3627927529827728E-2</c:v>
                </c:pt>
                <c:pt idx="670">
                  <c:v>7.1034025629695074E-2</c:v>
                </c:pt>
                <c:pt idx="671">
                  <c:v>6.9929297392841372E-2</c:v>
                </c:pt>
                <c:pt idx="672">
                  <c:v>6.5178965974370229E-2</c:v>
                </c:pt>
                <c:pt idx="673">
                  <c:v>7.5121520106053774E-2</c:v>
                </c:pt>
                <c:pt idx="674">
                  <c:v>7.6115775519222328E-2</c:v>
                </c:pt>
                <c:pt idx="675">
                  <c:v>8.3406981882456988E-2</c:v>
                </c:pt>
                <c:pt idx="676">
                  <c:v>8.5285019885108282E-2</c:v>
                </c:pt>
                <c:pt idx="677">
                  <c:v>8.4069818824568987E-2</c:v>
                </c:pt>
                <c:pt idx="678">
                  <c:v>7.7110030932390661E-2</c:v>
                </c:pt>
                <c:pt idx="679">
                  <c:v>7.7662395050817512E-2</c:v>
                </c:pt>
                <c:pt idx="680">
                  <c:v>7.6447193990278439E-2</c:v>
                </c:pt>
                <c:pt idx="681">
                  <c:v>7.4790101634997663E-2</c:v>
                </c:pt>
                <c:pt idx="682">
                  <c:v>6.2527618205921343E-2</c:v>
                </c:pt>
                <c:pt idx="683">
                  <c:v>6.2859036676977453E-2</c:v>
                </c:pt>
                <c:pt idx="684">
                  <c:v>5.4242156429518351E-2</c:v>
                </c:pt>
                <c:pt idx="685">
                  <c:v>6.1091471498011529E-2</c:v>
                </c:pt>
                <c:pt idx="686">
                  <c:v>6.3190455148033564E-2</c:v>
                </c:pt>
                <c:pt idx="687">
                  <c:v>6.4184710561201896E-2</c:v>
                </c:pt>
                <c:pt idx="688">
                  <c:v>6.8272205037560818E-2</c:v>
                </c:pt>
                <c:pt idx="689">
                  <c:v>6.904551480335841E-2</c:v>
                </c:pt>
                <c:pt idx="690">
                  <c:v>8.0645161290322509E-2</c:v>
                </c:pt>
                <c:pt idx="691">
                  <c:v>8.0755634114007879E-2</c:v>
                </c:pt>
                <c:pt idx="692">
                  <c:v>8.6942112240388836E-2</c:v>
                </c:pt>
                <c:pt idx="693">
                  <c:v>8.6942112240388836E-2</c:v>
                </c:pt>
                <c:pt idx="694">
                  <c:v>8.2744144940344544E-2</c:v>
                </c:pt>
                <c:pt idx="695">
                  <c:v>8.3627927529827728E-2</c:v>
                </c:pt>
                <c:pt idx="696">
                  <c:v>8.2523199292974025E-2</c:v>
                </c:pt>
                <c:pt idx="697">
                  <c:v>7.1254971277065815E-2</c:v>
                </c:pt>
                <c:pt idx="698">
                  <c:v>7.1365444100751185E-2</c:v>
                </c:pt>
                <c:pt idx="699">
                  <c:v>7.4458683163941775E-2</c:v>
                </c:pt>
                <c:pt idx="700">
                  <c:v>7.7772867874502882E-2</c:v>
                </c:pt>
                <c:pt idx="701">
                  <c:v>7.3685373398143961E-2</c:v>
                </c:pt>
                <c:pt idx="702">
                  <c:v>7.8767123287671215E-2</c:v>
                </c:pt>
                <c:pt idx="703">
                  <c:v>7.5342465753424737E-2</c:v>
                </c:pt>
                <c:pt idx="704">
                  <c:v>7.357490057445859E-2</c:v>
                </c:pt>
                <c:pt idx="705">
                  <c:v>8.3075563411400877E-2</c:v>
                </c:pt>
                <c:pt idx="706">
                  <c:v>8.2854617764029914E-2</c:v>
                </c:pt>
                <c:pt idx="707">
                  <c:v>8.1639416703490841E-2</c:v>
                </c:pt>
                <c:pt idx="708">
                  <c:v>7.5894829871851588E-2</c:v>
                </c:pt>
                <c:pt idx="709">
                  <c:v>7.0150243040212112E-2</c:v>
                </c:pt>
                <c:pt idx="710">
                  <c:v>7.2028281042863407E-2</c:v>
                </c:pt>
                <c:pt idx="711">
                  <c:v>7.0702607158638964E-2</c:v>
                </c:pt>
                <c:pt idx="712">
                  <c:v>7.2470172337604888E-2</c:v>
                </c:pt>
                <c:pt idx="713">
                  <c:v>7.2691117984975628E-2</c:v>
                </c:pt>
                <c:pt idx="714">
                  <c:v>6.7388422448077634E-2</c:v>
                </c:pt>
                <c:pt idx="715">
                  <c:v>7.3133009279717331E-2</c:v>
                </c:pt>
                <c:pt idx="716">
                  <c:v>7.5452938577110107E-2</c:v>
                </c:pt>
                <c:pt idx="717">
                  <c:v>8.1528943879805471E-2</c:v>
                </c:pt>
                <c:pt idx="718">
                  <c:v>7.6336721166593069E-2</c:v>
                </c:pt>
                <c:pt idx="719">
                  <c:v>8.3517454706142358E-2</c:v>
                </c:pt>
                <c:pt idx="720">
                  <c:v>7.9871851524524917E-2</c:v>
                </c:pt>
                <c:pt idx="721">
                  <c:v>8.5395492708793652E-2</c:v>
                </c:pt>
                <c:pt idx="722">
                  <c:v>9.23552806009722E-2</c:v>
                </c:pt>
                <c:pt idx="723">
                  <c:v>9.4564737074679606E-2</c:v>
                </c:pt>
                <c:pt idx="724">
                  <c:v>8.9482987185152352E-2</c:v>
                </c:pt>
                <c:pt idx="725">
                  <c:v>9.4012372956252754E-2</c:v>
                </c:pt>
                <c:pt idx="726">
                  <c:v>9.2576226248342941E-2</c:v>
                </c:pt>
                <c:pt idx="727">
                  <c:v>9.3570481661511273E-2</c:v>
                </c:pt>
                <c:pt idx="728">
                  <c:v>9.2576226248342941E-2</c:v>
                </c:pt>
                <c:pt idx="729">
                  <c:v>9.6663720724701641E-2</c:v>
                </c:pt>
                <c:pt idx="730">
                  <c:v>9.7768448961555565E-2</c:v>
                </c:pt>
                <c:pt idx="731">
                  <c:v>9.7547503314184825E-2</c:v>
                </c:pt>
                <c:pt idx="732">
                  <c:v>9.8431285903667565E-2</c:v>
                </c:pt>
                <c:pt idx="733">
                  <c:v>9.7547503314184825E-2</c:v>
                </c:pt>
                <c:pt idx="734">
                  <c:v>9.7657976137870195E-2</c:v>
                </c:pt>
                <c:pt idx="735">
                  <c:v>9.1581970835174609E-2</c:v>
                </c:pt>
                <c:pt idx="736">
                  <c:v>9.2576226248342941E-2</c:v>
                </c:pt>
                <c:pt idx="737">
                  <c:v>7.7551922227132142E-2</c:v>
                </c:pt>
                <c:pt idx="738">
                  <c:v>7.5121520106053774E-2</c:v>
                </c:pt>
                <c:pt idx="739">
                  <c:v>7.5894829871851588E-2</c:v>
                </c:pt>
                <c:pt idx="740">
                  <c:v>6.9818824569156002E-2</c:v>
                </c:pt>
                <c:pt idx="741">
                  <c:v>7.6336721166593069E-2</c:v>
                </c:pt>
                <c:pt idx="742">
                  <c:v>8.0313742819266398E-2</c:v>
                </c:pt>
                <c:pt idx="743">
                  <c:v>8.7604949182501057E-2</c:v>
                </c:pt>
                <c:pt idx="744">
                  <c:v>9.0145824127264795E-2</c:v>
                </c:pt>
                <c:pt idx="745">
                  <c:v>9.1471498011489238E-2</c:v>
                </c:pt>
                <c:pt idx="746">
                  <c:v>0.10262925320371186</c:v>
                </c:pt>
                <c:pt idx="747">
                  <c:v>0.10671674768007078</c:v>
                </c:pt>
                <c:pt idx="748">
                  <c:v>0.10682722050375615</c:v>
                </c:pt>
                <c:pt idx="749">
                  <c:v>0.11257180733539562</c:v>
                </c:pt>
                <c:pt idx="750">
                  <c:v>0.11588599204595673</c:v>
                </c:pt>
                <c:pt idx="751">
                  <c:v>0.1144498453380467</c:v>
                </c:pt>
                <c:pt idx="752">
                  <c:v>0.11721166593018117</c:v>
                </c:pt>
                <c:pt idx="753">
                  <c:v>0.12317719840919117</c:v>
                </c:pt>
                <c:pt idx="754">
                  <c:v>0.12273530711444991</c:v>
                </c:pt>
                <c:pt idx="755">
                  <c:v>0.12030490499337154</c:v>
                </c:pt>
                <c:pt idx="756">
                  <c:v>0.11875828546177636</c:v>
                </c:pt>
                <c:pt idx="757">
                  <c:v>0.11765355722492266</c:v>
                </c:pt>
                <c:pt idx="758">
                  <c:v>0.12384003535130361</c:v>
                </c:pt>
                <c:pt idx="759">
                  <c:v>0.11643835616438358</c:v>
                </c:pt>
                <c:pt idx="760">
                  <c:v>0.11699072028281043</c:v>
                </c:pt>
                <c:pt idx="761">
                  <c:v>0.11179849756959781</c:v>
                </c:pt>
                <c:pt idx="762">
                  <c:v>0.1159964648696421</c:v>
                </c:pt>
                <c:pt idx="763">
                  <c:v>0.1130136986301371</c:v>
                </c:pt>
                <c:pt idx="764">
                  <c:v>0.12273530711444991</c:v>
                </c:pt>
                <c:pt idx="765">
                  <c:v>0.12361908970393265</c:v>
                </c:pt>
                <c:pt idx="766">
                  <c:v>0.11953159522757417</c:v>
                </c:pt>
                <c:pt idx="767">
                  <c:v>0.11809544851966414</c:v>
                </c:pt>
                <c:pt idx="768">
                  <c:v>0.12726469288555009</c:v>
                </c:pt>
                <c:pt idx="769">
                  <c:v>0.13787008395934608</c:v>
                </c:pt>
                <c:pt idx="770">
                  <c:v>0.13356164383561642</c:v>
                </c:pt>
                <c:pt idx="771">
                  <c:v>0.13499779054352645</c:v>
                </c:pt>
                <c:pt idx="772">
                  <c:v>0.13654441007512141</c:v>
                </c:pt>
                <c:pt idx="773">
                  <c:v>0.13433495360141401</c:v>
                </c:pt>
                <c:pt idx="774">
                  <c:v>0.13300927971718957</c:v>
                </c:pt>
                <c:pt idx="775">
                  <c:v>0.1340035351303579</c:v>
                </c:pt>
                <c:pt idx="776">
                  <c:v>0.13477684489615549</c:v>
                </c:pt>
                <c:pt idx="777">
                  <c:v>0.13566062748563845</c:v>
                </c:pt>
                <c:pt idx="778">
                  <c:v>0.13610251878037993</c:v>
                </c:pt>
                <c:pt idx="779">
                  <c:v>0.13013698630136972</c:v>
                </c:pt>
                <c:pt idx="780">
                  <c:v>0.12571807335395491</c:v>
                </c:pt>
                <c:pt idx="781">
                  <c:v>0.13068935041979679</c:v>
                </c:pt>
                <c:pt idx="782">
                  <c:v>0.13499779054352645</c:v>
                </c:pt>
                <c:pt idx="783">
                  <c:v>0.12781705700397694</c:v>
                </c:pt>
                <c:pt idx="784">
                  <c:v>0.11555457357490062</c:v>
                </c:pt>
                <c:pt idx="785">
                  <c:v>0.1246133451171012</c:v>
                </c:pt>
                <c:pt idx="786">
                  <c:v>0.12163057887759621</c:v>
                </c:pt>
                <c:pt idx="787">
                  <c:v>0.12350861688024728</c:v>
                </c:pt>
                <c:pt idx="788">
                  <c:v>0.12030490499337154</c:v>
                </c:pt>
                <c:pt idx="789">
                  <c:v>0.11676977463543947</c:v>
                </c:pt>
                <c:pt idx="790">
                  <c:v>0.11400795404330522</c:v>
                </c:pt>
                <c:pt idx="791">
                  <c:v>0.11765355722492266</c:v>
                </c:pt>
                <c:pt idx="792">
                  <c:v>0.10638532920901467</c:v>
                </c:pt>
                <c:pt idx="793">
                  <c:v>0.11290322580645173</c:v>
                </c:pt>
                <c:pt idx="794">
                  <c:v>0.11157755192222707</c:v>
                </c:pt>
                <c:pt idx="795">
                  <c:v>0.10649580203270004</c:v>
                </c:pt>
                <c:pt idx="796">
                  <c:v>0.10086168802474593</c:v>
                </c:pt>
                <c:pt idx="797">
                  <c:v>0.10583296509058759</c:v>
                </c:pt>
                <c:pt idx="798">
                  <c:v>0.10406539991162167</c:v>
                </c:pt>
                <c:pt idx="799">
                  <c:v>0.10450729120636315</c:v>
                </c:pt>
                <c:pt idx="800">
                  <c:v>0.1039549270879363</c:v>
                </c:pt>
                <c:pt idx="801">
                  <c:v>9.9536014140521489E-2</c:v>
                </c:pt>
                <c:pt idx="802">
                  <c:v>9.2797171895713682E-2</c:v>
                </c:pt>
                <c:pt idx="803">
                  <c:v>9.7105612019443122E-2</c:v>
                </c:pt>
                <c:pt idx="804">
                  <c:v>9.6663720724701641E-2</c:v>
                </c:pt>
                <c:pt idx="805">
                  <c:v>9.6995139195757751E-2</c:v>
                </c:pt>
                <c:pt idx="806">
                  <c:v>9.5006628369421087E-2</c:v>
                </c:pt>
                <c:pt idx="807">
                  <c:v>0.10229783473265575</c:v>
                </c:pt>
                <c:pt idx="808">
                  <c:v>9.8873177198409268E-2</c:v>
                </c:pt>
                <c:pt idx="809">
                  <c:v>0.10660627485638541</c:v>
                </c:pt>
                <c:pt idx="810">
                  <c:v>0.107379584622183</c:v>
                </c:pt>
                <c:pt idx="811">
                  <c:v>0.11102518780380022</c:v>
                </c:pt>
                <c:pt idx="812">
                  <c:v>0.11157755192222707</c:v>
                </c:pt>
                <c:pt idx="813">
                  <c:v>0.11080424215642948</c:v>
                </c:pt>
                <c:pt idx="814">
                  <c:v>0.10152452496685815</c:v>
                </c:pt>
                <c:pt idx="815">
                  <c:v>0.10760053026955352</c:v>
                </c:pt>
                <c:pt idx="816">
                  <c:v>0.10782147591692426</c:v>
                </c:pt>
                <c:pt idx="817">
                  <c:v>0.11544410075121525</c:v>
                </c:pt>
                <c:pt idx="818">
                  <c:v>0.11610693769332747</c:v>
                </c:pt>
                <c:pt idx="819">
                  <c:v>0.11168802474591244</c:v>
                </c:pt>
                <c:pt idx="820">
                  <c:v>0.1130136986301371</c:v>
                </c:pt>
                <c:pt idx="821">
                  <c:v>0.11467079098541744</c:v>
                </c:pt>
                <c:pt idx="822">
                  <c:v>0.11113566062748559</c:v>
                </c:pt>
                <c:pt idx="823">
                  <c:v>0.11456031816173207</c:v>
                </c:pt>
                <c:pt idx="824">
                  <c:v>0.11953159522757417</c:v>
                </c:pt>
                <c:pt idx="825">
                  <c:v>0.11345558992487859</c:v>
                </c:pt>
                <c:pt idx="826">
                  <c:v>0.11831639416703488</c:v>
                </c:pt>
                <c:pt idx="827">
                  <c:v>0.1194211224038888</c:v>
                </c:pt>
                <c:pt idx="828">
                  <c:v>0.1211886875828545</c:v>
                </c:pt>
                <c:pt idx="829">
                  <c:v>0.11809544851966414</c:v>
                </c:pt>
                <c:pt idx="830">
                  <c:v>0.11676977463543947</c:v>
                </c:pt>
                <c:pt idx="831">
                  <c:v>0.11268228015908099</c:v>
                </c:pt>
                <c:pt idx="832">
                  <c:v>0.1159964648696421</c:v>
                </c:pt>
                <c:pt idx="833">
                  <c:v>0.10494918250110463</c:v>
                </c:pt>
                <c:pt idx="834">
                  <c:v>0.10086168802474593</c:v>
                </c:pt>
                <c:pt idx="835">
                  <c:v>0.10273972602739723</c:v>
                </c:pt>
                <c:pt idx="836">
                  <c:v>0.10307114449845334</c:v>
                </c:pt>
                <c:pt idx="837">
                  <c:v>9.7989394608926306E-2</c:v>
                </c:pt>
                <c:pt idx="838">
                  <c:v>9.5227574016791827E-2</c:v>
                </c:pt>
                <c:pt idx="839">
                  <c:v>9.7437030490499232E-2</c:v>
                </c:pt>
                <c:pt idx="840">
                  <c:v>9.5227574016791827E-2</c:v>
                </c:pt>
                <c:pt idx="841">
                  <c:v>8.8820150243040352E-2</c:v>
                </c:pt>
                <c:pt idx="842">
                  <c:v>9.6442775077331122E-2</c:v>
                </c:pt>
                <c:pt idx="843">
                  <c:v>0.10086168802474593</c:v>
                </c:pt>
                <c:pt idx="844">
                  <c:v>0.10605391073795856</c:v>
                </c:pt>
                <c:pt idx="845">
                  <c:v>0.10760053026955352</c:v>
                </c:pt>
                <c:pt idx="846">
                  <c:v>0.10638532920901467</c:v>
                </c:pt>
                <c:pt idx="847">
                  <c:v>0.10693769332744152</c:v>
                </c:pt>
                <c:pt idx="848">
                  <c:v>0.11014140521431726</c:v>
                </c:pt>
                <c:pt idx="849">
                  <c:v>0.11025187803800263</c:v>
                </c:pt>
                <c:pt idx="850">
                  <c:v>0.11478126380910303</c:v>
                </c:pt>
                <c:pt idx="851">
                  <c:v>0.11433937251436133</c:v>
                </c:pt>
                <c:pt idx="852">
                  <c:v>0.1130136986301371</c:v>
                </c:pt>
                <c:pt idx="853">
                  <c:v>0.10782147591692426</c:v>
                </c:pt>
                <c:pt idx="854">
                  <c:v>0.11135660627485633</c:v>
                </c:pt>
                <c:pt idx="855">
                  <c:v>0.11080424215642948</c:v>
                </c:pt>
                <c:pt idx="856">
                  <c:v>0.10969951391957578</c:v>
                </c:pt>
                <c:pt idx="857">
                  <c:v>0.10064074237737519</c:v>
                </c:pt>
                <c:pt idx="858">
                  <c:v>0.10296067167476797</c:v>
                </c:pt>
                <c:pt idx="859">
                  <c:v>0.10329209014582408</c:v>
                </c:pt>
                <c:pt idx="860">
                  <c:v>0.10064074237737519</c:v>
                </c:pt>
                <c:pt idx="861">
                  <c:v>0.10008837825894834</c:v>
                </c:pt>
                <c:pt idx="862">
                  <c:v>9.7878921785240935E-2</c:v>
                </c:pt>
                <c:pt idx="863">
                  <c:v>9.7326557666813862E-2</c:v>
                </c:pt>
                <c:pt idx="864">
                  <c:v>9.8210340256296824E-2</c:v>
                </c:pt>
                <c:pt idx="865">
                  <c:v>9.8762704374723898E-2</c:v>
                </c:pt>
                <c:pt idx="866">
                  <c:v>0.10064074237737519</c:v>
                </c:pt>
                <c:pt idx="867">
                  <c:v>9.5448519664162568E-2</c:v>
                </c:pt>
                <c:pt idx="868">
                  <c:v>9.8983650022094638E-2</c:v>
                </c:pt>
                <c:pt idx="869">
                  <c:v>8.9703932832523314E-2</c:v>
                </c:pt>
                <c:pt idx="870">
                  <c:v>9.1140079540433128E-2</c:v>
                </c:pt>
                <c:pt idx="871">
                  <c:v>0.10340256296950945</c:v>
                </c:pt>
                <c:pt idx="872">
                  <c:v>0.11290322580645173</c:v>
                </c:pt>
                <c:pt idx="873">
                  <c:v>0.11456031816173207</c:v>
                </c:pt>
                <c:pt idx="874">
                  <c:v>0.11334511710119322</c:v>
                </c:pt>
                <c:pt idx="875">
                  <c:v>0.10572249226690222</c:v>
                </c:pt>
                <c:pt idx="876">
                  <c:v>0.1009721608484313</c:v>
                </c:pt>
                <c:pt idx="877">
                  <c:v>8.9151568714096241E-2</c:v>
                </c:pt>
                <c:pt idx="878">
                  <c:v>8.1418471056120101E-2</c:v>
                </c:pt>
                <c:pt idx="879">
                  <c:v>8.2523199292974025E-2</c:v>
                </c:pt>
                <c:pt idx="880">
                  <c:v>7.4790101634997663E-2</c:v>
                </c:pt>
                <c:pt idx="881">
                  <c:v>7.5342465753424737E-2</c:v>
                </c:pt>
                <c:pt idx="882">
                  <c:v>7.8214759169244363E-2</c:v>
                </c:pt>
                <c:pt idx="883">
                  <c:v>7.4900574458683034E-2</c:v>
                </c:pt>
                <c:pt idx="884">
                  <c:v>7.4569155987627145E-2</c:v>
                </c:pt>
                <c:pt idx="885">
                  <c:v>7.6115775519222328E-2</c:v>
                </c:pt>
                <c:pt idx="886">
                  <c:v>8.0092797171895658E-2</c:v>
                </c:pt>
                <c:pt idx="887">
                  <c:v>7.666813963764918E-2</c:v>
                </c:pt>
                <c:pt idx="888">
                  <c:v>6.915598762704378E-2</c:v>
                </c:pt>
                <c:pt idx="889">
                  <c:v>7.3243482103402702E-2</c:v>
                </c:pt>
                <c:pt idx="890">
                  <c:v>6.3963764913831156E-2</c:v>
                </c:pt>
                <c:pt idx="891">
                  <c:v>6.6062748563853191E-2</c:v>
                </c:pt>
                <c:pt idx="892">
                  <c:v>6.2859036676977453E-2</c:v>
                </c:pt>
                <c:pt idx="893">
                  <c:v>6.6283694211223931E-2</c:v>
                </c:pt>
                <c:pt idx="894">
                  <c:v>6.8493150684931337E-2</c:v>
                </c:pt>
                <c:pt idx="895">
                  <c:v>7.0923552806009704E-2</c:v>
                </c:pt>
                <c:pt idx="896">
                  <c:v>7.0260715863897483E-2</c:v>
                </c:pt>
                <c:pt idx="897">
                  <c:v>7.0371188687582853E-2</c:v>
                </c:pt>
                <c:pt idx="898">
                  <c:v>7.2801590808660999E-2</c:v>
                </c:pt>
                <c:pt idx="899">
                  <c:v>7.7441449403446772E-2</c:v>
                </c:pt>
                <c:pt idx="900">
                  <c:v>7.5231992929739366E-2</c:v>
                </c:pt>
                <c:pt idx="901">
                  <c:v>7.7883340698188253E-2</c:v>
                </c:pt>
                <c:pt idx="902">
                  <c:v>7.7220503756076031E-2</c:v>
                </c:pt>
                <c:pt idx="903">
                  <c:v>7.4348210340256404E-2</c:v>
                </c:pt>
                <c:pt idx="904">
                  <c:v>7.357490057445859E-2</c:v>
                </c:pt>
                <c:pt idx="905">
                  <c:v>7.0813079982324334E-2</c:v>
                </c:pt>
                <c:pt idx="906">
                  <c:v>7.4237737516571034E-2</c:v>
                </c:pt>
                <c:pt idx="907">
                  <c:v>6.0980998674326159E-2</c:v>
                </c:pt>
                <c:pt idx="908">
                  <c:v>6.0097216084843197E-2</c:v>
                </c:pt>
                <c:pt idx="909">
                  <c:v>5.6009721608484275E-2</c:v>
                </c:pt>
                <c:pt idx="910">
                  <c:v>5.821917808219168E-2</c:v>
                </c:pt>
                <c:pt idx="911">
                  <c:v>6.4516129032258007E-2</c:v>
                </c:pt>
                <c:pt idx="912">
                  <c:v>6.6615112682280264E-2</c:v>
                </c:pt>
                <c:pt idx="913">
                  <c:v>6.4958020326999488E-2</c:v>
                </c:pt>
                <c:pt idx="914">
                  <c:v>6.0980998674326159E-2</c:v>
                </c:pt>
                <c:pt idx="915">
                  <c:v>6.4958020326999488E-2</c:v>
                </c:pt>
                <c:pt idx="916">
                  <c:v>6.6836058329651005E-2</c:v>
                </c:pt>
                <c:pt idx="917">
                  <c:v>6.4626601855943377E-2</c:v>
                </c:pt>
                <c:pt idx="918">
                  <c:v>6.6504639858594894E-2</c:v>
                </c:pt>
                <c:pt idx="919">
                  <c:v>6.8493150684931337E-2</c:v>
                </c:pt>
                <c:pt idx="920">
                  <c:v>6.4405656208572637E-2</c:v>
                </c:pt>
                <c:pt idx="921">
                  <c:v>6.3411400795404305E-2</c:v>
                </c:pt>
                <c:pt idx="922">
                  <c:v>5.4794520547945202E-2</c:v>
                </c:pt>
                <c:pt idx="923">
                  <c:v>5.5678303137428165E-2</c:v>
                </c:pt>
                <c:pt idx="924">
                  <c:v>5.0927971718957243E-2</c:v>
                </c:pt>
                <c:pt idx="925">
                  <c:v>4.4741493592576287E-2</c:v>
                </c:pt>
                <c:pt idx="926">
                  <c:v>4.5183384887317768E-2</c:v>
                </c:pt>
                <c:pt idx="927">
                  <c:v>5.2143172779496316E-2</c:v>
                </c:pt>
                <c:pt idx="928">
                  <c:v>5.048608042421554E-2</c:v>
                </c:pt>
                <c:pt idx="929">
                  <c:v>6.5952275740167821E-2</c:v>
                </c:pt>
                <c:pt idx="930">
                  <c:v>7.0150243040212112E-2</c:v>
                </c:pt>
                <c:pt idx="931">
                  <c:v>6.8161732213875448E-2</c:v>
                </c:pt>
                <c:pt idx="932">
                  <c:v>6.6836058329651005E-2</c:v>
                </c:pt>
                <c:pt idx="933">
                  <c:v>7.2580645161290258E-2</c:v>
                </c:pt>
                <c:pt idx="934">
                  <c:v>7.0039770216526742E-2</c:v>
                </c:pt>
                <c:pt idx="935">
                  <c:v>7.4569155987627145E-2</c:v>
                </c:pt>
                <c:pt idx="936">
                  <c:v>7.4900574458683034E-2</c:v>
                </c:pt>
                <c:pt idx="937">
                  <c:v>7.6226248342907699E-2</c:v>
                </c:pt>
                <c:pt idx="938">
                  <c:v>6.4626601855943377E-2</c:v>
                </c:pt>
                <c:pt idx="939">
                  <c:v>6.3411400795404305E-2</c:v>
                </c:pt>
                <c:pt idx="940">
                  <c:v>6.2527618205921343E-2</c:v>
                </c:pt>
                <c:pt idx="941">
                  <c:v>7.3795846221829331E-2</c:v>
                </c:pt>
                <c:pt idx="942">
                  <c:v>7.4348210340256404E-2</c:v>
                </c:pt>
                <c:pt idx="943">
                  <c:v>6.6946531153336375E-2</c:v>
                </c:pt>
                <c:pt idx="944">
                  <c:v>6.3853292090145786E-2</c:v>
                </c:pt>
                <c:pt idx="945">
                  <c:v>6.562085726911171E-2</c:v>
                </c:pt>
                <c:pt idx="946">
                  <c:v>6.2638091029606713E-2</c:v>
                </c:pt>
                <c:pt idx="947">
                  <c:v>6.9487406098099891E-2</c:v>
                </c:pt>
                <c:pt idx="948">
                  <c:v>6.6283694211223931E-2</c:v>
                </c:pt>
                <c:pt idx="949">
                  <c:v>6.6615112682280264E-2</c:v>
                </c:pt>
                <c:pt idx="950">
                  <c:v>5.7224922669023348E-2</c:v>
                </c:pt>
                <c:pt idx="951">
                  <c:v>5.5346884666372054E-2</c:v>
                </c:pt>
                <c:pt idx="952">
                  <c:v>5.5899248784798905E-2</c:v>
                </c:pt>
                <c:pt idx="953">
                  <c:v>6.4516129032258007E-2</c:v>
                </c:pt>
                <c:pt idx="954">
                  <c:v>5.9102960671674865E-2</c:v>
                </c:pt>
                <c:pt idx="955">
                  <c:v>6.584180291648245E-2</c:v>
                </c:pt>
                <c:pt idx="956">
                  <c:v>5.9102960671674865E-2</c:v>
                </c:pt>
              </c:numCache>
            </c:numRef>
          </c:val>
          <c:smooth val="0"/>
        </c:ser>
        <c:ser>
          <c:idx val="5"/>
          <c:order val="5"/>
          <c:tx>
            <c:strRef>
              <c:f>Sheet1!$H$962</c:f>
              <c:strCache>
                <c:ptCount val="1"/>
                <c:pt idx="0">
                  <c:v>CNY</c:v>
                </c:pt>
              </c:strCache>
            </c:strRef>
          </c:tx>
          <c:spPr>
            <a:ln w="28575" cap="rnd">
              <a:solidFill>
                <a:schemeClr val="accent6"/>
              </a:solidFill>
              <a:round/>
            </a:ln>
            <a:effectLst/>
          </c:spPr>
          <c:marker>
            <c:symbol val="none"/>
          </c:marker>
          <c:cat>
            <c:numRef>
              <c:f>Sheet1!$B$963:$B$1919</c:f>
              <c:numCache>
                <c:formatCode>m/d/yyyy</c:formatCode>
                <c:ptCount val="957"/>
                <c:pt idx="0">
                  <c:v>41642</c:v>
                </c:pt>
                <c:pt idx="1">
                  <c:v>41645</c:v>
                </c:pt>
                <c:pt idx="2">
                  <c:v>41646</c:v>
                </c:pt>
                <c:pt idx="3">
                  <c:v>41647</c:v>
                </c:pt>
                <c:pt idx="4">
                  <c:v>41648</c:v>
                </c:pt>
                <c:pt idx="5">
                  <c:v>41649</c:v>
                </c:pt>
                <c:pt idx="6">
                  <c:v>41652</c:v>
                </c:pt>
                <c:pt idx="7">
                  <c:v>41653</c:v>
                </c:pt>
                <c:pt idx="8">
                  <c:v>41654</c:v>
                </c:pt>
                <c:pt idx="9">
                  <c:v>41655</c:v>
                </c:pt>
                <c:pt idx="10">
                  <c:v>41656</c:v>
                </c:pt>
                <c:pt idx="11">
                  <c:v>41659</c:v>
                </c:pt>
                <c:pt idx="12">
                  <c:v>41660</c:v>
                </c:pt>
                <c:pt idx="13">
                  <c:v>41661</c:v>
                </c:pt>
                <c:pt idx="14">
                  <c:v>41662</c:v>
                </c:pt>
                <c:pt idx="15">
                  <c:v>41663</c:v>
                </c:pt>
                <c:pt idx="16">
                  <c:v>41666</c:v>
                </c:pt>
                <c:pt idx="17">
                  <c:v>41667</c:v>
                </c:pt>
                <c:pt idx="18">
                  <c:v>41668</c:v>
                </c:pt>
                <c:pt idx="19">
                  <c:v>41669</c:v>
                </c:pt>
                <c:pt idx="20">
                  <c:v>41670</c:v>
                </c:pt>
                <c:pt idx="21">
                  <c:v>41673</c:v>
                </c:pt>
                <c:pt idx="22">
                  <c:v>41674</c:v>
                </c:pt>
                <c:pt idx="23">
                  <c:v>41675</c:v>
                </c:pt>
                <c:pt idx="24">
                  <c:v>41676</c:v>
                </c:pt>
                <c:pt idx="25">
                  <c:v>41677</c:v>
                </c:pt>
                <c:pt idx="26">
                  <c:v>41680</c:v>
                </c:pt>
                <c:pt idx="27">
                  <c:v>41681</c:v>
                </c:pt>
                <c:pt idx="28">
                  <c:v>41682</c:v>
                </c:pt>
                <c:pt idx="29">
                  <c:v>41683</c:v>
                </c:pt>
                <c:pt idx="30">
                  <c:v>41684</c:v>
                </c:pt>
                <c:pt idx="31">
                  <c:v>41687</c:v>
                </c:pt>
                <c:pt idx="32">
                  <c:v>41688</c:v>
                </c:pt>
                <c:pt idx="33">
                  <c:v>41689</c:v>
                </c:pt>
                <c:pt idx="34">
                  <c:v>41690</c:v>
                </c:pt>
                <c:pt idx="35">
                  <c:v>41691</c:v>
                </c:pt>
                <c:pt idx="36">
                  <c:v>41694</c:v>
                </c:pt>
                <c:pt idx="37">
                  <c:v>41695</c:v>
                </c:pt>
                <c:pt idx="38">
                  <c:v>41696</c:v>
                </c:pt>
                <c:pt idx="39">
                  <c:v>41697</c:v>
                </c:pt>
                <c:pt idx="40">
                  <c:v>41698</c:v>
                </c:pt>
                <c:pt idx="41">
                  <c:v>41701</c:v>
                </c:pt>
                <c:pt idx="42">
                  <c:v>41702</c:v>
                </c:pt>
                <c:pt idx="43">
                  <c:v>41703</c:v>
                </c:pt>
                <c:pt idx="44">
                  <c:v>41704</c:v>
                </c:pt>
                <c:pt idx="45">
                  <c:v>41705</c:v>
                </c:pt>
                <c:pt idx="46">
                  <c:v>41708</c:v>
                </c:pt>
                <c:pt idx="47">
                  <c:v>41709</c:v>
                </c:pt>
                <c:pt idx="48">
                  <c:v>41710</c:v>
                </c:pt>
                <c:pt idx="49">
                  <c:v>41711</c:v>
                </c:pt>
                <c:pt idx="50">
                  <c:v>41712</c:v>
                </c:pt>
                <c:pt idx="51">
                  <c:v>41715</c:v>
                </c:pt>
                <c:pt idx="52">
                  <c:v>41716</c:v>
                </c:pt>
                <c:pt idx="53">
                  <c:v>41717</c:v>
                </c:pt>
                <c:pt idx="54">
                  <c:v>41718</c:v>
                </c:pt>
                <c:pt idx="55">
                  <c:v>41719</c:v>
                </c:pt>
                <c:pt idx="56">
                  <c:v>41722</c:v>
                </c:pt>
                <c:pt idx="57">
                  <c:v>41723</c:v>
                </c:pt>
                <c:pt idx="58">
                  <c:v>41724</c:v>
                </c:pt>
                <c:pt idx="59">
                  <c:v>41725</c:v>
                </c:pt>
                <c:pt idx="60">
                  <c:v>41726</c:v>
                </c:pt>
                <c:pt idx="61">
                  <c:v>41729</c:v>
                </c:pt>
                <c:pt idx="62">
                  <c:v>41730</c:v>
                </c:pt>
                <c:pt idx="63">
                  <c:v>41731</c:v>
                </c:pt>
                <c:pt idx="64">
                  <c:v>41732</c:v>
                </c:pt>
                <c:pt idx="65">
                  <c:v>41733</c:v>
                </c:pt>
                <c:pt idx="66">
                  <c:v>41736</c:v>
                </c:pt>
                <c:pt idx="67">
                  <c:v>41737</c:v>
                </c:pt>
                <c:pt idx="68">
                  <c:v>41738</c:v>
                </c:pt>
                <c:pt idx="69">
                  <c:v>41739</c:v>
                </c:pt>
                <c:pt idx="70">
                  <c:v>41740</c:v>
                </c:pt>
                <c:pt idx="71">
                  <c:v>41743</c:v>
                </c:pt>
                <c:pt idx="72">
                  <c:v>41744</c:v>
                </c:pt>
                <c:pt idx="73">
                  <c:v>41745</c:v>
                </c:pt>
                <c:pt idx="74">
                  <c:v>41746</c:v>
                </c:pt>
                <c:pt idx="75">
                  <c:v>41747</c:v>
                </c:pt>
                <c:pt idx="76">
                  <c:v>41750</c:v>
                </c:pt>
                <c:pt idx="77">
                  <c:v>41751</c:v>
                </c:pt>
                <c:pt idx="78">
                  <c:v>41752</c:v>
                </c:pt>
                <c:pt idx="79">
                  <c:v>41753</c:v>
                </c:pt>
                <c:pt idx="80">
                  <c:v>41754</c:v>
                </c:pt>
                <c:pt idx="81">
                  <c:v>41757</c:v>
                </c:pt>
                <c:pt idx="82">
                  <c:v>41758</c:v>
                </c:pt>
                <c:pt idx="83">
                  <c:v>41759</c:v>
                </c:pt>
                <c:pt idx="84">
                  <c:v>41760</c:v>
                </c:pt>
                <c:pt idx="85">
                  <c:v>41761</c:v>
                </c:pt>
                <c:pt idx="86">
                  <c:v>41764</c:v>
                </c:pt>
                <c:pt idx="87">
                  <c:v>41765</c:v>
                </c:pt>
                <c:pt idx="88">
                  <c:v>41766</c:v>
                </c:pt>
                <c:pt idx="89">
                  <c:v>41767</c:v>
                </c:pt>
                <c:pt idx="90">
                  <c:v>41768</c:v>
                </c:pt>
                <c:pt idx="91">
                  <c:v>41771</c:v>
                </c:pt>
                <c:pt idx="92">
                  <c:v>41772</c:v>
                </c:pt>
                <c:pt idx="93">
                  <c:v>41773</c:v>
                </c:pt>
                <c:pt idx="94">
                  <c:v>41774</c:v>
                </c:pt>
                <c:pt idx="95">
                  <c:v>41775</c:v>
                </c:pt>
                <c:pt idx="96">
                  <c:v>41778</c:v>
                </c:pt>
                <c:pt idx="97">
                  <c:v>41779</c:v>
                </c:pt>
                <c:pt idx="98">
                  <c:v>41780</c:v>
                </c:pt>
                <c:pt idx="99">
                  <c:v>41781</c:v>
                </c:pt>
                <c:pt idx="100">
                  <c:v>41782</c:v>
                </c:pt>
                <c:pt idx="101">
                  <c:v>41785</c:v>
                </c:pt>
                <c:pt idx="102">
                  <c:v>41786</c:v>
                </c:pt>
                <c:pt idx="103">
                  <c:v>41787</c:v>
                </c:pt>
                <c:pt idx="104">
                  <c:v>41788</c:v>
                </c:pt>
                <c:pt idx="105">
                  <c:v>41789</c:v>
                </c:pt>
                <c:pt idx="106">
                  <c:v>41792</c:v>
                </c:pt>
                <c:pt idx="107">
                  <c:v>41793</c:v>
                </c:pt>
                <c:pt idx="108">
                  <c:v>41794</c:v>
                </c:pt>
                <c:pt idx="109">
                  <c:v>41795</c:v>
                </c:pt>
                <c:pt idx="110">
                  <c:v>41796</c:v>
                </c:pt>
                <c:pt idx="111">
                  <c:v>41799</c:v>
                </c:pt>
                <c:pt idx="112">
                  <c:v>41800</c:v>
                </c:pt>
                <c:pt idx="113">
                  <c:v>41801</c:v>
                </c:pt>
                <c:pt idx="114">
                  <c:v>41802</c:v>
                </c:pt>
                <c:pt idx="115">
                  <c:v>41803</c:v>
                </c:pt>
                <c:pt idx="116">
                  <c:v>41806</c:v>
                </c:pt>
                <c:pt idx="117">
                  <c:v>41807</c:v>
                </c:pt>
                <c:pt idx="118">
                  <c:v>41808</c:v>
                </c:pt>
                <c:pt idx="119">
                  <c:v>41809</c:v>
                </c:pt>
                <c:pt idx="120">
                  <c:v>41810</c:v>
                </c:pt>
                <c:pt idx="121">
                  <c:v>41813</c:v>
                </c:pt>
                <c:pt idx="122">
                  <c:v>41814</c:v>
                </c:pt>
                <c:pt idx="123">
                  <c:v>41815</c:v>
                </c:pt>
                <c:pt idx="124">
                  <c:v>41816</c:v>
                </c:pt>
                <c:pt idx="125">
                  <c:v>41817</c:v>
                </c:pt>
                <c:pt idx="126">
                  <c:v>41820</c:v>
                </c:pt>
                <c:pt idx="127">
                  <c:v>41821</c:v>
                </c:pt>
                <c:pt idx="128">
                  <c:v>41822</c:v>
                </c:pt>
                <c:pt idx="129">
                  <c:v>41823</c:v>
                </c:pt>
                <c:pt idx="130">
                  <c:v>41824</c:v>
                </c:pt>
                <c:pt idx="131">
                  <c:v>41827</c:v>
                </c:pt>
                <c:pt idx="132">
                  <c:v>41828</c:v>
                </c:pt>
                <c:pt idx="133">
                  <c:v>41829</c:v>
                </c:pt>
                <c:pt idx="134">
                  <c:v>41830</c:v>
                </c:pt>
                <c:pt idx="135">
                  <c:v>41831</c:v>
                </c:pt>
                <c:pt idx="136">
                  <c:v>41834</c:v>
                </c:pt>
                <c:pt idx="137">
                  <c:v>41835</c:v>
                </c:pt>
                <c:pt idx="138">
                  <c:v>41836</c:v>
                </c:pt>
                <c:pt idx="139">
                  <c:v>41837</c:v>
                </c:pt>
                <c:pt idx="140">
                  <c:v>41838</c:v>
                </c:pt>
                <c:pt idx="141">
                  <c:v>41841</c:v>
                </c:pt>
                <c:pt idx="142">
                  <c:v>41842</c:v>
                </c:pt>
                <c:pt idx="143">
                  <c:v>41843</c:v>
                </c:pt>
                <c:pt idx="144">
                  <c:v>41844</c:v>
                </c:pt>
                <c:pt idx="145">
                  <c:v>41845</c:v>
                </c:pt>
                <c:pt idx="146">
                  <c:v>41848</c:v>
                </c:pt>
                <c:pt idx="147">
                  <c:v>41849</c:v>
                </c:pt>
                <c:pt idx="148">
                  <c:v>41850</c:v>
                </c:pt>
                <c:pt idx="149">
                  <c:v>41851</c:v>
                </c:pt>
                <c:pt idx="150">
                  <c:v>41852</c:v>
                </c:pt>
                <c:pt idx="151">
                  <c:v>41855</c:v>
                </c:pt>
                <c:pt idx="152">
                  <c:v>41856</c:v>
                </c:pt>
                <c:pt idx="153">
                  <c:v>41857</c:v>
                </c:pt>
                <c:pt idx="154">
                  <c:v>41858</c:v>
                </c:pt>
                <c:pt idx="155">
                  <c:v>41859</c:v>
                </c:pt>
                <c:pt idx="156">
                  <c:v>41862</c:v>
                </c:pt>
                <c:pt idx="157">
                  <c:v>41863</c:v>
                </c:pt>
                <c:pt idx="158">
                  <c:v>41864</c:v>
                </c:pt>
                <c:pt idx="159">
                  <c:v>41865</c:v>
                </c:pt>
                <c:pt idx="160">
                  <c:v>41866</c:v>
                </c:pt>
                <c:pt idx="161">
                  <c:v>41869</c:v>
                </c:pt>
                <c:pt idx="162">
                  <c:v>41870</c:v>
                </c:pt>
                <c:pt idx="163">
                  <c:v>41871</c:v>
                </c:pt>
                <c:pt idx="164">
                  <c:v>41872</c:v>
                </c:pt>
                <c:pt idx="165">
                  <c:v>41873</c:v>
                </c:pt>
                <c:pt idx="166">
                  <c:v>41876</c:v>
                </c:pt>
                <c:pt idx="167">
                  <c:v>41877</c:v>
                </c:pt>
                <c:pt idx="168">
                  <c:v>41878</c:v>
                </c:pt>
                <c:pt idx="169">
                  <c:v>41879</c:v>
                </c:pt>
                <c:pt idx="170">
                  <c:v>41880</c:v>
                </c:pt>
                <c:pt idx="171">
                  <c:v>41883</c:v>
                </c:pt>
                <c:pt idx="172">
                  <c:v>41884</c:v>
                </c:pt>
                <c:pt idx="173">
                  <c:v>41885</c:v>
                </c:pt>
                <c:pt idx="174">
                  <c:v>41886</c:v>
                </c:pt>
                <c:pt idx="175">
                  <c:v>41887</c:v>
                </c:pt>
                <c:pt idx="176">
                  <c:v>41890</c:v>
                </c:pt>
                <c:pt idx="177">
                  <c:v>41891</c:v>
                </c:pt>
                <c:pt idx="178">
                  <c:v>41892</c:v>
                </c:pt>
                <c:pt idx="179">
                  <c:v>41893</c:v>
                </c:pt>
                <c:pt idx="180">
                  <c:v>41894</c:v>
                </c:pt>
                <c:pt idx="181">
                  <c:v>41897</c:v>
                </c:pt>
                <c:pt idx="182">
                  <c:v>41898</c:v>
                </c:pt>
                <c:pt idx="183">
                  <c:v>41899</c:v>
                </c:pt>
                <c:pt idx="184">
                  <c:v>41900</c:v>
                </c:pt>
                <c:pt idx="185">
                  <c:v>41901</c:v>
                </c:pt>
                <c:pt idx="186">
                  <c:v>41904</c:v>
                </c:pt>
                <c:pt idx="187">
                  <c:v>41905</c:v>
                </c:pt>
                <c:pt idx="188">
                  <c:v>41906</c:v>
                </c:pt>
                <c:pt idx="189">
                  <c:v>41907</c:v>
                </c:pt>
                <c:pt idx="190">
                  <c:v>41908</c:v>
                </c:pt>
                <c:pt idx="191">
                  <c:v>41911</c:v>
                </c:pt>
                <c:pt idx="192">
                  <c:v>41912</c:v>
                </c:pt>
                <c:pt idx="193">
                  <c:v>41913</c:v>
                </c:pt>
                <c:pt idx="194">
                  <c:v>41914</c:v>
                </c:pt>
                <c:pt idx="195">
                  <c:v>41915</c:v>
                </c:pt>
                <c:pt idx="196">
                  <c:v>41918</c:v>
                </c:pt>
                <c:pt idx="197">
                  <c:v>41919</c:v>
                </c:pt>
                <c:pt idx="198">
                  <c:v>41920</c:v>
                </c:pt>
                <c:pt idx="199">
                  <c:v>41921</c:v>
                </c:pt>
                <c:pt idx="200">
                  <c:v>41922</c:v>
                </c:pt>
                <c:pt idx="201">
                  <c:v>41925</c:v>
                </c:pt>
                <c:pt idx="202">
                  <c:v>41926</c:v>
                </c:pt>
                <c:pt idx="203">
                  <c:v>41927</c:v>
                </c:pt>
                <c:pt idx="204">
                  <c:v>41928</c:v>
                </c:pt>
                <c:pt idx="205">
                  <c:v>41929</c:v>
                </c:pt>
                <c:pt idx="206">
                  <c:v>41932</c:v>
                </c:pt>
                <c:pt idx="207">
                  <c:v>41933</c:v>
                </c:pt>
                <c:pt idx="208">
                  <c:v>41934</c:v>
                </c:pt>
                <c:pt idx="209">
                  <c:v>41935</c:v>
                </c:pt>
                <c:pt idx="210">
                  <c:v>41936</c:v>
                </c:pt>
                <c:pt idx="211">
                  <c:v>41939</c:v>
                </c:pt>
                <c:pt idx="212">
                  <c:v>41940</c:v>
                </c:pt>
                <c:pt idx="213">
                  <c:v>41941</c:v>
                </c:pt>
                <c:pt idx="214">
                  <c:v>41942</c:v>
                </c:pt>
                <c:pt idx="215">
                  <c:v>41943</c:v>
                </c:pt>
                <c:pt idx="216">
                  <c:v>41946</c:v>
                </c:pt>
                <c:pt idx="217">
                  <c:v>41947</c:v>
                </c:pt>
                <c:pt idx="218">
                  <c:v>41948</c:v>
                </c:pt>
                <c:pt idx="219">
                  <c:v>41949</c:v>
                </c:pt>
                <c:pt idx="220">
                  <c:v>41950</c:v>
                </c:pt>
                <c:pt idx="221">
                  <c:v>41953</c:v>
                </c:pt>
                <c:pt idx="222">
                  <c:v>41954</c:v>
                </c:pt>
                <c:pt idx="223">
                  <c:v>41955</c:v>
                </c:pt>
                <c:pt idx="224">
                  <c:v>41956</c:v>
                </c:pt>
                <c:pt idx="225">
                  <c:v>41957</c:v>
                </c:pt>
                <c:pt idx="226">
                  <c:v>41960</c:v>
                </c:pt>
                <c:pt idx="227">
                  <c:v>41961</c:v>
                </c:pt>
                <c:pt idx="228">
                  <c:v>41962</c:v>
                </c:pt>
                <c:pt idx="229">
                  <c:v>41963</c:v>
                </c:pt>
                <c:pt idx="230">
                  <c:v>41964</c:v>
                </c:pt>
                <c:pt idx="231">
                  <c:v>41967</c:v>
                </c:pt>
                <c:pt idx="232">
                  <c:v>41968</c:v>
                </c:pt>
                <c:pt idx="233">
                  <c:v>41969</c:v>
                </c:pt>
                <c:pt idx="234">
                  <c:v>41970</c:v>
                </c:pt>
                <c:pt idx="235">
                  <c:v>41971</c:v>
                </c:pt>
                <c:pt idx="236">
                  <c:v>41974</c:v>
                </c:pt>
                <c:pt idx="237">
                  <c:v>41975</c:v>
                </c:pt>
                <c:pt idx="238">
                  <c:v>41976</c:v>
                </c:pt>
                <c:pt idx="239">
                  <c:v>41977</c:v>
                </c:pt>
                <c:pt idx="240">
                  <c:v>41978</c:v>
                </c:pt>
                <c:pt idx="241">
                  <c:v>41981</c:v>
                </c:pt>
                <c:pt idx="242">
                  <c:v>41982</c:v>
                </c:pt>
                <c:pt idx="243">
                  <c:v>41983</c:v>
                </c:pt>
                <c:pt idx="244">
                  <c:v>41984</c:v>
                </c:pt>
                <c:pt idx="245">
                  <c:v>41985</c:v>
                </c:pt>
                <c:pt idx="246">
                  <c:v>41988</c:v>
                </c:pt>
                <c:pt idx="247">
                  <c:v>41989</c:v>
                </c:pt>
                <c:pt idx="248">
                  <c:v>41990</c:v>
                </c:pt>
                <c:pt idx="249">
                  <c:v>41991</c:v>
                </c:pt>
                <c:pt idx="250">
                  <c:v>41992</c:v>
                </c:pt>
                <c:pt idx="251">
                  <c:v>41995</c:v>
                </c:pt>
                <c:pt idx="252">
                  <c:v>41996</c:v>
                </c:pt>
                <c:pt idx="253">
                  <c:v>41997</c:v>
                </c:pt>
                <c:pt idx="254">
                  <c:v>41998</c:v>
                </c:pt>
                <c:pt idx="255">
                  <c:v>41999</c:v>
                </c:pt>
                <c:pt idx="256">
                  <c:v>42002</c:v>
                </c:pt>
                <c:pt idx="257">
                  <c:v>42003</c:v>
                </c:pt>
                <c:pt idx="258">
                  <c:v>42004</c:v>
                </c:pt>
                <c:pt idx="259">
                  <c:v>42005</c:v>
                </c:pt>
                <c:pt idx="260">
                  <c:v>42006</c:v>
                </c:pt>
                <c:pt idx="261">
                  <c:v>42009</c:v>
                </c:pt>
                <c:pt idx="262">
                  <c:v>42010</c:v>
                </c:pt>
                <c:pt idx="263">
                  <c:v>42011</c:v>
                </c:pt>
                <c:pt idx="264">
                  <c:v>42012</c:v>
                </c:pt>
                <c:pt idx="265">
                  <c:v>42013</c:v>
                </c:pt>
                <c:pt idx="266">
                  <c:v>42016</c:v>
                </c:pt>
                <c:pt idx="267">
                  <c:v>42017</c:v>
                </c:pt>
                <c:pt idx="268">
                  <c:v>42018</c:v>
                </c:pt>
                <c:pt idx="269">
                  <c:v>42019</c:v>
                </c:pt>
                <c:pt idx="270">
                  <c:v>42020</c:v>
                </c:pt>
                <c:pt idx="271">
                  <c:v>42023</c:v>
                </c:pt>
                <c:pt idx="272">
                  <c:v>42024</c:v>
                </c:pt>
                <c:pt idx="273">
                  <c:v>42025</c:v>
                </c:pt>
                <c:pt idx="274">
                  <c:v>42026</c:v>
                </c:pt>
                <c:pt idx="275">
                  <c:v>42027</c:v>
                </c:pt>
                <c:pt idx="276">
                  <c:v>42030</c:v>
                </c:pt>
                <c:pt idx="277">
                  <c:v>42031</c:v>
                </c:pt>
                <c:pt idx="278">
                  <c:v>42032</c:v>
                </c:pt>
                <c:pt idx="279">
                  <c:v>42033</c:v>
                </c:pt>
                <c:pt idx="280">
                  <c:v>42034</c:v>
                </c:pt>
                <c:pt idx="281">
                  <c:v>42037</c:v>
                </c:pt>
                <c:pt idx="282">
                  <c:v>42038</c:v>
                </c:pt>
                <c:pt idx="283">
                  <c:v>42039</c:v>
                </c:pt>
                <c:pt idx="284">
                  <c:v>42040</c:v>
                </c:pt>
                <c:pt idx="285">
                  <c:v>42041</c:v>
                </c:pt>
                <c:pt idx="286">
                  <c:v>42044</c:v>
                </c:pt>
                <c:pt idx="287">
                  <c:v>42045</c:v>
                </c:pt>
                <c:pt idx="288">
                  <c:v>42046</c:v>
                </c:pt>
                <c:pt idx="289">
                  <c:v>42047</c:v>
                </c:pt>
                <c:pt idx="290">
                  <c:v>42048</c:v>
                </c:pt>
                <c:pt idx="291">
                  <c:v>42051</c:v>
                </c:pt>
                <c:pt idx="292">
                  <c:v>42052</c:v>
                </c:pt>
                <c:pt idx="293">
                  <c:v>42053</c:v>
                </c:pt>
                <c:pt idx="294">
                  <c:v>42054</c:v>
                </c:pt>
                <c:pt idx="295">
                  <c:v>42055</c:v>
                </c:pt>
                <c:pt idx="296">
                  <c:v>42058</c:v>
                </c:pt>
                <c:pt idx="297">
                  <c:v>42059</c:v>
                </c:pt>
                <c:pt idx="298">
                  <c:v>42060</c:v>
                </c:pt>
                <c:pt idx="299">
                  <c:v>42061</c:v>
                </c:pt>
                <c:pt idx="300">
                  <c:v>42062</c:v>
                </c:pt>
                <c:pt idx="301">
                  <c:v>42065</c:v>
                </c:pt>
                <c:pt idx="302">
                  <c:v>42066</c:v>
                </c:pt>
                <c:pt idx="303">
                  <c:v>42067</c:v>
                </c:pt>
                <c:pt idx="304">
                  <c:v>42068</c:v>
                </c:pt>
                <c:pt idx="305">
                  <c:v>42069</c:v>
                </c:pt>
                <c:pt idx="306">
                  <c:v>42072</c:v>
                </c:pt>
                <c:pt idx="307">
                  <c:v>42073</c:v>
                </c:pt>
                <c:pt idx="308">
                  <c:v>42074</c:v>
                </c:pt>
                <c:pt idx="309">
                  <c:v>42075</c:v>
                </c:pt>
                <c:pt idx="310">
                  <c:v>42076</c:v>
                </c:pt>
                <c:pt idx="311">
                  <c:v>42079</c:v>
                </c:pt>
                <c:pt idx="312">
                  <c:v>42080</c:v>
                </c:pt>
                <c:pt idx="313">
                  <c:v>42081</c:v>
                </c:pt>
                <c:pt idx="314">
                  <c:v>42082</c:v>
                </c:pt>
                <c:pt idx="315">
                  <c:v>42083</c:v>
                </c:pt>
                <c:pt idx="316">
                  <c:v>42086</c:v>
                </c:pt>
                <c:pt idx="317">
                  <c:v>42087</c:v>
                </c:pt>
                <c:pt idx="318">
                  <c:v>42088</c:v>
                </c:pt>
                <c:pt idx="319">
                  <c:v>42089</c:v>
                </c:pt>
                <c:pt idx="320">
                  <c:v>42090</c:v>
                </c:pt>
                <c:pt idx="321">
                  <c:v>42093</c:v>
                </c:pt>
                <c:pt idx="322">
                  <c:v>42094</c:v>
                </c:pt>
                <c:pt idx="323">
                  <c:v>42095</c:v>
                </c:pt>
                <c:pt idx="324">
                  <c:v>42096</c:v>
                </c:pt>
                <c:pt idx="325">
                  <c:v>42097</c:v>
                </c:pt>
                <c:pt idx="326">
                  <c:v>42100</c:v>
                </c:pt>
                <c:pt idx="327">
                  <c:v>42101</c:v>
                </c:pt>
                <c:pt idx="328">
                  <c:v>42102</c:v>
                </c:pt>
                <c:pt idx="329">
                  <c:v>42103</c:v>
                </c:pt>
                <c:pt idx="330">
                  <c:v>42104</c:v>
                </c:pt>
                <c:pt idx="331">
                  <c:v>42107</c:v>
                </c:pt>
                <c:pt idx="332">
                  <c:v>42108</c:v>
                </c:pt>
                <c:pt idx="333">
                  <c:v>42109</c:v>
                </c:pt>
                <c:pt idx="334">
                  <c:v>42110</c:v>
                </c:pt>
                <c:pt idx="335">
                  <c:v>42111</c:v>
                </c:pt>
                <c:pt idx="336">
                  <c:v>42114</c:v>
                </c:pt>
                <c:pt idx="337">
                  <c:v>42115</c:v>
                </c:pt>
                <c:pt idx="338">
                  <c:v>42116</c:v>
                </c:pt>
                <c:pt idx="339">
                  <c:v>42117</c:v>
                </c:pt>
                <c:pt idx="340">
                  <c:v>42118</c:v>
                </c:pt>
                <c:pt idx="341">
                  <c:v>42121</c:v>
                </c:pt>
                <c:pt idx="342">
                  <c:v>42122</c:v>
                </c:pt>
                <c:pt idx="343">
                  <c:v>42123</c:v>
                </c:pt>
                <c:pt idx="344">
                  <c:v>42124</c:v>
                </c:pt>
                <c:pt idx="345">
                  <c:v>42125</c:v>
                </c:pt>
                <c:pt idx="346">
                  <c:v>42128</c:v>
                </c:pt>
                <c:pt idx="347">
                  <c:v>42129</c:v>
                </c:pt>
                <c:pt idx="348">
                  <c:v>42130</c:v>
                </c:pt>
                <c:pt idx="349">
                  <c:v>42131</c:v>
                </c:pt>
                <c:pt idx="350">
                  <c:v>42132</c:v>
                </c:pt>
                <c:pt idx="351">
                  <c:v>42135</c:v>
                </c:pt>
                <c:pt idx="352">
                  <c:v>42136</c:v>
                </c:pt>
                <c:pt idx="353">
                  <c:v>42137</c:v>
                </c:pt>
                <c:pt idx="354">
                  <c:v>42138</c:v>
                </c:pt>
                <c:pt idx="355">
                  <c:v>42139</c:v>
                </c:pt>
                <c:pt idx="356">
                  <c:v>42142</c:v>
                </c:pt>
                <c:pt idx="357">
                  <c:v>42143</c:v>
                </c:pt>
                <c:pt idx="358">
                  <c:v>42144</c:v>
                </c:pt>
                <c:pt idx="359">
                  <c:v>42145</c:v>
                </c:pt>
                <c:pt idx="360">
                  <c:v>42146</c:v>
                </c:pt>
                <c:pt idx="361">
                  <c:v>42149</c:v>
                </c:pt>
                <c:pt idx="362">
                  <c:v>42150</c:v>
                </c:pt>
                <c:pt idx="363">
                  <c:v>42151</c:v>
                </c:pt>
                <c:pt idx="364">
                  <c:v>42152</c:v>
                </c:pt>
                <c:pt idx="365">
                  <c:v>42153</c:v>
                </c:pt>
                <c:pt idx="366">
                  <c:v>42156</c:v>
                </c:pt>
                <c:pt idx="367">
                  <c:v>42157</c:v>
                </c:pt>
                <c:pt idx="368">
                  <c:v>42158</c:v>
                </c:pt>
                <c:pt idx="369">
                  <c:v>42159</c:v>
                </c:pt>
                <c:pt idx="370">
                  <c:v>42160</c:v>
                </c:pt>
                <c:pt idx="371">
                  <c:v>42163</c:v>
                </c:pt>
                <c:pt idx="372">
                  <c:v>42164</c:v>
                </c:pt>
                <c:pt idx="373">
                  <c:v>42165</c:v>
                </c:pt>
                <c:pt idx="374">
                  <c:v>42166</c:v>
                </c:pt>
                <c:pt idx="375">
                  <c:v>42167</c:v>
                </c:pt>
                <c:pt idx="376">
                  <c:v>42170</c:v>
                </c:pt>
                <c:pt idx="377">
                  <c:v>42171</c:v>
                </c:pt>
                <c:pt idx="378">
                  <c:v>42172</c:v>
                </c:pt>
                <c:pt idx="379">
                  <c:v>42173</c:v>
                </c:pt>
                <c:pt idx="380">
                  <c:v>42174</c:v>
                </c:pt>
                <c:pt idx="381">
                  <c:v>42177</c:v>
                </c:pt>
                <c:pt idx="382">
                  <c:v>42178</c:v>
                </c:pt>
                <c:pt idx="383">
                  <c:v>42179</c:v>
                </c:pt>
                <c:pt idx="384">
                  <c:v>42180</c:v>
                </c:pt>
                <c:pt idx="385">
                  <c:v>42181</c:v>
                </c:pt>
                <c:pt idx="386">
                  <c:v>42184</c:v>
                </c:pt>
                <c:pt idx="387">
                  <c:v>42185</c:v>
                </c:pt>
                <c:pt idx="388">
                  <c:v>42186</c:v>
                </c:pt>
                <c:pt idx="389">
                  <c:v>42187</c:v>
                </c:pt>
                <c:pt idx="390">
                  <c:v>42188</c:v>
                </c:pt>
                <c:pt idx="391">
                  <c:v>42191</c:v>
                </c:pt>
                <c:pt idx="392">
                  <c:v>42192</c:v>
                </c:pt>
                <c:pt idx="393">
                  <c:v>42193</c:v>
                </c:pt>
                <c:pt idx="394">
                  <c:v>42194</c:v>
                </c:pt>
                <c:pt idx="395">
                  <c:v>42195</c:v>
                </c:pt>
                <c:pt idx="396">
                  <c:v>42198</c:v>
                </c:pt>
                <c:pt idx="397">
                  <c:v>42199</c:v>
                </c:pt>
                <c:pt idx="398">
                  <c:v>42200</c:v>
                </c:pt>
                <c:pt idx="399">
                  <c:v>42201</c:v>
                </c:pt>
                <c:pt idx="400">
                  <c:v>42202</c:v>
                </c:pt>
                <c:pt idx="401">
                  <c:v>42205</c:v>
                </c:pt>
                <c:pt idx="402">
                  <c:v>42206</c:v>
                </c:pt>
                <c:pt idx="403">
                  <c:v>42207</c:v>
                </c:pt>
                <c:pt idx="404">
                  <c:v>42208</c:v>
                </c:pt>
                <c:pt idx="405">
                  <c:v>42209</c:v>
                </c:pt>
                <c:pt idx="406">
                  <c:v>42212</c:v>
                </c:pt>
                <c:pt idx="407">
                  <c:v>42213</c:v>
                </c:pt>
                <c:pt idx="408">
                  <c:v>42214</c:v>
                </c:pt>
                <c:pt idx="409">
                  <c:v>42215</c:v>
                </c:pt>
                <c:pt idx="410">
                  <c:v>42216</c:v>
                </c:pt>
                <c:pt idx="411">
                  <c:v>42219</c:v>
                </c:pt>
                <c:pt idx="412">
                  <c:v>42220</c:v>
                </c:pt>
                <c:pt idx="413">
                  <c:v>42221</c:v>
                </c:pt>
                <c:pt idx="414">
                  <c:v>42222</c:v>
                </c:pt>
                <c:pt idx="415">
                  <c:v>42223</c:v>
                </c:pt>
                <c:pt idx="416">
                  <c:v>42226</c:v>
                </c:pt>
                <c:pt idx="417">
                  <c:v>42227</c:v>
                </c:pt>
                <c:pt idx="418">
                  <c:v>42228</c:v>
                </c:pt>
                <c:pt idx="419">
                  <c:v>42229</c:v>
                </c:pt>
                <c:pt idx="420">
                  <c:v>42230</c:v>
                </c:pt>
                <c:pt idx="421">
                  <c:v>42233</c:v>
                </c:pt>
                <c:pt idx="422">
                  <c:v>42234</c:v>
                </c:pt>
                <c:pt idx="423">
                  <c:v>42235</c:v>
                </c:pt>
                <c:pt idx="424">
                  <c:v>42236</c:v>
                </c:pt>
                <c:pt idx="425">
                  <c:v>42237</c:v>
                </c:pt>
                <c:pt idx="426">
                  <c:v>42240</c:v>
                </c:pt>
                <c:pt idx="427">
                  <c:v>42241</c:v>
                </c:pt>
                <c:pt idx="428">
                  <c:v>42242</c:v>
                </c:pt>
                <c:pt idx="429">
                  <c:v>42243</c:v>
                </c:pt>
                <c:pt idx="430">
                  <c:v>42244</c:v>
                </c:pt>
                <c:pt idx="431">
                  <c:v>42247</c:v>
                </c:pt>
                <c:pt idx="432">
                  <c:v>42248</c:v>
                </c:pt>
                <c:pt idx="433">
                  <c:v>42249</c:v>
                </c:pt>
                <c:pt idx="434">
                  <c:v>42250</c:v>
                </c:pt>
                <c:pt idx="435">
                  <c:v>42251</c:v>
                </c:pt>
                <c:pt idx="436">
                  <c:v>42254</c:v>
                </c:pt>
                <c:pt idx="437">
                  <c:v>42255</c:v>
                </c:pt>
                <c:pt idx="438">
                  <c:v>42256</c:v>
                </c:pt>
                <c:pt idx="439">
                  <c:v>42257</c:v>
                </c:pt>
                <c:pt idx="440">
                  <c:v>42258</c:v>
                </c:pt>
                <c:pt idx="441">
                  <c:v>42261</c:v>
                </c:pt>
                <c:pt idx="442">
                  <c:v>42262</c:v>
                </c:pt>
                <c:pt idx="443">
                  <c:v>42263</c:v>
                </c:pt>
                <c:pt idx="444">
                  <c:v>42264</c:v>
                </c:pt>
                <c:pt idx="445">
                  <c:v>42265</c:v>
                </c:pt>
                <c:pt idx="446">
                  <c:v>42268</c:v>
                </c:pt>
                <c:pt idx="447">
                  <c:v>42269</c:v>
                </c:pt>
                <c:pt idx="448">
                  <c:v>42270</c:v>
                </c:pt>
                <c:pt idx="449">
                  <c:v>42271</c:v>
                </c:pt>
                <c:pt idx="450">
                  <c:v>42272</c:v>
                </c:pt>
                <c:pt idx="451">
                  <c:v>42275</c:v>
                </c:pt>
                <c:pt idx="452">
                  <c:v>42276</c:v>
                </c:pt>
                <c:pt idx="453">
                  <c:v>42277</c:v>
                </c:pt>
                <c:pt idx="454">
                  <c:v>42278</c:v>
                </c:pt>
                <c:pt idx="455">
                  <c:v>42279</c:v>
                </c:pt>
                <c:pt idx="456">
                  <c:v>42282</c:v>
                </c:pt>
                <c:pt idx="457">
                  <c:v>42283</c:v>
                </c:pt>
                <c:pt idx="458">
                  <c:v>42284</c:v>
                </c:pt>
                <c:pt idx="459">
                  <c:v>42285</c:v>
                </c:pt>
                <c:pt idx="460">
                  <c:v>42286</c:v>
                </c:pt>
                <c:pt idx="461">
                  <c:v>42289</c:v>
                </c:pt>
                <c:pt idx="462">
                  <c:v>42290</c:v>
                </c:pt>
                <c:pt idx="463">
                  <c:v>42291</c:v>
                </c:pt>
                <c:pt idx="464">
                  <c:v>42292</c:v>
                </c:pt>
                <c:pt idx="465">
                  <c:v>42293</c:v>
                </c:pt>
                <c:pt idx="466">
                  <c:v>42296</c:v>
                </c:pt>
                <c:pt idx="467">
                  <c:v>42297</c:v>
                </c:pt>
                <c:pt idx="468">
                  <c:v>42298</c:v>
                </c:pt>
                <c:pt idx="469">
                  <c:v>42299</c:v>
                </c:pt>
                <c:pt idx="470">
                  <c:v>42300</c:v>
                </c:pt>
                <c:pt idx="471">
                  <c:v>42303</c:v>
                </c:pt>
                <c:pt idx="472">
                  <c:v>42304</c:v>
                </c:pt>
                <c:pt idx="473">
                  <c:v>42305</c:v>
                </c:pt>
                <c:pt idx="474">
                  <c:v>42306</c:v>
                </c:pt>
                <c:pt idx="475">
                  <c:v>42307</c:v>
                </c:pt>
                <c:pt idx="476">
                  <c:v>42310</c:v>
                </c:pt>
                <c:pt idx="477">
                  <c:v>42311</c:v>
                </c:pt>
                <c:pt idx="478">
                  <c:v>42312</c:v>
                </c:pt>
                <c:pt idx="479">
                  <c:v>42313</c:v>
                </c:pt>
                <c:pt idx="480">
                  <c:v>42314</c:v>
                </c:pt>
                <c:pt idx="481">
                  <c:v>42317</c:v>
                </c:pt>
                <c:pt idx="482">
                  <c:v>42318</c:v>
                </c:pt>
                <c:pt idx="483">
                  <c:v>42319</c:v>
                </c:pt>
                <c:pt idx="484">
                  <c:v>42320</c:v>
                </c:pt>
                <c:pt idx="485">
                  <c:v>42321</c:v>
                </c:pt>
                <c:pt idx="486">
                  <c:v>42324</c:v>
                </c:pt>
                <c:pt idx="487">
                  <c:v>42325</c:v>
                </c:pt>
                <c:pt idx="488">
                  <c:v>42326</c:v>
                </c:pt>
                <c:pt idx="489">
                  <c:v>42327</c:v>
                </c:pt>
                <c:pt idx="490">
                  <c:v>42328</c:v>
                </c:pt>
                <c:pt idx="491">
                  <c:v>42331</c:v>
                </c:pt>
                <c:pt idx="492">
                  <c:v>42332</c:v>
                </c:pt>
                <c:pt idx="493">
                  <c:v>42333</c:v>
                </c:pt>
                <c:pt idx="494">
                  <c:v>42334</c:v>
                </c:pt>
                <c:pt idx="495">
                  <c:v>42335</c:v>
                </c:pt>
                <c:pt idx="496">
                  <c:v>42338</c:v>
                </c:pt>
                <c:pt idx="497">
                  <c:v>42339</c:v>
                </c:pt>
                <c:pt idx="498">
                  <c:v>42340</c:v>
                </c:pt>
                <c:pt idx="499">
                  <c:v>42341</c:v>
                </c:pt>
                <c:pt idx="500">
                  <c:v>42342</c:v>
                </c:pt>
                <c:pt idx="501">
                  <c:v>42345</c:v>
                </c:pt>
                <c:pt idx="502">
                  <c:v>42346</c:v>
                </c:pt>
                <c:pt idx="503">
                  <c:v>42347</c:v>
                </c:pt>
                <c:pt idx="504">
                  <c:v>42348</c:v>
                </c:pt>
                <c:pt idx="505">
                  <c:v>42349</c:v>
                </c:pt>
                <c:pt idx="506">
                  <c:v>42352</c:v>
                </c:pt>
                <c:pt idx="507">
                  <c:v>42353</c:v>
                </c:pt>
                <c:pt idx="508">
                  <c:v>42354</c:v>
                </c:pt>
                <c:pt idx="509">
                  <c:v>42355</c:v>
                </c:pt>
                <c:pt idx="510">
                  <c:v>42356</c:v>
                </c:pt>
                <c:pt idx="511">
                  <c:v>42359</c:v>
                </c:pt>
                <c:pt idx="512">
                  <c:v>42360</c:v>
                </c:pt>
                <c:pt idx="513">
                  <c:v>42361</c:v>
                </c:pt>
                <c:pt idx="514">
                  <c:v>42362</c:v>
                </c:pt>
                <c:pt idx="515">
                  <c:v>42363</c:v>
                </c:pt>
                <c:pt idx="516">
                  <c:v>42366</c:v>
                </c:pt>
                <c:pt idx="517">
                  <c:v>42367</c:v>
                </c:pt>
                <c:pt idx="518">
                  <c:v>42368</c:v>
                </c:pt>
                <c:pt idx="519">
                  <c:v>42369</c:v>
                </c:pt>
                <c:pt idx="520">
                  <c:v>42370</c:v>
                </c:pt>
                <c:pt idx="521">
                  <c:v>42373</c:v>
                </c:pt>
                <c:pt idx="522">
                  <c:v>42374</c:v>
                </c:pt>
                <c:pt idx="523">
                  <c:v>42375</c:v>
                </c:pt>
                <c:pt idx="524">
                  <c:v>42376</c:v>
                </c:pt>
                <c:pt idx="525">
                  <c:v>42377</c:v>
                </c:pt>
                <c:pt idx="526">
                  <c:v>42380</c:v>
                </c:pt>
                <c:pt idx="527">
                  <c:v>42381</c:v>
                </c:pt>
                <c:pt idx="528">
                  <c:v>42382</c:v>
                </c:pt>
                <c:pt idx="529">
                  <c:v>42383</c:v>
                </c:pt>
                <c:pt idx="530">
                  <c:v>42384</c:v>
                </c:pt>
                <c:pt idx="531">
                  <c:v>42387</c:v>
                </c:pt>
                <c:pt idx="532">
                  <c:v>42388</c:v>
                </c:pt>
                <c:pt idx="533">
                  <c:v>42389</c:v>
                </c:pt>
                <c:pt idx="534">
                  <c:v>42390</c:v>
                </c:pt>
                <c:pt idx="535">
                  <c:v>42391</c:v>
                </c:pt>
                <c:pt idx="536">
                  <c:v>42394</c:v>
                </c:pt>
                <c:pt idx="537">
                  <c:v>42395</c:v>
                </c:pt>
                <c:pt idx="538">
                  <c:v>42396</c:v>
                </c:pt>
                <c:pt idx="539">
                  <c:v>42397</c:v>
                </c:pt>
                <c:pt idx="540">
                  <c:v>42398</c:v>
                </c:pt>
                <c:pt idx="541">
                  <c:v>42401</c:v>
                </c:pt>
                <c:pt idx="542">
                  <c:v>42402</c:v>
                </c:pt>
                <c:pt idx="543">
                  <c:v>42403</c:v>
                </c:pt>
                <c:pt idx="544">
                  <c:v>42404</c:v>
                </c:pt>
                <c:pt idx="545">
                  <c:v>42405</c:v>
                </c:pt>
                <c:pt idx="546">
                  <c:v>42408</c:v>
                </c:pt>
                <c:pt idx="547">
                  <c:v>42409</c:v>
                </c:pt>
                <c:pt idx="548">
                  <c:v>42410</c:v>
                </c:pt>
                <c:pt idx="549">
                  <c:v>42411</c:v>
                </c:pt>
                <c:pt idx="550">
                  <c:v>42412</c:v>
                </c:pt>
                <c:pt idx="551">
                  <c:v>42415</c:v>
                </c:pt>
                <c:pt idx="552">
                  <c:v>42416</c:v>
                </c:pt>
                <c:pt idx="553">
                  <c:v>42417</c:v>
                </c:pt>
                <c:pt idx="554">
                  <c:v>42418</c:v>
                </c:pt>
                <c:pt idx="555">
                  <c:v>42419</c:v>
                </c:pt>
                <c:pt idx="556">
                  <c:v>42422</c:v>
                </c:pt>
                <c:pt idx="557">
                  <c:v>42423</c:v>
                </c:pt>
                <c:pt idx="558">
                  <c:v>42424</c:v>
                </c:pt>
                <c:pt idx="559">
                  <c:v>42425</c:v>
                </c:pt>
                <c:pt idx="560">
                  <c:v>42426</c:v>
                </c:pt>
                <c:pt idx="561">
                  <c:v>42429</c:v>
                </c:pt>
                <c:pt idx="562">
                  <c:v>42430</c:v>
                </c:pt>
                <c:pt idx="563">
                  <c:v>42431</c:v>
                </c:pt>
                <c:pt idx="564">
                  <c:v>42432</c:v>
                </c:pt>
                <c:pt idx="565">
                  <c:v>42433</c:v>
                </c:pt>
                <c:pt idx="566">
                  <c:v>42436</c:v>
                </c:pt>
                <c:pt idx="567">
                  <c:v>42437</c:v>
                </c:pt>
                <c:pt idx="568">
                  <c:v>42438</c:v>
                </c:pt>
                <c:pt idx="569">
                  <c:v>42439</c:v>
                </c:pt>
                <c:pt idx="570">
                  <c:v>42440</c:v>
                </c:pt>
                <c:pt idx="571">
                  <c:v>42443</c:v>
                </c:pt>
                <c:pt idx="572">
                  <c:v>42444</c:v>
                </c:pt>
                <c:pt idx="573">
                  <c:v>42445</c:v>
                </c:pt>
                <c:pt idx="574">
                  <c:v>42446</c:v>
                </c:pt>
                <c:pt idx="575">
                  <c:v>42447</c:v>
                </c:pt>
                <c:pt idx="576">
                  <c:v>42450</c:v>
                </c:pt>
                <c:pt idx="577">
                  <c:v>42451</c:v>
                </c:pt>
                <c:pt idx="578">
                  <c:v>42452</c:v>
                </c:pt>
                <c:pt idx="579">
                  <c:v>42453</c:v>
                </c:pt>
                <c:pt idx="580">
                  <c:v>42454</c:v>
                </c:pt>
                <c:pt idx="581">
                  <c:v>42457</c:v>
                </c:pt>
                <c:pt idx="582">
                  <c:v>42458</c:v>
                </c:pt>
                <c:pt idx="583">
                  <c:v>42459</c:v>
                </c:pt>
                <c:pt idx="584">
                  <c:v>42460</c:v>
                </c:pt>
                <c:pt idx="585">
                  <c:v>42461</c:v>
                </c:pt>
                <c:pt idx="586">
                  <c:v>42464</c:v>
                </c:pt>
                <c:pt idx="587">
                  <c:v>42465</c:v>
                </c:pt>
                <c:pt idx="588">
                  <c:v>42466</c:v>
                </c:pt>
                <c:pt idx="589">
                  <c:v>42467</c:v>
                </c:pt>
                <c:pt idx="590">
                  <c:v>42468</c:v>
                </c:pt>
                <c:pt idx="591">
                  <c:v>42471</c:v>
                </c:pt>
                <c:pt idx="592">
                  <c:v>42472</c:v>
                </c:pt>
                <c:pt idx="593">
                  <c:v>42473</c:v>
                </c:pt>
                <c:pt idx="594">
                  <c:v>42474</c:v>
                </c:pt>
                <c:pt idx="595">
                  <c:v>42475</c:v>
                </c:pt>
                <c:pt idx="596">
                  <c:v>42478</c:v>
                </c:pt>
                <c:pt idx="597">
                  <c:v>42479</c:v>
                </c:pt>
                <c:pt idx="598">
                  <c:v>42480</c:v>
                </c:pt>
                <c:pt idx="599">
                  <c:v>42481</c:v>
                </c:pt>
                <c:pt idx="600">
                  <c:v>42482</c:v>
                </c:pt>
                <c:pt idx="601">
                  <c:v>42485</c:v>
                </c:pt>
                <c:pt idx="602">
                  <c:v>42486</c:v>
                </c:pt>
                <c:pt idx="603">
                  <c:v>42487</c:v>
                </c:pt>
                <c:pt idx="604">
                  <c:v>42488</c:v>
                </c:pt>
                <c:pt idx="605">
                  <c:v>42489</c:v>
                </c:pt>
                <c:pt idx="606">
                  <c:v>42492</c:v>
                </c:pt>
                <c:pt idx="607">
                  <c:v>42493</c:v>
                </c:pt>
                <c:pt idx="608">
                  <c:v>42494</c:v>
                </c:pt>
                <c:pt idx="609">
                  <c:v>42495</c:v>
                </c:pt>
                <c:pt idx="610">
                  <c:v>42496</c:v>
                </c:pt>
                <c:pt idx="611">
                  <c:v>42499</c:v>
                </c:pt>
                <c:pt idx="612">
                  <c:v>42500</c:v>
                </c:pt>
                <c:pt idx="613">
                  <c:v>42501</c:v>
                </c:pt>
                <c:pt idx="614">
                  <c:v>42502</c:v>
                </c:pt>
                <c:pt idx="615">
                  <c:v>42503</c:v>
                </c:pt>
                <c:pt idx="616">
                  <c:v>42506</c:v>
                </c:pt>
                <c:pt idx="617">
                  <c:v>42507</c:v>
                </c:pt>
                <c:pt idx="618">
                  <c:v>42508</c:v>
                </c:pt>
                <c:pt idx="619">
                  <c:v>42509</c:v>
                </c:pt>
                <c:pt idx="620">
                  <c:v>42510</c:v>
                </c:pt>
                <c:pt idx="621">
                  <c:v>42513</c:v>
                </c:pt>
                <c:pt idx="622">
                  <c:v>42514</c:v>
                </c:pt>
                <c:pt idx="623">
                  <c:v>42515</c:v>
                </c:pt>
                <c:pt idx="624">
                  <c:v>42516</c:v>
                </c:pt>
                <c:pt idx="625">
                  <c:v>42517</c:v>
                </c:pt>
                <c:pt idx="626">
                  <c:v>42520</c:v>
                </c:pt>
                <c:pt idx="627">
                  <c:v>42521</c:v>
                </c:pt>
                <c:pt idx="628">
                  <c:v>42522</c:v>
                </c:pt>
                <c:pt idx="629">
                  <c:v>42523</c:v>
                </c:pt>
                <c:pt idx="630">
                  <c:v>42524</c:v>
                </c:pt>
                <c:pt idx="631">
                  <c:v>42527</c:v>
                </c:pt>
                <c:pt idx="632">
                  <c:v>42528</c:v>
                </c:pt>
                <c:pt idx="633">
                  <c:v>42529</c:v>
                </c:pt>
                <c:pt idx="634">
                  <c:v>42530</c:v>
                </c:pt>
                <c:pt idx="635">
                  <c:v>42531</c:v>
                </c:pt>
                <c:pt idx="636">
                  <c:v>42534</c:v>
                </c:pt>
                <c:pt idx="637">
                  <c:v>42535</c:v>
                </c:pt>
                <c:pt idx="638">
                  <c:v>42536</c:v>
                </c:pt>
                <c:pt idx="639">
                  <c:v>42537</c:v>
                </c:pt>
                <c:pt idx="640">
                  <c:v>42538</c:v>
                </c:pt>
                <c:pt idx="641">
                  <c:v>42541</c:v>
                </c:pt>
                <c:pt idx="642">
                  <c:v>42542</c:v>
                </c:pt>
                <c:pt idx="643">
                  <c:v>42543</c:v>
                </c:pt>
                <c:pt idx="644">
                  <c:v>42544</c:v>
                </c:pt>
                <c:pt idx="645">
                  <c:v>42545</c:v>
                </c:pt>
                <c:pt idx="646">
                  <c:v>42548</c:v>
                </c:pt>
                <c:pt idx="647">
                  <c:v>42549</c:v>
                </c:pt>
                <c:pt idx="648">
                  <c:v>42550</c:v>
                </c:pt>
                <c:pt idx="649">
                  <c:v>42551</c:v>
                </c:pt>
                <c:pt idx="650">
                  <c:v>42552</c:v>
                </c:pt>
                <c:pt idx="651">
                  <c:v>42555</c:v>
                </c:pt>
                <c:pt idx="652">
                  <c:v>42556</c:v>
                </c:pt>
                <c:pt idx="653">
                  <c:v>42557</c:v>
                </c:pt>
                <c:pt idx="654">
                  <c:v>42558</c:v>
                </c:pt>
                <c:pt idx="655">
                  <c:v>42559</c:v>
                </c:pt>
                <c:pt idx="656">
                  <c:v>42562</c:v>
                </c:pt>
                <c:pt idx="657">
                  <c:v>42563</c:v>
                </c:pt>
                <c:pt idx="658">
                  <c:v>42564</c:v>
                </c:pt>
                <c:pt idx="659">
                  <c:v>42565</c:v>
                </c:pt>
                <c:pt idx="660">
                  <c:v>42566</c:v>
                </c:pt>
                <c:pt idx="661">
                  <c:v>42569</c:v>
                </c:pt>
                <c:pt idx="662">
                  <c:v>42570</c:v>
                </c:pt>
                <c:pt idx="663">
                  <c:v>42571</c:v>
                </c:pt>
                <c:pt idx="664">
                  <c:v>42572</c:v>
                </c:pt>
                <c:pt idx="665">
                  <c:v>42573</c:v>
                </c:pt>
                <c:pt idx="666">
                  <c:v>42576</c:v>
                </c:pt>
                <c:pt idx="667">
                  <c:v>42577</c:v>
                </c:pt>
                <c:pt idx="668">
                  <c:v>42578</c:v>
                </c:pt>
                <c:pt idx="669">
                  <c:v>42579</c:v>
                </c:pt>
                <c:pt idx="670">
                  <c:v>42580</c:v>
                </c:pt>
                <c:pt idx="671">
                  <c:v>42583</c:v>
                </c:pt>
                <c:pt idx="672">
                  <c:v>42584</c:v>
                </c:pt>
                <c:pt idx="673">
                  <c:v>42585</c:v>
                </c:pt>
                <c:pt idx="674">
                  <c:v>42586</c:v>
                </c:pt>
                <c:pt idx="675">
                  <c:v>42587</c:v>
                </c:pt>
                <c:pt idx="676">
                  <c:v>42590</c:v>
                </c:pt>
                <c:pt idx="677">
                  <c:v>42591</c:v>
                </c:pt>
                <c:pt idx="678">
                  <c:v>42592</c:v>
                </c:pt>
                <c:pt idx="679">
                  <c:v>42593</c:v>
                </c:pt>
                <c:pt idx="680">
                  <c:v>42594</c:v>
                </c:pt>
                <c:pt idx="681">
                  <c:v>42597</c:v>
                </c:pt>
                <c:pt idx="682">
                  <c:v>42598</c:v>
                </c:pt>
                <c:pt idx="683">
                  <c:v>42599</c:v>
                </c:pt>
                <c:pt idx="684">
                  <c:v>42600</c:v>
                </c:pt>
                <c:pt idx="685">
                  <c:v>42601</c:v>
                </c:pt>
                <c:pt idx="686">
                  <c:v>42604</c:v>
                </c:pt>
                <c:pt idx="687">
                  <c:v>42605</c:v>
                </c:pt>
                <c:pt idx="688">
                  <c:v>42606</c:v>
                </c:pt>
                <c:pt idx="689">
                  <c:v>42607</c:v>
                </c:pt>
                <c:pt idx="690">
                  <c:v>42608</c:v>
                </c:pt>
                <c:pt idx="691">
                  <c:v>42611</c:v>
                </c:pt>
                <c:pt idx="692">
                  <c:v>42612</c:v>
                </c:pt>
                <c:pt idx="693">
                  <c:v>42613</c:v>
                </c:pt>
                <c:pt idx="694">
                  <c:v>42614</c:v>
                </c:pt>
                <c:pt idx="695">
                  <c:v>42615</c:v>
                </c:pt>
                <c:pt idx="696">
                  <c:v>42618</c:v>
                </c:pt>
                <c:pt idx="697">
                  <c:v>42619</c:v>
                </c:pt>
                <c:pt idx="698">
                  <c:v>42620</c:v>
                </c:pt>
                <c:pt idx="699">
                  <c:v>42621</c:v>
                </c:pt>
                <c:pt idx="700">
                  <c:v>42622</c:v>
                </c:pt>
                <c:pt idx="701">
                  <c:v>42625</c:v>
                </c:pt>
                <c:pt idx="702">
                  <c:v>42626</c:v>
                </c:pt>
                <c:pt idx="703">
                  <c:v>42627</c:v>
                </c:pt>
                <c:pt idx="704">
                  <c:v>42628</c:v>
                </c:pt>
                <c:pt idx="705">
                  <c:v>42629</c:v>
                </c:pt>
                <c:pt idx="706">
                  <c:v>42632</c:v>
                </c:pt>
                <c:pt idx="707">
                  <c:v>42633</c:v>
                </c:pt>
                <c:pt idx="708">
                  <c:v>42634</c:v>
                </c:pt>
                <c:pt idx="709">
                  <c:v>42635</c:v>
                </c:pt>
                <c:pt idx="710">
                  <c:v>42636</c:v>
                </c:pt>
                <c:pt idx="711">
                  <c:v>42639</c:v>
                </c:pt>
                <c:pt idx="712">
                  <c:v>42640</c:v>
                </c:pt>
                <c:pt idx="713">
                  <c:v>42641</c:v>
                </c:pt>
                <c:pt idx="714">
                  <c:v>42642</c:v>
                </c:pt>
                <c:pt idx="715">
                  <c:v>42643</c:v>
                </c:pt>
                <c:pt idx="716">
                  <c:v>42646</c:v>
                </c:pt>
                <c:pt idx="717">
                  <c:v>42647</c:v>
                </c:pt>
                <c:pt idx="718">
                  <c:v>42648</c:v>
                </c:pt>
                <c:pt idx="719">
                  <c:v>42649</c:v>
                </c:pt>
                <c:pt idx="720">
                  <c:v>42650</c:v>
                </c:pt>
                <c:pt idx="721">
                  <c:v>42653</c:v>
                </c:pt>
                <c:pt idx="722">
                  <c:v>42654</c:v>
                </c:pt>
                <c:pt idx="723">
                  <c:v>42655</c:v>
                </c:pt>
                <c:pt idx="724">
                  <c:v>42656</c:v>
                </c:pt>
                <c:pt idx="725">
                  <c:v>42657</c:v>
                </c:pt>
                <c:pt idx="726">
                  <c:v>42660</c:v>
                </c:pt>
                <c:pt idx="727">
                  <c:v>42661</c:v>
                </c:pt>
                <c:pt idx="728">
                  <c:v>42662</c:v>
                </c:pt>
                <c:pt idx="729">
                  <c:v>42663</c:v>
                </c:pt>
                <c:pt idx="730">
                  <c:v>42664</c:v>
                </c:pt>
                <c:pt idx="731">
                  <c:v>42667</c:v>
                </c:pt>
                <c:pt idx="732">
                  <c:v>42668</c:v>
                </c:pt>
                <c:pt idx="733">
                  <c:v>42669</c:v>
                </c:pt>
                <c:pt idx="734">
                  <c:v>42670</c:v>
                </c:pt>
                <c:pt idx="735">
                  <c:v>42671</c:v>
                </c:pt>
                <c:pt idx="736">
                  <c:v>42674</c:v>
                </c:pt>
                <c:pt idx="737">
                  <c:v>42675</c:v>
                </c:pt>
                <c:pt idx="738">
                  <c:v>42676</c:v>
                </c:pt>
                <c:pt idx="739">
                  <c:v>42677</c:v>
                </c:pt>
                <c:pt idx="740">
                  <c:v>42678</c:v>
                </c:pt>
                <c:pt idx="741">
                  <c:v>42681</c:v>
                </c:pt>
                <c:pt idx="742">
                  <c:v>42682</c:v>
                </c:pt>
                <c:pt idx="743">
                  <c:v>42683</c:v>
                </c:pt>
                <c:pt idx="744">
                  <c:v>42684</c:v>
                </c:pt>
                <c:pt idx="745">
                  <c:v>42685</c:v>
                </c:pt>
                <c:pt idx="746">
                  <c:v>42688</c:v>
                </c:pt>
                <c:pt idx="747">
                  <c:v>42689</c:v>
                </c:pt>
                <c:pt idx="748">
                  <c:v>42690</c:v>
                </c:pt>
                <c:pt idx="749">
                  <c:v>42691</c:v>
                </c:pt>
                <c:pt idx="750">
                  <c:v>42692</c:v>
                </c:pt>
                <c:pt idx="751">
                  <c:v>42695</c:v>
                </c:pt>
                <c:pt idx="752">
                  <c:v>42696</c:v>
                </c:pt>
                <c:pt idx="753">
                  <c:v>42697</c:v>
                </c:pt>
                <c:pt idx="754">
                  <c:v>42698</c:v>
                </c:pt>
                <c:pt idx="755">
                  <c:v>42699</c:v>
                </c:pt>
                <c:pt idx="756">
                  <c:v>42702</c:v>
                </c:pt>
                <c:pt idx="757">
                  <c:v>42703</c:v>
                </c:pt>
                <c:pt idx="758">
                  <c:v>42704</c:v>
                </c:pt>
                <c:pt idx="759">
                  <c:v>42705</c:v>
                </c:pt>
                <c:pt idx="760">
                  <c:v>42706</c:v>
                </c:pt>
                <c:pt idx="761">
                  <c:v>42709</c:v>
                </c:pt>
                <c:pt idx="762">
                  <c:v>42710</c:v>
                </c:pt>
                <c:pt idx="763">
                  <c:v>42711</c:v>
                </c:pt>
                <c:pt idx="764">
                  <c:v>42712</c:v>
                </c:pt>
                <c:pt idx="765">
                  <c:v>42713</c:v>
                </c:pt>
                <c:pt idx="766">
                  <c:v>42716</c:v>
                </c:pt>
                <c:pt idx="767">
                  <c:v>42717</c:v>
                </c:pt>
                <c:pt idx="768">
                  <c:v>42718</c:v>
                </c:pt>
                <c:pt idx="769">
                  <c:v>42719</c:v>
                </c:pt>
                <c:pt idx="770">
                  <c:v>42720</c:v>
                </c:pt>
                <c:pt idx="771">
                  <c:v>42723</c:v>
                </c:pt>
                <c:pt idx="772">
                  <c:v>42724</c:v>
                </c:pt>
                <c:pt idx="773">
                  <c:v>42725</c:v>
                </c:pt>
                <c:pt idx="774">
                  <c:v>42726</c:v>
                </c:pt>
                <c:pt idx="775">
                  <c:v>42727</c:v>
                </c:pt>
                <c:pt idx="776">
                  <c:v>42730</c:v>
                </c:pt>
                <c:pt idx="777">
                  <c:v>42731</c:v>
                </c:pt>
                <c:pt idx="778">
                  <c:v>42732</c:v>
                </c:pt>
                <c:pt idx="779">
                  <c:v>42733</c:v>
                </c:pt>
                <c:pt idx="780">
                  <c:v>42734</c:v>
                </c:pt>
                <c:pt idx="781">
                  <c:v>42737</c:v>
                </c:pt>
                <c:pt idx="782">
                  <c:v>42738</c:v>
                </c:pt>
                <c:pt idx="783">
                  <c:v>42739</c:v>
                </c:pt>
                <c:pt idx="784">
                  <c:v>42740</c:v>
                </c:pt>
                <c:pt idx="785">
                  <c:v>42741</c:v>
                </c:pt>
                <c:pt idx="786">
                  <c:v>42744</c:v>
                </c:pt>
                <c:pt idx="787">
                  <c:v>42745</c:v>
                </c:pt>
                <c:pt idx="788">
                  <c:v>42746</c:v>
                </c:pt>
                <c:pt idx="789">
                  <c:v>42747</c:v>
                </c:pt>
                <c:pt idx="790">
                  <c:v>42748</c:v>
                </c:pt>
                <c:pt idx="791">
                  <c:v>42751</c:v>
                </c:pt>
                <c:pt idx="792">
                  <c:v>42752</c:v>
                </c:pt>
                <c:pt idx="793">
                  <c:v>42753</c:v>
                </c:pt>
                <c:pt idx="794">
                  <c:v>42754</c:v>
                </c:pt>
                <c:pt idx="795">
                  <c:v>42755</c:v>
                </c:pt>
                <c:pt idx="796">
                  <c:v>42758</c:v>
                </c:pt>
                <c:pt idx="797">
                  <c:v>42759</c:v>
                </c:pt>
                <c:pt idx="798">
                  <c:v>42760</c:v>
                </c:pt>
                <c:pt idx="799">
                  <c:v>42761</c:v>
                </c:pt>
                <c:pt idx="800">
                  <c:v>42762</c:v>
                </c:pt>
                <c:pt idx="801">
                  <c:v>42765</c:v>
                </c:pt>
                <c:pt idx="802">
                  <c:v>42766</c:v>
                </c:pt>
                <c:pt idx="803">
                  <c:v>42767</c:v>
                </c:pt>
                <c:pt idx="804">
                  <c:v>42768</c:v>
                </c:pt>
                <c:pt idx="805">
                  <c:v>42769</c:v>
                </c:pt>
                <c:pt idx="806">
                  <c:v>42772</c:v>
                </c:pt>
                <c:pt idx="807">
                  <c:v>42773</c:v>
                </c:pt>
                <c:pt idx="808">
                  <c:v>42774</c:v>
                </c:pt>
                <c:pt idx="809">
                  <c:v>42775</c:v>
                </c:pt>
                <c:pt idx="810">
                  <c:v>42776</c:v>
                </c:pt>
                <c:pt idx="811">
                  <c:v>42779</c:v>
                </c:pt>
                <c:pt idx="812">
                  <c:v>42780</c:v>
                </c:pt>
                <c:pt idx="813">
                  <c:v>42781</c:v>
                </c:pt>
                <c:pt idx="814">
                  <c:v>42782</c:v>
                </c:pt>
                <c:pt idx="815">
                  <c:v>42783</c:v>
                </c:pt>
                <c:pt idx="816">
                  <c:v>42786</c:v>
                </c:pt>
                <c:pt idx="817">
                  <c:v>42787</c:v>
                </c:pt>
                <c:pt idx="818">
                  <c:v>42788</c:v>
                </c:pt>
                <c:pt idx="819">
                  <c:v>42789</c:v>
                </c:pt>
                <c:pt idx="820">
                  <c:v>42790</c:v>
                </c:pt>
                <c:pt idx="821">
                  <c:v>42793</c:v>
                </c:pt>
                <c:pt idx="822">
                  <c:v>42794</c:v>
                </c:pt>
                <c:pt idx="823">
                  <c:v>42795</c:v>
                </c:pt>
                <c:pt idx="824">
                  <c:v>42796</c:v>
                </c:pt>
                <c:pt idx="825">
                  <c:v>42797</c:v>
                </c:pt>
                <c:pt idx="826">
                  <c:v>42800</c:v>
                </c:pt>
                <c:pt idx="827">
                  <c:v>42801</c:v>
                </c:pt>
                <c:pt idx="828">
                  <c:v>42802</c:v>
                </c:pt>
                <c:pt idx="829">
                  <c:v>42803</c:v>
                </c:pt>
                <c:pt idx="830">
                  <c:v>42804</c:v>
                </c:pt>
                <c:pt idx="831">
                  <c:v>42807</c:v>
                </c:pt>
                <c:pt idx="832">
                  <c:v>42808</c:v>
                </c:pt>
                <c:pt idx="833">
                  <c:v>42809</c:v>
                </c:pt>
                <c:pt idx="834">
                  <c:v>42810</c:v>
                </c:pt>
                <c:pt idx="835">
                  <c:v>42811</c:v>
                </c:pt>
                <c:pt idx="836">
                  <c:v>42814</c:v>
                </c:pt>
                <c:pt idx="837">
                  <c:v>42815</c:v>
                </c:pt>
                <c:pt idx="838">
                  <c:v>42816</c:v>
                </c:pt>
                <c:pt idx="839">
                  <c:v>42817</c:v>
                </c:pt>
                <c:pt idx="840">
                  <c:v>42818</c:v>
                </c:pt>
                <c:pt idx="841">
                  <c:v>42821</c:v>
                </c:pt>
                <c:pt idx="842">
                  <c:v>42822</c:v>
                </c:pt>
                <c:pt idx="843">
                  <c:v>42823</c:v>
                </c:pt>
                <c:pt idx="844">
                  <c:v>42824</c:v>
                </c:pt>
                <c:pt idx="845">
                  <c:v>42825</c:v>
                </c:pt>
                <c:pt idx="846">
                  <c:v>42828</c:v>
                </c:pt>
                <c:pt idx="847">
                  <c:v>42829</c:v>
                </c:pt>
                <c:pt idx="848">
                  <c:v>42830</c:v>
                </c:pt>
                <c:pt idx="849">
                  <c:v>42831</c:v>
                </c:pt>
                <c:pt idx="850">
                  <c:v>42832</c:v>
                </c:pt>
                <c:pt idx="851">
                  <c:v>42835</c:v>
                </c:pt>
                <c:pt idx="852">
                  <c:v>42836</c:v>
                </c:pt>
                <c:pt idx="853">
                  <c:v>42837</c:v>
                </c:pt>
                <c:pt idx="854">
                  <c:v>42838</c:v>
                </c:pt>
                <c:pt idx="855">
                  <c:v>42839</c:v>
                </c:pt>
                <c:pt idx="856">
                  <c:v>42842</c:v>
                </c:pt>
                <c:pt idx="857">
                  <c:v>42843</c:v>
                </c:pt>
                <c:pt idx="858">
                  <c:v>42844</c:v>
                </c:pt>
                <c:pt idx="859">
                  <c:v>42845</c:v>
                </c:pt>
                <c:pt idx="860">
                  <c:v>42846</c:v>
                </c:pt>
                <c:pt idx="861">
                  <c:v>42849</c:v>
                </c:pt>
                <c:pt idx="862">
                  <c:v>42850</c:v>
                </c:pt>
                <c:pt idx="863">
                  <c:v>42851</c:v>
                </c:pt>
                <c:pt idx="864">
                  <c:v>42852</c:v>
                </c:pt>
                <c:pt idx="865">
                  <c:v>42853</c:v>
                </c:pt>
                <c:pt idx="866">
                  <c:v>42856</c:v>
                </c:pt>
                <c:pt idx="867">
                  <c:v>42857</c:v>
                </c:pt>
                <c:pt idx="868">
                  <c:v>42858</c:v>
                </c:pt>
                <c:pt idx="869">
                  <c:v>42859</c:v>
                </c:pt>
                <c:pt idx="870">
                  <c:v>42860</c:v>
                </c:pt>
                <c:pt idx="871">
                  <c:v>42863</c:v>
                </c:pt>
                <c:pt idx="872">
                  <c:v>42864</c:v>
                </c:pt>
                <c:pt idx="873">
                  <c:v>42865</c:v>
                </c:pt>
                <c:pt idx="874">
                  <c:v>42866</c:v>
                </c:pt>
                <c:pt idx="875">
                  <c:v>42867</c:v>
                </c:pt>
                <c:pt idx="876">
                  <c:v>42870</c:v>
                </c:pt>
                <c:pt idx="877">
                  <c:v>42871</c:v>
                </c:pt>
                <c:pt idx="878">
                  <c:v>42872</c:v>
                </c:pt>
                <c:pt idx="879">
                  <c:v>42873</c:v>
                </c:pt>
                <c:pt idx="880">
                  <c:v>42874</c:v>
                </c:pt>
                <c:pt idx="881">
                  <c:v>42877</c:v>
                </c:pt>
                <c:pt idx="882">
                  <c:v>42878</c:v>
                </c:pt>
                <c:pt idx="883">
                  <c:v>42879</c:v>
                </c:pt>
                <c:pt idx="884">
                  <c:v>42880</c:v>
                </c:pt>
                <c:pt idx="885">
                  <c:v>42881</c:v>
                </c:pt>
                <c:pt idx="886">
                  <c:v>42884</c:v>
                </c:pt>
                <c:pt idx="887">
                  <c:v>42885</c:v>
                </c:pt>
                <c:pt idx="888">
                  <c:v>42886</c:v>
                </c:pt>
                <c:pt idx="889">
                  <c:v>42887</c:v>
                </c:pt>
                <c:pt idx="890">
                  <c:v>42888</c:v>
                </c:pt>
                <c:pt idx="891">
                  <c:v>42891</c:v>
                </c:pt>
                <c:pt idx="892">
                  <c:v>42892</c:v>
                </c:pt>
                <c:pt idx="893">
                  <c:v>42893</c:v>
                </c:pt>
                <c:pt idx="894">
                  <c:v>42894</c:v>
                </c:pt>
                <c:pt idx="895">
                  <c:v>42895</c:v>
                </c:pt>
                <c:pt idx="896">
                  <c:v>42898</c:v>
                </c:pt>
                <c:pt idx="897">
                  <c:v>42899</c:v>
                </c:pt>
                <c:pt idx="898">
                  <c:v>42900</c:v>
                </c:pt>
                <c:pt idx="899">
                  <c:v>42901</c:v>
                </c:pt>
                <c:pt idx="900">
                  <c:v>42902</c:v>
                </c:pt>
                <c:pt idx="901">
                  <c:v>42905</c:v>
                </c:pt>
                <c:pt idx="902">
                  <c:v>42906</c:v>
                </c:pt>
                <c:pt idx="903">
                  <c:v>42907</c:v>
                </c:pt>
                <c:pt idx="904">
                  <c:v>42908</c:v>
                </c:pt>
                <c:pt idx="905">
                  <c:v>42909</c:v>
                </c:pt>
                <c:pt idx="906">
                  <c:v>42912</c:v>
                </c:pt>
                <c:pt idx="907">
                  <c:v>42913</c:v>
                </c:pt>
                <c:pt idx="908">
                  <c:v>42914</c:v>
                </c:pt>
                <c:pt idx="909">
                  <c:v>42915</c:v>
                </c:pt>
                <c:pt idx="910">
                  <c:v>42916</c:v>
                </c:pt>
                <c:pt idx="911">
                  <c:v>42919</c:v>
                </c:pt>
                <c:pt idx="912">
                  <c:v>42920</c:v>
                </c:pt>
                <c:pt idx="913">
                  <c:v>42921</c:v>
                </c:pt>
                <c:pt idx="914">
                  <c:v>42922</c:v>
                </c:pt>
                <c:pt idx="915">
                  <c:v>42923</c:v>
                </c:pt>
                <c:pt idx="916">
                  <c:v>42926</c:v>
                </c:pt>
                <c:pt idx="917">
                  <c:v>42927</c:v>
                </c:pt>
                <c:pt idx="918">
                  <c:v>42928</c:v>
                </c:pt>
                <c:pt idx="919">
                  <c:v>42929</c:v>
                </c:pt>
                <c:pt idx="920">
                  <c:v>42930</c:v>
                </c:pt>
                <c:pt idx="921">
                  <c:v>42933</c:v>
                </c:pt>
                <c:pt idx="922">
                  <c:v>42934</c:v>
                </c:pt>
                <c:pt idx="923">
                  <c:v>42935</c:v>
                </c:pt>
                <c:pt idx="924">
                  <c:v>42936</c:v>
                </c:pt>
                <c:pt idx="925">
                  <c:v>42937</c:v>
                </c:pt>
                <c:pt idx="926">
                  <c:v>42940</c:v>
                </c:pt>
                <c:pt idx="927">
                  <c:v>42941</c:v>
                </c:pt>
                <c:pt idx="928">
                  <c:v>42942</c:v>
                </c:pt>
                <c:pt idx="929">
                  <c:v>42943</c:v>
                </c:pt>
                <c:pt idx="930">
                  <c:v>42944</c:v>
                </c:pt>
                <c:pt idx="931">
                  <c:v>42947</c:v>
                </c:pt>
                <c:pt idx="932">
                  <c:v>42948</c:v>
                </c:pt>
                <c:pt idx="933">
                  <c:v>42949</c:v>
                </c:pt>
                <c:pt idx="934">
                  <c:v>42950</c:v>
                </c:pt>
                <c:pt idx="935">
                  <c:v>42951</c:v>
                </c:pt>
                <c:pt idx="936">
                  <c:v>42954</c:v>
                </c:pt>
                <c:pt idx="937">
                  <c:v>42955</c:v>
                </c:pt>
                <c:pt idx="938">
                  <c:v>42956</c:v>
                </c:pt>
                <c:pt idx="939">
                  <c:v>42957</c:v>
                </c:pt>
                <c:pt idx="940">
                  <c:v>42958</c:v>
                </c:pt>
                <c:pt idx="941">
                  <c:v>42961</c:v>
                </c:pt>
                <c:pt idx="942">
                  <c:v>42962</c:v>
                </c:pt>
                <c:pt idx="943">
                  <c:v>42963</c:v>
                </c:pt>
                <c:pt idx="944">
                  <c:v>42964</c:v>
                </c:pt>
                <c:pt idx="945">
                  <c:v>42965</c:v>
                </c:pt>
                <c:pt idx="946">
                  <c:v>42968</c:v>
                </c:pt>
                <c:pt idx="947">
                  <c:v>42969</c:v>
                </c:pt>
                <c:pt idx="948">
                  <c:v>42970</c:v>
                </c:pt>
                <c:pt idx="949">
                  <c:v>42971</c:v>
                </c:pt>
                <c:pt idx="950">
                  <c:v>42972</c:v>
                </c:pt>
                <c:pt idx="951">
                  <c:v>42975</c:v>
                </c:pt>
                <c:pt idx="952">
                  <c:v>42976</c:v>
                </c:pt>
                <c:pt idx="953">
                  <c:v>42977</c:v>
                </c:pt>
                <c:pt idx="954">
                  <c:v>42978</c:v>
                </c:pt>
                <c:pt idx="955">
                  <c:v>42979</c:v>
                </c:pt>
                <c:pt idx="956">
                  <c:v>42982</c:v>
                </c:pt>
              </c:numCache>
            </c:numRef>
          </c:cat>
          <c:val>
            <c:numRef>
              <c:f>Sheet1!$H$963:$H$1919</c:f>
              <c:numCache>
                <c:formatCode>0.0%</c:formatCode>
                <c:ptCount val="957"/>
                <c:pt idx="0">
                  <c:v>0</c:v>
                </c:pt>
                <c:pt idx="1">
                  <c:v>-5.4466230936822679E-4</c:v>
                </c:pt>
                <c:pt idx="2">
                  <c:v>1.2103606874847017E-4</c:v>
                </c:pt>
                <c:pt idx="3">
                  <c:v>-6.0518034374346108E-5</c:v>
                </c:pt>
                <c:pt idx="4">
                  <c:v>-4.8414427499388069E-4</c:v>
                </c:pt>
                <c:pt idx="5">
                  <c:v>6.0518034374235086E-5</c:v>
                </c:pt>
                <c:pt idx="6">
                  <c:v>1.2708787218591588E-3</c:v>
                </c:pt>
                <c:pt idx="7">
                  <c:v>1.8155410312272746E-3</c:v>
                </c:pt>
                <c:pt idx="8">
                  <c:v>8.4725248123951324E-4</c:v>
                </c:pt>
                <c:pt idx="9">
                  <c:v>-6.0518034374235086E-4</c:v>
                </c:pt>
                <c:pt idx="10">
                  <c:v>2.4207213749694034E-4</c:v>
                </c:pt>
                <c:pt idx="11">
                  <c:v>-1.8155410312270526E-4</c:v>
                </c:pt>
                <c:pt idx="12">
                  <c:v>2.4207213749694034E-4</c:v>
                </c:pt>
                <c:pt idx="13">
                  <c:v>-6.0518034374346108E-5</c:v>
                </c:pt>
                <c:pt idx="14">
                  <c:v>-1.2103606874847017E-4</c:v>
                </c:pt>
                <c:pt idx="15">
                  <c:v>6.0518034374235086E-4</c:v>
                </c:pt>
                <c:pt idx="16">
                  <c:v>5.4466230936833782E-4</c:v>
                </c:pt>
                <c:pt idx="17">
                  <c:v>1.2103606874847017E-4</c:v>
                </c:pt>
                <c:pt idx="18">
                  <c:v>-7.8673444686516714E-4</c:v>
                </c:pt>
                <c:pt idx="19">
                  <c:v>-1.4524328249817531E-3</c:v>
                </c:pt>
                <c:pt idx="20">
                  <c:v>-1.3313967562333939E-3</c:v>
                </c:pt>
                <c:pt idx="21">
                  <c:v>-1.6945049624788044E-3</c:v>
                </c:pt>
                <c:pt idx="22">
                  <c:v>-1.5734688937304453E-3</c:v>
                </c:pt>
                <c:pt idx="23">
                  <c:v>-1.5734688937304453E-3</c:v>
                </c:pt>
                <c:pt idx="24">
                  <c:v>-1.5734688937304453E-3</c:v>
                </c:pt>
                <c:pt idx="25">
                  <c:v>-2.11813120309845E-3</c:v>
                </c:pt>
                <c:pt idx="26">
                  <c:v>-1.3313967562333939E-3</c:v>
                </c:pt>
                <c:pt idx="27">
                  <c:v>-1.391914790607629E-3</c:v>
                </c:pt>
                <c:pt idx="28">
                  <c:v>-1.8760590656016207E-3</c:v>
                </c:pt>
                <c:pt idx="29">
                  <c:v>-1.8155410312272746E-3</c:v>
                </c:pt>
                <c:pt idx="30">
                  <c:v>-2.4812394093439716E-3</c:v>
                </c:pt>
                <c:pt idx="31">
                  <c:v>-2.057613168724326E-3</c:v>
                </c:pt>
                <c:pt idx="32">
                  <c:v>-2.6022754780924418E-3</c:v>
                </c:pt>
                <c:pt idx="33">
                  <c:v>-4.0547083030743059E-3</c:v>
                </c:pt>
                <c:pt idx="34">
                  <c:v>-5.3861050593076998E-3</c:v>
                </c:pt>
                <c:pt idx="35">
                  <c:v>-6.4754296780439313E-3</c:v>
                </c:pt>
                <c:pt idx="36">
                  <c:v>-7.5647542967804959E-3</c:v>
                </c:pt>
                <c:pt idx="37">
                  <c:v>-1.1801016702977507E-2</c:v>
                </c:pt>
                <c:pt idx="38">
                  <c:v>-1.1801016702977507E-2</c:v>
                </c:pt>
                <c:pt idx="39">
                  <c:v>-1.2587751149842674E-2</c:v>
                </c:pt>
                <c:pt idx="40">
                  <c:v>-1.5371580731057821E-2</c:v>
                </c:pt>
                <c:pt idx="41">
                  <c:v>-1.5371580731057821E-2</c:v>
                </c:pt>
                <c:pt idx="42">
                  <c:v>-1.4524328249818308E-2</c:v>
                </c:pt>
                <c:pt idx="43">
                  <c:v>-1.2466715081094204E-2</c:v>
                </c:pt>
                <c:pt idx="44">
                  <c:v>-1.0953764221738105E-2</c:v>
                </c:pt>
                <c:pt idx="45">
                  <c:v>-1.1982570806100323E-2</c:v>
                </c:pt>
                <c:pt idx="46">
                  <c:v>-1.3979665940450303E-2</c:v>
                </c:pt>
                <c:pt idx="47">
                  <c:v>-1.4282256112321479E-2</c:v>
                </c:pt>
                <c:pt idx="48">
                  <c:v>-1.5492616799806402E-2</c:v>
                </c:pt>
                <c:pt idx="49">
                  <c:v>-1.3616557734204782E-2</c:v>
                </c:pt>
                <c:pt idx="50">
                  <c:v>-1.5976761074800283E-2</c:v>
                </c:pt>
                <c:pt idx="51">
                  <c:v>-2.0636649721617051E-2</c:v>
                </c:pt>
                <c:pt idx="52">
                  <c:v>-2.2633744855967031E-2</c:v>
                </c:pt>
                <c:pt idx="53">
                  <c:v>-2.3117889130960911E-2</c:v>
                </c:pt>
                <c:pt idx="54">
                  <c:v>-2.8261922052771782E-2</c:v>
                </c:pt>
                <c:pt idx="55">
                  <c:v>-2.789881384652626E-2</c:v>
                </c:pt>
                <c:pt idx="56">
                  <c:v>-2.3299443234083728E-2</c:v>
                </c:pt>
                <c:pt idx="57">
                  <c:v>-2.4207213749697476E-2</c:v>
                </c:pt>
                <c:pt idx="58">
                  <c:v>-2.5599128540305105E-2</c:v>
                </c:pt>
                <c:pt idx="59">
                  <c:v>-2.5962236746550404E-2</c:v>
                </c:pt>
                <c:pt idx="60">
                  <c:v>-2.5780682643427699E-2</c:v>
                </c:pt>
                <c:pt idx="61">
                  <c:v>-2.6627935124667101E-2</c:v>
                </c:pt>
                <c:pt idx="62">
                  <c:v>-2.4993948196562532E-2</c:v>
                </c:pt>
                <c:pt idx="63">
                  <c:v>-2.4751876059065703E-2</c:v>
                </c:pt>
                <c:pt idx="64">
                  <c:v>-2.5538610505930759E-2</c:v>
                </c:pt>
                <c:pt idx="65">
                  <c:v>-2.5478092471556524E-2</c:v>
                </c:pt>
                <c:pt idx="66">
                  <c:v>-2.5780682643427699E-2</c:v>
                </c:pt>
                <c:pt idx="67">
                  <c:v>-2.3299443234083728E-2</c:v>
                </c:pt>
                <c:pt idx="68">
                  <c:v>-2.3965141612200425E-2</c:v>
                </c:pt>
                <c:pt idx="69">
                  <c:v>-2.5841200677801934E-2</c:v>
                </c:pt>
                <c:pt idx="70">
                  <c:v>-2.5659646574679229E-2</c:v>
                </c:pt>
                <c:pt idx="71">
                  <c:v>-2.6870007262164153E-2</c:v>
                </c:pt>
                <c:pt idx="72">
                  <c:v>-2.7172597434035328E-2</c:v>
                </c:pt>
                <c:pt idx="73">
                  <c:v>-2.7293633502783798E-2</c:v>
                </c:pt>
                <c:pt idx="74">
                  <c:v>-2.6991043330912512E-2</c:v>
                </c:pt>
                <c:pt idx="75">
                  <c:v>-2.7717259743403555E-2</c:v>
                </c:pt>
                <c:pt idx="76">
                  <c:v>-3.0924715565238459E-2</c:v>
                </c:pt>
                <c:pt idx="77">
                  <c:v>-2.9714354877753535E-2</c:v>
                </c:pt>
                <c:pt idx="78">
                  <c:v>-2.9774872912127881E-2</c:v>
                </c:pt>
                <c:pt idx="79">
                  <c:v>-3.1469377874606685E-2</c:v>
                </c:pt>
                <c:pt idx="80">
                  <c:v>-3.2316630355846088E-2</c:v>
                </c:pt>
                <c:pt idx="81">
                  <c:v>-3.2256112321471853E-2</c:v>
                </c:pt>
                <c:pt idx="82">
                  <c:v>-3.2921810699588439E-2</c:v>
                </c:pt>
                <c:pt idx="83">
                  <c:v>-3.328491890583396E-2</c:v>
                </c:pt>
                <c:pt idx="84">
                  <c:v>-3.2982328733962785E-2</c:v>
                </c:pt>
                <c:pt idx="85">
                  <c:v>-3.3163882837085379E-2</c:v>
                </c:pt>
                <c:pt idx="86">
                  <c:v>-3.1106269668361164E-2</c:v>
                </c:pt>
                <c:pt idx="87">
                  <c:v>-2.801984991527473E-2</c:v>
                </c:pt>
                <c:pt idx="88">
                  <c:v>-2.9411764705882359E-2</c:v>
                </c:pt>
                <c:pt idx="89">
                  <c:v>-2.8322440087145906E-2</c:v>
                </c:pt>
                <c:pt idx="90">
                  <c:v>-2.8261922052771782E-2</c:v>
                </c:pt>
                <c:pt idx="91">
                  <c:v>-2.9835390946502005E-2</c:v>
                </c:pt>
                <c:pt idx="92">
                  <c:v>-2.8503994190268611E-2</c:v>
                </c:pt>
                <c:pt idx="93">
                  <c:v>-2.8503994190268611E-2</c:v>
                </c:pt>
                <c:pt idx="94">
                  <c:v>-2.8685548293391427E-2</c:v>
                </c:pt>
                <c:pt idx="95">
                  <c:v>-2.9230210602759654E-2</c:v>
                </c:pt>
                <c:pt idx="96">
                  <c:v>-2.9714354877753535E-2</c:v>
                </c:pt>
                <c:pt idx="97">
                  <c:v>-2.9714354877753535E-2</c:v>
                </c:pt>
                <c:pt idx="98">
                  <c:v>-2.9169692568385308E-2</c:v>
                </c:pt>
                <c:pt idx="99">
                  <c:v>-2.9411764705882359E-2</c:v>
                </c:pt>
                <c:pt idx="100">
                  <c:v>-2.9411764705882359E-2</c:v>
                </c:pt>
                <c:pt idx="101">
                  <c:v>-3.0077463083999056E-2</c:v>
                </c:pt>
                <c:pt idx="102">
                  <c:v>-3.1348341805858104E-2</c:v>
                </c:pt>
                <c:pt idx="103">
                  <c:v>-3.2619220527717263E-2</c:v>
                </c:pt>
                <c:pt idx="104">
                  <c:v>-2.9956427015250586E-2</c:v>
                </c:pt>
                <c:pt idx="105">
                  <c:v>-3.1348341805858104E-2</c:v>
                </c:pt>
                <c:pt idx="106">
                  <c:v>-3.1408859840232339E-2</c:v>
                </c:pt>
                <c:pt idx="107">
                  <c:v>-3.2437666424594558E-2</c:v>
                </c:pt>
                <c:pt idx="108">
                  <c:v>-3.1711450012103626E-2</c:v>
                </c:pt>
                <c:pt idx="109">
                  <c:v>-3.2982328733962785E-2</c:v>
                </c:pt>
                <c:pt idx="110">
                  <c:v>-3.1832486080851985E-2</c:v>
                </c:pt>
                <c:pt idx="111">
                  <c:v>-3.0198499152747527E-2</c:v>
                </c:pt>
                <c:pt idx="112">
                  <c:v>-2.7717259743403555E-2</c:v>
                </c:pt>
                <c:pt idx="113">
                  <c:v>-2.8261922052771782E-2</c:v>
                </c:pt>
                <c:pt idx="114">
                  <c:v>-2.6809489227789807E-2</c:v>
                </c:pt>
                <c:pt idx="115">
                  <c:v>-2.5357056402808054E-2</c:v>
                </c:pt>
                <c:pt idx="116">
                  <c:v>-2.7051561365286858E-2</c:v>
                </c:pt>
                <c:pt idx="117">
                  <c:v>-2.8080367949649077E-2</c:v>
                </c:pt>
                <c:pt idx="118">
                  <c:v>-2.8806584362139787E-2</c:v>
                </c:pt>
                <c:pt idx="119">
                  <c:v>-2.8382958121520252E-2</c:v>
                </c:pt>
                <c:pt idx="120">
                  <c:v>-2.7656741709029209E-2</c:v>
                </c:pt>
                <c:pt idx="121">
                  <c:v>-2.7959331880900384E-2</c:v>
                </c:pt>
                <c:pt idx="122">
                  <c:v>-2.8625030259017081E-2</c:v>
                </c:pt>
                <c:pt idx="123">
                  <c:v>-2.9411764705882359E-2</c:v>
                </c:pt>
                <c:pt idx="124">
                  <c:v>-2.7717259743403555E-2</c:v>
                </c:pt>
                <c:pt idx="125">
                  <c:v>-2.6748971193415683E-2</c:v>
                </c:pt>
                <c:pt idx="126">
                  <c:v>-2.4630839990317011E-2</c:v>
                </c:pt>
                <c:pt idx="127">
                  <c:v>-2.402565964657466E-2</c:v>
                </c:pt>
                <c:pt idx="128">
                  <c:v>-2.5538610505930759E-2</c:v>
                </c:pt>
                <c:pt idx="129">
                  <c:v>-2.5659646574679229E-2</c:v>
                </c:pt>
                <c:pt idx="130">
                  <c:v>-2.4449285887194305E-2</c:v>
                </c:pt>
                <c:pt idx="131">
                  <c:v>-2.4509803921568651E-2</c:v>
                </c:pt>
                <c:pt idx="132">
                  <c:v>-2.414669571532313E-2</c:v>
                </c:pt>
                <c:pt idx="133">
                  <c:v>-2.3904623577826301E-2</c:v>
                </c:pt>
                <c:pt idx="134">
                  <c:v>-2.42677317840716E-2</c:v>
                </c:pt>
                <c:pt idx="135">
                  <c:v>-2.4570321955942886E-2</c:v>
                </c:pt>
                <c:pt idx="136">
                  <c:v>-2.4872912127814062E-2</c:v>
                </c:pt>
                <c:pt idx="137">
                  <c:v>-2.5175502299685237E-2</c:v>
                </c:pt>
                <c:pt idx="138">
                  <c:v>-2.4509803921568651E-2</c:v>
                </c:pt>
                <c:pt idx="139">
                  <c:v>-2.4509803921568651E-2</c:v>
                </c:pt>
                <c:pt idx="140">
                  <c:v>-2.5841200677801934E-2</c:v>
                </c:pt>
                <c:pt idx="141">
                  <c:v>-2.5357056402808054E-2</c:v>
                </c:pt>
                <c:pt idx="142">
                  <c:v>-2.4691358024691357E-2</c:v>
                </c:pt>
                <c:pt idx="143">
                  <c:v>-2.3662551440329249E-2</c:v>
                </c:pt>
                <c:pt idx="144">
                  <c:v>-2.3178407165335257E-2</c:v>
                </c:pt>
                <c:pt idx="145">
                  <c:v>-2.2633744855967031E-2</c:v>
                </c:pt>
                <c:pt idx="146">
                  <c:v>-2.1847010409101975E-2</c:v>
                </c:pt>
                <c:pt idx="147">
                  <c:v>-2.0878721859114102E-2</c:v>
                </c:pt>
                <c:pt idx="148">
                  <c:v>-1.9365770999758003E-2</c:v>
                </c:pt>
                <c:pt idx="149">
                  <c:v>-1.9728879206003302E-2</c:v>
                </c:pt>
                <c:pt idx="150">
                  <c:v>-2.0515613652868581E-2</c:v>
                </c:pt>
                <c:pt idx="151">
                  <c:v>-2.0636649721617051E-2</c:v>
                </c:pt>
                <c:pt idx="152">
                  <c:v>-1.9244734931009422E-2</c:v>
                </c:pt>
                <c:pt idx="153">
                  <c:v>-1.8034374243524609E-2</c:v>
                </c:pt>
                <c:pt idx="154">
                  <c:v>-1.7852820140401904E-2</c:v>
                </c:pt>
                <c:pt idx="155">
                  <c:v>-1.6945049624788155E-2</c:v>
                </c:pt>
                <c:pt idx="156">
                  <c:v>-1.6581941418542634E-2</c:v>
                </c:pt>
                <c:pt idx="157">
                  <c:v>-1.7126603727910861E-2</c:v>
                </c:pt>
                <c:pt idx="158">
                  <c:v>-1.676349552166545E-2</c:v>
                </c:pt>
                <c:pt idx="159">
                  <c:v>-1.6339869281045805E-2</c:v>
                </c:pt>
                <c:pt idx="160">
                  <c:v>-1.664245945291698E-2</c:v>
                </c:pt>
                <c:pt idx="161">
                  <c:v>-1.4947954490438176E-2</c:v>
                </c:pt>
                <c:pt idx="162">
                  <c:v>-1.4645364318567E-2</c:v>
                </c:pt>
                <c:pt idx="163">
                  <c:v>-1.4584846284192654E-2</c:v>
                </c:pt>
                <c:pt idx="164">
                  <c:v>-1.6279351246671458E-2</c:v>
                </c:pt>
                <c:pt idx="165">
                  <c:v>-1.6945049624788155E-2</c:v>
                </c:pt>
                <c:pt idx="166">
                  <c:v>-1.6824013556039685E-2</c:v>
                </c:pt>
                <c:pt idx="167">
                  <c:v>-1.6460905349794275E-2</c:v>
                </c:pt>
                <c:pt idx="168">
                  <c:v>-1.5068990559186646E-2</c:v>
                </c:pt>
                <c:pt idx="169">
                  <c:v>-1.4826918421689705E-2</c:v>
                </c:pt>
                <c:pt idx="170">
                  <c:v>-1.5432098765432056E-2</c:v>
                </c:pt>
                <c:pt idx="171">
                  <c:v>-1.4705882352941124E-2</c:v>
                </c:pt>
                <c:pt idx="172">
                  <c:v>-1.5795206971677578E-2</c:v>
                </c:pt>
                <c:pt idx="173">
                  <c:v>-1.4584846284192654E-2</c:v>
                </c:pt>
                <c:pt idx="174">
                  <c:v>-1.3979665940450303E-2</c:v>
                </c:pt>
                <c:pt idx="175">
                  <c:v>-1.4342774146695825E-2</c:v>
                </c:pt>
                <c:pt idx="176">
                  <c:v>-1.4705882352941124E-2</c:v>
                </c:pt>
                <c:pt idx="177">
                  <c:v>-1.3919147906075957E-2</c:v>
                </c:pt>
                <c:pt idx="178">
                  <c:v>-1.2648269184216909E-2</c:v>
                </c:pt>
                <c:pt idx="179">
                  <c:v>-1.2829823287339726E-2</c:v>
                </c:pt>
                <c:pt idx="180">
                  <c:v>-1.301137739046232E-2</c:v>
                </c:pt>
                <c:pt idx="181">
                  <c:v>-1.4645364318567E-2</c:v>
                </c:pt>
                <c:pt idx="182">
                  <c:v>-1.5250544662309351E-2</c:v>
                </c:pt>
                <c:pt idx="183">
                  <c:v>-1.4463810215444184E-2</c:v>
                </c:pt>
                <c:pt idx="184">
                  <c:v>-1.4826918421689705E-2</c:v>
                </c:pt>
                <c:pt idx="185">
                  <c:v>-1.4645364318567E-2</c:v>
                </c:pt>
                <c:pt idx="186">
                  <c:v>-1.4403292181069949E-2</c:v>
                </c:pt>
                <c:pt idx="187">
                  <c:v>-1.4463810215444184E-2</c:v>
                </c:pt>
                <c:pt idx="188">
                  <c:v>-1.3677075768578906E-2</c:v>
                </c:pt>
                <c:pt idx="189">
                  <c:v>-1.3677075768578906E-2</c:v>
                </c:pt>
                <c:pt idx="190">
                  <c:v>-1.2345679012345623E-2</c:v>
                </c:pt>
                <c:pt idx="191">
                  <c:v>-1.5916243040426048E-2</c:v>
                </c:pt>
                <c:pt idx="192">
                  <c:v>-1.4161220043573008E-2</c:v>
                </c:pt>
                <c:pt idx="193">
                  <c:v>-1.3737593802953252E-2</c:v>
                </c:pt>
                <c:pt idx="194">
                  <c:v>-1.3919147906075957E-2</c:v>
                </c:pt>
                <c:pt idx="195">
                  <c:v>-1.3737593802953252E-2</c:v>
                </c:pt>
                <c:pt idx="196">
                  <c:v>-1.4100702009198773E-2</c:v>
                </c:pt>
                <c:pt idx="197">
                  <c:v>-1.3616557734204782E-2</c:v>
                </c:pt>
                <c:pt idx="198">
                  <c:v>-1.4645364318567E-2</c:v>
                </c:pt>
                <c:pt idx="199">
                  <c:v>-1.2829823287339726E-2</c:v>
                </c:pt>
                <c:pt idx="200">
                  <c:v>-1.2769305252965379E-2</c:v>
                </c:pt>
                <c:pt idx="201">
                  <c:v>-1.1861534737351631E-2</c:v>
                </c:pt>
                <c:pt idx="202">
                  <c:v>-1.2164124909223029E-2</c:v>
                </c:pt>
                <c:pt idx="203">
                  <c:v>-1.1801016702977507E-2</c:v>
                </c:pt>
                <c:pt idx="204">
                  <c:v>-1.1619462599854802E-2</c:v>
                </c:pt>
                <c:pt idx="205">
                  <c:v>-1.1861534737351631E-2</c:v>
                </c:pt>
                <c:pt idx="206">
                  <c:v>-1.1801016702977507E-2</c:v>
                </c:pt>
                <c:pt idx="207">
                  <c:v>-1.1437908496732097E-2</c:v>
                </c:pt>
                <c:pt idx="208">
                  <c:v>-1.0530137981118348E-2</c:v>
                </c:pt>
                <c:pt idx="209">
                  <c:v>-1.1074800290486575E-2</c:v>
                </c:pt>
                <c:pt idx="210">
                  <c:v>-1.0832728152989524E-2</c:v>
                </c:pt>
                <c:pt idx="211">
                  <c:v>-1.07722101186154E-2</c:v>
                </c:pt>
                <c:pt idx="212">
                  <c:v>-1.0227547809247173E-2</c:v>
                </c:pt>
                <c:pt idx="213">
                  <c:v>-1.0288065843621408E-2</c:v>
                </c:pt>
                <c:pt idx="214">
                  <c:v>-1.0227547809247173E-2</c:v>
                </c:pt>
                <c:pt idx="215">
                  <c:v>-9.9854756717501214E-3</c:v>
                </c:pt>
                <c:pt idx="216">
                  <c:v>-1.1558944565480456E-2</c:v>
                </c:pt>
                <c:pt idx="217">
                  <c:v>-1.0348583877995532E-2</c:v>
                </c:pt>
                <c:pt idx="218">
                  <c:v>-1.0106511740498703E-2</c:v>
                </c:pt>
                <c:pt idx="219">
                  <c:v>-9.2592592592593004E-3</c:v>
                </c:pt>
                <c:pt idx="220">
                  <c:v>-1.1679980634228926E-2</c:v>
                </c:pt>
                <c:pt idx="221">
                  <c:v>-1.113531832486081E-2</c:v>
                </c:pt>
                <c:pt idx="222">
                  <c:v>-1.2164124909223029E-2</c:v>
                </c:pt>
                <c:pt idx="223">
                  <c:v>-1.2043088840474447E-2</c:v>
                </c:pt>
                <c:pt idx="224">
                  <c:v>-1.1861534737351631E-2</c:v>
                </c:pt>
                <c:pt idx="225">
                  <c:v>-1.2829823287339726E-2</c:v>
                </c:pt>
                <c:pt idx="226">
                  <c:v>-1.2043088840474447E-2</c:v>
                </c:pt>
                <c:pt idx="227">
                  <c:v>-1.125635439360928E-2</c:v>
                </c:pt>
                <c:pt idx="228">
                  <c:v>-1.0590656015492583E-2</c:v>
                </c:pt>
                <c:pt idx="229">
                  <c:v>-1.1740498668603272E-2</c:v>
                </c:pt>
                <c:pt idx="230">
                  <c:v>-1.1740498668603272E-2</c:v>
                </c:pt>
                <c:pt idx="231">
                  <c:v>-1.4645364318567E-2</c:v>
                </c:pt>
                <c:pt idx="232">
                  <c:v>-1.3798111837327598E-2</c:v>
                </c:pt>
                <c:pt idx="233">
                  <c:v>-1.4403292181069949E-2</c:v>
                </c:pt>
                <c:pt idx="234">
                  <c:v>-1.4221738077947133E-2</c:v>
                </c:pt>
                <c:pt idx="235">
                  <c:v>-1.4584846284192654E-2</c:v>
                </c:pt>
                <c:pt idx="236">
                  <c:v>-1.6279351246671458E-2</c:v>
                </c:pt>
                <c:pt idx="237">
                  <c:v>-1.5674170902929108E-2</c:v>
                </c:pt>
                <c:pt idx="238">
                  <c:v>-1.5916243040426048E-2</c:v>
                </c:pt>
                <c:pt idx="239">
                  <c:v>-1.6279351246671458E-2</c:v>
                </c:pt>
                <c:pt idx="240">
                  <c:v>-1.6037279109174407E-2</c:v>
                </c:pt>
                <c:pt idx="241">
                  <c:v>-1.9668361171629178E-2</c:v>
                </c:pt>
                <c:pt idx="242">
                  <c:v>-2.1786492374727628E-2</c:v>
                </c:pt>
                <c:pt idx="243">
                  <c:v>-2.00314693778747E-2</c:v>
                </c:pt>
                <c:pt idx="244">
                  <c:v>-2.202856451222468E-2</c:v>
                </c:pt>
                <c:pt idx="245">
                  <c:v>-2.1544420237230688E-2</c:v>
                </c:pt>
                <c:pt idx="246">
                  <c:v>-2.2270636649721509E-2</c:v>
                </c:pt>
                <c:pt idx="247">
                  <c:v>-2.2270636649721509E-2</c:v>
                </c:pt>
                <c:pt idx="248">
                  <c:v>-2.3117889130960911E-2</c:v>
                </c:pt>
                <c:pt idx="249">
                  <c:v>-2.6325344952795926E-2</c:v>
                </c:pt>
                <c:pt idx="250">
                  <c:v>-2.7293633502783798E-2</c:v>
                </c:pt>
                <c:pt idx="251">
                  <c:v>-2.7233115468409563E-2</c:v>
                </c:pt>
                <c:pt idx="252">
                  <c:v>-2.777777777777779E-2</c:v>
                </c:pt>
                <c:pt idx="253">
                  <c:v>-2.6748971193415683E-2</c:v>
                </c:pt>
                <c:pt idx="254">
                  <c:v>-2.4812394093439827E-2</c:v>
                </c:pt>
                <c:pt idx="255">
                  <c:v>-2.8201404018397436E-2</c:v>
                </c:pt>
                <c:pt idx="256">
                  <c:v>-2.7112079399661204E-2</c:v>
                </c:pt>
                <c:pt idx="257">
                  <c:v>-2.4207213749697476E-2</c:v>
                </c:pt>
                <c:pt idx="258">
                  <c:v>-2.4872912127814062E-2</c:v>
                </c:pt>
                <c:pt idx="259">
                  <c:v>-2.5114984265311002E-2</c:v>
                </c:pt>
                <c:pt idx="260">
                  <c:v>-2.4933430162188186E-2</c:v>
                </c:pt>
                <c:pt idx="261">
                  <c:v>-2.7354151537158033E-2</c:v>
                </c:pt>
                <c:pt idx="262">
                  <c:v>-2.6385862987170161E-2</c:v>
                </c:pt>
                <c:pt idx="263">
                  <c:v>-2.5720164609053575E-2</c:v>
                </c:pt>
                <c:pt idx="264">
                  <c:v>-2.5720164609053575E-2</c:v>
                </c:pt>
                <c:pt idx="265">
                  <c:v>-2.5599128540305105E-2</c:v>
                </c:pt>
                <c:pt idx="266">
                  <c:v>-2.4570321955942886E-2</c:v>
                </c:pt>
                <c:pt idx="267">
                  <c:v>-2.3117889130960911E-2</c:v>
                </c:pt>
                <c:pt idx="268">
                  <c:v>-2.3117889130960911E-2</c:v>
                </c:pt>
                <c:pt idx="269">
                  <c:v>-2.1604938271604923E-2</c:v>
                </c:pt>
                <c:pt idx="270">
                  <c:v>-2.4812394093439827E-2</c:v>
                </c:pt>
                <c:pt idx="271">
                  <c:v>-2.7172597434035328E-2</c:v>
                </c:pt>
                <c:pt idx="272">
                  <c:v>-2.6567417090292977E-2</c:v>
                </c:pt>
                <c:pt idx="273">
                  <c:v>-2.5175502299685237E-2</c:v>
                </c:pt>
                <c:pt idx="274">
                  <c:v>-2.4570321955942886E-2</c:v>
                </c:pt>
                <c:pt idx="275">
                  <c:v>-2.8867102396514133E-2</c:v>
                </c:pt>
                <c:pt idx="276">
                  <c:v>-3.2074558218349036E-2</c:v>
                </c:pt>
                <c:pt idx="277">
                  <c:v>-3.0198499152747527E-2</c:v>
                </c:pt>
                <c:pt idx="278">
                  <c:v>-3.1106269668361164E-2</c:v>
                </c:pt>
                <c:pt idx="279">
                  <c:v>-3.152989590898081E-2</c:v>
                </c:pt>
                <c:pt idx="280">
                  <c:v>-3.2377148390220212E-2</c:v>
                </c:pt>
                <c:pt idx="281">
                  <c:v>-3.3042846768336909E-2</c:v>
                </c:pt>
                <c:pt idx="282">
                  <c:v>-3.328491890583396E-2</c:v>
                </c:pt>
                <c:pt idx="283">
                  <c:v>-3.1348341805858104E-2</c:v>
                </c:pt>
                <c:pt idx="284">
                  <c:v>-3.1953522149600677E-2</c:v>
                </c:pt>
                <c:pt idx="285">
                  <c:v>-3.0864197530864113E-2</c:v>
                </c:pt>
                <c:pt idx="286">
                  <c:v>-3.1771968046477861E-2</c:v>
                </c:pt>
                <c:pt idx="287">
                  <c:v>-3.0198499152747527E-2</c:v>
                </c:pt>
                <c:pt idx="288">
                  <c:v>-3.0682643427741407E-2</c:v>
                </c:pt>
                <c:pt idx="289">
                  <c:v>-3.1106269668361164E-2</c:v>
                </c:pt>
                <c:pt idx="290">
                  <c:v>-3.0864197530864113E-2</c:v>
                </c:pt>
                <c:pt idx="291">
                  <c:v>-3.1590413943355156E-2</c:v>
                </c:pt>
                <c:pt idx="292">
                  <c:v>-3.3224400871459614E-2</c:v>
                </c:pt>
                <c:pt idx="293">
                  <c:v>-3.2679738562091387E-2</c:v>
                </c:pt>
                <c:pt idx="294">
                  <c:v>-3.2437666424594558E-2</c:v>
                </c:pt>
                <c:pt idx="295">
                  <c:v>-3.2437666424594558E-2</c:v>
                </c:pt>
                <c:pt idx="296">
                  <c:v>-3.2800774630840079E-2</c:v>
                </c:pt>
                <c:pt idx="297">
                  <c:v>-3.2498184458968682E-2</c:v>
                </c:pt>
                <c:pt idx="298">
                  <c:v>-3.3224400871459614E-2</c:v>
                </c:pt>
                <c:pt idx="299">
                  <c:v>-3.2982328733962785E-2</c:v>
                </c:pt>
                <c:pt idx="300">
                  <c:v>-3.4253207455821832E-2</c:v>
                </c:pt>
                <c:pt idx="301">
                  <c:v>-3.5342532074558286E-2</c:v>
                </c:pt>
                <c:pt idx="302">
                  <c:v>-3.5887194383926402E-2</c:v>
                </c:pt>
                <c:pt idx="303">
                  <c:v>-3.4495279593318884E-2</c:v>
                </c:pt>
                <c:pt idx="304">
                  <c:v>-3.3648027112079482E-2</c:v>
                </c:pt>
                <c:pt idx="305">
                  <c:v>-3.3950617283950657E-2</c:v>
                </c:pt>
                <c:pt idx="306">
                  <c:v>-3.340595497458243E-2</c:v>
                </c:pt>
                <c:pt idx="307">
                  <c:v>-3.328491890583396E-2</c:v>
                </c:pt>
                <c:pt idx="308">
                  <c:v>-3.35269910433309E-2</c:v>
                </c:pt>
                <c:pt idx="309">
                  <c:v>-3.4011135318324781E-2</c:v>
                </c:pt>
                <c:pt idx="310">
                  <c:v>-3.3163882837085379E-2</c:v>
                </c:pt>
                <c:pt idx="311">
                  <c:v>-3.3587509077705135E-2</c:v>
                </c:pt>
                <c:pt idx="312">
                  <c:v>-3.1711450012103626E-2</c:v>
                </c:pt>
                <c:pt idx="313">
                  <c:v>-2.8564512224642957E-2</c:v>
                </c:pt>
                <c:pt idx="314">
                  <c:v>-2.2996853062212552E-2</c:v>
                </c:pt>
                <c:pt idx="315">
                  <c:v>-2.4630839990317011E-2</c:v>
                </c:pt>
                <c:pt idx="316">
                  <c:v>-2.6264826918421802E-2</c:v>
                </c:pt>
                <c:pt idx="317">
                  <c:v>-2.4993948196562532E-2</c:v>
                </c:pt>
                <c:pt idx="318">
                  <c:v>-2.614379084967311E-2</c:v>
                </c:pt>
                <c:pt idx="319">
                  <c:v>-2.5357056402808054E-2</c:v>
                </c:pt>
                <c:pt idx="320">
                  <c:v>-2.6506899055918631E-2</c:v>
                </c:pt>
                <c:pt idx="321">
                  <c:v>-2.5054466230936878E-2</c:v>
                </c:pt>
                <c:pt idx="322">
                  <c:v>-2.3904623577826301E-2</c:v>
                </c:pt>
                <c:pt idx="323">
                  <c:v>-2.3178407165335257E-2</c:v>
                </c:pt>
                <c:pt idx="324">
                  <c:v>-2.3965141612200425E-2</c:v>
                </c:pt>
                <c:pt idx="325">
                  <c:v>-1.5432098765432056E-2</c:v>
                </c:pt>
                <c:pt idx="326">
                  <c:v>-1.3798111837327598E-2</c:v>
                </c:pt>
                <c:pt idx="327">
                  <c:v>-2.3299443234083728E-2</c:v>
                </c:pt>
                <c:pt idx="328">
                  <c:v>-2.4328249818445835E-2</c:v>
                </c:pt>
                <c:pt idx="329">
                  <c:v>-2.4207213749697476E-2</c:v>
                </c:pt>
                <c:pt idx="330">
                  <c:v>-2.5296538368433708E-2</c:v>
                </c:pt>
                <c:pt idx="331">
                  <c:v>-2.6627935124667101E-2</c:v>
                </c:pt>
                <c:pt idx="332">
                  <c:v>-2.5720164609053575E-2</c:v>
                </c:pt>
                <c:pt idx="333">
                  <c:v>-2.4570321955942886E-2</c:v>
                </c:pt>
                <c:pt idx="334">
                  <c:v>-2.3783587509077608E-2</c:v>
                </c:pt>
                <c:pt idx="335">
                  <c:v>-2.3359961268457963E-2</c:v>
                </c:pt>
                <c:pt idx="336">
                  <c:v>-2.3783587509077608E-2</c:v>
                </c:pt>
                <c:pt idx="337">
                  <c:v>-2.4086177680949006E-2</c:v>
                </c:pt>
                <c:pt idx="338">
                  <c:v>-2.3057371096586787E-2</c:v>
                </c:pt>
                <c:pt idx="339">
                  <c:v>-2.3602033405954903E-2</c:v>
                </c:pt>
                <c:pt idx="340">
                  <c:v>-2.2875816993464082E-2</c:v>
                </c:pt>
                <c:pt idx="341">
                  <c:v>-2.6567417090292977E-2</c:v>
                </c:pt>
                <c:pt idx="342">
                  <c:v>-2.4449285887194305E-2</c:v>
                </c:pt>
                <c:pt idx="343">
                  <c:v>-2.3359961268457963E-2</c:v>
                </c:pt>
                <c:pt idx="344">
                  <c:v>-2.402565964657466E-2</c:v>
                </c:pt>
                <c:pt idx="345">
                  <c:v>-2.6022754780924751E-2</c:v>
                </c:pt>
                <c:pt idx="346">
                  <c:v>-2.5357056402808054E-2</c:v>
                </c:pt>
                <c:pt idx="347">
                  <c:v>-2.5114984265311002E-2</c:v>
                </c:pt>
                <c:pt idx="348">
                  <c:v>-2.4086177680949006E-2</c:v>
                </c:pt>
                <c:pt idx="349">
                  <c:v>-2.4812394093439827E-2</c:v>
                </c:pt>
                <c:pt idx="350">
                  <c:v>-2.4872912127814062E-2</c:v>
                </c:pt>
                <c:pt idx="351">
                  <c:v>-2.5236020334059583E-2</c:v>
                </c:pt>
                <c:pt idx="352">
                  <c:v>-2.5296538368433708E-2</c:v>
                </c:pt>
                <c:pt idx="353">
                  <c:v>-2.4207213749697476E-2</c:v>
                </c:pt>
                <c:pt idx="354">
                  <c:v>-2.414669571532313E-2</c:v>
                </c:pt>
                <c:pt idx="355">
                  <c:v>-2.4751876059065703E-2</c:v>
                </c:pt>
                <c:pt idx="356">
                  <c:v>-2.4630839990317011E-2</c:v>
                </c:pt>
                <c:pt idx="357">
                  <c:v>-2.4872912127814062E-2</c:v>
                </c:pt>
                <c:pt idx="358">
                  <c:v>-2.414669571532313E-2</c:v>
                </c:pt>
                <c:pt idx="359">
                  <c:v>-2.3541515371580779E-2</c:v>
                </c:pt>
                <c:pt idx="360">
                  <c:v>-2.3480997337206433E-2</c:v>
                </c:pt>
                <c:pt idx="361">
                  <c:v>-2.4207213749697476E-2</c:v>
                </c:pt>
                <c:pt idx="362">
                  <c:v>-2.4570321955942886E-2</c:v>
                </c:pt>
                <c:pt idx="363">
                  <c:v>-2.3783587509077608E-2</c:v>
                </c:pt>
                <c:pt idx="364">
                  <c:v>-2.4509803921568651E-2</c:v>
                </c:pt>
                <c:pt idx="365">
                  <c:v>-2.3662551440329249E-2</c:v>
                </c:pt>
                <c:pt idx="366">
                  <c:v>-2.402565964657466E-2</c:v>
                </c:pt>
                <c:pt idx="367">
                  <c:v>-2.3541515371580779E-2</c:v>
                </c:pt>
                <c:pt idx="368">
                  <c:v>-2.3662551440329249E-2</c:v>
                </c:pt>
                <c:pt idx="369">
                  <c:v>-2.414669571532313E-2</c:v>
                </c:pt>
                <c:pt idx="370">
                  <c:v>-2.414669571532313E-2</c:v>
                </c:pt>
                <c:pt idx="371">
                  <c:v>-2.4691358024691357E-2</c:v>
                </c:pt>
                <c:pt idx="372">
                  <c:v>-2.4630839990317011E-2</c:v>
                </c:pt>
                <c:pt idx="373">
                  <c:v>-2.4933430162188186E-2</c:v>
                </c:pt>
                <c:pt idx="374">
                  <c:v>-2.5175502299685237E-2</c:v>
                </c:pt>
                <c:pt idx="375">
                  <c:v>-2.4993948196562532E-2</c:v>
                </c:pt>
                <c:pt idx="376">
                  <c:v>-2.5236020334059583E-2</c:v>
                </c:pt>
                <c:pt idx="377">
                  <c:v>-2.5357056402808054E-2</c:v>
                </c:pt>
                <c:pt idx="378">
                  <c:v>-2.5417574437182289E-2</c:v>
                </c:pt>
                <c:pt idx="379">
                  <c:v>-2.5296538368433708E-2</c:v>
                </c:pt>
                <c:pt idx="380">
                  <c:v>-2.5478092471556524E-2</c:v>
                </c:pt>
                <c:pt idx="381">
                  <c:v>-2.5538610505930759E-2</c:v>
                </c:pt>
                <c:pt idx="382">
                  <c:v>-2.5114984265311002E-2</c:v>
                </c:pt>
                <c:pt idx="383">
                  <c:v>-2.4812394093439827E-2</c:v>
                </c:pt>
                <c:pt idx="384">
                  <c:v>-2.5296538368433708E-2</c:v>
                </c:pt>
                <c:pt idx="385">
                  <c:v>-2.5357056402808054E-2</c:v>
                </c:pt>
                <c:pt idx="386">
                  <c:v>-2.5236020334059583E-2</c:v>
                </c:pt>
                <c:pt idx="387">
                  <c:v>-2.5175502299685237E-2</c:v>
                </c:pt>
                <c:pt idx="388">
                  <c:v>-2.3965141612200425E-2</c:v>
                </c:pt>
                <c:pt idx="389">
                  <c:v>-2.4449285887194305E-2</c:v>
                </c:pt>
                <c:pt idx="390">
                  <c:v>-2.4630839990317011E-2</c:v>
                </c:pt>
                <c:pt idx="391">
                  <c:v>-2.5236020334059583E-2</c:v>
                </c:pt>
                <c:pt idx="392">
                  <c:v>-2.3844105543451954E-2</c:v>
                </c:pt>
                <c:pt idx="393">
                  <c:v>-2.5296538368433708E-2</c:v>
                </c:pt>
                <c:pt idx="394">
                  <c:v>-2.5780682643427699E-2</c:v>
                </c:pt>
                <c:pt idx="395">
                  <c:v>-2.5720164609053575E-2</c:v>
                </c:pt>
                <c:pt idx="396">
                  <c:v>-2.5054466230936878E-2</c:v>
                </c:pt>
                <c:pt idx="397">
                  <c:v>-2.5357056402808054E-2</c:v>
                </c:pt>
                <c:pt idx="398">
                  <c:v>-2.5296538368433708E-2</c:v>
                </c:pt>
                <c:pt idx="399">
                  <c:v>-2.5720164609053575E-2</c:v>
                </c:pt>
                <c:pt idx="400">
                  <c:v>-2.5659646574679229E-2</c:v>
                </c:pt>
                <c:pt idx="401">
                  <c:v>-2.5659646574679229E-2</c:v>
                </c:pt>
                <c:pt idx="402">
                  <c:v>-2.5659646574679229E-2</c:v>
                </c:pt>
                <c:pt idx="403">
                  <c:v>-2.5175502299685237E-2</c:v>
                </c:pt>
                <c:pt idx="404">
                  <c:v>-2.6022754780924751E-2</c:v>
                </c:pt>
                <c:pt idx="405">
                  <c:v>-2.5236020334059583E-2</c:v>
                </c:pt>
                <c:pt idx="406">
                  <c:v>-2.5296538368433708E-2</c:v>
                </c:pt>
                <c:pt idx="407">
                  <c:v>-2.5296538368433708E-2</c:v>
                </c:pt>
                <c:pt idx="408">
                  <c:v>-2.3844105543451954E-2</c:v>
                </c:pt>
                <c:pt idx="409">
                  <c:v>-2.5417574437182289E-2</c:v>
                </c:pt>
                <c:pt idx="410">
                  <c:v>-2.5114984265311002E-2</c:v>
                </c:pt>
                <c:pt idx="411">
                  <c:v>-2.5357056402808054E-2</c:v>
                </c:pt>
                <c:pt idx="412">
                  <c:v>-2.5841200677801934E-2</c:v>
                </c:pt>
                <c:pt idx="413">
                  <c:v>-2.5659646574679229E-2</c:v>
                </c:pt>
                <c:pt idx="414">
                  <c:v>-2.5478092471556524E-2</c:v>
                </c:pt>
                <c:pt idx="415">
                  <c:v>-2.5296538368433708E-2</c:v>
                </c:pt>
                <c:pt idx="416">
                  <c:v>-2.5538610505930759E-2</c:v>
                </c:pt>
                <c:pt idx="417">
                  <c:v>-4.3270394577584081E-2</c:v>
                </c:pt>
                <c:pt idx="418">
                  <c:v>-5.2348099733720566E-2</c:v>
                </c:pt>
                <c:pt idx="419">
                  <c:v>-5.4345194868070656E-2</c:v>
                </c:pt>
                <c:pt idx="420">
                  <c:v>-5.3013798111837263E-2</c:v>
                </c:pt>
                <c:pt idx="421">
                  <c:v>-5.3800532558702541E-2</c:v>
                </c:pt>
                <c:pt idx="422">
                  <c:v>-5.3497942386831143E-2</c:v>
                </c:pt>
                <c:pt idx="423">
                  <c:v>-5.4042604696199481E-2</c:v>
                </c:pt>
                <c:pt idx="424">
                  <c:v>-5.2650689905591741E-2</c:v>
                </c:pt>
                <c:pt idx="425">
                  <c:v>-5.2469135802469258E-2</c:v>
                </c:pt>
                <c:pt idx="426">
                  <c:v>-5.5010893246187242E-2</c:v>
                </c:pt>
                <c:pt idx="427">
                  <c:v>-5.6221253933672166E-2</c:v>
                </c:pt>
                <c:pt idx="428">
                  <c:v>-5.6100217864923696E-2</c:v>
                </c:pt>
                <c:pt idx="429">
                  <c:v>-5.4950375211813118E-2</c:v>
                </c:pt>
                <c:pt idx="430">
                  <c:v>-5.2529653836843382E-2</c:v>
                </c:pt>
                <c:pt idx="431">
                  <c:v>-5.0835148874364466E-2</c:v>
                </c:pt>
                <c:pt idx="432">
                  <c:v>-4.9080125877511538E-2</c:v>
                </c:pt>
                <c:pt idx="433">
                  <c:v>-4.7809247155652379E-2</c:v>
                </c:pt>
                <c:pt idx="434">
                  <c:v>-4.7869765190026614E-2</c:v>
                </c:pt>
                <c:pt idx="435">
                  <c:v>-4.9987896393125064E-2</c:v>
                </c:pt>
                <c:pt idx="436">
                  <c:v>-4.9745824255628235E-2</c:v>
                </c:pt>
                <c:pt idx="437">
                  <c:v>-4.9564270152505419E-2</c:v>
                </c:pt>
                <c:pt idx="438">
                  <c:v>-5.1077221011861518E-2</c:v>
                </c:pt>
                <c:pt idx="439">
                  <c:v>-5.2529653836843382E-2</c:v>
                </c:pt>
                <c:pt idx="440">
                  <c:v>-5.0593076736867637E-2</c:v>
                </c:pt>
                <c:pt idx="441">
                  <c:v>-4.9745824255628235E-2</c:v>
                </c:pt>
                <c:pt idx="442">
                  <c:v>-4.9806342290002359E-2</c:v>
                </c:pt>
                <c:pt idx="443">
                  <c:v>-5.016945049624788E-2</c:v>
                </c:pt>
                <c:pt idx="444">
                  <c:v>-4.9322198015008367E-2</c:v>
                </c:pt>
                <c:pt idx="445">
                  <c:v>-4.9019607843137192E-2</c:v>
                </c:pt>
                <c:pt idx="446">
                  <c:v>-5.0108932461873645E-2</c:v>
                </c:pt>
                <c:pt idx="447">
                  <c:v>-5.0532558702493291E-2</c:v>
                </c:pt>
                <c:pt idx="448">
                  <c:v>-5.1984991527475155E-2</c:v>
                </c:pt>
                <c:pt idx="449">
                  <c:v>-5.1500847252481163E-2</c:v>
                </c:pt>
                <c:pt idx="450">
                  <c:v>-5.0774630839990342E-2</c:v>
                </c:pt>
                <c:pt idx="451">
                  <c:v>-4.9322198015008367E-2</c:v>
                </c:pt>
                <c:pt idx="452">
                  <c:v>-4.8777535705640362E-2</c:v>
                </c:pt>
                <c:pt idx="453">
                  <c:v>-4.793028322440096E-2</c:v>
                </c:pt>
                <c:pt idx="454">
                  <c:v>-4.7869765190026614E-2</c:v>
                </c:pt>
                <c:pt idx="455">
                  <c:v>-4.8111837327523554E-2</c:v>
                </c:pt>
                <c:pt idx="456">
                  <c:v>-4.7627693052529563E-2</c:v>
                </c:pt>
                <c:pt idx="457">
                  <c:v>-4.817235536189779E-2</c:v>
                </c:pt>
                <c:pt idx="458">
                  <c:v>-4.793028322440096E-2</c:v>
                </c:pt>
                <c:pt idx="459">
                  <c:v>-4.7385620915032733E-2</c:v>
                </c:pt>
                <c:pt idx="460">
                  <c:v>-4.617526022754781E-2</c:v>
                </c:pt>
                <c:pt idx="461">
                  <c:v>-4.2846768336964436E-2</c:v>
                </c:pt>
                <c:pt idx="462">
                  <c:v>-4.5872670055676634E-2</c:v>
                </c:pt>
                <c:pt idx="463">
                  <c:v>-4.6538368433793331E-2</c:v>
                </c:pt>
                <c:pt idx="464">
                  <c:v>-4.6417332365044861E-2</c:v>
                </c:pt>
                <c:pt idx="465">
                  <c:v>-4.7385620915032733E-2</c:v>
                </c:pt>
                <c:pt idx="466">
                  <c:v>-4.8353909465020606E-2</c:v>
                </c:pt>
                <c:pt idx="467">
                  <c:v>-4.665940450254169E-2</c:v>
                </c:pt>
                <c:pt idx="468">
                  <c:v>-4.6961994674412866E-2</c:v>
                </c:pt>
                <c:pt idx="469">
                  <c:v>-4.7869765190026614E-2</c:v>
                </c:pt>
                <c:pt idx="470">
                  <c:v>-4.7506656983781093E-2</c:v>
                </c:pt>
                <c:pt idx="471">
                  <c:v>-4.7748729121278144E-2</c:v>
                </c:pt>
                <c:pt idx="472">
                  <c:v>-4.7446138949406857E-2</c:v>
                </c:pt>
                <c:pt idx="473">
                  <c:v>-4.8656499636891781E-2</c:v>
                </c:pt>
                <c:pt idx="474">
                  <c:v>-4.7627693052529563E-2</c:v>
                </c:pt>
                <c:pt idx="475">
                  <c:v>-4.1817961752602217E-2</c:v>
                </c:pt>
                <c:pt idx="476">
                  <c:v>-4.4722827402566057E-2</c:v>
                </c:pt>
                <c:pt idx="477">
                  <c:v>-4.5085935608811356E-2</c:v>
                </c:pt>
                <c:pt idx="478">
                  <c:v>-4.4783345436940181E-2</c:v>
                </c:pt>
                <c:pt idx="479">
                  <c:v>-4.6235778261922156E-2</c:v>
                </c:pt>
                <c:pt idx="480">
                  <c:v>-4.7083030743161558E-2</c:v>
                </c:pt>
                <c:pt idx="481">
                  <c:v>-4.8959089808762957E-2</c:v>
                </c:pt>
                <c:pt idx="482">
                  <c:v>-4.8838053740014487E-2</c:v>
                </c:pt>
                <c:pt idx="483">
                  <c:v>-4.9806342290002359E-2</c:v>
                </c:pt>
                <c:pt idx="484">
                  <c:v>-4.9806342290002359E-2</c:v>
                </c:pt>
                <c:pt idx="485">
                  <c:v>-5.0532558702493291E-2</c:v>
                </c:pt>
                <c:pt idx="486">
                  <c:v>-5.016945049624788E-2</c:v>
                </c:pt>
                <c:pt idx="487">
                  <c:v>-5.1379811183732693E-2</c:v>
                </c:pt>
                <c:pt idx="488">
                  <c:v>-5.216654563059786E-2</c:v>
                </c:pt>
                <c:pt idx="489">
                  <c:v>-5.1742919389978215E-2</c:v>
                </c:pt>
                <c:pt idx="490">
                  <c:v>-5.2711207939966087E-2</c:v>
                </c:pt>
                <c:pt idx="491">
                  <c:v>-5.2348099733720566E-2</c:v>
                </c:pt>
                <c:pt idx="492">
                  <c:v>-5.2771725974340433E-2</c:v>
                </c:pt>
                <c:pt idx="493">
                  <c:v>-5.2529653836843382E-2</c:v>
                </c:pt>
                <c:pt idx="494">
                  <c:v>-5.2832244008714557E-2</c:v>
                </c:pt>
                <c:pt idx="495">
                  <c:v>-5.3861050593076665E-2</c:v>
                </c:pt>
                <c:pt idx="496">
                  <c:v>-5.3982086661825246E-2</c:v>
                </c:pt>
                <c:pt idx="497">
                  <c:v>-5.367949648995396E-2</c:v>
                </c:pt>
                <c:pt idx="498">
                  <c:v>-5.3982086661825246E-2</c:v>
                </c:pt>
                <c:pt idx="499">
                  <c:v>-5.2469135802469258E-2</c:v>
                </c:pt>
                <c:pt idx="500">
                  <c:v>-5.4526748971193362E-2</c:v>
                </c:pt>
                <c:pt idx="501">
                  <c:v>-5.5737109658678285E-2</c:v>
                </c:pt>
                <c:pt idx="502">
                  <c:v>-5.6947470346163209E-2</c:v>
                </c:pt>
                <c:pt idx="503">
                  <c:v>-5.8702493343016138E-2</c:v>
                </c:pt>
                <c:pt idx="504">
                  <c:v>-6.0154926167998113E-2</c:v>
                </c:pt>
                <c:pt idx="505">
                  <c:v>-6.2575647542967738E-2</c:v>
                </c:pt>
                <c:pt idx="506">
                  <c:v>-6.2757201646090444E-2</c:v>
                </c:pt>
                <c:pt idx="507">
                  <c:v>-6.469377874606641E-2</c:v>
                </c:pt>
                <c:pt idx="508">
                  <c:v>-6.5359477124182996E-2</c:v>
                </c:pt>
                <c:pt idx="509">
                  <c:v>-6.6872427983539096E-2</c:v>
                </c:pt>
                <c:pt idx="510">
                  <c:v>-6.6448801742919339E-2</c:v>
                </c:pt>
                <c:pt idx="511">
                  <c:v>-6.6146211571048164E-2</c:v>
                </c:pt>
                <c:pt idx="512">
                  <c:v>-6.5541031227305813E-2</c:v>
                </c:pt>
                <c:pt idx="513">
                  <c:v>-6.5904139433551223E-2</c:v>
                </c:pt>
                <c:pt idx="514">
                  <c:v>-6.6025175502299693E-2</c:v>
                </c:pt>
                <c:pt idx="515">
                  <c:v>-6.3604454127329846E-2</c:v>
                </c:pt>
                <c:pt idx="516">
                  <c:v>-6.7296054224158741E-2</c:v>
                </c:pt>
                <c:pt idx="517">
                  <c:v>-6.6751391914790514E-2</c:v>
                </c:pt>
                <c:pt idx="518">
                  <c:v>-6.7538126361655793E-2</c:v>
                </c:pt>
                <c:pt idx="519">
                  <c:v>-6.8022270636649673E-2</c:v>
                </c:pt>
                <c:pt idx="520">
                  <c:v>-6.7961752602275438E-2</c:v>
                </c:pt>
                <c:pt idx="521">
                  <c:v>-7.431614621157101E-2</c:v>
                </c:pt>
                <c:pt idx="522">
                  <c:v>-7.2682159283466441E-2</c:v>
                </c:pt>
                <c:pt idx="523">
                  <c:v>-7.7342047930283098E-2</c:v>
                </c:pt>
                <c:pt idx="524">
                  <c:v>-8.2183490680222793E-2</c:v>
                </c:pt>
                <c:pt idx="525">
                  <c:v>-8.2122972645848447E-2</c:v>
                </c:pt>
                <c:pt idx="526">
                  <c:v>-7.8431372549019551E-2</c:v>
                </c:pt>
                <c:pt idx="527">
                  <c:v>-7.9097070927136248E-2</c:v>
                </c:pt>
                <c:pt idx="528">
                  <c:v>-7.9823287339627291E-2</c:v>
                </c:pt>
                <c:pt idx="529">
                  <c:v>-8.1820382473977271E-2</c:v>
                </c:pt>
                <c:pt idx="530">
                  <c:v>-8.0791575889615164E-2</c:v>
                </c:pt>
                <c:pt idx="531">
                  <c:v>-8.0004841442749997E-2</c:v>
                </c:pt>
                <c:pt idx="532">
                  <c:v>-8.0488985717743877E-2</c:v>
                </c:pt>
                <c:pt idx="533">
                  <c:v>-8.0852093923989399E-2</c:v>
                </c:pt>
                <c:pt idx="534">
                  <c:v>-8.0428467683369642E-2</c:v>
                </c:pt>
                <c:pt idx="535">
                  <c:v>-8.0065359477124121E-2</c:v>
                </c:pt>
                <c:pt idx="536">
                  <c:v>-8.0488985717743877E-2</c:v>
                </c:pt>
                <c:pt idx="537">
                  <c:v>-8.0246913580246826E-2</c:v>
                </c:pt>
                <c:pt idx="538">
                  <c:v>-8.0004841442749997E-2</c:v>
                </c:pt>
                <c:pt idx="539">
                  <c:v>-7.9641733236504475E-2</c:v>
                </c:pt>
                <c:pt idx="540">
                  <c:v>-7.958121520213024E-2</c:v>
                </c:pt>
                <c:pt idx="541">
                  <c:v>-8.0065359477124121E-2</c:v>
                </c:pt>
                <c:pt idx="542">
                  <c:v>-8.0973129992737869E-2</c:v>
                </c:pt>
                <c:pt idx="543">
                  <c:v>-7.9823287339627291E-2</c:v>
                </c:pt>
                <c:pt idx="544">
                  <c:v>-7.8310336480271192E-2</c:v>
                </c:pt>
                <c:pt idx="545">
                  <c:v>-7.93391430646333E-2</c:v>
                </c:pt>
                <c:pt idx="546">
                  <c:v>-7.946017913338177E-2</c:v>
                </c:pt>
                <c:pt idx="547">
                  <c:v>-7.946017913338177E-2</c:v>
                </c:pt>
                <c:pt idx="548">
                  <c:v>-7.9520697167755894E-2</c:v>
                </c:pt>
                <c:pt idx="549">
                  <c:v>-7.9702251270878599E-2</c:v>
                </c:pt>
                <c:pt idx="550">
                  <c:v>-7.93391430646333E-2</c:v>
                </c:pt>
                <c:pt idx="551">
                  <c:v>-6.8869523117889186E-2</c:v>
                </c:pt>
                <c:pt idx="552">
                  <c:v>-7.1471798595981517E-2</c:v>
                </c:pt>
                <c:pt idx="553">
                  <c:v>-7.2379569111595266E-2</c:v>
                </c:pt>
                <c:pt idx="554">
                  <c:v>-7.1169208424110342E-2</c:v>
                </c:pt>
                <c:pt idx="555">
                  <c:v>-7.195594287097562E-2</c:v>
                </c:pt>
                <c:pt idx="556">
                  <c:v>-7.2319051077220919E-2</c:v>
                </c:pt>
                <c:pt idx="557">
                  <c:v>-7.2742677317840787E-2</c:v>
                </c:pt>
                <c:pt idx="558">
                  <c:v>-7.3045267489711962E-2</c:v>
                </c:pt>
                <c:pt idx="559">
                  <c:v>-7.431614621157101E-2</c:v>
                </c:pt>
                <c:pt idx="560">
                  <c:v>-7.4981844589687596E-2</c:v>
                </c:pt>
                <c:pt idx="561">
                  <c:v>-7.6615831517792277E-2</c:v>
                </c:pt>
                <c:pt idx="562">
                  <c:v>-7.6373759380295336E-2</c:v>
                </c:pt>
                <c:pt idx="563">
                  <c:v>-7.619220527717252E-2</c:v>
                </c:pt>
                <c:pt idx="564">
                  <c:v>-7.3650447833454313E-2</c:v>
                </c:pt>
                <c:pt idx="565">
                  <c:v>-6.9353667392883067E-2</c:v>
                </c:pt>
                <c:pt idx="566">
                  <c:v>-7.0866618252239166E-2</c:v>
                </c:pt>
                <c:pt idx="567">
                  <c:v>-6.9474703461631537E-2</c:v>
                </c:pt>
                <c:pt idx="568">
                  <c:v>-7.080610021786482E-2</c:v>
                </c:pt>
                <c:pt idx="569">
                  <c:v>-7.0200919874122469E-2</c:v>
                </c:pt>
                <c:pt idx="570">
                  <c:v>-6.8203824739772489E-2</c:v>
                </c:pt>
                <c:pt idx="571">
                  <c:v>-6.8930041152263422E-2</c:v>
                </c:pt>
                <c:pt idx="572">
                  <c:v>-7.0927136286613512E-2</c:v>
                </c:pt>
                <c:pt idx="573">
                  <c:v>-7.207697893972409E-2</c:v>
                </c:pt>
                <c:pt idx="574">
                  <c:v>-6.5359477124182996E-2</c:v>
                </c:pt>
                <c:pt idx="575">
                  <c:v>-6.4875332849189116E-2</c:v>
                </c:pt>
                <c:pt idx="576">
                  <c:v>-6.6872427983539096E-2</c:v>
                </c:pt>
                <c:pt idx="577">
                  <c:v>-6.7659162430404263E-2</c:v>
                </c:pt>
                <c:pt idx="578">
                  <c:v>-6.9958847736625418E-2</c:v>
                </c:pt>
                <c:pt idx="579">
                  <c:v>-7.1229726458484688E-2</c:v>
                </c:pt>
                <c:pt idx="580">
                  <c:v>-7.1895424836601274E-2</c:v>
                </c:pt>
                <c:pt idx="581">
                  <c:v>-6.7417090292907322E-2</c:v>
                </c:pt>
                <c:pt idx="582">
                  <c:v>-6.8506414911643665E-2</c:v>
                </c:pt>
                <c:pt idx="583">
                  <c:v>-6.4209634471072419E-2</c:v>
                </c:pt>
                <c:pt idx="584">
                  <c:v>-6.1607358992979866E-2</c:v>
                </c:pt>
                <c:pt idx="585">
                  <c:v>-6.5904139433551223E-2</c:v>
                </c:pt>
                <c:pt idx="586">
                  <c:v>-6.6267247639796634E-2</c:v>
                </c:pt>
                <c:pt idx="587">
                  <c:v>-6.5722585330428518E-2</c:v>
                </c:pt>
                <c:pt idx="588">
                  <c:v>-6.5541031227305813E-2</c:v>
                </c:pt>
                <c:pt idx="589">
                  <c:v>-6.3907044299201132E-2</c:v>
                </c:pt>
                <c:pt idx="590">
                  <c:v>-6.4270152505446543E-2</c:v>
                </c:pt>
                <c:pt idx="591">
                  <c:v>-6.293875574921326E-2</c:v>
                </c:pt>
                <c:pt idx="592">
                  <c:v>-6.3664972161704192E-2</c:v>
                </c:pt>
                <c:pt idx="593">
                  <c:v>-6.5298959089808761E-2</c:v>
                </c:pt>
                <c:pt idx="594">
                  <c:v>-6.6388283708545215E-2</c:v>
                </c:pt>
                <c:pt idx="595">
                  <c:v>-6.5783103364802642E-2</c:v>
                </c:pt>
                <c:pt idx="596">
                  <c:v>-6.5601549261679937E-2</c:v>
                </c:pt>
                <c:pt idx="597">
                  <c:v>-6.3059791817961619E-2</c:v>
                </c:pt>
                <c:pt idx="598">
                  <c:v>-6.4512224642943594E-2</c:v>
                </c:pt>
                <c:pt idx="599">
                  <c:v>-6.6388283708545215E-2</c:v>
                </c:pt>
                <c:pt idx="600">
                  <c:v>-6.9898329702251294E-2</c:v>
                </c:pt>
                <c:pt idx="601">
                  <c:v>-6.7356572258533087E-2</c:v>
                </c:pt>
                <c:pt idx="602">
                  <c:v>-6.7659162430404263E-2</c:v>
                </c:pt>
                <c:pt idx="603">
                  <c:v>-6.8869523117889186E-2</c:v>
                </c:pt>
                <c:pt idx="604">
                  <c:v>-6.5783103364802642E-2</c:v>
                </c:pt>
                <c:pt idx="605">
                  <c:v>-6.5601549261679937E-2</c:v>
                </c:pt>
                <c:pt idx="606">
                  <c:v>-6.5238441055434637E-2</c:v>
                </c:pt>
                <c:pt idx="607">
                  <c:v>-6.7780198499152622E-2</c:v>
                </c:pt>
                <c:pt idx="608">
                  <c:v>-6.8445896877269319E-2</c:v>
                </c:pt>
                <c:pt idx="609">
                  <c:v>-7.0624546114742115E-2</c:v>
                </c:pt>
                <c:pt idx="610">
                  <c:v>-6.8506414911643665E-2</c:v>
                </c:pt>
                <c:pt idx="611">
                  <c:v>-7.1411280561607393E-2</c:v>
                </c:pt>
                <c:pt idx="612">
                  <c:v>-7.1411280561607393E-2</c:v>
                </c:pt>
                <c:pt idx="613">
                  <c:v>-6.7538126361655793E-2</c:v>
                </c:pt>
                <c:pt idx="614">
                  <c:v>-7.1592834664730098E-2</c:v>
                </c:pt>
                <c:pt idx="615">
                  <c:v>-7.3529411764705843E-2</c:v>
                </c:pt>
                <c:pt idx="616">
                  <c:v>-7.1653352699104222E-2</c:v>
                </c:pt>
                <c:pt idx="617">
                  <c:v>-7.1895424836601274E-2</c:v>
                </c:pt>
                <c:pt idx="618">
                  <c:v>-7.4739772452190767E-2</c:v>
                </c:pt>
                <c:pt idx="619">
                  <c:v>-7.5284434761558994E-2</c:v>
                </c:pt>
                <c:pt idx="620">
                  <c:v>-7.5526506899055823E-2</c:v>
                </c:pt>
                <c:pt idx="621">
                  <c:v>-7.6676349552166512E-2</c:v>
                </c:pt>
                <c:pt idx="622">
                  <c:v>-7.7039457758411922E-2</c:v>
                </c:pt>
                <c:pt idx="623">
                  <c:v>-7.6615831517792277E-2</c:v>
                </c:pt>
                <c:pt idx="624">
                  <c:v>-7.7160493827160614E-2</c:v>
                </c:pt>
                <c:pt idx="625">
                  <c:v>-7.7886710239651324E-2</c:v>
                </c:pt>
                <c:pt idx="626">
                  <c:v>-8.1033648027111993E-2</c:v>
                </c:pt>
                <c:pt idx="627">
                  <c:v>-8.0610021786492347E-2</c:v>
                </c:pt>
                <c:pt idx="628">
                  <c:v>-7.958121520213024E-2</c:v>
                </c:pt>
                <c:pt idx="629">
                  <c:v>-8.0973129992737869E-2</c:v>
                </c:pt>
                <c:pt idx="630">
                  <c:v>-7.6313241345921101E-2</c:v>
                </c:pt>
                <c:pt idx="631">
                  <c:v>-7.7160493827160614E-2</c:v>
                </c:pt>
                <c:pt idx="632">
                  <c:v>-7.8794480755265073E-2</c:v>
                </c:pt>
                <c:pt idx="633">
                  <c:v>-7.7523602033405914E-2</c:v>
                </c:pt>
                <c:pt idx="634">
                  <c:v>-7.8007746308399795E-2</c:v>
                </c:pt>
                <c:pt idx="635">
                  <c:v>-7.9157588961510594E-2</c:v>
                </c:pt>
                <c:pt idx="636">
                  <c:v>-8.0549503752118112E-2</c:v>
                </c:pt>
                <c:pt idx="637">
                  <c:v>-8.2486080852093968E-2</c:v>
                </c:pt>
                <c:pt idx="638">
                  <c:v>-8.0186395545872702E-2</c:v>
                </c:pt>
                <c:pt idx="639">
                  <c:v>-8.1396756233357515E-2</c:v>
                </c:pt>
                <c:pt idx="640">
                  <c:v>-8.0791575889615164E-2</c:v>
                </c:pt>
                <c:pt idx="641">
                  <c:v>-8.0246913580246826E-2</c:v>
                </c:pt>
                <c:pt idx="642">
                  <c:v>-8.20624546114741E-2</c:v>
                </c:pt>
                <c:pt idx="643">
                  <c:v>-7.9157588961510594E-2</c:v>
                </c:pt>
                <c:pt idx="644">
                  <c:v>-8.0307431614621172E-2</c:v>
                </c:pt>
                <c:pt idx="645">
                  <c:v>-8.6117162914548517E-2</c:v>
                </c:pt>
                <c:pt idx="646">
                  <c:v>-9.059549745824258E-2</c:v>
                </c:pt>
                <c:pt idx="647">
                  <c:v>-9.0232389251997169E-2</c:v>
                </c:pt>
                <c:pt idx="648">
                  <c:v>-8.7932703945775792E-2</c:v>
                </c:pt>
                <c:pt idx="649">
                  <c:v>-8.8779956427015194E-2</c:v>
                </c:pt>
                <c:pt idx="650">
                  <c:v>-9.083756959573952E-2</c:v>
                </c:pt>
                <c:pt idx="651">
                  <c:v>-9.2592592592592671E-2</c:v>
                </c:pt>
                <c:pt idx="652">
                  <c:v>-9.3863471314451719E-2</c:v>
                </c:pt>
                <c:pt idx="653">
                  <c:v>-9.5739530380053228E-2</c:v>
                </c:pt>
                <c:pt idx="654">
                  <c:v>-9.4226579520697129E-2</c:v>
                </c:pt>
                <c:pt idx="655">
                  <c:v>-9.5134350036310877E-2</c:v>
                </c:pt>
                <c:pt idx="656">
                  <c:v>-9.622367465504722E-2</c:v>
                </c:pt>
                <c:pt idx="657">
                  <c:v>-9.4287097555071475E-2</c:v>
                </c:pt>
                <c:pt idx="658">
                  <c:v>-9.4952795933188172E-2</c:v>
                </c:pt>
                <c:pt idx="659">
                  <c:v>-9.4287097555071475E-2</c:v>
                </c:pt>
                <c:pt idx="660">
                  <c:v>-9.5739530380053228E-2</c:v>
                </c:pt>
                <c:pt idx="661">
                  <c:v>-9.6889373033163917E-2</c:v>
                </c:pt>
                <c:pt idx="662">
                  <c:v>-9.6405228758169925E-2</c:v>
                </c:pt>
                <c:pt idx="663">
                  <c:v>-9.3802953280077372E-2</c:v>
                </c:pt>
                <c:pt idx="664">
                  <c:v>-9.3258290970709368E-2</c:v>
                </c:pt>
                <c:pt idx="665">
                  <c:v>-9.4287097555071475E-2</c:v>
                </c:pt>
                <c:pt idx="666">
                  <c:v>-9.3379327039457727E-2</c:v>
                </c:pt>
                <c:pt idx="667">
                  <c:v>-9.295570079883797E-2</c:v>
                </c:pt>
                <c:pt idx="668">
                  <c:v>-9.3984507383200078E-2</c:v>
                </c:pt>
                <c:pt idx="669">
                  <c:v>-9.0656015492616815E-2</c:v>
                </c:pt>
                <c:pt idx="670">
                  <c:v>-8.8356330186395549E-2</c:v>
                </c:pt>
                <c:pt idx="671">
                  <c:v>-8.884047446138954E-2</c:v>
                </c:pt>
                <c:pt idx="672">
                  <c:v>-8.6419753086419693E-2</c:v>
                </c:pt>
                <c:pt idx="673">
                  <c:v>-8.7509077705156146E-2</c:v>
                </c:pt>
                <c:pt idx="674">
                  <c:v>-8.8779956427015194E-2</c:v>
                </c:pt>
                <c:pt idx="675">
                  <c:v>-9.0474461389493999E-2</c:v>
                </c:pt>
                <c:pt idx="676">
                  <c:v>-9.095860566448799E-2</c:v>
                </c:pt>
                <c:pt idx="677">
                  <c:v>-9.0656015492616815E-2</c:v>
                </c:pt>
                <c:pt idx="678">
                  <c:v>-8.8114258048898497E-2</c:v>
                </c:pt>
                <c:pt idx="679">
                  <c:v>-8.7267005567659095E-2</c:v>
                </c:pt>
                <c:pt idx="680">
                  <c:v>-8.871943839264107E-2</c:v>
                </c:pt>
                <c:pt idx="681">
                  <c:v>-8.8416848220769895E-2</c:v>
                </c:pt>
                <c:pt idx="682">
                  <c:v>-8.6359235052045569E-2</c:v>
                </c:pt>
                <c:pt idx="683">
                  <c:v>-8.9808763011377302E-2</c:v>
                </c:pt>
                <c:pt idx="684">
                  <c:v>-8.7327523602033441E-2</c:v>
                </c:pt>
                <c:pt idx="685">
                  <c:v>-8.9808763011377302E-2</c:v>
                </c:pt>
                <c:pt idx="686">
                  <c:v>-9.0111353183248477E-2</c:v>
                </c:pt>
                <c:pt idx="687">
                  <c:v>-8.9082546598886481E-2</c:v>
                </c:pt>
                <c:pt idx="688">
                  <c:v>-9.1321713870733401E-2</c:v>
                </c:pt>
                <c:pt idx="689">
                  <c:v>-9.0534979423868345E-2</c:v>
                </c:pt>
                <c:pt idx="690">
                  <c:v>-9.247155652384409E-2</c:v>
                </c:pt>
                <c:pt idx="691">
                  <c:v>-9.3923989348825954E-2</c:v>
                </c:pt>
                <c:pt idx="692">
                  <c:v>-9.4650205761316775E-2</c:v>
                </c:pt>
                <c:pt idx="693">
                  <c:v>-9.3742435245703248E-2</c:v>
                </c:pt>
                <c:pt idx="694">
                  <c:v>-9.2592592592592671E-2</c:v>
                </c:pt>
                <c:pt idx="695">
                  <c:v>-9.4347615589445599E-2</c:v>
                </c:pt>
                <c:pt idx="696">
                  <c:v>-9.3621399176954778E-2</c:v>
                </c:pt>
                <c:pt idx="697">
                  <c:v>-9.3621399176954778E-2</c:v>
                </c:pt>
                <c:pt idx="698">
                  <c:v>-9.1684822076978922E-2</c:v>
                </c:pt>
                <c:pt idx="699">
                  <c:v>-9.1987412248850098E-2</c:v>
                </c:pt>
                <c:pt idx="700">
                  <c:v>-9.5134350036310877E-2</c:v>
                </c:pt>
                <c:pt idx="701">
                  <c:v>-9.4045025417574424E-2</c:v>
                </c:pt>
                <c:pt idx="702">
                  <c:v>-9.3742435245703248E-2</c:v>
                </c:pt>
                <c:pt idx="703">
                  <c:v>-9.295570079883797E-2</c:v>
                </c:pt>
                <c:pt idx="704">
                  <c:v>-9.3197772936335022E-2</c:v>
                </c:pt>
                <c:pt idx="705">
                  <c:v>-9.271362866134103E-2</c:v>
                </c:pt>
                <c:pt idx="706">
                  <c:v>-9.2532074558218325E-2</c:v>
                </c:pt>
                <c:pt idx="707">
                  <c:v>-9.2653110626966795E-2</c:v>
                </c:pt>
                <c:pt idx="708">
                  <c:v>-9.2108448317598679E-2</c:v>
                </c:pt>
                <c:pt idx="709">
                  <c:v>-9.1866376180101628E-2</c:v>
                </c:pt>
                <c:pt idx="710">
                  <c:v>-9.2047930283224444E-2</c:v>
                </c:pt>
                <c:pt idx="711">
                  <c:v>-9.1503267973856217E-2</c:v>
                </c:pt>
                <c:pt idx="712">
                  <c:v>-9.2350520455095619E-2</c:v>
                </c:pt>
                <c:pt idx="713">
                  <c:v>-9.2774146695715376E-2</c:v>
                </c:pt>
                <c:pt idx="714">
                  <c:v>-9.2592592592592671E-2</c:v>
                </c:pt>
                <c:pt idx="715">
                  <c:v>-9.1866376180101628E-2</c:v>
                </c:pt>
                <c:pt idx="716">
                  <c:v>-9.2532074558218325E-2</c:v>
                </c:pt>
                <c:pt idx="717">
                  <c:v>-9.4710723795691121E-2</c:v>
                </c:pt>
                <c:pt idx="718">
                  <c:v>-9.5679012345678993E-2</c:v>
                </c:pt>
                <c:pt idx="719">
                  <c:v>-9.7010409101912276E-2</c:v>
                </c:pt>
                <c:pt idx="720">
                  <c:v>-9.622367465504722E-2</c:v>
                </c:pt>
                <c:pt idx="721">
                  <c:v>-9.7797143548777554E-2</c:v>
                </c:pt>
                <c:pt idx="722">
                  <c:v>-0.10070200919874117</c:v>
                </c:pt>
                <c:pt idx="723">
                  <c:v>-0.10009682885499882</c:v>
                </c:pt>
                <c:pt idx="724">
                  <c:v>-0.10052045509561836</c:v>
                </c:pt>
                <c:pt idx="725">
                  <c:v>-0.10106511740498669</c:v>
                </c:pt>
                <c:pt idx="726">
                  <c:v>-0.10167029774872915</c:v>
                </c:pt>
                <c:pt idx="727">
                  <c:v>-0.10100459937061246</c:v>
                </c:pt>
                <c:pt idx="728">
                  <c:v>-0.10027838295812153</c:v>
                </c:pt>
                <c:pt idx="729">
                  <c:v>-0.10203340595497445</c:v>
                </c:pt>
                <c:pt idx="730">
                  <c:v>-0.10481723553618982</c:v>
                </c:pt>
                <c:pt idx="731">
                  <c:v>-0.10633018639554592</c:v>
                </c:pt>
                <c:pt idx="732">
                  <c:v>-0.10536189784555805</c:v>
                </c:pt>
                <c:pt idx="733">
                  <c:v>-0.10608811425804887</c:v>
                </c:pt>
                <c:pt idx="734">
                  <c:v>-0.10796417332365038</c:v>
                </c:pt>
                <c:pt idx="735">
                  <c:v>-0.10657225853304275</c:v>
                </c:pt>
                <c:pt idx="736">
                  <c:v>-0.10560396998305488</c:v>
                </c:pt>
                <c:pt idx="737">
                  <c:v>-0.10469619946744135</c:v>
                </c:pt>
                <c:pt idx="738">
                  <c:v>-0.10342532074558219</c:v>
                </c:pt>
                <c:pt idx="739">
                  <c:v>-0.10390946502057608</c:v>
                </c:pt>
                <c:pt idx="740">
                  <c:v>-0.10475671750181548</c:v>
                </c:pt>
                <c:pt idx="741">
                  <c:v>-0.10826676349552156</c:v>
                </c:pt>
                <c:pt idx="742">
                  <c:v>-0.10790365528927615</c:v>
                </c:pt>
                <c:pt idx="743">
                  <c:v>-0.11092955700798834</c:v>
                </c:pt>
                <c:pt idx="744">
                  <c:v>-0.1106874848704914</c:v>
                </c:pt>
                <c:pt idx="745">
                  <c:v>-0.1111716291454854</c:v>
                </c:pt>
                <c:pt idx="746">
                  <c:v>-0.1160735899297991</c:v>
                </c:pt>
                <c:pt idx="747">
                  <c:v>-0.11764705882352933</c:v>
                </c:pt>
                <c:pt idx="748">
                  <c:v>-0.11934156378600813</c:v>
                </c:pt>
                <c:pt idx="749">
                  <c:v>-0.12182280319535232</c:v>
                </c:pt>
                <c:pt idx="750">
                  <c:v>-0.12139917695473246</c:v>
                </c:pt>
                <c:pt idx="751">
                  <c:v>-0.12176228516097798</c:v>
                </c:pt>
                <c:pt idx="752">
                  <c:v>-0.1214596949891068</c:v>
                </c:pt>
                <c:pt idx="753">
                  <c:v>-0.12478818687969018</c:v>
                </c:pt>
                <c:pt idx="754">
                  <c:v>-0.12563543936092958</c:v>
                </c:pt>
                <c:pt idx="755">
                  <c:v>-0.12424352457032195</c:v>
                </c:pt>
                <c:pt idx="756">
                  <c:v>-0.12303316388283703</c:v>
                </c:pt>
                <c:pt idx="757">
                  <c:v>-0.12097555071411281</c:v>
                </c:pt>
                <c:pt idx="758">
                  <c:v>-0.12260953764221738</c:v>
                </c:pt>
                <c:pt idx="759">
                  <c:v>-0.11982570806100212</c:v>
                </c:pt>
                <c:pt idx="760">
                  <c:v>-0.1190994916485113</c:v>
                </c:pt>
                <c:pt idx="761">
                  <c:v>-0.11776809489227791</c:v>
                </c:pt>
                <c:pt idx="762">
                  <c:v>-0.1199467441297507</c:v>
                </c:pt>
                <c:pt idx="763">
                  <c:v>-0.12043088840474458</c:v>
                </c:pt>
                <c:pt idx="764">
                  <c:v>-0.12345679012345678</c:v>
                </c:pt>
                <c:pt idx="765">
                  <c:v>-0.12406197046719913</c:v>
                </c:pt>
                <c:pt idx="766">
                  <c:v>-0.12279109174534009</c:v>
                </c:pt>
                <c:pt idx="767">
                  <c:v>-0.12218591140159762</c:v>
                </c:pt>
                <c:pt idx="768">
                  <c:v>-0.12430404260469619</c:v>
                </c:pt>
                <c:pt idx="769">
                  <c:v>-0.12720890825465991</c:v>
                </c:pt>
                <c:pt idx="770">
                  <c:v>-0.13174776083272821</c:v>
                </c:pt>
                <c:pt idx="771">
                  <c:v>-0.12605906560154923</c:v>
                </c:pt>
                <c:pt idx="772">
                  <c:v>-0.12854030501089331</c:v>
                </c:pt>
                <c:pt idx="773">
                  <c:v>-0.12799564270152508</c:v>
                </c:pt>
                <c:pt idx="774">
                  <c:v>-0.12932703945775836</c:v>
                </c:pt>
                <c:pt idx="775">
                  <c:v>-0.12926652142338413</c:v>
                </c:pt>
                <c:pt idx="776">
                  <c:v>-0.12908496732026131</c:v>
                </c:pt>
                <c:pt idx="777">
                  <c:v>-0.13005325587024941</c:v>
                </c:pt>
                <c:pt idx="778">
                  <c:v>-0.13247397724521903</c:v>
                </c:pt>
                <c:pt idx="779">
                  <c:v>-0.12896393125151295</c:v>
                </c:pt>
                <c:pt idx="780">
                  <c:v>-0.12926652142338413</c:v>
                </c:pt>
                <c:pt idx="781">
                  <c:v>-0.12999273783587506</c:v>
                </c:pt>
                <c:pt idx="782">
                  <c:v>-0.12944807552650683</c:v>
                </c:pt>
                <c:pt idx="783">
                  <c:v>-0.12224642943597186</c:v>
                </c:pt>
                <c:pt idx="784">
                  <c:v>-0.11964415395787953</c:v>
                </c:pt>
                <c:pt idx="785">
                  <c:v>-0.12708787218591133</c:v>
                </c:pt>
                <c:pt idx="786">
                  <c:v>-0.12757201646090532</c:v>
                </c:pt>
                <c:pt idx="787">
                  <c:v>-0.12642217380779464</c:v>
                </c:pt>
                <c:pt idx="788">
                  <c:v>-0.12424352457032195</c:v>
                </c:pt>
                <c:pt idx="789">
                  <c:v>-0.12158073105785527</c:v>
                </c:pt>
                <c:pt idx="790">
                  <c:v>-0.1221253933672235</c:v>
                </c:pt>
                <c:pt idx="791">
                  <c:v>-0.1221253933672235</c:v>
                </c:pt>
                <c:pt idx="792">
                  <c:v>-0.11564996368917935</c:v>
                </c:pt>
                <c:pt idx="793">
                  <c:v>-0.11970467199225365</c:v>
                </c:pt>
                <c:pt idx="794">
                  <c:v>-0.12067296054224153</c:v>
                </c:pt>
                <c:pt idx="795">
                  <c:v>-0.11940208182038248</c:v>
                </c:pt>
                <c:pt idx="796">
                  <c:v>-0.11431856693294595</c:v>
                </c:pt>
                <c:pt idx="797">
                  <c:v>-0.11649721617041875</c:v>
                </c:pt>
                <c:pt idx="798">
                  <c:v>-0.11831275720164613</c:v>
                </c:pt>
                <c:pt idx="799">
                  <c:v>-0.11988622609537636</c:v>
                </c:pt>
                <c:pt idx="800">
                  <c:v>-0.12248850157346891</c:v>
                </c:pt>
                <c:pt idx="801">
                  <c:v>-0.1221253933672235</c:v>
                </c:pt>
                <c:pt idx="802">
                  <c:v>-0.11855482933914308</c:v>
                </c:pt>
                <c:pt idx="803">
                  <c:v>-0.11879690147664013</c:v>
                </c:pt>
                <c:pt idx="804">
                  <c:v>-0.11462115710481713</c:v>
                </c:pt>
                <c:pt idx="805">
                  <c:v>-0.11492374727668853</c:v>
                </c:pt>
                <c:pt idx="806">
                  <c:v>-0.11631566206729593</c:v>
                </c:pt>
                <c:pt idx="807">
                  <c:v>-0.12079399661099011</c:v>
                </c:pt>
                <c:pt idx="808">
                  <c:v>-0.12006778019849917</c:v>
                </c:pt>
                <c:pt idx="809">
                  <c:v>-0.12079399661099011</c:v>
                </c:pt>
                <c:pt idx="810">
                  <c:v>-0.12030985233599623</c:v>
                </c:pt>
                <c:pt idx="811">
                  <c:v>-0.12073347857661576</c:v>
                </c:pt>
                <c:pt idx="812">
                  <c:v>-0.11837327523602026</c:v>
                </c:pt>
                <c:pt idx="813">
                  <c:v>-0.11692084241103851</c:v>
                </c:pt>
                <c:pt idx="814">
                  <c:v>-0.11794964899540072</c:v>
                </c:pt>
                <c:pt idx="815">
                  <c:v>-0.11916000968288543</c:v>
                </c:pt>
                <c:pt idx="816">
                  <c:v>-0.11891793754538849</c:v>
                </c:pt>
                <c:pt idx="817">
                  <c:v>-0.12085451464536423</c:v>
                </c:pt>
                <c:pt idx="818">
                  <c:v>-0.11964415395787953</c:v>
                </c:pt>
                <c:pt idx="819">
                  <c:v>-0.11885741951101425</c:v>
                </c:pt>
                <c:pt idx="820">
                  <c:v>-0.11861534737351731</c:v>
                </c:pt>
                <c:pt idx="821">
                  <c:v>-0.11891793754538849</c:v>
                </c:pt>
                <c:pt idx="822">
                  <c:v>-0.11849431130476873</c:v>
                </c:pt>
                <c:pt idx="823">
                  <c:v>-0.11970467199225365</c:v>
                </c:pt>
                <c:pt idx="824">
                  <c:v>-0.12152021302348093</c:v>
                </c:pt>
                <c:pt idx="825">
                  <c:v>-0.12279109174534009</c:v>
                </c:pt>
                <c:pt idx="826">
                  <c:v>-0.12206487533284915</c:v>
                </c:pt>
                <c:pt idx="827">
                  <c:v>-0.12230694747034621</c:v>
                </c:pt>
                <c:pt idx="828">
                  <c:v>-0.124485596707819</c:v>
                </c:pt>
                <c:pt idx="829">
                  <c:v>-0.12478818687969018</c:v>
                </c:pt>
                <c:pt idx="830">
                  <c:v>-0.12248850157346891</c:v>
                </c:pt>
                <c:pt idx="831">
                  <c:v>-0.12412248850157348</c:v>
                </c:pt>
                <c:pt idx="832">
                  <c:v>-0.12412248850157348</c:v>
                </c:pt>
                <c:pt idx="833">
                  <c:v>-0.11794964899540072</c:v>
                </c:pt>
                <c:pt idx="834">
                  <c:v>-0.12091503267973858</c:v>
                </c:pt>
                <c:pt idx="835">
                  <c:v>-0.12291212781408856</c:v>
                </c:pt>
                <c:pt idx="836">
                  <c:v>-0.12267005567659173</c:v>
                </c:pt>
                <c:pt idx="837">
                  <c:v>-0.12139917695473246</c:v>
                </c:pt>
                <c:pt idx="838">
                  <c:v>-0.1199467441297507</c:v>
                </c:pt>
                <c:pt idx="839">
                  <c:v>-0.12133865892035822</c:v>
                </c:pt>
                <c:pt idx="840">
                  <c:v>-0.12109658678286128</c:v>
                </c:pt>
                <c:pt idx="841">
                  <c:v>-0.11861534737351731</c:v>
                </c:pt>
                <c:pt idx="842">
                  <c:v>-0.12164124909222951</c:v>
                </c:pt>
                <c:pt idx="843">
                  <c:v>-0.12152021302348093</c:v>
                </c:pt>
                <c:pt idx="844">
                  <c:v>-0.12218591140159762</c:v>
                </c:pt>
                <c:pt idx="845">
                  <c:v>-0.12012829823287341</c:v>
                </c:pt>
                <c:pt idx="846">
                  <c:v>-0.12043088840474458</c:v>
                </c:pt>
                <c:pt idx="847">
                  <c:v>-0.12188332122972645</c:v>
                </c:pt>
                <c:pt idx="848">
                  <c:v>-0.12152021302348093</c:v>
                </c:pt>
                <c:pt idx="849">
                  <c:v>-0.12242798353909468</c:v>
                </c:pt>
                <c:pt idx="850">
                  <c:v>-0.12357782619220525</c:v>
                </c:pt>
                <c:pt idx="851">
                  <c:v>-0.1236383442265796</c:v>
                </c:pt>
                <c:pt idx="852">
                  <c:v>-0.12254901960784303</c:v>
                </c:pt>
                <c:pt idx="853">
                  <c:v>-0.12024933430162188</c:v>
                </c:pt>
                <c:pt idx="854">
                  <c:v>-0.12073347857661576</c:v>
                </c:pt>
                <c:pt idx="855">
                  <c:v>-0.12030985233599623</c:v>
                </c:pt>
                <c:pt idx="856">
                  <c:v>-0.12006778019849917</c:v>
                </c:pt>
                <c:pt idx="857">
                  <c:v>-0.11964415395787953</c:v>
                </c:pt>
                <c:pt idx="858">
                  <c:v>-0.12024933430162188</c:v>
                </c:pt>
                <c:pt idx="859">
                  <c:v>-0.12000726216412483</c:v>
                </c:pt>
                <c:pt idx="860">
                  <c:v>-0.12176228516097798</c:v>
                </c:pt>
                <c:pt idx="861">
                  <c:v>-0.12049140643911893</c:v>
                </c:pt>
                <c:pt idx="862">
                  <c:v>-0.12115710481723563</c:v>
                </c:pt>
                <c:pt idx="863">
                  <c:v>-0.12103606874848694</c:v>
                </c:pt>
                <c:pt idx="864">
                  <c:v>-0.12194383926410068</c:v>
                </c:pt>
                <c:pt idx="865">
                  <c:v>-0.12133865892035822</c:v>
                </c:pt>
                <c:pt idx="866">
                  <c:v>-0.12260953764221738</c:v>
                </c:pt>
                <c:pt idx="867">
                  <c:v>-0.12139917695473246</c:v>
                </c:pt>
                <c:pt idx="868">
                  <c:v>-0.12188332122972645</c:v>
                </c:pt>
                <c:pt idx="869">
                  <c:v>-0.12194383926410068</c:v>
                </c:pt>
                <c:pt idx="870">
                  <c:v>-0.12188332122972645</c:v>
                </c:pt>
                <c:pt idx="871">
                  <c:v>-0.1229726458484629</c:v>
                </c:pt>
                <c:pt idx="872">
                  <c:v>-0.1236383442265796</c:v>
                </c:pt>
                <c:pt idx="873">
                  <c:v>-0.12327523602033408</c:v>
                </c:pt>
                <c:pt idx="874">
                  <c:v>-0.12242798353909468</c:v>
                </c:pt>
                <c:pt idx="875">
                  <c:v>-0.12164124909222951</c:v>
                </c:pt>
                <c:pt idx="876">
                  <c:v>-0.12055192447349306</c:v>
                </c:pt>
                <c:pt idx="877">
                  <c:v>-0.11922052771725966</c:v>
                </c:pt>
                <c:pt idx="878">
                  <c:v>-0.11885741951101425</c:v>
                </c:pt>
                <c:pt idx="879">
                  <c:v>-0.11916000968288543</c:v>
                </c:pt>
                <c:pt idx="880">
                  <c:v>-0.11843379327039461</c:v>
                </c:pt>
                <c:pt idx="881">
                  <c:v>-0.11849431130476873</c:v>
                </c:pt>
                <c:pt idx="882">
                  <c:v>-0.11903897361413696</c:v>
                </c:pt>
                <c:pt idx="883">
                  <c:v>-0.11897845557976283</c:v>
                </c:pt>
                <c:pt idx="884">
                  <c:v>-0.11770757685790367</c:v>
                </c:pt>
                <c:pt idx="885">
                  <c:v>-0.1174049866860325</c:v>
                </c:pt>
                <c:pt idx="886">
                  <c:v>-0.11704187847978698</c:v>
                </c:pt>
                <c:pt idx="887">
                  <c:v>-0.11631566206729593</c:v>
                </c:pt>
                <c:pt idx="888">
                  <c:v>-0.11262406197046715</c:v>
                </c:pt>
                <c:pt idx="889">
                  <c:v>-0.1106874848704914</c:v>
                </c:pt>
                <c:pt idx="890">
                  <c:v>-0.10990075042362635</c:v>
                </c:pt>
                <c:pt idx="891">
                  <c:v>-0.11014282256112318</c:v>
                </c:pt>
                <c:pt idx="892">
                  <c:v>-0.10760106511740497</c:v>
                </c:pt>
                <c:pt idx="893">
                  <c:v>-0.10790365528927615</c:v>
                </c:pt>
                <c:pt idx="894">
                  <c:v>-0.10929557007988377</c:v>
                </c:pt>
                <c:pt idx="895">
                  <c:v>-0.1089929799080126</c:v>
                </c:pt>
                <c:pt idx="896">
                  <c:v>-0.10959816025175495</c:v>
                </c:pt>
                <c:pt idx="897">
                  <c:v>-0.10893246187363825</c:v>
                </c:pt>
                <c:pt idx="898">
                  <c:v>-0.10820624546114743</c:v>
                </c:pt>
                <c:pt idx="899">
                  <c:v>-0.11026385862987165</c:v>
                </c:pt>
                <c:pt idx="900">
                  <c:v>-0.10977971435487766</c:v>
                </c:pt>
                <c:pt idx="901">
                  <c:v>-0.11080852093923987</c:v>
                </c:pt>
                <c:pt idx="902">
                  <c:v>-0.1113531832486081</c:v>
                </c:pt>
                <c:pt idx="903">
                  <c:v>-0.1122004357298475</c:v>
                </c:pt>
                <c:pt idx="904">
                  <c:v>-0.11310820624546103</c:v>
                </c:pt>
                <c:pt idx="905">
                  <c:v>-0.11244250786734433</c:v>
                </c:pt>
                <c:pt idx="906">
                  <c:v>-0.11322924231420961</c:v>
                </c:pt>
                <c:pt idx="907">
                  <c:v>-0.11147421931735657</c:v>
                </c:pt>
                <c:pt idx="908">
                  <c:v>-0.11026385862987165</c:v>
                </c:pt>
                <c:pt idx="909">
                  <c:v>-0.10772210118615355</c:v>
                </c:pt>
                <c:pt idx="910">
                  <c:v>-0.10735899297990803</c:v>
                </c:pt>
                <c:pt idx="911">
                  <c:v>-0.10820624546114743</c:v>
                </c:pt>
                <c:pt idx="912">
                  <c:v>-0.11002178649237471</c:v>
                </c:pt>
                <c:pt idx="913">
                  <c:v>-0.10862987170176708</c:v>
                </c:pt>
                <c:pt idx="914">
                  <c:v>-0.10862987170176708</c:v>
                </c:pt>
                <c:pt idx="915">
                  <c:v>-0.11002178649237471</c:v>
                </c:pt>
                <c:pt idx="916">
                  <c:v>-0.10941660614863224</c:v>
                </c:pt>
                <c:pt idx="917">
                  <c:v>-0.10875090777051555</c:v>
                </c:pt>
                <c:pt idx="918">
                  <c:v>-0.10772210118615355</c:v>
                </c:pt>
                <c:pt idx="919">
                  <c:v>-0.10760106511740497</c:v>
                </c:pt>
                <c:pt idx="920">
                  <c:v>-0.10469619946744135</c:v>
                </c:pt>
                <c:pt idx="921">
                  <c:v>-0.10409101912369878</c:v>
                </c:pt>
                <c:pt idx="922">
                  <c:v>-0.1027596223674655</c:v>
                </c:pt>
                <c:pt idx="923">
                  <c:v>-0.10348583877995643</c:v>
                </c:pt>
                <c:pt idx="924">
                  <c:v>-0.10300169450496255</c:v>
                </c:pt>
                <c:pt idx="925">
                  <c:v>-0.10288065843621397</c:v>
                </c:pt>
                <c:pt idx="926">
                  <c:v>-0.10185185185185197</c:v>
                </c:pt>
                <c:pt idx="927">
                  <c:v>-0.1036068748487049</c:v>
                </c:pt>
                <c:pt idx="928">
                  <c:v>-0.10215444202372315</c:v>
                </c:pt>
                <c:pt idx="929">
                  <c:v>-0.10179133381747762</c:v>
                </c:pt>
                <c:pt idx="930">
                  <c:v>-0.10118615347373505</c:v>
                </c:pt>
                <c:pt idx="931">
                  <c:v>-9.9673202614378953E-2</c:v>
                </c:pt>
                <c:pt idx="932">
                  <c:v>-9.9612684580004829E-2</c:v>
                </c:pt>
                <c:pt idx="933">
                  <c:v>-9.9189058339385072E-2</c:v>
                </c:pt>
                <c:pt idx="934">
                  <c:v>-9.9552166545630594E-2</c:v>
                </c:pt>
                <c:pt idx="935">
                  <c:v>-9.9128540305010948E-2</c:v>
                </c:pt>
                <c:pt idx="936">
                  <c:v>-9.9068022270636602E-2</c:v>
                </c:pt>
                <c:pt idx="937">
                  <c:v>-9.7131445170660857E-2</c:v>
                </c:pt>
                <c:pt idx="938">
                  <c:v>-9.410554345194877E-2</c:v>
                </c:pt>
                <c:pt idx="939">
                  <c:v>-9.0292907286371293E-2</c:v>
                </c:pt>
                <c:pt idx="940">
                  <c:v>-9.1382231905107747E-2</c:v>
                </c:pt>
                <c:pt idx="941">
                  <c:v>-9.2774146695715376E-2</c:v>
                </c:pt>
                <c:pt idx="942">
                  <c:v>-9.3742435245703248E-2</c:v>
                </c:pt>
                <c:pt idx="943">
                  <c:v>-9.3560881142580543E-2</c:v>
                </c:pt>
                <c:pt idx="944">
                  <c:v>-9.3076736867586551E-2</c:v>
                </c:pt>
                <c:pt idx="945">
                  <c:v>-9.2168966351972803E-2</c:v>
                </c:pt>
                <c:pt idx="946">
                  <c:v>-9.1140159767610696E-2</c:v>
                </c:pt>
                <c:pt idx="947">
                  <c:v>-9.1866376180101628E-2</c:v>
                </c:pt>
                <c:pt idx="948">
                  <c:v>-9.1805858145727393E-2</c:v>
                </c:pt>
                <c:pt idx="949">
                  <c:v>-9.0777051561365174E-2</c:v>
                </c:pt>
                <c:pt idx="950">
                  <c:v>-8.9506172839506126E-2</c:v>
                </c:pt>
                <c:pt idx="951">
                  <c:v>-8.5572500605180291E-2</c:v>
                </c:pt>
                <c:pt idx="952">
                  <c:v>-8.4543694020818294E-2</c:v>
                </c:pt>
                <c:pt idx="953">
                  <c:v>-8.3151779230210665E-2</c:v>
                </c:pt>
                <c:pt idx="954">
                  <c:v>-8.2546598886468092E-2</c:v>
                </c:pt>
                <c:pt idx="955">
                  <c:v>-7.7402565964657444E-2</c:v>
                </c:pt>
                <c:pt idx="956">
                  <c:v>-7.2924231420963492E-2</c:v>
                </c:pt>
              </c:numCache>
            </c:numRef>
          </c:val>
          <c:smooth val="0"/>
        </c:ser>
        <c:dLbls>
          <c:showLegendKey val="0"/>
          <c:showVal val="0"/>
          <c:showCatName val="0"/>
          <c:showSerName val="0"/>
          <c:showPercent val="0"/>
          <c:showBubbleSize val="0"/>
        </c:dLbls>
        <c:marker val="1"/>
        <c:smooth val="0"/>
        <c:axId val="273055232"/>
        <c:axId val="273055792"/>
      </c:lineChart>
      <c:dateAx>
        <c:axId val="273055232"/>
        <c:scaling>
          <c:orientation val="minMax"/>
        </c:scaling>
        <c:delete val="0"/>
        <c:axPos val="b"/>
        <c:numFmt formatCode="mmm\ yyyy" sourceLinked="0"/>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73055792"/>
        <c:crosses val="autoZero"/>
        <c:auto val="1"/>
        <c:lblOffset val="100"/>
        <c:baseTimeUnit val="days"/>
        <c:majorUnit val="6"/>
        <c:majorTimeUnit val="months"/>
      </c:dateAx>
      <c:valAx>
        <c:axId val="27305579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Currency Returns</a:t>
                </a:r>
                <a:r>
                  <a:rPr lang="en-US" b="1" baseline="0"/>
                  <a:t> Against USD</a:t>
                </a:r>
                <a:endParaRPr lang="en-US"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73055232"/>
        <c:crosses val="autoZero"/>
        <c:crossBetween val="between"/>
      </c:valAx>
      <c:valAx>
        <c:axId val="273056352"/>
        <c:scaling>
          <c:orientation val="minMax"/>
          <c:min val="75"/>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Dollar Index</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73056912"/>
        <c:crosses val="max"/>
        <c:crossBetween val="between"/>
      </c:valAx>
      <c:catAx>
        <c:axId val="273056912"/>
        <c:scaling>
          <c:orientation val="minMax"/>
        </c:scaling>
        <c:delete val="1"/>
        <c:axPos val="b"/>
        <c:majorTickMark val="out"/>
        <c:minorTickMark val="none"/>
        <c:tickLblPos val="nextTo"/>
        <c:crossAx val="273056352"/>
        <c:crosses val="autoZero"/>
        <c:auto val="1"/>
        <c:lblAlgn val="ctr"/>
        <c:lblOffset val="100"/>
        <c:noMultiLvlLbl val="0"/>
      </c:catAx>
      <c:spPr>
        <a:noFill/>
        <a:ln>
          <a:noFill/>
        </a:ln>
        <a:effectLst/>
      </c:spPr>
    </c:plotArea>
    <c:legend>
      <c:legendPos val="t"/>
      <c:layout>
        <c:manualLayout>
          <c:xMode val="edge"/>
          <c:yMode val="edge"/>
          <c:x val="0.19982160475169788"/>
          <c:y val="4.6129708385781662E-3"/>
          <c:w val="0.60035667509018142"/>
          <c:h val="4.1707976062676837E-2"/>
        </c:manualLayout>
      </c:layout>
      <c:overlay val="0"/>
      <c:spPr>
        <a:noFill/>
        <a:ln>
          <a:solidFill>
            <a:schemeClr val="tx1"/>
          </a:solid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userShapes r:id="rId4"/>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'[Presentation Data (1).xlsx]Yields'!$B$428</c:f>
              <c:strCache>
                <c:ptCount val="1"/>
                <c:pt idx="0">
                  <c:v>US 10 Yr Yield</c:v>
                </c:pt>
              </c:strCache>
            </c:strRef>
          </c:tx>
          <c:spPr>
            <a:ln w="28575" cap="rnd">
              <a:solidFill>
                <a:schemeClr val="accent1"/>
              </a:solidFill>
              <a:round/>
            </a:ln>
            <a:effectLst/>
          </c:spPr>
          <c:marker>
            <c:symbol val="none"/>
          </c:marker>
          <c:cat>
            <c:numRef>
              <c:f>'[Presentation Data (1).xlsx]Yields'!$A$429:$A$853</c:f>
              <c:numCache>
                <c:formatCode>m/d/yyyy</c:formatCode>
                <c:ptCount val="425"/>
                <c:pt idx="0">
                  <c:v>42979</c:v>
                </c:pt>
                <c:pt idx="1">
                  <c:v>42978</c:v>
                </c:pt>
                <c:pt idx="2">
                  <c:v>42977</c:v>
                </c:pt>
                <c:pt idx="3">
                  <c:v>42976</c:v>
                </c:pt>
                <c:pt idx="4">
                  <c:v>42975</c:v>
                </c:pt>
                <c:pt idx="5">
                  <c:v>42972</c:v>
                </c:pt>
                <c:pt idx="6">
                  <c:v>42971</c:v>
                </c:pt>
                <c:pt idx="7">
                  <c:v>42970</c:v>
                </c:pt>
                <c:pt idx="8">
                  <c:v>42969</c:v>
                </c:pt>
                <c:pt idx="9">
                  <c:v>42968</c:v>
                </c:pt>
                <c:pt idx="10">
                  <c:v>42965</c:v>
                </c:pt>
                <c:pt idx="11">
                  <c:v>42964</c:v>
                </c:pt>
                <c:pt idx="12">
                  <c:v>42963</c:v>
                </c:pt>
                <c:pt idx="13">
                  <c:v>42962</c:v>
                </c:pt>
                <c:pt idx="14">
                  <c:v>42961</c:v>
                </c:pt>
                <c:pt idx="15">
                  <c:v>42958</c:v>
                </c:pt>
                <c:pt idx="16">
                  <c:v>42957</c:v>
                </c:pt>
                <c:pt idx="17">
                  <c:v>42956</c:v>
                </c:pt>
                <c:pt idx="18">
                  <c:v>42955</c:v>
                </c:pt>
                <c:pt idx="19">
                  <c:v>42954</c:v>
                </c:pt>
                <c:pt idx="20">
                  <c:v>42951</c:v>
                </c:pt>
                <c:pt idx="21">
                  <c:v>42950</c:v>
                </c:pt>
                <c:pt idx="22">
                  <c:v>42949</c:v>
                </c:pt>
                <c:pt idx="23">
                  <c:v>42948</c:v>
                </c:pt>
                <c:pt idx="24">
                  <c:v>42947</c:v>
                </c:pt>
                <c:pt idx="25">
                  <c:v>42944</c:v>
                </c:pt>
                <c:pt idx="26">
                  <c:v>42943</c:v>
                </c:pt>
                <c:pt idx="27">
                  <c:v>42942</c:v>
                </c:pt>
                <c:pt idx="28">
                  <c:v>42941</c:v>
                </c:pt>
                <c:pt idx="29">
                  <c:v>42940</c:v>
                </c:pt>
                <c:pt idx="30">
                  <c:v>42937</c:v>
                </c:pt>
                <c:pt idx="31">
                  <c:v>42936</c:v>
                </c:pt>
                <c:pt idx="32">
                  <c:v>42935</c:v>
                </c:pt>
                <c:pt idx="33">
                  <c:v>42934</c:v>
                </c:pt>
                <c:pt idx="34">
                  <c:v>42933</c:v>
                </c:pt>
                <c:pt idx="35">
                  <c:v>42930</c:v>
                </c:pt>
                <c:pt idx="36">
                  <c:v>42929</c:v>
                </c:pt>
                <c:pt idx="37">
                  <c:v>42928</c:v>
                </c:pt>
                <c:pt idx="38">
                  <c:v>42927</c:v>
                </c:pt>
                <c:pt idx="39">
                  <c:v>42926</c:v>
                </c:pt>
                <c:pt idx="40">
                  <c:v>42923</c:v>
                </c:pt>
                <c:pt idx="41">
                  <c:v>42922</c:v>
                </c:pt>
                <c:pt idx="42">
                  <c:v>42921</c:v>
                </c:pt>
                <c:pt idx="43">
                  <c:v>42919</c:v>
                </c:pt>
                <c:pt idx="44">
                  <c:v>42916</c:v>
                </c:pt>
                <c:pt idx="45">
                  <c:v>42915</c:v>
                </c:pt>
                <c:pt idx="46">
                  <c:v>42914</c:v>
                </c:pt>
                <c:pt idx="47">
                  <c:v>42913</c:v>
                </c:pt>
                <c:pt idx="48">
                  <c:v>42912</c:v>
                </c:pt>
                <c:pt idx="49">
                  <c:v>42909</c:v>
                </c:pt>
                <c:pt idx="50">
                  <c:v>42908</c:v>
                </c:pt>
                <c:pt idx="51">
                  <c:v>42907</c:v>
                </c:pt>
                <c:pt idx="52">
                  <c:v>42906</c:v>
                </c:pt>
                <c:pt idx="53">
                  <c:v>42905</c:v>
                </c:pt>
                <c:pt idx="54">
                  <c:v>42902</c:v>
                </c:pt>
                <c:pt idx="55">
                  <c:v>42901</c:v>
                </c:pt>
                <c:pt idx="56">
                  <c:v>42900</c:v>
                </c:pt>
                <c:pt idx="57">
                  <c:v>42899</c:v>
                </c:pt>
                <c:pt idx="58">
                  <c:v>42898</c:v>
                </c:pt>
                <c:pt idx="59">
                  <c:v>42895</c:v>
                </c:pt>
                <c:pt idx="60">
                  <c:v>42894</c:v>
                </c:pt>
                <c:pt idx="61">
                  <c:v>42893</c:v>
                </c:pt>
                <c:pt idx="62">
                  <c:v>42892</c:v>
                </c:pt>
                <c:pt idx="63">
                  <c:v>42891</c:v>
                </c:pt>
                <c:pt idx="64">
                  <c:v>42888</c:v>
                </c:pt>
                <c:pt idx="65">
                  <c:v>42887</c:v>
                </c:pt>
                <c:pt idx="66">
                  <c:v>42886</c:v>
                </c:pt>
                <c:pt idx="67">
                  <c:v>42885</c:v>
                </c:pt>
                <c:pt idx="68">
                  <c:v>42881</c:v>
                </c:pt>
                <c:pt idx="69">
                  <c:v>42880</c:v>
                </c:pt>
                <c:pt idx="70">
                  <c:v>42879</c:v>
                </c:pt>
                <c:pt idx="71">
                  <c:v>42878</c:v>
                </c:pt>
                <c:pt idx="72">
                  <c:v>42877</c:v>
                </c:pt>
                <c:pt idx="73">
                  <c:v>42874</c:v>
                </c:pt>
                <c:pt idx="74">
                  <c:v>42873</c:v>
                </c:pt>
                <c:pt idx="75">
                  <c:v>42872</c:v>
                </c:pt>
                <c:pt idx="76">
                  <c:v>42871</c:v>
                </c:pt>
                <c:pt idx="77">
                  <c:v>42870</c:v>
                </c:pt>
                <c:pt idx="78">
                  <c:v>42867</c:v>
                </c:pt>
                <c:pt idx="79">
                  <c:v>42866</c:v>
                </c:pt>
                <c:pt idx="80">
                  <c:v>42865</c:v>
                </c:pt>
                <c:pt idx="81">
                  <c:v>42864</c:v>
                </c:pt>
                <c:pt idx="82">
                  <c:v>42863</c:v>
                </c:pt>
                <c:pt idx="83">
                  <c:v>42860</c:v>
                </c:pt>
                <c:pt idx="84">
                  <c:v>42859</c:v>
                </c:pt>
                <c:pt idx="85">
                  <c:v>42858</c:v>
                </c:pt>
                <c:pt idx="86">
                  <c:v>42857</c:v>
                </c:pt>
                <c:pt idx="87">
                  <c:v>42856</c:v>
                </c:pt>
                <c:pt idx="88">
                  <c:v>42853</c:v>
                </c:pt>
                <c:pt idx="89">
                  <c:v>42852</c:v>
                </c:pt>
                <c:pt idx="90">
                  <c:v>42851</c:v>
                </c:pt>
                <c:pt idx="91">
                  <c:v>42850</c:v>
                </c:pt>
                <c:pt idx="92">
                  <c:v>42849</c:v>
                </c:pt>
                <c:pt idx="93">
                  <c:v>42846</c:v>
                </c:pt>
                <c:pt idx="94">
                  <c:v>42845</c:v>
                </c:pt>
                <c:pt idx="95">
                  <c:v>42844</c:v>
                </c:pt>
                <c:pt idx="96">
                  <c:v>42843</c:v>
                </c:pt>
                <c:pt idx="97">
                  <c:v>42842</c:v>
                </c:pt>
                <c:pt idx="98">
                  <c:v>42838</c:v>
                </c:pt>
                <c:pt idx="99">
                  <c:v>42837</c:v>
                </c:pt>
                <c:pt idx="100">
                  <c:v>42836</c:v>
                </c:pt>
                <c:pt idx="101">
                  <c:v>42835</c:v>
                </c:pt>
                <c:pt idx="102">
                  <c:v>42832</c:v>
                </c:pt>
                <c:pt idx="103">
                  <c:v>42831</c:v>
                </c:pt>
                <c:pt idx="104">
                  <c:v>42830</c:v>
                </c:pt>
                <c:pt idx="105">
                  <c:v>42829</c:v>
                </c:pt>
                <c:pt idx="106">
                  <c:v>42828</c:v>
                </c:pt>
                <c:pt idx="107">
                  <c:v>42825</c:v>
                </c:pt>
                <c:pt idx="108">
                  <c:v>42824</c:v>
                </c:pt>
                <c:pt idx="109">
                  <c:v>42823</c:v>
                </c:pt>
                <c:pt idx="110">
                  <c:v>42822</c:v>
                </c:pt>
                <c:pt idx="111">
                  <c:v>42821</c:v>
                </c:pt>
                <c:pt idx="112">
                  <c:v>42818</c:v>
                </c:pt>
                <c:pt idx="113">
                  <c:v>42817</c:v>
                </c:pt>
                <c:pt idx="114">
                  <c:v>42816</c:v>
                </c:pt>
                <c:pt idx="115">
                  <c:v>42815</c:v>
                </c:pt>
                <c:pt idx="116">
                  <c:v>42814</c:v>
                </c:pt>
                <c:pt idx="117">
                  <c:v>42811</c:v>
                </c:pt>
                <c:pt idx="118">
                  <c:v>42810</c:v>
                </c:pt>
                <c:pt idx="119">
                  <c:v>42809</c:v>
                </c:pt>
                <c:pt idx="120">
                  <c:v>42808</c:v>
                </c:pt>
                <c:pt idx="121">
                  <c:v>42807</c:v>
                </c:pt>
                <c:pt idx="122">
                  <c:v>42804</c:v>
                </c:pt>
                <c:pt idx="123">
                  <c:v>42803</c:v>
                </c:pt>
                <c:pt idx="124">
                  <c:v>42802</c:v>
                </c:pt>
                <c:pt idx="125">
                  <c:v>42801</c:v>
                </c:pt>
                <c:pt idx="126">
                  <c:v>42800</c:v>
                </c:pt>
                <c:pt idx="127">
                  <c:v>42797</c:v>
                </c:pt>
                <c:pt idx="128">
                  <c:v>42796</c:v>
                </c:pt>
                <c:pt idx="129">
                  <c:v>42795</c:v>
                </c:pt>
                <c:pt idx="130">
                  <c:v>42794</c:v>
                </c:pt>
                <c:pt idx="131">
                  <c:v>42793</c:v>
                </c:pt>
                <c:pt idx="132">
                  <c:v>42790</c:v>
                </c:pt>
                <c:pt idx="133">
                  <c:v>42789</c:v>
                </c:pt>
                <c:pt idx="134">
                  <c:v>42788</c:v>
                </c:pt>
                <c:pt idx="135">
                  <c:v>42787</c:v>
                </c:pt>
                <c:pt idx="136">
                  <c:v>42783</c:v>
                </c:pt>
                <c:pt idx="137">
                  <c:v>42782</c:v>
                </c:pt>
                <c:pt idx="138">
                  <c:v>42781</c:v>
                </c:pt>
                <c:pt idx="139">
                  <c:v>42780</c:v>
                </c:pt>
                <c:pt idx="140">
                  <c:v>42779</c:v>
                </c:pt>
                <c:pt idx="141">
                  <c:v>42776</c:v>
                </c:pt>
                <c:pt idx="142">
                  <c:v>42775</c:v>
                </c:pt>
                <c:pt idx="143">
                  <c:v>42774</c:v>
                </c:pt>
                <c:pt idx="144">
                  <c:v>42773</c:v>
                </c:pt>
                <c:pt idx="145">
                  <c:v>42772</c:v>
                </c:pt>
                <c:pt idx="146">
                  <c:v>42769</c:v>
                </c:pt>
                <c:pt idx="147">
                  <c:v>42768</c:v>
                </c:pt>
                <c:pt idx="148">
                  <c:v>42767</c:v>
                </c:pt>
                <c:pt idx="149">
                  <c:v>42766</c:v>
                </c:pt>
                <c:pt idx="150">
                  <c:v>42765</c:v>
                </c:pt>
                <c:pt idx="151">
                  <c:v>42762</c:v>
                </c:pt>
                <c:pt idx="152">
                  <c:v>42761</c:v>
                </c:pt>
                <c:pt idx="153">
                  <c:v>42760</c:v>
                </c:pt>
                <c:pt idx="154">
                  <c:v>42759</c:v>
                </c:pt>
                <c:pt idx="155">
                  <c:v>42758</c:v>
                </c:pt>
                <c:pt idx="156">
                  <c:v>42755</c:v>
                </c:pt>
                <c:pt idx="157">
                  <c:v>42754</c:v>
                </c:pt>
                <c:pt idx="158">
                  <c:v>42753</c:v>
                </c:pt>
                <c:pt idx="159">
                  <c:v>42752</c:v>
                </c:pt>
                <c:pt idx="160">
                  <c:v>42748</c:v>
                </c:pt>
                <c:pt idx="161">
                  <c:v>42747</c:v>
                </c:pt>
                <c:pt idx="162">
                  <c:v>42746</c:v>
                </c:pt>
                <c:pt idx="163">
                  <c:v>42745</c:v>
                </c:pt>
                <c:pt idx="164">
                  <c:v>42744</c:v>
                </c:pt>
                <c:pt idx="165">
                  <c:v>42741</c:v>
                </c:pt>
                <c:pt idx="166">
                  <c:v>42740</c:v>
                </c:pt>
                <c:pt idx="167">
                  <c:v>42739</c:v>
                </c:pt>
                <c:pt idx="168">
                  <c:v>42738</c:v>
                </c:pt>
                <c:pt idx="169">
                  <c:v>42734</c:v>
                </c:pt>
                <c:pt idx="170">
                  <c:v>42733</c:v>
                </c:pt>
                <c:pt idx="171">
                  <c:v>42732</c:v>
                </c:pt>
                <c:pt idx="172">
                  <c:v>42731</c:v>
                </c:pt>
                <c:pt idx="173">
                  <c:v>42727</c:v>
                </c:pt>
                <c:pt idx="174">
                  <c:v>42726</c:v>
                </c:pt>
                <c:pt idx="175">
                  <c:v>42725</c:v>
                </c:pt>
                <c:pt idx="176">
                  <c:v>42724</c:v>
                </c:pt>
                <c:pt idx="177">
                  <c:v>42723</c:v>
                </c:pt>
                <c:pt idx="178">
                  <c:v>42720</c:v>
                </c:pt>
                <c:pt idx="179">
                  <c:v>42719</c:v>
                </c:pt>
                <c:pt idx="180">
                  <c:v>42718</c:v>
                </c:pt>
                <c:pt idx="181">
                  <c:v>42717</c:v>
                </c:pt>
                <c:pt idx="182">
                  <c:v>42716</c:v>
                </c:pt>
                <c:pt idx="183">
                  <c:v>42713</c:v>
                </c:pt>
                <c:pt idx="184">
                  <c:v>42712</c:v>
                </c:pt>
                <c:pt idx="185">
                  <c:v>42711</c:v>
                </c:pt>
                <c:pt idx="186">
                  <c:v>42710</c:v>
                </c:pt>
                <c:pt idx="187">
                  <c:v>42709</c:v>
                </c:pt>
                <c:pt idx="188">
                  <c:v>42706</c:v>
                </c:pt>
                <c:pt idx="189">
                  <c:v>42705</c:v>
                </c:pt>
                <c:pt idx="190">
                  <c:v>42704</c:v>
                </c:pt>
                <c:pt idx="191">
                  <c:v>42703</c:v>
                </c:pt>
                <c:pt idx="192">
                  <c:v>42702</c:v>
                </c:pt>
                <c:pt idx="193">
                  <c:v>42699</c:v>
                </c:pt>
                <c:pt idx="194">
                  <c:v>42698</c:v>
                </c:pt>
                <c:pt idx="195">
                  <c:v>42697</c:v>
                </c:pt>
                <c:pt idx="196">
                  <c:v>42696</c:v>
                </c:pt>
                <c:pt idx="197">
                  <c:v>42695</c:v>
                </c:pt>
                <c:pt idx="198">
                  <c:v>42692</c:v>
                </c:pt>
                <c:pt idx="199">
                  <c:v>42691</c:v>
                </c:pt>
                <c:pt idx="200">
                  <c:v>42690</c:v>
                </c:pt>
                <c:pt idx="201">
                  <c:v>42689</c:v>
                </c:pt>
                <c:pt idx="202">
                  <c:v>42688</c:v>
                </c:pt>
                <c:pt idx="203">
                  <c:v>42685</c:v>
                </c:pt>
                <c:pt idx="204">
                  <c:v>42684</c:v>
                </c:pt>
                <c:pt idx="205">
                  <c:v>42683</c:v>
                </c:pt>
                <c:pt idx="206">
                  <c:v>42682</c:v>
                </c:pt>
                <c:pt idx="207">
                  <c:v>42681</c:v>
                </c:pt>
                <c:pt idx="208">
                  <c:v>42678</c:v>
                </c:pt>
                <c:pt idx="209">
                  <c:v>42677</c:v>
                </c:pt>
                <c:pt idx="210">
                  <c:v>42676</c:v>
                </c:pt>
                <c:pt idx="211">
                  <c:v>42675</c:v>
                </c:pt>
                <c:pt idx="212">
                  <c:v>42674</c:v>
                </c:pt>
                <c:pt idx="213">
                  <c:v>42671</c:v>
                </c:pt>
                <c:pt idx="214">
                  <c:v>42670</c:v>
                </c:pt>
                <c:pt idx="215">
                  <c:v>42669</c:v>
                </c:pt>
                <c:pt idx="216">
                  <c:v>42668</c:v>
                </c:pt>
                <c:pt idx="217">
                  <c:v>42667</c:v>
                </c:pt>
                <c:pt idx="218">
                  <c:v>42664</c:v>
                </c:pt>
                <c:pt idx="219">
                  <c:v>42663</c:v>
                </c:pt>
                <c:pt idx="220">
                  <c:v>42662</c:v>
                </c:pt>
                <c:pt idx="221">
                  <c:v>42661</c:v>
                </c:pt>
                <c:pt idx="222">
                  <c:v>42660</c:v>
                </c:pt>
                <c:pt idx="223">
                  <c:v>42657</c:v>
                </c:pt>
                <c:pt idx="224">
                  <c:v>42656</c:v>
                </c:pt>
                <c:pt idx="225">
                  <c:v>42655</c:v>
                </c:pt>
                <c:pt idx="226">
                  <c:v>42654</c:v>
                </c:pt>
                <c:pt idx="227">
                  <c:v>42653</c:v>
                </c:pt>
                <c:pt idx="228">
                  <c:v>42650</c:v>
                </c:pt>
                <c:pt idx="229">
                  <c:v>42649</c:v>
                </c:pt>
                <c:pt idx="230">
                  <c:v>42648</c:v>
                </c:pt>
                <c:pt idx="231">
                  <c:v>42647</c:v>
                </c:pt>
                <c:pt idx="232">
                  <c:v>42646</c:v>
                </c:pt>
                <c:pt idx="233">
                  <c:v>42643</c:v>
                </c:pt>
                <c:pt idx="234">
                  <c:v>42642</c:v>
                </c:pt>
                <c:pt idx="235">
                  <c:v>42641</c:v>
                </c:pt>
                <c:pt idx="236">
                  <c:v>42640</c:v>
                </c:pt>
                <c:pt idx="237">
                  <c:v>42639</c:v>
                </c:pt>
                <c:pt idx="238">
                  <c:v>42636</c:v>
                </c:pt>
                <c:pt idx="239">
                  <c:v>42635</c:v>
                </c:pt>
                <c:pt idx="240">
                  <c:v>42634</c:v>
                </c:pt>
                <c:pt idx="241">
                  <c:v>42633</c:v>
                </c:pt>
                <c:pt idx="242">
                  <c:v>42632</c:v>
                </c:pt>
                <c:pt idx="243">
                  <c:v>42629</c:v>
                </c:pt>
                <c:pt idx="244">
                  <c:v>42628</c:v>
                </c:pt>
                <c:pt idx="245">
                  <c:v>42627</c:v>
                </c:pt>
                <c:pt idx="246">
                  <c:v>42626</c:v>
                </c:pt>
                <c:pt idx="247">
                  <c:v>42625</c:v>
                </c:pt>
                <c:pt idx="248">
                  <c:v>42622</c:v>
                </c:pt>
                <c:pt idx="249">
                  <c:v>42621</c:v>
                </c:pt>
                <c:pt idx="250">
                  <c:v>42620</c:v>
                </c:pt>
                <c:pt idx="251">
                  <c:v>42619</c:v>
                </c:pt>
                <c:pt idx="252">
                  <c:v>42618</c:v>
                </c:pt>
                <c:pt idx="253">
                  <c:v>42615</c:v>
                </c:pt>
                <c:pt idx="254">
                  <c:v>42614</c:v>
                </c:pt>
                <c:pt idx="255">
                  <c:v>42613</c:v>
                </c:pt>
                <c:pt idx="256">
                  <c:v>42612</c:v>
                </c:pt>
                <c:pt idx="257">
                  <c:v>42611</c:v>
                </c:pt>
                <c:pt idx="258">
                  <c:v>42608</c:v>
                </c:pt>
                <c:pt idx="259">
                  <c:v>42607</c:v>
                </c:pt>
                <c:pt idx="260">
                  <c:v>42606</c:v>
                </c:pt>
                <c:pt idx="261">
                  <c:v>42605</c:v>
                </c:pt>
                <c:pt idx="262">
                  <c:v>42604</c:v>
                </c:pt>
                <c:pt idx="263">
                  <c:v>42601</c:v>
                </c:pt>
                <c:pt idx="264">
                  <c:v>42600</c:v>
                </c:pt>
                <c:pt idx="265">
                  <c:v>42599</c:v>
                </c:pt>
                <c:pt idx="266">
                  <c:v>42598</c:v>
                </c:pt>
                <c:pt idx="267">
                  <c:v>42597</c:v>
                </c:pt>
                <c:pt idx="268">
                  <c:v>42594</c:v>
                </c:pt>
                <c:pt idx="269">
                  <c:v>42593</c:v>
                </c:pt>
                <c:pt idx="270">
                  <c:v>42592</c:v>
                </c:pt>
                <c:pt idx="271">
                  <c:v>42591</c:v>
                </c:pt>
                <c:pt idx="272">
                  <c:v>42590</c:v>
                </c:pt>
                <c:pt idx="273">
                  <c:v>42587</c:v>
                </c:pt>
                <c:pt idx="274">
                  <c:v>42586</c:v>
                </c:pt>
                <c:pt idx="275">
                  <c:v>42585</c:v>
                </c:pt>
                <c:pt idx="276">
                  <c:v>42584</c:v>
                </c:pt>
                <c:pt idx="277">
                  <c:v>42583</c:v>
                </c:pt>
                <c:pt idx="278">
                  <c:v>42580</c:v>
                </c:pt>
                <c:pt idx="279">
                  <c:v>42579</c:v>
                </c:pt>
                <c:pt idx="280">
                  <c:v>42578</c:v>
                </c:pt>
                <c:pt idx="281">
                  <c:v>42577</c:v>
                </c:pt>
                <c:pt idx="282">
                  <c:v>42576</c:v>
                </c:pt>
                <c:pt idx="283">
                  <c:v>42573</c:v>
                </c:pt>
                <c:pt idx="284">
                  <c:v>42572</c:v>
                </c:pt>
                <c:pt idx="285">
                  <c:v>42571</c:v>
                </c:pt>
                <c:pt idx="286">
                  <c:v>42570</c:v>
                </c:pt>
                <c:pt idx="287">
                  <c:v>42569</c:v>
                </c:pt>
                <c:pt idx="288">
                  <c:v>42566</c:v>
                </c:pt>
                <c:pt idx="289">
                  <c:v>42565</c:v>
                </c:pt>
                <c:pt idx="290">
                  <c:v>42564</c:v>
                </c:pt>
                <c:pt idx="291">
                  <c:v>42563</c:v>
                </c:pt>
                <c:pt idx="292">
                  <c:v>42562</c:v>
                </c:pt>
                <c:pt idx="293">
                  <c:v>42559</c:v>
                </c:pt>
                <c:pt idx="294">
                  <c:v>42558</c:v>
                </c:pt>
                <c:pt idx="295">
                  <c:v>42557</c:v>
                </c:pt>
                <c:pt idx="296">
                  <c:v>42556</c:v>
                </c:pt>
                <c:pt idx="297">
                  <c:v>42555</c:v>
                </c:pt>
                <c:pt idx="298">
                  <c:v>42552</c:v>
                </c:pt>
                <c:pt idx="299">
                  <c:v>42551</c:v>
                </c:pt>
                <c:pt idx="300">
                  <c:v>42550</c:v>
                </c:pt>
                <c:pt idx="301">
                  <c:v>42549</c:v>
                </c:pt>
                <c:pt idx="302">
                  <c:v>42548</c:v>
                </c:pt>
                <c:pt idx="303">
                  <c:v>42545</c:v>
                </c:pt>
                <c:pt idx="304">
                  <c:v>42544</c:v>
                </c:pt>
                <c:pt idx="305">
                  <c:v>42543</c:v>
                </c:pt>
                <c:pt idx="306">
                  <c:v>42542</c:v>
                </c:pt>
                <c:pt idx="307">
                  <c:v>42541</c:v>
                </c:pt>
                <c:pt idx="308">
                  <c:v>42538</c:v>
                </c:pt>
                <c:pt idx="309">
                  <c:v>42537</c:v>
                </c:pt>
                <c:pt idx="310">
                  <c:v>42536</c:v>
                </c:pt>
                <c:pt idx="311">
                  <c:v>42535</c:v>
                </c:pt>
                <c:pt idx="312">
                  <c:v>42534</c:v>
                </c:pt>
                <c:pt idx="313">
                  <c:v>42531</c:v>
                </c:pt>
                <c:pt idx="314">
                  <c:v>42530</c:v>
                </c:pt>
                <c:pt idx="315">
                  <c:v>42529</c:v>
                </c:pt>
                <c:pt idx="316">
                  <c:v>42528</c:v>
                </c:pt>
                <c:pt idx="317">
                  <c:v>42527</c:v>
                </c:pt>
                <c:pt idx="318">
                  <c:v>42524</c:v>
                </c:pt>
                <c:pt idx="319">
                  <c:v>42523</c:v>
                </c:pt>
                <c:pt idx="320">
                  <c:v>42522</c:v>
                </c:pt>
                <c:pt idx="321">
                  <c:v>42521</c:v>
                </c:pt>
                <c:pt idx="322">
                  <c:v>42520</c:v>
                </c:pt>
                <c:pt idx="323">
                  <c:v>42517</c:v>
                </c:pt>
                <c:pt idx="324">
                  <c:v>42516</c:v>
                </c:pt>
                <c:pt idx="325">
                  <c:v>42515</c:v>
                </c:pt>
                <c:pt idx="326">
                  <c:v>42514</c:v>
                </c:pt>
                <c:pt idx="327">
                  <c:v>42513</c:v>
                </c:pt>
                <c:pt idx="328">
                  <c:v>42510</c:v>
                </c:pt>
                <c:pt idx="329">
                  <c:v>42509</c:v>
                </c:pt>
                <c:pt idx="330">
                  <c:v>42508</c:v>
                </c:pt>
                <c:pt idx="331">
                  <c:v>42507</c:v>
                </c:pt>
                <c:pt idx="332">
                  <c:v>42506</c:v>
                </c:pt>
                <c:pt idx="333">
                  <c:v>42503</c:v>
                </c:pt>
                <c:pt idx="334">
                  <c:v>42502</c:v>
                </c:pt>
                <c:pt idx="335">
                  <c:v>42501</c:v>
                </c:pt>
                <c:pt idx="336">
                  <c:v>42500</c:v>
                </c:pt>
                <c:pt idx="337">
                  <c:v>42499</c:v>
                </c:pt>
                <c:pt idx="338">
                  <c:v>42496</c:v>
                </c:pt>
                <c:pt idx="339">
                  <c:v>42495</c:v>
                </c:pt>
                <c:pt idx="340">
                  <c:v>42494</c:v>
                </c:pt>
                <c:pt idx="341">
                  <c:v>42493</c:v>
                </c:pt>
                <c:pt idx="342">
                  <c:v>42492</c:v>
                </c:pt>
                <c:pt idx="343">
                  <c:v>42489</c:v>
                </c:pt>
                <c:pt idx="344">
                  <c:v>42488</c:v>
                </c:pt>
                <c:pt idx="345">
                  <c:v>42487</c:v>
                </c:pt>
                <c:pt idx="346">
                  <c:v>42486</c:v>
                </c:pt>
                <c:pt idx="347">
                  <c:v>42485</c:v>
                </c:pt>
                <c:pt idx="348">
                  <c:v>42482</c:v>
                </c:pt>
                <c:pt idx="349">
                  <c:v>42481</c:v>
                </c:pt>
                <c:pt idx="350">
                  <c:v>42480</c:v>
                </c:pt>
                <c:pt idx="351">
                  <c:v>42479</c:v>
                </c:pt>
                <c:pt idx="352">
                  <c:v>42478</c:v>
                </c:pt>
                <c:pt idx="353">
                  <c:v>42475</c:v>
                </c:pt>
                <c:pt idx="354">
                  <c:v>42474</c:v>
                </c:pt>
                <c:pt idx="355">
                  <c:v>42473</c:v>
                </c:pt>
                <c:pt idx="356">
                  <c:v>42472</c:v>
                </c:pt>
                <c:pt idx="357">
                  <c:v>42471</c:v>
                </c:pt>
                <c:pt idx="358">
                  <c:v>42468</c:v>
                </c:pt>
                <c:pt idx="359">
                  <c:v>42467</c:v>
                </c:pt>
                <c:pt idx="360">
                  <c:v>42466</c:v>
                </c:pt>
                <c:pt idx="361">
                  <c:v>42465</c:v>
                </c:pt>
                <c:pt idx="362">
                  <c:v>42464</c:v>
                </c:pt>
                <c:pt idx="363">
                  <c:v>42461</c:v>
                </c:pt>
                <c:pt idx="364">
                  <c:v>42460</c:v>
                </c:pt>
                <c:pt idx="365">
                  <c:v>42459</c:v>
                </c:pt>
                <c:pt idx="366">
                  <c:v>42458</c:v>
                </c:pt>
                <c:pt idx="367">
                  <c:v>42457</c:v>
                </c:pt>
                <c:pt idx="368">
                  <c:v>42453</c:v>
                </c:pt>
                <c:pt idx="369">
                  <c:v>42452</c:v>
                </c:pt>
                <c:pt idx="370">
                  <c:v>42451</c:v>
                </c:pt>
                <c:pt idx="371">
                  <c:v>42450</c:v>
                </c:pt>
                <c:pt idx="372">
                  <c:v>42447</c:v>
                </c:pt>
                <c:pt idx="373">
                  <c:v>42446</c:v>
                </c:pt>
                <c:pt idx="374">
                  <c:v>42445</c:v>
                </c:pt>
                <c:pt idx="375">
                  <c:v>42444</c:v>
                </c:pt>
                <c:pt idx="376">
                  <c:v>42443</c:v>
                </c:pt>
                <c:pt idx="377">
                  <c:v>42440</c:v>
                </c:pt>
                <c:pt idx="378">
                  <c:v>42439</c:v>
                </c:pt>
                <c:pt idx="379">
                  <c:v>42438</c:v>
                </c:pt>
                <c:pt idx="380">
                  <c:v>42437</c:v>
                </c:pt>
                <c:pt idx="381">
                  <c:v>42436</c:v>
                </c:pt>
                <c:pt idx="382">
                  <c:v>42433</c:v>
                </c:pt>
                <c:pt idx="383">
                  <c:v>42432</c:v>
                </c:pt>
                <c:pt idx="384">
                  <c:v>42431</c:v>
                </c:pt>
                <c:pt idx="385">
                  <c:v>42430</c:v>
                </c:pt>
                <c:pt idx="386">
                  <c:v>42429</c:v>
                </c:pt>
                <c:pt idx="387">
                  <c:v>42426</c:v>
                </c:pt>
                <c:pt idx="388">
                  <c:v>42425</c:v>
                </c:pt>
                <c:pt idx="389">
                  <c:v>42424</c:v>
                </c:pt>
                <c:pt idx="390">
                  <c:v>42423</c:v>
                </c:pt>
                <c:pt idx="391">
                  <c:v>42422</c:v>
                </c:pt>
                <c:pt idx="392">
                  <c:v>42419</c:v>
                </c:pt>
                <c:pt idx="393">
                  <c:v>42418</c:v>
                </c:pt>
                <c:pt idx="394">
                  <c:v>42417</c:v>
                </c:pt>
                <c:pt idx="395">
                  <c:v>42416</c:v>
                </c:pt>
                <c:pt idx="396">
                  <c:v>42412</c:v>
                </c:pt>
                <c:pt idx="397">
                  <c:v>42411</c:v>
                </c:pt>
                <c:pt idx="398">
                  <c:v>42410</c:v>
                </c:pt>
                <c:pt idx="399">
                  <c:v>42409</c:v>
                </c:pt>
                <c:pt idx="400">
                  <c:v>42408</c:v>
                </c:pt>
                <c:pt idx="401">
                  <c:v>42405</c:v>
                </c:pt>
                <c:pt idx="402">
                  <c:v>42404</c:v>
                </c:pt>
                <c:pt idx="403">
                  <c:v>42403</c:v>
                </c:pt>
                <c:pt idx="404">
                  <c:v>42402</c:v>
                </c:pt>
                <c:pt idx="405">
                  <c:v>42401</c:v>
                </c:pt>
                <c:pt idx="406">
                  <c:v>42398</c:v>
                </c:pt>
                <c:pt idx="407">
                  <c:v>42397</c:v>
                </c:pt>
                <c:pt idx="408">
                  <c:v>42396</c:v>
                </c:pt>
                <c:pt idx="409">
                  <c:v>42395</c:v>
                </c:pt>
                <c:pt idx="410">
                  <c:v>42394</c:v>
                </c:pt>
                <c:pt idx="411">
                  <c:v>42391</c:v>
                </c:pt>
                <c:pt idx="412">
                  <c:v>42390</c:v>
                </c:pt>
                <c:pt idx="413">
                  <c:v>42389</c:v>
                </c:pt>
                <c:pt idx="414">
                  <c:v>42388</c:v>
                </c:pt>
                <c:pt idx="415">
                  <c:v>42384</c:v>
                </c:pt>
                <c:pt idx="416">
                  <c:v>42383</c:v>
                </c:pt>
                <c:pt idx="417">
                  <c:v>42382</c:v>
                </c:pt>
                <c:pt idx="418">
                  <c:v>42381</c:v>
                </c:pt>
                <c:pt idx="419">
                  <c:v>42380</c:v>
                </c:pt>
                <c:pt idx="420">
                  <c:v>42377</c:v>
                </c:pt>
                <c:pt idx="421">
                  <c:v>42376</c:v>
                </c:pt>
                <c:pt idx="422">
                  <c:v>42375</c:v>
                </c:pt>
                <c:pt idx="423">
                  <c:v>42374</c:v>
                </c:pt>
                <c:pt idx="424">
                  <c:v>42373</c:v>
                </c:pt>
              </c:numCache>
            </c:numRef>
          </c:cat>
          <c:val>
            <c:numRef>
              <c:f>'[Presentation Data (1).xlsx]Yields'!$B$429:$B$853</c:f>
              <c:numCache>
                <c:formatCode>General</c:formatCode>
                <c:ptCount val="425"/>
                <c:pt idx="0">
                  <c:v>2.1657000000000002</c:v>
                </c:pt>
                <c:pt idx="1">
                  <c:v>2.117</c:v>
                </c:pt>
                <c:pt idx="2">
                  <c:v>2.1309</c:v>
                </c:pt>
                <c:pt idx="3">
                  <c:v>2.1292</c:v>
                </c:pt>
                <c:pt idx="4">
                  <c:v>2.1570999999999998</c:v>
                </c:pt>
                <c:pt idx="5">
                  <c:v>2.1659000000000002</c:v>
                </c:pt>
                <c:pt idx="6">
                  <c:v>2.1939000000000002</c:v>
                </c:pt>
                <c:pt idx="7">
                  <c:v>2.1659999999999999</c:v>
                </c:pt>
                <c:pt idx="8">
                  <c:v>2.2130999999999998</c:v>
                </c:pt>
                <c:pt idx="9">
                  <c:v>2.1817000000000002</c:v>
                </c:pt>
                <c:pt idx="10">
                  <c:v>2.1939000000000002</c:v>
                </c:pt>
                <c:pt idx="11">
                  <c:v>2.1852999999999998</c:v>
                </c:pt>
                <c:pt idx="12">
                  <c:v>2.222</c:v>
                </c:pt>
                <c:pt idx="13">
                  <c:v>2.2728000000000002</c:v>
                </c:pt>
                <c:pt idx="14">
                  <c:v>2.2185000000000001</c:v>
                </c:pt>
                <c:pt idx="15">
                  <c:v>2.1888000000000001</c:v>
                </c:pt>
                <c:pt idx="16">
                  <c:v>2.1974999999999998</c:v>
                </c:pt>
                <c:pt idx="17">
                  <c:v>2.2475999999999998</c:v>
                </c:pt>
                <c:pt idx="18">
                  <c:v>2.2618999999999998</c:v>
                </c:pt>
                <c:pt idx="19">
                  <c:v>2.2530000000000001</c:v>
                </c:pt>
                <c:pt idx="20">
                  <c:v>2.262</c:v>
                </c:pt>
                <c:pt idx="21">
                  <c:v>2.2212000000000001</c:v>
                </c:pt>
                <c:pt idx="22">
                  <c:v>2.2709999999999999</c:v>
                </c:pt>
                <c:pt idx="23">
                  <c:v>2.2532000000000001</c:v>
                </c:pt>
                <c:pt idx="24">
                  <c:v>2.2942</c:v>
                </c:pt>
                <c:pt idx="25">
                  <c:v>2.2888999999999999</c:v>
                </c:pt>
                <c:pt idx="26">
                  <c:v>2.3102999999999998</c:v>
                </c:pt>
                <c:pt idx="27">
                  <c:v>2.2871999999999999</c:v>
                </c:pt>
                <c:pt idx="28">
                  <c:v>2.3353999999999999</c:v>
                </c:pt>
                <c:pt idx="29">
                  <c:v>2.2551999999999999</c:v>
                </c:pt>
                <c:pt idx="30">
                  <c:v>2.2374999999999998</c:v>
                </c:pt>
                <c:pt idx="31">
                  <c:v>2.2589000000000001</c:v>
                </c:pt>
                <c:pt idx="32">
                  <c:v>2.2696000000000001</c:v>
                </c:pt>
                <c:pt idx="33">
                  <c:v>2.2589999999999999</c:v>
                </c:pt>
                <c:pt idx="34">
                  <c:v>2.3140999999999998</c:v>
                </c:pt>
                <c:pt idx="35">
                  <c:v>2.3319000000000001</c:v>
                </c:pt>
                <c:pt idx="36">
                  <c:v>2.3443999999999998</c:v>
                </c:pt>
                <c:pt idx="37">
                  <c:v>2.3176999999999999</c:v>
                </c:pt>
                <c:pt idx="38">
                  <c:v>2.3605</c:v>
                </c:pt>
                <c:pt idx="39">
                  <c:v>2.3730000000000002</c:v>
                </c:pt>
                <c:pt idx="40">
                  <c:v>2.3856000000000002</c:v>
                </c:pt>
                <c:pt idx="41">
                  <c:v>2.3658999999999999</c:v>
                </c:pt>
                <c:pt idx="42">
                  <c:v>2.3231999999999999</c:v>
                </c:pt>
                <c:pt idx="43">
                  <c:v>2.3498999999999999</c:v>
                </c:pt>
                <c:pt idx="44">
                  <c:v>2.3037000000000001</c:v>
                </c:pt>
                <c:pt idx="45">
                  <c:v>2.2665999999999999</c:v>
                </c:pt>
                <c:pt idx="46">
                  <c:v>2.2279</c:v>
                </c:pt>
                <c:pt idx="47">
                  <c:v>2.2050999999999998</c:v>
                </c:pt>
                <c:pt idx="48">
                  <c:v>2.137</c:v>
                </c:pt>
                <c:pt idx="49">
                  <c:v>2.1423000000000001</c:v>
                </c:pt>
                <c:pt idx="50">
                  <c:v>2.1476999999999999</c:v>
                </c:pt>
                <c:pt idx="51">
                  <c:v>2.1634000000000002</c:v>
                </c:pt>
                <c:pt idx="52">
                  <c:v>2.1564999999999999</c:v>
                </c:pt>
                <c:pt idx="53">
                  <c:v>2.1879</c:v>
                </c:pt>
                <c:pt idx="54">
                  <c:v>2.1514000000000002</c:v>
                </c:pt>
                <c:pt idx="55">
                  <c:v>2.1637</c:v>
                </c:pt>
                <c:pt idx="56">
                  <c:v>2.1255999999999999</c:v>
                </c:pt>
                <c:pt idx="57">
                  <c:v>2.2109000000000001</c:v>
                </c:pt>
                <c:pt idx="58">
                  <c:v>2.2145000000000001</c:v>
                </c:pt>
                <c:pt idx="59">
                  <c:v>2.2004999999999999</c:v>
                </c:pt>
                <c:pt idx="60">
                  <c:v>2.1884999999999999</c:v>
                </c:pt>
                <c:pt idx="61">
                  <c:v>2.1728999999999998</c:v>
                </c:pt>
                <c:pt idx="62">
                  <c:v>2.1450999999999998</c:v>
                </c:pt>
                <c:pt idx="63">
                  <c:v>2.1817000000000002</c:v>
                </c:pt>
                <c:pt idx="64">
                  <c:v>2.1591</c:v>
                </c:pt>
                <c:pt idx="65">
                  <c:v>2.2113999999999998</c:v>
                </c:pt>
                <c:pt idx="66">
                  <c:v>2.2027999999999999</c:v>
                </c:pt>
                <c:pt idx="67">
                  <c:v>2.2098</c:v>
                </c:pt>
                <c:pt idx="68">
                  <c:v>2.2465000000000002</c:v>
                </c:pt>
                <c:pt idx="69">
                  <c:v>2.2553999999999998</c:v>
                </c:pt>
                <c:pt idx="70">
                  <c:v>2.2502</c:v>
                </c:pt>
                <c:pt idx="71">
                  <c:v>2.2799</c:v>
                </c:pt>
                <c:pt idx="72">
                  <c:v>2.2536999999999998</c:v>
                </c:pt>
                <c:pt idx="73">
                  <c:v>2.2345999999999999</c:v>
                </c:pt>
                <c:pt idx="74">
                  <c:v>2.2294</c:v>
                </c:pt>
                <c:pt idx="75">
                  <c:v>2.2242999999999999</c:v>
                </c:pt>
                <c:pt idx="76">
                  <c:v>2.3256999999999999</c:v>
                </c:pt>
                <c:pt idx="77">
                  <c:v>2.3433000000000002</c:v>
                </c:pt>
                <c:pt idx="78">
                  <c:v>2.3256999999999999</c:v>
                </c:pt>
                <c:pt idx="79">
                  <c:v>2.3874</c:v>
                </c:pt>
                <c:pt idx="80">
                  <c:v>2.4140999999999999</c:v>
                </c:pt>
                <c:pt idx="81">
                  <c:v>2.3976999999999999</c:v>
                </c:pt>
                <c:pt idx="82">
                  <c:v>2.3868</c:v>
                </c:pt>
                <c:pt idx="83">
                  <c:v>2.3487</c:v>
                </c:pt>
                <c:pt idx="84">
                  <c:v>2.3540999999999999</c:v>
                </c:pt>
                <c:pt idx="85">
                  <c:v>2.3180000000000001</c:v>
                </c:pt>
                <c:pt idx="86">
                  <c:v>2.2803</c:v>
                </c:pt>
                <c:pt idx="87">
                  <c:v>2.3180000000000001</c:v>
                </c:pt>
                <c:pt idx="88">
                  <c:v>2.2801999999999998</c:v>
                </c:pt>
                <c:pt idx="89">
                  <c:v>2.2946</c:v>
                </c:pt>
                <c:pt idx="90">
                  <c:v>2.3035000000000001</c:v>
                </c:pt>
                <c:pt idx="91">
                  <c:v>2.3321999999999998</c:v>
                </c:pt>
                <c:pt idx="92">
                  <c:v>2.2730000000000001</c:v>
                </c:pt>
                <c:pt idx="93">
                  <c:v>2.2480000000000002</c:v>
                </c:pt>
                <c:pt idx="94">
                  <c:v>2.2320000000000002</c:v>
                </c:pt>
                <c:pt idx="95">
                  <c:v>2.2143000000000002</c:v>
                </c:pt>
                <c:pt idx="96">
                  <c:v>2.1682000000000001</c:v>
                </c:pt>
                <c:pt idx="97">
                  <c:v>2.2498</c:v>
                </c:pt>
                <c:pt idx="98">
                  <c:v>2.2374000000000001</c:v>
                </c:pt>
                <c:pt idx="99">
                  <c:v>2.2391999999999999</c:v>
                </c:pt>
                <c:pt idx="100">
                  <c:v>2.2961999999999998</c:v>
                </c:pt>
                <c:pt idx="101">
                  <c:v>2.3660999999999999</c:v>
                </c:pt>
                <c:pt idx="102">
                  <c:v>2.3822000000000001</c:v>
                </c:pt>
                <c:pt idx="103">
                  <c:v>2.3408000000000002</c:v>
                </c:pt>
                <c:pt idx="104">
                  <c:v>2.3353999999999999</c:v>
                </c:pt>
                <c:pt idx="105">
                  <c:v>2.3605</c:v>
                </c:pt>
                <c:pt idx="106">
                  <c:v>2.3193000000000001</c:v>
                </c:pt>
                <c:pt idx="107">
                  <c:v>2.3874</c:v>
                </c:pt>
                <c:pt idx="108">
                  <c:v>2.4197000000000002</c:v>
                </c:pt>
                <c:pt idx="109">
                  <c:v>2.3765000000000001</c:v>
                </c:pt>
                <c:pt idx="110">
                  <c:v>2.4178000000000002</c:v>
                </c:pt>
                <c:pt idx="111">
                  <c:v>2.3782000000000001</c:v>
                </c:pt>
                <c:pt idx="112">
                  <c:v>2.4123000000000001</c:v>
                </c:pt>
                <c:pt idx="113">
                  <c:v>2.4194</c:v>
                </c:pt>
                <c:pt idx="114">
                  <c:v>2.4049999999999998</c:v>
                </c:pt>
                <c:pt idx="115">
                  <c:v>2.4175</c:v>
                </c:pt>
                <c:pt idx="116">
                  <c:v>2.4607000000000001</c:v>
                </c:pt>
                <c:pt idx="117">
                  <c:v>2.5005000000000002</c:v>
                </c:pt>
                <c:pt idx="118">
                  <c:v>2.5402</c:v>
                </c:pt>
                <c:pt idx="119">
                  <c:v>2.4929999999999999</c:v>
                </c:pt>
                <c:pt idx="120">
                  <c:v>2.6002000000000001</c:v>
                </c:pt>
                <c:pt idx="121">
                  <c:v>2.6257999999999999</c:v>
                </c:pt>
                <c:pt idx="122">
                  <c:v>2.5745</c:v>
                </c:pt>
                <c:pt idx="123">
                  <c:v>2.6053000000000002</c:v>
                </c:pt>
                <c:pt idx="124">
                  <c:v>2.5596999999999999</c:v>
                </c:pt>
                <c:pt idx="125">
                  <c:v>2.5179</c:v>
                </c:pt>
                <c:pt idx="126">
                  <c:v>2.4996999999999998</c:v>
                </c:pt>
                <c:pt idx="127">
                  <c:v>2.4780000000000002</c:v>
                </c:pt>
                <c:pt idx="128">
                  <c:v>2.4779</c:v>
                </c:pt>
                <c:pt idx="129">
                  <c:v>2.4525999999999999</c:v>
                </c:pt>
                <c:pt idx="130">
                  <c:v>2.3898999999999999</c:v>
                </c:pt>
                <c:pt idx="131">
                  <c:v>2.3650000000000002</c:v>
                </c:pt>
                <c:pt idx="132">
                  <c:v>2.3117000000000001</c:v>
                </c:pt>
                <c:pt idx="133">
                  <c:v>2.3719999999999999</c:v>
                </c:pt>
                <c:pt idx="134">
                  <c:v>2.4129</c:v>
                </c:pt>
                <c:pt idx="135">
                  <c:v>2.4289999999999998</c:v>
                </c:pt>
                <c:pt idx="136">
                  <c:v>2.4146999999999998</c:v>
                </c:pt>
                <c:pt idx="137">
                  <c:v>2.4466999999999999</c:v>
                </c:pt>
                <c:pt idx="138">
                  <c:v>2.4931999999999999</c:v>
                </c:pt>
                <c:pt idx="139">
                  <c:v>2.4698000000000002</c:v>
                </c:pt>
                <c:pt idx="140">
                  <c:v>2.4358</c:v>
                </c:pt>
                <c:pt idx="141">
                  <c:v>2.4073000000000002</c:v>
                </c:pt>
                <c:pt idx="142">
                  <c:v>2.3948</c:v>
                </c:pt>
                <c:pt idx="143">
                  <c:v>2.3363</c:v>
                </c:pt>
                <c:pt idx="144">
                  <c:v>2.3931</c:v>
                </c:pt>
                <c:pt idx="145">
                  <c:v>2.4077000000000002</c:v>
                </c:pt>
                <c:pt idx="146">
                  <c:v>2.4647999999999999</c:v>
                </c:pt>
                <c:pt idx="147">
                  <c:v>2.4737</c:v>
                </c:pt>
                <c:pt idx="148">
                  <c:v>2.4699</c:v>
                </c:pt>
                <c:pt idx="149">
                  <c:v>2.4531000000000001</c:v>
                </c:pt>
                <c:pt idx="150">
                  <c:v>2.4881000000000002</c:v>
                </c:pt>
                <c:pt idx="151">
                  <c:v>2.4843000000000002</c:v>
                </c:pt>
                <c:pt idx="152">
                  <c:v>2.5043000000000002</c:v>
                </c:pt>
                <c:pt idx="153">
                  <c:v>2.5116000000000001</c:v>
                </c:pt>
                <c:pt idx="154">
                  <c:v>2.4651999999999998</c:v>
                </c:pt>
                <c:pt idx="155">
                  <c:v>2.3971</c:v>
                </c:pt>
                <c:pt idx="156">
                  <c:v>2.4668000000000001</c:v>
                </c:pt>
                <c:pt idx="157">
                  <c:v>2.4739</c:v>
                </c:pt>
                <c:pt idx="158">
                  <c:v>2.4296000000000002</c:v>
                </c:pt>
                <c:pt idx="159">
                  <c:v>2.3252999999999999</c:v>
                </c:pt>
                <c:pt idx="160">
                  <c:v>2.3963999999999999</c:v>
                </c:pt>
                <c:pt idx="161">
                  <c:v>2.3631000000000002</c:v>
                </c:pt>
                <c:pt idx="162">
                  <c:v>2.3721000000000001</c:v>
                </c:pt>
                <c:pt idx="163">
                  <c:v>2.3757000000000001</c:v>
                </c:pt>
                <c:pt idx="164">
                  <c:v>2.3647</c:v>
                </c:pt>
                <c:pt idx="165">
                  <c:v>2.4192999999999998</c:v>
                </c:pt>
                <c:pt idx="166">
                  <c:v>2.3443000000000001</c:v>
                </c:pt>
                <c:pt idx="167">
                  <c:v>2.4390000000000001</c:v>
                </c:pt>
                <c:pt idx="168">
                  <c:v>2.4443999999999999</c:v>
                </c:pt>
                <c:pt idx="169">
                  <c:v>2.4443000000000001</c:v>
                </c:pt>
                <c:pt idx="170">
                  <c:v>2.4750000000000001</c:v>
                </c:pt>
                <c:pt idx="171">
                  <c:v>2.508</c:v>
                </c:pt>
                <c:pt idx="172">
                  <c:v>2.5596000000000001</c:v>
                </c:pt>
                <c:pt idx="173">
                  <c:v>2.5373000000000001</c:v>
                </c:pt>
                <c:pt idx="174">
                  <c:v>2.5514999999999999</c:v>
                </c:pt>
                <c:pt idx="175">
                  <c:v>2.5348000000000002</c:v>
                </c:pt>
                <c:pt idx="176">
                  <c:v>2.5586000000000002</c:v>
                </c:pt>
                <c:pt idx="177">
                  <c:v>2.5381999999999998</c:v>
                </c:pt>
                <c:pt idx="178">
                  <c:v>2.5916000000000001</c:v>
                </c:pt>
                <c:pt idx="179">
                  <c:v>2.5966999999999998</c:v>
                </c:pt>
                <c:pt idx="180">
                  <c:v>2.5707</c:v>
                </c:pt>
                <c:pt idx="181">
                  <c:v>2.4712999999999998</c:v>
                </c:pt>
                <c:pt idx="182">
                  <c:v>2.4712000000000001</c:v>
                </c:pt>
                <c:pt idx="183">
                  <c:v>2.4674999999999998</c:v>
                </c:pt>
                <c:pt idx="184">
                  <c:v>2.4070999999999998</c:v>
                </c:pt>
                <c:pt idx="185">
                  <c:v>2.3401000000000001</c:v>
                </c:pt>
                <c:pt idx="186">
                  <c:v>2.3887</c:v>
                </c:pt>
                <c:pt idx="187">
                  <c:v>2.3940999999999999</c:v>
                </c:pt>
                <c:pt idx="188">
                  <c:v>2.3831000000000002</c:v>
                </c:pt>
                <c:pt idx="189">
                  <c:v>2.4481000000000002</c:v>
                </c:pt>
                <c:pt idx="190">
                  <c:v>2.3809</c:v>
                </c:pt>
                <c:pt idx="191">
                  <c:v>2.2909999999999999</c:v>
                </c:pt>
                <c:pt idx="192">
                  <c:v>2.3123999999999998</c:v>
                </c:pt>
                <c:pt idx="193">
                  <c:v>2.3572000000000002</c:v>
                </c:pt>
                <c:pt idx="194">
                  <c:v>2.3498000000000001</c:v>
                </c:pt>
                <c:pt idx="195">
                  <c:v>2.3498000000000001</c:v>
                </c:pt>
                <c:pt idx="196">
                  <c:v>2.3119000000000001</c:v>
                </c:pt>
                <c:pt idx="197">
                  <c:v>2.3153999999999999</c:v>
                </c:pt>
                <c:pt idx="198">
                  <c:v>2.3548</c:v>
                </c:pt>
                <c:pt idx="199">
                  <c:v>2.3026</c:v>
                </c:pt>
                <c:pt idx="200">
                  <c:v>2.2225000000000001</c:v>
                </c:pt>
                <c:pt idx="201">
                  <c:v>2.2189000000000001</c:v>
                </c:pt>
                <c:pt idx="202">
                  <c:v>2.2614000000000001</c:v>
                </c:pt>
                <c:pt idx="203">
                  <c:v>2.1501000000000001</c:v>
                </c:pt>
                <c:pt idx="204">
                  <c:v>2.1501000000000001</c:v>
                </c:pt>
                <c:pt idx="205">
                  <c:v>2.0571000000000002</c:v>
                </c:pt>
                <c:pt idx="206">
                  <c:v>1.8547</c:v>
                </c:pt>
                <c:pt idx="207">
                  <c:v>1.8261000000000001</c:v>
                </c:pt>
                <c:pt idx="208">
                  <c:v>1.7762</c:v>
                </c:pt>
                <c:pt idx="209">
                  <c:v>1.8115000000000001</c:v>
                </c:pt>
                <c:pt idx="210">
                  <c:v>1.8025</c:v>
                </c:pt>
                <c:pt idx="211">
                  <c:v>1.8273999999999999</c:v>
                </c:pt>
                <c:pt idx="212">
                  <c:v>1.8254999999999999</c:v>
                </c:pt>
                <c:pt idx="213">
                  <c:v>1.8468</c:v>
                </c:pt>
                <c:pt idx="214">
                  <c:v>1.8535999999999999</c:v>
                </c:pt>
                <c:pt idx="215">
                  <c:v>1.7930999999999999</c:v>
                </c:pt>
                <c:pt idx="216">
                  <c:v>1.756</c:v>
                </c:pt>
                <c:pt idx="217">
                  <c:v>1.7646999999999999</c:v>
                </c:pt>
                <c:pt idx="218">
                  <c:v>1.7346999999999999</c:v>
                </c:pt>
                <c:pt idx="219">
                  <c:v>1.7556</c:v>
                </c:pt>
                <c:pt idx="220">
                  <c:v>1.7432000000000001</c:v>
                </c:pt>
                <c:pt idx="221">
                  <c:v>1.7379</c:v>
                </c:pt>
                <c:pt idx="222">
                  <c:v>1.766</c:v>
                </c:pt>
                <c:pt idx="223">
                  <c:v>1.7977000000000001</c:v>
                </c:pt>
                <c:pt idx="224">
                  <c:v>1.7411000000000001</c:v>
                </c:pt>
                <c:pt idx="225">
                  <c:v>1.7692000000000001</c:v>
                </c:pt>
                <c:pt idx="226">
                  <c:v>1.7638</c:v>
                </c:pt>
                <c:pt idx="227">
                  <c:v>1.7181</c:v>
                </c:pt>
                <c:pt idx="228">
                  <c:v>1.7181</c:v>
                </c:pt>
                <c:pt idx="229">
                  <c:v>1.7372000000000001</c:v>
                </c:pt>
                <c:pt idx="230">
                  <c:v>1.7020999999999999</c:v>
                </c:pt>
                <c:pt idx="231">
                  <c:v>1.6863999999999999</c:v>
                </c:pt>
                <c:pt idx="232">
                  <c:v>1.6221000000000001</c:v>
                </c:pt>
                <c:pt idx="233">
                  <c:v>1.5944</c:v>
                </c:pt>
                <c:pt idx="234">
                  <c:v>1.5599000000000001</c:v>
                </c:pt>
                <c:pt idx="235">
                  <c:v>1.5719000000000001</c:v>
                </c:pt>
                <c:pt idx="236">
                  <c:v>1.5564</c:v>
                </c:pt>
                <c:pt idx="237">
                  <c:v>1.5839000000000001</c:v>
                </c:pt>
                <c:pt idx="238">
                  <c:v>1.6184000000000001</c:v>
                </c:pt>
                <c:pt idx="239">
                  <c:v>1.6183000000000001</c:v>
                </c:pt>
                <c:pt idx="240">
                  <c:v>1.6511</c:v>
                </c:pt>
                <c:pt idx="241">
                  <c:v>1.6892</c:v>
                </c:pt>
                <c:pt idx="242">
                  <c:v>1.7118</c:v>
                </c:pt>
                <c:pt idx="243">
                  <c:v>1.6926000000000001</c:v>
                </c:pt>
                <c:pt idx="244">
                  <c:v>1.6907000000000001</c:v>
                </c:pt>
                <c:pt idx="245">
                  <c:v>1.6976</c:v>
                </c:pt>
                <c:pt idx="246">
                  <c:v>1.7271000000000001</c:v>
                </c:pt>
                <c:pt idx="247">
                  <c:v>1.6629</c:v>
                </c:pt>
                <c:pt idx="248">
                  <c:v>1.6749000000000001</c:v>
                </c:pt>
                <c:pt idx="249">
                  <c:v>1.599</c:v>
                </c:pt>
                <c:pt idx="250">
                  <c:v>1.5390999999999999</c:v>
                </c:pt>
                <c:pt idx="251">
                  <c:v>1.534</c:v>
                </c:pt>
                <c:pt idx="252">
                  <c:v>1.6024</c:v>
                </c:pt>
                <c:pt idx="253">
                  <c:v>1.6024</c:v>
                </c:pt>
                <c:pt idx="254">
                  <c:v>1.5681</c:v>
                </c:pt>
                <c:pt idx="255">
                  <c:v>1.58</c:v>
                </c:pt>
                <c:pt idx="256">
                  <c:v>1.5663</c:v>
                </c:pt>
                <c:pt idx="257">
                  <c:v>1.5595000000000001</c:v>
                </c:pt>
                <c:pt idx="258">
                  <c:v>1.6295999999999999</c:v>
                </c:pt>
                <c:pt idx="259">
                  <c:v>1.5730999999999999</c:v>
                </c:pt>
                <c:pt idx="260">
                  <c:v>1.5610999999999999</c:v>
                </c:pt>
                <c:pt idx="261">
                  <c:v>1.5458000000000001</c:v>
                </c:pt>
                <c:pt idx="262">
                  <c:v>1.5424</c:v>
                </c:pt>
                <c:pt idx="263">
                  <c:v>1.5781000000000001</c:v>
                </c:pt>
                <c:pt idx="264">
                  <c:v>1.5356000000000001</c:v>
                </c:pt>
                <c:pt idx="265">
                  <c:v>1.5490999999999999</c:v>
                </c:pt>
                <c:pt idx="266">
                  <c:v>1.5746</c:v>
                </c:pt>
                <c:pt idx="267">
                  <c:v>1.5576000000000001</c:v>
                </c:pt>
                <c:pt idx="268">
                  <c:v>1.5135000000000001</c:v>
                </c:pt>
                <c:pt idx="269">
                  <c:v>1.5592999999999999</c:v>
                </c:pt>
                <c:pt idx="270">
                  <c:v>1.5074000000000001</c:v>
                </c:pt>
                <c:pt idx="271">
                  <c:v>1.5469999999999999</c:v>
                </c:pt>
                <c:pt idx="272">
                  <c:v>1.5920000000000001</c:v>
                </c:pt>
                <c:pt idx="273">
                  <c:v>1.5885</c:v>
                </c:pt>
                <c:pt idx="274">
                  <c:v>1.5007999999999999</c:v>
                </c:pt>
                <c:pt idx="275">
                  <c:v>1.542</c:v>
                </c:pt>
                <c:pt idx="276">
                  <c:v>1.5558000000000001</c:v>
                </c:pt>
                <c:pt idx="277">
                  <c:v>1.5214000000000001</c:v>
                </c:pt>
                <c:pt idx="278">
                  <c:v>1.4531000000000001</c:v>
                </c:pt>
                <c:pt idx="279">
                  <c:v>1.5044</c:v>
                </c:pt>
                <c:pt idx="280">
                  <c:v>1.4976</c:v>
                </c:pt>
                <c:pt idx="281">
                  <c:v>1.5610999999999999</c:v>
                </c:pt>
                <c:pt idx="282">
                  <c:v>1.5730999999999999</c:v>
                </c:pt>
                <c:pt idx="283">
                  <c:v>1.5663</c:v>
                </c:pt>
                <c:pt idx="284">
                  <c:v>1.556</c:v>
                </c:pt>
                <c:pt idx="285">
                  <c:v>1.5801000000000001</c:v>
                </c:pt>
                <c:pt idx="286">
                  <c:v>1.5526</c:v>
                </c:pt>
                <c:pt idx="287">
                  <c:v>1.5818000000000001</c:v>
                </c:pt>
                <c:pt idx="288">
                  <c:v>1.5508999999999999</c:v>
                </c:pt>
                <c:pt idx="289">
                  <c:v>1.5356000000000001</c:v>
                </c:pt>
                <c:pt idx="290">
                  <c:v>1.4742999999999999</c:v>
                </c:pt>
                <c:pt idx="291">
                  <c:v>1.51</c:v>
                </c:pt>
                <c:pt idx="292">
                  <c:v>1.4302999999999999</c:v>
                </c:pt>
                <c:pt idx="293">
                  <c:v>1.3579000000000001</c:v>
                </c:pt>
                <c:pt idx="294">
                  <c:v>1.385</c:v>
                </c:pt>
                <c:pt idx="295">
                  <c:v>1.3682000000000001</c:v>
                </c:pt>
                <c:pt idx="296">
                  <c:v>1.375</c:v>
                </c:pt>
                <c:pt idx="297">
                  <c:v>1.4440999999999999</c:v>
                </c:pt>
                <c:pt idx="298">
                  <c:v>1.4440999999999999</c:v>
                </c:pt>
                <c:pt idx="299">
                  <c:v>1.4697</c:v>
                </c:pt>
                <c:pt idx="300">
                  <c:v>1.5155000000000001</c:v>
                </c:pt>
                <c:pt idx="301">
                  <c:v>1.4663999999999999</c:v>
                </c:pt>
                <c:pt idx="302">
                  <c:v>1.4377</c:v>
                </c:pt>
                <c:pt idx="303">
                  <c:v>1.5599000000000001</c:v>
                </c:pt>
                <c:pt idx="304">
                  <c:v>1.7458</c:v>
                </c:pt>
                <c:pt idx="305">
                  <c:v>1.6852</c:v>
                </c:pt>
                <c:pt idx="306">
                  <c:v>1.7059</c:v>
                </c:pt>
                <c:pt idx="307">
                  <c:v>1.6886000000000001</c:v>
                </c:pt>
                <c:pt idx="308">
                  <c:v>1.6077999999999999</c:v>
                </c:pt>
                <c:pt idx="309">
                  <c:v>1.5788</c:v>
                </c:pt>
                <c:pt idx="310">
                  <c:v>1.5720000000000001</c:v>
                </c:pt>
                <c:pt idx="311">
                  <c:v>1.613</c:v>
                </c:pt>
                <c:pt idx="312">
                  <c:v>1.6095999999999999</c:v>
                </c:pt>
                <c:pt idx="313">
                  <c:v>1.6404000000000001</c:v>
                </c:pt>
                <c:pt idx="314">
                  <c:v>1.6867000000000001</c:v>
                </c:pt>
                <c:pt idx="315">
                  <c:v>1.7021999999999999</c:v>
                </c:pt>
                <c:pt idx="316">
                  <c:v>1.7177</c:v>
                </c:pt>
                <c:pt idx="317">
                  <c:v>1.7366999999999999</c:v>
                </c:pt>
                <c:pt idx="318">
                  <c:v>1.7003999999999999</c:v>
                </c:pt>
                <c:pt idx="319">
                  <c:v>1.7988999999999999</c:v>
                </c:pt>
                <c:pt idx="320">
                  <c:v>1.8353999999999999</c:v>
                </c:pt>
                <c:pt idx="321">
                  <c:v>1.8458000000000001</c:v>
                </c:pt>
                <c:pt idx="322">
                  <c:v>1.851</c:v>
                </c:pt>
                <c:pt idx="323">
                  <c:v>1.851</c:v>
                </c:pt>
                <c:pt idx="324">
                  <c:v>1.8282</c:v>
                </c:pt>
                <c:pt idx="325">
                  <c:v>1.8664000000000001</c:v>
                </c:pt>
                <c:pt idx="326">
                  <c:v>1.8629</c:v>
                </c:pt>
                <c:pt idx="327">
                  <c:v>1.835</c:v>
                </c:pt>
                <c:pt idx="328">
                  <c:v>1.8384</c:v>
                </c:pt>
                <c:pt idx="329">
                  <c:v>1.8487</c:v>
                </c:pt>
                <c:pt idx="330">
                  <c:v>1.8537999999999999</c:v>
                </c:pt>
                <c:pt idx="331">
                  <c:v>1.7723</c:v>
                </c:pt>
                <c:pt idx="332">
                  <c:v>1.7533000000000001</c:v>
                </c:pt>
                <c:pt idx="333">
                  <c:v>1.7000999999999999</c:v>
                </c:pt>
                <c:pt idx="334">
                  <c:v>1.7516</c:v>
                </c:pt>
                <c:pt idx="335">
                  <c:v>1.7366999999999999</c:v>
                </c:pt>
                <c:pt idx="336">
                  <c:v>1.7613000000000001</c:v>
                </c:pt>
                <c:pt idx="337">
                  <c:v>1.7506999999999999</c:v>
                </c:pt>
                <c:pt idx="338">
                  <c:v>1.7788999999999999</c:v>
                </c:pt>
                <c:pt idx="339">
                  <c:v>1.7453000000000001</c:v>
                </c:pt>
                <c:pt idx="340">
                  <c:v>1.7751999999999999</c:v>
                </c:pt>
                <c:pt idx="341">
                  <c:v>1.7963</c:v>
                </c:pt>
                <c:pt idx="342">
                  <c:v>1.8723000000000001</c:v>
                </c:pt>
                <c:pt idx="343">
                  <c:v>1.8332999999999999</c:v>
                </c:pt>
                <c:pt idx="344">
                  <c:v>1.8243</c:v>
                </c:pt>
                <c:pt idx="345">
                  <c:v>1.8508</c:v>
                </c:pt>
                <c:pt idx="346">
                  <c:v>1.9271</c:v>
                </c:pt>
                <c:pt idx="347">
                  <c:v>1.9128000000000001</c:v>
                </c:pt>
                <c:pt idx="348">
                  <c:v>1.8877999999999999</c:v>
                </c:pt>
                <c:pt idx="349">
                  <c:v>1.861</c:v>
                </c:pt>
                <c:pt idx="350">
                  <c:v>1.845</c:v>
                </c:pt>
                <c:pt idx="351">
                  <c:v>1.7850999999999999</c:v>
                </c:pt>
                <c:pt idx="352">
                  <c:v>1.7710999999999999</c:v>
                </c:pt>
                <c:pt idx="353">
                  <c:v>1.7518</c:v>
                </c:pt>
                <c:pt idx="354">
                  <c:v>1.7919</c:v>
                </c:pt>
                <c:pt idx="355">
                  <c:v>1.7639</c:v>
                </c:pt>
                <c:pt idx="356">
                  <c:v>1.7761</c:v>
                </c:pt>
                <c:pt idx="357">
                  <c:v>1.7254</c:v>
                </c:pt>
                <c:pt idx="358">
                  <c:v>1.7166999999999999</c:v>
                </c:pt>
                <c:pt idx="359">
                  <c:v>1.6889000000000001</c:v>
                </c:pt>
                <c:pt idx="360">
                  <c:v>1.7548999999999999</c:v>
                </c:pt>
                <c:pt idx="361">
                  <c:v>1.7201</c:v>
                </c:pt>
                <c:pt idx="362">
                  <c:v>1.7618</c:v>
                </c:pt>
                <c:pt idx="363">
                  <c:v>1.7705</c:v>
                </c:pt>
                <c:pt idx="364">
                  <c:v>1.7686999999999999</c:v>
                </c:pt>
                <c:pt idx="365">
                  <c:v>1.8228</c:v>
                </c:pt>
                <c:pt idx="366">
                  <c:v>1.8035000000000001</c:v>
                </c:pt>
                <c:pt idx="367">
                  <c:v>1.8859999999999999</c:v>
                </c:pt>
                <c:pt idx="368">
                  <c:v>1.9</c:v>
                </c:pt>
                <c:pt idx="369">
                  <c:v>1.8786</c:v>
                </c:pt>
                <c:pt idx="370">
                  <c:v>1.9402999999999999</c:v>
                </c:pt>
                <c:pt idx="371">
                  <c:v>1.9155</c:v>
                </c:pt>
                <c:pt idx="372">
                  <c:v>1.8732</c:v>
                </c:pt>
                <c:pt idx="373">
                  <c:v>1.8957999999999999</c:v>
                </c:pt>
                <c:pt idx="374">
                  <c:v>1.9080999999999999</c:v>
                </c:pt>
                <c:pt idx="375">
                  <c:v>1.9699</c:v>
                </c:pt>
                <c:pt idx="376">
                  <c:v>1.9592000000000001</c:v>
                </c:pt>
                <c:pt idx="377">
                  <c:v>1.9839</c:v>
                </c:pt>
                <c:pt idx="378">
                  <c:v>1.9322999999999999</c:v>
                </c:pt>
                <c:pt idx="379">
                  <c:v>1.8759999999999999</c:v>
                </c:pt>
                <c:pt idx="380">
                  <c:v>1.8287</c:v>
                </c:pt>
                <c:pt idx="381">
                  <c:v>1.9056999999999999</c:v>
                </c:pt>
                <c:pt idx="382">
                  <c:v>1.8741000000000001</c:v>
                </c:pt>
                <c:pt idx="383">
                  <c:v>1.8337000000000001</c:v>
                </c:pt>
                <c:pt idx="384">
                  <c:v>1.8406</c:v>
                </c:pt>
                <c:pt idx="385">
                  <c:v>1.8249</c:v>
                </c:pt>
                <c:pt idx="386">
                  <c:v>1.7346999999999999</c:v>
                </c:pt>
                <c:pt idx="387">
                  <c:v>1.7623</c:v>
                </c:pt>
                <c:pt idx="388">
                  <c:v>1.7157</c:v>
                </c:pt>
                <c:pt idx="389">
                  <c:v>1.7484</c:v>
                </c:pt>
                <c:pt idx="390">
                  <c:v>1.7224999999999999</c:v>
                </c:pt>
                <c:pt idx="391">
                  <c:v>1.7518</c:v>
                </c:pt>
                <c:pt idx="392">
                  <c:v>1.7448999999999999</c:v>
                </c:pt>
                <c:pt idx="393">
                  <c:v>1.7396</c:v>
                </c:pt>
                <c:pt idx="394">
                  <c:v>1.819</c:v>
                </c:pt>
                <c:pt idx="395">
                  <c:v>1.7723</c:v>
                </c:pt>
                <c:pt idx="396">
                  <c:v>1.7481</c:v>
                </c:pt>
                <c:pt idx="397">
                  <c:v>1.659</c:v>
                </c:pt>
                <c:pt idx="398">
                  <c:v>1.6680999999999999</c:v>
                </c:pt>
                <c:pt idx="399">
                  <c:v>1.726</c:v>
                </c:pt>
                <c:pt idx="400">
                  <c:v>1.7483</c:v>
                </c:pt>
                <c:pt idx="401">
                  <c:v>1.8357000000000001</c:v>
                </c:pt>
                <c:pt idx="402">
                  <c:v>1.8394999999999999</c:v>
                </c:pt>
                <c:pt idx="403">
                  <c:v>1.8861000000000001</c:v>
                </c:pt>
                <c:pt idx="404">
                  <c:v>1.8448</c:v>
                </c:pt>
                <c:pt idx="405">
                  <c:v>1.9486000000000001</c:v>
                </c:pt>
                <c:pt idx="406">
                  <c:v>1.9209000000000001</c:v>
                </c:pt>
                <c:pt idx="407">
                  <c:v>1.9783999999999999</c:v>
                </c:pt>
                <c:pt idx="408">
                  <c:v>1.9993000000000001</c:v>
                </c:pt>
                <c:pt idx="409">
                  <c:v>1.9942</c:v>
                </c:pt>
                <c:pt idx="410">
                  <c:v>2.0011999999999999</c:v>
                </c:pt>
                <c:pt idx="411">
                  <c:v>2.0518999999999998</c:v>
                </c:pt>
                <c:pt idx="412">
                  <c:v>2.0310999999999999</c:v>
                </c:pt>
                <c:pt idx="413">
                  <c:v>1.9823999999999999</c:v>
                </c:pt>
                <c:pt idx="414">
                  <c:v>2.0556000000000001</c:v>
                </c:pt>
                <c:pt idx="415">
                  <c:v>2.0347</c:v>
                </c:pt>
                <c:pt idx="416">
                  <c:v>2.0874000000000001</c:v>
                </c:pt>
                <c:pt idx="417">
                  <c:v>2.0926999999999998</c:v>
                </c:pt>
                <c:pt idx="418">
                  <c:v>2.1032000000000002</c:v>
                </c:pt>
                <c:pt idx="419">
                  <c:v>2.1753999999999998</c:v>
                </c:pt>
                <c:pt idx="420">
                  <c:v>2.1156000000000001</c:v>
                </c:pt>
                <c:pt idx="421">
                  <c:v>2.1455000000000002</c:v>
                </c:pt>
                <c:pt idx="422">
                  <c:v>2.1701999999999999</c:v>
                </c:pt>
                <c:pt idx="423">
                  <c:v>2.2357</c:v>
                </c:pt>
                <c:pt idx="424">
                  <c:v>2.2427999999999999</c:v>
                </c:pt>
              </c:numCache>
            </c:numRef>
          </c:val>
          <c:smooth val="0"/>
        </c:ser>
        <c:dLbls>
          <c:showLegendKey val="0"/>
          <c:showVal val="0"/>
          <c:showCatName val="0"/>
          <c:showSerName val="0"/>
          <c:showPercent val="0"/>
          <c:showBubbleSize val="0"/>
        </c:dLbls>
        <c:marker val="1"/>
        <c:smooth val="0"/>
        <c:axId val="284294848"/>
        <c:axId val="284295968"/>
      </c:lineChart>
      <c:lineChart>
        <c:grouping val="standard"/>
        <c:varyColors val="0"/>
        <c:ser>
          <c:idx val="1"/>
          <c:order val="1"/>
          <c:tx>
            <c:strRef>
              <c:f>'[Presentation Data (1).xlsx]Yields'!$C$428</c:f>
              <c:strCache>
                <c:ptCount val="1"/>
                <c:pt idx="0">
                  <c:v>SP 500 Corp Bond TR</c:v>
                </c:pt>
              </c:strCache>
            </c:strRef>
          </c:tx>
          <c:spPr>
            <a:ln w="28575" cap="rnd">
              <a:solidFill>
                <a:schemeClr val="accent2"/>
              </a:solidFill>
              <a:round/>
            </a:ln>
            <a:effectLst/>
          </c:spPr>
          <c:marker>
            <c:symbol val="none"/>
          </c:marker>
          <c:cat>
            <c:numRef>
              <c:f>'[Presentation Data (1).xlsx]Yields'!$A$429:$A$853</c:f>
              <c:numCache>
                <c:formatCode>m/d/yyyy</c:formatCode>
                <c:ptCount val="425"/>
                <c:pt idx="0">
                  <c:v>42979</c:v>
                </c:pt>
                <c:pt idx="1">
                  <c:v>42978</c:v>
                </c:pt>
                <c:pt idx="2">
                  <c:v>42977</c:v>
                </c:pt>
                <c:pt idx="3">
                  <c:v>42976</c:v>
                </c:pt>
                <c:pt idx="4">
                  <c:v>42975</c:v>
                </c:pt>
                <c:pt idx="5">
                  <c:v>42972</c:v>
                </c:pt>
                <c:pt idx="6">
                  <c:v>42971</c:v>
                </c:pt>
                <c:pt idx="7">
                  <c:v>42970</c:v>
                </c:pt>
                <c:pt idx="8">
                  <c:v>42969</c:v>
                </c:pt>
                <c:pt idx="9">
                  <c:v>42968</c:v>
                </c:pt>
                <c:pt idx="10">
                  <c:v>42965</c:v>
                </c:pt>
                <c:pt idx="11">
                  <c:v>42964</c:v>
                </c:pt>
                <c:pt idx="12">
                  <c:v>42963</c:v>
                </c:pt>
                <c:pt idx="13">
                  <c:v>42962</c:v>
                </c:pt>
                <c:pt idx="14">
                  <c:v>42961</c:v>
                </c:pt>
                <c:pt idx="15">
                  <c:v>42958</c:v>
                </c:pt>
                <c:pt idx="16">
                  <c:v>42957</c:v>
                </c:pt>
                <c:pt idx="17">
                  <c:v>42956</c:v>
                </c:pt>
                <c:pt idx="18">
                  <c:v>42955</c:v>
                </c:pt>
                <c:pt idx="19">
                  <c:v>42954</c:v>
                </c:pt>
                <c:pt idx="20">
                  <c:v>42951</c:v>
                </c:pt>
                <c:pt idx="21">
                  <c:v>42950</c:v>
                </c:pt>
                <c:pt idx="22">
                  <c:v>42949</c:v>
                </c:pt>
                <c:pt idx="23">
                  <c:v>42948</c:v>
                </c:pt>
                <c:pt idx="24">
                  <c:v>42947</c:v>
                </c:pt>
                <c:pt idx="25">
                  <c:v>42944</c:v>
                </c:pt>
                <c:pt idx="26">
                  <c:v>42943</c:v>
                </c:pt>
                <c:pt idx="27">
                  <c:v>42942</c:v>
                </c:pt>
                <c:pt idx="28">
                  <c:v>42941</c:v>
                </c:pt>
                <c:pt idx="29">
                  <c:v>42940</c:v>
                </c:pt>
                <c:pt idx="30">
                  <c:v>42937</c:v>
                </c:pt>
                <c:pt idx="31">
                  <c:v>42936</c:v>
                </c:pt>
                <c:pt idx="32">
                  <c:v>42935</c:v>
                </c:pt>
                <c:pt idx="33">
                  <c:v>42934</c:v>
                </c:pt>
                <c:pt idx="34">
                  <c:v>42933</c:v>
                </c:pt>
                <c:pt idx="35">
                  <c:v>42930</c:v>
                </c:pt>
                <c:pt idx="36">
                  <c:v>42929</c:v>
                </c:pt>
                <c:pt idx="37">
                  <c:v>42928</c:v>
                </c:pt>
                <c:pt idx="38">
                  <c:v>42927</c:v>
                </c:pt>
                <c:pt idx="39">
                  <c:v>42926</c:v>
                </c:pt>
                <c:pt idx="40">
                  <c:v>42923</c:v>
                </c:pt>
                <c:pt idx="41">
                  <c:v>42922</c:v>
                </c:pt>
                <c:pt idx="42">
                  <c:v>42921</c:v>
                </c:pt>
                <c:pt idx="43">
                  <c:v>42919</c:v>
                </c:pt>
                <c:pt idx="44">
                  <c:v>42916</c:v>
                </c:pt>
                <c:pt idx="45">
                  <c:v>42915</c:v>
                </c:pt>
                <c:pt idx="46">
                  <c:v>42914</c:v>
                </c:pt>
                <c:pt idx="47">
                  <c:v>42913</c:v>
                </c:pt>
                <c:pt idx="48">
                  <c:v>42912</c:v>
                </c:pt>
                <c:pt idx="49">
                  <c:v>42909</c:v>
                </c:pt>
                <c:pt idx="50">
                  <c:v>42908</c:v>
                </c:pt>
                <c:pt idx="51">
                  <c:v>42907</c:v>
                </c:pt>
                <c:pt idx="52">
                  <c:v>42906</c:v>
                </c:pt>
                <c:pt idx="53">
                  <c:v>42905</c:v>
                </c:pt>
                <c:pt idx="54">
                  <c:v>42902</c:v>
                </c:pt>
                <c:pt idx="55">
                  <c:v>42901</c:v>
                </c:pt>
                <c:pt idx="56">
                  <c:v>42900</c:v>
                </c:pt>
                <c:pt idx="57">
                  <c:v>42899</c:v>
                </c:pt>
                <c:pt idx="58">
                  <c:v>42898</c:v>
                </c:pt>
                <c:pt idx="59">
                  <c:v>42895</c:v>
                </c:pt>
                <c:pt idx="60">
                  <c:v>42894</c:v>
                </c:pt>
                <c:pt idx="61">
                  <c:v>42893</c:v>
                </c:pt>
                <c:pt idx="62">
                  <c:v>42892</c:v>
                </c:pt>
                <c:pt idx="63">
                  <c:v>42891</c:v>
                </c:pt>
                <c:pt idx="64">
                  <c:v>42888</c:v>
                </c:pt>
                <c:pt idx="65">
                  <c:v>42887</c:v>
                </c:pt>
                <c:pt idx="66">
                  <c:v>42886</c:v>
                </c:pt>
                <c:pt idx="67">
                  <c:v>42885</c:v>
                </c:pt>
                <c:pt idx="68">
                  <c:v>42881</c:v>
                </c:pt>
                <c:pt idx="69">
                  <c:v>42880</c:v>
                </c:pt>
                <c:pt idx="70">
                  <c:v>42879</c:v>
                </c:pt>
                <c:pt idx="71">
                  <c:v>42878</c:v>
                </c:pt>
                <c:pt idx="72">
                  <c:v>42877</c:v>
                </c:pt>
                <c:pt idx="73">
                  <c:v>42874</c:v>
                </c:pt>
                <c:pt idx="74">
                  <c:v>42873</c:v>
                </c:pt>
                <c:pt idx="75">
                  <c:v>42872</c:v>
                </c:pt>
                <c:pt idx="76">
                  <c:v>42871</c:v>
                </c:pt>
                <c:pt idx="77">
                  <c:v>42870</c:v>
                </c:pt>
                <c:pt idx="78">
                  <c:v>42867</c:v>
                </c:pt>
                <c:pt idx="79">
                  <c:v>42866</c:v>
                </c:pt>
                <c:pt idx="80">
                  <c:v>42865</c:v>
                </c:pt>
                <c:pt idx="81">
                  <c:v>42864</c:v>
                </c:pt>
                <c:pt idx="82">
                  <c:v>42863</c:v>
                </c:pt>
                <c:pt idx="83">
                  <c:v>42860</c:v>
                </c:pt>
                <c:pt idx="84">
                  <c:v>42859</c:v>
                </c:pt>
                <c:pt idx="85">
                  <c:v>42858</c:v>
                </c:pt>
                <c:pt idx="86">
                  <c:v>42857</c:v>
                </c:pt>
                <c:pt idx="87">
                  <c:v>42856</c:v>
                </c:pt>
                <c:pt idx="88">
                  <c:v>42853</c:v>
                </c:pt>
                <c:pt idx="89">
                  <c:v>42852</c:v>
                </c:pt>
                <c:pt idx="90">
                  <c:v>42851</c:v>
                </c:pt>
                <c:pt idx="91">
                  <c:v>42850</c:v>
                </c:pt>
                <c:pt idx="92">
                  <c:v>42849</c:v>
                </c:pt>
                <c:pt idx="93">
                  <c:v>42846</c:v>
                </c:pt>
                <c:pt idx="94">
                  <c:v>42845</c:v>
                </c:pt>
                <c:pt idx="95">
                  <c:v>42844</c:v>
                </c:pt>
                <c:pt idx="96">
                  <c:v>42843</c:v>
                </c:pt>
                <c:pt idx="97">
                  <c:v>42842</c:v>
                </c:pt>
                <c:pt idx="98">
                  <c:v>42838</c:v>
                </c:pt>
                <c:pt idx="99">
                  <c:v>42837</c:v>
                </c:pt>
                <c:pt idx="100">
                  <c:v>42836</c:v>
                </c:pt>
                <c:pt idx="101">
                  <c:v>42835</c:v>
                </c:pt>
                <c:pt idx="102">
                  <c:v>42832</c:v>
                </c:pt>
                <c:pt idx="103">
                  <c:v>42831</c:v>
                </c:pt>
                <c:pt idx="104">
                  <c:v>42830</c:v>
                </c:pt>
                <c:pt idx="105">
                  <c:v>42829</c:v>
                </c:pt>
                <c:pt idx="106">
                  <c:v>42828</c:v>
                </c:pt>
                <c:pt idx="107">
                  <c:v>42825</c:v>
                </c:pt>
                <c:pt idx="108">
                  <c:v>42824</c:v>
                </c:pt>
                <c:pt idx="109">
                  <c:v>42823</c:v>
                </c:pt>
                <c:pt idx="110">
                  <c:v>42822</c:v>
                </c:pt>
                <c:pt idx="111">
                  <c:v>42821</c:v>
                </c:pt>
                <c:pt idx="112">
                  <c:v>42818</c:v>
                </c:pt>
                <c:pt idx="113">
                  <c:v>42817</c:v>
                </c:pt>
                <c:pt idx="114">
                  <c:v>42816</c:v>
                </c:pt>
                <c:pt idx="115">
                  <c:v>42815</c:v>
                </c:pt>
                <c:pt idx="116">
                  <c:v>42814</c:v>
                </c:pt>
                <c:pt idx="117">
                  <c:v>42811</c:v>
                </c:pt>
                <c:pt idx="118">
                  <c:v>42810</c:v>
                </c:pt>
                <c:pt idx="119">
                  <c:v>42809</c:v>
                </c:pt>
                <c:pt idx="120">
                  <c:v>42808</c:v>
                </c:pt>
                <c:pt idx="121">
                  <c:v>42807</c:v>
                </c:pt>
                <c:pt idx="122">
                  <c:v>42804</c:v>
                </c:pt>
                <c:pt idx="123">
                  <c:v>42803</c:v>
                </c:pt>
                <c:pt idx="124">
                  <c:v>42802</c:v>
                </c:pt>
                <c:pt idx="125">
                  <c:v>42801</c:v>
                </c:pt>
                <c:pt idx="126">
                  <c:v>42800</c:v>
                </c:pt>
                <c:pt idx="127">
                  <c:v>42797</c:v>
                </c:pt>
                <c:pt idx="128">
                  <c:v>42796</c:v>
                </c:pt>
                <c:pt idx="129">
                  <c:v>42795</c:v>
                </c:pt>
                <c:pt idx="130">
                  <c:v>42794</c:v>
                </c:pt>
                <c:pt idx="131">
                  <c:v>42793</c:v>
                </c:pt>
                <c:pt idx="132">
                  <c:v>42790</c:v>
                </c:pt>
                <c:pt idx="133">
                  <c:v>42789</c:v>
                </c:pt>
                <c:pt idx="134">
                  <c:v>42788</c:v>
                </c:pt>
                <c:pt idx="135">
                  <c:v>42787</c:v>
                </c:pt>
                <c:pt idx="136">
                  <c:v>42783</c:v>
                </c:pt>
                <c:pt idx="137">
                  <c:v>42782</c:v>
                </c:pt>
                <c:pt idx="138">
                  <c:v>42781</c:v>
                </c:pt>
                <c:pt idx="139">
                  <c:v>42780</c:v>
                </c:pt>
                <c:pt idx="140">
                  <c:v>42779</c:v>
                </c:pt>
                <c:pt idx="141">
                  <c:v>42776</c:v>
                </c:pt>
                <c:pt idx="142">
                  <c:v>42775</c:v>
                </c:pt>
                <c:pt idx="143">
                  <c:v>42774</c:v>
                </c:pt>
                <c:pt idx="144">
                  <c:v>42773</c:v>
                </c:pt>
                <c:pt idx="145">
                  <c:v>42772</c:v>
                </c:pt>
                <c:pt idx="146">
                  <c:v>42769</c:v>
                </c:pt>
                <c:pt idx="147">
                  <c:v>42768</c:v>
                </c:pt>
                <c:pt idx="148">
                  <c:v>42767</c:v>
                </c:pt>
                <c:pt idx="149">
                  <c:v>42766</c:v>
                </c:pt>
                <c:pt idx="150">
                  <c:v>42765</c:v>
                </c:pt>
                <c:pt idx="151">
                  <c:v>42762</c:v>
                </c:pt>
                <c:pt idx="152">
                  <c:v>42761</c:v>
                </c:pt>
                <c:pt idx="153">
                  <c:v>42760</c:v>
                </c:pt>
                <c:pt idx="154">
                  <c:v>42759</c:v>
                </c:pt>
                <c:pt idx="155">
                  <c:v>42758</c:v>
                </c:pt>
                <c:pt idx="156">
                  <c:v>42755</c:v>
                </c:pt>
                <c:pt idx="157">
                  <c:v>42754</c:v>
                </c:pt>
                <c:pt idx="158">
                  <c:v>42753</c:v>
                </c:pt>
                <c:pt idx="159">
                  <c:v>42752</c:v>
                </c:pt>
                <c:pt idx="160">
                  <c:v>42748</c:v>
                </c:pt>
                <c:pt idx="161">
                  <c:v>42747</c:v>
                </c:pt>
                <c:pt idx="162">
                  <c:v>42746</c:v>
                </c:pt>
                <c:pt idx="163">
                  <c:v>42745</c:v>
                </c:pt>
                <c:pt idx="164">
                  <c:v>42744</c:v>
                </c:pt>
                <c:pt idx="165">
                  <c:v>42741</c:v>
                </c:pt>
                <c:pt idx="166">
                  <c:v>42740</c:v>
                </c:pt>
                <c:pt idx="167">
                  <c:v>42739</c:v>
                </c:pt>
                <c:pt idx="168">
                  <c:v>42738</c:v>
                </c:pt>
                <c:pt idx="169">
                  <c:v>42734</c:v>
                </c:pt>
                <c:pt idx="170">
                  <c:v>42733</c:v>
                </c:pt>
                <c:pt idx="171">
                  <c:v>42732</c:v>
                </c:pt>
                <c:pt idx="172">
                  <c:v>42731</c:v>
                </c:pt>
                <c:pt idx="173">
                  <c:v>42727</c:v>
                </c:pt>
                <c:pt idx="174">
                  <c:v>42726</c:v>
                </c:pt>
                <c:pt idx="175">
                  <c:v>42725</c:v>
                </c:pt>
                <c:pt idx="176">
                  <c:v>42724</c:v>
                </c:pt>
                <c:pt idx="177">
                  <c:v>42723</c:v>
                </c:pt>
                <c:pt idx="178">
                  <c:v>42720</c:v>
                </c:pt>
                <c:pt idx="179">
                  <c:v>42719</c:v>
                </c:pt>
                <c:pt idx="180">
                  <c:v>42718</c:v>
                </c:pt>
                <c:pt idx="181">
                  <c:v>42717</c:v>
                </c:pt>
                <c:pt idx="182">
                  <c:v>42716</c:v>
                </c:pt>
                <c:pt idx="183">
                  <c:v>42713</c:v>
                </c:pt>
                <c:pt idx="184">
                  <c:v>42712</c:v>
                </c:pt>
                <c:pt idx="185">
                  <c:v>42711</c:v>
                </c:pt>
                <c:pt idx="186">
                  <c:v>42710</c:v>
                </c:pt>
                <c:pt idx="187">
                  <c:v>42709</c:v>
                </c:pt>
                <c:pt idx="188">
                  <c:v>42706</c:v>
                </c:pt>
                <c:pt idx="189">
                  <c:v>42705</c:v>
                </c:pt>
                <c:pt idx="190">
                  <c:v>42704</c:v>
                </c:pt>
                <c:pt idx="191">
                  <c:v>42703</c:v>
                </c:pt>
                <c:pt idx="192">
                  <c:v>42702</c:v>
                </c:pt>
                <c:pt idx="193">
                  <c:v>42699</c:v>
                </c:pt>
                <c:pt idx="194">
                  <c:v>42698</c:v>
                </c:pt>
                <c:pt idx="195">
                  <c:v>42697</c:v>
                </c:pt>
                <c:pt idx="196">
                  <c:v>42696</c:v>
                </c:pt>
                <c:pt idx="197">
                  <c:v>42695</c:v>
                </c:pt>
                <c:pt idx="198">
                  <c:v>42692</c:v>
                </c:pt>
                <c:pt idx="199">
                  <c:v>42691</c:v>
                </c:pt>
                <c:pt idx="200">
                  <c:v>42690</c:v>
                </c:pt>
                <c:pt idx="201">
                  <c:v>42689</c:v>
                </c:pt>
                <c:pt idx="202">
                  <c:v>42688</c:v>
                </c:pt>
                <c:pt idx="203">
                  <c:v>42685</c:v>
                </c:pt>
                <c:pt idx="204">
                  <c:v>42684</c:v>
                </c:pt>
                <c:pt idx="205">
                  <c:v>42683</c:v>
                </c:pt>
                <c:pt idx="206">
                  <c:v>42682</c:v>
                </c:pt>
                <c:pt idx="207">
                  <c:v>42681</c:v>
                </c:pt>
                <c:pt idx="208">
                  <c:v>42678</c:v>
                </c:pt>
                <c:pt idx="209">
                  <c:v>42677</c:v>
                </c:pt>
                <c:pt idx="210">
                  <c:v>42676</c:v>
                </c:pt>
                <c:pt idx="211">
                  <c:v>42675</c:v>
                </c:pt>
                <c:pt idx="212">
                  <c:v>42674</c:v>
                </c:pt>
                <c:pt idx="213">
                  <c:v>42671</c:v>
                </c:pt>
                <c:pt idx="214">
                  <c:v>42670</c:v>
                </c:pt>
                <c:pt idx="215">
                  <c:v>42669</c:v>
                </c:pt>
                <c:pt idx="216">
                  <c:v>42668</c:v>
                </c:pt>
                <c:pt idx="217">
                  <c:v>42667</c:v>
                </c:pt>
                <c:pt idx="218">
                  <c:v>42664</c:v>
                </c:pt>
                <c:pt idx="219">
                  <c:v>42663</c:v>
                </c:pt>
                <c:pt idx="220">
                  <c:v>42662</c:v>
                </c:pt>
                <c:pt idx="221">
                  <c:v>42661</c:v>
                </c:pt>
                <c:pt idx="222">
                  <c:v>42660</c:v>
                </c:pt>
                <c:pt idx="223">
                  <c:v>42657</c:v>
                </c:pt>
                <c:pt idx="224">
                  <c:v>42656</c:v>
                </c:pt>
                <c:pt idx="225">
                  <c:v>42655</c:v>
                </c:pt>
                <c:pt idx="226">
                  <c:v>42654</c:v>
                </c:pt>
                <c:pt idx="227">
                  <c:v>42653</c:v>
                </c:pt>
                <c:pt idx="228">
                  <c:v>42650</c:v>
                </c:pt>
                <c:pt idx="229">
                  <c:v>42649</c:v>
                </c:pt>
                <c:pt idx="230">
                  <c:v>42648</c:v>
                </c:pt>
                <c:pt idx="231">
                  <c:v>42647</c:v>
                </c:pt>
                <c:pt idx="232">
                  <c:v>42646</c:v>
                </c:pt>
                <c:pt idx="233">
                  <c:v>42643</c:v>
                </c:pt>
                <c:pt idx="234">
                  <c:v>42642</c:v>
                </c:pt>
                <c:pt idx="235">
                  <c:v>42641</c:v>
                </c:pt>
                <c:pt idx="236">
                  <c:v>42640</c:v>
                </c:pt>
                <c:pt idx="237">
                  <c:v>42639</c:v>
                </c:pt>
                <c:pt idx="238">
                  <c:v>42636</c:v>
                </c:pt>
                <c:pt idx="239">
                  <c:v>42635</c:v>
                </c:pt>
                <c:pt idx="240">
                  <c:v>42634</c:v>
                </c:pt>
                <c:pt idx="241">
                  <c:v>42633</c:v>
                </c:pt>
                <c:pt idx="242">
                  <c:v>42632</c:v>
                </c:pt>
                <c:pt idx="243">
                  <c:v>42629</c:v>
                </c:pt>
                <c:pt idx="244">
                  <c:v>42628</c:v>
                </c:pt>
                <c:pt idx="245">
                  <c:v>42627</c:v>
                </c:pt>
                <c:pt idx="246">
                  <c:v>42626</c:v>
                </c:pt>
                <c:pt idx="247">
                  <c:v>42625</c:v>
                </c:pt>
                <c:pt idx="248">
                  <c:v>42622</c:v>
                </c:pt>
                <c:pt idx="249">
                  <c:v>42621</c:v>
                </c:pt>
                <c:pt idx="250">
                  <c:v>42620</c:v>
                </c:pt>
                <c:pt idx="251">
                  <c:v>42619</c:v>
                </c:pt>
                <c:pt idx="252">
                  <c:v>42618</c:v>
                </c:pt>
                <c:pt idx="253">
                  <c:v>42615</c:v>
                </c:pt>
                <c:pt idx="254">
                  <c:v>42614</c:v>
                </c:pt>
                <c:pt idx="255">
                  <c:v>42613</c:v>
                </c:pt>
                <c:pt idx="256">
                  <c:v>42612</c:v>
                </c:pt>
                <c:pt idx="257">
                  <c:v>42611</c:v>
                </c:pt>
                <c:pt idx="258">
                  <c:v>42608</c:v>
                </c:pt>
                <c:pt idx="259">
                  <c:v>42607</c:v>
                </c:pt>
                <c:pt idx="260">
                  <c:v>42606</c:v>
                </c:pt>
                <c:pt idx="261">
                  <c:v>42605</c:v>
                </c:pt>
                <c:pt idx="262">
                  <c:v>42604</c:v>
                </c:pt>
                <c:pt idx="263">
                  <c:v>42601</c:v>
                </c:pt>
                <c:pt idx="264">
                  <c:v>42600</c:v>
                </c:pt>
                <c:pt idx="265">
                  <c:v>42599</c:v>
                </c:pt>
                <c:pt idx="266">
                  <c:v>42598</c:v>
                </c:pt>
                <c:pt idx="267">
                  <c:v>42597</c:v>
                </c:pt>
                <c:pt idx="268">
                  <c:v>42594</c:v>
                </c:pt>
                <c:pt idx="269">
                  <c:v>42593</c:v>
                </c:pt>
                <c:pt idx="270">
                  <c:v>42592</c:v>
                </c:pt>
                <c:pt idx="271">
                  <c:v>42591</c:v>
                </c:pt>
                <c:pt idx="272">
                  <c:v>42590</c:v>
                </c:pt>
                <c:pt idx="273">
                  <c:v>42587</c:v>
                </c:pt>
                <c:pt idx="274">
                  <c:v>42586</c:v>
                </c:pt>
                <c:pt idx="275">
                  <c:v>42585</c:v>
                </c:pt>
                <c:pt idx="276">
                  <c:v>42584</c:v>
                </c:pt>
                <c:pt idx="277">
                  <c:v>42583</c:v>
                </c:pt>
                <c:pt idx="278">
                  <c:v>42580</c:v>
                </c:pt>
                <c:pt idx="279">
                  <c:v>42579</c:v>
                </c:pt>
                <c:pt idx="280">
                  <c:v>42578</c:v>
                </c:pt>
                <c:pt idx="281">
                  <c:v>42577</c:v>
                </c:pt>
                <c:pt idx="282">
                  <c:v>42576</c:v>
                </c:pt>
                <c:pt idx="283">
                  <c:v>42573</c:v>
                </c:pt>
                <c:pt idx="284">
                  <c:v>42572</c:v>
                </c:pt>
                <c:pt idx="285">
                  <c:v>42571</c:v>
                </c:pt>
                <c:pt idx="286">
                  <c:v>42570</c:v>
                </c:pt>
                <c:pt idx="287">
                  <c:v>42569</c:v>
                </c:pt>
                <c:pt idx="288">
                  <c:v>42566</c:v>
                </c:pt>
                <c:pt idx="289">
                  <c:v>42565</c:v>
                </c:pt>
                <c:pt idx="290">
                  <c:v>42564</c:v>
                </c:pt>
                <c:pt idx="291">
                  <c:v>42563</c:v>
                </c:pt>
                <c:pt idx="292">
                  <c:v>42562</c:v>
                </c:pt>
                <c:pt idx="293">
                  <c:v>42559</c:v>
                </c:pt>
                <c:pt idx="294">
                  <c:v>42558</c:v>
                </c:pt>
                <c:pt idx="295">
                  <c:v>42557</c:v>
                </c:pt>
                <c:pt idx="296">
                  <c:v>42556</c:v>
                </c:pt>
                <c:pt idx="297">
                  <c:v>42555</c:v>
                </c:pt>
                <c:pt idx="298">
                  <c:v>42552</c:v>
                </c:pt>
                <c:pt idx="299">
                  <c:v>42551</c:v>
                </c:pt>
                <c:pt idx="300">
                  <c:v>42550</c:v>
                </c:pt>
                <c:pt idx="301">
                  <c:v>42549</c:v>
                </c:pt>
                <c:pt idx="302">
                  <c:v>42548</c:v>
                </c:pt>
                <c:pt idx="303">
                  <c:v>42545</c:v>
                </c:pt>
                <c:pt idx="304">
                  <c:v>42544</c:v>
                </c:pt>
                <c:pt idx="305">
                  <c:v>42543</c:v>
                </c:pt>
                <c:pt idx="306">
                  <c:v>42542</c:v>
                </c:pt>
                <c:pt idx="307">
                  <c:v>42541</c:v>
                </c:pt>
                <c:pt idx="308">
                  <c:v>42538</c:v>
                </c:pt>
                <c:pt idx="309">
                  <c:v>42537</c:v>
                </c:pt>
                <c:pt idx="310">
                  <c:v>42536</c:v>
                </c:pt>
                <c:pt idx="311">
                  <c:v>42535</c:v>
                </c:pt>
                <c:pt idx="312">
                  <c:v>42534</c:v>
                </c:pt>
                <c:pt idx="313">
                  <c:v>42531</c:v>
                </c:pt>
                <c:pt idx="314">
                  <c:v>42530</c:v>
                </c:pt>
                <c:pt idx="315">
                  <c:v>42529</c:v>
                </c:pt>
                <c:pt idx="316">
                  <c:v>42528</c:v>
                </c:pt>
                <c:pt idx="317">
                  <c:v>42527</c:v>
                </c:pt>
                <c:pt idx="318">
                  <c:v>42524</c:v>
                </c:pt>
                <c:pt idx="319">
                  <c:v>42523</c:v>
                </c:pt>
                <c:pt idx="320">
                  <c:v>42522</c:v>
                </c:pt>
                <c:pt idx="321">
                  <c:v>42521</c:v>
                </c:pt>
                <c:pt idx="322">
                  <c:v>42520</c:v>
                </c:pt>
                <c:pt idx="323">
                  <c:v>42517</c:v>
                </c:pt>
                <c:pt idx="324">
                  <c:v>42516</c:v>
                </c:pt>
                <c:pt idx="325">
                  <c:v>42515</c:v>
                </c:pt>
                <c:pt idx="326">
                  <c:v>42514</c:v>
                </c:pt>
                <c:pt idx="327">
                  <c:v>42513</c:v>
                </c:pt>
                <c:pt idx="328">
                  <c:v>42510</c:v>
                </c:pt>
                <c:pt idx="329">
                  <c:v>42509</c:v>
                </c:pt>
                <c:pt idx="330">
                  <c:v>42508</c:v>
                </c:pt>
                <c:pt idx="331">
                  <c:v>42507</c:v>
                </c:pt>
                <c:pt idx="332">
                  <c:v>42506</c:v>
                </c:pt>
                <c:pt idx="333">
                  <c:v>42503</c:v>
                </c:pt>
                <c:pt idx="334">
                  <c:v>42502</c:v>
                </c:pt>
                <c:pt idx="335">
                  <c:v>42501</c:v>
                </c:pt>
                <c:pt idx="336">
                  <c:v>42500</c:v>
                </c:pt>
                <c:pt idx="337">
                  <c:v>42499</c:v>
                </c:pt>
                <c:pt idx="338">
                  <c:v>42496</c:v>
                </c:pt>
                <c:pt idx="339">
                  <c:v>42495</c:v>
                </c:pt>
                <c:pt idx="340">
                  <c:v>42494</c:v>
                </c:pt>
                <c:pt idx="341">
                  <c:v>42493</c:v>
                </c:pt>
                <c:pt idx="342">
                  <c:v>42492</c:v>
                </c:pt>
                <c:pt idx="343">
                  <c:v>42489</c:v>
                </c:pt>
                <c:pt idx="344">
                  <c:v>42488</c:v>
                </c:pt>
                <c:pt idx="345">
                  <c:v>42487</c:v>
                </c:pt>
                <c:pt idx="346">
                  <c:v>42486</c:v>
                </c:pt>
                <c:pt idx="347">
                  <c:v>42485</c:v>
                </c:pt>
                <c:pt idx="348">
                  <c:v>42482</c:v>
                </c:pt>
                <c:pt idx="349">
                  <c:v>42481</c:v>
                </c:pt>
                <c:pt idx="350">
                  <c:v>42480</c:v>
                </c:pt>
                <c:pt idx="351">
                  <c:v>42479</c:v>
                </c:pt>
                <c:pt idx="352">
                  <c:v>42478</c:v>
                </c:pt>
                <c:pt idx="353">
                  <c:v>42475</c:v>
                </c:pt>
                <c:pt idx="354">
                  <c:v>42474</c:v>
                </c:pt>
                <c:pt idx="355">
                  <c:v>42473</c:v>
                </c:pt>
                <c:pt idx="356">
                  <c:v>42472</c:v>
                </c:pt>
                <c:pt idx="357">
                  <c:v>42471</c:v>
                </c:pt>
                <c:pt idx="358">
                  <c:v>42468</c:v>
                </c:pt>
                <c:pt idx="359">
                  <c:v>42467</c:v>
                </c:pt>
                <c:pt idx="360">
                  <c:v>42466</c:v>
                </c:pt>
                <c:pt idx="361">
                  <c:v>42465</c:v>
                </c:pt>
                <c:pt idx="362">
                  <c:v>42464</c:v>
                </c:pt>
                <c:pt idx="363">
                  <c:v>42461</c:v>
                </c:pt>
                <c:pt idx="364">
                  <c:v>42460</c:v>
                </c:pt>
                <c:pt idx="365">
                  <c:v>42459</c:v>
                </c:pt>
                <c:pt idx="366">
                  <c:v>42458</c:v>
                </c:pt>
                <c:pt idx="367">
                  <c:v>42457</c:v>
                </c:pt>
                <c:pt idx="368">
                  <c:v>42453</c:v>
                </c:pt>
                <c:pt idx="369">
                  <c:v>42452</c:v>
                </c:pt>
                <c:pt idx="370">
                  <c:v>42451</c:v>
                </c:pt>
                <c:pt idx="371">
                  <c:v>42450</c:v>
                </c:pt>
                <c:pt idx="372">
                  <c:v>42447</c:v>
                </c:pt>
                <c:pt idx="373">
                  <c:v>42446</c:v>
                </c:pt>
                <c:pt idx="374">
                  <c:v>42445</c:v>
                </c:pt>
                <c:pt idx="375">
                  <c:v>42444</c:v>
                </c:pt>
                <c:pt idx="376">
                  <c:v>42443</c:v>
                </c:pt>
                <c:pt idx="377">
                  <c:v>42440</c:v>
                </c:pt>
                <c:pt idx="378">
                  <c:v>42439</c:v>
                </c:pt>
                <c:pt idx="379">
                  <c:v>42438</c:v>
                </c:pt>
                <c:pt idx="380">
                  <c:v>42437</c:v>
                </c:pt>
                <c:pt idx="381">
                  <c:v>42436</c:v>
                </c:pt>
                <c:pt idx="382">
                  <c:v>42433</c:v>
                </c:pt>
                <c:pt idx="383">
                  <c:v>42432</c:v>
                </c:pt>
                <c:pt idx="384">
                  <c:v>42431</c:v>
                </c:pt>
                <c:pt idx="385">
                  <c:v>42430</c:v>
                </c:pt>
                <c:pt idx="386">
                  <c:v>42429</c:v>
                </c:pt>
                <c:pt idx="387">
                  <c:v>42426</c:v>
                </c:pt>
                <c:pt idx="388">
                  <c:v>42425</c:v>
                </c:pt>
                <c:pt idx="389">
                  <c:v>42424</c:v>
                </c:pt>
                <c:pt idx="390">
                  <c:v>42423</c:v>
                </c:pt>
                <c:pt idx="391">
                  <c:v>42422</c:v>
                </c:pt>
                <c:pt idx="392">
                  <c:v>42419</c:v>
                </c:pt>
                <c:pt idx="393">
                  <c:v>42418</c:v>
                </c:pt>
                <c:pt idx="394">
                  <c:v>42417</c:v>
                </c:pt>
                <c:pt idx="395">
                  <c:v>42416</c:v>
                </c:pt>
                <c:pt idx="396">
                  <c:v>42412</c:v>
                </c:pt>
                <c:pt idx="397">
                  <c:v>42411</c:v>
                </c:pt>
                <c:pt idx="398">
                  <c:v>42410</c:v>
                </c:pt>
                <c:pt idx="399">
                  <c:v>42409</c:v>
                </c:pt>
                <c:pt idx="400">
                  <c:v>42408</c:v>
                </c:pt>
                <c:pt idx="401">
                  <c:v>42405</c:v>
                </c:pt>
                <c:pt idx="402">
                  <c:v>42404</c:v>
                </c:pt>
                <c:pt idx="403">
                  <c:v>42403</c:v>
                </c:pt>
                <c:pt idx="404">
                  <c:v>42402</c:v>
                </c:pt>
                <c:pt idx="405">
                  <c:v>42401</c:v>
                </c:pt>
                <c:pt idx="406">
                  <c:v>42398</c:v>
                </c:pt>
                <c:pt idx="407">
                  <c:v>42397</c:v>
                </c:pt>
                <c:pt idx="408">
                  <c:v>42396</c:v>
                </c:pt>
                <c:pt idx="409">
                  <c:v>42395</c:v>
                </c:pt>
                <c:pt idx="410">
                  <c:v>42394</c:v>
                </c:pt>
                <c:pt idx="411">
                  <c:v>42391</c:v>
                </c:pt>
                <c:pt idx="412">
                  <c:v>42390</c:v>
                </c:pt>
                <c:pt idx="413">
                  <c:v>42389</c:v>
                </c:pt>
                <c:pt idx="414">
                  <c:v>42388</c:v>
                </c:pt>
                <c:pt idx="415">
                  <c:v>42384</c:v>
                </c:pt>
                <c:pt idx="416">
                  <c:v>42383</c:v>
                </c:pt>
                <c:pt idx="417">
                  <c:v>42382</c:v>
                </c:pt>
                <c:pt idx="418">
                  <c:v>42381</c:v>
                </c:pt>
                <c:pt idx="419">
                  <c:v>42380</c:v>
                </c:pt>
                <c:pt idx="420">
                  <c:v>42377</c:v>
                </c:pt>
                <c:pt idx="421">
                  <c:v>42376</c:v>
                </c:pt>
                <c:pt idx="422">
                  <c:v>42375</c:v>
                </c:pt>
                <c:pt idx="423">
                  <c:v>42374</c:v>
                </c:pt>
                <c:pt idx="424">
                  <c:v>42373</c:v>
                </c:pt>
              </c:numCache>
            </c:numRef>
          </c:cat>
          <c:val>
            <c:numRef>
              <c:f>'[Presentation Data (1).xlsx]Yields'!$C$429:$C$853</c:f>
              <c:numCache>
                <c:formatCode>0%</c:formatCode>
                <c:ptCount val="425"/>
                <c:pt idx="0">
                  <c:v>9.7920604914933707E-2</c:v>
                </c:pt>
                <c:pt idx="1">
                  <c:v>0.10037807183364844</c:v>
                </c:pt>
                <c:pt idx="2">
                  <c:v>9.8838779368079832E-2</c:v>
                </c:pt>
                <c:pt idx="3">
                  <c:v>9.8730758844180366E-2</c:v>
                </c:pt>
                <c:pt idx="4">
                  <c:v>9.8379692141506991E-2</c:v>
                </c:pt>
                <c:pt idx="5">
                  <c:v>9.7758574129084508E-2</c:v>
                </c:pt>
                <c:pt idx="6">
                  <c:v>9.6489332973264785E-2</c:v>
                </c:pt>
                <c:pt idx="7">
                  <c:v>9.7272481771536468E-2</c:v>
                </c:pt>
                <c:pt idx="8">
                  <c:v>9.4733999459897245E-2</c:v>
                </c:pt>
                <c:pt idx="9">
                  <c:v>9.6516338104239763E-2</c:v>
                </c:pt>
                <c:pt idx="10">
                  <c:v>9.5436132865244216E-2</c:v>
                </c:pt>
                <c:pt idx="11">
                  <c:v>9.5895220091817501E-2</c:v>
                </c:pt>
                <c:pt idx="12">
                  <c:v>9.4328922495274137E-2</c:v>
                </c:pt>
                <c:pt idx="13">
                  <c:v>9.1385363219011584E-2</c:v>
                </c:pt>
                <c:pt idx="14">
                  <c:v>9.246556845800713E-2</c:v>
                </c:pt>
                <c:pt idx="15">
                  <c:v>9.3329732649203301E-2</c:v>
                </c:pt>
                <c:pt idx="16">
                  <c:v>9.3329732649203301E-2</c:v>
                </c:pt>
                <c:pt idx="17">
                  <c:v>9.2600594112881351E-2</c:v>
                </c:pt>
                <c:pt idx="18">
                  <c:v>9.2006481231433845E-2</c:v>
                </c:pt>
                <c:pt idx="19">
                  <c:v>9.4463948150148358E-2</c:v>
                </c:pt>
                <c:pt idx="20">
                  <c:v>9.4977045638671376E-2</c:v>
                </c:pt>
                <c:pt idx="21">
                  <c:v>9.6894409937888115E-2</c:v>
                </c:pt>
                <c:pt idx="22">
                  <c:v>9.4923035376721421E-2</c:v>
                </c:pt>
                <c:pt idx="23">
                  <c:v>9.5841209829867768E-2</c:v>
                </c:pt>
                <c:pt idx="24">
                  <c:v>9.2573588981906596E-2</c:v>
                </c:pt>
                <c:pt idx="25">
                  <c:v>9.0089116932217106E-2</c:v>
                </c:pt>
                <c:pt idx="26">
                  <c:v>9.0845260599513811E-2</c:v>
                </c:pt>
                <c:pt idx="27">
                  <c:v>9.2438563327031931E-2</c:v>
                </c:pt>
                <c:pt idx="28">
                  <c:v>8.9873075884417952E-2</c:v>
                </c:pt>
                <c:pt idx="29">
                  <c:v>9.4544963543073068E-2</c:v>
                </c:pt>
                <c:pt idx="30">
                  <c:v>9.5571158520118882E-2</c:v>
                </c:pt>
                <c:pt idx="31">
                  <c:v>9.2870645422630238E-2</c:v>
                </c:pt>
                <c:pt idx="32">
                  <c:v>9.2249527410207754E-2</c:v>
                </c:pt>
                <c:pt idx="33">
                  <c:v>9.2033486362408823E-2</c:v>
                </c:pt>
                <c:pt idx="34">
                  <c:v>8.900891169322156E-2</c:v>
                </c:pt>
                <c:pt idx="35">
                  <c:v>8.709154739400482E-2</c:v>
                </c:pt>
                <c:pt idx="36">
                  <c:v>8.5660275452335899E-2</c:v>
                </c:pt>
                <c:pt idx="37">
                  <c:v>8.652443964353207E-2</c:v>
                </c:pt>
                <c:pt idx="38">
                  <c:v>8.3769916284093915E-2</c:v>
                </c:pt>
                <c:pt idx="39">
                  <c:v>8.333783418849583E-2</c:v>
                </c:pt>
                <c:pt idx="40">
                  <c:v>8.1825546853902198E-2</c:v>
                </c:pt>
                <c:pt idx="41">
                  <c:v>8.1582500675128289E-2</c:v>
                </c:pt>
                <c:pt idx="42">
                  <c:v>8.4391034296516398E-2</c:v>
                </c:pt>
                <c:pt idx="43">
                  <c:v>8.3256818795571119E-2</c:v>
                </c:pt>
                <c:pt idx="44">
                  <c:v>8.5228193356737814E-2</c:v>
                </c:pt>
                <c:pt idx="45">
                  <c:v>8.6929516608155621E-2</c:v>
                </c:pt>
                <c:pt idx="46">
                  <c:v>8.8738860383472895E-2</c:v>
                </c:pt>
                <c:pt idx="47">
                  <c:v>8.9089927086146492E-2</c:v>
                </c:pt>
                <c:pt idx="48">
                  <c:v>9.3329732649203301E-2</c:v>
                </c:pt>
                <c:pt idx="49">
                  <c:v>9.2006481231433845E-2</c:v>
                </c:pt>
                <c:pt idx="50">
                  <c:v>9.0980286254388254E-2</c:v>
                </c:pt>
                <c:pt idx="51">
                  <c:v>9.0953281123413499E-2</c:v>
                </c:pt>
                <c:pt idx="52">
                  <c:v>9.0467188765865458E-2</c:v>
                </c:pt>
                <c:pt idx="53">
                  <c:v>8.7199567917904286E-2</c:v>
                </c:pt>
                <c:pt idx="54">
                  <c:v>8.8009721847150946E-2</c:v>
                </c:pt>
                <c:pt idx="55">
                  <c:v>8.6713475560356468E-2</c:v>
                </c:pt>
                <c:pt idx="56">
                  <c:v>8.8630839859573207E-2</c:v>
                </c:pt>
                <c:pt idx="57">
                  <c:v>8.3310829057520852E-2</c:v>
                </c:pt>
                <c:pt idx="58">
                  <c:v>8.260869565217388E-2</c:v>
                </c:pt>
                <c:pt idx="59">
                  <c:v>8.2041587901701352E-2</c:v>
                </c:pt>
                <c:pt idx="60">
                  <c:v>8.3526870105320006E-2</c:v>
                </c:pt>
                <c:pt idx="61">
                  <c:v>8.4580070213340575E-2</c:v>
                </c:pt>
                <c:pt idx="62">
                  <c:v>8.6200378071833672E-2</c:v>
                </c:pt>
                <c:pt idx="63">
                  <c:v>8.3904941938968358E-2</c:v>
                </c:pt>
                <c:pt idx="64">
                  <c:v>8.4904131785039194E-2</c:v>
                </c:pt>
                <c:pt idx="65">
                  <c:v>8.1150418579530204E-2</c:v>
                </c:pt>
                <c:pt idx="66">
                  <c:v>8.220361868755055E-2</c:v>
                </c:pt>
                <c:pt idx="67">
                  <c:v>8.0475290305157987E-2</c:v>
                </c:pt>
                <c:pt idx="68">
                  <c:v>7.8098838779368185E-2</c:v>
                </c:pt>
                <c:pt idx="69">
                  <c:v>7.755873615987019E-2</c:v>
                </c:pt>
                <c:pt idx="70">
                  <c:v>7.6883607885498195E-2</c:v>
                </c:pt>
                <c:pt idx="71">
                  <c:v>7.5911423170402337E-2</c:v>
                </c:pt>
                <c:pt idx="72">
                  <c:v>7.7774777207669565E-2</c:v>
                </c:pt>
                <c:pt idx="73">
                  <c:v>7.7990818255468497E-2</c:v>
                </c:pt>
                <c:pt idx="74">
                  <c:v>7.8098838779368185E-2</c:v>
                </c:pt>
                <c:pt idx="75">
                  <c:v>7.9233054280313242E-2</c:v>
                </c:pt>
                <c:pt idx="76">
                  <c:v>7.2481771536591966E-2</c:v>
                </c:pt>
                <c:pt idx="77">
                  <c:v>7.1023494463948289E-2</c:v>
                </c:pt>
                <c:pt idx="78">
                  <c:v>7.0807453416148913E-2</c:v>
                </c:pt>
                <c:pt idx="79">
                  <c:v>6.6918714555765479E-2</c:v>
                </c:pt>
                <c:pt idx="80">
                  <c:v>6.5784499054820422E-2</c:v>
                </c:pt>
                <c:pt idx="81">
                  <c:v>6.5460437483121803E-2</c:v>
                </c:pt>
                <c:pt idx="82">
                  <c:v>6.6918714555765479E-2</c:v>
                </c:pt>
                <c:pt idx="83">
                  <c:v>6.7566837699162718E-2</c:v>
                </c:pt>
                <c:pt idx="84">
                  <c:v>6.7323791520388809E-2</c:v>
                </c:pt>
                <c:pt idx="85">
                  <c:v>6.9781258439103322E-2</c:v>
                </c:pt>
                <c:pt idx="86">
                  <c:v>6.9430191736429947E-2</c:v>
                </c:pt>
                <c:pt idx="87">
                  <c:v>6.6837699162840991E-2</c:v>
                </c:pt>
                <c:pt idx="88">
                  <c:v>7.0510396975425271E-2</c:v>
                </c:pt>
                <c:pt idx="89">
                  <c:v>6.9133135295706083E-2</c:v>
                </c:pt>
                <c:pt idx="90">
                  <c:v>6.8160950580610447E-2</c:v>
                </c:pt>
                <c:pt idx="91">
                  <c:v>6.6891709424790724E-2</c:v>
                </c:pt>
                <c:pt idx="92">
                  <c:v>6.7026735079665167E-2</c:v>
                </c:pt>
                <c:pt idx="93">
                  <c:v>7.1941668917094193E-2</c:v>
                </c:pt>
                <c:pt idx="94">
                  <c:v>7.1671617607345306E-2</c:v>
                </c:pt>
                <c:pt idx="95">
                  <c:v>7.4156089657034796E-2</c:v>
                </c:pt>
                <c:pt idx="96">
                  <c:v>7.5479341074804251E-2</c:v>
                </c:pt>
                <c:pt idx="97">
                  <c:v>7.0807453416148913E-2</c:v>
                </c:pt>
                <c:pt idx="98">
                  <c:v>7.204968944099388E-2</c:v>
                </c:pt>
                <c:pt idx="99">
                  <c:v>6.826897110450969E-2</c:v>
                </c:pt>
                <c:pt idx="100">
                  <c:v>6.8160950580610447E-2</c:v>
                </c:pt>
                <c:pt idx="101">
                  <c:v>6.3759114231703995E-2</c:v>
                </c:pt>
                <c:pt idx="102">
                  <c:v>6.2489873075884272E-2</c:v>
                </c:pt>
                <c:pt idx="103">
                  <c:v>6.3948150148528171E-2</c:v>
                </c:pt>
                <c:pt idx="104">
                  <c:v>6.2786929516608136E-2</c:v>
                </c:pt>
                <c:pt idx="105">
                  <c:v>6.300297056440729E-2</c:v>
                </c:pt>
                <c:pt idx="106">
                  <c:v>6.3462057790980353E-2</c:v>
                </c:pt>
                <c:pt idx="107">
                  <c:v>5.8250067512827464E-2</c:v>
                </c:pt>
                <c:pt idx="108">
                  <c:v>5.9681339454496163E-2</c:v>
                </c:pt>
                <c:pt idx="109">
                  <c:v>6.1382662705913971E-2</c:v>
                </c:pt>
                <c:pt idx="110">
                  <c:v>5.9573318930596919E-2</c:v>
                </c:pt>
                <c:pt idx="111">
                  <c:v>6.1760734539562545E-2</c:v>
                </c:pt>
                <c:pt idx="112">
                  <c:v>6.0248447204968913E-2</c:v>
                </c:pt>
                <c:pt idx="113">
                  <c:v>5.8682149608425549E-2</c:v>
                </c:pt>
                <c:pt idx="114">
                  <c:v>5.9708344585471362E-2</c:v>
                </c:pt>
                <c:pt idx="115">
                  <c:v>5.7439913583580804E-2</c:v>
                </c:pt>
                <c:pt idx="116">
                  <c:v>5.4955441533891314E-2</c:v>
                </c:pt>
                <c:pt idx="117">
                  <c:v>5.2849041317850398E-2</c:v>
                </c:pt>
                <c:pt idx="118">
                  <c:v>5.1174723197407568E-2</c:v>
                </c:pt>
                <c:pt idx="119">
                  <c:v>5.2335943829327602E-2</c:v>
                </c:pt>
                <c:pt idx="120">
                  <c:v>4.6340804752903031E-2</c:v>
                </c:pt>
                <c:pt idx="121">
                  <c:v>4.5665676478530814E-2</c:v>
                </c:pt>
                <c:pt idx="122">
                  <c:v>4.7339994598973645E-2</c:v>
                </c:pt>
                <c:pt idx="123">
                  <c:v>4.6259789359978321E-2</c:v>
                </c:pt>
                <c:pt idx="124">
                  <c:v>5.0148528220361754E-2</c:v>
                </c:pt>
                <c:pt idx="125">
                  <c:v>5.3254118282473506E-2</c:v>
                </c:pt>
                <c:pt idx="126">
                  <c:v>5.5171482581690467E-2</c:v>
                </c:pt>
                <c:pt idx="127">
                  <c:v>5.5333513367539888E-2</c:v>
                </c:pt>
                <c:pt idx="128">
                  <c:v>5.5009451795841269E-2</c:v>
                </c:pt>
                <c:pt idx="129">
                  <c:v>5.5873615987037439E-2</c:v>
                </c:pt>
                <c:pt idx="130">
                  <c:v>6.2300837159060096E-2</c:v>
                </c:pt>
                <c:pt idx="131">
                  <c:v>6.1193626789089794E-2</c:v>
                </c:pt>
                <c:pt idx="132">
                  <c:v>6.0302457466918646E-2</c:v>
                </c:pt>
                <c:pt idx="133">
                  <c:v>5.8844180394274748E-2</c:v>
                </c:pt>
                <c:pt idx="134">
                  <c:v>5.6656764785309122E-2</c:v>
                </c:pt>
                <c:pt idx="135">
                  <c:v>5.603564677288686E-2</c:v>
                </c:pt>
                <c:pt idx="136">
                  <c:v>5.5792600594112729E-2</c:v>
                </c:pt>
                <c:pt idx="137">
                  <c:v>5.4226302997569586E-2</c:v>
                </c:pt>
                <c:pt idx="138">
                  <c:v>5.0661625708884772E-2</c:v>
                </c:pt>
                <c:pt idx="139">
                  <c:v>5.2146907912503426E-2</c:v>
                </c:pt>
                <c:pt idx="140">
                  <c:v>5.3902241425870967E-2</c:v>
                </c:pt>
                <c:pt idx="141">
                  <c:v>5.4793410748042115E-2</c:v>
                </c:pt>
                <c:pt idx="142">
                  <c:v>5.5279503105589933E-2</c:v>
                </c:pt>
                <c:pt idx="143">
                  <c:v>5.8925195787199458E-2</c:v>
                </c:pt>
                <c:pt idx="144">
                  <c:v>5.6116662165811348E-2</c:v>
                </c:pt>
                <c:pt idx="145">
                  <c:v>5.4523359438293229E-2</c:v>
                </c:pt>
                <c:pt idx="146">
                  <c:v>4.9176343505265896E-2</c:v>
                </c:pt>
                <c:pt idx="147">
                  <c:v>5.0526600054010107E-2</c:v>
                </c:pt>
                <c:pt idx="148">
                  <c:v>5.0229543613286465E-2</c:v>
                </c:pt>
                <c:pt idx="149">
                  <c:v>5.2038887388603738E-2</c:v>
                </c:pt>
                <c:pt idx="150">
                  <c:v>5.0661625708884772E-2</c:v>
                </c:pt>
                <c:pt idx="151">
                  <c:v>5.1498784769106187E-2</c:v>
                </c:pt>
                <c:pt idx="152">
                  <c:v>4.9257358898190606E-2</c:v>
                </c:pt>
                <c:pt idx="153">
                  <c:v>4.7907102349446395E-2</c:v>
                </c:pt>
                <c:pt idx="154">
                  <c:v>5.0688630839859528E-2</c:v>
                </c:pt>
                <c:pt idx="155">
                  <c:v>5.5333513367539888E-2</c:v>
                </c:pt>
                <c:pt idx="156">
                  <c:v>5.0607615446935039E-2</c:v>
                </c:pt>
                <c:pt idx="157">
                  <c:v>5.0823656494733971E-2</c:v>
                </c:pt>
                <c:pt idx="158">
                  <c:v>5.4388333783418785E-2</c:v>
                </c:pt>
                <c:pt idx="159">
                  <c:v>5.8817175263299992E-2</c:v>
                </c:pt>
                <c:pt idx="160">
                  <c:v>5.1363759114231744E-2</c:v>
                </c:pt>
                <c:pt idx="161">
                  <c:v>5.5900621118012417E-2</c:v>
                </c:pt>
                <c:pt idx="162">
                  <c:v>5.5765595463137974E-2</c:v>
                </c:pt>
                <c:pt idx="163">
                  <c:v>5.4955441533891314E-2</c:v>
                </c:pt>
                <c:pt idx="164">
                  <c:v>5.5576559546313797E-2</c:v>
                </c:pt>
                <c:pt idx="165">
                  <c:v>5.2822036186875421E-2</c:v>
                </c:pt>
                <c:pt idx="166">
                  <c:v>5.6224682689711036E-2</c:v>
                </c:pt>
                <c:pt idx="167">
                  <c:v>5.0229543613286465E-2</c:v>
                </c:pt>
                <c:pt idx="168">
                  <c:v>4.9230353767215629E-2</c:v>
                </c:pt>
                <c:pt idx="169">
                  <c:v>4.8960302457466964E-2</c:v>
                </c:pt>
                <c:pt idx="170">
                  <c:v>4.6205779098028588E-2</c:v>
                </c:pt>
                <c:pt idx="171">
                  <c:v>4.4396435322711314E-2</c:v>
                </c:pt>
                <c:pt idx="172">
                  <c:v>4.0534701593302636E-2</c:v>
                </c:pt>
                <c:pt idx="173">
                  <c:v>4.2236024844720443E-2</c:v>
                </c:pt>
                <c:pt idx="174">
                  <c:v>4.0966783688900943E-2</c:v>
                </c:pt>
                <c:pt idx="175">
                  <c:v>4.0615716986227346E-2</c:v>
                </c:pt>
                <c:pt idx="176">
                  <c:v>3.8779368079935317E-2</c:v>
                </c:pt>
                <c:pt idx="177">
                  <c:v>4.0588711855252368E-2</c:v>
                </c:pt>
                <c:pt idx="178">
                  <c:v>3.6294896030245827E-2</c:v>
                </c:pt>
                <c:pt idx="179">
                  <c:v>3.802322441263839E-2</c:v>
                </c:pt>
                <c:pt idx="180">
                  <c:v>3.9508506616257044E-2</c:v>
                </c:pt>
                <c:pt idx="181">
                  <c:v>4.0858763165001255E-2</c:v>
                </c:pt>
                <c:pt idx="182">
                  <c:v>4.0129624628679528E-2</c:v>
                </c:pt>
                <c:pt idx="183">
                  <c:v>3.9967593842830107E-2</c:v>
                </c:pt>
                <c:pt idx="184">
                  <c:v>4.4342425060761581E-2</c:v>
                </c:pt>
                <c:pt idx="185">
                  <c:v>4.7015933027275025E-2</c:v>
                </c:pt>
                <c:pt idx="186">
                  <c:v>4.3127194166891591E-2</c:v>
                </c:pt>
                <c:pt idx="187">
                  <c:v>4.3856332703213541E-2</c:v>
                </c:pt>
                <c:pt idx="188">
                  <c:v>4.3100189035916836E-2</c:v>
                </c:pt>
                <c:pt idx="189">
                  <c:v>3.9940588711855129E-2</c:v>
                </c:pt>
                <c:pt idx="190">
                  <c:v>4.4045368620037717E-2</c:v>
                </c:pt>
                <c:pt idx="191">
                  <c:v>4.7312989467998889E-2</c:v>
                </c:pt>
                <c:pt idx="192">
                  <c:v>4.531460977585744E-2</c:v>
                </c:pt>
                <c:pt idx="193">
                  <c:v>4.1884958142047068E-2</c:v>
                </c:pt>
                <c:pt idx="194">
                  <c:v>4.1992978665946534E-2</c:v>
                </c:pt>
                <c:pt idx="195">
                  <c:v>4.1992978665946534E-2</c:v>
                </c:pt>
                <c:pt idx="196">
                  <c:v>4.3586281393464654E-2</c:v>
                </c:pt>
                <c:pt idx="197">
                  <c:v>4.3019173642992126E-2</c:v>
                </c:pt>
                <c:pt idx="198">
                  <c:v>4.3316230083715768E-2</c:v>
                </c:pt>
                <c:pt idx="199">
                  <c:v>4.6853902241425827E-2</c:v>
                </c:pt>
                <c:pt idx="200">
                  <c:v>5.0553605184985084E-2</c:v>
                </c:pt>
                <c:pt idx="201">
                  <c:v>4.8204158790170037E-2</c:v>
                </c:pt>
                <c:pt idx="202">
                  <c:v>4.86632460167431E-2</c:v>
                </c:pt>
                <c:pt idx="203">
                  <c:v>5.4496354307318473E-2</c:v>
                </c:pt>
                <c:pt idx="204">
                  <c:v>5.4496354307318473E-2</c:v>
                </c:pt>
                <c:pt idx="205">
                  <c:v>5.5198487712665445E-2</c:v>
                </c:pt>
                <c:pt idx="206">
                  <c:v>6.8944099378881907E-2</c:v>
                </c:pt>
                <c:pt idx="207">
                  <c:v>7.0780448285174158E-2</c:v>
                </c:pt>
                <c:pt idx="208">
                  <c:v>7.2562786929516676E-2</c:v>
                </c:pt>
                <c:pt idx="209">
                  <c:v>7.0591412368349982E-2</c:v>
                </c:pt>
                <c:pt idx="210">
                  <c:v>7.2400756143667255E-2</c:v>
                </c:pt>
                <c:pt idx="211">
                  <c:v>7.2454766405616988E-2</c:v>
                </c:pt>
                <c:pt idx="212">
                  <c:v>7.2157709964893346E-2</c:v>
                </c:pt>
                <c:pt idx="213">
                  <c:v>7.0780448285174158E-2</c:v>
                </c:pt>
                <c:pt idx="214">
                  <c:v>7.1374561166621664E-2</c:v>
                </c:pt>
                <c:pt idx="215">
                  <c:v>7.5128274372130655E-2</c:v>
                </c:pt>
                <c:pt idx="216">
                  <c:v>7.804482851741823E-2</c:v>
                </c:pt>
                <c:pt idx="217">
                  <c:v>7.7639751552795122E-2</c:v>
                </c:pt>
                <c:pt idx="218">
                  <c:v>7.9179044018363509E-2</c:v>
                </c:pt>
                <c:pt idx="219">
                  <c:v>7.9152038887388532E-2</c:v>
                </c:pt>
                <c:pt idx="220">
                  <c:v>7.853092087496627E-2</c:v>
                </c:pt>
                <c:pt idx="221">
                  <c:v>7.7936807993518764E-2</c:v>
                </c:pt>
                <c:pt idx="222">
                  <c:v>7.6181474480151223E-2</c:v>
                </c:pt>
                <c:pt idx="223">
                  <c:v>7.3291925465838403E-2</c:v>
                </c:pt>
                <c:pt idx="224">
                  <c:v>7.772076694571961E-2</c:v>
                </c:pt>
                <c:pt idx="225">
                  <c:v>7.4750202538482302E-2</c:v>
                </c:pt>
                <c:pt idx="226">
                  <c:v>7.5533351336753984E-2</c:v>
                </c:pt>
                <c:pt idx="227">
                  <c:v>7.5830407777477626E-2</c:v>
                </c:pt>
                <c:pt idx="228">
                  <c:v>7.5830407777477626E-2</c:v>
                </c:pt>
                <c:pt idx="229">
                  <c:v>7.5533351336753984E-2</c:v>
                </c:pt>
                <c:pt idx="230">
                  <c:v>7.63705103969754E-2</c:v>
                </c:pt>
                <c:pt idx="231">
                  <c:v>7.7882797731569031E-2</c:v>
                </c:pt>
                <c:pt idx="232">
                  <c:v>8.1879557115851931E-2</c:v>
                </c:pt>
                <c:pt idx="233">
                  <c:v>8.1960572508776641E-2</c:v>
                </c:pt>
                <c:pt idx="234">
                  <c:v>8.5849311369160075E-2</c:v>
                </c:pt>
                <c:pt idx="235">
                  <c:v>8.4742100999189773E-2</c:v>
                </c:pt>
                <c:pt idx="236">
                  <c:v>8.5309208749662302E-2</c:v>
                </c:pt>
                <c:pt idx="237">
                  <c:v>8.2851741830947789E-2</c:v>
                </c:pt>
                <c:pt idx="238">
                  <c:v>8.1420469889278868E-2</c:v>
                </c:pt>
                <c:pt idx="239">
                  <c:v>7.9827167161760748E-2</c:v>
                </c:pt>
                <c:pt idx="240">
                  <c:v>7.6154469349176246E-2</c:v>
                </c:pt>
                <c:pt idx="241">
                  <c:v>7.4318120442883995E-2</c:v>
                </c:pt>
                <c:pt idx="242">
                  <c:v>7.3264920334863648E-2</c:v>
                </c:pt>
                <c:pt idx="243">
                  <c:v>7.2319740750742545E-2</c:v>
                </c:pt>
                <c:pt idx="244">
                  <c:v>7.1725627869295261E-2</c:v>
                </c:pt>
                <c:pt idx="245">
                  <c:v>7.2724817715365875E-2</c:v>
                </c:pt>
                <c:pt idx="246">
                  <c:v>6.9673237915203856E-2</c:v>
                </c:pt>
                <c:pt idx="247">
                  <c:v>7.4939238455306478E-2</c:v>
                </c:pt>
                <c:pt idx="248">
                  <c:v>7.5371320550904564E-2</c:v>
                </c:pt>
                <c:pt idx="249">
                  <c:v>8.0151228733459368E-2</c:v>
                </c:pt>
                <c:pt idx="250">
                  <c:v>8.652443964353207E-2</c:v>
                </c:pt>
                <c:pt idx="251">
                  <c:v>8.6929516608155621E-2</c:v>
                </c:pt>
                <c:pt idx="252">
                  <c:v>8.3175803402646631E-2</c:v>
                </c:pt>
                <c:pt idx="253">
                  <c:v>8.3175803402646631E-2</c:v>
                </c:pt>
                <c:pt idx="254">
                  <c:v>8.093437753173105E-2</c:v>
                </c:pt>
                <c:pt idx="255">
                  <c:v>8.5768295976235365E-2</c:v>
                </c:pt>
                <c:pt idx="256">
                  <c:v>8.5822306238185098E-2</c:v>
                </c:pt>
                <c:pt idx="257">
                  <c:v>8.668647042938149E-2</c:v>
                </c:pt>
                <c:pt idx="258">
                  <c:v>8.0988387793680783E-2</c:v>
                </c:pt>
                <c:pt idx="259">
                  <c:v>8.4337024034566443E-2</c:v>
                </c:pt>
                <c:pt idx="260">
                  <c:v>8.5714285714285632E-2</c:v>
                </c:pt>
                <c:pt idx="261">
                  <c:v>8.5714285714285632E-2</c:v>
                </c:pt>
                <c:pt idx="262">
                  <c:v>8.5606265190386166E-2</c:v>
                </c:pt>
                <c:pt idx="263">
                  <c:v>8.1636510937078022E-2</c:v>
                </c:pt>
                <c:pt idx="264">
                  <c:v>8.3823926546043648E-2</c:v>
                </c:pt>
                <c:pt idx="265">
                  <c:v>8.1825546853902198E-2</c:v>
                </c:pt>
                <c:pt idx="266">
                  <c:v>8.0016203078584924E-2</c:v>
                </c:pt>
                <c:pt idx="267">
                  <c:v>8.1204428841479936E-2</c:v>
                </c:pt>
                <c:pt idx="268">
                  <c:v>8.3148798271671431E-2</c:v>
                </c:pt>
                <c:pt idx="269">
                  <c:v>7.9017013232514088E-2</c:v>
                </c:pt>
                <c:pt idx="270">
                  <c:v>8.333783418849583E-2</c:v>
                </c:pt>
                <c:pt idx="271">
                  <c:v>8.0664326221982163E-2</c:v>
                </c:pt>
                <c:pt idx="272">
                  <c:v>7.6964623278422906E-2</c:v>
                </c:pt>
                <c:pt idx="273">
                  <c:v>7.5425330812854519E-2</c:v>
                </c:pt>
                <c:pt idx="274">
                  <c:v>8.0016203078584924E-2</c:v>
                </c:pt>
                <c:pt idx="275">
                  <c:v>7.6910613016472951E-2</c:v>
                </c:pt>
                <c:pt idx="276">
                  <c:v>7.7477720766945701E-2</c:v>
                </c:pt>
                <c:pt idx="277">
                  <c:v>8.1042398055630516E-2</c:v>
                </c:pt>
                <c:pt idx="278">
                  <c:v>7.9827167161760748E-2</c:v>
                </c:pt>
                <c:pt idx="279">
                  <c:v>8.1177423710504959E-2</c:v>
                </c:pt>
                <c:pt idx="280">
                  <c:v>8.1582500675128289E-2</c:v>
                </c:pt>
                <c:pt idx="281">
                  <c:v>7.844990548204156E-2</c:v>
                </c:pt>
                <c:pt idx="282">
                  <c:v>7.8206859303267651E-2</c:v>
                </c:pt>
                <c:pt idx="283">
                  <c:v>7.8233864434242406E-2</c:v>
                </c:pt>
                <c:pt idx="284">
                  <c:v>7.7828787469619298E-2</c:v>
                </c:pt>
                <c:pt idx="285">
                  <c:v>7.6856602754523218E-2</c:v>
                </c:pt>
                <c:pt idx="286">
                  <c:v>7.7990818255468497E-2</c:v>
                </c:pt>
                <c:pt idx="287">
                  <c:v>7.5992438563327047E-2</c:v>
                </c:pt>
                <c:pt idx="288">
                  <c:v>7.5074264110180922E-2</c:v>
                </c:pt>
                <c:pt idx="289">
                  <c:v>7.8719956791790446E-2</c:v>
                </c:pt>
                <c:pt idx="290">
                  <c:v>8.2662705914123613E-2</c:v>
                </c:pt>
                <c:pt idx="291">
                  <c:v>7.8638941398865736E-2</c:v>
                </c:pt>
                <c:pt idx="292">
                  <c:v>8.2797731568998056E-2</c:v>
                </c:pt>
                <c:pt idx="293">
                  <c:v>8.4715095868215018E-2</c:v>
                </c:pt>
                <c:pt idx="294">
                  <c:v>8.1960572508776641E-2</c:v>
                </c:pt>
                <c:pt idx="295">
                  <c:v>8.0394274912233277E-2</c:v>
                </c:pt>
                <c:pt idx="296">
                  <c:v>8.1231433972454692E-2</c:v>
                </c:pt>
                <c:pt idx="297">
                  <c:v>7.3183904941938938E-2</c:v>
                </c:pt>
                <c:pt idx="298">
                  <c:v>7.3183904941938938E-2</c:v>
                </c:pt>
                <c:pt idx="299">
                  <c:v>6.956521739130439E-2</c:v>
                </c:pt>
                <c:pt idx="300">
                  <c:v>7.0240345665676385E-2</c:v>
                </c:pt>
                <c:pt idx="301">
                  <c:v>6.9916284093977765E-2</c:v>
                </c:pt>
                <c:pt idx="302">
                  <c:v>6.9349176343505237E-2</c:v>
                </c:pt>
                <c:pt idx="303">
                  <c:v>6.1652714015662857E-2</c:v>
                </c:pt>
                <c:pt idx="304">
                  <c:v>5.5387523629489621E-2</c:v>
                </c:pt>
                <c:pt idx="305">
                  <c:v>5.8223062381852486E-2</c:v>
                </c:pt>
                <c:pt idx="306">
                  <c:v>5.7250877666756628E-2</c:v>
                </c:pt>
                <c:pt idx="307">
                  <c:v>5.8169052119902753E-2</c:v>
                </c:pt>
                <c:pt idx="308">
                  <c:v>5.9546313799621942E-2</c:v>
                </c:pt>
                <c:pt idx="309">
                  <c:v>6.2678908992708449E-2</c:v>
                </c:pt>
                <c:pt idx="310">
                  <c:v>6.1571698622738369E-2</c:v>
                </c:pt>
                <c:pt idx="311">
                  <c:v>6.084256008641642E-2</c:v>
                </c:pt>
                <c:pt idx="312">
                  <c:v>6.1949770456386721E-2</c:v>
                </c:pt>
                <c:pt idx="313">
                  <c:v>6.1247637051039749E-2</c:v>
                </c:pt>
                <c:pt idx="314">
                  <c:v>5.930326762084781E-2</c:v>
                </c:pt>
                <c:pt idx="315">
                  <c:v>5.7223872535781872E-2</c:v>
                </c:pt>
                <c:pt idx="316">
                  <c:v>5.595463137996215E-2</c:v>
                </c:pt>
                <c:pt idx="317">
                  <c:v>5.4847421009991848E-2</c:v>
                </c:pt>
                <c:pt idx="318">
                  <c:v>5.6062651903861616E-2</c:v>
                </c:pt>
                <c:pt idx="319">
                  <c:v>4.9662435862813936E-2</c:v>
                </c:pt>
                <c:pt idx="320">
                  <c:v>4.7339994598973645E-2</c:v>
                </c:pt>
                <c:pt idx="321">
                  <c:v>4.8231163921145015E-2</c:v>
                </c:pt>
                <c:pt idx="322">
                  <c:v>4.6934917634350537E-2</c:v>
                </c:pt>
                <c:pt idx="323">
                  <c:v>4.6934917634350537E-2</c:v>
                </c:pt>
                <c:pt idx="324">
                  <c:v>4.7475020253848088E-2</c:v>
                </c:pt>
                <c:pt idx="325">
                  <c:v>4.3235214690791279E-2</c:v>
                </c:pt>
                <c:pt idx="326">
                  <c:v>4.3856332703213541E-2</c:v>
                </c:pt>
                <c:pt idx="327">
                  <c:v>4.4531460977585757E-2</c:v>
                </c:pt>
                <c:pt idx="328">
                  <c:v>4.4207399405887138E-2</c:v>
                </c:pt>
                <c:pt idx="329">
                  <c:v>4.4612476370510246E-2</c:v>
                </c:pt>
                <c:pt idx="330">
                  <c:v>4.2019983796921512E-2</c:v>
                </c:pt>
                <c:pt idx="331">
                  <c:v>4.9689440993788692E-2</c:v>
                </c:pt>
                <c:pt idx="332">
                  <c:v>4.9959492303537578E-2</c:v>
                </c:pt>
                <c:pt idx="333">
                  <c:v>5.3119092627599285E-2</c:v>
                </c:pt>
                <c:pt idx="334">
                  <c:v>4.9851471779638112E-2</c:v>
                </c:pt>
                <c:pt idx="335">
                  <c:v>5.2416959222252091E-2</c:v>
                </c:pt>
                <c:pt idx="336">
                  <c:v>5.0850661625708948E-2</c:v>
                </c:pt>
                <c:pt idx="337">
                  <c:v>5.0688630839859528E-2</c:v>
                </c:pt>
                <c:pt idx="338">
                  <c:v>4.9824466648663135E-2</c:v>
                </c:pt>
                <c:pt idx="339">
                  <c:v>5.2416959222252091E-2</c:v>
                </c:pt>
                <c:pt idx="340">
                  <c:v>5.0202538482311487E-2</c:v>
                </c:pt>
                <c:pt idx="341">
                  <c:v>4.9743451255738647E-2</c:v>
                </c:pt>
                <c:pt idx="342">
                  <c:v>4.5989738050229434E-2</c:v>
                </c:pt>
                <c:pt idx="343">
                  <c:v>4.9203348636240873E-2</c:v>
                </c:pt>
                <c:pt idx="344">
                  <c:v>4.5584661085606326E-2</c:v>
                </c:pt>
                <c:pt idx="345">
                  <c:v>4.5476640561706638E-2</c:v>
                </c:pt>
                <c:pt idx="346">
                  <c:v>4.1263840129624585E-2</c:v>
                </c:pt>
                <c:pt idx="347">
                  <c:v>4.2236024844720443E-2</c:v>
                </c:pt>
                <c:pt idx="348">
                  <c:v>4.2263029975695421E-2</c:v>
                </c:pt>
                <c:pt idx="349">
                  <c:v>4.2452065892519597E-2</c:v>
                </c:pt>
                <c:pt idx="350">
                  <c:v>4.2155009451795955E-2</c:v>
                </c:pt>
                <c:pt idx="351">
                  <c:v>4.5260599513907707E-2</c:v>
                </c:pt>
                <c:pt idx="352">
                  <c:v>4.458547123953549E-2</c:v>
                </c:pt>
                <c:pt idx="353">
                  <c:v>4.5125573859033263E-2</c:v>
                </c:pt>
                <c:pt idx="354">
                  <c:v>4.2100999189846E-2</c:v>
                </c:pt>
                <c:pt idx="355">
                  <c:v>4.250607615446933E-2</c:v>
                </c:pt>
                <c:pt idx="356">
                  <c:v>4.0075614366729573E-2</c:v>
                </c:pt>
                <c:pt idx="357">
                  <c:v>4.3208209559816302E-2</c:v>
                </c:pt>
                <c:pt idx="358">
                  <c:v>4.3019173642992126E-2</c:v>
                </c:pt>
                <c:pt idx="359">
                  <c:v>4.5260599513907707E-2</c:v>
                </c:pt>
                <c:pt idx="360">
                  <c:v>4.0966783688900943E-2</c:v>
                </c:pt>
                <c:pt idx="361">
                  <c:v>4.2263029975695421E-2</c:v>
                </c:pt>
                <c:pt idx="362">
                  <c:v>3.8536321901161186E-2</c:v>
                </c:pt>
                <c:pt idx="363">
                  <c:v>3.7024034566567554E-2</c:v>
                </c:pt>
                <c:pt idx="364">
                  <c:v>3.721307048339173E-2</c:v>
                </c:pt>
                <c:pt idx="365">
                  <c:v>3.3999459897380513E-2</c:v>
                </c:pt>
                <c:pt idx="366">
                  <c:v>3.4863624088576683E-2</c:v>
                </c:pt>
                <c:pt idx="367">
                  <c:v>3.146097758574129E-2</c:v>
                </c:pt>
                <c:pt idx="368">
                  <c:v>2.9705644072373749E-2</c:v>
                </c:pt>
                <c:pt idx="369">
                  <c:v>3.0920874966243517E-2</c:v>
                </c:pt>
                <c:pt idx="370">
                  <c:v>2.5870915473940048E-2</c:v>
                </c:pt>
                <c:pt idx="371">
                  <c:v>2.4817715365919479E-2</c:v>
                </c:pt>
                <c:pt idx="372">
                  <c:v>2.6924115581960395E-2</c:v>
                </c:pt>
                <c:pt idx="373">
                  <c:v>2.3818525519848643E-2</c:v>
                </c:pt>
                <c:pt idx="374">
                  <c:v>2.0280853362138807E-2</c:v>
                </c:pt>
                <c:pt idx="375">
                  <c:v>1.8606535241695976E-2</c:v>
                </c:pt>
                <c:pt idx="376">
                  <c:v>1.6527140156629816E-2</c:v>
                </c:pt>
                <c:pt idx="377">
                  <c:v>1.31244936537942E-2</c:v>
                </c:pt>
                <c:pt idx="378">
                  <c:v>1.3691601404266729E-2</c:v>
                </c:pt>
                <c:pt idx="379">
                  <c:v>1.3475560356467797E-2</c:v>
                </c:pt>
                <c:pt idx="380">
                  <c:v>1.560896570348369E-2</c:v>
                </c:pt>
                <c:pt idx="381">
                  <c:v>1.0342965163381068E-2</c:v>
                </c:pt>
                <c:pt idx="382">
                  <c:v>9.0467188765863682E-3</c:v>
                </c:pt>
                <c:pt idx="383">
                  <c:v>1.0802052389954131E-2</c:v>
                </c:pt>
                <c:pt idx="384">
                  <c:v>8.1825546853901976E-3</c:v>
                </c:pt>
                <c:pt idx="385">
                  <c:v>6.8593032676207422E-3</c:v>
                </c:pt>
                <c:pt idx="386">
                  <c:v>1.1288144747501949E-2</c:v>
                </c:pt>
                <c:pt idx="387">
                  <c:v>8.3445854712393963E-3</c:v>
                </c:pt>
                <c:pt idx="388">
                  <c:v>1.1531190926275858E-2</c:v>
                </c:pt>
                <c:pt idx="389">
                  <c:v>8.3985957331893513E-3</c:v>
                </c:pt>
                <c:pt idx="390">
                  <c:v>8.1285444234404647E-3</c:v>
                </c:pt>
                <c:pt idx="391">
                  <c:v>6.5082365649471452E-3</c:v>
                </c:pt>
                <c:pt idx="392">
                  <c:v>6.2921955171482136E-3</c:v>
                </c:pt>
                <c:pt idx="393">
                  <c:v>5.4010261949770655E-3</c:v>
                </c:pt>
                <c:pt idx="394">
                  <c:v>8.1015392924665974E-4</c:v>
                </c:pt>
                <c:pt idx="395">
                  <c:v>2.6465028355386888E-3</c:v>
                </c:pt>
                <c:pt idx="396">
                  <c:v>3.6997029435592577E-3</c:v>
                </c:pt>
                <c:pt idx="397">
                  <c:v>9.4517958412099201E-3</c:v>
                </c:pt>
                <c:pt idx="398">
                  <c:v>9.6138266270591188E-3</c:v>
                </c:pt>
                <c:pt idx="399">
                  <c:v>8.7226573048877487E-3</c:v>
                </c:pt>
                <c:pt idx="400">
                  <c:v>1.0396975425330801E-2</c:v>
                </c:pt>
                <c:pt idx="401">
                  <c:v>4.8609235754792923E-3</c:v>
                </c:pt>
                <c:pt idx="402">
                  <c:v>4.2128004320820533E-3</c:v>
                </c:pt>
                <c:pt idx="403">
                  <c:v>3.3216311099106832E-3</c:v>
                </c:pt>
                <c:pt idx="404">
                  <c:v>5.374021064002088E-3</c:v>
                </c:pt>
                <c:pt idx="405">
                  <c:v>1.0802052389946581E-4</c:v>
                </c:pt>
                <c:pt idx="406">
                  <c:v>3.0515798001620187E-3</c:v>
                </c:pt>
                <c:pt idx="407">
                  <c:v>4.5908722657306278E-4</c:v>
                </c:pt>
                <c:pt idx="408">
                  <c:v>5.6710775047252859E-4</c:v>
                </c:pt>
                <c:pt idx="409">
                  <c:v>1.6743181204428303E-3</c:v>
                </c:pt>
                <c:pt idx="410">
                  <c:v>8.6416419119639265E-4</c:v>
                </c:pt>
                <c:pt idx="411">
                  <c:v>-2.7005130974866454E-5</c:v>
                </c:pt>
                <c:pt idx="412">
                  <c:v>1.1882257628950121E-3</c:v>
                </c:pt>
                <c:pt idx="413">
                  <c:v>3.6186875506345473E-3</c:v>
                </c:pt>
                <c:pt idx="414">
                  <c:v>4.9419389684040027E-3</c:v>
                </c:pt>
                <c:pt idx="415">
                  <c:v>5.67107750472573E-3</c:v>
                </c:pt>
                <c:pt idx="416">
                  <c:v>3.7537132055089906E-3</c:v>
                </c:pt>
                <c:pt idx="417">
                  <c:v>7.1293545773696287E-3</c:v>
                </c:pt>
                <c:pt idx="418">
                  <c:v>6.2381852551984807E-3</c:v>
                </c:pt>
                <c:pt idx="419">
                  <c:v>2.8625438833378425E-3</c:v>
                </c:pt>
                <c:pt idx="420">
                  <c:v>5.076964623278446E-3</c:v>
                </c:pt>
                <c:pt idx="421">
                  <c:v>4.4018363489062295E-3</c:v>
                </c:pt>
                <c:pt idx="422">
                  <c:v>3.4566567647851265E-3</c:v>
                </c:pt>
                <c:pt idx="423">
                  <c:v>-7.2913853632206038E-4</c:v>
                </c:pt>
                <c:pt idx="424">
                  <c:v>0</c:v>
                </c:pt>
              </c:numCache>
            </c:numRef>
          </c:val>
          <c:smooth val="0"/>
        </c:ser>
        <c:ser>
          <c:idx val="2"/>
          <c:order val="2"/>
          <c:tx>
            <c:strRef>
              <c:f>'[Presentation Data (1).xlsx]Yields'!$D$428</c:f>
              <c:strCache>
                <c:ptCount val="1"/>
                <c:pt idx="0">
                  <c:v>SP 500 HY Bond TR</c:v>
                </c:pt>
              </c:strCache>
            </c:strRef>
          </c:tx>
          <c:spPr>
            <a:ln w="28575" cap="rnd">
              <a:solidFill>
                <a:schemeClr val="accent3"/>
              </a:solidFill>
              <a:round/>
            </a:ln>
            <a:effectLst/>
          </c:spPr>
          <c:marker>
            <c:symbol val="none"/>
          </c:marker>
          <c:cat>
            <c:numRef>
              <c:f>'[Presentation Data (1).xlsx]Yields'!$A$429:$A$853</c:f>
              <c:numCache>
                <c:formatCode>m/d/yyyy</c:formatCode>
                <c:ptCount val="425"/>
                <c:pt idx="0">
                  <c:v>42979</c:v>
                </c:pt>
                <c:pt idx="1">
                  <c:v>42978</c:v>
                </c:pt>
                <c:pt idx="2">
                  <c:v>42977</c:v>
                </c:pt>
                <c:pt idx="3">
                  <c:v>42976</c:v>
                </c:pt>
                <c:pt idx="4">
                  <c:v>42975</c:v>
                </c:pt>
                <c:pt idx="5">
                  <c:v>42972</c:v>
                </c:pt>
                <c:pt idx="6">
                  <c:v>42971</c:v>
                </c:pt>
                <c:pt idx="7">
                  <c:v>42970</c:v>
                </c:pt>
                <c:pt idx="8">
                  <c:v>42969</c:v>
                </c:pt>
                <c:pt idx="9">
                  <c:v>42968</c:v>
                </c:pt>
                <c:pt idx="10">
                  <c:v>42965</c:v>
                </c:pt>
                <c:pt idx="11">
                  <c:v>42964</c:v>
                </c:pt>
                <c:pt idx="12">
                  <c:v>42963</c:v>
                </c:pt>
                <c:pt idx="13">
                  <c:v>42962</c:v>
                </c:pt>
                <c:pt idx="14">
                  <c:v>42961</c:v>
                </c:pt>
                <c:pt idx="15">
                  <c:v>42958</c:v>
                </c:pt>
                <c:pt idx="16">
                  <c:v>42957</c:v>
                </c:pt>
                <c:pt idx="17">
                  <c:v>42956</c:v>
                </c:pt>
                <c:pt idx="18">
                  <c:v>42955</c:v>
                </c:pt>
                <c:pt idx="19">
                  <c:v>42954</c:v>
                </c:pt>
                <c:pt idx="20">
                  <c:v>42951</c:v>
                </c:pt>
                <c:pt idx="21">
                  <c:v>42950</c:v>
                </c:pt>
                <c:pt idx="22">
                  <c:v>42949</c:v>
                </c:pt>
                <c:pt idx="23">
                  <c:v>42948</c:v>
                </c:pt>
                <c:pt idx="24">
                  <c:v>42947</c:v>
                </c:pt>
                <c:pt idx="25">
                  <c:v>42944</c:v>
                </c:pt>
                <c:pt idx="26">
                  <c:v>42943</c:v>
                </c:pt>
                <c:pt idx="27">
                  <c:v>42942</c:v>
                </c:pt>
                <c:pt idx="28">
                  <c:v>42941</c:v>
                </c:pt>
                <c:pt idx="29">
                  <c:v>42940</c:v>
                </c:pt>
                <c:pt idx="30">
                  <c:v>42937</c:v>
                </c:pt>
                <c:pt idx="31">
                  <c:v>42936</c:v>
                </c:pt>
                <c:pt idx="32">
                  <c:v>42935</c:v>
                </c:pt>
                <c:pt idx="33">
                  <c:v>42934</c:v>
                </c:pt>
                <c:pt idx="34">
                  <c:v>42933</c:v>
                </c:pt>
                <c:pt idx="35">
                  <c:v>42930</c:v>
                </c:pt>
                <c:pt idx="36">
                  <c:v>42929</c:v>
                </c:pt>
                <c:pt idx="37">
                  <c:v>42928</c:v>
                </c:pt>
                <c:pt idx="38">
                  <c:v>42927</c:v>
                </c:pt>
                <c:pt idx="39">
                  <c:v>42926</c:v>
                </c:pt>
                <c:pt idx="40">
                  <c:v>42923</c:v>
                </c:pt>
                <c:pt idx="41">
                  <c:v>42922</c:v>
                </c:pt>
                <c:pt idx="42">
                  <c:v>42921</c:v>
                </c:pt>
                <c:pt idx="43">
                  <c:v>42919</c:v>
                </c:pt>
                <c:pt idx="44">
                  <c:v>42916</c:v>
                </c:pt>
                <c:pt idx="45">
                  <c:v>42915</c:v>
                </c:pt>
                <c:pt idx="46">
                  <c:v>42914</c:v>
                </c:pt>
                <c:pt idx="47">
                  <c:v>42913</c:v>
                </c:pt>
                <c:pt idx="48">
                  <c:v>42912</c:v>
                </c:pt>
                <c:pt idx="49">
                  <c:v>42909</c:v>
                </c:pt>
                <c:pt idx="50">
                  <c:v>42908</c:v>
                </c:pt>
                <c:pt idx="51">
                  <c:v>42907</c:v>
                </c:pt>
                <c:pt idx="52">
                  <c:v>42906</c:v>
                </c:pt>
                <c:pt idx="53">
                  <c:v>42905</c:v>
                </c:pt>
                <c:pt idx="54">
                  <c:v>42902</c:v>
                </c:pt>
                <c:pt idx="55">
                  <c:v>42901</c:v>
                </c:pt>
                <c:pt idx="56">
                  <c:v>42900</c:v>
                </c:pt>
                <c:pt idx="57">
                  <c:v>42899</c:v>
                </c:pt>
                <c:pt idx="58">
                  <c:v>42898</c:v>
                </c:pt>
                <c:pt idx="59">
                  <c:v>42895</c:v>
                </c:pt>
                <c:pt idx="60">
                  <c:v>42894</c:v>
                </c:pt>
                <c:pt idx="61">
                  <c:v>42893</c:v>
                </c:pt>
                <c:pt idx="62">
                  <c:v>42892</c:v>
                </c:pt>
                <c:pt idx="63">
                  <c:v>42891</c:v>
                </c:pt>
                <c:pt idx="64">
                  <c:v>42888</c:v>
                </c:pt>
                <c:pt idx="65">
                  <c:v>42887</c:v>
                </c:pt>
                <c:pt idx="66">
                  <c:v>42886</c:v>
                </c:pt>
                <c:pt idx="67">
                  <c:v>42885</c:v>
                </c:pt>
                <c:pt idx="68">
                  <c:v>42881</c:v>
                </c:pt>
                <c:pt idx="69">
                  <c:v>42880</c:v>
                </c:pt>
                <c:pt idx="70">
                  <c:v>42879</c:v>
                </c:pt>
                <c:pt idx="71">
                  <c:v>42878</c:v>
                </c:pt>
                <c:pt idx="72">
                  <c:v>42877</c:v>
                </c:pt>
                <c:pt idx="73">
                  <c:v>42874</c:v>
                </c:pt>
                <c:pt idx="74">
                  <c:v>42873</c:v>
                </c:pt>
                <c:pt idx="75">
                  <c:v>42872</c:v>
                </c:pt>
                <c:pt idx="76">
                  <c:v>42871</c:v>
                </c:pt>
                <c:pt idx="77">
                  <c:v>42870</c:v>
                </c:pt>
                <c:pt idx="78">
                  <c:v>42867</c:v>
                </c:pt>
                <c:pt idx="79">
                  <c:v>42866</c:v>
                </c:pt>
                <c:pt idx="80">
                  <c:v>42865</c:v>
                </c:pt>
                <c:pt idx="81">
                  <c:v>42864</c:v>
                </c:pt>
                <c:pt idx="82">
                  <c:v>42863</c:v>
                </c:pt>
                <c:pt idx="83">
                  <c:v>42860</c:v>
                </c:pt>
                <c:pt idx="84">
                  <c:v>42859</c:v>
                </c:pt>
                <c:pt idx="85">
                  <c:v>42858</c:v>
                </c:pt>
                <c:pt idx="86">
                  <c:v>42857</c:v>
                </c:pt>
                <c:pt idx="87">
                  <c:v>42856</c:v>
                </c:pt>
                <c:pt idx="88">
                  <c:v>42853</c:v>
                </c:pt>
                <c:pt idx="89">
                  <c:v>42852</c:v>
                </c:pt>
                <c:pt idx="90">
                  <c:v>42851</c:v>
                </c:pt>
                <c:pt idx="91">
                  <c:v>42850</c:v>
                </c:pt>
                <c:pt idx="92">
                  <c:v>42849</c:v>
                </c:pt>
                <c:pt idx="93">
                  <c:v>42846</c:v>
                </c:pt>
                <c:pt idx="94">
                  <c:v>42845</c:v>
                </c:pt>
                <c:pt idx="95">
                  <c:v>42844</c:v>
                </c:pt>
                <c:pt idx="96">
                  <c:v>42843</c:v>
                </c:pt>
                <c:pt idx="97">
                  <c:v>42842</c:v>
                </c:pt>
                <c:pt idx="98">
                  <c:v>42838</c:v>
                </c:pt>
                <c:pt idx="99">
                  <c:v>42837</c:v>
                </c:pt>
                <c:pt idx="100">
                  <c:v>42836</c:v>
                </c:pt>
                <c:pt idx="101">
                  <c:v>42835</c:v>
                </c:pt>
                <c:pt idx="102">
                  <c:v>42832</c:v>
                </c:pt>
                <c:pt idx="103">
                  <c:v>42831</c:v>
                </c:pt>
                <c:pt idx="104">
                  <c:v>42830</c:v>
                </c:pt>
                <c:pt idx="105">
                  <c:v>42829</c:v>
                </c:pt>
                <c:pt idx="106">
                  <c:v>42828</c:v>
                </c:pt>
                <c:pt idx="107">
                  <c:v>42825</c:v>
                </c:pt>
                <c:pt idx="108">
                  <c:v>42824</c:v>
                </c:pt>
                <c:pt idx="109">
                  <c:v>42823</c:v>
                </c:pt>
                <c:pt idx="110">
                  <c:v>42822</c:v>
                </c:pt>
                <c:pt idx="111">
                  <c:v>42821</c:v>
                </c:pt>
                <c:pt idx="112">
                  <c:v>42818</c:v>
                </c:pt>
                <c:pt idx="113">
                  <c:v>42817</c:v>
                </c:pt>
                <c:pt idx="114">
                  <c:v>42816</c:v>
                </c:pt>
                <c:pt idx="115">
                  <c:v>42815</c:v>
                </c:pt>
                <c:pt idx="116">
                  <c:v>42814</c:v>
                </c:pt>
                <c:pt idx="117">
                  <c:v>42811</c:v>
                </c:pt>
                <c:pt idx="118">
                  <c:v>42810</c:v>
                </c:pt>
                <c:pt idx="119">
                  <c:v>42809</c:v>
                </c:pt>
                <c:pt idx="120">
                  <c:v>42808</c:v>
                </c:pt>
                <c:pt idx="121">
                  <c:v>42807</c:v>
                </c:pt>
                <c:pt idx="122">
                  <c:v>42804</c:v>
                </c:pt>
                <c:pt idx="123">
                  <c:v>42803</c:v>
                </c:pt>
                <c:pt idx="124">
                  <c:v>42802</c:v>
                </c:pt>
                <c:pt idx="125">
                  <c:v>42801</c:v>
                </c:pt>
                <c:pt idx="126">
                  <c:v>42800</c:v>
                </c:pt>
                <c:pt idx="127">
                  <c:v>42797</c:v>
                </c:pt>
                <c:pt idx="128">
                  <c:v>42796</c:v>
                </c:pt>
                <c:pt idx="129">
                  <c:v>42795</c:v>
                </c:pt>
                <c:pt idx="130">
                  <c:v>42794</c:v>
                </c:pt>
                <c:pt idx="131">
                  <c:v>42793</c:v>
                </c:pt>
                <c:pt idx="132">
                  <c:v>42790</c:v>
                </c:pt>
                <c:pt idx="133">
                  <c:v>42789</c:v>
                </c:pt>
                <c:pt idx="134">
                  <c:v>42788</c:v>
                </c:pt>
                <c:pt idx="135">
                  <c:v>42787</c:v>
                </c:pt>
                <c:pt idx="136">
                  <c:v>42783</c:v>
                </c:pt>
                <c:pt idx="137">
                  <c:v>42782</c:v>
                </c:pt>
                <c:pt idx="138">
                  <c:v>42781</c:v>
                </c:pt>
                <c:pt idx="139">
                  <c:v>42780</c:v>
                </c:pt>
                <c:pt idx="140">
                  <c:v>42779</c:v>
                </c:pt>
                <c:pt idx="141">
                  <c:v>42776</c:v>
                </c:pt>
                <c:pt idx="142">
                  <c:v>42775</c:v>
                </c:pt>
                <c:pt idx="143">
                  <c:v>42774</c:v>
                </c:pt>
                <c:pt idx="144">
                  <c:v>42773</c:v>
                </c:pt>
                <c:pt idx="145">
                  <c:v>42772</c:v>
                </c:pt>
                <c:pt idx="146">
                  <c:v>42769</c:v>
                </c:pt>
                <c:pt idx="147">
                  <c:v>42768</c:v>
                </c:pt>
                <c:pt idx="148">
                  <c:v>42767</c:v>
                </c:pt>
                <c:pt idx="149">
                  <c:v>42766</c:v>
                </c:pt>
                <c:pt idx="150">
                  <c:v>42765</c:v>
                </c:pt>
                <c:pt idx="151">
                  <c:v>42762</c:v>
                </c:pt>
                <c:pt idx="152">
                  <c:v>42761</c:v>
                </c:pt>
                <c:pt idx="153">
                  <c:v>42760</c:v>
                </c:pt>
                <c:pt idx="154">
                  <c:v>42759</c:v>
                </c:pt>
                <c:pt idx="155">
                  <c:v>42758</c:v>
                </c:pt>
                <c:pt idx="156">
                  <c:v>42755</c:v>
                </c:pt>
                <c:pt idx="157">
                  <c:v>42754</c:v>
                </c:pt>
                <c:pt idx="158">
                  <c:v>42753</c:v>
                </c:pt>
                <c:pt idx="159">
                  <c:v>42752</c:v>
                </c:pt>
                <c:pt idx="160">
                  <c:v>42748</c:v>
                </c:pt>
                <c:pt idx="161">
                  <c:v>42747</c:v>
                </c:pt>
                <c:pt idx="162">
                  <c:v>42746</c:v>
                </c:pt>
                <c:pt idx="163">
                  <c:v>42745</c:v>
                </c:pt>
                <c:pt idx="164">
                  <c:v>42744</c:v>
                </c:pt>
                <c:pt idx="165">
                  <c:v>42741</c:v>
                </c:pt>
                <c:pt idx="166">
                  <c:v>42740</c:v>
                </c:pt>
                <c:pt idx="167">
                  <c:v>42739</c:v>
                </c:pt>
                <c:pt idx="168">
                  <c:v>42738</c:v>
                </c:pt>
                <c:pt idx="169">
                  <c:v>42734</c:v>
                </c:pt>
                <c:pt idx="170">
                  <c:v>42733</c:v>
                </c:pt>
                <c:pt idx="171">
                  <c:v>42732</c:v>
                </c:pt>
                <c:pt idx="172">
                  <c:v>42731</c:v>
                </c:pt>
                <c:pt idx="173">
                  <c:v>42727</c:v>
                </c:pt>
                <c:pt idx="174">
                  <c:v>42726</c:v>
                </c:pt>
                <c:pt idx="175">
                  <c:v>42725</c:v>
                </c:pt>
                <c:pt idx="176">
                  <c:v>42724</c:v>
                </c:pt>
                <c:pt idx="177">
                  <c:v>42723</c:v>
                </c:pt>
                <c:pt idx="178">
                  <c:v>42720</c:v>
                </c:pt>
                <c:pt idx="179">
                  <c:v>42719</c:v>
                </c:pt>
                <c:pt idx="180">
                  <c:v>42718</c:v>
                </c:pt>
                <c:pt idx="181">
                  <c:v>42717</c:v>
                </c:pt>
                <c:pt idx="182">
                  <c:v>42716</c:v>
                </c:pt>
                <c:pt idx="183">
                  <c:v>42713</c:v>
                </c:pt>
                <c:pt idx="184">
                  <c:v>42712</c:v>
                </c:pt>
                <c:pt idx="185">
                  <c:v>42711</c:v>
                </c:pt>
                <c:pt idx="186">
                  <c:v>42710</c:v>
                </c:pt>
                <c:pt idx="187">
                  <c:v>42709</c:v>
                </c:pt>
                <c:pt idx="188">
                  <c:v>42706</c:v>
                </c:pt>
                <c:pt idx="189">
                  <c:v>42705</c:v>
                </c:pt>
                <c:pt idx="190">
                  <c:v>42704</c:v>
                </c:pt>
                <c:pt idx="191">
                  <c:v>42703</c:v>
                </c:pt>
                <c:pt idx="192">
                  <c:v>42702</c:v>
                </c:pt>
                <c:pt idx="193">
                  <c:v>42699</c:v>
                </c:pt>
                <c:pt idx="194">
                  <c:v>42698</c:v>
                </c:pt>
                <c:pt idx="195">
                  <c:v>42697</c:v>
                </c:pt>
                <c:pt idx="196">
                  <c:v>42696</c:v>
                </c:pt>
                <c:pt idx="197">
                  <c:v>42695</c:v>
                </c:pt>
                <c:pt idx="198">
                  <c:v>42692</c:v>
                </c:pt>
                <c:pt idx="199">
                  <c:v>42691</c:v>
                </c:pt>
                <c:pt idx="200">
                  <c:v>42690</c:v>
                </c:pt>
                <c:pt idx="201">
                  <c:v>42689</c:v>
                </c:pt>
                <c:pt idx="202">
                  <c:v>42688</c:v>
                </c:pt>
                <c:pt idx="203">
                  <c:v>42685</c:v>
                </c:pt>
                <c:pt idx="204">
                  <c:v>42684</c:v>
                </c:pt>
                <c:pt idx="205">
                  <c:v>42683</c:v>
                </c:pt>
                <c:pt idx="206">
                  <c:v>42682</c:v>
                </c:pt>
                <c:pt idx="207">
                  <c:v>42681</c:v>
                </c:pt>
                <c:pt idx="208">
                  <c:v>42678</c:v>
                </c:pt>
                <c:pt idx="209">
                  <c:v>42677</c:v>
                </c:pt>
                <c:pt idx="210">
                  <c:v>42676</c:v>
                </c:pt>
                <c:pt idx="211">
                  <c:v>42675</c:v>
                </c:pt>
                <c:pt idx="212">
                  <c:v>42674</c:v>
                </c:pt>
                <c:pt idx="213">
                  <c:v>42671</c:v>
                </c:pt>
                <c:pt idx="214">
                  <c:v>42670</c:v>
                </c:pt>
                <c:pt idx="215">
                  <c:v>42669</c:v>
                </c:pt>
                <c:pt idx="216">
                  <c:v>42668</c:v>
                </c:pt>
                <c:pt idx="217">
                  <c:v>42667</c:v>
                </c:pt>
                <c:pt idx="218">
                  <c:v>42664</c:v>
                </c:pt>
                <c:pt idx="219">
                  <c:v>42663</c:v>
                </c:pt>
                <c:pt idx="220">
                  <c:v>42662</c:v>
                </c:pt>
                <c:pt idx="221">
                  <c:v>42661</c:v>
                </c:pt>
                <c:pt idx="222">
                  <c:v>42660</c:v>
                </c:pt>
                <c:pt idx="223">
                  <c:v>42657</c:v>
                </c:pt>
                <c:pt idx="224">
                  <c:v>42656</c:v>
                </c:pt>
                <c:pt idx="225">
                  <c:v>42655</c:v>
                </c:pt>
                <c:pt idx="226">
                  <c:v>42654</c:v>
                </c:pt>
                <c:pt idx="227">
                  <c:v>42653</c:v>
                </c:pt>
                <c:pt idx="228">
                  <c:v>42650</c:v>
                </c:pt>
                <c:pt idx="229">
                  <c:v>42649</c:v>
                </c:pt>
                <c:pt idx="230">
                  <c:v>42648</c:v>
                </c:pt>
                <c:pt idx="231">
                  <c:v>42647</c:v>
                </c:pt>
                <c:pt idx="232">
                  <c:v>42646</c:v>
                </c:pt>
                <c:pt idx="233">
                  <c:v>42643</c:v>
                </c:pt>
                <c:pt idx="234">
                  <c:v>42642</c:v>
                </c:pt>
                <c:pt idx="235">
                  <c:v>42641</c:v>
                </c:pt>
                <c:pt idx="236">
                  <c:v>42640</c:v>
                </c:pt>
                <c:pt idx="237">
                  <c:v>42639</c:v>
                </c:pt>
                <c:pt idx="238">
                  <c:v>42636</c:v>
                </c:pt>
                <c:pt idx="239">
                  <c:v>42635</c:v>
                </c:pt>
                <c:pt idx="240">
                  <c:v>42634</c:v>
                </c:pt>
                <c:pt idx="241">
                  <c:v>42633</c:v>
                </c:pt>
                <c:pt idx="242">
                  <c:v>42632</c:v>
                </c:pt>
                <c:pt idx="243">
                  <c:v>42629</c:v>
                </c:pt>
                <c:pt idx="244">
                  <c:v>42628</c:v>
                </c:pt>
                <c:pt idx="245">
                  <c:v>42627</c:v>
                </c:pt>
                <c:pt idx="246">
                  <c:v>42626</c:v>
                </c:pt>
                <c:pt idx="247">
                  <c:v>42625</c:v>
                </c:pt>
                <c:pt idx="248">
                  <c:v>42622</c:v>
                </c:pt>
                <c:pt idx="249">
                  <c:v>42621</c:v>
                </c:pt>
                <c:pt idx="250">
                  <c:v>42620</c:v>
                </c:pt>
                <c:pt idx="251">
                  <c:v>42619</c:v>
                </c:pt>
                <c:pt idx="252">
                  <c:v>42618</c:v>
                </c:pt>
                <c:pt idx="253">
                  <c:v>42615</c:v>
                </c:pt>
                <c:pt idx="254">
                  <c:v>42614</c:v>
                </c:pt>
                <c:pt idx="255">
                  <c:v>42613</c:v>
                </c:pt>
                <c:pt idx="256">
                  <c:v>42612</c:v>
                </c:pt>
                <c:pt idx="257">
                  <c:v>42611</c:v>
                </c:pt>
                <c:pt idx="258">
                  <c:v>42608</c:v>
                </c:pt>
                <c:pt idx="259">
                  <c:v>42607</c:v>
                </c:pt>
                <c:pt idx="260">
                  <c:v>42606</c:v>
                </c:pt>
                <c:pt idx="261">
                  <c:v>42605</c:v>
                </c:pt>
                <c:pt idx="262">
                  <c:v>42604</c:v>
                </c:pt>
                <c:pt idx="263">
                  <c:v>42601</c:v>
                </c:pt>
                <c:pt idx="264">
                  <c:v>42600</c:v>
                </c:pt>
                <c:pt idx="265">
                  <c:v>42599</c:v>
                </c:pt>
                <c:pt idx="266">
                  <c:v>42598</c:v>
                </c:pt>
                <c:pt idx="267">
                  <c:v>42597</c:v>
                </c:pt>
                <c:pt idx="268">
                  <c:v>42594</c:v>
                </c:pt>
                <c:pt idx="269">
                  <c:v>42593</c:v>
                </c:pt>
                <c:pt idx="270">
                  <c:v>42592</c:v>
                </c:pt>
                <c:pt idx="271">
                  <c:v>42591</c:v>
                </c:pt>
                <c:pt idx="272">
                  <c:v>42590</c:v>
                </c:pt>
                <c:pt idx="273">
                  <c:v>42587</c:v>
                </c:pt>
                <c:pt idx="274">
                  <c:v>42586</c:v>
                </c:pt>
                <c:pt idx="275">
                  <c:v>42585</c:v>
                </c:pt>
                <c:pt idx="276">
                  <c:v>42584</c:v>
                </c:pt>
                <c:pt idx="277">
                  <c:v>42583</c:v>
                </c:pt>
                <c:pt idx="278">
                  <c:v>42580</c:v>
                </c:pt>
                <c:pt idx="279">
                  <c:v>42579</c:v>
                </c:pt>
                <c:pt idx="280">
                  <c:v>42578</c:v>
                </c:pt>
                <c:pt idx="281">
                  <c:v>42577</c:v>
                </c:pt>
                <c:pt idx="282">
                  <c:v>42576</c:v>
                </c:pt>
                <c:pt idx="283">
                  <c:v>42573</c:v>
                </c:pt>
                <c:pt idx="284">
                  <c:v>42572</c:v>
                </c:pt>
                <c:pt idx="285">
                  <c:v>42571</c:v>
                </c:pt>
                <c:pt idx="286">
                  <c:v>42570</c:v>
                </c:pt>
                <c:pt idx="287">
                  <c:v>42569</c:v>
                </c:pt>
                <c:pt idx="288">
                  <c:v>42566</c:v>
                </c:pt>
                <c:pt idx="289">
                  <c:v>42565</c:v>
                </c:pt>
                <c:pt idx="290">
                  <c:v>42564</c:v>
                </c:pt>
                <c:pt idx="291">
                  <c:v>42563</c:v>
                </c:pt>
                <c:pt idx="292">
                  <c:v>42562</c:v>
                </c:pt>
                <c:pt idx="293">
                  <c:v>42559</c:v>
                </c:pt>
                <c:pt idx="294">
                  <c:v>42558</c:v>
                </c:pt>
                <c:pt idx="295">
                  <c:v>42557</c:v>
                </c:pt>
                <c:pt idx="296">
                  <c:v>42556</c:v>
                </c:pt>
                <c:pt idx="297">
                  <c:v>42555</c:v>
                </c:pt>
                <c:pt idx="298">
                  <c:v>42552</c:v>
                </c:pt>
                <c:pt idx="299">
                  <c:v>42551</c:v>
                </c:pt>
                <c:pt idx="300">
                  <c:v>42550</c:v>
                </c:pt>
                <c:pt idx="301">
                  <c:v>42549</c:v>
                </c:pt>
                <c:pt idx="302">
                  <c:v>42548</c:v>
                </c:pt>
                <c:pt idx="303">
                  <c:v>42545</c:v>
                </c:pt>
                <c:pt idx="304">
                  <c:v>42544</c:v>
                </c:pt>
                <c:pt idx="305">
                  <c:v>42543</c:v>
                </c:pt>
                <c:pt idx="306">
                  <c:v>42542</c:v>
                </c:pt>
                <c:pt idx="307">
                  <c:v>42541</c:v>
                </c:pt>
                <c:pt idx="308">
                  <c:v>42538</c:v>
                </c:pt>
                <c:pt idx="309">
                  <c:v>42537</c:v>
                </c:pt>
                <c:pt idx="310">
                  <c:v>42536</c:v>
                </c:pt>
                <c:pt idx="311">
                  <c:v>42535</c:v>
                </c:pt>
                <c:pt idx="312">
                  <c:v>42534</c:v>
                </c:pt>
                <c:pt idx="313">
                  <c:v>42531</c:v>
                </c:pt>
                <c:pt idx="314">
                  <c:v>42530</c:v>
                </c:pt>
                <c:pt idx="315">
                  <c:v>42529</c:v>
                </c:pt>
                <c:pt idx="316">
                  <c:v>42528</c:v>
                </c:pt>
                <c:pt idx="317">
                  <c:v>42527</c:v>
                </c:pt>
                <c:pt idx="318">
                  <c:v>42524</c:v>
                </c:pt>
                <c:pt idx="319">
                  <c:v>42523</c:v>
                </c:pt>
                <c:pt idx="320">
                  <c:v>42522</c:v>
                </c:pt>
                <c:pt idx="321">
                  <c:v>42521</c:v>
                </c:pt>
                <c:pt idx="322">
                  <c:v>42520</c:v>
                </c:pt>
                <c:pt idx="323">
                  <c:v>42517</c:v>
                </c:pt>
                <c:pt idx="324">
                  <c:v>42516</c:v>
                </c:pt>
                <c:pt idx="325">
                  <c:v>42515</c:v>
                </c:pt>
                <c:pt idx="326">
                  <c:v>42514</c:v>
                </c:pt>
                <c:pt idx="327">
                  <c:v>42513</c:v>
                </c:pt>
                <c:pt idx="328">
                  <c:v>42510</c:v>
                </c:pt>
                <c:pt idx="329">
                  <c:v>42509</c:v>
                </c:pt>
                <c:pt idx="330">
                  <c:v>42508</c:v>
                </c:pt>
                <c:pt idx="331">
                  <c:v>42507</c:v>
                </c:pt>
                <c:pt idx="332">
                  <c:v>42506</c:v>
                </c:pt>
                <c:pt idx="333">
                  <c:v>42503</c:v>
                </c:pt>
                <c:pt idx="334">
                  <c:v>42502</c:v>
                </c:pt>
                <c:pt idx="335">
                  <c:v>42501</c:v>
                </c:pt>
                <c:pt idx="336">
                  <c:v>42500</c:v>
                </c:pt>
                <c:pt idx="337">
                  <c:v>42499</c:v>
                </c:pt>
                <c:pt idx="338">
                  <c:v>42496</c:v>
                </c:pt>
                <c:pt idx="339">
                  <c:v>42495</c:v>
                </c:pt>
                <c:pt idx="340">
                  <c:v>42494</c:v>
                </c:pt>
                <c:pt idx="341">
                  <c:v>42493</c:v>
                </c:pt>
                <c:pt idx="342">
                  <c:v>42492</c:v>
                </c:pt>
                <c:pt idx="343">
                  <c:v>42489</c:v>
                </c:pt>
                <c:pt idx="344">
                  <c:v>42488</c:v>
                </c:pt>
                <c:pt idx="345">
                  <c:v>42487</c:v>
                </c:pt>
                <c:pt idx="346">
                  <c:v>42486</c:v>
                </c:pt>
                <c:pt idx="347">
                  <c:v>42485</c:v>
                </c:pt>
                <c:pt idx="348">
                  <c:v>42482</c:v>
                </c:pt>
                <c:pt idx="349">
                  <c:v>42481</c:v>
                </c:pt>
                <c:pt idx="350">
                  <c:v>42480</c:v>
                </c:pt>
                <c:pt idx="351">
                  <c:v>42479</c:v>
                </c:pt>
                <c:pt idx="352">
                  <c:v>42478</c:v>
                </c:pt>
                <c:pt idx="353">
                  <c:v>42475</c:v>
                </c:pt>
                <c:pt idx="354">
                  <c:v>42474</c:v>
                </c:pt>
                <c:pt idx="355">
                  <c:v>42473</c:v>
                </c:pt>
                <c:pt idx="356">
                  <c:v>42472</c:v>
                </c:pt>
                <c:pt idx="357">
                  <c:v>42471</c:v>
                </c:pt>
                <c:pt idx="358">
                  <c:v>42468</c:v>
                </c:pt>
                <c:pt idx="359">
                  <c:v>42467</c:v>
                </c:pt>
                <c:pt idx="360">
                  <c:v>42466</c:v>
                </c:pt>
                <c:pt idx="361">
                  <c:v>42465</c:v>
                </c:pt>
                <c:pt idx="362">
                  <c:v>42464</c:v>
                </c:pt>
                <c:pt idx="363">
                  <c:v>42461</c:v>
                </c:pt>
                <c:pt idx="364">
                  <c:v>42460</c:v>
                </c:pt>
                <c:pt idx="365">
                  <c:v>42459</c:v>
                </c:pt>
                <c:pt idx="366">
                  <c:v>42458</c:v>
                </c:pt>
                <c:pt idx="367">
                  <c:v>42457</c:v>
                </c:pt>
                <c:pt idx="368">
                  <c:v>42453</c:v>
                </c:pt>
                <c:pt idx="369">
                  <c:v>42452</c:v>
                </c:pt>
                <c:pt idx="370">
                  <c:v>42451</c:v>
                </c:pt>
                <c:pt idx="371">
                  <c:v>42450</c:v>
                </c:pt>
                <c:pt idx="372">
                  <c:v>42447</c:v>
                </c:pt>
                <c:pt idx="373">
                  <c:v>42446</c:v>
                </c:pt>
                <c:pt idx="374">
                  <c:v>42445</c:v>
                </c:pt>
                <c:pt idx="375">
                  <c:v>42444</c:v>
                </c:pt>
                <c:pt idx="376">
                  <c:v>42443</c:v>
                </c:pt>
                <c:pt idx="377">
                  <c:v>42440</c:v>
                </c:pt>
                <c:pt idx="378">
                  <c:v>42439</c:v>
                </c:pt>
                <c:pt idx="379">
                  <c:v>42438</c:v>
                </c:pt>
                <c:pt idx="380">
                  <c:v>42437</c:v>
                </c:pt>
                <c:pt idx="381">
                  <c:v>42436</c:v>
                </c:pt>
                <c:pt idx="382">
                  <c:v>42433</c:v>
                </c:pt>
                <c:pt idx="383">
                  <c:v>42432</c:v>
                </c:pt>
                <c:pt idx="384">
                  <c:v>42431</c:v>
                </c:pt>
                <c:pt idx="385">
                  <c:v>42430</c:v>
                </c:pt>
                <c:pt idx="386">
                  <c:v>42429</c:v>
                </c:pt>
                <c:pt idx="387">
                  <c:v>42426</c:v>
                </c:pt>
                <c:pt idx="388">
                  <c:v>42425</c:v>
                </c:pt>
                <c:pt idx="389">
                  <c:v>42424</c:v>
                </c:pt>
                <c:pt idx="390">
                  <c:v>42423</c:v>
                </c:pt>
                <c:pt idx="391">
                  <c:v>42422</c:v>
                </c:pt>
                <c:pt idx="392">
                  <c:v>42419</c:v>
                </c:pt>
                <c:pt idx="393">
                  <c:v>42418</c:v>
                </c:pt>
                <c:pt idx="394">
                  <c:v>42417</c:v>
                </c:pt>
                <c:pt idx="395">
                  <c:v>42416</c:v>
                </c:pt>
                <c:pt idx="396">
                  <c:v>42412</c:v>
                </c:pt>
                <c:pt idx="397">
                  <c:v>42411</c:v>
                </c:pt>
                <c:pt idx="398">
                  <c:v>42410</c:v>
                </c:pt>
                <c:pt idx="399">
                  <c:v>42409</c:v>
                </c:pt>
                <c:pt idx="400">
                  <c:v>42408</c:v>
                </c:pt>
                <c:pt idx="401">
                  <c:v>42405</c:v>
                </c:pt>
                <c:pt idx="402">
                  <c:v>42404</c:v>
                </c:pt>
                <c:pt idx="403">
                  <c:v>42403</c:v>
                </c:pt>
                <c:pt idx="404">
                  <c:v>42402</c:v>
                </c:pt>
                <c:pt idx="405">
                  <c:v>42401</c:v>
                </c:pt>
                <c:pt idx="406">
                  <c:v>42398</c:v>
                </c:pt>
                <c:pt idx="407">
                  <c:v>42397</c:v>
                </c:pt>
                <c:pt idx="408">
                  <c:v>42396</c:v>
                </c:pt>
                <c:pt idx="409">
                  <c:v>42395</c:v>
                </c:pt>
                <c:pt idx="410">
                  <c:v>42394</c:v>
                </c:pt>
                <c:pt idx="411">
                  <c:v>42391</c:v>
                </c:pt>
                <c:pt idx="412">
                  <c:v>42390</c:v>
                </c:pt>
                <c:pt idx="413">
                  <c:v>42389</c:v>
                </c:pt>
                <c:pt idx="414">
                  <c:v>42388</c:v>
                </c:pt>
                <c:pt idx="415">
                  <c:v>42384</c:v>
                </c:pt>
                <c:pt idx="416">
                  <c:v>42383</c:v>
                </c:pt>
                <c:pt idx="417">
                  <c:v>42382</c:v>
                </c:pt>
                <c:pt idx="418">
                  <c:v>42381</c:v>
                </c:pt>
                <c:pt idx="419">
                  <c:v>42380</c:v>
                </c:pt>
                <c:pt idx="420">
                  <c:v>42377</c:v>
                </c:pt>
                <c:pt idx="421">
                  <c:v>42376</c:v>
                </c:pt>
                <c:pt idx="422">
                  <c:v>42375</c:v>
                </c:pt>
                <c:pt idx="423">
                  <c:v>42374</c:v>
                </c:pt>
                <c:pt idx="424">
                  <c:v>42373</c:v>
                </c:pt>
              </c:numCache>
            </c:numRef>
          </c:cat>
          <c:val>
            <c:numRef>
              <c:f>'[Presentation Data (1).xlsx]Yields'!$D$429:$D$853</c:f>
              <c:numCache>
                <c:formatCode>0%</c:formatCode>
                <c:ptCount val="425"/>
                <c:pt idx="0">
                  <c:v>0.22086901744334275</c:v>
                </c:pt>
                <c:pt idx="1">
                  <c:v>0.22086901744334275</c:v>
                </c:pt>
                <c:pt idx="2">
                  <c:v>0.21917417845304699</c:v>
                </c:pt>
                <c:pt idx="3">
                  <c:v>0.21798929101735331</c:v>
                </c:pt>
                <c:pt idx="4">
                  <c:v>0.2176143266389694</c:v>
                </c:pt>
                <c:pt idx="5">
                  <c:v>0.21635444632759882</c:v>
                </c:pt>
                <c:pt idx="6">
                  <c:v>0.21510956459136366</c:v>
                </c:pt>
                <c:pt idx="7">
                  <c:v>0.21453961873622007</c:v>
                </c:pt>
                <c:pt idx="8">
                  <c:v>0.21324974127457885</c:v>
                </c:pt>
                <c:pt idx="9">
                  <c:v>0.21362470565296299</c:v>
                </c:pt>
                <c:pt idx="10">
                  <c:v>0.2131297526734961</c:v>
                </c:pt>
                <c:pt idx="11">
                  <c:v>0.21422464865837743</c:v>
                </c:pt>
                <c:pt idx="12">
                  <c:v>0.21464460876216762</c:v>
                </c:pt>
                <c:pt idx="13">
                  <c:v>0.21299476549727769</c:v>
                </c:pt>
                <c:pt idx="14">
                  <c:v>0.21320474554917279</c:v>
                </c:pt>
                <c:pt idx="15">
                  <c:v>0.21129992650698193</c:v>
                </c:pt>
                <c:pt idx="16">
                  <c:v>0.21302476264754833</c:v>
                </c:pt>
                <c:pt idx="17">
                  <c:v>0.21543953324434173</c:v>
                </c:pt>
                <c:pt idx="18">
                  <c:v>0.21896419840115189</c:v>
                </c:pt>
                <c:pt idx="19">
                  <c:v>0.22098900604442573</c:v>
                </c:pt>
                <c:pt idx="20">
                  <c:v>0.22131897469740358</c:v>
                </c:pt>
                <c:pt idx="21">
                  <c:v>0.22241387068228513</c:v>
                </c:pt>
                <c:pt idx="22">
                  <c:v>0.22191891770281824</c:v>
                </c:pt>
                <c:pt idx="23">
                  <c:v>0.22257885500877417</c:v>
                </c:pt>
                <c:pt idx="24">
                  <c:v>0.22152895474929868</c:v>
                </c:pt>
                <c:pt idx="25">
                  <c:v>0.22145396187362199</c:v>
                </c:pt>
                <c:pt idx="26">
                  <c:v>0.22073403026712457</c:v>
                </c:pt>
                <c:pt idx="27">
                  <c:v>0.22140896614821592</c:v>
                </c:pt>
                <c:pt idx="28">
                  <c:v>0.2191141841525055</c:v>
                </c:pt>
                <c:pt idx="29">
                  <c:v>0.22022407871252225</c:v>
                </c:pt>
                <c:pt idx="30">
                  <c:v>0.2207640274173952</c:v>
                </c:pt>
                <c:pt idx="31">
                  <c:v>0.21981911718386749</c:v>
                </c:pt>
                <c:pt idx="32">
                  <c:v>0.21840925112114351</c:v>
                </c:pt>
                <c:pt idx="33">
                  <c:v>0.21683440073193028</c:v>
                </c:pt>
                <c:pt idx="34">
                  <c:v>0.21504957029082239</c:v>
                </c:pt>
                <c:pt idx="35">
                  <c:v>0.21227483389078028</c:v>
                </c:pt>
                <c:pt idx="36">
                  <c:v>0.21068498492643206</c:v>
                </c:pt>
                <c:pt idx="37">
                  <c:v>0.21014503622155889</c:v>
                </c:pt>
                <c:pt idx="38">
                  <c:v>0.20674035966583171</c:v>
                </c:pt>
                <c:pt idx="39">
                  <c:v>0.20627540383663545</c:v>
                </c:pt>
                <c:pt idx="40">
                  <c:v>0.20585544373284548</c:v>
                </c:pt>
                <c:pt idx="41">
                  <c:v>0.2078052585004424</c:v>
                </c:pt>
                <c:pt idx="42">
                  <c:v>0.20959008894155051</c:v>
                </c:pt>
                <c:pt idx="43">
                  <c:v>0.2092301231383018</c:v>
                </c:pt>
                <c:pt idx="44">
                  <c:v>0.209650083242092</c:v>
                </c:pt>
                <c:pt idx="45">
                  <c:v>0.20984506471885167</c:v>
                </c:pt>
                <c:pt idx="46">
                  <c:v>0.21007004334588197</c:v>
                </c:pt>
                <c:pt idx="47">
                  <c:v>0.21078997495237939</c:v>
                </c:pt>
                <c:pt idx="48">
                  <c:v>0.21093996070373322</c:v>
                </c:pt>
                <c:pt idx="49">
                  <c:v>0.20939510746479084</c:v>
                </c:pt>
                <c:pt idx="50">
                  <c:v>0.20854018868207524</c:v>
                </c:pt>
                <c:pt idx="51">
                  <c:v>0.20956009179127988</c:v>
                </c:pt>
                <c:pt idx="52">
                  <c:v>0.21207985241402061</c:v>
                </c:pt>
                <c:pt idx="53">
                  <c:v>0.2136996985286399</c:v>
                </c:pt>
                <c:pt idx="54">
                  <c:v>0.2131297526734961</c:v>
                </c:pt>
                <c:pt idx="55">
                  <c:v>0.21345972132647395</c:v>
                </c:pt>
                <c:pt idx="56">
                  <c:v>0.21533454321839418</c:v>
                </c:pt>
                <c:pt idx="57">
                  <c:v>0.21263479969402899</c:v>
                </c:pt>
                <c:pt idx="58">
                  <c:v>0.21105994930481597</c:v>
                </c:pt>
                <c:pt idx="59">
                  <c:v>0.21066998635129663</c:v>
                </c:pt>
                <c:pt idx="60">
                  <c:v>0.20960508751668594</c:v>
                </c:pt>
                <c:pt idx="61">
                  <c:v>0.21074497922697333</c:v>
                </c:pt>
                <c:pt idx="62">
                  <c:v>0.21260480254375835</c:v>
                </c:pt>
                <c:pt idx="63">
                  <c:v>0.21176488233617796</c:v>
                </c:pt>
                <c:pt idx="64">
                  <c:v>0.21134492223238777</c:v>
                </c:pt>
                <c:pt idx="65">
                  <c:v>0.2087951644593764</c:v>
                </c:pt>
                <c:pt idx="66">
                  <c:v>0.20761027702368273</c:v>
                </c:pt>
                <c:pt idx="67">
                  <c:v>0.20689034541718532</c:v>
                </c:pt>
                <c:pt idx="68">
                  <c:v>0.2051805078517539</c:v>
                </c:pt>
                <c:pt idx="69">
                  <c:v>0.20536049075337837</c:v>
                </c:pt>
                <c:pt idx="70">
                  <c:v>0.20489553492418211</c:v>
                </c:pt>
                <c:pt idx="71">
                  <c:v>0.20443057909498585</c:v>
                </c:pt>
                <c:pt idx="72">
                  <c:v>0.2035306645868642</c:v>
                </c:pt>
                <c:pt idx="73">
                  <c:v>0.20182082702143278</c:v>
                </c:pt>
                <c:pt idx="74">
                  <c:v>0.20014098660627222</c:v>
                </c:pt>
                <c:pt idx="75">
                  <c:v>0.20075592818682231</c:v>
                </c:pt>
                <c:pt idx="76">
                  <c:v>0.19981101795329437</c:v>
                </c:pt>
                <c:pt idx="77">
                  <c:v>0.19810118038786295</c:v>
                </c:pt>
                <c:pt idx="78">
                  <c:v>0.19619636134567209</c:v>
                </c:pt>
                <c:pt idx="79">
                  <c:v>0.19468150525700056</c:v>
                </c:pt>
                <c:pt idx="80">
                  <c:v>0.19333163349481786</c:v>
                </c:pt>
                <c:pt idx="81">
                  <c:v>0.19210175033371812</c:v>
                </c:pt>
                <c:pt idx="82">
                  <c:v>0.19175678310560507</c:v>
                </c:pt>
                <c:pt idx="83">
                  <c:v>0.19193676600722931</c:v>
                </c:pt>
                <c:pt idx="84">
                  <c:v>0.1924317189866962</c:v>
                </c:pt>
                <c:pt idx="85">
                  <c:v>0.19553642403971616</c:v>
                </c:pt>
                <c:pt idx="86">
                  <c:v>0.1954914283143101</c:v>
                </c:pt>
                <c:pt idx="87">
                  <c:v>0.19481649243321875</c:v>
                </c:pt>
                <c:pt idx="88">
                  <c:v>0.19552142546458096</c:v>
                </c:pt>
                <c:pt idx="89">
                  <c:v>0.19381158789914954</c:v>
                </c:pt>
                <c:pt idx="90">
                  <c:v>0.19328663776941202</c:v>
                </c:pt>
                <c:pt idx="91">
                  <c:v>0.19147181017803305</c:v>
                </c:pt>
                <c:pt idx="92">
                  <c:v>0.1905868942450466</c:v>
                </c:pt>
                <c:pt idx="93">
                  <c:v>0.18922202390772869</c:v>
                </c:pt>
                <c:pt idx="94">
                  <c:v>0.18857708517690819</c:v>
                </c:pt>
                <c:pt idx="95">
                  <c:v>0.18889205525475061</c:v>
                </c:pt>
                <c:pt idx="96">
                  <c:v>0.18854708802663755</c:v>
                </c:pt>
                <c:pt idx="97">
                  <c:v>0.18740719631634994</c:v>
                </c:pt>
                <c:pt idx="98">
                  <c:v>0.18805213504717044</c:v>
                </c:pt>
                <c:pt idx="99">
                  <c:v>0.1873022062904024</c:v>
                </c:pt>
                <c:pt idx="100">
                  <c:v>0.18793214644608747</c:v>
                </c:pt>
                <c:pt idx="101">
                  <c:v>0.18665726755958167</c:v>
                </c:pt>
                <c:pt idx="102">
                  <c:v>0.18584734450227214</c:v>
                </c:pt>
                <c:pt idx="103">
                  <c:v>0.18529239722226376</c:v>
                </c:pt>
                <c:pt idx="104">
                  <c:v>0.18455746704063114</c:v>
                </c:pt>
                <c:pt idx="105">
                  <c:v>0.18286262805033515</c:v>
                </c:pt>
                <c:pt idx="106">
                  <c:v>0.18233767792059741</c:v>
                </c:pt>
                <c:pt idx="107">
                  <c:v>0.18113779190976853</c:v>
                </c:pt>
                <c:pt idx="108">
                  <c:v>0.1801178888005639</c:v>
                </c:pt>
                <c:pt idx="109">
                  <c:v>0.17743314385133413</c:v>
                </c:pt>
                <c:pt idx="110">
                  <c:v>0.17305355991180837</c:v>
                </c:pt>
                <c:pt idx="111">
                  <c:v>0.17144871237232451</c:v>
                </c:pt>
                <c:pt idx="112">
                  <c:v>0.17074377934096274</c:v>
                </c:pt>
                <c:pt idx="113">
                  <c:v>0.16828401301876306</c:v>
                </c:pt>
                <c:pt idx="114">
                  <c:v>0.1675940785625365</c:v>
                </c:pt>
                <c:pt idx="115">
                  <c:v>0.16991885770851756</c:v>
                </c:pt>
                <c:pt idx="116">
                  <c:v>0.1706537878901504</c:v>
                </c:pt>
                <c:pt idx="117">
                  <c:v>0.17048880356366136</c:v>
                </c:pt>
                <c:pt idx="118">
                  <c:v>0.16954389333013364</c:v>
                </c:pt>
                <c:pt idx="119">
                  <c:v>0.16514931081547246</c:v>
                </c:pt>
                <c:pt idx="120">
                  <c:v>0.15988481094296048</c:v>
                </c:pt>
                <c:pt idx="121">
                  <c:v>0.16250956159164875</c:v>
                </c:pt>
                <c:pt idx="122">
                  <c:v>0.16436938490843378</c:v>
                </c:pt>
                <c:pt idx="123">
                  <c:v>0.16309450602192799</c:v>
                </c:pt>
                <c:pt idx="124">
                  <c:v>0.17062379073987977</c:v>
                </c:pt>
                <c:pt idx="125">
                  <c:v>0.17542333478319572</c:v>
                </c:pt>
                <c:pt idx="126">
                  <c:v>0.17923297286757767</c:v>
                </c:pt>
                <c:pt idx="127">
                  <c:v>0.18149775771301724</c:v>
                </c:pt>
                <c:pt idx="128">
                  <c:v>0.18283263090006452</c:v>
                </c:pt>
                <c:pt idx="129">
                  <c:v>0.18320759527844843</c:v>
                </c:pt>
                <c:pt idx="130">
                  <c:v>0.1829676180762827</c:v>
                </c:pt>
                <c:pt idx="131">
                  <c:v>0.18214269644383774</c:v>
                </c:pt>
                <c:pt idx="132">
                  <c:v>0.18245766652168038</c:v>
                </c:pt>
                <c:pt idx="133">
                  <c:v>0.18100280473355013</c:v>
                </c:pt>
                <c:pt idx="134">
                  <c:v>0.1788430099140581</c:v>
                </c:pt>
                <c:pt idx="135">
                  <c:v>0.17797309255620708</c:v>
                </c:pt>
                <c:pt idx="136">
                  <c:v>0.17704318089781457</c:v>
                </c:pt>
                <c:pt idx="137">
                  <c:v>0.17662322079402459</c:v>
                </c:pt>
                <c:pt idx="138">
                  <c:v>0.17581329773671506</c:v>
                </c:pt>
                <c:pt idx="139">
                  <c:v>0.17656322649348311</c:v>
                </c:pt>
                <c:pt idx="140">
                  <c:v>0.17702818232267936</c:v>
                </c:pt>
                <c:pt idx="141">
                  <c:v>0.17632324929131715</c:v>
                </c:pt>
                <c:pt idx="142">
                  <c:v>0.17594828491293324</c:v>
                </c:pt>
                <c:pt idx="143">
                  <c:v>0.17744814242646934</c:v>
                </c:pt>
                <c:pt idx="144">
                  <c:v>0.1778531039551241</c:v>
                </c:pt>
                <c:pt idx="145">
                  <c:v>0.17624825641564046</c:v>
                </c:pt>
                <c:pt idx="146">
                  <c:v>0.17290357416045476</c:v>
                </c:pt>
                <c:pt idx="147">
                  <c:v>0.17140371664691845</c:v>
                </c:pt>
                <c:pt idx="148">
                  <c:v>0.17005384488473596</c:v>
                </c:pt>
                <c:pt idx="149">
                  <c:v>0.16973887480689331</c:v>
                </c:pt>
                <c:pt idx="150">
                  <c:v>0.16928891755283249</c:v>
                </c:pt>
                <c:pt idx="151">
                  <c:v>0.17003884630960053</c:v>
                </c:pt>
                <c:pt idx="152">
                  <c:v>0.16871897169768868</c:v>
                </c:pt>
                <c:pt idx="153">
                  <c:v>0.16735410136037054</c:v>
                </c:pt>
                <c:pt idx="154">
                  <c:v>0.16661917117873815</c:v>
                </c:pt>
                <c:pt idx="155">
                  <c:v>0.16720411560901716</c:v>
                </c:pt>
                <c:pt idx="156">
                  <c:v>0.16600422959818806</c:v>
                </c:pt>
                <c:pt idx="157">
                  <c:v>0.16610921962413561</c:v>
                </c:pt>
                <c:pt idx="158">
                  <c:v>0.16861398167174113</c:v>
                </c:pt>
                <c:pt idx="159">
                  <c:v>0.17057879501447371</c:v>
                </c:pt>
                <c:pt idx="160">
                  <c:v>0.16892895174958378</c:v>
                </c:pt>
                <c:pt idx="161">
                  <c:v>0.16862898024687656</c:v>
                </c:pt>
                <c:pt idx="162">
                  <c:v>0.16909393607607281</c:v>
                </c:pt>
                <c:pt idx="163">
                  <c:v>0.16916892895174951</c:v>
                </c:pt>
                <c:pt idx="164">
                  <c:v>0.1690189432003959</c:v>
                </c:pt>
                <c:pt idx="165">
                  <c:v>0.16741409566091225</c:v>
                </c:pt>
                <c:pt idx="166">
                  <c:v>0.16804403581659733</c:v>
                </c:pt>
                <c:pt idx="167">
                  <c:v>0.16402441768032028</c:v>
                </c:pt>
                <c:pt idx="168">
                  <c:v>0.1611746884046017</c:v>
                </c:pt>
                <c:pt idx="169">
                  <c:v>0.15865492778186074</c:v>
                </c:pt>
                <c:pt idx="170">
                  <c:v>0.15715507026832443</c:v>
                </c:pt>
                <c:pt idx="171">
                  <c:v>0.15627015433533797</c:v>
                </c:pt>
                <c:pt idx="172">
                  <c:v>0.1544253295936886</c:v>
                </c:pt>
                <c:pt idx="173">
                  <c:v>0.15372039656232661</c:v>
                </c:pt>
                <c:pt idx="174">
                  <c:v>0.15253550912663294</c:v>
                </c:pt>
                <c:pt idx="175">
                  <c:v>0.15207055329743668</c:v>
                </c:pt>
                <c:pt idx="176">
                  <c:v>0.15081067298606632</c:v>
                </c:pt>
                <c:pt idx="177">
                  <c:v>0.15156060174283437</c:v>
                </c:pt>
                <c:pt idx="178">
                  <c:v>0.1496557827006435</c:v>
                </c:pt>
                <c:pt idx="179">
                  <c:v>0.15084067013633695</c:v>
                </c:pt>
                <c:pt idx="180">
                  <c:v>0.15474029967153125</c:v>
                </c:pt>
                <c:pt idx="181">
                  <c:v>0.15549022842829929</c:v>
                </c:pt>
                <c:pt idx="182">
                  <c:v>0.15369039941205598</c:v>
                </c:pt>
                <c:pt idx="183">
                  <c:v>0.15127562881526257</c:v>
                </c:pt>
                <c:pt idx="184">
                  <c:v>0.15060069293417122</c:v>
                </c:pt>
                <c:pt idx="185">
                  <c:v>0.14989575990280923</c:v>
                </c:pt>
                <c:pt idx="186">
                  <c:v>0.14497622725841031</c:v>
                </c:pt>
                <c:pt idx="187">
                  <c:v>0.14305640964108401</c:v>
                </c:pt>
                <c:pt idx="188">
                  <c:v>0.14068663476969689</c:v>
                </c:pt>
                <c:pt idx="189">
                  <c:v>0.13956174163454471</c:v>
                </c:pt>
                <c:pt idx="190">
                  <c:v>0.14061164189401998</c:v>
                </c:pt>
                <c:pt idx="191">
                  <c:v>0.14001169888860554</c:v>
                </c:pt>
                <c:pt idx="192">
                  <c:v>0.13939675730805567</c:v>
                </c:pt>
                <c:pt idx="193">
                  <c:v>0.13729695678910492</c:v>
                </c:pt>
                <c:pt idx="194">
                  <c:v>0.13681700238477346</c:v>
                </c:pt>
                <c:pt idx="195">
                  <c:v>0.13681700238477346</c:v>
                </c:pt>
                <c:pt idx="196">
                  <c:v>0.13695198956099164</c:v>
                </c:pt>
                <c:pt idx="197">
                  <c:v>0.13422224888635581</c:v>
                </c:pt>
                <c:pt idx="198">
                  <c:v>0.13302236287552671</c:v>
                </c:pt>
                <c:pt idx="199">
                  <c:v>0.13552712492313224</c:v>
                </c:pt>
                <c:pt idx="200">
                  <c:v>0.13587209215124574</c:v>
                </c:pt>
                <c:pt idx="201">
                  <c:v>0.13501717336852992</c:v>
                </c:pt>
                <c:pt idx="202">
                  <c:v>0.13107254810792979</c:v>
                </c:pt>
                <c:pt idx="203">
                  <c:v>0.14100160484753954</c:v>
                </c:pt>
                <c:pt idx="204">
                  <c:v>0.14100160484753954</c:v>
                </c:pt>
                <c:pt idx="205">
                  <c:v>0.14359635834595719</c:v>
                </c:pt>
                <c:pt idx="206">
                  <c:v>0.15082567156120152</c:v>
                </c:pt>
                <c:pt idx="207">
                  <c:v>0.15066068723471249</c:v>
                </c:pt>
                <c:pt idx="208">
                  <c:v>0.14754098360655732</c:v>
                </c:pt>
                <c:pt idx="209">
                  <c:v>0.14830591093846079</c:v>
                </c:pt>
                <c:pt idx="210">
                  <c:v>0.14976077272659105</c:v>
                </c:pt>
                <c:pt idx="211">
                  <c:v>0.15346542078502523</c:v>
                </c:pt>
                <c:pt idx="212">
                  <c:v>0.1574850389213025</c:v>
                </c:pt>
                <c:pt idx="213">
                  <c:v>0.1599898009689078</c:v>
                </c:pt>
                <c:pt idx="214">
                  <c:v>0.16148965848244412</c:v>
                </c:pt>
                <c:pt idx="215">
                  <c:v>0.16384443477869604</c:v>
                </c:pt>
                <c:pt idx="216">
                  <c:v>0.16724911133442322</c:v>
                </c:pt>
                <c:pt idx="217">
                  <c:v>0.16699413555712206</c:v>
                </c:pt>
                <c:pt idx="218">
                  <c:v>0.16672416120468547</c:v>
                </c:pt>
                <c:pt idx="219">
                  <c:v>0.16640919112684283</c:v>
                </c:pt>
                <c:pt idx="220">
                  <c:v>0.16528429799169064</c:v>
                </c:pt>
                <c:pt idx="221">
                  <c:v>0.16352946470085339</c:v>
                </c:pt>
                <c:pt idx="222">
                  <c:v>0.16156465135812104</c:v>
                </c:pt>
                <c:pt idx="223">
                  <c:v>0.16001979811917866</c:v>
                </c:pt>
                <c:pt idx="224">
                  <c:v>0.16021477959593833</c:v>
                </c:pt>
                <c:pt idx="225">
                  <c:v>0.16048475394837491</c:v>
                </c:pt>
                <c:pt idx="226">
                  <c:v>0.16082972117648819</c:v>
                </c:pt>
                <c:pt idx="227">
                  <c:v>0.16022977817107353</c:v>
                </c:pt>
                <c:pt idx="228">
                  <c:v>0.16022977817107353</c:v>
                </c:pt>
                <c:pt idx="229">
                  <c:v>0.15979481949214813</c:v>
                </c:pt>
                <c:pt idx="230">
                  <c:v>0.1593448622380873</c:v>
                </c:pt>
                <c:pt idx="231">
                  <c:v>0.15772501612346823</c:v>
                </c:pt>
                <c:pt idx="232">
                  <c:v>0.1583549562791533</c:v>
                </c:pt>
                <c:pt idx="233">
                  <c:v>0.15751503607157313</c:v>
                </c:pt>
                <c:pt idx="234">
                  <c:v>0.15652513011263935</c:v>
                </c:pt>
                <c:pt idx="235">
                  <c:v>0.15405036521530469</c:v>
                </c:pt>
                <c:pt idx="236">
                  <c:v>0.15274548917852804</c:v>
                </c:pt>
                <c:pt idx="237">
                  <c:v>0.15231053049960241</c:v>
                </c:pt>
                <c:pt idx="238">
                  <c:v>0.15297046780555856</c:v>
                </c:pt>
                <c:pt idx="239">
                  <c:v>0.15228053334933178</c:v>
                </c:pt>
                <c:pt idx="240">
                  <c:v>0.14643108904654056</c:v>
                </c:pt>
                <c:pt idx="241">
                  <c:v>0.14425629565191289</c:v>
                </c:pt>
                <c:pt idx="242">
                  <c:v>0.14413630705083014</c:v>
                </c:pt>
                <c:pt idx="243">
                  <c:v>0.14305640964108401</c:v>
                </c:pt>
                <c:pt idx="244">
                  <c:v>0.14346137116973878</c:v>
                </c:pt>
                <c:pt idx="245">
                  <c:v>0.14328138826811454</c:v>
                </c:pt>
                <c:pt idx="246">
                  <c:v>0.14377634124758143</c:v>
                </c:pt>
                <c:pt idx="247">
                  <c:v>0.14736100070493308</c:v>
                </c:pt>
                <c:pt idx="248">
                  <c:v>0.14878586534279226</c:v>
                </c:pt>
                <c:pt idx="249">
                  <c:v>0.1536454036866497</c:v>
                </c:pt>
                <c:pt idx="250">
                  <c:v>0.15466530679585433</c:v>
                </c:pt>
                <c:pt idx="251">
                  <c:v>0.15438033386828254</c:v>
                </c:pt>
                <c:pt idx="252">
                  <c:v>0.15211554902284274</c:v>
                </c:pt>
                <c:pt idx="253">
                  <c:v>0.15211554902284274</c:v>
                </c:pt>
                <c:pt idx="254">
                  <c:v>0.15171058749418798</c:v>
                </c:pt>
                <c:pt idx="255">
                  <c:v>0.15303046210609983</c:v>
                </c:pt>
                <c:pt idx="256">
                  <c:v>0.15393037661422171</c:v>
                </c:pt>
                <c:pt idx="257">
                  <c:v>0.15414035666611658</c:v>
                </c:pt>
                <c:pt idx="258">
                  <c:v>0.15295546923042314</c:v>
                </c:pt>
                <c:pt idx="259">
                  <c:v>0.15327043930826556</c:v>
                </c:pt>
                <c:pt idx="260">
                  <c:v>0.15366040226178512</c:v>
                </c:pt>
                <c:pt idx="261">
                  <c:v>0.1530004649558292</c:v>
                </c:pt>
                <c:pt idx="262">
                  <c:v>0.15223553762392572</c:v>
                </c:pt>
                <c:pt idx="263">
                  <c:v>0.1509456601622845</c:v>
                </c:pt>
                <c:pt idx="264">
                  <c:v>0.15097565731255536</c:v>
                </c:pt>
                <c:pt idx="265">
                  <c:v>0.14925082117198873</c:v>
                </c:pt>
                <c:pt idx="266">
                  <c:v>0.14871087246711556</c:v>
                </c:pt>
                <c:pt idx="267">
                  <c:v>0.14826091521305473</c:v>
                </c:pt>
                <c:pt idx="268">
                  <c:v>0.14647608477194662</c:v>
                </c:pt>
                <c:pt idx="269">
                  <c:v>0.14511121443462871</c:v>
                </c:pt>
                <c:pt idx="270">
                  <c:v>0.14493123153300425</c:v>
                </c:pt>
                <c:pt idx="271">
                  <c:v>0.14364135407136325</c:v>
                </c:pt>
                <c:pt idx="272">
                  <c:v>0.14007169318914703</c:v>
                </c:pt>
                <c:pt idx="273">
                  <c:v>0.13764192401721842</c:v>
                </c:pt>
                <c:pt idx="274">
                  <c:v>0.13617206365395274</c:v>
                </c:pt>
                <c:pt idx="275">
                  <c:v>0.13189746974037453</c:v>
                </c:pt>
                <c:pt idx="276">
                  <c:v>0.13098255665711744</c:v>
                </c:pt>
                <c:pt idx="277">
                  <c:v>0.1332923372279633</c:v>
                </c:pt>
                <c:pt idx="278">
                  <c:v>0.13524215199556044</c:v>
                </c:pt>
                <c:pt idx="279">
                  <c:v>0.13563211494907979</c:v>
                </c:pt>
                <c:pt idx="280">
                  <c:v>0.13716196961288674</c:v>
                </c:pt>
                <c:pt idx="281">
                  <c:v>0.13738694823991726</c:v>
                </c:pt>
                <c:pt idx="282">
                  <c:v>0.13905179007994239</c:v>
                </c:pt>
                <c:pt idx="283">
                  <c:v>0.13996670316319948</c:v>
                </c:pt>
                <c:pt idx="284">
                  <c:v>0.13918677725616058</c:v>
                </c:pt>
                <c:pt idx="285">
                  <c:v>0.13765692259235363</c:v>
                </c:pt>
                <c:pt idx="286">
                  <c:v>0.13674200950909654</c:v>
                </c:pt>
                <c:pt idx="287">
                  <c:v>0.13636704513071263</c:v>
                </c:pt>
                <c:pt idx="288">
                  <c:v>0.13578210070043339</c:v>
                </c:pt>
                <c:pt idx="289">
                  <c:v>0.13632204940530657</c:v>
                </c:pt>
                <c:pt idx="290">
                  <c:v>0.13468720471555184</c:v>
                </c:pt>
                <c:pt idx="291">
                  <c:v>0.13449222323879217</c:v>
                </c:pt>
                <c:pt idx="292">
                  <c:v>0.13033761792629694</c:v>
                </c:pt>
                <c:pt idx="293">
                  <c:v>0.12510311520405559</c:v>
                </c:pt>
                <c:pt idx="294">
                  <c:v>0.12009359110884454</c:v>
                </c:pt>
                <c:pt idx="295">
                  <c:v>0.11745384188502084</c:v>
                </c:pt>
                <c:pt idx="296">
                  <c:v>0.11686889745474183</c:v>
                </c:pt>
                <c:pt idx="297">
                  <c:v>0.11425914538118875</c:v>
                </c:pt>
                <c:pt idx="298">
                  <c:v>0.11425914538118875</c:v>
                </c:pt>
                <c:pt idx="299">
                  <c:v>0.11085446882546157</c:v>
                </c:pt>
                <c:pt idx="300">
                  <c:v>0.10767477089676469</c:v>
                </c:pt>
                <c:pt idx="301">
                  <c:v>0.10092541208585182</c:v>
                </c:pt>
                <c:pt idx="302">
                  <c:v>9.8360655737704805E-2</c:v>
                </c:pt>
                <c:pt idx="303">
                  <c:v>0.10178033086856741</c:v>
                </c:pt>
                <c:pt idx="304">
                  <c:v>0.10926461986111313</c:v>
                </c:pt>
                <c:pt idx="305">
                  <c:v>0.10669986351296634</c:v>
                </c:pt>
                <c:pt idx="306">
                  <c:v>0.10431509006644357</c:v>
                </c:pt>
                <c:pt idx="307">
                  <c:v>0.10428509291617294</c:v>
                </c:pt>
                <c:pt idx="308">
                  <c:v>9.7880701333373343E-2</c:v>
                </c:pt>
                <c:pt idx="309">
                  <c:v>9.5720906513881099E-2</c:v>
                </c:pt>
                <c:pt idx="310">
                  <c:v>9.8630630090141391E-2</c:v>
                </c:pt>
                <c:pt idx="311">
                  <c:v>9.705577970092838E-2</c:v>
                </c:pt>
                <c:pt idx="312">
                  <c:v>0.10247026532479397</c:v>
                </c:pt>
                <c:pt idx="313">
                  <c:v>0.10434508721671421</c:v>
                </c:pt>
                <c:pt idx="314">
                  <c:v>0.1061749133832286</c:v>
                </c:pt>
                <c:pt idx="315">
                  <c:v>0.10654987776161251</c:v>
                </c:pt>
                <c:pt idx="316">
                  <c:v>0.1022752838480343</c:v>
                </c:pt>
                <c:pt idx="317">
                  <c:v>9.8480644338787782E-2</c:v>
                </c:pt>
                <c:pt idx="318">
                  <c:v>9.4251046150615636E-2</c:v>
                </c:pt>
                <c:pt idx="319">
                  <c:v>9.1251331123543222E-2</c:v>
                </c:pt>
                <c:pt idx="320">
                  <c:v>9.0081442262984979E-2</c:v>
                </c:pt>
                <c:pt idx="321">
                  <c:v>9.1641294077062785E-2</c:v>
                </c:pt>
                <c:pt idx="322">
                  <c:v>9.0441408066233686E-2</c:v>
                </c:pt>
                <c:pt idx="323">
                  <c:v>9.0441408066233686E-2</c:v>
                </c:pt>
                <c:pt idx="324">
                  <c:v>9.0186432288932528E-2</c:v>
                </c:pt>
                <c:pt idx="325">
                  <c:v>8.8026637469440283E-2</c:v>
                </c:pt>
                <c:pt idx="326">
                  <c:v>8.4906933841285115E-2</c:v>
                </c:pt>
                <c:pt idx="327">
                  <c:v>8.2972117648823174E-2</c:v>
                </c:pt>
                <c:pt idx="328">
                  <c:v>8.1502257285557933E-2</c:v>
                </c:pt>
                <c:pt idx="329">
                  <c:v>7.9267469590388995E-2</c:v>
                </c:pt>
                <c:pt idx="330">
                  <c:v>8.1952214539618762E-2</c:v>
                </c:pt>
                <c:pt idx="331">
                  <c:v>8.3497067778560918E-2</c:v>
                </c:pt>
                <c:pt idx="332">
                  <c:v>8.1652243036911321E-2</c:v>
                </c:pt>
                <c:pt idx="333">
                  <c:v>8.0452357026082444E-2</c:v>
                </c:pt>
                <c:pt idx="334">
                  <c:v>8.1022302881226249E-2</c:v>
                </c:pt>
                <c:pt idx="335">
                  <c:v>8.1307275808798263E-2</c:v>
                </c:pt>
                <c:pt idx="336">
                  <c:v>7.9297466740659628E-2</c:v>
                </c:pt>
                <c:pt idx="337">
                  <c:v>7.7377649123333336E-2</c:v>
                </c:pt>
                <c:pt idx="338">
                  <c:v>7.7287657672520993E-2</c:v>
                </c:pt>
                <c:pt idx="339">
                  <c:v>8.0962308580684761E-2</c:v>
                </c:pt>
                <c:pt idx="340">
                  <c:v>8.1082297181767737E-2</c:v>
                </c:pt>
                <c:pt idx="341">
                  <c:v>8.4786945240202138E-2</c:v>
                </c:pt>
                <c:pt idx="342">
                  <c:v>8.8116628920252627E-2</c:v>
                </c:pt>
                <c:pt idx="343">
                  <c:v>8.8581584749448661E-2</c:v>
                </c:pt>
                <c:pt idx="344">
                  <c:v>8.4261995110464394E-2</c:v>
                </c:pt>
                <c:pt idx="345">
                  <c:v>8.4097010783975357E-2</c:v>
                </c:pt>
                <c:pt idx="346">
                  <c:v>7.977742114499109E-2</c:v>
                </c:pt>
                <c:pt idx="347">
                  <c:v>7.8682525160109762E-2</c:v>
                </c:pt>
                <c:pt idx="348">
                  <c:v>7.9132482414170591E-2</c:v>
                </c:pt>
                <c:pt idx="349">
                  <c:v>7.8442547957944031E-2</c:v>
                </c:pt>
                <c:pt idx="350">
                  <c:v>7.7422644848739397E-2</c:v>
                </c:pt>
                <c:pt idx="351">
                  <c:v>7.2653097955694079E-2</c:v>
                </c:pt>
                <c:pt idx="352">
                  <c:v>6.6323699248571399E-2</c:v>
                </c:pt>
                <c:pt idx="353">
                  <c:v>6.5933736295052059E-2</c:v>
                </c:pt>
                <c:pt idx="354">
                  <c:v>6.4553867382598495E-2</c:v>
                </c:pt>
                <c:pt idx="355">
                  <c:v>6.1794129557691813E-2</c:v>
                </c:pt>
                <c:pt idx="356">
                  <c:v>5.489478499542555E-2</c:v>
                </c:pt>
                <c:pt idx="357">
                  <c:v>5.0215229553192575E-2</c:v>
                </c:pt>
                <c:pt idx="358">
                  <c:v>4.7515486028827159E-2</c:v>
                </c:pt>
                <c:pt idx="359">
                  <c:v>4.637559431853977E-2</c:v>
                </c:pt>
                <c:pt idx="360">
                  <c:v>4.6180612841779878E-2</c:v>
                </c:pt>
                <c:pt idx="361">
                  <c:v>4.5295696908793648E-2</c:v>
                </c:pt>
                <c:pt idx="362">
                  <c:v>4.6780555847194316E-2</c:v>
                </c:pt>
                <c:pt idx="363">
                  <c:v>4.5565671261230234E-2</c:v>
                </c:pt>
                <c:pt idx="364">
                  <c:v>4.5715657012583844E-2</c:v>
                </c:pt>
                <c:pt idx="365">
                  <c:v>4.4350786675265708E-2</c:v>
                </c:pt>
                <c:pt idx="366">
                  <c:v>4.1351071648193294E-2</c:v>
                </c:pt>
                <c:pt idx="367">
                  <c:v>4.3000914913083221E-2</c:v>
                </c:pt>
                <c:pt idx="368">
                  <c:v>4.4185802348776893E-2</c:v>
                </c:pt>
                <c:pt idx="369">
                  <c:v>5.0830171133742219E-2</c:v>
                </c:pt>
                <c:pt idx="370">
                  <c:v>5.1985061419165035E-2</c:v>
                </c:pt>
                <c:pt idx="371">
                  <c:v>5.3184947429994134E-2</c:v>
                </c:pt>
                <c:pt idx="372">
                  <c:v>5.2105050020248012E-2</c:v>
                </c:pt>
                <c:pt idx="373">
                  <c:v>4.7230513101255367E-2</c:v>
                </c:pt>
                <c:pt idx="374">
                  <c:v>4.1606047425494674E-2</c:v>
                </c:pt>
                <c:pt idx="375">
                  <c:v>4.3015913488218649E-2</c:v>
                </c:pt>
                <c:pt idx="376">
                  <c:v>4.4875736805003452E-2</c:v>
                </c:pt>
                <c:pt idx="377">
                  <c:v>4.1966013228743382E-2</c:v>
                </c:pt>
                <c:pt idx="378">
                  <c:v>3.5456631619996015E-2</c:v>
                </c:pt>
                <c:pt idx="379">
                  <c:v>3.1721986411290981E-2</c:v>
                </c:pt>
                <c:pt idx="380">
                  <c:v>3.3851784080512148E-2</c:v>
                </c:pt>
                <c:pt idx="381">
                  <c:v>3.4961678640529126E-2</c:v>
                </c:pt>
                <c:pt idx="382">
                  <c:v>3.2201940815622665E-2</c:v>
                </c:pt>
                <c:pt idx="383">
                  <c:v>2.6157515036071555E-2</c:v>
                </c:pt>
                <c:pt idx="384">
                  <c:v>2.236287552682481E-2</c:v>
                </c:pt>
                <c:pt idx="385">
                  <c:v>1.816327448892352E-2</c:v>
                </c:pt>
                <c:pt idx="386">
                  <c:v>1.0858968398002267E-2</c:v>
                </c:pt>
                <c:pt idx="387">
                  <c:v>4.8145426184513784E-3</c:v>
                </c:pt>
                <c:pt idx="388">
                  <c:v>-1.0049045340693175E-3</c:v>
                </c:pt>
                <c:pt idx="389">
                  <c:v>-5.5194756498133657E-3</c:v>
                </c:pt>
                <c:pt idx="390">
                  <c:v>-5.1595098465646583E-3</c:v>
                </c:pt>
                <c:pt idx="391">
                  <c:v>-6.0594243546862048E-3</c:v>
                </c:pt>
                <c:pt idx="392">
                  <c:v>-1.0678985496377802E-2</c:v>
                </c:pt>
                <c:pt idx="393">
                  <c:v>-8.8641579049989483E-3</c:v>
                </c:pt>
                <c:pt idx="394">
                  <c:v>-1.2538808813162716E-2</c:v>
                </c:pt>
                <c:pt idx="395">
                  <c:v>-1.8103280188382143E-2</c:v>
                </c:pt>
                <c:pt idx="396">
                  <c:v>-2.2362875526824921E-2</c:v>
                </c:pt>
                <c:pt idx="397">
                  <c:v>-2.6547477989591006E-2</c:v>
                </c:pt>
                <c:pt idx="398">
                  <c:v>-2.0218079282468215E-2</c:v>
                </c:pt>
                <c:pt idx="399">
                  <c:v>-2.2257885500877483E-2</c:v>
                </c:pt>
                <c:pt idx="400">
                  <c:v>-1.8358255965683301E-2</c:v>
                </c:pt>
                <c:pt idx="401">
                  <c:v>-1.0783975522325462E-2</c:v>
                </c:pt>
                <c:pt idx="402">
                  <c:v>-8.6241807028332174E-3</c:v>
                </c:pt>
                <c:pt idx="403">
                  <c:v>-9.7640724131207168E-3</c:v>
                </c:pt>
                <c:pt idx="404">
                  <c:v>-7.2143146401092428E-3</c:v>
                </c:pt>
                <c:pt idx="405">
                  <c:v>-4.4245796649319269E-3</c:v>
                </c:pt>
                <c:pt idx="406">
                  <c:v>-3.3896779805918653E-3</c:v>
                </c:pt>
                <c:pt idx="407">
                  <c:v>-6.3443972822582184E-3</c:v>
                </c:pt>
                <c:pt idx="408">
                  <c:v>-8.0542348476895231E-3</c:v>
                </c:pt>
                <c:pt idx="409">
                  <c:v>-9.4041066098720094E-3</c:v>
                </c:pt>
                <c:pt idx="410">
                  <c:v>-1.093396127367896E-2</c:v>
                </c:pt>
                <c:pt idx="411">
                  <c:v>-1.1683890030447008E-2</c:v>
                </c:pt>
                <c:pt idx="412">
                  <c:v>-1.9243171898669642E-2</c:v>
                </c:pt>
                <c:pt idx="413">
                  <c:v>-2.4057714517120798E-2</c:v>
                </c:pt>
                <c:pt idx="414">
                  <c:v>-1.5733505316994911E-2</c:v>
                </c:pt>
                <c:pt idx="415">
                  <c:v>-1.6603422674845936E-2</c:v>
                </c:pt>
                <c:pt idx="416">
                  <c:v>-8.2342177493138768E-3</c:v>
                </c:pt>
                <c:pt idx="417">
                  <c:v>-4.6945540173682909E-3</c:v>
                </c:pt>
                <c:pt idx="418">
                  <c:v>-9.8990595893388988E-4</c:v>
                </c:pt>
                <c:pt idx="419">
                  <c:v>-7.4992875676815896E-4</c:v>
                </c:pt>
                <c:pt idx="420">
                  <c:v>1.394867487588547E-3</c:v>
                </c:pt>
                <c:pt idx="421">
                  <c:v>1.0049045340692064E-3</c:v>
                </c:pt>
                <c:pt idx="422">
                  <c:v>3.3146851049150605E-3</c:v>
                </c:pt>
                <c:pt idx="423">
                  <c:v>2.6247506486882788E-3</c:v>
                </c:pt>
                <c:pt idx="424">
                  <c:v>0</c:v>
                </c:pt>
              </c:numCache>
            </c:numRef>
          </c:val>
          <c:smooth val="0"/>
        </c:ser>
        <c:dLbls>
          <c:showLegendKey val="0"/>
          <c:showVal val="0"/>
          <c:showCatName val="0"/>
          <c:showSerName val="0"/>
          <c:showPercent val="0"/>
          <c:showBubbleSize val="0"/>
        </c:dLbls>
        <c:marker val="1"/>
        <c:smooth val="0"/>
        <c:axId val="284297088"/>
        <c:axId val="284296528"/>
      </c:lineChart>
      <c:dateAx>
        <c:axId val="284294848"/>
        <c:scaling>
          <c:orientation val="minMax"/>
        </c:scaling>
        <c:delete val="0"/>
        <c:axPos val="b"/>
        <c:numFmt formatCode="mmm\-yy"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295968"/>
        <c:crosses val="autoZero"/>
        <c:auto val="1"/>
        <c:lblOffset val="100"/>
        <c:baseTimeUnit val="days"/>
        <c:majorUnit val="4"/>
        <c:majorTimeUnit val="months"/>
      </c:dateAx>
      <c:valAx>
        <c:axId val="284295968"/>
        <c:scaling>
          <c:orientation val="minMax"/>
          <c:min val="1"/>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Yield</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294848"/>
        <c:crosses val="autoZero"/>
        <c:crossBetween val="between"/>
      </c:valAx>
      <c:valAx>
        <c:axId val="284296528"/>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YTD</a:t>
                </a:r>
                <a:r>
                  <a:rPr lang="en-US" baseline="0" dirty="0" smtClean="0"/>
                  <a:t> Index Return</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297088"/>
        <c:crosses val="max"/>
        <c:crossBetween val="between"/>
      </c:valAx>
      <c:dateAx>
        <c:axId val="284297088"/>
        <c:scaling>
          <c:orientation val="minMax"/>
        </c:scaling>
        <c:delete val="1"/>
        <c:axPos val="b"/>
        <c:numFmt formatCode="m/d/yyyy" sourceLinked="1"/>
        <c:majorTickMark val="out"/>
        <c:minorTickMark val="none"/>
        <c:tickLblPos val="nextTo"/>
        <c:crossAx val="284296528"/>
        <c:crosses val="autoZero"/>
        <c:auto val="1"/>
        <c:lblOffset val="100"/>
        <c:baseTimeUnit val="days"/>
      </c:dateAx>
      <c:spPr>
        <a:noFill/>
        <a:ln>
          <a:noFill/>
        </a:ln>
        <a:effectLst/>
      </c:spPr>
    </c:plotArea>
    <c:legend>
      <c:legendPos val="r"/>
      <c:layout>
        <c:manualLayout>
          <c:xMode val="edge"/>
          <c:yMode val="edge"/>
          <c:x val="0.15784398707256289"/>
          <c:y val="1.9902746531683543E-2"/>
          <c:w val="0.32098503103083398"/>
          <c:h val="8.8170697412823393E-2"/>
        </c:manualLayout>
      </c:layout>
      <c:overlay val="1"/>
      <c:spPr>
        <a:noFill/>
        <a:ln>
          <a:solidFill>
            <a:schemeClr val="tx1"/>
          </a:solid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a:t>FOMC Real GDP Projections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'FRED Graph'!$A$40:$A$43</c:f>
              <c:strCache>
                <c:ptCount val="4"/>
                <c:pt idx="0">
                  <c:v>2017</c:v>
                </c:pt>
                <c:pt idx="1">
                  <c:v>2018</c:v>
                </c:pt>
                <c:pt idx="2">
                  <c:v>2019</c:v>
                </c:pt>
                <c:pt idx="3">
                  <c:v>Longer Run</c:v>
                </c:pt>
              </c:strCache>
            </c:strRef>
          </c:cat>
          <c:val>
            <c:numRef>
              <c:f>'FRED Graph'!$B$40:$B$43</c:f>
              <c:numCache>
                <c:formatCode>0.0%</c:formatCode>
                <c:ptCount val="4"/>
                <c:pt idx="0">
                  <c:v>2.1000000000000001E-2</c:v>
                </c:pt>
                <c:pt idx="1">
                  <c:v>2.1000000000000001E-2</c:v>
                </c:pt>
                <c:pt idx="2">
                  <c:v>1.9E-2</c:v>
                </c:pt>
                <c:pt idx="3">
                  <c:v>1.7999999999999999E-2</c:v>
                </c:pt>
              </c:numCache>
            </c:numRef>
          </c:val>
        </c:ser>
        <c:dLbls>
          <c:showLegendKey val="0"/>
          <c:showVal val="0"/>
          <c:showCatName val="0"/>
          <c:showSerName val="0"/>
          <c:showPercent val="0"/>
          <c:showBubbleSize val="0"/>
        </c:dLbls>
        <c:gapWidth val="400"/>
        <c:overlap val="-27"/>
        <c:axId val="206183120"/>
        <c:axId val="206183680"/>
      </c:barChart>
      <c:catAx>
        <c:axId val="206183120"/>
        <c:scaling>
          <c:orientation val="minMax"/>
        </c:scaling>
        <c:delete val="0"/>
        <c:axPos val="b"/>
        <c:numFmt formatCode="General" sourceLinked="1"/>
        <c:majorTickMark val="none"/>
        <c:minorTickMark val="none"/>
        <c:tickLblPos val="low"/>
        <c:spPr>
          <a:noFill/>
          <a:ln w="9525" cap="flat" cmpd="sng" algn="ctr">
            <a:solidFill>
              <a:schemeClr val="tx1"/>
            </a:solidFill>
            <a:round/>
          </a:ln>
          <a:effectLst/>
        </c:spPr>
        <c:txPr>
          <a:bodyPr rot="-324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206183680"/>
        <c:crosses val="autoZero"/>
        <c:auto val="1"/>
        <c:lblAlgn val="ctr"/>
        <c:lblOffset val="0"/>
        <c:noMultiLvlLbl val="0"/>
      </c:catAx>
      <c:valAx>
        <c:axId val="206183680"/>
        <c:scaling>
          <c:orientation val="minMax"/>
          <c:max val="6.0000000000000012E-2"/>
          <c:min val="-2.0000000000000004E-2"/>
        </c:scaling>
        <c:delete val="0"/>
        <c:axPos val="l"/>
        <c:numFmt formatCode="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183120"/>
        <c:crosses val="autoZero"/>
        <c:crossBetween val="between"/>
      </c:valAx>
      <c:spPr>
        <a:noFill/>
        <a:ln>
          <a:noFill/>
        </a:ln>
        <a:effectLst/>
      </c:spPr>
    </c:plotArea>
    <c:plotVisOnly val="1"/>
    <c:dispBlanksAs val="gap"/>
    <c:showDLblsOverMax val="0"/>
  </c:chart>
  <c:spPr>
    <a:noFill/>
    <a:ln>
      <a:solidFill>
        <a:schemeClr val="bg1"/>
      </a:solid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Sheet1!$C$2</c:f>
              <c:strCache>
                <c:ptCount val="1"/>
                <c:pt idx="0">
                  <c:v>US IG # Deals</c:v>
                </c:pt>
              </c:strCache>
            </c:strRef>
          </c:tx>
          <c:spPr>
            <a:solidFill>
              <a:schemeClr val="accent2">
                <a:lumMod val="60000"/>
                <a:lumOff val="40000"/>
              </a:schemeClr>
            </a:solidFill>
            <a:ln>
              <a:solidFill>
                <a:schemeClr val="accent2">
                  <a:lumMod val="75000"/>
                </a:schemeClr>
              </a:solidFill>
            </a:ln>
            <a:effectLst/>
          </c:spPr>
          <c:invertIfNegative val="0"/>
          <c:cat>
            <c:numRef>
              <c:f>Sheet1!$B$3:$B$14</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Sheet1!$C$3:$C$14</c:f>
              <c:numCache>
                <c:formatCode>General</c:formatCode>
                <c:ptCount val="12"/>
                <c:pt idx="0">
                  <c:v>5101</c:v>
                </c:pt>
                <c:pt idx="1">
                  <c:v>4831</c:v>
                </c:pt>
                <c:pt idx="2">
                  <c:v>4122</c:v>
                </c:pt>
                <c:pt idx="3">
                  <c:v>2107</c:v>
                </c:pt>
                <c:pt idx="4">
                  <c:v>1828</c:v>
                </c:pt>
                <c:pt idx="5">
                  <c:v>1830</c:v>
                </c:pt>
                <c:pt idx="6">
                  <c:v>2401</c:v>
                </c:pt>
                <c:pt idx="7">
                  <c:v>2265</c:v>
                </c:pt>
                <c:pt idx="8">
                  <c:v>2192</c:v>
                </c:pt>
                <c:pt idx="9">
                  <c:v>2182</c:v>
                </c:pt>
                <c:pt idx="10">
                  <c:v>1902</c:v>
                </c:pt>
                <c:pt idx="11">
                  <c:v>1526</c:v>
                </c:pt>
              </c:numCache>
            </c:numRef>
          </c:val>
        </c:ser>
        <c:ser>
          <c:idx val="2"/>
          <c:order val="2"/>
          <c:tx>
            <c:strRef>
              <c:f>Sheet1!$E$2</c:f>
              <c:strCache>
                <c:ptCount val="1"/>
                <c:pt idx="0">
                  <c:v>US HY # Deals</c:v>
                </c:pt>
              </c:strCache>
            </c:strRef>
          </c:tx>
          <c:spPr>
            <a:solidFill>
              <a:schemeClr val="accent1">
                <a:lumMod val="40000"/>
                <a:lumOff val="60000"/>
              </a:schemeClr>
            </a:solidFill>
            <a:ln>
              <a:solidFill>
                <a:schemeClr val="tx2"/>
              </a:solidFill>
            </a:ln>
            <a:effectLst/>
          </c:spPr>
          <c:invertIfNegative val="0"/>
          <c:cat>
            <c:numRef>
              <c:f>Sheet1!$B$3:$B$14</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Sheet1!$E$3:$E$14</c:f>
              <c:numCache>
                <c:formatCode>General</c:formatCode>
                <c:ptCount val="12"/>
                <c:pt idx="0">
                  <c:v>739</c:v>
                </c:pt>
                <c:pt idx="1">
                  <c:v>811</c:v>
                </c:pt>
                <c:pt idx="2">
                  <c:v>566</c:v>
                </c:pt>
                <c:pt idx="3">
                  <c:v>579</c:v>
                </c:pt>
                <c:pt idx="4">
                  <c:v>867</c:v>
                </c:pt>
                <c:pt idx="5">
                  <c:v>629</c:v>
                </c:pt>
                <c:pt idx="6">
                  <c:v>810</c:v>
                </c:pt>
                <c:pt idx="7">
                  <c:v>846</c:v>
                </c:pt>
                <c:pt idx="8">
                  <c:v>761</c:v>
                </c:pt>
                <c:pt idx="9">
                  <c:v>633</c:v>
                </c:pt>
                <c:pt idx="10">
                  <c:v>490</c:v>
                </c:pt>
                <c:pt idx="11">
                  <c:v>456</c:v>
                </c:pt>
              </c:numCache>
            </c:numRef>
          </c:val>
        </c:ser>
        <c:dLbls>
          <c:showLegendKey val="0"/>
          <c:showVal val="0"/>
          <c:showCatName val="0"/>
          <c:showSerName val="0"/>
          <c:showPercent val="0"/>
          <c:showBubbleSize val="0"/>
        </c:dLbls>
        <c:gapWidth val="150"/>
        <c:axId val="284302688"/>
        <c:axId val="284302128"/>
      </c:barChart>
      <c:lineChart>
        <c:grouping val="standard"/>
        <c:varyColors val="0"/>
        <c:ser>
          <c:idx val="1"/>
          <c:order val="1"/>
          <c:tx>
            <c:strRef>
              <c:f>Sheet1!$D$2</c:f>
              <c:strCache>
                <c:ptCount val="1"/>
                <c:pt idx="0">
                  <c:v>US IG $ Value</c:v>
                </c:pt>
              </c:strCache>
            </c:strRef>
          </c:tx>
          <c:spPr>
            <a:ln w="28575" cap="rnd">
              <a:solidFill>
                <a:schemeClr val="accent2"/>
              </a:solidFill>
              <a:round/>
            </a:ln>
            <a:effectLst/>
          </c:spPr>
          <c:marker>
            <c:symbol val="none"/>
          </c:marker>
          <c:cat>
            <c:numRef>
              <c:f>Sheet1!$B$3:$B$14</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Sheet1!$D$3:$D$14</c:f>
              <c:numCache>
                <c:formatCode>General</c:formatCode>
                <c:ptCount val="12"/>
                <c:pt idx="0">
                  <c:v>1190.173868032</c:v>
                </c:pt>
                <c:pt idx="1">
                  <c:v>1115.227029504</c:v>
                </c:pt>
                <c:pt idx="2">
                  <c:v>939.82162944000004</c:v>
                </c:pt>
                <c:pt idx="3">
                  <c:v>1118.6584944639999</c:v>
                </c:pt>
                <c:pt idx="4">
                  <c:v>878.56873471999995</c:v>
                </c:pt>
                <c:pt idx="5">
                  <c:v>891.32505497600005</c:v>
                </c:pt>
                <c:pt idx="6">
                  <c:v>1123.2806174719999</c:v>
                </c:pt>
                <c:pt idx="7">
                  <c:v>1154.6066943999999</c:v>
                </c:pt>
                <c:pt idx="8">
                  <c:v>1193.868525568</c:v>
                </c:pt>
                <c:pt idx="9">
                  <c:v>1321.2389212160001</c:v>
                </c:pt>
                <c:pt idx="10">
                  <c:v>1347.5360276480001</c:v>
                </c:pt>
                <c:pt idx="11">
                  <c:v>1342.4395987626667</c:v>
                </c:pt>
              </c:numCache>
            </c:numRef>
          </c:val>
          <c:smooth val="0"/>
        </c:ser>
        <c:ser>
          <c:idx val="3"/>
          <c:order val="3"/>
          <c:tx>
            <c:strRef>
              <c:f>Sheet1!$F$2</c:f>
              <c:strCache>
                <c:ptCount val="1"/>
                <c:pt idx="0">
                  <c:v>US HY $ Value</c:v>
                </c:pt>
              </c:strCache>
            </c:strRef>
          </c:tx>
          <c:spPr>
            <a:ln w="28575" cap="rnd">
              <a:solidFill>
                <a:schemeClr val="tx2"/>
              </a:solidFill>
              <a:round/>
            </a:ln>
            <a:effectLst/>
          </c:spPr>
          <c:marker>
            <c:symbol val="none"/>
          </c:marker>
          <c:cat>
            <c:numRef>
              <c:f>Sheet1!$B$3:$B$14</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Sheet1!$F$3:$F$14</c:f>
              <c:numCache>
                <c:formatCode>General</c:formatCode>
                <c:ptCount val="12"/>
                <c:pt idx="0">
                  <c:v>222.95820697600001</c:v>
                </c:pt>
                <c:pt idx="1">
                  <c:v>260.700553216</c:v>
                </c:pt>
                <c:pt idx="2">
                  <c:v>146.36872499200001</c:v>
                </c:pt>
                <c:pt idx="3">
                  <c:v>211.23940352</c:v>
                </c:pt>
                <c:pt idx="4">
                  <c:v>325.32365312000002</c:v>
                </c:pt>
                <c:pt idx="5">
                  <c:v>271.69687142399999</c:v>
                </c:pt>
                <c:pt idx="6">
                  <c:v>360.59031142399999</c:v>
                </c:pt>
                <c:pt idx="7">
                  <c:v>379.43849779200002</c:v>
                </c:pt>
                <c:pt idx="8">
                  <c:v>367.95727871999998</c:v>
                </c:pt>
                <c:pt idx="9">
                  <c:v>286.516707328</c:v>
                </c:pt>
                <c:pt idx="10">
                  <c:v>243.76075878399999</c:v>
                </c:pt>
                <c:pt idx="11">
                  <c:v>281.10081228799999</c:v>
                </c:pt>
              </c:numCache>
            </c:numRef>
          </c:val>
          <c:smooth val="0"/>
        </c:ser>
        <c:dLbls>
          <c:showLegendKey val="0"/>
          <c:showVal val="0"/>
          <c:showCatName val="0"/>
          <c:showSerName val="0"/>
          <c:showPercent val="0"/>
          <c:showBubbleSize val="0"/>
        </c:dLbls>
        <c:marker val="1"/>
        <c:smooth val="0"/>
        <c:axId val="284301008"/>
        <c:axId val="284301568"/>
      </c:lineChart>
      <c:dateAx>
        <c:axId val="28430100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324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301568"/>
        <c:crosses val="autoZero"/>
        <c:auto val="0"/>
        <c:lblOffset val="100"/>
        <c:baseTimeUnit val="days"/>
      </c:dateAx>
      <c:valAx>
        <c:axId val="28430156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 Value of Issuance </a:t>
                </a:r>
                <a:r>
                  <a:rPr lang="en-US" baseline="0" dirty="0" smtClean="0"/>
                  <a:t> in billions</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301008"/>
        <c:crosses val="autoZero"/>
        <c:crossBetween val="between"/>
      </c:valAx>
      <c:valAx>
        <c:axId val="284302128"/>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 of Issuances</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302688"/>
        <c:crosses val="max"/>
        <c:crossBetween val="between"/>
      </c:valAx>
      <c:catAx>
        <c:axId val="284302688"/>
        <c:scaling>
          <c:orientation val="minMax"/>
        </c:scaling>
        <c:delete val="1"/>
        <c:axPos val="b"/>
        <c:numFmt formatCode="General" sourceLinked="1"/>
        <c:majorTickMark val="out"/>
        <c:minorTickMark val="none"/>
        <c:tickLblPos val="nextTo"/>
        <c:crossAx val="284302128"/>
        <c:crosses val="autoZero"/>
        <c:auto val="1"/>
        <c:lblAlgn val="ctr"/>
        <c:lblOffset val="100"/>
        <c:noMultiLvlLbl val="0"/>
      </c:catAx>
      <c:spPr>
        <a:noFill/>
        <a:ln>
          <a:noFill/>
        </a:ln>
        <a:effectLst/>
      </c:spPr>
    </c:plotArea>
    <c:legend>
      <c:legendPos val="r"/>
      <c:layout>
        <c:manualLayout>
          <c:xMode val="edge"/>
          <c:yMode val="edge"/>
          <c:x val="0.18821418661472525"/>
          <c:y val="2.4342994202254147E-2"/>
          <c:w val="0.37005207204480567"/>
          <c:h val="8.626323396435942E-2"/>
        </c:manualLayout>
      </c:layout>
      <c:overlay val="1"/>
      <c:spPr>
        <a:noFill/>
        <a:ln>
          <a:solidFill>
            <a:schemeClr val="tx1"/>
          </a:solid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928219058091465"/>
          <c:y val="2.8645913593794963E-2"/>
          <c:w val="0.78804515937168362"/>
          <c:h val="0.71408033956692918"/>
        </c:manualLayout>
      </c:layout>
      <c:lineChart>
        <c:grouping val="standard"/>
        <c:varyColors val="0"/>
        <c:ser>
          <c:idx val="0"/>
          <c:order val="0"/>
          <c:tx>
            <c:strRef>
              <c:f>Comdty_chart!$P$1</c:f>
              <c:strCache>
                <c:ptCount val="1"/>
                <c:pt idx="0">
                  <c:v>Copper</c:v>
                </c:pt>
              </c:strCache>
            </c:strRef>
          </c:tx>
          <c:spPr>
            <a:ln w="28575" cap="rnd">
              <a:solidFill>
                <a:schemeClr val="accent1"/>
              </a:solidFill>
              <a:round/>
            </a:ln>
            <a:effectLst/>
          </c:spPr>
          <c:marker>
            <c:symbol val="none"/>
          </c:marker>
          <c:cat>
            <c:numRef>
              <c:f>Comdty_chart!$O$2:$O$282</c:f>
              <c:numCache>
                <c:formatCode>m/d/yyyy</c:formatCode>
                <c:ptCount val="281"/>
                <c:pt idx="0">
                  <c:v>42979</c:v>
                </c:pt>
                <c:pt idx="1">
                  <c:v>42978</c:v>
                </c:pt>
                <c:pt idx="2">
                  <c:v>42977</c:v>
                </c:pt>
                <c:pt idx="3">
                  <c:v>42976</c:v>
                </c:pt>
                <c:pt idx="4">
                  <c:v>42972</c:v>
                </c:pt>
                <c:pt idx="5">
                  <c:v>42971</c:v>
                </c:pt>
                <c:pt idx="6">
                  <c:v>42970</c:v>
                </c:pt>
                <c:pt idx="7">
                  <c:v>42969</c:v>
                </c:pt>
                <c:pt idx="8">
                  <c:v>42968</c:v>
                </c:pt>
                <c:pt idx="9">
                  <c:v>42965</c:v>
                </c:pt>
                <c:pt idx="10">
                  <c:v>42964</c:v>
                </c:pt>
                <c:pt idx="11">
                  <c:v>42963</c:v>
                </c:pt>
                <c:pt idx="12">
                  <c:v>42962</c:v>
                </c:pt>
                <c:pt idx="13">
                  <c:v>42961</c:v>
                </c:pt>
                <c:pt idx="14">
                  <c:v>42958</c:v>
                </c:pt>
                <c:pt idx="15">
                  <c:v>42957</c:v>
                </c:pt>
                <c:pt idx="16">
                  <c:v>42956</c:v>
                </c:pt>
                <c:pt idx="17">
                  <c:v>42955</c:v>
                </c:pt>
                <c:pt idx="18">
                  <c:v>42954</c:v>
                </c:pt>
                <c:pt idx="19">
                  <c:v>42951</c:v>
                </c:pt>
                <c:pt idx="20">
                  <c:v>42950</c:v>
                </c:pt>
                <c:pt idx="21">
                  <c:v>42949</c:v>
                </c:pt>
                <c:pt idx="22">
                  <c:v>42948</c:v>
                </c:pt>
                <c:pt idx="23">
                  <c:v>42947</c:v>
                </c:pt>
                <c:pt idx="24">
                  <c:v>42944</c:v>
                </c:pt>
                <c:pt idx="25">
                  <c:v>42943</c:v>
                </c:pt>
                <c:pt idx="26">
                  <c:v>42942</c:v>
                </c:pt>
                <c:pt idx="27">
                  <c:v>42941</c:v>
                </c:pt>
                <c:pt idx="28">
                  <c:v>42940</c:v>
                </c:pt>
                <c:pt idx="29">
                  <c:v>42937</c:v>
                </c:pt>
                <c:pt idx="30">
                  <c:v>42936</c:v>
                </c:pt>
                <c:pt idx="31">
                  <c:v>42935</c:v>
                </c:pt>
                <c:pt idx="32">
                  <c:v>42934</c:v>
                </c:pt>
                <c:pt idx="33">
                  <c:v>42933</c:v>
                </c:pt>
                <c:pt idx="34">
                  <c:v>42930</c:v>
                </c:pt>
                <c:pt idx="35">
                  <c:v>42929</c:v>
                </c:pt>
                <c:pt idx="36">
                  <c:v>42928</c:v>
                </c:pt>
                <c:pt idx="37">
                  <c:v>42927</c:v>
                </c:pt>
                <c:pt idx="38">
                  <c:v>42926</c:v>
                </c:pt>
                <c:pt idx="39">
                  <c:v>42923</c:v>
                </c:pt>
                <c:pt idx="40">
                  <c:v>42922</c:v>
                </c:pt>
                <c:pt idx="41">
                  <c:v>42921</c:v>
                </c:pt>
                <c:pt idx="42">
                  <c:v>42919</c:v>
                </c:pt>
                <c:pt idx="43">
                  <c:v>42916</c:v>
                </c:pt>
                <c:pt idx="44">
                  <c:v>42915</c:v>
                </c:pt>
                <c:pt idx="45">
                  <c:v>42914</c:v>
                </c:pt>
                <c:pt idx="46">
                  <c:v>42913</c:v>
                </c:pt>
                <c:pt idx="47">
                  <c:v>42912</c:v>
                </c:pt>
                <c:pt idx="48">
                  <c:v>42909</c:v>
                </c:pt>
                <c:pt idx="49">
                  <c:v>42908</c:v>
                </c:pt>
                <c:pt idx="50">
                  <c:v>42907</c:v>
                </c:pt>
                <c:pt idx="51">
                  <c:v>42906</c:v>
                </c:pt>
                <c:pt idx="52">
                  <c:v>42905</c:v>
                </c:pt>
                <c:pt idx="53">
                  <c:v>42902</c:v>
                </c:pt>
                <c:pt idx="54">
                  <c:v>42901</c:v>
                </c:pt>
                <c:pt idx="55">
                  <c:v>42900</c:v>
                </c:pt>
                <c:pt idx="56">
                  <c:v>42899</c:v>
                </c:pt>
                <c:pt idx="57">
                  <c:v>42898</c:v>
                </c:pt>
                <c:pt idx="58">
                  <c:v>42895</c:v>
                </c:pt>
                <c:pt idx="59">
                  <c:v>42894</c:v>
                </c:pt>
                <c:pt idx="60">
                  <c:v>42893</c:v>
                </c:pt>
                <c:pt idx="61">
                  <c:v>42892</c:v>
                </c:pt>
                <c:pt idx="62">
                  <c:v>42891</c:v>
                </c:pt>
                <c:pt idx="63">
                  <c:v>42888</c:v>
                </c:pt>
                <c:pt idx="64">
                  <c:v>42887</c:v>
                </c:pt>
                <c:pt idx="65">
                  <c:v>42886</c:v>
                </c:pt>
                <c:pt idx="66">
                  <c:v>42885</c:v>
                </c:pt>
                <c:pt idx="67">
                  <c:v>42881</c:v>
                </c:pt>
                <c:pt idx="68">
                  <c:v>42880</c:v>
                </c:pt>
                <c:pt idx="69">
                  <c:v>42879</c:v>
                </c:pt>
                <c:pt idx="70">
                  <c:v>42878</c:v>
                </c:pt>
                <c:pt idx="71">
                  <c:v>42877</c:v>
                </c:pt>
                <c:pt idx="72">
                  <c:v>42874</c:v>
                </c:pt>
                <c:pt idx="73">
                  <c:v>42873</c:v>
                </c:pt>
                <c:pt idx="74">
                  <c:v>42872</c:v>
                </c:pt>
                <c:pt idx="75">
                  <c:v>42871</c:v>
                </c:pt>
                <c:pt idx="76">
                  <c:v>42870</c:v>
                </c:pt>
                <c:pt idx="77">
                  <c:v>42867</c:v>
                </c:pt>
                <c:pt idx="78">
                  <c:v>42866</c:v>
                </c:pt>
                <c:pt idx="79">
                  <c:v>42865</c:v>
                </c:pt>
                <c:pt idx="80">
                  <c:v>42864</c:v>
                </c:pt>
                <c:pt idx="81">
                  <c:v>42863</c:v>
                </c:pt>
                <c:pt idx="82">
                  <c:v>42860</c:v>
                </c:pt>
                <c:pt idx="83">
                  <c:v>42859</c:v>
                </c:pt>
                <c:pt idx="84">
                  <c:v>42858</c:v>
                </c:pt>
                <c:pt idx="85">
                  <c:v>42857</c:v>
                </c:pt>
                <c:pt idx="86">
                  <c:v>42853</c:v>
                </c:pt>
                <c:pt idx="87">
                  <c:v>42852</c:v>
                </c:pt>
                <c:pt idx="88">
                  <c:v>42851</c:v>
                </c:pt>
                <c:pt idx="89">
                  <c:v>42850</c:v>
                </c:pt>
                <c:pt idx="90">
                  <c:v>42849</c:v>
                </c:pt>
                <c:pt idx="91">
                  <c:v>42846</c:v>
                </c:pt>
                <c:pt idx="92">
                  <c:v>42845</c:v>
                </c:pt>
                <c:pt idx="93">
                  <c:v>42844</c:v>
                </c:pt>
                <c:pt idx="94">
                  <c:v>42843</c:v>
                </c:pt>
                <c:pt idx="95">
                  <c:v>42838</c:v>
                </c:pt>
                <c:pt idx="96">
                  <c:v>42837</c:v>
                </c:pt>
                <c:pt idx="97">
                  <c:v>42836</c:v>
                </c:pt>
                <c:pt idx="98">
                  <c:v>42835</c:v>
                </c:pt>
                <c:pt idx="99">
                  <c:v>42832</c:v>
                </c:pt>
                <c:pt idx="100">
                  <c:v>42831</c:v>
                </c:pt>
                <c:pt idx="101">
                  <c:v>42830</c:v>
                </c:pt>
                <c:pt idx="102">
                  <c:v>42829</c:v>
                </c:pt>
                <c:pt idx="103">
                  <c:v>42828</c:v>
                </c:pt>
                <c:pt idx="104">
                  <c:v>42825</c:v>
                </c:pt>
                <c:pt idx="105">
                  <c:v>42824</c:v>
                </c:pt>
                <c:pt idx="106">
                  <c:v>42823</c:v>
                </c:pt>
                <c:pt idx="107">
                  <c:v>42822</c:v>
                </c:pt>
                <c:pt idx="108">
                  <c:v>42821</c:v>
                </c:pt>
                <c:pt idx="109">
                  <c:v>42818</c:v>
                </c:pt>
                <c:pt idx="110">
                  <c:v>42817</c:v>
                </c:pt>
                <c:pt idx="111">
                  <c:v>42816</c:v>
                </c:pt>
                <c:pt idx="112">
                  <c:v>42815</c:v>
                </c:pt>
                <c:pt idx="113">
                  <c:v>42814</c:v>
                </c:pt>
                <c:pt idx="114">
                  <c:v>42811</c:v>
                </c:pt>
                <c:pt idx="115">
                  <c:v>42810</c:v>
                </c:pt>
                <c:pt idx="116">
                  <c:v>42809</c:v>
                </c:pt>
                <c:pt idx="117">
                  <c:v>42808</c:v>
                </c:pt>
                <c:pt idx="118">
                  <c:v>42807</c:v>
                </c:pt>
                <c:pt idx="119">
                  <c:v>42804</c:v>
                </c:pt>
                <c:pt idx="120">
                  <c:v>42803</c:v>
                </c:pt>
                <c:pt idx="121">
                  <c:v>42802</c:v>
                </c:pt>
                <c:pt idx="122">
                  <c:v>42801</c:v>
                </c:pt>
                <c:pt idx="123">
                  <c:v>42800</c:v>
                </c:pt>
                <c:pt idx="124">
                  <c:v>42797</c:v>
                </c:pt>
                <c:pt idx="125">
                  <c:v>42796</c:v>
                </c:pt>
                <c:pt idx="126">
                  <c:v>42795</c:v>
                </c:pt>
                <c:pt idx="127">
                  <c:v>42794</c:v>
                </c:pt>
                <c:pt idx="128">
                  <c:v>42793</c:v>
                </c:pt>
                <c:pt idx="129">
                  <c:v>42790</c:v>
                </c:pt>
                <c:pt idx="130">
                  <c:v>42789</c:v>
                </c:pt>
                <c:pt idx="131">
                  <c:v>42788</c:v>
                </c:pt>
                <c:pt idx="132">
                  <c:v>42787</c:v>
                </c:pt>
                <c:pt idx="133">
                  <c:v>42783</c:v>
                </c:pt>
                <c:pt idx="134">
                  <c:v>42782</c:v>
                </c:pt>
                <c:pt idx="135">
                  <c:v>42781</c:v>
                </c:pt>
                <c:pt idx="136">
                  <c:v>42780</c:v>
                </c:pt>
                <c:pt idx="137">
                  <c:v>42779</c:v>
                </c:pt>
                <c:pt idx="138">
                  <c:v>42776</c:v>
                </c:pt>
                <c:pt idx="139">
                  <c:v>42775</c:v>
                </c:pt>
                <c:pt idx="140">
                  <c:v>42774</c:v>
                </c:pt>
                <c:pt idx="141">
                  <c:v>42773</c:v>
                </c:pt>
                <c:pt idx="142">
                  <c:v>42772</c:v>
                </c:pt>
                <c:pt idx="143">
                  <c:v>42769</c:v>
                </c:pt>
                <c:pt idx="144">
                  <c:v>42768</c:v>
                </c:pt>
                <c:pt idx="145">
                  <c:v>42767</c:v>
                </c:pt>
                <c:pt idx="146">
                  <c:v>42766</c:v>
                </c:pt>
                <c:pt idx="147">
                  <c:v>42765</c:v>
                </c:pt>
                <c:pt idx="148">
                  <c:v>42762</c:v>
                </c:pt>
                <c:pt idx="149">
                  <c:v>42761</c:v>
                </c:pt>
                <c:pt idx="150">
                  <c:v>42760</c:v>
                </c:pt>
                <c:pt idx="151">
                  <c:v>42759</c:v>
                </c:pt>
                <c:pt idx="152">
                  <c:v>42758</c:v>
                </c:pt>
                <c:pt idx="153">
                  <c:v>42755</c:v>
                </c:pt>
                <c:pt idx="154">
                  <c:v>42754</c:v>
                </c:pt>
                <c:pt idx="155">
                  <c:v>42753</c:v>
                </c:pt>
                <c:pt idx="156">
                  <c:v>42752</c:v>
                </c:pt>
                <c:pt idx="157">
                  <c:v>42748</c:v>
                </c:pt>
                <c:pt idx="158">
                  <c:v>42747</c:v>
                </c:pt>
                <c:pt idx="159">
                  <c:v>42746</c:v>
                </c:pt>
                <c:pt idx="160">
                  <c:v>42745</c:v>
                </c:pt>
                <c:pt idx="161">
                  <c:v>42744</c:v>
                </c:pt>
                <c:pt idx="162">
                  <c:v>42741</c:v>
                </c:pt>
                <c:pt idx="163">
                  <c:v>42740</c:v>
                </c:pt>
                <c:pt idx="164">
                  <c:v>42739</c:v>
                </c:pt>
                <c:pt idx="165">
                  <c:v>42738</c:v>
                </c:pt>
                <c:pt idx="166">
                  <c:v>42734</c:v>
                </c:pt>
                <c:pt idx="167">
                  <c:v>42733</c:v>
                </c:pt>
                <c:pt idx="168">
                  <c:v>42732</c:v>
                </c:pt>
                <c:pt idx="169">
                  <c:v>42727</c:v>
                </c:pt>
                <c:pt idx="170">
                  <c:v>42726</c:v>
                </c:pt>
                <c:pt idx="171">
                  <c:v>42725</c:v>
                </c:pt>
                <c:pt idx="172">
                  <c:v>42724</c:v>
                </c:pt>
                <c:pt idx="173">
                  <c:v>42723</c:v>
                </c:pt>
                <c:pt idx="174">
                  <c:v>42720</c:v>
                </c:pt>
                <c:pt idx="175">
                  <c:v>42719</c:v>
                </c:pt>
                <c:pt idx="176">
                  <c:v>42718</c:v>
                </c:pt>
                <c:pt idx="177">
                  <c:v>42717</c:v>
                </c:pt>
                <c:pt idx="178">
                  <c:v>42716</c:v>
                </c:pt>
                <c:pt idx="179">
                  <c:v>42713</c:v>
                </c:pt>
                <c:pt idx="180">
                  <c:v>42712</c:v>
                </c:pt>
                <c:pt idx="181">
                  <c:v>42711</c:v>
                </c:pt>
                <c:pt idx="182">
                  <c:v>42710</c:v>
                </c:pt>
                <c:pt idx="183">
                  <c:v>42709</c:v>
                </c:pt>
                <c:pt idx="184">
                  <c:v>42706</c:v>
                </c:pt>
                <c:pt idx="185">
                  <c:v>42705</c:v>
                </c:pt>
                <c:pt idx="186">
                  <c:v>42704</c:v>
                </c:pt>
                <c:pt idx="187">
                  <c:v>42703</c:v>
                </c:pt>
                <c:pt idx="188">
                  <c:v>42702</c:v>
                </c:pt>
                <c:pt idx="189">
                  <c:v>42699</c:v>
                </c:pt>
                <c:pt idx="190">
                  <c:v>42697</c:v>
                </c:pt>
                <c:pt idx="191">
                  <c:v>42696</c:v>
                </c:pt>
                <c:pt idx="192">
                  <c:v>42695</c:v>
                </c:pt>
                <c:pt idx="193">
                  <c:v>42692</c:v>
                </c:pt>
                <c:pt idx="194">
                  <c:v>42691</c:v>
                </c:pt>
                <c:pt idx="195">
                  <c:v>42690</c:v>
                </c:pt>
                <c:pt idx="196">
                  <c:v>42689</c:v>
                </c:pt>
                <c:pt idx="197">
                  <c:v>42688</c:v>
                </c:pt>
                <c:pt idx="198">
                  <c:v>42685</c:v>
                </c:pt>
                <c:pt idx="199">
                  <c:v>42684</c:v>
                </c:pt>
                <c:pt idx="200">
                  <c:v>42683</c:v>
                </c:pt>
                <c:pt idx="201">
                  <c:v>42682</c:v>
                </c:pt>
                <c:pt idx="202">
                  <c:v>42681</c:v>
                </c:pt>
                <c:pt idx="203">
                  <c:v>42678</c:v>
                </c:pt>
                <c:pt idx="204">
                  <c:v>42677</c:v>
                </c:pt>
                <c:pt idx="205">
                  <c:v>42676</c:v>
                </c:pt>
                <c:pt idx="206">
                  <c:v>42675</c:v>
                </c:pt>
                <c:pt idx="207">
                  <c:v>42674</c:v>
                </c:pt>
                <c:pt idx="208">
                  <c:v>42671</c:v>
                </c:pt>
                <c:pt idx="209">
                  <c:v>42670</c:v>
                </c:pt>
                <c:pt idx="210">
                  <c:v>42669</c:v>
                </c:pt>
                <c:pt idx="211">
                  <c:v>42668</c:v>
                </c:pt>
                <c:pt idx="212">
                  <c:v>42667</c:v>
                </c:pt>
                <c:pt idx="213">
                  <c:v>42664</c:v>
                </c:pt>
                <c:pt idx="214">
                  <c:v>42663</c:v>
                </c:pt>
                <c:pt idx="215">
                  <c:v>42662</c:v>
                </c:pt>
                <c:pt idx="216">
                  <c:v>42661</c:v>
                </c:pt>
                <c:pt idx="217">
                  <c:v>42660</c:v>
                </c:pt>
                <c:pt idx="218">
                  <c:v>42657</c:v>
                </c:pt>
                <c:pt idx="219">
                  <c:v>42656</c:v>
                </c:pt>
                <c:pt idx="220">
                  <c:v>42655</c:v>
                </c:pt>
                <c:pt idx="221">
                  <c:v>42654</c:v>
                </c:pt>
                <c:pt idx="222">
                  <c:v>42653</c:v>
                </c:pt>
                <c:pt idx="223">
                  <c:v>42650</c:v>
                </c:pt>
                <c:pt idx="224">
                  <c:v>42649</c:v>
                </c:pt>
                <c:pt idx="225">
                  <c:v>42648</c:v>
                </c:pt>
                <c:pt idx="226">
                  <c:v>42647</c:v>
                </c:pt>
                <c:pt idx="227">
                  <c:v>42646</c:v>
                </c:pt>
                <c:pt idx="228">
                  <c:v>42643</c:v>
                </c:pt>
                <c:pt idx="229">
                  <c:v>42642</c:v>
                </c:pt>
                <c:pt idx="230">
                  <c:v>42641</c:v>
                </c:pt>
                <c:pt idx="231">
                  <c:v>42640</c:v>
                </c:pt>
                <c:pt idx="232">
                  <c:v>42639</c:v>
                </c:pt>
                <c:pt idx="233">
                  <c:v>42636</c:v>
                </c:pt>
                <c:pt idx="234">
                  <c:v>42635</c:v>
                </c:pt>
                <c:pt idx="235">
                  <c:v>42634</c:v>
                </c:pt>
                <c:pt idx="236">
                  <c:v>42633</c:v>
                </c:pt>
                <c:pt idx="237">
                  <c:v>42632</c:v>
                </c:pt>
                <c:pt idx="238">
                  <c:v>42629</c:v>
                </c:pt>
                <c:pt idx="239">
                  <c:v>42628</c:v>
                </c:pt>
                <c:pt idx="240">
                  <c:v>42627</c:v>
                </c:pt>
                <c:pt idx="241">
                  <c:v>42626</c:v>
                </c:pt>
                <c:pt idx="242">
                  <c:v>42625</c:v>
                </c:pt>
                <c:pt idx="243">
                  <c:v>42622</c:v>
                </c:pt>
                <c:pt idx="244">
                  <c:v>42621</c:v>
                </c:pt>
                <c:pt idx="245">
                  <c:v>42620</c:v>
                </c:pt>
                <c:pt idx="246">
                  <c:v>42619</c:v>
                </c:pt>
                <c:pt idx="247">
                  <c:v>42615</c:v>
                </c:pt>
                <c:pt idx="248">
                  <c:v>42614</c:v>
                </c:pt>
                <c:pt idx="249">
                  <c:v>42613</c:v>
                </c:pt>
                <c:pt idx="250">
                  <c:v>42612</c:v>
                </c:pt>
                <c:pt idx="251">
                  <c:v>42608</c:v>
                </c:pt>
                <c:pt idx="252">
                  <c:v>42607</c:v>
                </c:pt>
                <c:pt idx="253">
                  <c:v>42606</c:v>
                </c:pt>
                <c:pt idx="254">
                  <c:v>42605</c:v>
                </c:pt>
                <c:pt idx="255">
                  <c:v>42604</c:v>
                </c:pt>
                <c:pt idx="256">
                  <c:v>42601</c:v>
                </c:pt>
                <c:pt idx="257">
                  <c:v>42600</c:v>
                </c:pt>
                <c:pt idx="258">
                  <c:v>42599</c:v>
                </c:pt>
                <c:pt idx="259">
                  <c:v>42598</c:v>
                </c:pt>
                <c:pt idx="260">
                  <c:v>42597</c:v>
                </c:pt>
                <c:pt idx="261">
                  <c:v>42594</c:v>
                </c:pt>
                <c:pt idx="262">
                  <c:v>42593</c:v>
                </c:pt>
                <c:pt idx="263">
                  <c:v>42592</c:v>
                </c:pt>
                <c:pt idx="264">
                  <c:v>42591</c:v>
                </c:pt>
                <c:pt idx="265">
                  <c:v>42590</c:v>
                </c:pt>
                <c:pt idx="266">
                  <c:v>42587</c:v>
                </c:pt>
                <c:pt idx="267">
                  <c:v>42586</c:v>
                </c:pt>
                <c:pt idx="268">
                  <c:v>42585</c:v>
                </c:pt>
                <c:pt idx="269">
                  <c:v>42584</c:v>
                </c:pt>
                <c:pt idx="270">
                  <c:v>42583</c:v>
                </c:pt>
                <c:pt idx="271">
                  <c:v>42580</c:v>
                </c:pt>
                <c:pt idx="272">
                  <c:v>42579</c:v>
                </c:pt>
                <c:pt idx="273">
                  <c:v>42578</c:v>
                </c:pt>
                <c:pt idx="274">
                  <c:v>42577</c:v>
                </c:pt>
                <c:pt idx="275">
                  <c:v>42576</c:v>
                </c:pt>
                <c:pt idx="276">
                  <c:v>42573</c:v>
                </c:pt>
                <c:pt idx="277">
                  <c:v>42572</c:v>
                </c:pt>
                <c:pt idx="278">
                  <c:v>42571</c:v>
                </c:pt>
                <c:pt idx="279">
                  <c:v>42570</c:v>
                </c:pt>
                <c:pt idx="280">
                  <c:v>42569</c:v>
                </c:pt>
              </c:numCache>
            </c:numRef>
          </c:cat>
          <c:val>
            <c:numRef>
              <c:f>Comdty_chart!$P$2:$P$282</c:f>
              <c:numCache>
                <c:formatCode>0%</c:formatCode>
                <c:ptCount val="281"/>
                <c:pt idx="0">
                  <c:v>0.37538597265108087</c:v>
                </c:pt>
                <c:pt idx="1">
                  <c:v>0.36678429642699628</c:v>
                </c:pt>
                <c:pt idx="2">
                  <c:v>0.36171151301279236</c:v>
                </c:pt>
                <c:pt idx="3">
                  <c:v>0.36943096603440662</c:v>
                </c:pt>
                <c:pt idx="4">
                  <c:v>0.34825760917512127</c:v>
                </c:pt>
                <c:pt idx="5">
                  <c:v>0.34825760917512127</c:v>
                </c:pt>
                <c:pt idx="6">
                  <c:v>0.32465813850904301</c:v>
                </c:pt>
                <c:pt idx="7">
                  <c:v>0.32664314071460088</c:v>
                </c:pt>
                <c:pt idx="8">
                  <c:v>0.3239964711071901</c:v>
                </c:pt>
                <c:pt idx="9">
                  <c:v>0.30635200705778565</c:v>
                </c:pt>
                <c:pt idx="10">
                  <c:v>0.30613145125716823</c:v>
                </c:pt>
                <c:pt idx="11">
                  <c:v>0.31274812527569495</c:v>
                </c:pt>
                <c:pt idx="12">
                  <c:v>0.28187031318923705</c:v>
                </c:pt>
                <c:pt idx="13">
                  <c:v>0.29113365681517434</c:v>
                </c:pt>
                <c:pt idx="14">
                  <c:v>0.29378032642258511</c:v>
                </c:pt>
                <c:pt idx="15">
                  <c:v>0.290251433612704</c:v>
                </c:pt>
                <c:pt idx="16">
                  <c:v>0.30039700044111162</c:v>
                </c:pt>
                <c:pt idx="17">
                  <c:v>0.30701367445963834</c:v>
                </c:pt>
                <c:pt idx="18">
                  <c:v>0.29157476841640939</c:v>
                </c:pt>
                <c:pt idx="19">
                  <c:v>0.28164975738861942</c:v>
                </c:pt>
                <c:pt idx="20">
                  <c:v>0.27834142037935616</c:v>
                </c:pt>
                <c:pt idx="21">
                  <c:v>0.28098808998676672</c:v>
                </c:pt>
                <c:pt idx="22">
                  <c:v>0.27988531098367875</c:v>
                </c:pt>
                <c:pt idx="23">
                  <c:v>0.28473753859726525</c:v>
                </c:pt>
                <c:pt idx="24">
                  <c:v>0.27745919717688583</c:v>
                </c:pt>
                <c:pt idx="25">
                  <c:v>0.2785619761799738</c:v>
                </c:pt>
                <c:pt idx="26">
                  <c:v>0.27591530657256302</c:v>
                </c:pt>
                <c:pt idx="27">
                  <c:v>0.2644464049404498</c:v>
                </c:pt>
                <c:pt idx="28">
                  <c:v>0.21636524040582272</c:v>
                </c:pt>
                <c:pt idx="29">
                  <c:v>0.21018967798853128</c:v>
                </c:pt>
                <c:pt idx="30">
                  <c:v>0.20732245258050286</c:v>
                </c:pt>
                <c:pt idx="31">
                  <c:v>0.2046757829730923</c:v>
                </c:pt>
                <c:pt idx="32">
                  <c:v>0.21327745919717689</c:v>
                </c:pt>
                <c:pt idx="33">
                  <c:v>0.21041023378914869</c:v>
                </c:pt>
                <c:pt idx="34">
                  <c:v>0.19629466254962513</c:v>
                </c:pt>
                <c:pt idx="35">
                  <c:v>0.18328187031318932</c:v>
                </c:pt>
                <c:pt idx="36">
                  <c:v>0.19276576973974402</c:v>
                </c:pt>
                <c:pt idx="37">
                  <c:v>0.18791354212615796</c:v>
                </c:pt>
                <c:pt idx="38">
                  <c:v>0.17710630789589787</c:v>
                </c:pt>
                <c:pt idx="39">
                  <c:v>0.17578297309219248</c:v>
                </c:pt>
                <c:pt idx="40">
                  <c:v>0.18217909131010157</c:v>
                </c:pt>
                <c:pt idx="41">
                  <c:v>0.18151742390824888</c:v>
                </c:pt>
                <c:pt idx="42">
                  <c:v>0.19563299514777244</c:v>
                </c:pt>
                <c:pt idx="43">
                  <c:v>0.20291133656815186</c:v>
                </c:pt>
                <c:pt idx="44">
                  <c:v>0.19673577415086019</c:v>
                </c:pt>
                <c:pt idx="45">
                  <c:v>0.18835465372739302</c:v>
                </c:pt>
                <c:pt idx="46">
                  <c:v>0.18173797970886629</c:v>
                </c:pt>
                <c:pt idx="47">
                  <c:v>0.1715924128804589</c:v>
                </c:pt>
                <c:pt idx="48">
                  <c:v>0.16960741067490082</c:v>
                </c:pt>
                <c:pt idx="49">
                  <c:v>0.15857962064402287</c:v>
                </c:pt>
                <c:pt idx="50">
                  <c:v>0.16056462284958117</c:v>
                </c:pt>
                <c:pt idx="51">
                  <c:v>0.14159682399647111</c:v>
                </c:pt>
                <c:pt idx="52">
                  <c:v>0.15615350683722995</c:v>
                </c:pt>
                <c:pt idx="53">
                  <c:v>0.14446404940449931</c:v>
                </c:pt>
                <c:pt idx="54">
                  <c:v>0.14534627260696942</c:v>
                </c:pt>
                <c:pt idx="55">
                  <c:v>0.14821349801499784</c:v>
                </c:pt>
                <c:pt idx="56">
                  <c:v>0.15769739744155276</c:v>
                </c:pt>
                <c:pt idx="57">
                  <c:v>0.16541685046316723</c:v>
                </c:pt>
                <c:pt idx="58">
                  <c:v>0.1788707543008381</c:v>
                </c:pt>
                <c:pt idx="59">
                  <c:v>0.16210851345390376</c:v>
                </c:pt>
                <c:pt idx="60">
                  <c:v>0.13828848698720786</c:v>
                </c:pt>
                <c:pt idx="61">
                  <c:v>0.13630348478165</c:v>
                </c:pt>
                <c:pt idx="62">
                  <c:v>0.14093515659461842</c:v>
                </c:pt>
                <c:pt idx="63">
                  <c:v>0.14777238641376278</c:v>
                </c:pt>
                <c:pt idx="64">
                  <c:v>0.15306572562858389</c:v>
                </c:pt>
                <c:pt idx="65">
                  <c:v>0.15063961182179098</c:v>
                </c:pt>
                <c:pt idx="66">
                  <c:v>0.14424349360388167</c:v>
                </c:pt>
                <c:pt idx="67">
                  <c:v>0.14468460520511695</c:v>
                </c:pt>
                <c:pt idx="68">
                  <c:v>0.15769739744155276</c:v>
                </c:pt>
                <c:pt idx="69">
                  <c:v>0.15196294662549614</c:v>
                </c:pt>
                <c:pt idx="70">
                  <c:v>0.1572562858403177</c:v>
                </c:pt>
                <c:pt idx="71">
                  <c:v>0.15659461843846501</c:v>
                </c:pt>
                <c:pt idx="72">
                  <c:v>0.15019850022055592</c:v>
                </c:pt>
                <c:pt idx="73">
                  <c:v>0.12902514336127036</c:v>
                </c:pt>
                <c:pt idx="74">
                  <c:v>0.13564181737979708</c:v>
                </c:pt>
                <c:pt idx="75">
                  <c:v>0.13740626378473775</c:v>
                </c:pt>
                <c:pt idx="76">
                  <c:v>0.13255403617115147</c:v>
                </c:pt>
                <c:pt idx="77">
                  <c:v>0.12593736215262474</c:v>
                </c:pt>
                <c:pt idx="78">
                  <c:v>0.11843846493162791</c:v>
                </c:pt>
                <c:pt idx="79">
                  <c:v>0.11226290251433624</c:v>
                </c:pt>
                <c:pt idx="80">
                  <c:v>0.1142479047198941</c:v>
                </c:pt>
                <c:pt idx="81">
                  <c:v>0.11270401411557129</c:v>
                </c:pt>
                <c:pt idx="82">
                  <c:v>0.12880458756065294</c:v>
                </c:pt>
                <c:pt idx="83">
                  <c:v>0.12174680194089116</c:v>
                </c:pt>
                <c:pt idx="84">
                  <c:v>0.13542126157917944</c:v>
                </c:pt>
                <c:pt idx="85">
                  <c:v>0.17534186149095721</c:v>
                </c:pt>
                <c:pt idx="86">
                  <c:v>0.16144684605205128</c:v>
                </c:pt>
                <c:pt idx="87">
                  <c:v>0.15571239523599467</c:v>
                </c:pt>
                <c:pt idx="88">
                  <c:v>0.15880017644464051</c:v>
                </c:pt>
                <c:pt idx="89">
                  <c:v>0.15637406263784737</c:v>
                </c:pt>
                <c:pt idx="90">
                  <c:v>0.14600794000882233</c:v>
                </c:pt>
                <c:pt idx="91">
                  <c:v>0.14027348919276572</c:v>
                </c:pt>
                <c:pt idx="92">
                  <c:v>0.14247904719894144</c:v>
                </c:pt>
                <c:pt idx="93">
                  <c:v>0.13939126599029561</c:v>
                </c:pt>
                <c:pt idx="94">
                  <c:v>0.13542126157917944</c:v>
                </c:pt>
                <c:pt idx="95">
                  <c:v>0.15593295103661231</c:v>
                </c:pt>
                <c:pt idx="96">
                  <c:v>0.14490516100573458</c:v>
                </c:pt>
                <c:pt idx="97">
                  <c:v>0.17093074547860621</c:v>
                </c:pt>
                <c:pt idx="98">
                  <c:v>0.1693868548742834</c:v>
                </c:pt>
                <c:pt idx="99">
                  <c:v>0.18901632112924571</c:v>
                </c:pt>
                <c:pt idx="100">
                  <c:v>0.19386854874283199</c:v>
                </c:pt>
                <c:pt idx="101">
                  <c:v>0.20335244816938691</c:v>
                </c:pt>
                <c:pt idx="102">
                  <c:v>0.1737979708866344</c:v>
                </c:pt>
                <c:pt idx="103">
                  <c:v>0.1693868548742834</c:v>
                </c:pt>
                <c:pt idx="104">
                  <c:v>0.18989854433171605</c:v>
                </c:pt>
                <c:pt idx="105">
                  <c:v>0.19695632995147783</c:v>
                </c:pt>
                <c:pt idx="106">
                  <c:v>0.20004411116012366</c:v>
                </c:pt>
                <c:pt idx="107">
                  <c:v>0.19938244375827074</c:v>
                </c:pt>
                <c:pt idx="108">
                  <c:v>0.18063520070577854</c:v>
                </c:pt>
                <c:pt idx="109">
                  <c:v>0.18019408910454349</c:v>
                </c:pt>
                <c:pt idx="110">
                  <c:v>0.18548742831936482</c:v>
                </c:pt>
                <c:pt idx="111">
                  <c:v>0.17997353330392585</c:v>
                </c:pt>
                <c:pt idx="112">
                  <c:v>0.17490074988972215</c:v>
                </c:pt>
                <c:pt idx="113">
                  <c:v>0.1954124393471548</c:v>
                </c:pt>
                <c:pt idx="114">
                  <c:v>0.20511689457432736</c:v>
                </c:pt>
                <c:pt idx="115">
                  <c:v>0.19894133215703591</c:v>
                </c:pt>
                <c:pt idx="116">
                  <c:v>0.18967798853109841</c:v>
                </c:pt>
                <c:pt idx="117">
                  <c:v>0.18019408910454349</c:v>
                </c:pt>
                <c:pt idx="118">
                  <c:v>0.17600352889281012</c:v>
                </c:pt>
                <c:pt idx="119">
                  <c:v>0.16299073665637409</c:v>
                </c:pt>
                <c:pt idx="120">
                  <c:v>0.15659461843846501</c:v>
                </c:pt>
                <c:pt idx="121">
                  <c:v>0.16453462726069712</c:v>
                </c:pt>
                <c:pt idx="122">
                  <c:v>0.17225408028231159</c:v>
                </c:pt>
                <c:pt idx="123">
                  <c:v>0.18614909572121752</c:v>
                </c:pt>
                <c:pt idx="124">
                  <c:v>0.2046757829730923</c:v>
                </c:pt>
                <c:pt idx="125">
                  <c:v>0.20158800176444647</c:v>
                </c:pt>
                <c:pt idx="126">
                  <c:v>0.22033524481693867</c:v>
                </c:pt>
                <c:pt idx="127">
                  <c:v>0.21085134539038375</c:v>
                </c:pt>
                <c:pt idx="128">
                  <c:v>0.20335244816938691</c:v>
                </c:pt>
                <c:pt idx="129">
                  <c:v>0.20335244816938691</c:v>
                </c:pt>
                <c:pt idx="130">
                  <c:v>0.18659020732245257</c:v>
                </c:pt>
                <c:pt idx="131">
                  <c:v>0.22540802823114259</c:v>
                </c:pt>
                <c:pt idx="132">
                  <c:v>0.2311424790471992</c:v>
                </c:pt>
                <c:pt idx="133">
                  <c:v>0.21482134980149969</c:v>
                </c:pt>
                <c:pt idx="134">
                  <c:v>0.22298191442434945</c:v>
                </c:pt>
                <c:pt idx="135">
                  <c:v>0.23378914865460954</c:v>
                </c:pt>
                <c:pt idx="136">
                  <c:v>0.23048081164534628</c:v>
                </c:pt>
                <c:pt idx="137">
                  <c:v>0.24658138509042815</c:v>
                </c:pt>
                <c:pt idx="138">
                  <c:v>0.23930304367004851</c:v>
                </c:pt>
                <c:pt idx="139">
                  <c:v>0.18945743273048077</c:v>
                </c:pt>
                <c:pt idx="140">
                  <c:v>0.19563299514777244</c:v>
                </c:pt>
                <c:pt idx="141">
                  <c:v>0.18063520070577854</c:v>
                </c:pt>
                <c:pt idx="142">
                  <c:v>0.18857520952801066</c:v>
                </c:pt>
                <c:pt idx="143">
                  <c:v>0.17137185707984126</c:v>
                </c:pt>
                <c:pt idx="144">
                  <c:v>0.20158800176444647</c:v>
                </c:pt>
                <c:pt idx="145">
                  <c:v>0.21107190119100139</c:v>
                </c:pt>
                <c:pt idx="146">
                  <c:v>0.216806352007058</c:v>
                </c:pt>
                <c:pt idx="147">
                  <c:v>0.18394353771504179</c:v>
                </c:pt>
                <c:pt idx="148">
                  <c:v>0.19673577415086019</c:v>
                </c:pt>
                <c:pt idx="149">
                  <c:v>0.18901632112924571</c:v>
                </c:pt>
                <c:pt idx="150">
                  <c:v>0.205337450374945</c:v>
                </c:pt>
                <c:pt idx="151">
                  <c:v>0.20511689457432736</c:v>
                </c:pt>
                <c:pt idx="152">
                  <c:v>0.17931186590207338</c:v>
                </c:pt>
                <c:pt idx="153">
                  <c:v>0.1693868548742834</c:v>
                </c:pt>
                <c:pt idx="154">
                  <c:v>0.16343184825760915</c:v>
                </c:pt>
                <c:pt idx="155">
                  <c:v>0.16607851786501993</c:v>
                </c:pt>
                <c:pt idx="156">
                  <c:v>0.16894574327304812</c:v>
                </c:pt>
                <c:pt idx="157">
                  <c:v>0.19805910895456558</c:v>
                </c:pt>
                <c:pt idx="158">
                  <c:v>0.19122187913542144</c:v>
                </c:pt>
                <c:pt idx="159">
                  <c:v>0.16321129245699173</c:v>
                </c:pt>
                <c:pt idx="160">
                  <c:v>0.1623290692545214</c:v>
                </c:pt>
                <c:pt idx="161">
                  <c:v>0.13078958976621102</c:v>
                </c:pt>
                <c:pt idx="162">
                  <c:v>0.13343625937362158</c:v>
                </c:pt>
                <c:pt idx="163">
                  <c:v>0.12990736656374069</c:v>
                </c:pt>
                <c:pt idx="164">
                  <c:v>0.13652404058226719</c:v>
                </c:pt>
                <c:pt idx="165">
                  <c:v>0.10719011910013232</c:v>
                </c:pt>
                <c:pt idx="166">
                  <c:v>0.11380679311865904</c:v>
                </c:pt>
                <c:pt idx="167">
                  <c:v>0.10608734009704457</c:v>
                </c:pt>
                <c:pt idx="168">
                  <c:v>0.11160123511248354</c:v>
                </c:pt>
                <c:pt idx="169">
                  <c:v>0.10211733568592862</c:v>
                </c:pt>
                <c:pt idx="170">
                  <c:v>0.11093956771063085</c:v>
                </c:pt>
                <c:pt idx="171">
                  <c:v>0.11005734450816074</c:v>
                </c:pt>
                <c:pt idx="172">
                  <c:v>0.11182179091310118</c:v>
                </c:pt>
                <c:pt idx="173">
                  <c:v>0.11049845610939579</c:v>
                </c:pt>
                <c:pt idx="174">
                  <c:v>0.13828848698720786</c:v>
                </c:pt>
                <c:pt idx="175">
                  <c:v>0.15328628142920153</c:v>
                </c:pt>
                <c:pt idx="176">
                  <c:v>0.15637406263784737</c:v>
                </c:pt>
                <c:pt idx="177">
                  <c:v>0.15483017203352456</c:v>
                </c:pt>
                <c:pt idx="178">
                  <c:v>0.16343184825760915</c:v>
                </c:pt>
                <c:pt idx="179">
                  <c:v>0.1744596382884871</c:v>
                </c:pt>
                <c:pt idx="180">
                  <c:v>0.16497573886193218</c:v>
                </c:pt>
                <c:pt idx="181">
                  <c:v>0.17291574768416407</c:v>
                </c:pt>
                <c:pt idx="182">
                  <c:v>0.1881340979267756</c:v>
                </c:pt>
                <c:pt idx="183">
                  <c:v>0.19430966034406705</c:v>
                </c:pt>
                <c:pt idx="184">
                  <c:v>0.16166740185266892</c:v>
                </c:pt>
                <c:pt idx="185">
                  <c:v>0.17048963387737115</c:v>
                </c:pt>
                <c:pt idx="186">
                  <c:v>0.16674018526687262</c:v>
                </c:pt>
                <c:pt idx="187">
                  <c:v>0.15769739744155276</c:v>
                </c:pt>
                <c:pt idx="188">
                  <c:v>0.18328187031318932</c:v>
                </c:pt>
                <c:pt idx="189">
                  <c:v>0.18901632112924571</c:v>
                </c:pt>
                <c:pt idx="190">
                  <c:v>0.16100573445081601</c:v>
                </c:pt>
                <c:pt idx="191">
                  <c:v>0.13520070577856202</c:v>
                </c:pt>
                <c:pt idx="192">
                  <c:v>0.12307013674459633</c:v>
                </c:pt>
                <c:pt idx="193">
                  <c:v>0.10013233348037054</c:v>
                </c:pt>
                <c:pt idx="194">
                  <c:v>0.11049845610939579</c:v>
                </c:pt>
                <c:pt idx="195">
                  <c:v>0.10013233348037054</c:v>
                </c:pt>
                <c:pt idx="196">
                  <c:v>0.11468901632112916</c:v>
                </c:pt>
                <c:pt idx="197">
                  <c:v>0.12174680194089116</c:v>
                </c:pt>
                <c:pt idx="198">
                  <c:v>0.11799735333039263</c:v>
                </c:pt>
                <c:pt idx="199">
                  <c:v>0.13608292898103236</c:v>
                </c:pt>
                <c:pt idx="200">
                  <c:v>9.6823996471107288E-2</c:v>
                </c:pt>
                <c:pt idx="201">
                  <c:v>6.2637847375386135E-2</c:v>
                </c:pt>
                <c:pt idx="202">
                  <c:v>3.0877812086457901E-2</c:v>
                </c:pt>
                <c:pt idx="203">
                  <c:v>1.0145566828407615E-2</c:v>
                </c:pt>
                <c:pt idx="204">
                  <c:v>3.3083370092632514E-3</c:v>
                </c:pt>
                <c:pt idx="205">
                  <c:v>-3.0877812086457235E-3</c:v>
                </c:pt>
                <c:pt idx="206">
                  <c:v>-4.1905602117334739E-3</c:v>
                </c:pt>
                <c:pt idx="207">
                  <c:v>-1.5218350242611312E-2</c:v>
                </c:pt>
                <c:pt idx="208">
                  <c:v>-1.9629466254962424E-2</c:v>
                </c:pt>
                <c:pt idx="209">
                  <c:v>-3.1098367887075318E-2</c:v>
                </c:pt>
                <c:pt idx="210">
                  <c:v>-3.925893250992496E-2</c:v>
                </c:pt>
                <c:pt idx="211">
                  <c:v>-4.2567269519188211E-2</c:v>
                </c:pt>
                <c:pt idx="212">
                  <c:v>-6.1755624172915802E-2</c:v>
                </c:pt>
                <c:pt idx="213">
                  <c:v>-6.2417291574768274E-2</c:v>
                </c:pt>
                <c:pt idx="214">
                  <c:v>-5.9770621967357718E-2</c:v>
                </c:pt>
                <c:pt idx="215">
                  <c:v>-5.6241729157476827E-2</c:v>
                </c:pt>
                <c:pt idx="216">
                  <c:v>-5.5580061755624133E-2</c:v>
                </c:pt>
                <c:pt idx="217">
                  <c:v>-5.6241729157476827E-2</c:v>
                </c:pt>
                <c:pt idx="218">
                  <c:v>-5.3815615350683688E-2</c:v>
                </c:pt>
                <c:pt idx="219">
                  <c:v>-4.8522276135862352E-2</c:v>
                </c:pt>
                <c:pt idx="220">
                  <c:v>-2.492280546978376E-2</c:v>
                </c:pt>
                <c:pt idx="221">
                  <c:v>-2.0732245258050286E-2</c:v>
                </c:pt>
                <c:pt idx="222">
                  <c:v>-1.543890604322895E-2</c:v>
                </c:pt>
                <c:pt idx="223">
                  <c:v>-3.0877812086457901E-2</c:v>
                </c:pt>
                <c:pt idx="224">
                  <c:v>-3.4627260696956319E-2</c:v>
                </c:pt>
                <c:pt idx="225">
                  <c:v>-3.0436700485222623E-2</c:v>
                </c:pt>
                <c:pt idx="226">
                  <c:v>-2.9333921482134873E-2</c:v>
                </c:pt>
                <c:pt idx="227">
                  <c:v>-1.896779885310973E-2</c:v>
                </c:pt>
                <c:pt idx="228">
                  <c:v>-1.1689457432730421E-2</c:v>
                </c:pt>
                <c:pt idx="229">
                  <c:v>-1.9188354653727369E-2</c:v>
                </c:pt>
                <c:pt idx="230">
                  <c:v>-2.1173356859285342E-2</c:v>
                </c:pt>
                <c:pt idx="231">
                  <c:v>-2.7790030877812066E-2</c:v>
                </c:pt>
                <c:pt idx="232">
                  <c:v>-1.5659461843846367E-2</c:v>
                </c:pt>
                <c:pt idx="233">
                  <c:v>-1.4777238641376256E-2</c:v>
                </c:pt>
                <c:pt idx="234">
                  <c:v>-1.896779885310973E-2</c:v>
                </c:pt>
                <c:pt idx="235">
                  <c:v>-3.5068372298191375E-2</c:v>
                </c:pt>
                <c:pt idx="236">
                  <c:v>-3.0877812086457901E-2</c:v>
                </c:pt>
                <c:pt idx="237">
                  <c:v>-3.5509483899426431E-2</c:v>
                </c:pt>
                <c:pt idx="238">
                  <c:v>-3.4627260696956319E-2</c:v>
                </c:pt>
                <c:pt idx="239">
                  <c:v>-3.5068372298191375E-2</c:v>
                </c:pt>
                <c:pt idx="240">
                  <c:v>-3.7715041905602043E-2</c:v>
                </c:pt>
                <c:pt idx="241">
                  <c:v>-6.1314512571680524E-2</c:v>
                </c:pt>
                <c:pt idx="242">
                  <c:v>-6.0873400970445468E-2</c:v>
                </c:pt>
                <c:pt idx="243">
                  <c:v>-6.4181737979708831E-2</c:v>
                </c:pt>
                <c:pt idx="244">
                  <c:v>-6.0873400970445468E-2</c:v>
                </c:pt>
                <c:pt idx="245">
                  <c:v>-6.1535068372298163E-2</c:v>
                </c:pt>
                <c:pt idx="246">
                  <c:v>-6.5063961182179053E-2</c:v>
                </c:pt>
                <c:pt idx="247">
                  <c:v>-6.9254521393912638E-2</c:v>
                </c:pt>
                <c:pt idx="248">
                  <c:v>-6.9916188795765333E-2</c:v>
                </c:pt>
                <c:pt idx="249">
                  <c:v>-6.9475077194530166E-2</c:v>
                </c:pt>
                <c:pt idx="250">
                  <c:v>-6.9254521393912638E-2</c:v>
                </c:pt>
                <c:pt idx="251">
                  <c:v>-6.660785178650197E-2</c:v>
                </c:pt>
                <c:pt idx="252">
                  <c:v>-6.7490074988972193E-2</c:v>
                </c:pt>
                <c:pt idx="253">
                  <c:v>-6.5946184384649276E-2</c:v>
                </c:pt>
                <c:pt idx="254">
                  <c:v>-4.6978385531539435E-2</c:v>
                </c:pt>
                <c:pt idx="255">
                  <c:v>-3.5509483899426431E-2</c:v>
                </c:pt>
                <c:pt idx="256">
                  <c:v>-2.5363917071018927E-2</c:v>
                </c:pt>
                <c:pt idx="257">
                  <c:v>-2.4702249669166232E-2</c:v>
                </c:pt>
                <c:pt idx="258">
                  <c:v>-3.1318923687692957E-2</c:v>
                </c:pt>
                <c:pt idx="259">
                  <c:v>-2.3378914865460843E-2</c:v>
                </c:pt>
                <c:pt idx="260">
                  <c:v>-3.1760035288928012E-2</c:v>
                </c:pt>
                <c:pt idx="261">
                  <c:v>-3.6391707101896764E-2</c:v>
                </c:pt>
                <c:pt idx="262">
                  <c:v>-1.6100573445081534E-2</c:v>
                </c:pt>
                <c:pt idx="263">
                  <c:v>-2.4481693868548704E-2</c:v>
                </c:pt>
                <c:pt idx="264">
                  <c:v>-3.1318923687692957E-2</c:v>
                </c:pt>
                <c:pt idx="265">
                  <c:v>-2.492280546978376E-2</c:v>
                </c:pt>
                <c:pt idx="266">
                  <c:v>-2.8892809880899817E-2</c:v>
                </c:pt>
                <c:pt idx="267">
                  <c:v>-2.0511689457432647E-2</c:v>
                </c:pt>
                <c:pt idx="268">
                  <c:v>-1.1468901632112893E-2</c:v>
                </c:pt>
                <c:pt idx="269">
                  <c:v>-7.2783414203793084E-3</c:v>
                </c:pt>
                <c:pt idx="270">
                  <c:v>-1.1248345831495254E-2</c:v>
                </c:pt>
                <c:pt idx="271">
                  <c:v>-3.0877812086457235E-3</c:v>
                </c:pt>
                <c:pt idx="272">
                  <c:v>-9.7044552271724482E-3</c:v>
                </c:pt>
                <c:pt idx="273">
                  <c:v>-1.9188354653727369E-2</c:v>
                </c:pt>
                <c:pt idx="274">
                  <c:v>-1.1027790030877505E-3</c:v>
                </c:pt>
                <c:pt idx="275">
                  <c:v>-6.8372298191441416E-3</c:v>
                </c:pt>
                <c:pt idx="276">
                  <c:v>-8.8222320247022257E-4</c:v>
                </c:pt>
                <c:pt idx="277">
                  <c:v>8.6016762240848088E-3</c:v>
                </c:pt>
                <c:pt idx="278">
                  <c:v>8.160564622849753E-3</c:v>
                </c:pt>
                <c:pt idx="279">
                  <c:v>1.0366122629025254E-2</c:v>
                </c:pt>
                <c:pt idx="280">
                  <c:v>0</c:v>
                </c:pt>
              </c:numCache>
            </c:numRef>
          </c:val>
          <c:smooth val="0"/>
        </c:ser>
        <c:ser>
          <c:idx val="1"/>
          <c:order val="1"/>
          <c:tx>
            <c:strRef>
              <c:f>Comdty_chart!$Q$1</c:f>
              <c:strCache>
                <c:ptCount val="1"/>
                <c:pt idx="0">
                  <c:v>Zinc</c:v>
                </c:pt>
              </c:strCache>
            </c:strRef>
          </c:tx>
          <c:spPr>
            <a:ln w="28575" cap="rnd">
              <a:solidFill>
                <a:schemeClr val="accent2"/>
              </a:solidFill>
              <a:round/>
            </a:ln>
            <a:effectLst/>
          </c:spPr>
          <c:marker>
            <c:symbol val="none"/>
          </c:marker>
          <c:cat>
            <c:numRef>
              <c:f>Comdty_chart!$O$2:$O$282</c:f>
              <c:numCache>
                <c:formatCode>m/d/yyyy</c:formatCode>
                <c:ptCount val="281"/>
                <c:pt idx="0">
                  <c:v>42979</c:v>
                </c:pt>
                <c:pt idx="1">
                  <c:v>42978</c:v>
                </c:pt>
                <c:pt idx="2">
                  <c:v>42977</c:v>
                </c:pt>
                <c:pt idx="3">
                  <c:v>42976</c:v>
                </c:pt>
                <c:pt idx="4">
                  <c:v>42972</c:v>
                </c:pt>
                <c:pt idx="5">
                  <c:v>42971</c:v>
                </c:pt>
                <c:pt idx="6">
                  <c:v>42970</c:v>
                </c:pt>
                <c:pt idx="7">
                  <c:v>42969</c:v>
                </c:pt>
                <c:pt idx="8">
                  <c:v>42968</c:v>
                </c:pt>
                <c:pt idx="9">
                  <c:v>42965</c:v>
                </c:pt>
                <c:pt idx="10">
                  <c:v>42964</c:v>
                </c:pt>
                <c:pt idx="11">
                  <c:v>42963</c:v>
                </c:pt>
                <c:pt idx="12">
                  <c:v>42962</c:v>
                </c:pt>
                <c:pt idx="13">
                  <c:v>42961</c:v>
                </c:pt>
                <c:pt idx="14">
                  <c:v>42958</c:v>
                </c:pt>
                <c:pt idx="15">
                  <c:v>42957</c:v>
                </c:pt>
                <c:pt idx="16">
                  <c:v>42956</c:v>
                </c:pt>
                <c:pt idx="17">
                  <c:v>42955</c:v>
                </c:pt>
                <c:pt idx="18">
                  <c:v>42954</c:v>
                </c:pt>
                <c:pt idx="19">
                  <c:v>42951</c:v>
                </c:pt>
                <c:pt idx="20">
                  <c:v>42950</c:v>
                </c:pt>
                <c:pt idx="21">
                  <c:v>42949</c:v>
                </c:pt>
                <c:pt idx="22">
                  <c:v>42948</c:v>
                </c:pt>
                <c:pt idx="23">
                  <c:v>42947</c:v>
                </c:pt>
                <c:pt idx="24">
                  <c:v>42944</c:v>
                </c:pt>
                <c:pt idx="25">
                  <c:v>42943</c:v>
                </c:pt>
                <c:pt idx="26">
                  <c:v>42942</c:v>
                </c:pt>
                <c:pt idx="27">
                  <c:v>42941</c:v>
                </c:pt>
                <c:pt idx="28">
                  <c:v>42940</c:v>
                </c:pt>
                <c:pt idx="29">
                  <c:v>42937</c:v>
                </c:pt>
                <c:pt idx="30">
                  <c:v>42936</c:v>
                </c:pt>
                <c:pt idx="31">
                  <c:v>42935</c:v>
                </c:pt>
                <c:pt idx="32">
                  <c:v>42934</c:v>
                </c:pt>
                <c:pt idx="33">
                  <c:v>42933</c:v>
                </c:pt>
                <c:pt idx="34">
                  <c:v>42930</c:v>
                </c:pt>
                <c:pt idx="35">
                  <c:v>42929</c:v>
                </c:pt>
                <c:pt idx="36">
                  <c:v>42928</c:v>
                </c:pt>
                <c:pt idx="37">
                  <c:v>42927</c:v>
                </c:pt>
                <c:pt idx="38">
                  <c:v>42926</c:v>
                </c:pt>
                <c:pt idx="39">
                  <c:v>42923</c:v>
                </c:pt>
                <c:pt idx="40">
                  <c:v>42922</c:v>
                </c:pt>
                <c:pt idx="41">
                  <c:v>42921</c:v>
                </c:pt>
                <c:pt idx="42">
                  <c:v>42919</c:v>
                </c:pt>
                <c:pt idx="43">
                  <c:v>42916</c:v>
                </c:pt>
                <c:pt idx="44">
                  <c:v>42915</c:v>
                </c:pt>
                <c:pt idx="45">
                  <c:v>42914</c:v>
                </c:pt>
                <c:pt idx="46">
                  <c:v>42913</c:v>
                </c:pt>
                <c:pt idx="47">
                  <c:v>42912</c:v>
                </c:pt>
                <c:pt idx="48">
                  <c:v>42909</c:v>
                </c:pt>
                <c:pt idx="49">
                  <c:v>42908</c:v>
                </c:pt>
                <c:pt idx="50">
                  <c:v>42907</c:v>
                </c:pt>
                <c:pt idx="51">
                  <c:v>42906</c:v>
                </c:pt>
                <c:pt idx="52">
                  <c:v>42905</c:v>
                </c:pt>
                <c:pt idx="53">
                  <c:v>42902</c:v>
                </c:pt>
                <c:pt idx="54">
                  <c:v>42901</c:v>
                </c:pt>
                <c:pt idx="55">
                  <c:v>42900</c:v>
                </c:pt>
                <c:pt idx="56">
                  <c:v>42899</c:v>
                </c:pt>
                <c:pt idx="57">
                  <c:v>42898</c:v>
                </c:pt>
                <c:pt idx="58">
                  <c:v>42895</c:v>
                </c:pt>
                <c:pt idx="59">
                  <c:v>42894</c:v>
                </c:pt>
                <c:pt idx="60">
                  <c:v>42893</c:v>
                </c:pt>
                <c:pt idx="61">
                  <c:v>42892</c:v>
                </c:pt>
                <c:pt idx="62">
                  <c:v>42891</c:v>
                </c:pt>
                <c:pt idx="63">
                  <c:v>42888</c:v>
                </c:pt>
                <c:pt idx="64">
                  <c:v>42887</c:v>
                </c:pt>
                <c:pt idx="65">
                  <c:v>42886</c:v>
                </c:pt>
                <c:pt idx="66">
                  <c:v>42885</c:v>
                </c:pt>
                <c:pt idx="67">
                  <c:v>42881</c:v>
                </c:pt>
                <c:pt idx="68">
                  <c:v>42880</c:v>
                </c:pt>
                <c:pt idx="69">
                  <c:v>42879</c:v>
                </c:pt>
                <c:pt idx="70">
                  <c:v>42878</c:v>
                </c:pt>
                <c:pt idx="71">
                  <c:v>42877</c:v>
                </c:pt>
                <c:pt idx="72">
                  <c:v>42874</c:v>
                </c:pt>
                <c:pt idx="73">
                  <c:v>42873</c:v>
                </c:pt>
                <c:pt idx="74">
                  <c:v>42872</c:v>
                </c:pt>
                <c:pt idx="75">
                  <c:v>42871</c:v>
                </c:pt>
                <c:pt idx="76">
                  <c:v>42870</c:v>
                </c:pt>
                <c:pt idx="77">
                  <c:v>42867</c:v>
                </c:pt>
                <c:pt idx="78">
                  <c:v>42866</c:v>
                </c:pt>
                <c:pt idx="79">
                  <c:v>42865</c:v>
                </c:pt>
                <c:pt idx="80">
                  <c:v>42864</c:v>
                </c:pt>
                <c:pt idx="81">
                  <c:v>42863</c:v>
                </c:pt>
                <c:pt idx="82">
                  <c:v>42860</c:v>
                </c:pt>
                <c:pt idx="83">
                  <c:v>42859</c:v>
                </c:pt>
                <c:pt idx="84">
                  <c:v>42858</c:v>
                </c:pt>
                <c:pt idx="85">
                  <c:v>42857</c:v>
                </c:pt>
                <c:pt idx="86">
                  <c:v>42853</c:v>
                </c:pt>
                <c:pt idx="87">
                  <c:v>42852</c:v>
                </c:pt>
                <c:pt idx="88">
                  <c:v>42851</c:v>
                </c:pt>
                <c:pt idx="89">
                  <c:v>42850</c:v>
                </c:pt>
                <c:pt idx="90">
                  <c:v>42849</c:v>
                </c:pt>
                <c:pt idx="91">
                  <c:v>42846</c:v>
                </c:pt>
                <c:pt idx="92">
                  <c:v>42845</c:v>
                </c:pt>
                <c:pt idx="93">
                  <c:v>42844</c:v>
                </c:pt>
                <c:pt idx="94">
                  <c:v>42843</c:v>
                </c:pt>
                <c:pt idx="95">
                  <c:v>42838</c:v>
                </c:pt>
                <c:pt idx="96">
                  <c:v>42837</c:v>
                </c:pt>
                <c:pt idx="97">
                  <c:v>42836</c:v>
                </c:pt>
                <c:pt idx="98">
                  <c:v>42835</c:v>
                </c:pt>
                <c:pt idx="99">
                  <c:v>42832</c:v>
                </c:pt>
                <c:pt idx="100">
                  <c:v>42831</c:v>
                </c:pt>
                <c:pt idx="101">
                  <c:v>42830</c:v>
                </c:pt>
                <c:pt idx="102">
                  <c:v>42829</c:v>
                </c:pt>
                <c:pt idx="103">
                  <c:v>42828</c:v>
                </c:pt>
                <c:pt idx="104">
                  <c:v>42825</c:v>
                </c:pt>
                <c:pt idx="105">
                  <c:v>42824</c:v>
                </c:pt>
                <c:pt idx="106">
                  <c:v>42823</c:v>
                </c:pt>
                <c:pt idx="107">
                  <c:v>42822</c:v>
                </c:pt>
                <c:pt idx="108">
                  <c:v>42821</c:v>
                </c:pt>
                <c:pt idx="109">
                  <c:v>42818</c:v>
                </c:pt>
                <c:pt idx="110">
                  <c:v>42817</c:v>
                </c:pt>
                <c:pt idx="111">
                  <c:v>42816</c:v>
                </c:pt>
                <c:pt idx="112">
                  <c:v>42815</c:v>
                </c:pt>
                <c:pt idx="113">
                  <c:v>42814</c:v>
                </c:pt>
                <c:pt idx="114">
                  <c:v>42811</c:v>
                </c:pt>
                <c:pt idx="115">
                  <c:v>42810</c:v>
                </c:pt>
                <c:pt idx="116">
                  <c:v>42809</c:v>
                </c:pt>
                <c:pt idx="117">
                  <c:v>42808</c:v>
                </c:pt>
                <c:pt idx="118">
                  <c:v>42807</c:v>
                </c:pt>
                <c:pt idx="119">
                  <c:v>42804</c:v>
                </c:pt>
                <c:pt idx="120">
                  <c:v>42803</c:v>
                </c:pt>
                <c:pt idx="121">
                  <c:v>42802</c:v>
                </c:pt>
                <c:pt idx="122">
                  <c:v>42801</c:v>
                </c:pt>
                <c:pt idx="123">
                  <c:v>42800</c:v>
                </c:pt>
                <c:pt idx="124">
                  <c:v>42797</c:v>
                </c:pt>
                <c:pt idx="125">
                  <c:v>42796</c:v>
                </c:pt>
                <c:pt idx="126">
                  <c:v>42795</c:v>
                </c:pt>
                <c:pt idx="127">
                  <c:v>42794</c:v>
                </c:pt>
                <c:pt idx="128">
                  <c:v>42793</c:v>
                </c:pt>
                <c:pt idx="129">
                  <c:v>42790</c:v>
                </c:pt>
                <c:pt idx="130">
                  <c:v>42789</c:v>
                </c:pt>
                <c:pt idx="131">
                  <c:v>42788</c:v>
                </c:pt>
                <c:pt idx="132">
                  <c:v>42787</c:v>
                </c:pt>
                <c:pt idx="133">
                  <c:v>42783</c:v>
                </c:pt>
                <c:pt idx="134">
                  <c:v>42782</c:v>
                </c:pt>
                <c:pt idx="135">
                  <c:v>42781</c:v>
                </c:pt>
                <c:pt idx="136">
                  <c:v>42780</c:v>
                </c:pt>
                <c:pt idx="137">
                  <c:v>42779</c:v>
                </c:pt>
                <c:pt idx="138">
                  <c:v>42776</c:v>
                </c:pt>
                <c:pt idx="139">
                  <c:v>42775</c:v>
                </c:pt>
                <c:pt idx="140">
                  <c:v>42774</c:v>
                </c:pt>
                <c:pt idx="141">
                  <c:v>42773</c:v>
                </c:pt>
                <c:pt idx="142">
                  <c:v>42772</c:v>
                </c:pt>
                <c:pt idx="143">
                  <c:v>42769</c:v>
                </c:pt>
                <c:pt idx="144">
                  <c:v>42768</c:v>
                </c:pt>
                <c:pt idx="145">
                  <c:v>42767</c:v>
                </c:pt>
                <c:pt idx="146">
                  <c:v>42766</c:v>
                </c:pt>
                <c:pt idx="147">
                  <c:v>42765</c:v>
                </c:pt>
                <c:pt idx="148">
                  <c:v>42762</c:v>
                </c:pt>
                <c:pt idx="149">
                  <c:v>42761</c:v>
                </c:pt>
                <c:pt idx="150">
                  <c:v>42760</c:v>
                </c:pt>
                <c:pt idx="151">
                  <c:v>42759</c:v>
                </c:pt>
                <c:pt idx="152">
                  <c:v>42758</c:v>
                </c:pt>
                <c:pt idx="153">
                  <c:v>42755</c:v>
                </c:pt>
                <c:pt idx="154">
                  <c:v>42754</c:v>
                </c:pt>
                <c:pt idx="155">
                  <c:v>42753</c:v>
                </c:pt>
                <c:pt idx="156">
                  <c:v>42752</c:v>
                </c:pt>
                <c:pt idx="157">
                  <c:v>42748</c:v>
                </c:pt>
                <c:pt idx="158">
                  <c:v>42747</c:v>
                </c:pt>
                <c:pt idx="159">
                  <c:v>42746</c:v>
                </c:pt>
                <c:pt idx="160">
                  <c:v>42745</c:v>
                </c:pt>
                <c:pt idx="161">
                  <c:v>42744</c:v>
                </c:pt>
                <c:pt idx="162">
                  <c:v>42741</c:v>
                </c:pt>
                <c:pt idx="163">
                  <c:v>42740</c:v>
                </c:pt>
                <c:pt idx="164">
                  <c:v>42739</c:v>
                </c:pt>
                <c:pt idx="165">
                  <c:v>42738</c:v>
                </c:pt>
                <c:pt idx="166">
                  <c:v>42734</c:v>
                </c:pt>
                <c:pt idx="167">
                  <c:v>42733</c:v>
                </c:pt>
                <c:pt idx="168">
                  <c:v>42732</c:v>
                </c:pt>
                <c:pt idx="169">
                  <c:v>42727</c:v>
                </c:pt>
                <c:pt idx="170">
                  <c:v>42726</c:v>
                </c:pt>
                <c:pt idx="171">
                  <c:v>42725</c:v>
                </c:pt>
                <c:pt idx="172">
                  <c:v>42724</c:v>
                </c:pt>
                <c:pt idx="173">
                  <c:v>42723</c:v>
                </c:pt>
                <c:pt idx="174">
                  <c:v>42720</c:v>
                </c:pt>
                <c:pt idx="175">
                  <c:v>42719</c:v>
                </c:pt>
                <c:pt idx="176">
                  <c:v>42718</c:v>
                </c:pt>
                <c:pt idx="177">
                  <c:v>42717</c:v>
                </c:pt>
                <c:pt idx="178">
                  <c:v>42716</c:v>
                </c:pt>
                <c:pt idx="179">
                  <c:v>42713</c:v>
                </c:pt>
                <c:pt idx="180">
                  <c:v>42712</c:v>
                </c:pt>
                <c:pt idx="181">
                  <c:v>42711</c:v>
                </c:pt>
                <c:pt idx="182">
                  <c:v>42710</c:v>
                </c:pt>
                <c:pt idx="183">
                  <c:v>42709</c:v>
                </c:pt>
                <c:pt idx="184">
                  <c:v>42706</c:v>
                </c:pt>
                <c:pt idx="185">
                  <c:v>42705</c:v>
                </c:pt>
                <c:pt idx="186">
                  <c:v>42704</c:v>
                </c:pt>
                <c:pt idx="187">
                  <c:v>42703</c:v>
                </c:pt>
                <c:pt idx="188">
                  <c:v>42702</c:v>
                </c:pt>
                <c:pt idx="189">
                  <c:v>42699</c:v>
                </c:pt>
                <c:pt idx="190">
                  <c:v>42697</c:v>
                </c:pt>
                <c:pt idx="191">
                  <c:v>42696</c:v>
                </c:pt>
                <c:pt idx="192">
                  <c:v>42695</c:v>
                </c:pt>
                <c:pt idx="193">
                  <c:v>42692</c:v>
                </c:pt>
                <c:pt idx="194">
                  <c:v>42691</c:v>
                </c:pt>
                <c:pt idx="195">
                  <c:v>42690</c:v>
                </c:pt>
                <c:pt idx="196">
                  <c:v>42689</c:v>
                </c:pt>
                <c:pt idx="197">
                  <c:v>42688</c:v>
                </c:pt>
                <c:pt idx="198">
                  <c:v>42685</c:v>
                </c:pt>
                <c:pt idx="199">
                  <c:v>42684</c:v>
                </c:pt>
                <c:pt idx="200">
                  <c:v>42683</c:v>
                </c:pt>
                <c:pt idx="201">
                  <c:v>42682</c:v>
                </c:pt>
                <c:pt idx="202">
                  <c:v>42681</c:v>
                </c:pt>
                <c:pt idx="203">
                  <c:v>42678</c:v>
                </c:pt>
                <c:pt idx="204">
                  <c:v>42677</c:v>
                </c:pt>
                <c:pt idx="205">
                  <c:v>42676</c:v>
                </c:pt>
                <c:pt idx="206">
                  <c:v>42675</c:v>
                </c:pt>
                <c:pt idx="207">
                  <c:v>42674</c:v>
                </c:pt>
                <c:pt idx="208">
                  <c:v>42671</c:v>
                </c:pt>
                <c:pt idx="209">
                  <c:v>42670</c:v>
                </c:pt>
                <c:pt idx="210">
                  <c:v>42669</c:v>
                </c:pt>
                <c:pt idx="211">
                  <c:v>42668</c:v>
                </c:pt>
                <c:pt idx="212">
                  <c:v>42667</c:v>
                </c:pt>
                <c:pt idx="213">
                  <c:v>42664</c:v>
                </c:pt>
                <c:pt idx="214">
                  <c:v>42663</c:v>
                </c:pt>
                <c:pt idx="215">
                  <c:v>42662</c:v>
                </c:pt>
                <c:pt idx="216">
                  <c:v>42661</c:v>
                </c:pt>
                <c:pt idx="217">
                  <c:v>42660</c:v>
                </c:pt>
                <c:pt idx="218">
                  <c:v>42657</c:v>
                </c:pt>
                <c:pt idx="219">
                  <c:v>42656</c:v>
                </c:pt>
                <c:pt idx="220">
                  <c:v>42655</c:v>
                </c:pt>
                <c:pt idx="221">
                  <c:v>42654</c:v>
                </c:pt>
                <c:pt idx="222">
                  <c:v>42653</c:v>
                </c:pt>
                <c:pt idx="223">
                  <c:v>42650</c:v>
                </c:pt>
                <c:pt idx="224">
                  <c:v>42649</c:v>
                </c:pt>
                <c:pt idx="225">
                  <c:v>42648</c:v>
                </c:pt>
                <c:pt idx="226">
                  <c:v>42647</c:v>
                </c:pt>
                <c:pt idx="227">
                  <c:v>42646</c:v>
                </c:pt>
                <c:pt idx="228">
                  <c:v>42643</c:v>
                </c:pt>
                <c:pt idx="229">
                  <c:v>42642</c:v>
                </c:pt>
                <c:pt idx="230">
                  <c:v>42641</c:v>
                </c:pt>
                <c:pt idx="231">
                  <c:v>42640</c:v>
                </c:pt>
                <c:pt idx="232">
                  <c:v>42639</c:v>
                </c:pt>
                <c:pt idx="233">
                  <c:v>42636</c:v>
                </c:pt>
                <c:pt idx="234">
                  <c:v>42635</c:v>
                </c:pt>
                <c:pt idx="235">
                  <c:v>42634</c:v>
                </c:pt>
                <c:pt idx="236">
                  <c:v>42633</c:v>
                </c:pt>
                <c:pt idx="237">
                  <c:v>42632</c:v>
                </c:pt>
                <c:pt idx="238">
                  <c:v>42629</c:v>
                </c:pt>
                <c:pt idx="239">
                  <c:v>42628</c:v>
                </c:pt>
                <c:pt idx="240">
                  <c:v>42627</c:v>
                </c:pt>
                <c:pt idx="241">
                  <c:v>42626</c:v>
                </c:pt>
                <c:pt idx="242">
                  <c:v>42625</c:v>
                </c:pt>
                <c:pt idx="243">
                  <c:v>42622</c:v>
                </c:pt>
                <c:pt idx="244">
                  <c:v>42621</c:v>
                </c:pt>
                <c:pt idx="245">
                  <c:v>42620</c:v>
                </c:pt>
                <c:pt idx="246">
                  <c:v>42619</c:v>
                </c:pt>
                <c:pt idx="247">
                  <c:v>42615</c:v>
                </c:pt>
                <c:pt idx="248">
                  <c:v>42614</c:v>
                </c:pt>
                <c:pt idx="249">
                  <c:v>42613</c:v>
                </c:pt>
                <c:pt idx="250">
                  <c:v>42612</c:v>
                </c:pt>
                <c:pt idx="251">
                  <c:v>42608</c:v>
                </c:pt>
                <c:pt idx="252">
                  <c:v>42607</c:v>
                </c:pt>
                <c:pt idx="253">
                  <c:v>42606</c:v>
                </c:pt>
                <c:pt idx="254">
                  <c:v>42605</c:v>
                </c:pt>
                <c:pt idx="255">
                  <c:v>42604</c:v>
                </c:pt>
                <c:pt idx="256">
                  <c:v>42601</c:v>
                </c:pt>
                <c:pt idx="257">
                  <c:v>42600</c:v>
                </c:pt>
                <c:pt idx="258">
                  <c:v>42599</c:v>
                </c:pt>
                <c:pt idx="259">
                  <c:v>42598</c:v>
                </c:pt>
                <c:pt idx="260">
                  <c:v>42597</c:v>
                </c:pt>
                <c:pt idx="261">
                  <c:v>42594</c:v>
                </c:pt>
                <c:pt idx="262">
                  <c:v>42593</c:v>
                </c:pt>
                <c:pt idx="263">
                  <c:v>42592</c:v>
                </c:pt>
                <c:pt idx="264">
                  <c:v>42591</c:v>
                </c:pt>
                <c:pt idx="265">
                  <c:v>42590</c:v>
                </c:pt>
                <c:pt idx="266">
                  <c:v>42587</c:v>
                </c:pt>
                <c:pt idx="267">
                  <c:v>42586</c:v>
                </c:pt>
                <c:pt idx="268">
                  <c:v>42585</c:v>
                </c:pt>
                <c:pt idx="269">
                  <c:v>42584</c:v>
                </c:pt>
                <c:pt idx="270">
                  <c:v>42583</c:v>
                </c:pt>
                <c:pt idx="271">
                  <c:v>42580</c:v>
                </c:pt>
                <c:pt idx="272">
                  <c:v>42579</c:v>
                </c:pt>
                <c:pt idx="273">
                  <c:v>42578</c:v>
                </c:pt>
                <c:pt idx="274">
                  <c:v>42577</c:v>
                </c:pt>
                <c:pt idx="275">
                  <c:v>42576</c:v>
                </c:pt>
                <c:pt idx="276">
                  <c:v>42573</c:v>
                </c:pt>
                <c:pt idx="277">
                  <c:v>42572</c:v>
                </c:pt>
                <c:pt idx="278">
                  <c:v>42571</c:v>
                </c:pt>
                <c:pt idx="279">
                  <c:v>42570</c:v>
                </c:pt>
                <c:pt idx="280">
                  <c:v>42569</c:v>
                </c:pt>
              </c:numCache>
            </c:numRef>
          </c:cat>
          <c:val>
            <c:numRef>
              <c:f>Comdty_chart!$Q$2:$Q$282</c:f>
              <c:numCache>
                <c:formatCode>0%</c:formatCode>
                <c:ptCount val="281"/>
                <c:pt idx="0">
                  <c:v>0.43597835888187553</c:v>
                </c:pt>
                <c:pt idx="1">
                  <c:v>0.4183949504057709</c:v>
                </c:pt>
                <c:pt idx="2">
                  <c:v>0.39540126239855722</c:v>
                </c:pt>
                <c:pt idx="3">
                  <c:v>0.40216411181244371</c:v>
                </c:pt>
                <c:pt idx="4">
                  <c:v>0.38119927862939584</c:v>
                </c:pt>
                <c:pt idx="5">
                  <c:v>0.40577096483318309</c:v>
                </c:pt>
                <c:pt idx="6">
                  <c:v>0.39607754733994582</c:v>
                </c:pt>
                <c:pt idx="7">
                  <c:v>0.40622182146077557</c:v>
                </c:pt>
                <c:pt idx="8">
                  <c:v>0.40915238954012634</c:v>
                </c:pt>
                <c:pt idx="9">
                  <c:v>0.40847610459873751</c:v>
                </c:pt>
                <c:pt idx="10">
                  <c:v>0.38052299368800724</c:v>
                </c:pt>
                <c:pt idx="11">
                  <c:v>0.40622182146077557</c:v>
                </c:pt>
                <c:pt idx="12">
                  <c:v>0.33431018935978352</c:v>
                </c:pt>
                <c:pt idx="13">
                  <c:v>0.31514878268710556</c:v>
                </c:pt>
                <c:pt idx="14">
                  <c:v>0.30590622182146077</c:v>
                </c:pt>
                <c:pt idx="15">
                  <c:v>0.32461677186654647</c:v>
                </c:pt>
                <c:pt idx="16">
                  <c:v>0.3216862037871957</c:v>
                </c:pt>
                <c:pt idx="17">
                  <c:v>0.31875563570784493</c:v>
                </c:pt>
                <c:pt idx="18">
                  <c:v>0.28854824165915249</c:v>
                </c:pt>
                <c:pt idx="19">
                  <c:v>0.26780883678990075</c:v>
                </c:pt>
                <c:pt idx="20">
                  <c:v>0.25879170423805231</c:v>
                </c:pt>
                <c:pt idx="21">
                  <c:v>0.26307484220018029</c:v>
                </c:pt>
                <c:pt idx="22">
                  <c:v>0.25338142470694325</c:v>
                </c:pt>
                <c:pt idx="23">
                  <c:v>0.26014427412082952</c:v>
                </c:pt>
                <c:pt idx="24">
                  <c:v>0.25157799819657356</c:v>
                </c:pt>
                <c:pt idx="25">
                  <c:v>0.26284941388638416</c:v>
                </c:pt>
                <c:pt idx="26">
                  <c:v>0.26600541027953106</c:v>
                </c:pt>
                <c:pt idx="27">
                  <c:v>0.2786293958521191</c:v>
                </c:pt>
                <c:pt idx="28">
                  <c:v>0.25698827772768262</c:v>
                </c:pt>
                <c:pt idx="29">
                  <c:v>0.24143372407574382</c:v>
                </c:pt>
                <c:pt idx="30">
                  <c:v>0.22948602344454461</c:v>
                </c:pt>
                <c:pt idx="31">
                  <c:v>0.23850315599639305</c:v>
                </c:pt>
                <c:pt idx="32">
                  <c:v>0.25969341749323704</c:v>
                </c:pt>
                <c:pt idx="33">
                  <c:v>0.26916140667267818</c:v>
                </c:pt>
                <c:pt idx="34">
                  <c:v>0.25608656447249767</c:v>
                </c:pt>
                <c:pt idx="35">
                  <c:v>0.26397655545536525</c:v>
                </c:pt>
                <c:pt idx="36">
                  <c:v>0.27727682596934167</c:v>
                </c:pt>
                <c:pt idx="37">
                  <c:v>0.27164111812443648</c:v>
                </c:pt>
                <c:pt idx="38">
                  <c:v>0.25360685302073938</c:v>
                </c:pt>
                <c:pt idx="39">
                  <c:v>0.25924256086564479</c:v>
                </c:pt>
                <c:pt idx="40">
                  <c:v>0.25563570784490541</c:v>
                </c:pt>
                <c:pt idx="41">
                  <c:v>0.25405770964833185</c:v>
                </c:pt>
                <c:pt idx="42">
                  <c:v>0.26465284039675385</c:v>
                </c:pt>
                <c:pt idx="43">
                  <c:v>0.24346257889990985</c:v>
                </c:pt>
                <c:pt idx="44">
                  <c:v>0.24233543733092877</c:v>
                </c:pt>
                <c:pt idx="45">
                  <c:v>0.2326420198376915</c:v>
                </c:pt>
                <c:pt idx="46">
                  <c:v>0.23850315599639305</c:v>
                </c:pt>
                <c:pt idx="47">
                  <c:v>0.22587917042380523</c:v>
                </c:pt>
                <c:pt idx="48">
                  <c:v>0.21911632100991874</c:v>
                </c:pt>
                <c:pt idx="49">
                  <c:v>0.21731289449954905</c:v>
                </c:pt>
                <c:pt idx="50">
                  <c:v>0.19026149684400351</c:v>
                </c:pt>
                <c:pt idx="51">
                  <c:v>0.15193868349864736</c:v>
                </c:pt>
                <c:pt idx="52">
                  <c:v>0.15238954012623984</c:v>
                </c:pt>
                <c:pt idx="53">
                  <c:v>0.13931469792605955</c:v>
                </c:pt>
                <c:pt idx="54">
                  <c:v>0.12939585211902616</c:v>
                </c:pt>
                <c:pt idx="55">
                  <c:v>0.12443642921550957</c:v>
                </c:pt>
                <c:pt idx="56">
                  <c:v>0.11496844003606843</c:v>
                </c:pt>
                <c:pt idx="57">
                  <c:v>0.12488728584310183</c:v>
                </c:pt>
                <c:pt idx="58">
                  <c:v>0.14201983769161397</c:v>
                </c:pt>
                <c:pt idx="59">
                  <c:v>0.11226330027051401</c:v>
                </c:pt>
                <c:pt idx="60">
                  <c:v>0.10324616771866557</c:v>
                </c:pt>
                <c:pt idx="61">
                  <c:v>0.10865644724977463</c:v>
                </c:pt>
                <c:pt idx="62">
                  <c:v>0.12037871956717772</c:v>
                </c:pt>
                <c:pt idx="63">
                  <c:v>0.14021641118124428</c:v>
                </c:pt>
                <c:pt idx="64">
                  <c:v>0.15870153291253386</c:v>
                </c:pt>
                <c:pt idx="65">
                  <c:v>0.17222723174030663</c:v>
                </c:pt>
                <c:pt idx="66">
                  <c:v>0.18349864743011723</c:v>
                </c:pt>
                <c:pt idx="67">
                  <c:v>0.19026149684400351</c:v>
                </c:pt>
                <c:pt idx="68">
                  <c:v>0.18710550045085661</c:v>
                </c:pt>
                <c:pt idx="69">
                  <c:v>0.18800721370604156</c:v>
                </c:pt>
                <c:pt idx="70">
                  <c:v>0.19837691614066721</c:v>
                </c:pt>
                <c:pt idx="71">
                  <c:v>0.18733092876465274</c:v>
                </c:pt>
                <c:pt idx="72">
                  <c:v>0.17944093778178538</c:v>
                </c:pt>
                <c:pt idx="73">
                  <c:v>0.14201983769161397</c:v>
                </c:pt>
                <c:pt idx="74">
                  <c:v>0.15464382326420201</c:v>
                </c:pt>
                <c:pt idx="75">
                  <c:v>0.14788097385031551</c:v>
                </c:pt>
                <c:pt idx="76">
                  <c:v>0.15915238954012634</c:v>
                </c:pt>
                <c:pt idx="77">
                  <c:v>0.15148782687105511</c:v>
                </c:pt>
                <c:pt idx="78">
                  <c:v>0.16816952209197478</c:v>
                </c:pt>
                <c:pt idx="79">
                  <c:v>0.17222723174030663</c:v>
                </c:pt>
                <c:pt idx="80">
                  <c:v>0.17763751127141569</c:v>
                </c:pt>
                <c:pt idx="81">
                  <c:v>0.16726780883678982</c:v>
                </c:pt>
                <c:pt idx="82">
                  <c:v>0.16411181244364292</c:v>
                </c:pt>
                <c:pt idx="83">
                  <c:v>0.15825067628494138</c:v>
                </c:pt>
                <c:pt idx="84">
                  <c:v>0.16095581605049603</c:v>
                </c:pt>
                <c:pt idx="85">
                  <c:v>0.19702434625789</c:v>
                </c:pt>
                <c:pt idx="86">
                  <c:v>0.18259693417493228</c:v>
                </c:pt>
                <c:pt idx="87">
                  <c:v>0.1708746618575292</c:v>
                </c:pt>
                <c:pt idx="88">
                  <c:v>0.18394950405770971</c:v>
                </c:pt>
                <c:pt idx="89">
                  <c:v>0.17470694319206492</c:v>
                </c:pt>
                <c:pt idx="90">
                  <c:v>0.17403065825067632</c:v>
                </c:pt>
                <c:pt idx="91">
                  <c:v>0.16501352569882788</c:v>
                </c:pt>
                <c:pt idx="92">
                  <c:v>0.18665464382326413</c:v>
                </c:pt>
                <c:pt idx="93">
                  <c:v>0.14878268710550047</c:v>
                </c:pt>
                <c:pt idx="94">
                  <c:v>0.13841298467087459</c:v>
                </c:pt>
                <c:pt idx="95">
                  <c:v>0.18349864743011723</c:v>
                </c:pt>
                <c:pt idx="96">
                  <c:v>0.17312894499549136</c:v>
                </c:pt>
                <c:pt idx="97">
                  <c:v>0.15870153291253386</c:v>
                </c:pt>
                <c:pt idx="98">
                  <c:v>0.18034265103697034</c:v>
                </c:pt>
                <c:pt idx="99">
                  <c:v>0.21280432822362494</c:v>
                </c:pt>
                <c:pt idx="100">
                  <c:v>0.22903516681695213</c:v>
                </c:pt>
                <c:pt idx="101">
                  <c:v>0.25247971145175829</c:v>
                </c:pt>
                <c:pt idx="102">
                  <c:v>0.23354373309287646</c:v>
                </c:pt>
                <c:pt idx="103">
                  <c:v>0.22091974752028865</c:v>
                </c:pt>
                <c:pt idx="104">
                  <c:v>0.24932371505861139</c:v>
                </c:pt>
                <c:pt idx="105">
                  <c:v>0.29395852119026156</c:v>
                </c:pt>
                <c:pt idx="106">
                  <c:v>0.28854824165915249</c:v>
                </c:pt>
                <c:pt idx="107">
                  <c:v>0.27276825969341756</c:v>
                </c:pt>
                <c:pt idx="108">
                  <c:v>0.24436429215509459</c:v>
                </c:pt>
                <c:pt idx="109">
                  <c:v>0.27637511271415693</c:v>
                </c:pt>
                <c:pt idx="110">
                  <c:v>0.26871055004508571</c:v>
                </c:pt>
                <c:pt idx="111">
                  <c:v>0.28787195671776367</c:v>
                </c:pt>
                <c:pt idx="112">
                  <c:v>0.27547339945897198</c:v>
                </c:pt>
                <c:pt idx="113">
                  <c:v>0.29125338142470691</c:v>
                </c:pt>
                <c:pt idx="114">
                  <c:v>0.29936880072137062</c:v>
                </c:pt>
                <c:pt idx="115">
                  <c:v>0.27547339945897198</c:v>
                </c:pt>
                <c:pt idx="116">
                  <c:v>0.26600541027953106</c:v>
                </c:pt>
                <c:pt idx="117">
                  <c:v>0.23963029756537413</c:v>
                </c:pt>
                <c:pt idx="118">
                  <c:v>0.23715058611361584</c:v>
                </c:pt>
                <c:pt idx="119">
                  <c:v>0.21956717763751121</c:v>
                </c:pt>
                <c:pt idx="120">
                  <c:v>0.20897204688908921</c:v>
                </c:pt>
                <c:pt idx="121">
                  <c:v>0.22182146077547338</c:v>
                </c:pt>
                <c:pt idx="122">
                  <c:v>0.2150586113615871</c:v>
                </c:pt>
                <c:pt idx="123">
                  <c:v>0.23534715960324615</c:v>
                </c:pt>
                <c:pt idx="124">
                  <c:v>0.25112714156898108</c:v>
                </c:pt>
                <c:pt idx="125">
                  <c:v>0.25428313796212798</c:v>
                </c:pt>
                <c:pt idx="126">
                  <c:v>0.29035166816952218</c:v>
                </c:pt>
                <c:pt idx="127">
                  <c:v>0.27366997294860229</c:v>
                </c:pt>
                <c:pt idx="128">
                  <c:v>0.26510369702434633</c:v>
                </c:pt>
                <c:pt idx="129">
                  <c:v>0.27547339945897198</c:v>
                </c:pt>
                <c:pt idx="130">
                  <c:v>0.25788999098286736</c:v>
                </c:pt>
                <c:pt idx="131">
                  <c:v>0.29170423805229939</c:v>
                </c:pt>
                <c:pt idx="132">
                  <c:v>0.29621280432822372</c:v>
                </c:pt>
                <c:pt idx="133">
                  <c:v>0.26668169522091967</c:v>
                </c:pt>
                <c:pt idx="134">
                  <c:v>0.28854824165915249</c:v>
                </c:pt>
                <c:pt idx="135">
                  <c:v>0.29395852119026156</c:v>
                </c:pt>
                <c:pt idx="136">
                  <c:v>0.30883678990081154</c:v>
                </c:pt>
                <c:pt idx="137">
                  <c:v>0.31469792605951308</c:v>
                </c:pt>
                <c:pt idx="138">
                  <c:v>0.31830477908025245</c:v>
                </c:pt>
                <c:pt idx="139">
                  <c:v>0.27592425608656446</c:v>
                </c:pt>
                <c:pt idx="140">
                  <c:v>0.28403967538322816</c:v>
                </c:pt>
                <c:pt idx="141">
                  <c:v>0.26014427412082952</c:v>
                </c:pt>
                <c:pt idx="142">
                  <c:v>0.25924256086564479</c:v>
                </c:pt>
                <c:pt idx="143">
                  <c:v>0.260595130748422</c:v>
                </c:pt>
                <c:pt idx="144">
                  <c:v>0.28539224526600537</c:v>
                </c:pt>
                <c:pt idx="145">
                  <c:v>0.29846708746618567</c:v>
                </c:pt>
                <c:pt idx="146">
                  <c:v>0.28944995491433723</c:v>
                </c:pt>
                <c:pt idx="147">
                  <c:v>0.25202885482416582</c:v>
                </c:pt>
                <c:pt idx="148">
                  <c:v>0.23917944093778187</c:v>
                </c:pt>
                <c:pt idx="149">
                  <c:v>0.24571686203787202</c:v>
                </c:pt>
                <c:pt idx="150">
                  <c:v>0.26284941388638416</c:v>
                </c:pt>
                <c:pt idx="151">
                  <c:v>0.27457168620378725</c:v>
                </c:pt>
                <c:pt idx="152">
                  <c:v>0.25788999098286736</c:v>
                </c:pt>
                <c:pt idx="153">
                  <c:v>0.24752028854824171</c:v>
                </c:pt>
                <c:pt idx="154">
                  <c:v>0.24842200180342644</c:v>
                </c:pt>
                <c:pt idx="155">
                  <c:v>0.25157799819657356</c:v>
                </c:pt>
                <c:pt idx="156">
                  <c:v>0.22475202885482415</c:v>
                </c:pt>
                <c:pt idx="157">
                  <c:v>0.25811541929666371</c:v>
                </c:pt>
                <c:pt idx="158">
                  <c:v>0.22948602344454461</c:v>
                </c:pt>
                <c:pt idx="159">
                  <c:v>0.21731289449954905</c:v>
                </c:pt>
                <c:pt idx="160">
                  <c:v>0.22633002705139771</c:v>
                </c:pt>
                <c:pt idx="161">
                  <c:v>0.20243462578899907</c:v>
                </c:pt>
                <c:pt idx="162">
                  <c:v>0.18079350766456259</c:v>
                </c:pt>
                <c:pt idx="163">
                  <c:v>0.18034265103697034</c:v>
                </c:pt>
                <c:pt idx="164">
                  <c:v>0.18169522091974755</c:v>
                </c:pt>
                <c:pt idx="165">
                  <c:v>0.13660955816050491</c:v>
                </c:pt>
                <c:pt idx="166">
                  <c:v>0.16140667267808828</c:v>
                </c:pt>
                <c:pt idx="167">
                  <c:v>0.13706041478809738</c:v>
                </c:pt>
                <c:pt idx="168">
                  <c:v>0.16366095581605045</c:v>
                </c:pt>
                <c:pt idx="169">
                  <c:v>0.16185752930568076</c:v>
                </c:pt>
                <c:pt idx="170">
                  <c:v>0.1857529305680794</c:v>
                </c:pt>
                <c:pt idx="171">
                  <c:v>0.18124436429215507</c:v>
                </c:pt>
                <c:pt idx="172">
                  <c:v>0.1889089269612263</c:v>
                </c:pt>
                <c:pt idx="173">
                  <c:v>0.17538322813345353</c:v>
                </c:pt>
                <c:pt idx="174">
                  <c:v>0.23083859332732182</c:v>
                </c:pt>
                <c:pt idx="175">
                  <c:v>0.27051397655545539</c:v>
                </c:pt>
                <c:pt idx="176">
                  <c:v>0.26690712353471602</c:v>
                </c:pt>
                <c:pt idx="177">
                  <c:v>0.21956717763751121</c:v>
                </c:pt>
                <c:pt idx="178">
                  <c:v>0.23174030658250677</c:v>
                </c:pt>
                <c:pt idx="179">
                  <c:v>0.22227231740306586</c:v>
                </c:pt>
                <c:pt idx="180">
                  <c:v>0.21235347159603246</c:v>
                </c:pt>
                <c:pt idx="181">
                  <c:v>0.23534715960324615</c:v>
                </c:pt>
                <c:pt idx="182">
                  <c:v>0.26239855725879169</c:v>
                </c:pt>
                <c:pt idx="183">
                  <c:v>0.24706943192064923</c:v>
                </c:pt>
                <c:pt idx="184">
                  <c:v>0.20288548241659154</c:v>
                </c:pt>
                <c:pt idx="185">
                  <c:v>0.22993688007213708</c:v>
                </c:pt>
                <c:pt idx="186">
                  <c:v>0.218214607754734</c:v>
                </c:pt>
                <c:pt idx="187">
                  <c:v>0.21731289449954905</c:v>
                </c:pt>
                <c:pt idx="188">
                  <c:v>0.30748422001803433</c:v>
                </c:pt>
                <c:pt idx="189">
                  <c:v>0.27096483318304787</c:v>
                </c:pt>
                <c:pt idx="190">
                  <c:v>0.20378719567177628</c:v>
                </c:pt>
                <c:pt idx="191">
                  <c:v>0.17312894499549136</c:v>
                </c:pt>
                <c:pt idx="192">
                  <c:v>0.16366095581605045</c:v>
                </c:pt>
                <c:pt idx="193">
                  <c:v>0.14517583408476109</c:v>
                </c:pt>
                <c:pt idx="194">
                  <c:v>0.14201983769161397</c:v>
                </c:pt>
                <c:pt idx="195">
                  <c:v>0.13796212804328234</c:v>
                </c:pt>
                <c:pt idx="196">
                  <c:v>0.17808836789900817</c:v>
                </c:pt>
                <c:pt idx="197">
                  <c:v>0.17538322813345353</c:v>
                </c:pt>
                <c:pt idx="198">
                  <c:v>0.11451758340847618</c:v>
                </c:pt>
                <c:pt idx="199">
                  <c:v>0.13841298467087459</c:v>
                </c:pt>
                <c:pt idx="200">
                  <c:v>0.12263300270513966</c:v>
                </c:pt>
                <c:pt idx="201">
                  <c:v>0.1172227231740306</c:v>
                </c:pt>
                <c:pt idx="202">
                  <c:v>0.11271415689810649</c:v>
                </c:pt>
                <c:pt idx="203">
                  <c:v>0.10324616771866557</c:v>
                </c:pt>
                <c:pt idx="204">
                  <c:v>0.12128043282236245</c:v>
                </c:pt>
                <c:pt idx="205">
                  <c:v>9.3778178539224433E-2</c:v>
                </c:pt>
                <c:pt idx="206">
                  <c:v>0.11136158701532906</c:v>
                </c:pt>
                <c:pt idx="207">
                  <c:v>0.11000901713255185</c:v>
                </c:pt>
                <c:pt idx="208">
                  <c:v>8.0477908025248013E-2</c:v>
                </c:pt>
                <c:pt idx="209">
                  <c:v>6.582506762849416E-2</c:v>
                </c:pt>
                <c:pt idx="210">
                  <c:v>5.4553651938683556E-2</c:v>
                </c:pt>
                <c:pt idx="211">
                  <c:v>6.7177637511271371E-2</c:v>
                </c:pt>
                <c:pt idx="212">
                  <c:v>4.2380522993687997E-2</c:v>
                </c:pt>
                <c:pt idx="213">
                  <c:v>1.9612263300270438E-2</c:v>
                </c:pt>
                <c:pt idx="214">
                  <c:v>3.1109107303877392E-2</c:v>
                </c:pt>
                <c:pt idx="215">
                  <c:v>4.0577096483318309E-2</c:v>
                </c:pt>
                <c:pt idx="216">
                  <c:v>3.0207394048692437E-2</c:v>
                </c:pt>
                <c:pt idx="217">
                  <c:v>2.5247971145175852E-2</c:v>
                </c:pt>
                <c:pt idx="218">
                  <c:v>1.80342651036971E-2</c:v>
                </c:pt>
                <c:pt idx="219">
                  <c:v>9.918845807033394E-3</c:v>
                </c:pt>
                <c:pt idx="220">
                  <c:v>2.0739404869251521E-2</c:v>
                </c:pt>
                <c:pt idx="221">
                  <c:v>1.4427412082957725E-2</c:v>
                </c:pt>
                <c:pt idx="222">
                  <c:v>4.9594229035166748E-2</c:v>
                </c:pt>
                <c:pt idx="223">
                  <c:v>4.779080252479706E-2</c:v>
                </c:pt>
                <c:pt idx="224">
                  <c:v>4.7339945897204583E-2</c:v>
                </c:pt>
                <c:pt idx="225">
                  <c:v>5.6357078449053244E-2</c:v>
                </c:pt>
                <c:pt idx="226">
                  <c:v>7.3038773669972912E-2</c:v>
                </c:pt>
                <c:pt idx="227">
                  <c:v>8.4761045987375994E-2</c:v>
                </c:pt>
                <c:pt idx="228">
                  <c:v>7.1686203787195701E-2</c:v>
                </c:pt>
                <c:pt idx="229">
                  <c:v>6.2218214607754785E-2</c:v>
                </c:pt>
                <c:pt idx="230">
                  <c:v>5.1397655545536436E-2</c:v>
                </c:pt>
                <c:pt idx="231">
                  <c:v>4.5987376014427372E-2</c:v>
                </c:pt>
                <c:pt idx="232">
                  <c:v>3.2010820559062125E-2</c:v>
                </c:pt>
                <c:pt idx="233">
                  <c:v>2.6149684400360584E-2</c:v>
                </c:pt>
                <c:pt idx="234">
                  <c:v>3.4265103697024291E-2</c:v>
                </c:pt>
                <c:pt idx="235">
                  <c:v>2.4797114517583374E-2</c:v>
                </c:pt>
                <c:pt idx="236">
                  <c:v>3.6970243462578933E-2</c:v>
                </c:pt>
                <c:pt idx="237">
                  <c:v>1.487826871054998E-2</c:v>
                </c:pt>
                <c:pt idx="238">
                  <c:v>-1.3525698827773214E-3</c:v>
                </c:pt>
                <c:pt idx="239">
                  <c:v>5.8611361587015409E-3</c:v>
                </c:pt>
                <c:pt idx="240">
                  <c:v>2.5247971145175852E-2</c:v>
                </c:pt>
                <c:pt idx="241">
                  <c:v>7.2137060414787513E-3</c:v>
                </c:pt>
                <c:pt idx="242">
                  <c:v>1.9837691614066788E-2</c:v>
                </c:pt>
                <c:pt idx="243">
                  <c:v>3.3137962128043208E-2</c:v>
                </c:pt>
                <c:pt idx="244">
                  <c:v>4.3282236248872952E-2</c:v>
                </c:pt>
                <c:pt idx="245">
                  <c:v>4.7339945897204583E-2</c:v>
                </c:pt>
                <c:pt idx="246">
                  <c:v>4.643823264201985E-2</c:v>
                </c:pt>
                <c:pt idx="247">
                  <c:v>6.582506762849416E-2</c:v>
                </c:pt>
                <c:pt idx="248">
                  <c:v>5.4102795311091079E-2</c:v>
                </c:pt>
                <c:pt idx="249">
                  <c:v>4.1478809738503264E-2</c:v>
                </c:pt>
                <c:pt idx="250">
                  <c:v>4.1929666366095519E-2</c:v>
                </c:pt>
                <c:pt idx="251">
                  <c:v>4.3507664562669079E-2</c:v>
                </c:pt>
                <c:pt idx="252">
                  <c:v>3.6068530207393978E-2</c:v>
                </c:pt>
                <c:pt idx="253">
                  <c:v>2.6149684400360584E-2</c:v>
                </c:pt>
                <c:pt idx="254">
                  <c:v>3.7871956717763666E-2</c:v>
                </c:pt>
                <c:pt idx="255">
                  <c:v>2.7953110910730494E-2</c:v>
                </c:pt>
                <c:pt idx="256">
                  <c:v>3.0658250676284915E-2</c:v>
                </c:pt>
                <c:pt idx="257">
                  <c:v>3.4941388638412896E-2</c:v>
                </c:pt>
                <c:pt idx="258">
                  <c:v>2.4797114517583374E-2</c:v>
                </c:pt>
                <c:pt idx="259">
                  <c:v>1.7583408476104623E-2</c:v>
                </c:pt>
                <c:pt idx="260">
                  <c:v>2.1641118124436476E-2</c:v>
                </c:pt>
                <c:pt idx="261">
                  <c:v>9.2425608656447888E-3</c:v>
                </c:pt>
                <c:pt idx="262">
                  <c:v>2.6149684400360584E-2</c:v>
                </c:pt>
                <c:pt idx="263">
                  <c:v>3.0658250676284915E-2</c:v>
                </c:pt>
                <c:pt idx="264">
                  <c:v>2.5247971145175852E-2</c:v>
                </c:pt>
                <c:pt idx="265">
                  <c:v>2.7051397655545539E-2</c:v>
                </c:pt>
                <c:pt idx="266">
                  <c:v>2.1641118124436476E-2</c:v>
                </c:pt>
                <c:pt idx="267">
                  <c:v>1.6681695220919668E-2</c:v>
                </c:pt>
                <c:pt idx="268">
                  <c:v>2.4797114517583374E-2</c:v>
                </c:pt>
                <c:pt idx="269">
                  <c:v>2.5698827772768329E-2</c:v>
                </c:pt>
                <c:pt idx="270">
                  <c:v>2.2091974752028953E-2</c:v>
                </c:pt>
                <c:pt idx="271">
                  <c:v>1.1271415689810604E-2</c:v>
                </c:pt>
                <c:pt idx="272">
                  <c:v>-5.8611361587015409E-3</c:v>
                </c:pt>
                <c:pt idx="273">
                  <c:v>-1.9386834986474311E-2</c:v>
                </c:pt>
                <c:pt idx="274">
                  <c:v>5.1848512173129357E-3</c:v>
                </c:pt>
                <c:pt idx="275">
                  <c:v>1.3976555455365247E-2</c:v>
                </c:pt>
                <c:pt idx="276">
                  <c:v>1.2173128944995559E-2</c:v>
                </c:pt>
                <c:pt idx="277">
                  <c:v>1.6230838593327412E-2</c:v>
                </c:pt>
                <c:pt idx="278">
                  <c:v>1.2623985572587815E-2</c:v>
                </c:pt>
                <c:pt idx="279">
                  <c:v>1.1271415689810604E-2</c:v>
                </c:pt>
                <c:pt idx="280">
                  <c:v>0</c:v>
                </c:pt>
              </c:numCache>
            </c:numRef>
          </c:val>
          <c:smooth val="0"/>
        </c:ser>
        <c:ser>
          <c:idx val="2"/>
          <c:order val="2"/>
          <c:tx>
            <c:strRef>
              <c:f>Comdty_chart!$R$1</c:f>
              <c:strCache>
                <c:ptCount val="1"/>
                <c:pt idx="0">
                  <c:v>Aluminum</c:v>
                </c:pt>
              </c:strCache>
            </c:strRef>
          </c:tx>
          <c:spPr>
            <a:ln w="28575" cap="rnd">
              <a:solidFill>
                <a:schemeClr val="accent3"/>
              </a:solidFill>
              <a:round/>
            </a:ln>
            <a:effectLst/>
          </c:spPr>
          <c:marker>
            <c:symbol val="none"/>
          </c:marker>
          <c:cat>
            <c:numRef>
              <c:f>Comdty_chart!$O$2:$O$282</c:f>
              <c:numCache>
                <c:formatCode>m/d/yyyy</c:formatCode>
                <c:ptCount val="281"/>
                <c:pt idx="0">
                  <c:v>42979</c:v>
                </c:pt>
                <c:pt idx="1">
                  <c:v>42978</c:v>
                </c:pt>
                <c:pt idx="2">
                  <c:v>42977</c:v>
                </c:pt>
                <c:pt idx="3">
                  <c:v>42976</c:v>
                </c:pt>
                <c:pt idx="4">
                  <c:v>42972</c:v>
                </c:pt>
                <c:pt idx="5">
                  <c:v>42971</c:v>
                </c:pt>
                <c:pt idx="6">
                  <c:v>42970</c:v>
                </c:pt>
                <c:pt idx="7">
                  <c:v>42969</c:v>
                </c:pt>
                <c:pt idx="8">
                  <c:v>42968</c:v>
                </c:pt>
                <c:pt idx="9">
                  <c:v>42965</c:v>
                </c:pt>
                <c:pt idx="10">
                  <c:v>42964</c:v>
                </c:pt>
                <c:pt idx="11">
                  <c:v>42963</c:v>
                </c:pt>
                <c:pt idx="12">
                  <c:v>42962</c:v>
                </c:pt>
                <c:pt idx="13">
                  <c:v>42961</c:v>
                </c:pt>
                <c:pt idx="14">
                  <c:v>42958</c:v>
                </c:pt>
                <c:pt idx="15">
                  <c:v>42957</c:v>
                </c:pt>
                <c:pt idx="16">
                  <c:v>42956</c:v>
                </c:pt>
                <c:pt idx="17">
                  <c:v>42955</c:v>
                </c:pt>
                <c:pt idx="18">
                  <c:v>42954</c:v>
                </c:pt>
                <c:pt idx="19">
                  <c:v>42951</c:v>
                </c:pt>
                <c:pt idx="20">
                  <c:v>42950</c:v>
                </c:pt>
                <c:pt idx="21">
                  <c:v>42949</c:v>
                </c:pt>
                <c:pt idx="22">
                  <c:v>42948</c:v>
                </c:pt>
                <c:pt idx="23">
                  <c:v>42947</c:v>
                </c:pt>
                <c:pt idx="24">
                  <c:v>42944</c:v>
                </c:pt>
                <c:pt idx="25">
                  <c:v>42943</c:v>
                </c:pt>
                <c:pt idx="26">
                  <c:v>42942</c:v>
                </c:pt>
                <c:pt idx="27">
                  <c:v>42941</c:v>
                </c:pt>
                <c:pt idx="28">
                  <c:v>42940</c:v>
                </c:pt>
                <c:pt idx="29">
                  <c:v>42937</c:v>
                </c:pt>
                <c:pt idx="30">
                  <c:v>42936</c:v>
                </c:pt>
                <c:pt idx="31">
                  <c:v>42935</c:v>
                </c:pt>
                <c:pt idx="32">
                  <c:v>42934</c:v>
                </c:pt>
                <c:pt idx="33">
                  <c:v>42933</c:v>
                </c:pt>
                <c:pt idx="34">
                  <c:v>42930</c:v>
                </c:pt>
                <c:pt idx="35">
                  <c:v>42929</c:v>
                </c:pt>
                <c:pt idx="36">
                  <c:v>42928</c:v>
                </c:pt>
                <c:pt idx="37">
                  <c:v>42927</c:v>
                </c:pt>
                <c:pt idx="38">
                  <c:v>42926</c:v>
                </c:pt>
                <c:pt idx="39">
                  <c:v>42923</c:v>
                </c:pt>
                <c:pt idx="40">
                  <c:v>42922</c:v>
                </c:pt>
                <c:pt idx="41">
                  <c:v>42921</c:v>
                </c:pt>
                <c:pt idx="42">
                  <c:v>42919</c:v>
                </c:pt>
                <c:pt idx="43">
                  <c:v>42916</c:v>
                </c:pt>
                <c:pt idx="44">
                  <c:v>42915</c:v>
                </c:pt>
                <c:pt idx="45">
                  <c:v>42914</c:v>
                </c:pt>
                <c:pt idx="46">
                  <c:v>42913</c:v>
                </c:pt>
                <c:pt idx="47">
                  <c:v>42912</c:v>
                </c:pt>
                <c:pt idx="48">
                  <c:v>42909</c:v>
                </c:pt>
                <c:pt idx="49">
                  <c:v>42908</c:v>
                </c:pt>
                <c:pt idx="50">
                  <c:v>42907</c:v>
                </c:pt>
                <c:pt idx="51">
                  <c:v>42906</c:v>
                </c:pt>
                <c:pt idx="52">
                  <c:v>42905</c:v>
                </c:pt>
                <c:pt idx="53">
                  <c:v>42902</c:v>
                </c:pt>
                <c:pt idx="54">
                  <c:v>42901</c:v>
                </c:pt>
                <c:pt idx="55">
                  <c:v>42900</c:v>
                </c:pt>
                <c:pt idx="56">
                  <c:v>42899</c:v>
                </c:pt>
                <c:pt idx="57">
                  <c:v>42898</c:v>
                </c:pt>
                <c:pt idx="58">
                  <c:v>42895</c:v>
                </c:pt>
                <c:pt idx="59">
                  <c:v>42894</c:v>
                </c:pt>
                <c:pt idx="60">
                  <c:v>42893</c:v>
                </c:pt>
                <c:pt idx="61">
                  <c:v>42892</c:v>
                </c:pt>
                <c:pt idx="62">
                  <c:v>42891</c:v>
                </c:pt>
                <c:pt idx="63">
                  <c:v>42888</c:v>
                </c:pt>
                <c:pt idx="64">
                  <c:v>42887</c:v>
                </c:pt>
                <c:pt idx="65">
                  <c:v>42886</c:v>
                </c:pt>
                <c:pt idx="66">
                  <c:v>42885</c:v>
                </c:pt>
                <c:pt idx="67">
                  <c:v>42881</c:v>
                </c:pt>
                <c:pt idx="68">
                  <c:v>42880</c:v>
                </c:pt>
                <c:pt idx="69">
                  <c:v>42879</c:v>
                </c:pt>
                <c:pt idx="70">
                  <c:v>42878</c:v>
                </c:pt>
                <c:pt idx="71">
                  <c:v>42877</c:v>
                </c:pt>
                <c:pt idx="72">
                  <c:v>42874</c:v>
                </c:pt>
                <c:pt idx="73">
                  <c:v>42873</c:v>
                </c:pt>
                <c:pt idx="74">
                  <c:v>42872</c:v>
                </c:pt>
                <c:pt idx="75">
                  <c:v>42871</c:v>
                </c:pt>
                <c:pt idx="76">
                  <c:v>42870</c:v>
                </c:pt>
                <c:pt idx="77">
                  <c:v>42867</c:v>
                </c:pt>
                <c:pt idx="78">
                  <c:v>42866</c:v>
                </c:pt>
                <c:pt idx="79">
                  <c:v>42865</c:v>
                </c:pt>
                <c:pt idx="80">
                  <c:v>42864</c:v>
                </c:pt>
                <c:pt idx="81">
                  <c:v>42863</c:v>
                </c:pt>
                <c:pt idx="82">
                  <c:v>42860</c:v>
                </c:pt>
                <c:pt idx="83">
                  <c:v>42859</c:v>
                </c:pt>
                <c:pt idx="84">
                  <c:v>42858</c:v>
                </c:pt>
                <c:pt idx="85">
                  <c:v>42857</c:v>
                </c:pt>
                <c:pt idx="86">
                  <c:v>42853</c:v>
                </c:pt>
                <c:pt idx="87">
                  <c:v>42852</c:v>
                </c:pt>
                <c:pt idx="88">
                  <c:v>42851</c:v>
                </c:pt>
                <c:pt idx="89">
                  <c:v>42850</c:v>
                </c:pt>
                <c:pt idx="90">
                  <c:v>42849</c:v>
                </c:pt>
                <c:pt idx="91">
                  <c:v>42846</c:v>
                </c:pt>
                <c:pt idx="92">
                  <c:v>42845</c:v>
                </c:pt>
                <c:pt idx="93">
                  <c:v>42844</c:v>
                </c:pt>
                <c:pt idx="94">
                  <c:v>42843</c:v>
                </c:pt>
                <c:pt idx="95">
                  <c:v>42838</c:v>
                </c:pt>
                <c:pt idx="96">
                  <c:v>42837</c:v>
                </c:pt>
                <c:pt idx="97">
                  <c:v>42836</c:v>
                </c:pt>
                <c:pt idx="98">
                  <c:v>42835</c:v>
                </c:pt>
                <c:pt idx="99">
                  <c:v>42832</c:v>
                </c:pt>
                <c:pt idx="100">
                  <c:v>42831</c:v>
                </c:pt>
                <c:pt idx="101">
                  <c:v>42830</c:v>
                </c:pt>
                <c:pt idx="102">
                  <c:v>42829</c:v>
                </c:pt>
                <c:pt idx="103">
                  <c:v>42828</c:v>
                </c:pt>
                <c:pt idx="104">
                  <c:v>42825</c:v>
                </c:pt>
                <c:pt idx="105">
                  <c:v>42824</c:v>
                </c:pt>
                <c:pt idx="106">
                  <c:v>42823</c:v>
                </c:pt>
                <c:pt idx="107">
                  <c:v>42822</c:v>
                </c:pt>
                <c:pt idx="108">
                  <c:v>42821</c:v>
                </c:pt>
                <c:pt idx="109">
                  <c:v>42818</c:v>
                </c:pt>
                <c:pt idx="110">
                  <c:v>42817</c:v>
                </c:pt>
                <c:pt idx="111">
                  <c:v>42816</c:v>
                </c:pt>
                <c:pt idx="112">
                  <c:v>42815</c:v>
                </c:pt>
                <c:pt idx="113">
                  <c:v>42814</c:v>
                </c:pt>
                <c:pt idx="114">
                  <c:v>42811</c:v>
                </c:pt>
                <c:pt idx="115">
                  <c:v>42810</c:v>
                </c:pt>
                <c:pt idx="116">
                  <c:v>42809</c:v>
                </c:pt>
                <c:pt idx="117">
                  <c:v>42808</c:v>
                </c:pt>
                <c:pt idx="118">
                  <c:v>42807</c:v>
                </c:pt>
                <c:pt idx="119">
                  <c:v>42804</c:v>
                </c:pt>
                <c:pt idx="120">
                  <c:v>42803</c:v>
                </c:pt>
                <c:pt idx="121">
                  <c:v>42802</c:v>
                </c:pt>
                <c:pt idx="122">
                  <c:v>42801</c:v>
                </c:pt>
                <c:pt idx="123">
                  <c:v>42800</c:v>
                </c:pt>
                <c:pt idx="124">
                  <c:v>42797</c:v>
                </c:pt>
                <c:pt idx="125">
                  <c:v>42796</c:v>
                </c:pt>
                <c:pt idx="126">
                  <c:v>42795</c:v>
                </c:pt>
                <c:pt idx="127">
                  <c:v>42794</c:v>
                </c:pt>
                <c:pt idx="128">
                  <c:v>42793</c:v>
                </c:pt>
                <c:pt idx="129">
                  <c:v>42790</c:v>
                </c:pt>
                <c:pt idx="130">
                  <c:v>42789</c:v>
                </c:pt>
                <c:pt idx="131">
                  <c:v>42788</c:v>
                </c:pt>
                <c:pt idx="132">
                  <c:v>42787</c:v>
                </c:pt>
                <c:pt idx="133">
                  <c:v>42783</c:v>
                </c:pt>
                <c:pt idx="134">
                  <c:v>42782</c:v>
                </c:pt>
                <c:pt idx="135">
                  <c:v>42781</c:v>
                </c:pt>
                <c:pt idx="136">
                  <c:v>42780</c:v>
                </c:pt>
                <c:pt idx="137">
                  <c:v>42779</c:v>
                </c:pt>
                <c:pt idx="138">
                  <c:v>42776</c:v>
                </c:pt>
                <c:pt idx="139">
                  <c:v>42775</c:v>
                </c:pt>
                <c:pt idx="140">
                  <c:v>42774</c:v>
                </c:pt>
                <c:pt idx="141">
                  <c:v>42773</c:v>
                </c:pt>
                <c:pt idx="142">
                  <c:v>42772</c:v>
                </c:pt>
                <c:pt idx="143">
                  <c:v>42769</c:v>
                </c:pt>
                <c:pt idx="144">
                  <c:v>42768</c:v>
                </c:pt>
                <c:pt idx="145">
                  <c:v>42767</c:v>
                </c:pt>
                <c:pt idx="146">
                  <c:v>42766</c:v>
                </c:pt>
                <c:pt idx="147">
                  <c:v>42765</c:v>
                </c:pt>
                <c:pt idx="148">
                  <c:v>42762</c:v>
                </c:pt>
                <c:pt idx="149">
                  <c:v>42761</c:v>
                </c:pt>
                <c:pt idx="150">
                  <c:v>42760</c:v>
                </c:pt>
                <c:pt idx="151">
                  <c:v>42759</c:v>
                </c:pt>
                <c:pt idx="152">
                  <c:v>42758</c:v>
                </c:pt>
                <c:pt idx="153">
                  <c:v>42755</c:v>
                </c:pt>
                <c:pt idx="154">
                  <c:v>42754</c:v>
                </c:pt>
                <c:pt idx="155">
                  <c:v>42753</c:v>
                </c:pt>
                <c:pt idx="156">
                  <c:v>42752</c:v>
                </c:pt>
                <c:pt idx="157">
                  <c:v>42748</c:v>
                </c:pt>
                <c:pt idx="158">
                  <c:v>42747</c:v>
                </c:pt>
                <c:pt idx="159">
                  <c:v>42746</c:v>
                </c:pt>
                <c:pt idx="160">
                  <c:v>42745</c:v>
                </c:pt>
                <c:pt idx="161">
                  <c:v>42744</c:v>
                </c:pt>
                <c:pt idx="162">
                  <c:v>42741</c:v>
                </c:pt>
                <c:pt idx="163">
                  <c:v>42740</c:v>
                </c:pt>
                <c:pt idx="164">
                  <c:v>42739</c:v>
                </c:pt>
                <c:pt idx="165">
                  <c:v>42738</c:v>
                </c:pt>
                <c:pt idx="166">
                  <c:v>42734</c:v>
                </c:pt>
                <c:pt idx="167">
                  <c:v>42733</c:v>
                </c:pt>
                <c:pt idx="168">
                  <c:v>42732</c:v>
                </c:pt>
                <c:pt idx="169">
                  <c:v>42727</c:v>
                </c:pt>
                <c:pt idx="170">
                  <c:v>42726</c:v>
                </c:pt>
                <c:pt idx="171">
                  <c:v>42725</c:v>
                </c:pt>
                <c:pt idx="172">
                  <c:v>42724</c:v>
                </c:pt>
                <c:pt idx="173">
                  <c:v>42723</c:v>
                </c:pt>
                <c:pt idx="174">
                  <c:v>42720</c:v>
                </c:pt>
                <c:pt idx="175">
                  <c:v>42719</c:v>
                </c:pt>
                <c:pt idx="176">
                  <c:v>42718</c:v>
                </c:pt>
                <c:pt idx="177">
                  <c:v>42717</c:v>
                </c:pt>
                <c:pt idx="178">
                  <c:v>42716</c:v>
                </c:pt>
                <c:pt idx="179">
                  <c:v>42713</c:v>
                </c:pt>
                <c:pt idx="180">
                  <c:v>42712</c:v>
                </c:pt>
                <c:pt idx="181">
                  <c:v>42711</c:v>
                </c:pt>
                <c:pt idx="182">
                  <c:v>42710</c:v>
                </c:pt>
                <c:pt idx="183">
                  <c:v>42709</c:v>
                </c:pt>
                <c:pt idx="184">
                  <c:v>42706</c:v>
                </c:pt>
                <c:pt idx="185">
                  <c:v>42705</c:v>
                </c:pt>
                <c:pt idx="186">
                  <c:v>42704</c:v>
                </c:pt>
                <c:pt idx="187">
                  <c:v>42703</c:v>
                </c:pt>
                <c:pt idx="188">
                  <c:v>42702</c:v>
                </c:pt>
                <c:pt idx="189">
                  <c:v>42699</c:v>
                </c:pt>
                <c:pt idx="190">
                  <c:v>42697</c:v>
                </c:pt>
                <c:pt idx="191">
                  <c:v>42696</c:v>
                </c:pt>
                <c:pt idx="192">
                  <c:v>42695</c:v>
                </c:pt>
                <c:pt idx="193">
                  <c:v>42692</c:v>
                </c:pt>
                <c:pt idx="194">
                  <c:v>42691</c:v>
                </c:pt>
                <c:pt idx="195">
                  <c:v>42690</c:v>
                </c:pt>
                <c:pt idx="196">
                  <c:v>42689</c:v>
                </c:pt>
                <c:pt idx="197">
                  <c:v>42688</c:v>
                </c:pt>
                <c:pt idx="198">
                  <c:v>42685</c:v>
                </c:pt>
                <c:pt idx="199">
                  <c:v>42684</c:v>
                </c:pt>
                <c:pt idx="200">
                  <c:v>42683</c:v>
                </c:pt>
                <c:pt idx="201">
                  <c:v>42682</c:v>
                </c:pt>
                <c:pt idx="202">
                  <c:v>42681</c:v>
                </c:pt>
                <c:pt idx="203">
                  <c:v>42678</c:v>
                </c:pt>
                <c:pt idx="204">
                  <c:v>42677</c:v>
                </c:pt>
                <c:pt idx="205">
                  <c:v>42676</c:v>
                </c:pt>
                <c:pt idx="206">
                  <c:v>42675</c:v>
                </c:pt>
                <c:pt idx="207">
                  <c:v>42674</c:v>
                </c:pt>
                <c:pt idx="208">
                  <c:v>42671</c:v>
                </c:pt>
                <c:pt idx="209">
                  <c:v>42670</c:v>
                </c:pt>
                <c:pt idx="210">
                  <c:v>42669</c:v>
                </c:pt>
                <c:pt idx="211">
                  <c:v>42668</c:v>
                </c:pt>
                <c:pt idx="212">
                  <c:v>42667</c:v>
                </c:pt>
                <c:pt idx="213">
                  <c:v>42664</c:v>
                </c:pt>
                <c:pt idx="214">
                  <c:v>42663</c:v>
                </c:pt>
                <c:pt idx="215">
                  <c:v>42662</c:v>
                </c:pt>
                <c:pt idx="216">
                  <c:v>42661</c:v>
                </c:pt>
                <c:pt idx="217">
                  <c:v>42660</c:v>
                </c:pt>
                <c:pt idx="218">
                  <c:v>42657</c:v>
                </c:pt>
                <c:pt idx="219">
                  <c:v>42656</c:v>
                </c:pt>
                <c:pt idx="220">
                  <c:v>42655</c:v>
                </c:pt>
                <c:pt idx="221">
                  <c:v>42654</c:v>
                </c:pt>
                <c:pt idx="222">
                  <c:v>42653</c:v>
                </c:pt>
                <c:pt idx="223">
                  <c:v>42650</c:v>
                </c:pt>
                <c:pt idx="224">
                  <c:v>42649</c:v>
                </c:pt>
                <c:pt idx="225">
                  <c:v>42648</c:v>
                </c:pt>
                <c:pt idx="226">
                  <c:v>42647</c:v>
                </c:pt>
                <c:pt idx="227">
                  <c:v>42646</c:v>
                </c:pt>
                <c:pt idx="228">
                  <c:v>42643</c:v>
                </c:pt>
                <c:pt idx="229">
                  <c:v>42642</c:v>
                </c:pt>
                <c:pt idx="230">
                  <c:v>42641</c:v>
                </c:pt>
                <c:pt idx="231">
                  <c:v>42640</c:v>
                </c:pt>
                <c:pt idx="232">
                  <c:v>42639</c:v>
                </c:pt>
                <c:pt idx="233">
                  <c:v>42636</c:v>
                </c:pt>
                <c:pt idx="234">
                  <c:v>42635</c:v>
                </c:pt>
                <c:pt idx="235">
                  <c:v>42634</c:v>
                </c:pt>
                <c:pt idx="236">
                  <c:v>42633</c:v>
                </c:pt>
                <c:pt idx="237">
                  <c:v>42632</c:v>
                </c:pt>
                <c:pt idx="238">
                  <c:v>42629</c:v>
                </c:pt>
                <c:pt idx="239">
                  <c:v>42628</c:v>
                </c:pt>
                <c:pt idx="240">
                  <c:v>42627</c:v>
                </c:pt>
                <c:pt idx="241">
                  <c:v>42626</c:v>
                </c:pt>
                <c:pt idx="242">
                  <c:v>42625</c:v>
                </c:pt>
                <c:pt idx="243">
                  <c:v>42622</c:v>
                </c:pt>
                <c:pt idx="244">
                  <c:v>42621</c:v>
                </c:pt>
                <c:pt idx="245">
                  <c:v>42620</c:v>
                </c:pt>
                <c:pt idx="246">
                  <c:v>42619</c:v>
                </c:pt>
                <c:pt idx="247">
                  <c:v>42615</c:v>
                </c:pt>
                <c:pt idx="248">
                  <c:v>42614</c:v>
                </c:pt>
                <c:pt idx="249">
                  <c:v>42613</c:v>
                </c:pt>
                <c:pt idx="250">
                  <c:v>42612</c:v>
                </c:pt>
                <c:pt idx="251">
                  <c:v>42608</c:v>
                </c:pt>
                <c:pt idx="252">
                  <c:v>42607</c:v>
                </c:pt>
                <c:pt idx="253">
                  <c:v>42606</c:v>
                </c:pt>
                <c:pt idx="254">
                  <c:v>42605</c:v>
                </c:pt>
                <c:pt idx="255">
                  <c:v>42604</c:v>
                </c:pt>
                <c:pt idx="256">
                  <c:v>42601</c:v>
                </c:pt>
                <c:pt idx="257">
                  <c:v>42600</c:v>
                </c:pt>
                <c:pt idx="258">
                  <c:v>42599</c:v>
                </c:pt>
                <c:pt idx="259">
                  <c:v>42598</c:v>
                </c:pt>
                <c:pt idx="260">
                  <c:v>42597</c:v>
                </c:pt>
                <c:pt idx="261">
                  <c:v>42594</c:v>
                </c:pt>
                <c:pt idx="262">
                  <c:v>42593</c:v>
                </c:pt>
                <c:pt idx="263">
                  <c:v>42592</c:v>
                </c:pt>
                <c:pt idx="264">
                  <c:v>42591</c:v>
                </c:pt>
                <c:pt idx="265">
                  <c:v>42590</c:v>
                </c:pt>
                <c:pt idx="266">
                  <c:v>42587</c:v>
                </c:pt>
                <c:pt idx="267">
                  <c:v>42586</c:v>
                </c:pt>
                <c:pt idx="268">
                  <c:v>42585</c:v>
                </c:pt>
                <c:pt idx="269">
                  <c:v>42584</c:v>
                </c:pt>
                <c:pt idx="270">
                  <c:v>42583</c:v>
                </c:pt>
                <c:pt idx="271">
                  <c:v>42580</c:v>
                </c:pt>
                <c:pt idx="272">
                  <c:v>42579</c:v>
                </c:pt>
                <c:pt idx="273">
                  <c:v>42578</c:v>
                </c:pt>
                <c:pt idx="274">
                  <c:v>42577</c:v>
                </c:pt>
                <c:pt idx="275">
                  <c:v>42576</c:v>
                </c:pt>
                <c:pt idx="276">
                  <c:v>42573</c:v>
                </c:pt>
                <c:pt idx="277">
                  <c:v>42572</c:v>
                </c:pt>
                <c:pt idx="278">
                  <c:v>42571</c:v>
                </c:pt>
                <c:pt idx="279">
                  <c:v>42570</c:v>
                </c:pt>
                <c:pt idx="280">
                  <c:v>42569</c:v>
                </c:pt>
              </c:numCache>
            </c:numRef>
          </c:cat>
          <c:val>
            <c:numRef>
              <c:f>Comdty_chart!$R$2:$R$282</c:f>
              <c:numCache>
                <c:formatCode>0%</c:formatCode>
                <c:ptCount val="281"/>
                <c:pt idx="0">
                  <c:v>0.25919881305637982</c:v>
                </c:pt>
                <c:pt idx="1">
                  <c:v>0.24821958456973303</c:v>
                </c:pt>
                <c:pt idx="2">
                  <c:v>0.23086053412462904</c:v>
                </c:pt>
                <c:pt idx="3">
                  <c:v>0.23545994065281906</c:v>
                </c:pt>
                <c:pt idx="4">
                  <c:v>0.22091988130563789</c:v>
                </c:pt>
                <c:pt idx="5">
                  <c:v>0.24243323442136488</c:v>
                </c:pt>
                <c:pt idx="6">
                  <c:v>0.23694362017804149</c:v>
                </c:pt>
                <c:pt idx="7">
                  <c:v>0.22403560830860525</c:v>
                </c:pt>
                <c:pt idx="8">
                  <c:v>0.22804154302670621</c:v>
                </c:pt>
                <c:pt idx="9">
                  <c:v>0.21750741839762622</c:v>
                </c:pt>
                <c:pt idx="10">
                  <c:v>0.22566765578635017</c:v>
                </c:pt>
                <c:pt idx="11">
                  <c:v>0.23679525222551923</c:v>
                </c:pt>
                <c:pt idx="12">
                  <c:v>0.20964391691394657</c:v>
                </c:pt>
                <c:pt idx="13">
                  <c:v>0.19421364985163203</c:v>
                </c:pt>
                <c:pt idx="14">
                  <c:v>0.20697329376854601</c:v>
                </c:pt>
                <c:pt idx="15">
                  <c:v>0.20370919881305638</c:v>
                </c:pt>
                <c:pt idx="16">
                  <c:v>0.19881305637982205</c:v>
                </c:pt>
                <c:pt idx="17">
                  <c:v>0.19955489614243316</c:v>
                </c:pt>
                <c:pt idx="18">
                  <c:v>0.15979228486646879</c:v>
                </c:pt>
                <c:pt idx="19">
                  <c:v>0.12774480712166181</c:v>
                </c:pt>
                <c:pt idx="20">
                  <c:v>0.13130563798219574</c:v>
                </c:pt>
                <c:pt idx="21">
                  <c:v>0.13709198813056389</c:v>
                </c:pt>
                <c:pt idx="22">
                  <c:v>0.12596439169139462</c:v>
                </c:pt>
                <c:pt idx="23">
                  <c:v>0.13264094955489614</c:v>
                </c:pt>
                <c:pt idx="24">
                  <c:v>0.12626112759643915</c:v>
                </c:pt>
                <c:pt idx="25">
                  <c:v>0.14540059347181011</c:v>
                </c:pt>
                <c:pt idx="26">
                  <c:v>0.14836795252225521</c:v>
                </c:pt>
                <c:pt idx="27">
                  <c:v>0.14139465875370916</c:v>
                </c:pt>
                <c:pt idx="28">
                  <c:v>0.13086053412462917</c:v>
                </c:pt>
                <c:pt idx="29">
                  <c:v>0.13308605341246293</c:v>
                </c:pt>
                <c:pt idx="30">
                  <c:v>0.13397626112759653</c:v>
                </c:pt>
                <c:pt idx="31">
                  <c:v>0.1362017804154303</c:v>
                </c:pt>
                <c:pt idx="32">
                  <c:v>0.14287833827893182</c:v>
                </c:pt>
                <c:pt idx="33">
                  <c:v>0.13545994065281897</c:v>
                </c:pt>
                <c:pt idx="34">
                  <c:v>0.14169139465875369</c:v>
                </c:pt>
                <c:pt idx="35">
                  <c:v>0.13961424332344219</c:v>
                </c:pt>
                <c:pt idx="36">
                  <c:v>0.11943620178041536</c:v>
                </c:pt>
                <c:pt idx="37">
                  <c:v>0.12611275964391688</c:v>
                </c:pt>
                <c:pt idx="38">
                  <c:v>0.12462908011869445</c:v>
                </c:pt>
                <c:pt idx="39">
                  <c:v>0.14525222551928785</c:v>
                </c:pt>
                <c:pt idx="40">
                  <c:v>0.15356083086053407</c:v>
                </c:pt>
                <c:pt idx="41">
                  <c:v>0.14451038575667652</c:v>
                </c:pt>
                <c:pt idx="42">
                  <c:v>0.14347181008902088</c:v>
                </c:pt>
                <c:pt idx="43">
                  <c:v>0.13916913946587539</c:v>
                </c:pt>
                <c:pt idx="44">
                  <c:v>0.13694362017804163</c:v>
                </c:pt>
                <c:pt idx="45">
                  <c:v>0.12551928783382782</c:v>
                </c:pt>
                <c:pt idx="46">
                  <c:v>0.11780415430267066</c:v>
                </c:pt>
                <c:pt idx="47">
                  <c:v>0.10504451038575668</c:v>
                </c:pt>
                <c:pt idx="48">
                  <c:v>0.10712166172106818</c:v>
                </c:pt>
                <c:pt idx="49">
                  <c:v>0.11008902077151328</c:v>
                </c:pt>
                <c:pt idx="50">
                  <c:v>0.10816023738872405</c:v>
                </c:pt>
                <c:pt idx="51">
                  <c:v>0.11958456973293763</c:v>
                </c:pt>
                <c:pt idx="52">
                  <c:v>0.11943620178041536</c:v>
                </c:pt>
                <c:pt idx="53">
                  <c:v>0.10830860534124631</c:v>
                </c:pt>
                <c:pt idx="54">
                  <c:v>0.11112759643916914</c:v>
                </c:pt>
                <c:pt idx="55">
                  <c:v>0.11780415430267066</c:v>
                </c:pt>
                <c:pt idx="56">
                  <c:v>0.12166172106824935</c:v>
                </c:pt>
                <c:pt idx="57">
                  <c:v>0.12181008902077162</c:v>
                </c:pt>
                <c:pt idx="58">
                  <c:v>0.1327893175074184</c:v>
                </c:pt>
                <c:pt idx="59">
                  <c:v>0.13011869436201784</c:v>
                </c:pt>
                <c:pt idx="60">
                  <c:v>0.13249258160237387</c:v>
                </c:pt>
                <c:pt idx="61">
                  <c:v>0.12952522255192878</c:v>
                </c:pt>
                <c:pt idx="62">
                  <c:v>0.13086053412462917</c:v>
                </c:pt>
                <c:pt idx="63">
                  <c:v>0.14762611275964388</c:v>
                </c:pt>
                <c:pt idx="64">
                  <c:v>0.14540059347181011</c:v>
                </c:pt>
                <c:pt idx="65">
                  <c:v>0.14629080118694371</c:v>
                </c:pt>
                <c:pt idx="66">
                  <c:v>0.14510385756676558</c:v>
                </c:pt>
                <c:pt idx="67">
                  <c:v>0.16038575667655786</c:v>
                </c:pt>
                <c:pt idx="68">
                  <c:v>0.16572700296735898</c:v>
                </c:pt>
                <c:pt idx="69">
                  <c:v>0.1568249258160237</c:v>
                </c:pt>
                <c:pt idx="70">
                  <c:v>0.15578635014836806</c:v>
                </c:pt>
                <c:pt idx="71">
                  <c:v>0.1522255192878339</c:v>
                </c:pt>
                <c:pt idx="72">
                  <c:v>0.15563798219584579</c:v>
                </c:pt>
                <c:pt idx="73">
                  <c:v>0.14362017804154292</c:v>
                </c:pt>
                <c:pt idx="74">
                  <c:v>0.14451038575667652</c:v>
                </c:pt>
                <c:pt idx="75">
                  <c:v>0.14317507418397635</c:v>
                </c:pt>
                <c:pt idx="76">
                  <c:v>0.1327893175074184</c:v>
                </c:pt>
                <c:pt idx="77">
                  <c:v>0.12507418397626102</c:v>
                </c:pt>
                <c:pt idx="78">
                  <c:v>0.11572700296735916</c:v>
                </c:pt>
                <c:pt idx="79">
                  <c:v>0.10979228486646875</c:v>
                </c:pt>
                <c:pt idx="80">
                  <c:v>0.11290801186943611</c:v>
                </c:pt>
                <c:pt idx="81">
                  <c:v>0.11869436201780426</c:v>
                </c:pt>
                <c:pt idx="82">
                  <c:v>0.13293768545994067</c:v>
                </c:pt>
                <c:pt idx="83">
                  <c:v>0.13887240356083086</c:v>
                </c:pt>
                <c:pt idx="84">
                  <c:v>0.14554896142433238</c:v>
                </c:pt>
                <c:pt idx="85">
                  <c:v>0.14851632047477747</c:v>
                </c:pt>
                <c:pt idx="86">
                  <c:v>0.13842729970326406</c:v>
                </c:pt>
                <c:pt idx="87">
                  <c:v>0.14554896142433238</c:v>
                </c:pt>
                <c:pt idx="88">
                  <c:v>0.16943620178041541</c:v>
                </c:pt>
                <c:pt idx="89">
                  <c:v>0.16854599406528181</c:v>
                </c:pt>
                <c:pt idx="90">
                  <c:v>0.15845697329376862</c:v>
                </c:pt>
                <c:pt idx="91">
                  <c:v>0.15074183976261124</c:v>
                </c:pt>
                <c:pt idx="92">
                  <c:v>0.15608308605341237</c:v>
                </c:pt>
                <c:pt idx="93">
                  <c:v>0.13264094955489614</c:v>
                </c:pt>
                <c:pt idx="94">
                  <c:v>0.12581602373887235</c:v>
                </c:pt>
                <c:pt idx="95">
                  <c:v>0.1373887240356082</c:v>
                </c:pt>
                <c:pt idx="96">
                  <c:v>0.13100890207715143</c:v>
                </c:pt>
                <c:pt idx="97">
                  <c:v>0.14495548961424332</c:v>
                </c:pt>
                <c:pt idx="98">
                  <c:v>0.14807121661721068</c:v>
                </c:pt>
                <c:pt idx="99">
                  <c:v>0.16913946587537088</c:v>
                </c:pt>
                <c:pt idx="100">
                  <c:v>0.16364985163204748</c:v>
                </c:pt>
                <c:pt idx="101">
                  <c:v>0.16810089020771524</c:v>
                </c:pt>
                <c:pt idx="102">
                  <c:v>0.15445103857566767</c:v>
                </c:pt>
                <c:pt idx="103">
                  <c:v>0.16275964391691389</c:v>
                </c:pt>
                <c:pt idx="104">
                  <c:v>0.16869436201780408</c:v>
                </c:pt>
                <c:pt idx="105">
                  <c:v>0.174480712166172</c:v>
                </c:pt>
                <c:pt idx="106">
                  <c:v>0.16795252225519297</c:v>
                </c:pt>
                <c:pt idx="107">
                  <c:v>0.15830860534124636</c:v>
                </c:pt>
                <c:pt idx="108">
                  <c:v>0.14999999999999991</c:v>
                </c:pt>
                <c:pt idx="109">
                  <c:v>0.15563798219584579</c:v>
                </c:pt>
                <c:pt idx="110">
                  <c:v>0.15237388724035617</c:v>
                </c:pt>
                <c:pt idx="111">
                  <c:v>0.14554896142433238</c:v>
                </c:pt>
                <c:pt idx="112">
                  <c:v>0.14777448071216615</c:v>
                </c:pt>
                <c:pt idx="113">
                  <c:v>0.14451038575667652</c:v>
                </c:pt>
                <c:pt idx="114">
                  <c:v>0.13976261127596445</c:v>
                </c:pt>
                <c:pt idx="115">
                  <c:v>0.13160237388724028</c:v>
                </c:pt>
                <c:pt idx="116">
                  <c:v>0.12403560830860538</c:v>
                </c:pt>
                <c:pt idx="117">
                  <c:v>0.10845697329376858</c:v>
                </c:pt>
                <c:pt idx="118">
                  <c:v>0.12121661721068255</c:v>
                </c:pt>
                <c:pt idx="119">
                  <c:v>0.12091988130563802</c:v>
                </c:pt>
                <c:pt idx="120">
                  <c:v>0.11409495548961424</c:v>
                </c:pt>
                <c:pt idx="121">
                  <c:v>0.12017804154302669</c:v>
                </c:pt>
                <c:pt idx="122">
                  <c:v>0.11988130563798216</c:v>
                </c:pt>
                <c:pt idx="123">
                  <c:v>0.11958456973293763</c:v>
                </c:pt>
                <c:pt idx="124">
                  <c:v>0.12878338278931745</c:v>
                </c:pt>
                <c:pt idx="125">
                  <c:v>0.13931750741839766</c:v>
                </c:pt>
                <c:pt idx="126">
                  <c:v>0.16112759643916919</c:v>
                </c:pt>
                <c:pt idx="127">
                  <c:v>0.14688427299703255</c:v>
                </c:pt>
                <c:pt idx="128">
                  <c:v>0.133679525222552</c:v>
                </c:pt>
                <c:pt idx="129">
                  <c:v>0.12551928783382782</c:v>
                </c:pt>
                <c:pt idx="130">
                  <c:v>0.11572700296735916</c:v>
                </c:pt>
                <c:pt idx="131">
                  <c:v>0.12581602373887235</c:v>
                </c:pt>
                <c:pt idx="132">
                  <c:v>0.12729970326409501</c:v>
                </c:pt>
                <c:pt idx="133">
                  <c:v>0.12403560830860538</c:v>
                </c:pt>
                <c:pt idx="134">
                  <c:v>0.13353115727002973</c:v>
                </c:pt>
                <c:pt idx="135">
                  <c:v>0.14302670623145408</c:v>
                </c:pt>
                <c:pt idx="136">
                  <c:v>0.12818991097922838</c:v>
                </c:pt>
                <c:pt idx="137">
                  <c:v>0.1192878338278931</c:v>
                </c:pt>
                <c:pt idx="138">
                  <c:v>0.12121661721068255</c:v>
                </c:pt>
                <c:pt idx="139">
                  <c:v>0.10623145400593481</c:v>
                </c:pt>
                <c:pt idx="140">
                  <c:v>0.10504451038575668</c:v>
                </c:pt>
                <c:pt idx="141">
                  <c:v>9.5548961424332335E-2</c:v>
                </c:pt>
                <c:pt idx="142">
                  <c:v>9.6142433234421398E-2</c:v>
                </c:pt>
                <c:pt idx="143">
                  <c:v>9.5252225519287803E-2</c:v>
                </c:pt>
                <c:pt idx="144">
                  <c:v>9.183976261127591E-2</c:v>
                </c:pt>
                <c:pt idx="145">
                  <c:v>8.4718100890207815E-2</c:v>
                </c:pt>
                <c:pt idx="146">
                  <c:v>8.4866468842730081E-2</c:v>
                </c:pt>
                <c:pt idx="147">
                  <c:v>7.4925816023738934E-2</c:v>
                </c:pt>
                <c:pt idx="148">
                  <c:v>8.2937685459940624E-2</c:v>
                </c:pt>
                <c:pt idx="149">
                  <c:v>8.4866468842730081E-2</c:v>
                </c:pt>
                <c:pt idx="150">
                  <c:v>9.2284866468842708E-2</c:v>
                </c:pt>
                <c:pt idx="151">
                  <c:v>0.11142433234421367</c:v>
                </c:pt>
                <c:pt idx="152">
                  <c:v>0.10118694362017799</c:v>
                </c:pt>
                <c:pt idx="153">
                  <c:v>9.6884272997032728E-2</c:v>
                </c:pt>
                <c:pt idx="154">
                  <c:v>8.6053412462907986E-2</c:v>
                </c:pt>
                <c:pt idx="155">
                  <c:v>9.1988130563798176E-2</c:v>
                </c:pt>
                <c:pt idx="156">
                  <c:v>7.0919881305637977E-2</c:v>
                </c:pt>
                <c:pt idx="157">
                  <c:v>7.7448071216617231E-2</c:v>
                </c:pt>
                <c:pt idx="158">
                  <c:v>6.8100890207715148E-2</c:v>
                </c:pt>
                <c:pt idx="159">
                  <c:v>4.9851632047477779E-2</c:v>
                </c:pt>
                <c:pt idx="160">
                  <c:v>4.4362017804154386E-2</c:v>
                </c:pt>
                <c:pt idx="161">
                  <c:v>3.086053412462908E-2</c:v>
                </c:pt>
                <c:pt idx="162">
                  <c:v>2.3293768545993965E-2</c:v>
                </c:pt>
                <c:pt idx="163">
                  <c:v>1.7062314540059242E-2</c:v>
                </c:pt>
                <c:pt idx="164">
                  <c:v>6.8249258160237858E-3</c:v>
                </c:pt>
                <c:pt idx="165">
                  <c:v>7.715133531157381E-3</c:v>
                </c:pt>
                <c:pt idx="166">
                  <c:v>1.1275964391691318E-2</c:v>
                </c:pt>
                <c:pt idx="167">
                  <c:v>2.0771513353115001E-3</c:v>
                </c:pt>
                <c:pt idx="168">
                  <c:v>1.7655786350148306E-2</c:v>
                </c:pt>
                <c:pt idx="169">
                  <c:v>2.596439169139475E-2</c:v>
                </c:pt>
                <c:pt idx="170">
                  <c:v>2.7893175074183985E-2</c:v>
                </c:pt>
                <c:pt idx="171">
                  <c:v>2.9673590504450953E-2</c:v>
                </c:pt>
                <c:pt idx="172">
                  <c:v>2.6706231454005858E-2</c:v>
                </c:pt>
                <c:pt idx="173">
                  <c:v>2.1216617210682465E-2</c:v>
                </c:pt>
                <c:pt idx="174">
                  <c:v>2.4332344213649826E-2</c:v>
                </c:pt>
                <c:pt idx="175">
                  <c:v>3.4866468842730036E-2</c:v>
                </c:pt>
                <c:pt idx="176">
                  <c:v>4.0801186943620227E-2</c:v>
                </c:pt>
                <c:pt idx="177">
                  <c:v>3.8278931750741929E-2</c:v>
                </c:pt>
                <c:pt idx="178">
                  <c:v>3.2492581602373782E-2</c:v>
                </c:pt>
                <c:pt idx="179">
                  <c:v>4.347181008902079E-2</c:v>
                </c:pt>
                <c:pt idx="180">
                  <c:v>2.7744807121661719E-2</c:v>
                </c:pt>
                <c:pt idx="181">
                  <c:v>1.7952522255192838E-2</c:v>
                </c:pt>
                <c:pt idx="182">
                  <c:v>2.002967359050456E-2</c:v>
                </c:pt>
                <c:pt idx="183">
                  <c:v>3.5163204747774568E-2</c:v>
                </c:pt>
                <c:pt idx="184">
                  <c:v>2.3145400593471921E-2</c:v>
                </c:pt>
                <c:pt idx="185">
                  <c:v>2.7448071216617187E-2</c:v>
                </c:pt>
                <c:pt idx="186">
                  <c:v>3.3827893175074175E-2</c:v>
                </c:pt>
                <c:pt idx="187">
                  <c:v>2.7596439169139453E-2</c:v>
                </c:pt>
                <c:pt idx="188">
                  <c:v>4.2433234421364929E-2</c:v>
                </c:pt>
                <c:pt idx="189">
                  <c:v>4.836795252225512E-2</c:v>
                </c:pt>
                <c:pt idx="190">
                  <c:v>5.9347181008902128E-2</c:v>
                </c:pt>
                <c:pt idx="191">
                  <c:v>4.9554896142433247E-2</c:v>
                </c:pt>
                <c:pt idx="192">
                  <c:v>2.9673590504450953E-2</c:v>
                </c:pt>
                <c:pt idx="193">
                  <c:v>1.3798219584569837E-2</c:v>
                </c:pt>
                <c:pt idx="194">
                  <c:v>1.0979228486646786E-2</c:v>
                </c:pt>
                <c:pt idx="195">
                  <c:v>1.6617210682492667E-2</c:v>
                </c:pt>
                <c:pt idx="196">
                  <c:v>3.8278931750741929E-2</c:v>
                </c:pt>
                <c:pt idx="197">
                  <c:v>3.7833827893175132E-2</c:v>
                </c:pt>
                <c:pt idx="198">
                  <c:v>4.4362017804154386E-2</c:v>
                </c:pt>
                <c:pt idx="199">
                  <c:v>5.890207715133533E-2</c:v>
                </c:pt>
                <c:pt idx="200">
                  <c:v>4.9703264094955513E-2</c:v>
                </c:pt>
                <c:pt idx="201">
                  <c:v>3.8575667655786461E-2</c:v>
                </c:pt>
                <c:pt idx="202">
                  <c:v>3.6943620178041536E-2</c:v>
                </c:pt>
                <c:pt idx="203">
                  <c:v>3.4866468842730036E-2</c:v>
                </c:pt>
                <c:pt idx="204">
                  <c:v>3.9169139465875302E-2</c:v>
                </c:pt>
                <c:pt idx="205">
                  <c:v>3.7833827893175132E-2</c:v>
                </c:pt>
                <c:pt idx="206">
                  <c:v>4.1839762611275866E-2</c:v>
                </c:pt>
                <c:pt idx="207">
                  <c:v>4.2136498516320398E-2</c:v>
                </c:pt>
                <c:pt idx="208">
                  <c:v>3.3827893175074175E-2</c:v>
                </c:pt>
                <c:pt idx="209">
                  <c:v>2.2997032640949655E-2</c:v>
                </c:pt>
                <c:pt idx="210">
                  <c:v>1.1869436201780381E-2</c:v>
                </c:pt>
                <c:pt idx="211">
                  <c:v>6.5281899109792541E-3</c:v>
                </c:pt>
                <c:pt idx="212">
                  <c:v>-1.5578635014836806E-2</c:v>
                </c:pt>
                <c:pt idx="213">
                  <c:v>-1.8545994065281901E-2</c:v>
                </c:pt>
                <c:pt idx="214">
                  <c:v>-2.6112759643916905E-2</c:v>
                </c:pt>
                <c:pt idx="215">
                  <c:v>-1.4540059347181056E-2</c:v>
                </c:pt>
                <c:pt idx="216">
                  <c:v>-8.3086053412463334E-3</c:v>
                </c:pt>
                <c:pt idx="217">
                  <c:v>2.225519287833766E-3</c:v>
                </c:pt>
                <c:pt idx="218">
                  <c:v>9.3471810089020835E-3</c:v>
                </c:pt>
                <c:pt idx="219">
                  <c:v>1.928783382789323E-2</c:v>
                </c:pt>
                <c:pt idx="220">
                  <c:v>1.6023738872403603E-2</c:v>
                </c:pt>
                <c:pt idx="221">
                  <c:v>1.3204747774480774E-2</c:v>
                </c:pt>
                <c:pt idx="222">
                  <c:v>1.9584569732937762E-2</c:v>
                </c:pt>
                <c:pt idx="223">
                  <c:v>1.2166172106824913E-2</c:v>
                </c:pt>
                <c:pt idx="224">
                  <c:v>1.3946587537091881E-2</c:v>
                </c:pt>
                <c:pt idx="225">
                  <c:v>1.3946587537091881E-2</c:v>
                </c:pt>
                <c:pt idx="226">
                  <c:v>1.083086053412452E-2</c:v>
                </c:pt>
                <c:pt idx="227">
                  <c:v>1.6468842729970401E-2</c:v>
                </c:pt>
                <c:pt idx="228">
                  <c:v>1.3946587537091881E-2</c:v>
                </c:pt>
                <c:pt idx="229">
                  <c:v>1.3501483679525306E-2</c:v>
                </c:pt>
                <c:pt idx="230">
                  <c:v>1.0237388724035679E-2</c:v>
                </c:pt>
                <c:pt idx="231">
                  <c:v>1.1869436201781269E-3</c:v>
                </c:pt>
                <c:pt idx="232">
                  <c:v>7.5667655786351151E-3</c:v>
                </c:pt>
                <c:pt idx="233">
                  <c:v>-6.9732937685459406E-3</c:v>
                </c:pt>
                <c:pt idx="234">
                  <c:v>-9.1988130563798176E-3</c:v>
                </c:pt>
                <c:pt idx="235">
                  <c:v>-3.8724035608308616E-2</c:v>
                </c:pt>
                <c:pt idx="236">
                  <c:v>-4.3175074183976259E-2</c:v>
                </c:pt>
                <c:pt idx="237">
                  <c:v>-3.96142433234421E-2</c:v>
                </c:pt>
                <c:pt idx="238">
                  <c:v>-4.4065281899109743E-2</c:v>
                </c:pt>
                <c:pt idx="239">
                  <c:v>-4.629080118694362E-2</c:v>
                </c:pt>
                <c:pt idx="240">
                  <c:v>-3.7685459940652866E-2</c:v>
                </c:pt>
                <c:pt idx="241">
                  <c:v>-5.0445103857566731E-2</c:v>
                </c:pt>
                <c:pt idx="242">
                  <c:v>-4.7477744807121636E-2</c:v>
                </c:pt>
                <c:pt idx="243">
                  <c:v>-4.0652818991097961E-2</c:v>
                </c:pt>
                <c:pt idx="244">
                  <c:v>-3.3531157270029643E-2</c:v>
                </c:pt>
                <c:pt idx="245">
                  <c:v>-3.2937685459940691E-2</c:v>
                </c:pt>
                <c:pt idx="246">
                  <c:v>-3.5459940652818989E-2</c:v>
                </c:pt>
                <c:pt idx="247">
                  <c:v>-3.3827893175074175E-2</c:v>
                </c:pt>
                <c:pt idx="248">
                  <c:v>-2.1513353115726996E-2</c:v>
                </c:pt>
                <c:pt idx="249">
                  <c:v>-2.2997032640949544E-2</c:v>
                </c:pt>
                <c:pt idx="250">
                  <c:v>-1.4243323442136524E-2</c:v>
                </c:pt>
                <c:pt idx="251">
                  <c:v>-7.2700296735904724E-3</c:v>
                </c:pt>
                <c:pt idx="252">
                  <c:v>-6.0830860534124565E-3</c:v>
                </c:pt>
                <c:pt idx="253">
                  <c:v>-5.0445103857567064E-3</c:v>
                </c:pt>
                <c:pt idx="254">
                  <c:v>8.9020771513352859E-3</c:v>
                </c:pt>
                <c:pt idx="255">
                  <c:v>7.5667655786351151E-3</c:v>
                </c:pt>
                <c:pt idx="256">
                  <c:v>6.9732937685460517E-3</c:v>
                </c:pt>
                <c:pt idx="257">
                  <c:v>1.6468842729970401E-2</c:v>
                </c:pt>
                <c:pt idx="258">
                  <c:v>2.2255192878338326E-2</c:v>
                </c:pt>
                <c:pt idx="259">
                  <c:v>2.1364985163204731E-2</c:v>
                </c:pt>
                <c:pt idx="260">
                  <c:v>1.0979228486646786E-2</c:v>
                </c:pt>
                <c:pt idx="261">
                  <c:v>-1.1869436201780159E-3</c:v>
                </c:pt>
                <c:pt idx="262">
                  <c:v>-2.3738872403560318E-3</c:v>
                </c:pt>
                <c:pt idx="263">
                  <c:v>-6.5281899109792541E-3</c:v>
                </c:pt>
                <c:pt idx="264">
                  <c:v>-8.4569732937685993E-3</c:v>
                </c:pt>
                <c:pt idx="265">
                  <c:v>-7.71513353115727E-3</c:v>
                </c:pt>
                <c:pt idx="266">
                  <c:v>-4.3026706231453771E-3</c:v>
                </c:pt>
                <c:pt idx="267">
                  <c:v>-1.9881305637982183E-2</c:v>
                </c:pt>
                <c:pt idx="268">
                  <c:v>-7.2700296735904724E-3</c:v>
                </c:pt>
                <c:pt idx="269">
                  <c:v>-1.8545994065281901E-2</c:v>
                </c:pt>
                <c:pt idx="270">
                  <c:v>-1.2166172106824913E-2</c:v>
                </c:pt>
                <c:pt idx="271">
                  <c:v>-5.9347181008901906E-3</c:v>
                </c:pt>
                <c:pt idx="272">
                  <c:v>-2.4925816023738889E-2</c:v>
                </c:pt>
                <c:pt idx="273">
                  <c:v>-3.5163204747774457E-2</c:v>
                </c:pt>
                <c:pt idx="274">
                  <c:v>-3.575667655786352E-2</c:v>
                </c:pt>
                <c:pt idx="275">
                  <c:v>-2.7299703264094921E-2</c:v>
                </c:pt>
                <c:pt idx="276">
                  <c:v>-2.3293768545994076E-2</c:v>
                </c:pt>
                <c:pt idx="277">
                  <c:v>-3.1750741839762564E-2</c:v>
                </c:pt>
                <c:pt idx="278">
                  <c:v>-1.7655786350148417E-2</c:v>
                </c:pt>
                <c:pt idx="279">
                  <c:v>-6.0830860534124565E-3</c:v>
                </c:pt>
                <c:pt idx="280">
                  <c:v>0</c:v>
                </c:pt>
              </c:numCache>
            </c:numRef>
          </c:val>
          <c:smooth val="0"/>
        </c:ser>
        <c:ser>
          <c:idx val="3"/>
          <c:order val="3"/>
          <c:tx>
            <c:strRef>
              <c:f>Comdty_chart!$S$1</c:f>
              <c:strCache>
                <c:ptCount val="1"/>
                <c:pt idx="0">
                  <c:v>Bloomberg Industrial Metals Subindex</c:v>
                </c:pt>
              </c:strCache>
            </c:strRef>
          </c:tx>
          <c:spPr>
            <a:ln w="28575" cap="rnd">
              <a:solidFill>
                <a:schemeClr val="accent4"/>
              </a:solidFill>
              <a:round/>
            </a:ln>
            <a:effectLst/>
          </c:spPr>
          <c:marker>
            <c:symbol val="none"/>
          </c:marker>
          <c:cat>
            <c:numRef>
              <c:f>Comdty_chart!$O$2:$O$282</c:f>
              <c:numCache>
                <c:formatCode>m/d/yyyy</c:formatCode>
                <c:ptCount val="281"/>
                <c:pt idx="0">
                  <c:v>42979</c:v>
                </c:pt>
                <c:pt idx="1">
                  <c:v>42978</c:v>
                </c:pt>
                <c:pt idx="2">
                  <c:v>42977</c:v>
                </c:pt>
                <c:pt idx="3">
                  <c:v>42976</c:v>
                </c:pt>
                <c:pt idx="4">
                  <c:v>42972</c:v>
                </c:pt>
                <c:pt idx="5">
                  <c:v>42971</c:v>
                </c:pt>
                <c:pt idx="6">
                  <c:v>42970</c:v>
                </c:pt>
                <c:pt idx="7">
                  <c:v>42969</c:v>
                </c:pt>
                <c:pt idx="8">
                  <c:v>42968</c:v>
                </c:pt>
                <c:pt idx="9">
                  <c:v>42965</c:v>
                </c:pt>
                <c:pt idx="10">
                  <c:v>42964</c:v>
                </c:pt>
                <c:pt idx="11">
                  <c:v>42963</c:v>
                </c:pt>
                <c:pt idx="12">
                  <c:v>42962</c:v>
                </c:pt>
                <c:pt idx="13">
                  <c:v>42961</c:v>
                </c:pt>
                <c:pt idx="14">
                  <c:v>42958</c:v>
                </c:pt>
                <c:pt idx="15">
                  <c:v>42957</c:v>
                </c:pt>
                <c:pt idx="16">
                  <c:v>42956</c:v>
                </c:pt>
                <c:pt idx="17">
                  <c:v>42955</c:v>
                </c:pt>
                <c:pt idx="18">
                  <c:v>42954</c:v>
                </c:pt>
                <c:pt idx="19">
                  <c:v>42951</c:v>
                </c:pt>
                <c:pt idx="20">
                  <c:v>42950</c:v>
                </c:pt>
                <c:pt idx="21">
                  <c:v>42949</c:v>
                </c:pt>
                <c:pt idx="22">
                  <c:v>42948</c:v>
                </c:pt>
                <c:pt idx="23">
                  <c:v>42947</c:v>
                </c:pt>
                <c:pt idx="24">
                  <c:v>42944</c:v>
                </c:pt>
                <c:pt idx="25">
                  <c:v>42943</c:v>
                </c:pt>
                <c:pt idx="26">
                  <c:v>42942</c:v>
                </c:pt>
                <c:pt idx="27">
                  <c:v>42941</c:v>
                </c:pt>
                <c:pt idx="28">
                  <c:v>42940</c:v>
                </c:pt>
                <c:pt idx="29">
                  <c:v>42937</c:v>
                </c:pt>
                <c:pt idx="30">
                  <c:v>42936</c:v>
                </c:pt>
                <c:pt idx="31">
                  <c:v>42935</c:v>
                </c:pt>
                <c:pt idx="32">
                  <c:v>42934</c:v>
                </c:pt>
                <c:pt idx="33">
                  <c:v>42933</c:v>
                </c:pt>
                <c:pt idx="34">
                  <c:v>42930</c:v>
                </c:pt>
                <c:pt idx="35">
                  <c:v>42929</c:v>
                </c:pt>
                <c:pt idx="36">
                  <c:v>42928</c:v>
                </c:pt>
                <c:pt idx="37">
                  <c:v>42927</c:v>
                </c:pt>
                <c:pt idx="38">
                  <c:v>42926</c:v>
                </c:pt>
                <c:pt idx="39">
                  <c:v>42923</c:v>
                </c:pt>
                <c:pt idx="40">
                  <c:v>42922</c:v>
                </c:pt>
                <c:pt idx="41">
                  <c:v>42921</c:v>
                </c:pt>
                <c:pt idx="42">
                  <c:v>42919</c:v>
                </c:pt>
                <c:pt idx="43">
                  <c:v>42916</c:v>
                </c:pt>
                <c:pt idx="44">
                  <c:v>42915</c:v>
                </c:pt>
                <c:pt idx="45">
                  <c:v>42914</c:v>
                </c:pt>
                <c:pt idx="46">
                  <c:v>42913</c:v>
                </c:pt>
                <c:pt idx="47">
                  <c:v>42912</c:v>
                </c:pt>
                <c:pt idx="48">
                  <c:v>42909</c:v>
                </c:pt>
                <c:pt idx="49">
                  <c:v>42908</c:v>
                </c:pt>
                <c:pt idx="50">
                  <c:v>42907</c:v>
                </c:pt>
                <c:pt idx="51">
                  <c:v>42906</c:v>
                </c:pt>
                <c:pt idx="52">
                  <c:v>42905</c:v>
                </c:pt>
                <c:pt idx="53">
                  <c:v>42902</c:v>
                </c:pt>
                <c:pt idx="54">
                  <c:v>42901</c:v>
                </c:pt>
                <c:pt idx="55">
                  <c:v>42900</c:v>
                </c:pt>
                <c:pt idx="56">
                  <c:v>42899</c:v>
                </c:pt>
                <c:pt idx="57">
                  <c:v>42898</c:v>
                </c:pt>
                <c:pt idx="58">
                  <c:v>42895</c:v>
                </c:pt>
                <c:pt idx="59">
                  <c:v>42894</c:v>
                </c:pt>
                <c:pt idx="60">
                  <c:v>42893</c:v>
                </c:pt>
                <c:pt idx="61">
                  <c:v>42892</c:v>
                </c:pt>
                <c:pt idx="62">
                  <c:v>42891</c:v>
                </c:pt>
                <c:pt idx="63">
                  <c:v>42888</c:v>
                </c:pt>
                <c:pt idx="64">
                  <c:v>42887</c:v>
                </c:pt>
                <c:pt idx="65">
                  <c:v>42886</c:v>
                </c:pt>
                <c:pt idx="66">
                  <c:v>42885</c:v>
                </c:pt>
                <c:pt idx="67">
                  <c:v>42881</c:v>
                </c:pt>
                <c:pt idx="68">
                  <c:v>42880</c:v>
                </c:pt>
                <c:pt idx="69">
                  <c:v>42879</c:v>
                </c:pt>
                <c:pt idx="70">
                  <c:v>42878</c:v>
                </c:pt>
                <c:pt idx="71">
                  <c:v>42877</c:v>
                </c:pt>
                <c:pt idx="72">
                  <c:v>42874</c:v>
                </c:pt>
                <c:pt idx="73">
                  <c:v>42873</c:v>
                </c:pt>
                <c:pt idx="74">
                  <c:v>42872</c:v>
                </c:pt>
                <c:pt idx="75">
                  <c:v>42871</c:v>
                </c:pt>
                <c:pt idx="76">
                  <c:v>42870</c:v>
                </c:pt>
                <c:pt idx="77">
                  <c:v>42867</c:v>
                </c:pt>
                <c:pt idx="78">
                  <c:v>42866</c:v>
                </c:pt>
                <c:pt idx="79">
                  <c:v>42865</c:v>
                </c:pt>
                <c:pt idx="80">
                  <c:v>42864</c:v>
                </c:pt>
                <c:pt idx="81">
                  <c:v>42863</c:v>
                </c:pt>
                <c:pt idx="82">
                  <c:v>42860</c:v>
                </c:pt>
                <c:pt idx="83">
                  <c:v>42859</c:v>
                </c:pt>
                <c:pt idx="84">
                  <c:v>42858</c:v>
                </c:pt>
                <c:pt idx="85">
                  <c:v>42857</c:v>
                </c:pt>
                <c:pt idx="86">
                  <c:v>42853</c:v>
                </c:pt>
                <c:pt idx="87">
                  <c:v>42852</c:v>
                </c:pt>
                <c:pt idx="88">
                  <c:v>42851</c:v>
                </c:pt>
                <c:pt idx="89">
                  <c:v>42850</c:v>
                </c:pt>
                <c:pt idx="90">
                  <c:v>42849</c:v>
                </c:pt>
                <c:pt idx="91">
                  <c:v>42846</c:v>
                </c:pt>
                <c:pt idx="92">
                  <c:v>42845</c:v>
                </c:pt>
                <c:pt idx="93">
                  <c:v>42844</c:v>
                </c:pt>
                <c:pt idx="94">
                  <c:v>42843</c:v>
                </c:pt>
                <c:pt idx="95">
                  <c:v>42838</c:v>
                </c:pt>
                <c:pt idx="96">
                  <c:v>42837</c:v>
                </c:pt>
                <c:pt idx="97">
                  <c:v>42836</c:v>
                </c:pt>
                <c:pt idx="98">
                  <c:v>42835</c:v>
                </c:pt>
                <c:pt idx="99">
                  <c:v>42832</c:v>
                </c:pt>
                <c:pt idx="100">
                  <c:v>42831</c:v>
                </c:pt>
                <c:pt idx="101">
                  <c:v>42830</c:v>
                </c:pt>
                <c:pt idx="102">
                  <c:v>42829</c:v>
                </c:pt>
                <c:pt idx="103">
                  <c:v>42828</c:v>
                </c:pt>
                <c:pt idx="104">
                  <c:v>42825</c:v>
                </c:pt>
                <c:pt idx="105">
                  <c:v>42824</c:v>
                </c:pt>
                <c:pt idx="106">
                  <c:v>42823</c:v>
                </c:pt>
                <c:pt idx="107">
                  <c:v>42822</c:v>
                </c:pt>
                <c:pt idx="108">
                  <c:v>42821</c:v>
                </c:pt>
                <c:pt idx="109">
                  <c:v>42818</c:v>
                </c:pt>
                <c:pt idx="110">
                  <c:v>42817</c:v>
                </c:pt>
                <c:pt idx="111">
                  <c:v>42816</c:v>
                </c:pt>
                <c:pt idx="112">
                  <c:v>42815</c:v>
                </c:pt>
                <c:pt idx="113">
                  <c:v>42814</c:v>
                </c:pt>
                <c:pt idx="114">
                  <c:v>42811</c:v>
                </c:pt>
                <c:pt idx="115">
                  <c:v>42810</c:v>
                </c:pt>
                <c:pt idx="116">
                  <c:v>42809</c:v>
                </c:pt>
                <c:pt idx="117">
                  <c:v>42808</c:v>
                </c:pt>
                <c:pt idx="118">
                  <c:v>42807</c:v>
                </c:pt>
                <c:pt idx="119">
                  <c:v>42804</c:v>
                </c:pt>
                <c:pt idx="120">
                  <c:v>42803</c:v>
                </c:pt>
                <c:pt idx="121">
                  <c:v>42802</c:v>
                </c:pt>
                <c:pt idx="122">
                  <c:v>42801</c:v>
                </c:pt>
                <c:pt idx="123">
                  <c:v>42800</c:v>
                </c:pt>
                <c:pt idx="124">
                  <c:v>42797</c:v>
                </c:pt>
                <c:pt idx="125">
                  <c:v>42796</c:v>
                </c:pt>
                <c:pt idx="126">
                  <c:v>42795</c:v>
                </c:pt>
                <c:pt idx="127">
                  <c:v>42794</c:v>
                </c:pt>
                <c:pt idx="128">
                  <c:v>42793</c:v>
                </c:pt>
                <c:pt idx="129">
                  <c:v>42790</c:v>
                </c:pt>
                <c:pt idx="130">
                  <c:v>42789</c:v>
                </c:pt>
                <c:pt idx="131">
                  <c:v>42788</c:v>
                </c:pt>
                <c:pt idx="132">
                  <c:v>42787</c:v>
                </c:pt>
                <c:pt idx="133">
                  <c:v>42783</c:v>
                </c:pt>
                <c:pt idx="134">
                  <c:v>42782</c:v>
                </c:pt>
                <c:pt idx="135">
                  <c:v>42781</c:v>
                </c:pt>
                <c:pt idx="136">
                  <c:v>42780</c:v>
                </c:pt>
                <c:pt idx="137">
                  <c:v>42779</c:v>
                </c:pt>
                <c:pt idx="138">
                  <c:v>42776</c:v>
                </c:pt>
                <c:pt idx="139">
                  <c:v>42775</c:v>
                </c:pt>
                <c:pt idx="140">
                  <c:v>42774</c:v>
                </c:pt>
                <c:pt idx="141">
                  <c:v>42773</c:v>
                </c:pt>
                <c:pt idx="142">
                  <c:v>42772</c:v>
                </c:pt>
                <c:pt idx="143">
                  <c:v>42769</c:v>
                </c:pt>
                <c:pt idx="144">
                  <c:v>42768</c:v>
                </c:pt>
                <c:pt idx="145">
                  <c:v>42767</c:v>
                </c:pt>
                <c:pt idx="146">
                  <c:v>42766</c:v>
                </c:pt>
                <c:pt idx="147">
                  <c:v>42765</c:v>
                </c:pt>
                <c:pt idx="148">
                  <c:v>42762</c:v>
                </c:pt>
                <c:pt idx="149">
                  <c:v>42761</c:v>
                </c:pt>
                <c:pt idx="150">
                  <c:v>42760</c:v>
                </c:pt>
                <c:pt idx="151">
                  <c:v>42759</c:v>
                </c:pt>
                <c:pt idx="152">
                  <c:v>42758</c:v>
                </c:pt>
                <c:pt idx="153">
                  <c:v>42755</c:v>
                </c:pt>
                <c:pt idx="154">
                  <c:v>42754</c:v>
                </c:pt>
                <c:pt idx="155">
                  <c:v>42753</c:v>
                </c:pt>
                <c:pt idx="156">
                  <c:v>42752</c:v>
                </c:pt>
                <c:pt idx="157">
                  <c:v>42748</c:v>
                </c:pt>
                <c:pt idx="158">
                  <c:v>42747</c:v>
                </c:pt>
                <c:pt idx="159">
                  <c:v>42746</c:v>
                </c:pt>
                <c:pt idx="160">
                  <c:v>42745</c:v>
                </c:pt>
                <c:pt idx="161">
                  <c:v>42744</c:v>
                </c:pt>
                <c:pt idx="162">
                  <c:v>42741</c:v>
                </c:pt>
                <c:pt idx="163">
                  <c:v>42740</c:v>
                </c:pt>
                <c:pt idx="164">
                  <c:v>42739</c:v>
                </c:pt>
                <c:pt idx="165">
                  <c:v>42738</c:v>
                </c:pt>
                <c:pt idx="166">
                  <c:v>42734</c:v>
                </c:pt>
                <c:pt idx="167">
                  <c:v>42733</c:v>
                </c:pt>
                <c:pt idx="168">
                  <c:v>42732</c:v>
                </c:pt>
                <c:pt idx="169">
                  <c:v>42727</c:v>
                </c:pt>
                <c:pt idx="170">
                  <c:v>42726</c:v>
                </c:pt>
                <c:pt idx="171">
                  <c:v>42725</c:v>
                </c:pt>
                <c:pt idx="172">
                  <c:v>42724</c:v>
                </c:pt>
                <c:pt idx="173">
                  <c:v>42723</c:v>
                </c:pt>
                <c:pt idx="174">
                  <c:v>42720</c:v>
                </c:pt>
                <c:pt idx="175">
                  <c:v>42719</c:v>
                </c:pt>
                <c:pt idx="176">
                  <c:v>42718</c:v>
                </c:pt>
                <c:pt idx="177">
                  <c:v>42717</c:v>
                </c:pt>
                <c:pt idx="178">
                  <c:v>42716</c:v>
                </c:pt>
                <c:pt idx="179">
                  <c:v>42713</c:v>
                </c:pt>
                <c:pt idx="180">
                  <c:v>42712</c:v>
                </c:pt>
                <c:pt idx="181">
                  <c:v>42711</c:v>
                </c:pt>
                <c:pt idx="182">
                  <c:v>42710</c:v>
                </c:pt>
                <c:pt idx="183">
                  <c:v>42709</c:v>
                </c:pt>
                <c:pt idx="184">
                  <c:v>42706</c:v>
                </c:pt>
                <c:pt idx="185">
                  <c:v>42705</c:v>
                </c:pt>
                <c:pt idx="186">
                  <c:v>42704</c:v>
                </c:pt>
                <c:pt idx="187">
                  <c:v>42703</c:v>
                </c:pt>
                <c:pt idx="188">
                  <c:v>42702</c:v>
                </c:pt>
                <c:pt idx="189">
                  <c:v>42699</c:v>
                </c:pt>
                <c:pt idx="190">
                  <c:v>42697</c:v>
                </c:pt>
                <c:pt idx="191">
                  <c:v>42696</c:v>
                </c:pt>
                <c:pt idx="192">
                  <c:v>42695</c:v>
                </c:pt>
                <c:pt idx="193">
                  <c:v>42692</c:v>
                </c:pt>
                <c:pt idx="194">
                  <c:v>42691</c:v>
                </c:pt>
                <c:pt idx="195">
                  <c:v>42690</c:v>
                </c:pt>
                <c:pt idx="196">
                  <c:v>42689</c:v>
                </c:pt>
                <c:pt idx="197">
                  <c:v>42688</c:v>
                </c:pt>
                <c:pt idx="198">
                  <c:v>42685</c:v>
                </c:pt>
                <c:pt idx="199">
                  <c:v>42684</c:v>
                </c:pt>
                <c:pt idx="200">
                  <c:v>42683</c:v>
                </c:pt>
                <c:pt idx="201">
                  <c:v>42682</c:v>
                </c:pt>
                <c:pt idx="202">
                  <c:v>42681</c:v>
                </c:pt>
                <c:pt idx="203">
                  <c:v>42678</c:v>
                </c:pt>
                <c:pt idx="204">
                  <c:v>42677</c:v>
                </c:pt>
                <c:pt idx="205">
                  <c:v>42676</c:v>
                </c:pt>
                <c:pt idx="206">
                  <c:v>42675</c:v>
                </c:pt>
                <c:pt idx="207">
                  <c:v>42674</c:v>
                </c:pt>
                <c:pt idx="208">
                  <c:v>42671</c:v>
                </c:pt>
                <c:pt idx="209">
                  <c:v>42670</c:v>
                </c:pt>
                <c:pt idx="210">
                  <c:v>42669</c:v>
                </c:pt>
                <c:pt idx="211">
                  <c:v>42668</c:v>
                </c:pt>
                <c:pt idx="212">
                  <c:v>42667</c:v>
                </c:pt>
                <c:pt idx="213">
                  <c:v>42664</c:v>
                </c:pt>
                <c:pt idx="214">
                  <c:v>42663</c:v>
                </c:pt>
                <c:pt idx="215">
                  <c:v>42662</c:v>
                </c:pt>
                <c:pt idx="216">
                  <c:v>42661</c:v>
                </c:pt>
                <c:pt idx="217">
                  <c:v>42660</c:v>
                </c:pt>
                <c:pt idx="218">
                  <c:v>42657</c:v>
                </c:pt>
                <c:pt idx="219">
                  <c:v>42656</c:v>
                </c:pt>
                <c:pt idx="220">
                  <c:v>42655</c:v>
                </c:pt>
                <c:pt idx="221">
                  <c:v>42654</c:v>
                </c:pt>
                <c:pt idx="222">
                  <c:v>42653</c:v>
                </c:pt>
                <c:pt idx="223">
                  <c:v>42650</c:v>
                </c:pt>
                <c:pt idx="224">
                  <c:v>42649</c:v>
                </c:pt>
                <c:pt idx="225">
                  <c:v>42648</c:v>
                </c:pt>
                <c:pt idx="226">
                  <c:v>42647</c:v>
                </c:pt>
                <c:pt idx="227">
                  <c:v>42646</c:v>
                </c:pt>
                <c:pt idx="228">
                  <c:v>42643</c:v>
                </c:pt>
                <c:pt idx="229">
                  <c:v>42642</c:v>
                </c:pt>
                <c:pt idx="230">
                  <c:v>42641</c:v>
                </c:pt>
                <c:pt idx="231">
                  <c:v>42640</c:v>
                </c:pt>
                <c:pt idx="232">
                  <c:v>42639</c:v>
                </c:pt>
                <c:pt idx="233">
                  <c:v>42636</c:v>
                </c:pt>
                <c:pt idx="234">
                  <c:v>42635</c:v>
                </c:pt>
                <c:pt idx="235">
                  <c:v>42634</c:v>
                </c:pt>
                <c:pt idx="236">
                  <c:v>42633</c:v>
                </c:pt>
                <c:pt idx="237">
                  <c:v>42632</c:v>
                </c:pt>
                <c:pt idx="238">
                  <c:v>42629</c:v>
                </c:pt>
                <c:pt idx="239">
                  <c:v>42628</c:v>
                </c:pt>
                <c:pt idx="240">
                  <c:v>42627</c:v>
                </c:pt>
                <c:pt idx="241">
                  <c:v>42626</c:v>
                </c:pt>
                <c:pt idx="242">
                  <c:v>42625</c:v>
                </c:pt>
                <c:pt idx="243">
                  <c:v>42622</c:v>
                </c:pt>
                <c:pt idx="244">
                  <c:v>42621</c:v>
                </c:pt>
                <c:pt idx="245">
                  <c:v>42620</c:v>
                </c:pt>
                <c:pt idx="246">
                  <c:v>42619</c:v>
                </c:pt>
                <c:pt idx="247">
                  <c:v>42615</c:v>
                </c:pt>
                <c:pt idx="248">
                  <c:v>42614</c:v>
                </c:pt>
                <c:pt idx="249">
                  <c:v>42613</c:v>
                </c:pt>
                <c:pt idx="250">
                  <c:v>42612</c:v>
                </c:pt>
                <c:pt idx="251">
                  <c:v>42608</c:v>
                </c:pt>
                <c:pt idx="252">
                  <c:v>42607</c:v>
                </c:pt>
                <c:pt idx="253">
                  <c:v>42606</c:v>
                </c:pt>
                <c:pt idx="254">
                  <c:v>42605</c:v>
                </c:pt>
                <c:pt idx="255">
                  <c:v>42604</c:v>
                </c:pt>
                <c:pt idx="256">
                  <c:v>42601</c:v>
                </c:pt>
                <c:pt idx="257">
                  <c:v>42600</c:v>
                </c:pt>
                <c:pt idx="258">
                  <c:v>42599</c:v>
                </c:pt>
                <c:pt idx="259">
                  <c:v>42598</c:v>
                </c:pt>
                <c:pt idx="260">
                  <c:v>42597</c:v>
                </c:pt>
                <c:pt idx="261">
                  <c:v>42594</c:v>
                </c:pt>
                <c:pt idx="262">
                  <c:v>42593</c:v>
                </c:pt>
                <c:pt idx="263">
                  <c:v>42592</c:v>
                </c:pt>
                <c:pt idx="264">
                  <c:v>42591</c:v>
                </c:pt>
                <c:pt idx="265">
                  <c:v>42590</c:v>
                </c:pt>
                <c:pt idx="266">
                  <c:v>42587</c:v>
                </c:pt>
                <c:pt idx="267">
                  <c:v>42586</c:v>
                </c:pt>
                <c:pt idx="268">
                  <c:v>42585</c:v>
                </c:pt>
                <c:pt idx="269">
                  <c:v>42584</c:v>
                </c:pt>
                <c:pt idx="270">
                  <c:v>42583</c:v>
                </c:pt>
                <c:pt idx="271">
                  <c:v>42580</c:v>
                </c:pt>
                <c:pt idx="272">
                  <c:v>42579</c:v>
                </c:pt>
                <c:pt idx="273">
                  <c:v>42578</c:v>
                </c:pt>
                <c:pt idx="274">
                  <c:v>42577</c:v>
                </c:pt>
                <c:pt idx="275">
                  <c:v>42576</c:v>
                </c:pt>
                <c:pt idx="276">
                  <c:v>42573</c:v>
                </c:pt>
                <c:pt idx="277">
                  <c:v>42572</c:v>
                </c:pt>
                <c:pt idx="278">
                  <c:v>42571</c:v>
                </c:pt>
                <c:pt idx="279">
                  <c:v>42570</c:v>
                </c:pt>
                <c:pt idx="280">
                  <c:v>42569</c:v>
                </c:pt>
              </c:numCache>
            </c:numRef>
          </c:cat>
          <c:val>
            <c:numRef>
              <c:f>Comdty_chart!$S$2:$S$282</c:f>
              <c:numCache>
                <c:formatCode>0%</c:formatCode>
                <c:ptCount val="281"/>
                <c:pt idx="0">
                  <c:v>0.30060015596158207</c:v>
                </c:pt>
                <c:pt idx="1">
                  <c:v>0.28800379045870472</c:v>
                </c:pt>
                <c:pt idx="2">
                  <c:v>0.27459602988934617</c:v>
                </c:pt>
                <c:pt idx="3">
                  <c:v>0.28196768239114767</c:v>
                </c:pt>
                <c:pt idx="4">
                  <c:v>0.26294036937230403</c:v>
                </c:pt>
                <c:pt idx="5">
                  <c:v>0.27626323946025444</c:v>
                </c:pt>
                <c:pt idx="6">
                  <c:v>0.26228888428242847</c:v>
                </c:pt>
                <c:pt idx="7">
                  <c:v>0.25724678452624206</c:v>
                </c:pt>
                <c:pt idx="8">
                  <c:v>0.25608398235067664</c:v>
                </c:pt>
                <c:pt idx="9">
                  <c:v>0.24076125045653307</c:v>
                </c:pt>
                <c:pt idx="10">
                  <c:v>0.23511899473876419</c:v>
                </c:pt>
                <c:pt idx="11">
                  <c:v>0.24489818077724146</c:v>
                </c:pt>
                <c:pt idx="12">
                  <c:v>0.20836072532006678</c:v>
                </c:pt>
                <c:pt idx="13">
                  <c:v>0.20683368375334377</c:v>
                </c:pt>
                <c:pt idx="14">
                  <c:v>0.21329523132656192</c:v>
                </c:pt>
                <c:pt idx="15">
                  <c:v>0.21840938928208331</c:v>
                </c:pt>
                <c:pt idx="16">
                  <c:v>0.2173758970258719</c:v>
                </c:pt>
                <c:pt idx="17">
                  <c:v>0.21819025338821585</c:v>
                </c:pt>
                <c:pt idx="18">
                  <c:v>0.19286623826586502</c:v>
                </c:pt>
                <c:pt idx="19">
                  <c:v>0.17475593986595195</c:v>
                </c:pt>
                <c:pt idx="20">
                  <c:v>0.17510043728468916</c:v>
                </c:pt>
                <c:pt idx="21">
                  <c:v>0.17804297827395921</c:v>
                </c:pt>
                <c:pt idx="22">
                  <c:v>0.17214012852024041</c:v>
                </c:pt>
                <c:pt idx="23">
                  <c:v>0.17580917409458374</c:v>
                </c:pt>
                <c:pt idx="24">
                  <c:v>0.16973456918080698</c:v>
                </c:pt>
                <c:pt idx="25">
                  <c:v>0.17606285844018665</c:v>
                </c:pt>
                <c:pt idx="26">
                  <c:v>0.17500468871844976</c:v>
                </c:pt>
                <c:pt idx="27">
                  <c:v>0.16961216895179998</c:v>
                </c:pt>
                <c:pt idx="28">
                  <c:v>0.13998835223627193</c:v>
                </c:pt>
                <c:pt idx="29">
                  <c:v>0.1319918663073627</c:v>
                </c:pt>
                <c:pt idx="30">
                  <c:v>0.12890915731390717</c:v>
                </c:pt>
                <c:pt idx="31">
                  <c:v>0.13213993110051625</c:v>
                </c:pt>
                <c:pt idx="32">
                  <c:v>0.14257356352473161</c:v>
                </c:pt>
                <c:pt idx="33">
                  <c:v>0.13800230981077322</c:v>
                </c:pt>
                <c:pt idx="34">
                  <c:v>0.13155853001273354</c:v>
                </c:pt>
                <c:pt idx="35">
                  <c:v>0.12108936203816123</c:v>
                </c:pt>
                <c:pt idx="36">
                  <c:v>0.12152565962865336</c:v>
                </c:pt>
                <c:pt idx="37">
                  <c:v>0.11933726198584504</c:v>
                </c:pt>
                <c:pt idx="38">
                  <c:v>0.10992132823990453</c:v>
                </c:pt>
                <c:pt idx="39">
                  <c:v>0.11518552518582137</c:v>
                </c:pt>
                <c:pt idx="40">
                  <c:v>0.122099163927468</c:v>
                </c:pt>
                <c:pt idx="41">
                  <c:v>0.12044379954001205</c:v>
                </c:pt>
                <c:pt idx="42">
                  <c:v>0.13126338752504751</c:v>
                </c:pt>
                <c:pt idx="43">
                  <c:v>0.13032959222955953</c:v>
                </c:pt>
                <c:pt idx="44">
                  <c:v>0.12533487320718217</c:v>
                </c:pt>
                <c:pt idx="45">
                  <c:v>0.1169317026464114</c:v>
                </c:pt>
                <c:pt idx="46">
                  <c:v>0.1128707789195218</c:v>
                </c:pt>
                <c:pt idx="47">
                  <c:v>9.9652541285399909E-2</c:v>
                </c:pt>
                <c:pt idx="48">
                  <c:v>9.9525205563287811E-2</c:v>
                </c:pt>
                <c:pt idx="49">
                  <c:v>9.4620312515423466E-2</c:v>
                </c:pt>
                <c:pt idx="50">
                  <c:v>9.0870324854156248E-2</c:v>
                </c:pt>
                <c:pt idx="51">
                  <c:v>7.7784358435251333E-2</c:v>
                </c:pt>
                <c:pt idx="52">
                  <c:v>8.6890343214190535E-2</c:v>
                </c:pt>
                <c:pt idx="53">
                  <c:v>7.6002645424304349E-2</c:v>
                </c:pt>
                <c:pt idx="54">
                  <c:v>7.4299900303039346E-2</c:v>
                </c:pt>
                <c:pt idx="55">
                  <c:v>7.8155507516755929E-2</c:v>
                </c:pt>
                <c:pt idx="56">
                  <c:v>7.9646026434500916E-2</c:v>
                </c:pt>
                <c:pt idx="57">
                  <c:v>8.4404828886454064E-2</c:v>
                </c:pt>
                <c:pt idx="58">
                  <c:v>9.8763165427857791E-2</c:v>
                </c:pt>
                <c:pt idx="59">
                  <c:v>8.402874431184415E-2</c:v>
                </c:pt>
                <c:pt idx="60">
                  <c:v>7.274620707354873E-2</c:v>
                </c:pt>
                <c:pt idx="61">
                  <c:v>7.2923884825332852E-2</c:v>
                </c:pt>
                <c:pt idx="62">
                  <c:v>7.7525738596543103E-2</c:v>
                </c:pt>
                <c:pt idx="63">
                  <c:v>8.8380862131935523E-2</c:v>
                </c:pt>
                <c:pt idx="64">
                  <c:v>9.164618437028027E-2</c:v>
                </c:pt>
                <c:pt idx="65">
                  <c:v>9.443276377742893E-2</c:v>
                </c:pt>
                <c:pt idx="66">
                  <c:v>9.4966784131402582E-2</c:v>
                </c:pt>
                <c:pt idx="67">
                  <c:v>0.10014707769453257</c:v>
                </c:pt>
                <c:pt idx="68">
                  <c:v>0.10656914132290951</c:v>
                </c:pt>
                <c:pt idx="69">
                  <c:v>0.10262864362778479</c:v>
                </c:pt>
                <c:pt idx="70">
                  <c:v>0.10994205731094597</c:v>
                </c:pt>
                <c:pt idx="71">
                  <c:v>0.10809716998825336</c:v>
                </c:pt>
                <c:pt idx="72">
                  <c:v>0.10506381592584901</c:v>
                </c:pt>
                <c:pt idx="73">
                  <c:v>8.4120544483599291E-2</c:v>
                </c:pt>
                <c:pt idx="74">
                  <c:v>8.9522935236459489E-2</c:v>
                </c:pt>
                <c:pt idx="75">
                  <c:v>8.7441144244721603E-2</c:v>
                </c:pt>
                <c:pt idx="76">
                  <c:v>8.5778870166918431E-2</c:v>
                </c:pt>
                <c:pt idx="77">
                  <c:v>8.1113842083962551E-2</c:v>
                </c:pt>
                <c:pt idx="78">
                  <c:v>7.7927487735299561E-2</c:v>
                </c:pt>
                <c:pt idx="79">
                  <c:v>7.1356372215148012E-2</c:v>
                </c:pt>
                <c:pt idx="80">
                  <c:v>7.5123140552972645E-2</c:v>
                </c:pt>
                <c:pt idx="81">
                  <c:v>7.3412498642739354E-2</c:v>
                </c:pt>
                <c:pt idx="82">
                  <c:v>8.331803330470744E-2</c:v>
                </c:pt>
                <c:pt idx="83">
                  <c:v>7.8955057399784812E-2</c:v>
                </c:pt>
                <c:pt idx="84">
                  <c:v>9.041625948848564E-2</c:v>
                </c:pt>
                <c:pt idx="85">
                  <c:v>0.11783983337775283</c:v>
                </c:pt>
                <c:pt idx="86">
                  <c:v>0.10686921930370064</c:v>
                </c:pt>
                <c:pt idx="87">
                  <c:v>0.10287048278993538</c:v>
                </c:pt>
                <c:pt idx="88">
                  <c:v>0.11117691768584592</c:v>
                </c:pt>
                <c:pt idx="89">
                  <c:v>0.109266881854166</c:v>
                </c:pt>
                <c:pt idx="90">
                  <c:v>0.10062582052572866</c:v>
                </c:pt>
                <c:pt idx="91">
                  <c:v>9.6204605802165721E-2</c:v>
                </c:pt>
                <c:pt idx="92">
                  <c:v>0.10414680130691845</c:v>
                </c:pt>
                <c:pt idx="93">
                  <c:v>8.8298932946390796E-2</c:v>
                </c:pt>
                <c:pt idx="94">
                  <c:v>8.2860019544552799E-2</c:v>
                </c:pt>
                <c:pt idx="95">
                  <c:v>0.10761645295981515</c:v>
                </c:pt>
                <c:pt idx="96">
                  <c:v>9.9580483086065152E-2</c:v>
                </c:pt>
                <c:pt idx="97">
                  <c:v>0.11436722042899294</c:v>
                </c:pt>
                <c:pt idx="98">
                  <c:v>0.12282073301943597</c:v>
                </c:pt>
                <c:pt idx="99">
                  <c:v>0.14140582585606132</c:v>
                </c:pt>
                <c:pt idx="100">
                  <c:v>0.1432289970090912</c:v>
                </c:pt>
                <c:pt idx="101">
                  <c:v>0.1553525422724984</c:v>
                </c:pt>
                <c:pt idx="102">
                  <c:v>0.13147561372856753</c:v>
                </c:pt>
                <c:pt idx="103">
                  <c:v>0.12865152457382023</c:v>
                </c:pt>
                <c:pt idx="104">
                  <c:v>0.14657920972884386</c:v>
                </c:pt>
                <c:pt idx="105">
                  <c:v>0.15986654426643754</c:v>
                </c:pt>
                <c:pt idx="106">
                  <c:v>0.1569575646302821</c:v>
                </c:pt>
                <c:pt idx="107">
                  <c:v>0.15093823723928268</c:v>
                </c:pt>
                <c:pt idx="108">
                  <c:v>0.13303522954978431</c:v>
                </c:pt>
                <c:pt idx="109">
                  <c:v>0.14057074042267548</c:v>
                </c:pt>
                <c:pt idx="110">
                  <c:v>0.1434876168477992</c:v>
                </c:pt>
                <c:pt idx="111">
                  <c:v>0.14161212946785517</c:v>
                </c:pt>
                <c:pt idx="112">
                  <c:v>0.14033087545776701</c:v>
                </c:pt>
                <c:pt idx="113">
                  <c:v>0.15082373379924396</c:v>
                </c:pt>
                <c:pt idx="114">
                  <c:v>0.1568529321764538</c:v>
                </c:pt>
                <c:pt idx="115">
                  <c:v>0.14784072176651164</c:v>
                </c:pt>
                <c:pt idx="116">
                  <c:v>0.14020748813013895</c:v>
                </c:pt>
                <c:pt idx="117">
                  <c:v>0.12830307876059899</c:v>
                </c:pt>
                <c:pt idx="118">
                  <c:v>0.12879662807111059</c:v>
                </c:pt>
                <c:pt idx="119">
                  <c:v>0.11651317283109752</c:v>
                </c:pt>
                <c:pt idx="120">
                  <c:v>0.11429220093379522</c:v>
                </c:pt>
                <c:pt idx="121">
                  <c:v>0.12244662264206818</c:v>
                </c:pt>
                <c:pt idx="122">
                  <c:v>0.13159209136584837</c:v>
                </c:pt>
                <c:pt idx="123">
                  <c:v>0.14764034074644394</c:v>
                </c:pt>
                <c:pt idx="124">
                  <c:v>0.15945788543733408</c:v>
                </c:pt>
                <c:pt idx="125">
                  <c:v>0.15872545826053486</c:v>
                </c:pt>
                <c:pt idx="126">
                  <c:v>0.18264483204516946</c:v>
                </c:pt>
                <c:pt idx="127">
                  <c:v>0.17124976556407745</c:v>
                </c:pt>
                <c:pt idx="128">
                  <c:v>0.16422952017136017</c:v>
                </c:pt>
                <c:pt idx="129">
                  <c:v>0.15997808641061328</c:v>
                </c:pt>
                <c:pt idx="130">
                  <c:v>0.14326255836220581</c:v>
                </c:pt>
                <c:pt idx="131">
                  <c:v>0.17056570621970835</c:v>
                </c:pt>
                <c:pt idx="132">
                  <c:v>0.17425054537198803</c:v>
                </c:pt>
                <c:pt idx="133">
                  <c:v>0.16502216036404205</c:v>
                </c:pt>
                <c:pt idx="134">
                  <c:v>0.17399093843465896</c:v>
                </c:pt>
                <c:pt idx="135">
                  <c:v>0.18021953073331543</c:v>
                </c:pt>
                <c:pt idx="136">
                  <c:v>0.17434530683960636</c:v>
                </c:pt>
                <c:pt idx="137">
                  <c:v>0.17975460728281356</c:v>
                </c:pt>
                <c:pt idx="138">
                  <c:v>0.17694927300186558</c:v>
                </c:pt>
                <c:pt idx="139">
                  <c:v>0.13980870028724568</c:v>
                </c:pt>
                <c:pt idx="140">
                  <c:v>0.14636500932808194</c:v>
                </c:pt>
                <c:pt idx="141">
                  <c:v>0.13142922009337954</c:v>
                </c:pt>
                <c:pt idx="142">
                  <c:v>0.13726790843673187</c:v>
                </c:pt>
                <c:pt idx="143">
                  <c:v>0.12745516104513999</c:v>
                </c:pt>
                <c:pt idx="144">
                  <c:v>0.14579841471961452</c:v>
                </c:pt>
                <c:pt idx="145">
                  <c:v>0.14871726534198015</c:v>
                </c:pt>
                <c:pt idx="146">
                  <c:v>0.1460116280217556</c:v>
                </c:pt>
                <c:pt idx="147">
                  <c:v>0.11999664386468845</c:v>
                </c:pt>
                <c:pt idx="148">
                  <c:v>0.1239292447708451</c:v>
                </c:pt>
                <c:pt idx="149">
                  <c:v>0.12149111117691769</c:v>
                </c:pt>
                <c:pt idx="150">
                  <c:v>0.1376676833782462</c:v>
                </c:pt>
                <c:pt idx="151">
                  <c:v>0.14636402222946088</c:v>
                </c:pt>
                <c:pt idx="152">
                  <c:v>0.12846496293444676</c:v>
                </c:pt>
                <c:pt idx="153">
                  <c:v>0.12234593858272369</c:v>
                </c:pt>
                <c:pt idx="154">
                  <c:v>0.11982785000049345</c:v>
                </c:pt>
                <c:pt idx="155">
                  <c:v>0.12666153375383726</c:v>
                </c:pt>
                <c:pt idx="156">
                  <c:v>0.11796420780400174</c:v>
                </c:pt>
                <c:pt idx="157">
                  <c:v>0.14124295458359248</c:v>
                </c:pt>
                <c:pt idx="158">
                  <c:v>0.12775425192731005</c:v>
                </c:pt>
                <c:pt idx="159">
                  <c:v>0.10812184745377906</c:v>
                </c:pt>
                <c:pt idx="160">
                  <c:v>0.11488446010640918</c:v>
                </c:pt>
                <c:pt idx="161">
                  <c:v>9.0397504614686097E-2</c:v>
                </c:pt>
                <c:pt idx="162">
                  <c:v>8.3867847236617443E-2</c:v>
                </c:pt>
                <c:pt idx="163">
                  <c:v>8.1254997186768874E-2</c:v>
                </c:pt>
                <c:pt idx="164">
                  <c:v>8.1277700455052448E-2</c:v>
                </c:pt>
                <c:pt idx="165">
                  <c:v>5.6950654939935008E-2</c:v>
                </c:pt>
                <c:pt idx="166">
                  <c:v>6.7024983466098087E-2</c:v>
                </c:pt>
                <c:pt idx="167">
                  <c:v>5.8769877698480855E-2</c:v>
                </c:pt>
                <c:pt idx="168">
                  <c:v>6.980662738014165E-2</c:v>
                </c:pt>
                <c:pt idx="169">
                  <c:v>7.2206264127848918E-2</c:v>
                </c:pt>
                <c:pt idx="170">
                  <c:v>8.5050391384603241E-2</c:v>
                </c:pt>
                <c:pt idx="171">
                  <c:v>8.5527160018557424E-2</c:v>
                </c:pt>
                <c:pt idx="172">
                  <c:v>8.8502275262321461E-2</c:v>
                </c:pt>
                <c:pt idx="173">
                  <c:v>8.3534207902711488E-2</c:v>
                </c:pt>
                <c:pt idx="174">
                  <c:v>0.11016514159929724</c:v>
                </c:pt>
                <c:pt idx="175">
                  <c:v>0.12853998242964448</c:v>
                </c:pt>
                <c:pt idx="176">
                  <c:v>0.13183787892248322</c:v>
                </c:pt>
                <c:pt idx="177">
                  <c:v>0.12103408451538389</c:v>
                </c:pt>
                <c:pt idx="178">
                  <c:v>0.12413258708677577</c:v>
                </c:pt>
                <c:pt idx="179">
                  <c:v>0.13298390042149122</c:v>
                </c:pt>
                <c:pt idx="180">
                  <c:v>0.11822578893857272</c:v>
                </c:pt>
                <c:pt idx="181">
                  <c:v>0.12723306385540978</c:v>
                </c:pt>
                <c:pt idx="182">
                  <c:v>0.141692084456158</c:v>
                </c:pt>
                <c:pt idx="183">
                  <c:v>0.14656933874263389</c:v>
                </c:pt>
                <c:pt idx="184">
                  <c:v>0.11963043027628895</c:v>
                </c:pt>
                <c:pt idx="185">
                  <c:v>0.12570898358454974</c:v>
                </c:pt>
                <c:pt idx="186">
                  <c:v>0.12417799362334292</c:v>
                </c:pt>
                <c:pt idx="187">
                  <c:v>0.11577284886533024</c:v>
                </c:pt>
                <c:pt idx="188">
                  <c:v>0.15490933499165904</c:v>
                </c:pt>
                <c:pt idx="189">
                  <c:v>0.15102905031241654</c:v>
                </c:pt>
                <c:pt idx="190">
                  <c:v>0.13103141934910711</c:v>
                </c:pt>
                <c:pt idx="191">
                  <c:v>0.10846140937941096</c:v>
                </c:pt>
                <c:pt idx="192">
                  <c:v>9.5941050470352396E-2</c:v>
                </c:pt>
                <c:pt idx="193">
                  <c:v>7.1826231158754972E-2</c:v>
                </c:pt>
                <c:pt idx="194">
                  <c:v>8.0004343233932573E-2</c:v>
                </c:pt>
                <c:pt idx="195">
                  <c:v>7.757904192207854E-2</c:v>
                </c:pt>
                <c:pt idx="196">
                  <c:v>9.6819568243063037E-2</c:v>
                </c:pt>
                <c:pt idx="197">
                  <c:v>9.8867797881686315E-2</c:v>
                </c:pt>
                <c:pt idx="198">
                  <c:v>8.6657387939629071E-2</c:v>
                </c:pt>
                <c:pt idx="199">
                  <c:v>0.10711796815619845</c:v>
                </c:pt>
                <c:pt idx="200">
                  <c:v>8.5365275844709654E-2</c:v>
                </c:pt>
                <c:pt idx="201">
                  <c:v>6.2359955383142207E-2</c:v>
                </c:pt>
                <c:pt idx="202">
                  <c:v>4.639462228671265E-2</c:v>
                </c:pt>
                <c:pt idx="203">
                  <c:v>2.6787882377328209E-2</c:v>
                </c:pt>
                <c:pt idx="204">
                  <c:v>2.9054260811197663E-2</c:v>
                </c:pt>
                <c:pt idx="205">
                  <c:v>1.7637478160442921E-2</c:v>
                </c:pt>
                <c:pt idx="206">
                  <c:v>2.329355325890603E-2</c:v>
                </c:pt>
                <c:pt idx="207">
                  <c:v>1.9269152180994453E-2</c:v>
                </c:pt>
                <c:pt idx="208">
                  <c:v>9.1030234830762335E-3</c:v>
                </c:pt>
                <c:pt idx="209">
                  <c:v>-3.2584125479976356E-3</c:v>
                </c:pt>
                <c:pt idx="210">
                  <c:v>-1.3084979320283963E-2</c:v>
                </c:pt>
                <c:pt idx="211">
                  <c:v>-1.4154994225473061E-2</c:v>
                </c:pt>
                <c:pt idx="212">
                  <c:v>-3.4675787457924989E-2</c:v>
                </c:pt>
                <c:pt idx="213">
                  <c:v>-4.2553821552311355E-2</c:v>
                </c:pt>
                <c:pt idx="214">
                  <c:v>-3.8818640370359425E-2</c:v>
                </c:pt>
                <c:pt idx="215">
                  <c:v>-3.014500478742832E-2</c:v>
                </c:pt>
                <c:pt idx="216">
                  <c:v>-2.876701511247981E-2</c:v>
                </c:pt>
                <c:pt idx="217">
                  <c:v>-2.816587205227683E-2</c:v>
                </c:pt>
                <c:pt idx="218">
                  <c:v>-2.3789076766659756E-2</c:v>
                </c:pt>
                <c:pt idx="219">
                  <c:v>-2.1236439732693624E-2</c:v>
                </c:pt>
                <c:pt idx="220">
                  <c:v>-8.4929965352837922E-3</c:v>
                </c:pt>
                <c:pt idx="221">
                  <c:v>-1.081860088641462E-2</c:v>
                </c:pt>
                <c:pt idx="222">
                  <c:v>1.0137502837908041E-3</c:v>
                </c:pt>
                <c:pt idx="223">
                  <c:v>-1.1900460975056038E-2</c:v>
                </c:pt>
                <c:pt idx="224">
                  <c:v>-1.2341694058653374E-2</c:v>
                </c:pt>
                <c:pt idx="225">
                  <c:v>-1.1757331675007698E-2</c:v>
                </c:pt>
                <c:pt idx="226">
                  <c:v>-9.0457717630567647E-3</c:v>
                </c:pt>
                <c:pt idx="227">
                  <c:v>2.6701017698678164E-3</c:v>
                </c:pt>
                <c:pt idx="228">
                  <c:v>6.3480312318004994E-3</c:v>
                </c:pt>
                <c:pt idx="229">
                  <c:v>-1.3098798700977854E-3</c:v>
                </c:pt>
                <c:pt idx="230">
                  <c:v>-1.066066510705177E-3</c:v>
                </c:pt>
                <c:pt idx="231">
                  <c:v>-8.1869959627667299E-3</c:v>
                </c:pt>
                <c:pt idx="232">
                  <c:v>-5.6896364515779396E-3</c:v>
                </c:pt>
                <c:pt idx="233">
                  <c:v>-7.9816794495938259E-3</c:v>
                </c:pt>
                <c:pt idx="234">
                  <c:v>-8.0586731420336788E-3</c:v>
                </c:pt>
                <c:pt idx="235">
                  <c:v>-2.9585319869308235E-2</c:v>
                </c:pt>
                <c:pt idx="236">
                  <c:v>-2.7264651011282615E-2</c:v>
                </c:pt>
                <c:pt idx="237">
                  <c:v>-3.4139792906709321E-2</c:v>
                </c:pt>
                <c:pt idx="238">
                  <c:v>-4.3342513350508871E-2</c:v>
                </c:pt>
                <c:pt idx="239">
                  <c:v>-4.2842054349650049E-2</c:v>
                </c:pt>
                <c:pt idx="240">
                  <c:v>-3.6271925928119453E-2</c:v>
                </c:pt>
                <c:pt idx="241">
                  <c:v>-5.2163226627972459E-2</c:v>
                </c:pt>
                <c:pt idx="242">
                  <c:v>-4.6592042010917378E-2</c:v>
                </c:pt>
                <c:pt idx="243">
                  <c:v>-3.9745525975500184E-2</c:v>
                </c:pt>
                <c:pt idx="244">
                  <c:v>-3.4872220083508654E-2</c:v>
                </c:pt>
                <c:pt idx="245">
                  <c:v>-3.6055751330115404E-2</c:v>
                </c:pt>
                <c:pt idx="246">
                  <c:v>-3.9722822707216721E-2</c:v>
                </c:pt>
                <c:pt idx="247">
                  <c:v>-3.7895703159702698E-2</c:v>
                </c:pt>
                <c:pt idx="248">
                  <c:v>-3.9300344497418815E-2</c:v>
                </c:pt>
                <c:pt idx="249">
                  <c:v>-4.318359047252418E-2</c:v>
                </c:pt>
                <c:pt idx="250">
                  <c:v>-3.9703080734796226E-2</c:v>
                </c:pt>
                <c:pt idx="251">
                  <c:v>-3.6015280286653462E-2</c:v>
                </c:pt>
                <c:pt idx="252">
                  <c:v>-3.6917488426268741E-2</c:v>
                </c:pt>
                <c:pt idx="253">
                  <c:v>-3.5968886651465359E-2</c:v>
                </c:pt>
                <c:pt idx="254">
                  <c:v>-1.8896028902247619E-2</c:v>
                </c:pt>
                <c:pt idx="255">
                  <c:v>-1.6260475584115586E-2</c:v>
                </c:pt>
                <c:pt idx="256">
                  <c:v>-9.8838184923055739E-3</c:v>
                </c:pt>
                <c:pt idx="257">
                  <c:v>-6.4250249242402413E-3</c:v>
                </c:pt>
                <c:pt idx="258">
                  <c:v>-1.1076233626501675E-2</c:v>
                </c:pt>
                <c:pt idx="259">
                  <c:v>-8.8750037016198657E-3</c:v>
                </c:pt>
                <c:pt idx="260">
                  <c:v>-1.0957781791978816E-2</c:v>
                </c:pt>
                <c:pt idx="261">
                  <c:v>-2.1193007393368712E-2</c:v>
                </c:pt>
                <c:pt idx="262">
                  <c:v>-3.6621358839961093E-3</c:v>
                </c:pt>
                <c:pt idx="263">
                  <c:v>-5.5514426446345855E-3</c:v>
                </c:pt>
                <c:pt idx="264">
                  <c:v>-1.197745466749589E-2</c:v>
                </c:pt>
                <c:pt idx="265">
                  <c:v>-8.8582230250624505E-3</c:v>
                </c:pt>
                <c:pt idx="266">
                  <c:v>-1.2016938612336769E-2</c:v>
                </c:pt>
                <c:pt idx="267">
                  <c:v>-1.4097742505453703E-2</c:v>
                </c:pt>
                <c:pt idx="268">
                  <c:v>-3.1439091079590309E-3</c:v>
                </c:pt>
                <c:pt idx="269">
                  <c:v>-3.7608457460984734E-3</c:v>
                </c:pt>
                <c:pt idx="270">
                  <c:v>-4.3600146090595482E-3</c:v>
                </c:pt>
                <c:pt idx="271">
                  <c:v>-1.9297778041004188E-3</c:v>
                </c:pt>
                <c:pt idx="272">
                  <c:v>-1.2380190904873301E-2</c:v>
                </c:pt>
                <c:pt idx="273">
                  <c:v>-2.6682262824878844E-2</c:v>
                </c:pt>
                <c:pt idx="274">
                  <c:v>-1.4671246804268234E-2</c:v>
                </c:pt>
                <c:pt idx="275">
                  <c:v>-1.0843278351940211E-2</c:v>
                </c:pt>
                <c:pt idx="276">
                  <c:v>-7.5888141984266078E-3</c:v>
                </c:pt>
                <c:pt idx="277">
                  <c:v>6.7813675264294382E-4</c:v>
                </c:pt>
                <c:pt idx="278">
                  <c:v>5.0934288844795006E-4</c:v>
                </c:pt>
                <c:pt idx="279">
                  <c:v>5.0322287699764434E-3</c:v>
                </c:pt>
                <c:pt idx="280">
                  <c:v>0</c:v>
                </c:pt>
              </c:numCache>
            </c:numRef>
          </c:val>
          <c:smooth val="0"/>
        </c:ser>
        <c:dLbls>
          <c:showLegendKey val="0"/>
          <c:showVal val="0"/>
          <c:showCatName val="0"/>
          <c:showSerName val="0"/>
          <c:showPercent val="0"/>
          <c:showBubbleSize val="0"/>
        </c:dLbls>
        <c:smooth val="0"/>
        <c:axId val="273291984"/>
        <c:axId val="273292544"/>
      </c:lineChart>
      <c:dateAx>
        <c:axId val="273291984"/>
        <c:scaling>
          <c:orientation val="minMax"/>
        </c:scaling>
        <c:delete val="0"/>
        <c:axPos val="b"/>
        <c:numFmt formatCode="mmm\-yy" sourceLinked="0"/>
        <c:majorTickMark val="out"/>
        <c:minorTickMark val="none"/>
        <c:tickLblPos val="low"/>
        <c:spPr>
          <a:noFill/>
          <a:ln w="9525" cap="flat" cmpd="sng" algn="ctr">
            <a:solidFill>
              <a:schemeClr val="tx1"/>
            </a:solidFill>
            <a:round/>
          </a:ln>
          <a:effectLst/>
        </c:spPr>
        <c:txPr>
          <a:bodyPr rot="-324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292544"/>
        <c:crosses val="autoZero"/>
        <c:auto val="1"/>
        <c:lblOffset val="100"/>
        <c:baseTimeUnit val="days"/>
      </c:dateAx>
      <c:valAx>
        <c:axId val="273292544"/>
        <c:scaling>
          <c:orientation val="minMax"/>
        </c:scaling>
        <c:delete val="0"/>
        <c:axPos val="l"/>
        <c:numFmt formatCode="0%"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291984"/>
        <c:crosses val="autoZero"/>
        <c:crossBetween val="between"/>
      </c:valAx>
      <c:spPr>
        <a:noFill/>
        <a:ln>
          <a:noFill/>
        </a:ln>
        <a:effectLst/>
      </c:spPr>
    </c:plotArea>
    <c:legend>
      <c:legendPos val="b"/>
      <c:layout>
        <c:manualLayout>
          <c:xMode val="edge"/>
          <c:yMode val="edge"/>
          <c:x val="0.19064030148684577"/>
          <c:y val="0.84503403871391081"/>
          <c:w val="0.71977166356513433"/>
          <c:h val="7.1632627952755892E-2"/>
        </c:manualLayout>
      </c:layout>
      <c:overlay val="0"/>
      <c:spPr>
        <a:noFill/>
        <a:ln>
          <a:solidFill>
            <a:schemeClr val="tx1"/>
          </a:solid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dirty="0" smtClean="0"/>
              <a:t>Chinese</a:t>
            </a:r>
            <a:r>
              <a:rPr lang="en-US" b="1" u="sng" baseline="0" dirty="0" smtClean="0"/>
              <a:t> Metals Demand</a:t>
            </a:r>
            <a:endParaRPr lang="en-US" b="1" u="sng"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2"/>
          <c:order val="2"/>
          <c:tx>
            <c:strRef>
              <c:f>Sheet2!$E$3</c:f>
              <c:strCache>
                <c:ptCount val="1"/>
                <c:pt idx="0">
                  <c:v>Aluminum Consumption</c:v>
                </c:pt>
              </c:strCache>
            </c:strRef>
          </c:tx>
          <c:spPr>
            <a:ln w="28575" cap="rnd">
              <a:solidFill>
                <a:schemeClr val="accent3"/>
              </a:solidFill>
              <a:round/>
            </a:ln>
            <a:effectLst/>
          </c:spPr>
          <c:marker>
            <c:symbol val="none"/>
          </c:marker>
          <c:cat>
            <c:numRef>
              <c:f>Sheet2!$B$4:$B$15</c:f>
              <c:numCache>
                <c:formatCode>m/d/yyyy</c:formatCode>
                <c:ptCount val="12"/>
                <c:pt idx="0">
                  <c:v>42916</c:v>
                </c:pt>
                <c:pt idx="1">
                  <c:v>42886</c:v>
                </c:pt>
                <c:pt idx="2">
                  <c:v>42855</c:v>
                </c:pt>
                <c:pt idx="3">
                  <c:v>42825</c:v>
                </c:pt>
                <c:pt idx="4">
                  <c:v>42794</c:v>
                </c:pt>
                <c:pt idx="5">
                  <c:v>42766</c:v>
                </c:pt>
                <c:pt idx="6">
                  <c:v>42735</c:v>
                </c:pt>
                <c:pt idx="7">
                  <c:v>42704</c:v>
                </c:pt>
                <c:pt idx="8">
                  <c:v>42674</c:v>
                </c:pt>
                <c:pt idx="9">
                  <c:v>42643</c:v>
                </c:pt>
                <c:pt idx="10">
                  <c:v>42613</c:v>
                </c:pt>
                <c:pt idx="11">
                  <c:v>42582</c:v>
                </c:pt>
              </c:numCache>
            </c:numRef>
          </c:cat>
          <c:val>
            <c:numRef>
              <c:f>Sheet2!$E$4:$E$15</c:f>
              <c:numCache>
                <c:formatCode>General</c:formatCode>
                <c:ptCount val="12"/>
                <c:pt idx="0">
                  <c:v>2939.5479999999998</c:v>
                </c:pt>
                <c:pt idx="1">
                  <c:v>2852.944</c:v>
                </c:pt>
                <c:pt idx="2">
                  <c:v>2732.02</c:v>
                </c:pt>
                <c:pt idx="3">
                  <c:v>2685.0749999999998</c:v>
                </c:pt>
                <c:pt idx="4">
                  <c:v>2725.873</c:v>
                </c:pt>
                <c:pt idx="5">
                  <c:v>2730.788</c:v>
                </c:pt>
                <c:pt idx="6">
                  <c:v>2979.549</c:v>
                </c:pt>
                <c:pt idx="7">
                  <c:v>2749.2759999999998</c:v>
                </c:pt>
                <c:pt idx="8">
                  <c:v>2714.6889999999999</c:v>
                </c:pt>
                <c:pt idx="9">
                  <c:v>2725.1529999999998</c:v>
                </c:pt>
                <c:pt idx="10">
                  <c:v>2681.4769999999999</c:v>
                </c:pt>
                <c:pt idx="11">
                  <c:v>2639.596</c:v>
                </c:pt>
              </c:numCache>
            </c:numRef>
          </c:val>
          <c:smooth val="0"/>
        </c:ser>
        <c:dLbls>
          <c:showLegendKey val="0"/>
          <c:showVal val="0"/>
          <c:showCatName val="0"/>
          <c:showSerName val="0"/>
          <c:showPercent val="0"/>
          <c:showBubbleSize val="0"/>
        </c:dLbls>
        <c:marker val="1"/>
        <c:smooth val="0"/>
        <c:axId val="273295904"/>
        <c:axId val="273296464"/>
      </c:lineChart>
      <c:lineChart>
        <c:grouping val="standard"/>
        <c:varyColors val="0"/>
        <c:ser>
          <c:idx val="0"/>
          <c:order val="0"/>
          <c:tx>
            <c:strRef>
              <c:f>Sheet2!$C$3</c:f>
              <c:strCache>
                <c:ptCount val="1"/>
                <c:pt idx="0">
                  <c:v>Copper Imports</c:v>
                </c:pt>
              </c:strCache>
            </c:strRef>
          </c:tx>
          <c:spPr>
            <a:ln w="28575" cap="rnd">
              <a:solidFill>
                <a:schemeClr val="accent1"/>
              </a:solidFill>
              <a:round/>
            </a:ln>
            <a:effectLst/>
          </c:spPr>
          <c:marker>
            <c:symbol val="none"/>
          </c:marker>
          <c:cat>
            <c:numRef>
              <c:f>Sheet2!$B$4:$B$15</c:f>
              <c:numCache>
                <c:formatCode>m/d/yyyy</c:formatCode>
                <c:ptCount val="12"/>
                <c:pt idx="0">
                  <c:v>42916</c:v>
                </c:pt>
                <c:pt idx="1">
                  <c:v>42886</c:v>
                </c:pt>
                <c:pt idx="2">
                  <c:v>42855</c:v>
                </c:pt>
                <c:pt idx="3">
                  <c:v>42825</c:v>
                </c:pt>
                <c:pt idx="4">
                  <c:v>42794</c:v>
                </c:pt>
                <c:pt idx="5">
                  <c:v>42766</c:v>
                </c:pt>
                <c:pt idx="6">
                  <c:v>42735</c:v>
                </c:pt>
                <c:pt idx="7">
                  <c:v>42704</c:v>
                </c:pt>
                <c:pt idx="8">
                  <c:v>42674</c:v>
                </c:pt>
                <c:pt idx="9">
                  <c:v>42643</c:v>
                </c:pt>
                <c:pt idx="10">
                  <c:v>42613</c:v>
                </c:pt>
                <c:pt idx="11">
                  <c:v>42582</c:v>
                </c:pt>
              </c:numCache>
            </c:numRef>
          </c:cat>
          <c:val>
            <c:numRef>
              <c:f>Sheet2!$C$4:$C$15</c:f>
              <c:numCache>
                <c:formatCode>General</c:formatCode>
                <c:ptCount val="12"/>
                <c:pt idx="0">
                  <c:v>351.51799999999997</c:v>
                </c:pt>
                <c:pt idx="1">
                  <c:v>288.42700000000002</c:v>
                </c:pt>
                <c:pt idx="2">
                  <c:v>338.94900000000001</c:v>
                </c:pt>
                <c:pt idx="3">
                  <c:v>408.06</c:v>
                </c:pt>
                <c:pt idx="4">
                  <c:v>358.48200000000003</c:v>
                </c:pt>
                <c:pt idx="5">
                  <c:v>312.065</c:v>
                </c:pt>
                <c:pt idx="6">
                  <c:v>416.315</c:v>
                </c:pt>
                <c:pt idx="7">
                  <c:v>439.892</c:v>
                </c:pt>
                <c:pt idx="8">
                  <c:v>340.89400000000001</c:v>
                </c:pt>
                <c:pt idx="9">
                  <c:v>346.29</c:v>
                </c:pt>
                <c:pt idx="10">
                  <c:v>362.62599999999998</c:v>
                </c:pt>
                <c:pt idx="11">
                  <c:v>345.24799999999999</c:v>
                </c:pt>
              </c:numCache>
            </c:numRef>
          </c:val>
          <c:smooth val="0"/>
        </c:ser>
        <c:ser>
          <c:idx val="1"/>
          <c:order val="1"/>
          <c:tx>
            <c:strRef>
              <c:f>Sheet2!$D$3</c:f>
              <c:strCache>
                <c:ptCount val="1"/>
                <c:pt idx="0">
                  <c:v>Zinc Imports</c:v>
                </c:pt>
              </c:strCache>
            </c:strRef>
          </c:tx>
          <c:spPr>
            <a:ln w="28575" cap="rnd">
              <a:solidFill>
                <a:schemeClr val="accent2"/>
              </a:solidFill>
              <a:round/>
            </a:ln>
            <a:effectLst/>
          </c:spPr>
          <c:marker>
            <c:symbol val="none"/>
          </c:marker>
          <c:cat>
            <c:numRef>
              <c:f>Sheet2!$B$4:$B$15</c:f>
              <c:numCache>
                <c:formatCode>m/d/yyyy</c:formatCode>
                <c:ptCount val="12"/>
                <c:pt idx="0">
                  <c:v>42916</c:v>
                </c:pt>
                <c:pt idx="1">
                  <c:v>42886</c:v>
                </c:pt>
                <c:pt idx="2">
                  <c:v>42855</c:v>
                </c:pt>
                <c:pt idx="3">
                  <c:v>42825</c:v>
                </c:pt>
                <c:pt idx="4">
                  <c:v>42794</c:v>
                </c:pt>
                <c:pt idx="5">
                  <c:v>42766</c:v>
                </c:pt>
                <c:pt idx="6">
                  <c:v>42735</c:v>
                </c:pt>
                <c:pt idx="7">
                  <c:v>42704</c:v>
                </c:pt>
                <c:pt idx="8">
                  <c:v>42674</c:v>
                </c:pt>
                <c:pt idx="9">
                  <c:v>42643</c:v>
                </c:pt>
                <c:pt idx="10">
                  <c:v>42613</c:v>
                </c:pt>
                <c:pt idx="11">
                  <c:v>42582</c:v>
                </c:pt>
              </c:numCache>
            </c:numRef>
          </c:cat>
          <c:val>
            <c:numRef>
              <c:f>Sheet2!$D$4:$D$15</c:f>
              <c:numCache>
                <c:formatCode>General</c:formatCode>
                <c:ptCount val="12"/>
                <c:pt idx="0">
                  <c:v>41.713000000000001</c:v>
                </c:pt>
                <c:pt idx="1">
                  <c:v>33.264000000000003</c:v>
                </c:pt>
                <c:pt idx="2">
                  <c:v>47.469000000000001</c:v>
                </c:pt>
                <c:pt idx="3">
                  <c:v>25.637</c:v>
                </c:pt>
                <c:pt idx="4">
                  <c:v>15.012</c:v>
                </c:pt>
                <c:pt idx="5">
                  <c:v>17.337</c:v>
                </c:pt>
                <c:pt idx="6">
                  <c:v>23.486000000000001</c:v>
                </c:pt>
                <c:pt idx="7">
                  <c:v>25.423999999999999</c:v>
                </c:pt>
                <c:pt idx="8">
                  <c:v>25.027000000000001</c:v>
                </c:pt>
                <c:pt idx="9">
                  <c:v>16.486000000000001</c:v>
                </c:pt>
                <c:pt idx="10">
                  <c:v>25.305</c:v>
                </c:pt>
                <c:pt idx="11">
                  <c:v>16.817</c:v>
                </c:pt>
              </c:numCache>
            </c:numRef>
          </c:val>
          <c:smooth val="0"/>
        </c:ser>
        <c:dLbls>
          <c:showLegendKey val="0"/>
          <c:showVal val="0"/>
          <c:showCatName val="0"/>
          <c:showSerName val="0"/>
          <c:showPercent val="0"/>
          <c:showBubbleSize val="0"/>
        </c:dLbls>
        <c:marker val="1"/>
        <c:smooth val="0"/>
        <c:axId val="273297584"/>
        <c:axId val="273297024"/>
      </c:lineChart>
      <c:dateAx>
        <c:axId val="273295904"/>
        <c:scaling>
          <c:orientation val="minMax"/>
        </c:scaling>
        <c:delete val="0"/>
        <c:axPos val="b"/>
        <c:numFmt formatCode="mmm\-yy"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296464"/>
        <c:crosses val="autoZero"/>
        <c:auto val="1"/>
        <c:lblOffset val="100"/>
        <c:baseTimeUnit val="months"/>
      </c:dateAx>
      <c:valAx>
        <c:axId val="2732964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Thousands</a:t>
                </a:r>
                <a:r>
                  <a:rPr lang="en-US" baseline="0" dirty="0" smtClean="0"/>
                  <a:t> Metric Tons</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295904"/>
        <c:crosses val="autoZero"/>
        <c:crossBetween val="between"/>
      </c:valAx>
      <c:valAx>
        <c:axId val="273297024"/>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Thousands</a:t>
                </a:r>
                <a:r>
                  <a:rPr lang="en-US" baseline="0" dirty="0" smtClean="0"/>
                  <a:t> Metric Tons</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297584"/>
        <c:crosses val="max"/>
        <c:crossBetween val="between"/>
      </c:valAx>
      <c:dateAx>
        <c:axId val="273297584"/>
        <c:scaling>
          <c:orientation val="minMax"/>
        </c:scaling>
        <c:delete val="1"/>
        <c:axPos val="b"/>
        <c:numFmt formatCode="m/d/yyyy" sourceLinked="1"/>
        <c:majorTickMark val="out"/>
        <c:minorTickMark val="none"/>
        <c:tickLblPos val="nextTo"/>
        <c:crossAx val="273297024"/>
        <c:crosses val="autoZero"/>
        <c:auto val="1"/>
        <c:lblOffset val="100"/>
        <c:baseTimeUnit val="months"/>
      </c:dateAx>
      <c:spPr>
        <a:noFill/>
        <a:ln>
          <a:noFill/>
        </a:ln>
        <a:effectLst/>
      </c:spPr>
    </c:plotArea>
    <c:legend>
      <c:legendPos val="b"/>
      <c:overlay val="0"/>
      <c:spPr>
        <a:no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r>
              <a:rPr lang="en-US" b="1" u="sng"/>
              <a:t>TTM US</a:t>
            </a:r>
            <a:r>
              <a:rPr lang="en-US" b="1" u="sng" baseline="0"/>
              <a:t> Oil Production</a:t>
            </a:r>
            <a:endParaRPr lang="en-US" b="1" u="sng"/>
          </a:p>
        </c:rich>
      </c:tx>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'[Oil_graphs.xlsx]Oil Production'!$B$1</c:f>
              <c:strCache>
                <c:ptCount val="1"/>
                <c:pt idx="0">
                  <c:v>Last Price</c:v>
                </c:pt>
              </c:strCache>
            </c:strRef>
          </c:tx>
          <c:spPr>
            <a:ln w="28575" cap="rnd">
              <a:solidFill>
                <a:schemeClr val="accent1"/>
              </a:solidFill>
              <a:round/>
            </a:ln>
            <a:effectLst/>
          </c:spPr>
          <c:marker>
            <c:symbol val="none"/>
          </c:marker>
          <c:cat>
            <c:numRef>
              <c:f>'[Oil_graphs.xlsx]Oil Production'!$A$2:$A$52</c:f>
              <c:numCache>
                <c:formatCode>m/d/yyyy</c:formatCode>
                <c:ptCount val="51"/>
                <c:pt idx="0">
                  <c:v>42972</c:v>
                </c:pt>
                <c:pt idx="1">
                  <c:v>42965</c:v>
                </c:pt>
                <c:pt idx="2">
                  <c:v>42958</c:v>
                </c:pt>
                <c:pt idx="3">
                  <c:v>42951</c:v>
                </c:pt>
                <c:pt idx="4">
                  <c:v>42944</c:v>
                </c:pt>
                <c:pt idx="5">
                  <c:v>42937</c:v>
                </c:pt>
                <c:pt idx="6">
                  <c:v>42930</c:v>
                </c:pt>
                <c:pt idx="7">
                  <c:v>42923</c:v>
                </c:pt>
                <c:pt idx="8">
                  <c:v>42916</c:v>
                </c:pt>
                <c:pt idx="9">
                  <c:v>42909</c:v>
                </c:pt>
                <c:pt idx="10">
                  <c:v>42902</c:v>
                </c:pt>
                <c:pt idx="11">
                  <c:v>42895</c:v>
                </c:pt>
                <c:pt idx="12">
                  <c:v>42888</c:v>
                </c:pt>
                <c:pt idx="13">
                  <c:v>42881</c:v>
                </c:pt>
                <c:pt idx="14">
                  <c:v>42874</c:v>
                </c:pt>
                <c:pt idx="15">
                  <c:v>42867</c:v>
                </c:pt>
                <c:pt idx="16">
                  <c:v>42860</c:v>
                </c:pt>
                <c:pt idx="17">
                  <c:v>42853</c:v>
                </c:pt>
                <c:pt idx="18">
                  <c:v>42846</c:v>
                </c:pt>
                <c:pt idx="19">
                  <c:v>42839</c:v>
                </c:pt>
                <c:pt idx="20">
                  <c:v>42832</c:v>
                </c:pt>
                <c:pt idx="21">
                  <c:v>42825</c:v>
                </c:pt>
                <c:pt idx="22">
                  <c:v>42818</c:v>
                </c:pt>
                <c:pt idx="23">
                  <c:v>42811</c:v>
                </c:pt>
                <c:pt idx="24">
                  <c:v>42804</c:v>
                </c:pt>
                <c:pt idx="25">
                  <c:v>42797</c:v>
                </c:pt>
                <c:pt idx="26">
                  <c:v>42790</c:v>
                </c:pt>
                <c:pt idx="27">
                  <c:v>42783</c:v>
                </c:pt>
                <c:pt idx="28">
                  <c:v>42776</c:v>
                </c:pt>
                <c:pt idx="29">
                  <c:v>42769</c:v>
                </c:pt>
                <c:pt idx="30">
                  <c:v>42762</c:v>
                </c:pt>
                <c:pt idx="31">
                  <c:v>42755</c:v>
                </c:pt>
                <c:pt idx="32">
                  <c:v>42748</c:v>
                </c:pt>
                <c:pt idx="33">
                  <c:v>42741</c:v>
                </c:pt>
                <c:pt idx="34">
                  <c:v>42734</c:v>
                </c:pt>
                <c:pt idx="35">
                  <c:v>42727</c:v>
                </c:pt>
                <c:pt idx="36">
                  <c:v>42720</c:v>
                </c:pt>
                <c:pt idx="37">
                  <c:v>42713</c:v>
                </c:pt>
                <c:pt idx="38">
                  <c:v>42706</c:v>
                </c:pt>
                <c:pt idx="39">
                  <c:v>42699</c:v>
                </c:pt>
                <c:pt idx="40">
                  <c:v>42692</c:v>
                </c:pt>
                <c:pt idx="41">
                  <c:v>42685</c:v>
                </c:pt>
                <c:pt idx="42">
                  <c:v>42678</c:v>
                </c:pt>
                <c:pt idx="43">
                  <c:v>42671</c:v>
                </c:pt>
                <c:pt idx="44">
                  <c:v>42664</c:v>
                </c:pt>
                <c:pt idx="45">
                  <c:v>42657</c:v>
                </c:pt>
                <c:pt idx="46">
                  <c:v>42650</c:v>
                </c:pt>
                <c:pt idx="47">
                  <c:v>42643</c:v>
                </c:pt>
                <c:pt idx="48">
                  <c:v>42636</c:v>
                </c:pt>
                <c:pt idx="49">
                  <c:v>42629</c:v>
                </c:pt>
                <c:pt idx="50">
                  <c:v>42622</c:v>
                </c:pt>
              </c:numCache>
            </c:numRef>
          </c:cat>
          <c:val>
            <c:numRef>
              <c:f>'[Oil_graphs.xlsx]Oil Production'!$B$2:$B$52</c:f>
              <c:numCache>
                <c:formatCode>General</c:formatCode>
                <c:ptCount val="51"/>
                <c:pt idx="0">
                  <c:v>9530</c:v>
                </c:pt>
                <c:pt idx="1">
                  <c:v>9528</c:v>
                </c:pt>
                <c:pt idx="2">
                  <c:v>9502</c:v>
                </c:pt>
                <c:pt idx="3">
                  <c:v>9423</c:v>
                </c:pt>
                <c:pt idx="4">
                  <c:v>9430</c:v>
                </c:pt>
                <c:pt idx="5">
                  <c:v>9410</c:v>
                </c:pt>
                <c:pt idx="6">
                  <c:v>9429</c:v>
                </c:pt>
                <c:pt idx="7">
                  <c:v>9397</c:v>
                </c:pt>
                <c:pt idx="8">
                  <c:v>9338</c:v>
                </c:pt>
                <c:pt idx="9">
                  <c:v>9250</c:v>
                </c:pt>
                <c:pt idx="10">
                  <c:v>9350</c:v>
                </c:pt>
                <c:pt idx="11">
                  <c:v>9330</c:v>
                </c:pt>
                <c:pt idx="12">
                  <c:v>9318</c:v>
                </c:pt>
                <c:pt idx="13">
                  <c:v>9342</c:v>
                </c:pt>
                <c:pt idx="14">
                  <c:v>9320</c:v>
                </c:pt>
                <c:pt idx="15">
                  <c:v>9305</c:v>
                </c:pt>
                <c:pt idx="16">
                  <c:v>9314</c:v>
                </c:pt>
                <c:pt idx="17">
                  <c:v>9293</c:v>
                </c:pt>
                <c:pt idx="18">
                  <c:v>9265</c:v>
                </c:pt>
                <c:pt idx="19">
                  <c:v>9252</c:v>
                </c:pt>
                <c:pt idx="20">
                  <c:v>9235</c:v>
                </c:pt>
                <c:pt idx="21">
                  <c:v>9199</c:v>
                </c:pt>
                <c:pt idx="22">
                  <c:v>9147</c:v>
                </c:pt>
                <c:pt idx="23">
                  <c:v>9129</c:v>
                </c:pt>
                <c:pt idx="24">
                  <c:v>9109</c:v>
                </c:pt>
                <c:pt idx="25">
                  <c:v>9088</c:v>
                </c:pt>
                <c:pt idx="26">
                  <c:v>9032</c:v>
                </c:pt>
                <c:pt idx="27">
                  <c:v>9001</c:v>
                </c:pt>
                <c:pt idx="28">
                  <c:v>8977</c:v>
                </c:pt>
                <c:pt idx="29">
                  <c:v>8978</c:v>
                </c:pt>
                <c:pt idx="30">
                  <c:v>8915</c:v>
                </c:pt>
                <c:pt idx="31">
                  <c:v>8961</c:v>
                </c:pt>
                <c:pt idx="32">
                  <c:v>8944</c:v>
                </c:pt>
                <c:pt idx="33">
                  <c:v>8946</c:v>
                </c:pt>
                <c:pt idx="34">
                  <c:v>8770</c:v>
                </c:pt>
                <c:pt idx="35">
                  <c:v>8766</c:v>
                </c:pt>
                <c:pt idx="36">
                  <c:v>8786</c:v>
                </c:pt>
                <c:pt idx="37">
                  <c:v>8796</c:v>
                </c:pt>
                <c:pt idx="38">
                  <c:v>8697</c:v>
                </c:pt>
                <c:pt idx="39">
                  <c:v>8699</c:v>
                </c:pt>
                <c:pt idx="40">
                  <c:v>8690</c:v>
                </c:pt>
                <c:pt idx="41">
                  <c:v>8681</c:v>
                </c:pt>
                <c:pt idx="42">
                  <c:v>8692</c:v>
                </c:pt>
                <c:pt idx="43">
                  <c:v>8522</c:v>
                </c:pt>
                <c:pt idx="44">
                  <c:v>8504</c:v>
                </c:pt>
                <c:pt idx="45">
                  <c:v>8464</c:v>
                </c:pt>
                <c:pt idx="46">
                  <c:v>8450</c:v>
                </c:pt>
                <c:pt idx="47">
                  <c:v>8467</c:v>
                </c:pt>
                <c:pt idx="48">
                  <c:v>8497</c:v>
                </c:pt>
                <c:pt idx="49">
                  <c:v>8512</c:v>
                </c:pt>
                <c:pt idx="50">
                  <c:v>8493</c:v>
                </c:pt>
              </c:numCache>
            </c:numRef>
          </c:val>
          <c:smooth val="0"/>
        </c:ser>
        <c:dLbls>
          <c:showLegendKey val="0"/>
          <c:showVal val="0"/>
          <c:showCatName val="0"/>
          <c:showSerName val="0"/>
          <c:showPercent val="0"/>
          <c:showBubbleSize val="0"/>
        </c:dLbls>
        <c:smooth val="0"/>
        <c:axId val="287423456"/>
        <c:axId val="287425136"/>
      </c:lineChart>
      <c:dateAx>
        <c:axId val="287423456"/>
        <c:scaling>
          <c:orientation val="minMax"/>
        </c:scaling>
        <c:delete val="0"/>
        <c:axPos val="b"/>
        <c:numFmt formatCode="mmm\-yy"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425136"/>
        <c:crosses val="autoZero"/>
        <c:auto val="1"/>
        <c:lblOffset val="100"/>
        <c:baseTimeUnit val="days"/>
      </c:dateAx>
      <c:valAx>
        <c:axId val="2874251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1000s of Barrels/day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423456"/>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userShapes r:id="rId4"/>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r>
              <a:rPr lang="en-US" b="1" u="sng" dirty="0"/>
              <a:t>TTM </a:t>
            </a:r>
            <a:r>
              <a:rPr lang="en-US" b="1" u="sng" dirty="0" smtClean="0"/>
              <a:t>WTI -</a:t>
            </a:r>
            <a:r>
              <a:rPr lang="en-US" b="1" u="sng" baseline="0" dirty="0" smtClean="0"/>
              <a:t> </a:t>
            </a:r>
            <a:r>
              <a:rPr lang="en-US" b="1" u="sng" dirty="0"/>
              <a:t>Brent</a:t>
            </a:r>
            <a:r>
              <a:rPr lang="en-US" b="1" u="sng" baseline="0" dirty="0"/>
              <a:t> </a:t>
            </a:r>
            <a:r>
              <a:rPr lang="en-US" b="1" u="sng" dirty="0"/>
              <a:t>Spread</a:t>
            </a:r>
          </a:p>
        </c:rich>
      </c:tx>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[Oil_graphs.xlsx]Brent_WTI_Spread_Graph!$D$1</c:f>
              <c:strCache>
                <c:ptCount val="1"/>
                <c:pt idx="0">
                  <c:v>WTI_Brent_Spread</c:v>
                </c:pt>
              </c:strCache>
            </c:strRef>
          </c:tx>
          <c:spPr>
            <a:ln w="28575" cap="rnd">
              <a:solidFill>
                <a:schemeClr val="accent1"/>
              </a:solidFill>
              <a:round/>
            </a:ln>
            <a:effectLst/>
          </c:spPr>
          <c:marker>
            <c:symbol val="none"/>
          </c:marker>
          <c:cat>
            <c:numRef>
              <c:f>[Oil_graphs.xlsx]Brent_WTI_Spread_Graph!$A$2:$A$252</c:f>
              <c:numCache>
                <c:formatCode>m/d/yyyy</c:formatCode>
                <c:ptCount val="251"/>
                <c:pt idx="0">
                  <c:v>42979</c:v>
                </c:pt>
                <c:pt idx="1">
                  <c:v>42978</c:v>
                </c:pt>
                <c:pt idx="2">
                  <c:v>42977</c:v>
                </c:pt>
                <c:pt idx="3">
                  <c:v>42976</c:v>
                </c:pt>
                <c:pt idx="4">
                  <c:v>42975</c:v>
                </c:pt>
                <c:pt idx="5">
                  <c:v>42972</c:v>
                </c:pt>
                <c:pt idx="6">
                  <c:v>42971</c:v>
                </c:pt>
                <c:pt idx="7">
                  <c:v>42970</c:v>
                </c:pt>
                <c:pt idx="8">
                  <c:v>42969</c:v>
                </c:pt>
                <c:pt idx="9">
                  <c:v>42968</c:v>
                </c:pt>
                <c:pt idx="10">
                  <c:v>42965</c:v>
                </c:pt>
                <c:pt idx="11">
                  <c:v>42964</c:v>
                </c:pt>
                <c:pt idx="12">
                  <c:v>42963</c:v>
                </c:pt>
                <c:pt idx="13">
                  <c:v>42962</c:v>
                </c:pt>
                <c:pt idx="14">
                  <c:v>42961</c:v>
                </c:pt>
                <c:pt idx="15">
                  <c:v>42958</c:v>
                </c:pt>
                <c:pt idx="16">
                  <c:v>42957</c:v>
                </c:pt>
                <c:pt idx="17">
                  <c:v>42956</c:v>
                </c:pt>
                <c:pt idx="18">
                  <c:v>42955</c:v>
                </c:pt>
                <c:pt idx="19">
                  <c:v>42954</c:v>
                </c:pt>
                <c:pt idx="20">
                  <c:v>42951</c:v>
                </c:pt>
                <c:pt idx="21">
                  <c:v>42950</c:v>
                </c:pt>
                <c:pt idx="22">
                  <c:v>42949</c:v>
                </c:pt>
                <c:pt idx="23">
                  <c:v>42948</c:v>
                </c:pt>
                <c:pt idx="24">
                  <c:v>42947</c:v>
                </c:pt>
                <c:pt idx="25">
                  <c:v>42944</c:v>
                </c:pt>
                <c:pt idx="26">
                  <c:v>42943</c:v>
                </c:pt>
                <c:pt idx="27">
                  <c:v>42942</c:v>
                </c:pt>
                <c:pt idx="28">
                  <c:v>42941</c:v>
                </c:pt>
                <c:pt idx="29">
                  <c:v>42940</c:v>
                </c:pt>
                <c:pt idx="30">
                  <c:v>42937</c:v>
                </c:pt>
                <c:pt idx="31">
                  <c:v>42936</c:v>
                </c:pt>
                <c:pt idx="32">
                  <c:v>42935</c:v>
                </c:pt>
                <c:pt idx="33">
                  <c:v>42934</c:v>
                </c:pt>
                <c:pt idx="34">
                  <c:v>42933</c:v>
                </c:pt>
                <c:pt idx="35">
                  <c:v>42930</c:v>
                </c:pt>
                <c:pt idx="36">
                  <c:v>42929</c:v>
                </c:pt>
                <c:pt idx="37">
                  <c:v>42928</c:v>
                </c:pt>
                <c:pt idx="38">
                  <c:v>42927</c:v>
                </c:pt>
                <c:pt idx="39">
                  <c:v>42926</c:v>
                </c:pt>
                <c:pt idx="40">
                  <c:v>42923</c:v>
                </c:pt>
                <c:pt idx="41">
                  <c:v>42922</c:v>
                </c:pt>
                <c:pt idx="42">
                  <c:v>42921</c:v>
                </c:pt>
                <c:pt idx="43">
                  <c:v>42919</c:v>
                </c:pt>
                <c:pt idx="44">
                  <c:v>42916</c:v>
                </c:pt>
                <c:pt idx="45">
                  <c:v>42915</c:v>
                </c:pt>
                <c:pt idx="46">
                  <c:v>42914</c:v>
                </c:pt>
                <c:pt idx="47">
                  <c:v>42913</c:v>
                </c:pt>
                <c:pt idx="48">
                  <c:v>42912</c:v>
                </c:pt>
                <c:pt idx="49">
                  <c:v>42909</c:v>
                </c:pt>
                <c:pt idx="50">
                  <c:v>42908</c:v>
                </c:pt>
                <c:pt idx="51">
                  <c:v>42907</c:v>
                </c:pt>
                <c:pt idx="52">
                  <c:v>42906</c:v>
                </c:pt>
                <c:pt idx="53">
                  <c:v>42905</c:v>
                </c:pt>
                <c:pt idx="54">
                  <c:v>42902</c:v>
                </c:pt>
                <c:pt idx="55">
                  <c:v>42901</c:v>
                </c:pt>
                <c:pt idx="56">
                  <c:v>42900</c:v>
                </c:pt>
                <c:pt idx="57">
                  <c:v>42899</c:v>
                </c:pt>
                <c:pt idx="58">
                  <c:v>42898</c:v>
                </c:pt>
                <c:pt idx="59">
                  <c:v>42895</c:v>
                </c:pt>
                <c:pt idx="60">
                  <c:v>42894</c:v>
                </c:pt>
                <c:pt idx="61">
                  <c:v>42893</c:v>
                </c:pt>
                <c:pt idx="62">
                  <c:v>42892</c:v>
                </c:pt>
                <c:pt idx="63">
                  <c:v>42891</c:v>
                </c:pt>
                <c:pt idx="64">
                  <c:v>42888</c:v>
                </c:pt>
                <c:pt idx="65">
                  <c:v>42887</c:v>
                </c:pt>
                <c:pt idx="66">
                  <c:v>42886</c:v>
                </c:pt>
                <c:pt idx="67">
                  <c:v>42885</c:v>
                </c:pt>
                <c:pt idx="68">
                  <c:v>42881</c:v>
                </c:pt>
                <c:pt idx="69">
                  <c:v>42880</c:v>
                </c:pt>
                <c:pt idx="70">
                  <c:v>42879</c:v>
                </c:pt>
                <c:pt idx="71">
                  <c:v>42878</c:v>
                </c:pt>
                <c:pt idx="72">
                  <c:v>42877</c:v>
                </c:pt>
                <c:pt idx="73">
                  <c:v>42874</c:v>
                </c:pt>
                <c:pt idx="74">
                  <c:v>42873</c:v>
                </c:pt>
                <c:pt idx="75">
                  <c:v>42872</c:v>
                </c:pt>
                <c:pt idx="76">
                  <c:v>42871</c:v>
                </c:pt>
                <c:pt idx="77">
                  <c:v>42870</c:v>
                </c:pt>
                <c:pt idx="78">
                  <c:v>42867</c:v>
                </c:pt>
                <c:pt idx="79">
                  <c:v>42866</c:v>
                </c:pt>
                <c:pt idx="80">
                  <c:v>42865</c:v>
                </c:pt>
                <c:pt idx="81">
                  <c:v>42864</c:v>
                </c:pt>
                <c:pt idx="82">
                  <c:v>42863</c:v>
                </c:pt>
                <c:pt idx="83">
                  <c:v>42860</c:v>
                </c:pt>
                <c:pt idx="84">
                  <c:v>42859</c:v>
                </c:pt>
                <c:pt idx="85">
                  <c:v>42858</c:v>
                </c:pt>
                <c:pt idx="86">
                  <c:v>42857</c:v>
                </c:pt>
                <c:pt idx="87">
                  <c:v>42856</c:v>
                </c:pt>
                <c:pt idx="88">
                  <c:v>42853</c:v>
                </c:pt>
                <c:pt idx="89">
                  <c:v>42852</c:v>
                </c:pt>
                <c:pt idx="90">
                  <c:v>42851</c:v>
                </c:pt>
                <c:pt idx="91">
                  <c:v>42850</c:v>
                </c:pt>
                <c:pt idx="92">
                  <c:v>42849</c:v>
                </c:pt>
                <c:pt idx="93">
                  <c:v>42846</c:v>
                </c:pt>
                <c:pt idx="94">
                  <c:v>42845</c:v>
                </c:pt>
                <c:pt idx="95">
                  <c:v>42844</c:v>
                </c:pt>
                <c:pt idx="96">
                  <c:v>42843</c:v>
                </c:pt>
                <c:pt idx="97">
                  <c:v>42842</c:v>
                </c:pt>
                <c:pt idx="98">
                  <c:v>42838</c:v>
                </c:pt>
                <c:pt idx="99">
                  <c:v>42837</c:v>
                </c:pt>
                <c:pt idx="100">
                  <c:v>42836</c:v>
                </c:pt>
                <c:pt idx="101">
                  <c:v>42835</c:v>
                </c:pt>
                <c:pt idx="102">
                  <c:v>42832</c:v>
                </c:pt>
                <c:pt idx="103">
                  <c:v>42831</c:v>
                </c:pt>
                <c:pt idx="104">
                  <c:v>42830</c:v>
                </c:pt>
                <c:pt idx="105">
                  <c:v>42829</c:v>
                </c:pt>
                <c:pt idx="106">
                  <c:v>42828</c:v>
                </c:pt>
                <c:pt idx="107">
                  <c:v>42825</c:v>
                </c:pt>
                <c:pt idx="108">
                  <c:v>42824</c:v>
                </c:pt>
                <c:pt idx="109">
                  <c:v>42823</c:v>
                </c:pt>
                <c:pt idx="110">
                  <c:v>42822</c:v>
                </c:pt>
                <c:pt idx="111">
                  <c:v>42821</c:v>
                </c:pt>
                <c:pt idx="112">
                  <c:v>42818</c:v>
                </c:pt>
                <c:pt idx="113">
                  <c:v>42817</c:v>
                </c:pt>
                <c:pt idx="114">
                  <c:v>42816</c:v>
                </c:pt>
                <c:pt idx="115">
                  <c:v>42815</c:v>
                </c:pt>
                <c:pt idx="116">
                  <c:v>42814</c:v>
                </c:pt>
                <c:pt idx="117">
                  <c:v>42811</c:v>
                </c:pt>
                <c:pt idx="118">
                  <c:v>42810</c:v>
                </c:pt>
                <c:pt idx="119">
                  <c:v>42809</c:v>
                </c:pt>
                <c:pt idx="120">
                  <c:v>42808</c:v>
                </c:pt>
                <c:pt idx="121">
                  <c:v>42807</c:v>
                </c:pt>
                <c:pt idx="122">
                  <c:v>42804</c:v>
                </c:pt>
                <c:pt idx="123">
                  <c:v>42803</c:v>
                </c:pt>
                <c:pt idx="124">
                  <c:v>42802</c:v>
                </c:pt>
                <c:pt idx="125">
                  <c:v>42801</c:v>
                </c:pt>
                <c:pt idx="126">
                  <c:v>42800</c:v>
                </c:pt>
                <c:pt idx="127">
                  <c:v>42797</c:v>
                </c:pt>
                <c:pt idx="128">
                  <c:v>42796</c:v>
                </c:pt>
                <c:pt idx="129">
                  <c:v>42795</c:v>
                </c:pt>
                <c:pt idx="130">
                  <c:v>42794</c:v>
                </c:pt>
                <c:pt idx="131">
                  <c:v>42793</c:v>
                </c:pt>
                <c:pt idx="132">
                  <c:v>42790</c:v>
                </c:pt>
                <c:pt idx="133">
                  <c:v>42789</c:v>
                </c:pt>
                <c:pt idx="134">
                  <c:v>42788</c:v>
                </c:pt>
                <c:pt idx="135">
                  <c:v>42787</c:v>
                </c:pt>
                <c:pt idx="136">
                  <c:v>42783</c:v>
                </c:pt>
                <c:pt idx="137">
                  <c:v>42782</c:v>
                </c:pt>
                <c:pt idx="138">
                  <c:v>42781</c:v>
                </c:pt>
                <c:pt idx="139">
                  <c:v>42780</c:v>
                </c:pt>
                <c:pt idx="140">
                  <c:v>42779</c:v>
                </c:pt>
                <c:pt idx="141">
                  <c:v>42776</c:v>
                </c:pt>
                <c:pt idx="142">
                  <c:v>42775</c:v>
                </c:pt>
                <c:pt idx="143">
                  <c:v>42774</c:v>
                </c:pt>
                <c:pt idx="144">
                  <c:v>42773</c:v>
                </c:pt>
                <c:pt idx="145">
                  <c:v>42772</c:v>
                </c:pt>
                <c:pt idx="146">
                  <c:v>42769</c:v>
                </c:pt>
                <c:pt idx="147">
                  <c:v>42768</c:v>
                </c:pt>
                <c:pt idx="148">
                  <c:v>42767</c:v>
                </c:pt>
                <c:pt idx="149">
                  <c:v>42766</c:v>
                </c:pt>
                <c:pt idx="150">
                  <c:v>42765</c:v>
                </c:pt>
                <c:pt idx="151">
                  <c:v>42762</c:v>
                </c:pt>
                <c:pt idx="152">
                  <c:v>42761</c:v>
                </c:pt>
                <c:pt idx="153">
                  <c:v>42760</c:v>
                </c:pt>
                <c:pt idx="154">
                  <c:v>42759</c:v>
                </c:pt>
                <c:pt idx="155">
                  <c:v>42758</c:v>
                </c:pt>
                <c:pt idx="156">
                  <c:v>42755</c:v>
                </c:pt>
                <c:pt idx="157">
                  <c:v>42754</c:v>
                </c:pt>
                <c:pt idx="158">
                  <c:v>42753</c:v>
                </c:pt>
                <c:pt idx="159">
                  <c:v>42752</c:v>
                </c:pt>
                <c:pt idx="160">
                  <c:v>42748</c:v>
                </c:pt>
                <c:pt idx="161">
                  <c:v>42747</c:v>
                </c:pt>
                <c:pt idx="162">
                  <c:v>42746</c:v>
                </c:pt>
                <c:pt idx="163">
                  <c:v>42745</c:v>
                </c:pt>
                <c:pt idx="164">
                  <c:v>42744</c:v>
                </c:pt>
                <c:pt idx="165">
                  <c:v>42741</c:v>
                </c:pt>
                <c:pt idx="166">
                  <c:v>42740</c:v>
                </c:pt>
                <c:pt idx="167">
                  <c:v>42739</c:v>
                </c:pt>
                <c:pt idx="168">
                  <c:v>42738</c:v>
                </c:pt>
                <c:pt idx="169">
                  <c:v>42734</c:v>
                </c:pt>
                <c:pt idx="170">
                  <c:v>42733</c:v>
                </c:pt>
                <c:pt idx="171">
                  <c:v>42732</c:v>
                </c:pt>
                <c:pt idx="172">
                  <c:v>42731</c:v>
                </c:pt>
                <c:pt idx="173">
                  <c:v>42727</c:v>
                </c:pt>
                <c:pt idx="174">
                  <c:v>42726</c:v>
                </c:pt>
                <c:pt idx="175">
                  <c:v>42725</c:v>
                </c:pt>
                <c:pt idx="176">
                  <c:v>42724</c:v>
                </c:pt>
                <c:pt idx="177">
                  <c:v>42723</c:v>
                </c:pt>
                <c:pt idx="178">
                  <c:v>42720</c:v>
                </c:pt>
                <c:pt idx="179">
                  <c:v>42719</c:v>
                </c:pt>
                <c:pt idx="180">
                  <c:v>42718</c:v>
                </c:pt>
                <c:pt idx="181">
                  <c:v>42717</c:v>
                </c:pt>
                <c:pt idx="182">
                  <c:v>42716</c:v>
                </c:pt>
                <c:pt idx="183">
                  <c:v>42713</c:v>
                </c:pt>
                <c:pt idx="184">
                  <c:v>42712</c:v>
                </c:pt>
                <c:pt idx="185">
                  <c:v>42711</c:v>
                </c:pt>
                <c:pt idx="186">
                  <c:v>42710</c:v>
                </c:pt>
                <c:pt idx="187">
                  <c:v>42709</c:v>
                </c:pt>
                <c:pt idx="188">
                  <c:v>42706</c:v>
                </c:pt>
                <c:pt idx="189">
                  <c:v>42705</c:v>
                </c:pt>
                <c:pt idx="190">
                  <c:v>42704</c:v>
                </c:pt>
                <c:pt idx="191">
                  <c:v>42703</c:v>
                </c:pt>
                <c:pt idx="192">
                  <c:v>42702</c:v>
                </c:pt>
                <c:pt idx="193">
                  <c:v>42699</c:v>
                </c:pt>
                <c:pt idx="194">
                  <c:v>42697</c:v>
                </c:pt>
                <c:pt idx="195">
                  <c:v>42696</c:v>
                </c:pt>
                <c:pt idx="196">
                  <c:v>42695</c:v>
                </c:pt>
                <c:pt idx="197">
                  <c:v>42692</c:v>
                </c:pt>
                <c:pt idx="198">
                  <c:v>42691</c:v>
                </c:pt>
                <c:pt idx="199">
                  <c:v>42690</c:v>
                </c:pt>
                <c:pt idx="200">
                  <c:v>42689</c:v>
                </c:pt>
                <c:pt idx="201">
                  <c:v>42688</c:v>
                </c:pt>
                <c:pt idx="202">
                  <c:v>42685</c:v>
                </c:pt>
                <c:pt idx="203">
                  <c:v>42684</c:v>
                </c:pt>
                <c:pt idx="204">
                  <c:v>42683</c:v>
                </c:pt>
                <c:pt idx="205">
                  <c:v>42682</c:v>
                </c:pt>
                <c:pt idx="206">
                  <c:v>42681</c:v>
                </c:pt>
                <c:pt idx="207">
                  <c:v>42678</c:v>
                </c:pt>
                <c:pt idx="208">
                  <c:v>42677</c:v>
                </c:pt>
                <c:pt idx="209">
                  <c:v>42676</c:v>
                </c:pt>
                <c:pt idx="210">
                  <c:v>42675</c:v>
                </c:pt>
                <c:pt idx="211">
                  <c:v>42674</c:v>
                </c:pt>
                <c:pt idx="212">
                  <c:v>42671</c:v>
                </c:pt>
                <c:pt idx="213">
                  <c:v>42670</c:v>
                </c:pt>
                <c:pt idx="214">
                  <c:v>42669</c:v>
                </c:pt>
                <c:pt idx="215">
                  <c:v>42668</c:v>
                </c:pt>
                <c:pt idx="216">
                  <c:v>42667</c:v>
                </c:pt>
                <c:pt idx="217">
                  <c:v>42664</c:v>
                </c:pt>
                <c:pt idx="218">
                  <c:v>42663</c:v>
                </c:pt>
                <c:pt idx="219">
                  <c:v>42662</c:v>
                </c:pt>
                <c:pt idx="220">
                  <c:v>42661</c:v>
                </c:pt>
                <c:pt idx="221">
                  <c:v>42660</c:v>
                </c:pt>
                <c:pt idx="222">
                  <c:v>42657</c:v>
                </c:pt>
                <c:pt idx="223">
                  <c:v>42656</c:v>
                </c:pt>
                <c:pt idx="224">
                  <c:v>42655</c:v>
                </c:pt>
                <c:pt idx="225">
                  <c:v>42654</c:v>
                </c:pt>
                <c:pt idx="226">
                  <c:v>42653</c:v>
                </c:pt>
                <c:pt idx="227">
                  <c:v>42650</c:v>
                </c:pt>
                <c:pt idx="228">
                  <c:v>42649</c:v>
                </c:pt>
                <c:pt idx="229">
                  <c:v>42648</c:v>
                </c:pt>
                <c:pt idx="230">
                  <c:v>42647</c:v>
                </c:pt>
                <c:pt idx="231">
                  <c:v>42646</c:v>
                </c:pt>
                <c:pt idx="232">
                  <c:v>42643</c:v>
                </c:pt>
                <c:pt idx="233">
                  <c:v>42642</c:v>
                </c:pt>
                <c:pt idx="234">
                  <c:v>42641</c:v>
                </c:pt>
                <c:pt idx="235">
                  <c:v>42640</c:v>
                </c:pt>
                <c:pt idx="236">
                  <c:v>42639</c:v>
                </c:pt>
                <c:pt idx="237">
                  <c:v>42636</c:v>
                </c:pt>
                <c:pt idx="238">
                  <c:v>42635</c:v>
                </c:pt>
                <c:pt idx="239">
                  <c:v>42634</c:v>
                </c:pt>
                <c:pt idx="240">
                  <c:v>42633</c:v>
                </c:pt>
                <c:pt idx="241">
                  <c:v>42632</c:v>
                </c:pt>
                <c:pt idx="242">
                  <c:v>42629</c:v>
                </c:pt>
                <c:pt idx="243">
                  <c:v>42628</c:v>
                </c:pt>
                <c:pt idx="244">
                  <c:v>42627</c:v>
                </c:pt>
                <c:pt idx="245">
                  <c:v>42626</c:v>
                </c:pt>
                <c:pt idx="246">
                  <c:v>42625</c:v>
                </c:pt>
                <c:pt idx="247">
                  <c:v>42622</c:v>
                </c:pt>
                <c:pt idx="248">
                  <c:v>42621</c:v>
                </c:pt>
                <c:pt idx="249">
                  <c:v>42620</c:v>
                </c:pt>
                <c:pt idx="250">
                  <c:v>42619</c:v>
                </c:pt>
              </c:numCache>
            </c:numRef>
          </c:cat>
          <c:val>
            <c:numRef>
              <c:f>[Oil_graphs.xlsx]Brent_WTI_Spread_Graph!$D$2:$D$252</c:f>
              <c:numCache>
                <c:formatCode>General</c:formatCode>
                <c:ptCount val="251"/>
                <c:pt idx="0">
                  <c:v>-5.4600000000000009</c:v>
                </c:pt>
                <c:pt idx="1">
                  <c:v>-5.1500000000000057</c:v>
                </c:pt>
                <c:pt idx="2">
                  <c:v>-4.8999999999999986</c:v>
                </c:pt>
                <c:pt idx="3">
                  <c:v>-5.5600000000000023</c:v>
                </c:pt>
                <c:pt idx="4">
                  <c:v>-5.32</c:v>
                </c:pt>
                <c:pt idx="5">
                  <c:v>-4.5399999999999991</c:v>
                </c:pt>
                <c:pt idx="6">
                  <c:v>-4.6099999999999994</c:v>
                </c:pt>
                <c:pt idx="7">
                  <c:v>-4.1600000000000037</c:v>
                </c:pt>
                <c:pt idx="8">
                  <c:v>-4.2299999999999969</c:v>
                </c:pt>
                <c:pt idx="9">
                  <c:v>-4.2899999999999991</c:v>
                </c:pt>
                <c:pt idx="10">
                  <c:v>-4.2100000000000009</c:v>
                </c:pt>
                <c:pt idx="11">
                  <c:v>-3.9399999999999977</c:v>
                </c:pt>
                <c:pt idx="12">
                  <c:v>-3.490000000000002</c:v>
                </c:pt>
                <c:pt idx="13">
                  <c:v>-3.25</c:v>
                </c:pt>
                <c:pt idx="14">
                  <c:v>-3.1399999999999935</c:v>
                </c:pt>
                <c:pt idx="15">
                  <c:v>-3.2800000000000011</c:v>
                </c:pt>
                <c:pt idx="16">
                  <c:v>-3.3099999999999952</c:v>
                </c:pt>
                <c:pt idx="17">
                  <c:v>-3.1400000000000006</c:v>
                </c:pt>
                <c:pt idx="18">
                  <c:v>-2.9699999999999989</c:v>
                </c:pt>
                <c:pt idx="19">
                  <c:v>-2.9799999999999969</c:v>
                </c:pt>
                <c:pt idx="20">
                  <c:v>-2.8400000000000034</c:v>
                </c:pt>
                <c:pt idx="21">
                  <c:v>-2.9799999999999969</c:v>
                </c:pt>
                <c:pt idx="22">
                  <c:v>-2.769999999999996</c:v>
                </c:pt>
                <c:pt idx="23">
                  <c:v>-2.6200000000000045</c:v>
                </c:pt>
                <c:pt idx="24">
                  <c:v>-2.4799999999999969</c:v>
                </c:pt>
                <c:pt idx="25">
                  <c:v>-2.8100000000000023</c:v>
                </c:pt>
                <c:pt idx="26">
                  <c:v>-2.4500000000000028</c:v>
                </c:pt>
                <c:pt idx="27">
                  <c:v>-2.2199999999999989</c:v>
                </c:pt>
                <c:pt idx="28">
                  <c:v>-2.3100000000000023</c:v>
                </c:pt>
                <c:pt idx="29">
                  <c:v>-2.259999999999998</c:v>
                </c:pt>
                <c:pt idx="30">
                  <c:v>-2.2899999999999991</c:v>
                </c:pt>
                <c:pt idx="31">
                  <c:v>-2.509999999999998</c:v>
                </c:pt>
                <c:pt idx="32">
                  <c:v>-2.5800000000000054</c:v>
                </c:pt>
                <c:pt idx="33">
                  <c:v>-2.4400000000000048</c:v>
                </c:pt>
                <c:pt idx="34">
                  <c:v>-2.3999999999999986</c:v>
                </c:pt>
                <c:pt idx="35">
                  <c:v>-2.3699999999999974</c:v>
                </c:pt>
                <c:pt idx="36">
                  <c:v>-2.3400000000000034</c:v>
                </c:pt>
                <c:pt idx="37">
                  <c:v>-2.25</c:v>
                </c:pt>
                <c:pt idx="38">
                  <c:v>-2.480000000000004</c:v>
                </c:pt>
                <c:pt idx="39">
                  <c:v>-2.480000000000004</c:v>
                </c:pt>
                <c:pt idx="40">
                  <c:v>-2.480000000000004</c:v>
                </c:pt>
                <c:pt idx="41">
                  <c:v>-2.5899999999999963</c:v>
                </c:pt>
                <c:pt idx="42">
                  <c:v>-2.6599999999999966</c:v>
                </c:pt>
                <c:pt idx="43">
                  <c:v>-2.6099999999999994</c:v>
                </c:pt>
                <c:pt idx="44">
                  <c:v>-1.8800000000000026</c:v>
                </c:pt>
                <c:pt idx="45">
                  <c:v>-2.490000000000002</c:v>
                </c:pt>
                <c:pt idx="46">
                  <c:v>-2.5700000000000003</c:v>
                </c:pt>
                <c:pt idx="47">
                  <c:v>-2.4099999999999966</c:v>
                </c:pt>
                <c:pt idx="48">
                  <c:v>-2.4499999999999957</c:v>
                </c:pt>
                <c:pt idx="49">
                  <c:v>-2.5300000000000011</c:v>
                </c:pt>
                <c:pt idx="50">
                  <c:v>-2.4799999999999969</c:v>
                </c:pt>
                <c:pt idx="51">
                  <c:v>-2.2899999999999991</c:v>
                </c:pt>
                <c:pt idx="52">
                  <c:v>-2.7900000000000063</c:v>
                </c:pt>
                <c:pt idx="53">
                  <c:v>-2.7099999999999937</c:v>
                </c:pt>
                <c:pt idx="54">
                  <c:v>-2.6299999999999955</c:v>
                </c:pt>
                <c:pt idx="55">
                  <c:v>-2.4600000000000009</c:v>
                </c:pt>
                <c:pt idx="56">
                  <c:v>-2.2700000000000031</c:v>
                </c:pt>
                <c:pt idx="57">
                  <c:v>-2.259999999999998</c:v>
                </c:pt>
                <c:pt idx="58">
                  <c:v>-2.2100000000000009</c:v>
                </c:pt>
                <c:pt idx="59">
                  <c:v>-2.3200000000000003</c:v>
                </c:pt>
                <c:pt idx="60">
                  <c:v>-2.2199999999999989</c:v>
                </c:pt>
                <c:pt idx="61">
                  <c:v>-2.3400000000000034</c:v>
                </c:pt>
                <c:pt idx="62">
                  <c:v>-1.9299999999999997</c:v>
                </c:pt>
                <c:pt idx="63">
                  <c:v>-2.0700000000000003</c:v>
                </c:pt>
                <c:pt idx="64">
                  <c:v>-2.2900000000000063</c:v>
                </c:pt>
                <c:pt idx="65">
                  <c:v>-2.2700000000000031</c:v>
                </c:pt>
                <c:pt idx="66">
                  <c:v>-1.990000000000002</c:v>
                </c:pt>
                <c:pt idx="67">
                  <c:v>-2.1800000000000068</c:v>
                </c:pt>
                <c:pt idx="68">
                  <c:v>-2.3500000000000014</c:v>
                </c:pt>
                <c:pt idx="69">
                  <c:v>-2.5600000000000023</c:v>
                </c:pt>
                <c:pt idx="70">
                  <c:v>-2.6000000000000014</c:v>
                </c:pt>
                <c:pt idx="71">
                  <c:v>-2.6799999999999997</c:v>
                </c:pt>
                <c:pt idx="72">
                  <c:v>-3.1400000000000006</c:v>
                </c:pt>
                <c:pt idx="73">
                  <c:v>-3.2800000000000011</c:v>
                </c:pt>
                <c:pt idx="74">
                  <c:v>-3.1599999999999966</c:v>
                </c:pt>
                <c:pt idx="75">
                  <c:v>-3.1400000000000006</c:v>
                </c:pt>
                <c:pt idx="76">
                  <c:v>-2.990000000000002</c:v>
                </c:pt>
                <c:pt idx="77">
                  <c:v>-2.9699999999999989</c:v>
                </c:pt>
                <c:pt idx="78">
                  <c:v>-3</c:v>
                </c:pt>
                <c:pt idx="79">
                  <c:v>-2.9400000000000048</c:v>
                </c:pt>
                <c:pt idx="80">
                  <c:v>-2.8900000000000006</c:v>
                </c:pt>
                <c:pt idx="81">
                  <c:v>-2.8499999999999943</c:v>
                </c:pt>
                <c:pt idx="82">
                  <c:v>-2.9100000000000037</c:v>
                </c:pt>
                <c:pt idx="83">
                  <c:v>-2.8800000000000026</c:v>
                </c:pt>
                <c:pt idx="84">
                  <c:v>-2.8599999999999994</c:v>
                </c:pt>
                <c:pt idx="85">
                  <c:v>-2.9699999999999989</c:v>
                </c:pt>
                <c:pt idx="86">
                  <c:v>-2.8000000000000043</c:v>
                </c:pt>
                <c:pt idx="87">
                  <c:v>-2.6799999999999997</c:v>
                </c:pt>
                <c:pt idx="88">
                  <c:v>-2.3999999999999986</c:v>
                </c:pt>
                <c:pt idx="89">
                  <c:v>-2.4699999999999989</c:v>
                </c:pt>
                <c:pt idx="90">
                  <c:v>-2.2000000000000028</c:v>
                </c:pt>
                <c:pt idx="91">
                  <c:v>-2.5399999999999991</c:v>
                </c:pt>
                <c:pt idx="92">
                  <c:v>-2.3700000000000045</c:v>
                </c:pt>
                <c:pt idx="93">
                  <c:v>-2.3400000000000034</c:v>
                </c:pt>
                <c:pt idx="94">
                  <c:v>-2.7199999999999989</c:v>
                </c:pt>
                <c:pt idx="95">
                  <c:v>-2.490000000000002</c:v>
                </c:pt>
                <c:pt idx="96">
                  <c:v>-2.480000000000004</c:v>
                </c:pt>
                <c:pt idx="97">
                  <c:v>-2.7100000000000009</c:v>
                </c:pt>
                <c:pt idx="98">
                  <c:v>-2.7100000000000009</c:v>
                </c:pt>
                <c:pt idx="99">
                  <c:v>-2.75</c:v>
                </c:pt>
                <c:pt idx="100">
                  <c:v>-2.8299999999999983</c:v>
                </c:pt>
                <c:pt idx="101">
                  <c:v>-2.8999999999999986</c:v>
                </c:pt>
                <c:pt idx="102">
                  <c:v>-3</c:v>
                </c:pt>
                <c:pt idx="103">
                  <c:v>-3.1899999999999977</c:v>
                </c:pt>
                <c:pt idx="104">
                  <c:v>-3.2100000000000009</c:v>
                </c:pt>
                <c:pt idx="105">
                  <c:v>-3.1400000000000006</c:v>
                </c:pt>
                <c:pt idx="106">
                  <c:v>-2.8799999999999955</c:v>
                </c:pt>
                <c:pt idx="107">
                  <c:v>-2.2299999999999969</c:v>
                </c:pt>
                <c:pt idx="108">
                  <c:v>-2.6099999999999994</c:v>
                </c:pt>
                <c:pt idx="109">
                  <c:v>-2.9100000000000037</c:v>
                </c:pt>
                <c:pt idx="110">
                  <c:v>-2.9600000000000009</c:v>
                </c:pt>
                <c:pt idx="111">
                  <c:v>-3.0200000000000031</c:v>
                </c:pt>
                <c:pt idx="112">
                  <c:v>-2.8299999999999983</c:v>
                </c:pt>
                <c:pt idx="113">
                  <c:v>-2.8599999999999994</c:v>
                </c:pt>
                <c:pt idx="114">
                  <c:v>-2.6000000000000014</c:v>
                </c:pt>
                <c:pt idx="115">
                  <c:v>-3.6199999999999974</c:v>
                </c:pt>
                <c:pt idx="116">
                  <c:v>-3.3999999999999986</c:v>
                </c:pt>
                <c:pt idx="117">
                  <c:v>-2.9799999999999969</c:v>
                </c:pt>
                <c:pt idx="118">
                  <c:v>-2.990000000000002</c:v>
                </c:pt>
                <c:pt idx="119">
                  <c:v>-2.9500000000000028</c:v>
                </c:pt>
                <c:pt idx="120">
                  <c:v>-3.2000000000000028</c:v>
                </c:pt>
                <c:pt idx="121">
                  <c:v>-2.9500000000000028</c:v>
                </c:pt>
                <c:pt idx="122">
                  <c:v>-2.8799999999999955</c:v>
                </c:pt>
                <c:pt idx="123">
                  <c:v>-2.9099999999999966</c:v>
                </c:pt>
                <c:pt idx="124">
                  <c:v>-2.8299999999999983</c:v>
                </c:pt>
                <c:pt idx="125">
                  <c:v>-2.7800000000000011</c:v>
                </c:pt>
                <c:pt idx="126">
                  <c:v>-2.8099999999999952</c:v>
                </c:pt>
                <c:pt idx="127">
                  <c:v>-2.5700000000000003</c:v>
                </c:pt>
                <c:pt idx="128">
                  <c:v>-2.4699999999999989</c:v>
                </c:pt>
                <c:pt idx="129">
                  <c:v>-2.5300000000000011</c:v>
                </c:pt>
                <c:pt idx="130">
                  <c:v>-1.5800000000000054</c:v>
                </c:pt>
                <c:pt idx="131">
                  <c:v>-1.8800000000000026</c:v>
                </c:pt>
                <c:pt idx="132">
                  <c:v>-2</c:v>
                </c:pt>
                <c:pt idx="133">
                  <c:v>-2.1299999999999955</c:v>
                </c:pt>
                <c:pt idx="134">
                  <c:v>-2.25</c:v>
                </c:pt>
                <c:pt idx="135">
                  <c:v>-2.5999999999999943</c:v>
                </c:pt>
                <c:pt idx="136">
                  <c:v>-2.4100000000000037</c:v>
                </c:pt>
                <c:pt idx="137">
                  <c:v>-2.2899999999999991</c:v>
                </c:pt>
                <c:pt idx="138">
                  <c:v>-2.6400000000000006</c:v>
                </c:pt>
                <c:pt idx="139">
                  <c:v>-2.769999999999996</c:v>
                </c:pt>
                <c:pt idx="140">
                  <c:v>-2.6600000000000037</c:v>
                </c:pt>
                <c:pt idx="141">
                  <c:v>-2.8400000000000034</c:v>
                </c:pt>
                <c:pt idx="142">
                  <c:v>-2.6300000000000026</c:v>
                </c:pt>
                <c:pt idx="143">
                  <c:v>-2.779999999999994</c:v>
                </c:pt>
                <c:pt idx="144">
                  <c:v>-2.8799999999999955</c:v>
                </c:pt>
                <c:pt idx="145">
                  <c:v>-2.7100000000000009</c:v>
                </c:pt>
                <c:pt idx="146">
                  <c:v>-2.980000000000004</c:v>
                </c:pt>
                <c:pt idx="147">
                  <c:v>-3.0200000000000031</c:v>
                </c:pt>
                <c:pt idx="148">
                  <c:v>-2.9199999999999946</c:v>
                </c:pt>
                <c:pt idx="149">
                  <c:v>-2.8900000000000006</c:v>
                </c:pt>
                <c:pt idx="150">
                  <c:v>-2.5999999999999943</c:v>
                </c:pt>
                <c:pt idx="151">
                  <c:v>-2.3500000000000014</c:v>
                </c:pt>
                <c:pt idx="152">
                  <c:v>-2.4600000000000009</c:v>
                </c:pt>
                <c:pt idx="153">
                  <c:v>-2.3299999999999983</c:v>
                </c:pt>
                <c:pt idx="154">
                  <c:v>-2.259999999999998</c:v>
                </c:pt>
                <c:pt idx="155">
                  <c:v>-2.4799999999999969</c:v>
                </c:pt>
                <c:pt idx="156">
                  <c:v>-3.0700000000000003</c:v>
                </c:pt>
                <c:pt idx="157">
                  <c:v>-2.7899999999999991</c:v>
                </c:pt>
                <c:pt idx="158">
                  <c:v>-2.8400000000000034</c:v>
                </c:pt>
                <c:pt idx="159">
                  <c:v>-2.990000000000002</c:v>
                </c:pt>
                <c:pt idx="160">
                  <c:v>-3.0800000000000054</c:v>
                </c:pt>
                <c:pt idx="161">
                  <c:v>-3</c:v>
                </c:pt>
                <c:pt idx="162">
                  <c:v>-2.8500000000000014</c:v>
                </c:pt>
                <c:pt idx="163">
                  <c:v>-2.8200000000000003</c:v>
                </c:pt>
                <c:pt idx="164">
                  <c:v>-2.9799999999999969</c:v>
                </c:pt>
                <c:pt idx="165">
                  <c:v>-3.1099999999999994</c:v>
                </c:pt>
                <c:pt idx="166">
                  <c:v>-3.1300000000000026</c:v>
                </c:pt>
                <c:pt idx="167">
                  <c:v>-3.2000000000000028</c:v>
                </c:pt>
                <c:pt idx="168">
                  <c:v>-3.1400000000000006</c:v>
                </c:pt>
                <c:pt idx="169">
                  <c:v>-3.1000000000000014</c:v>
                </c:pt>
                <c:pt idx="170">
                  <c:v>-2.3699999999999974</c:v>
                </c:pt>
                <c:pt idx="171">
                  <c:v>-2.1599999999999966</c:v>
                </c:pt>
                <c:pt idx="172">
                  <c:v>-2.1900000000000048</c:v>
                </c:pt>
                <c:pt idx="173">
                  <c:v>-2.1399999999999935</c:v>
                </c:pt>
                <c:pt idx="174">
                  <c:v>-2.0999999999999943</c:v>
                </c:pt>
                <c:pt idx="175">
                  <c:v>-1.9699999999999989</c:v>
                </c:pt>
                <c:pt idx="176">
                  <c:v>-3.1200000000000045</c:v>
                </c:pt>
                <c:pt idx="177">
                  <c:v>-2.8000000000000043</c:v>
                </c:pt>
                <c:pt idx="178">
                  <c:v>-3.3100000000000023</c:v>
                </c:pt>
                <c:pt idx="179">
                  <c:v>-3.1200000000000045</c:v>
                </c:pt>
                <c:pt idx="180">
                  <c:v>-2.8599999999999994</c:v>
                </c:pt>
                <c:pt idx="181">
                  <c:v>-2.740000000000002</c:v>
                </c:pt>
                <c:pt idx="182">
                  <c:v>-2.8599999999999994</c:v>
                </c:pt>
                <c:pt idx="183">
                  <c:v>-2.8299999999999983</c:v>
                </c:pt>
                <c:pt idx="184">
                  <c:v>-3.0499999999999972</c:v>
                </c:pt>
                <c:pt idx="185">
                  <c:v>-3.2299999999999969</c:v>
                </c:pt>
                <c:pt idx="186">
                  <c:v>-3</c:v>
                </c:pt>
                <c:pt idx="187">
                  <c:v>-3.1499999999999986</c:v>
                </c:pt>
                <c:pt idx="188">
                  <c:v>-2.7800000000000011</c:v>
                </c:pt>
                <c:pt idx="189">
                  <c:v>-2.8799999999999955</c:v>
                </c:pt>
                <c:pt idx="190">
                  <c:v>-1.0300000000000011</c:v>
                </c:pt>
                <c:pt idx="191">
                  <c:v>-1.1500000000000057</c:v>
                </c:pt>
                <c:pt idx="192">
                  <c:v>-1.1600000000000037</c:v>
                </c:pt>
                <c:pt idx="193">
                  <c:v>-1.1799999999999997</c:v>
                </c:pt>
                <c:pt idx="194">
                  <c:v>-0.99000000000000199</c:v>
                </c:pt>
                <c:pt idx="195">
                  <c:v>-1.0899999999999963</c:v>
                </c:pt>
                <c:pt idx="196">
                  <c:v>-1.4099999999999966</c:v>
                </c:pt>
                <c:pt idx="197">
                  <c:v>-1.1700000000000017</c:v>
                </c:pt>
                <c:pt idx="198">
                  <c:v>-1.0700000000000003</c:v>
                </c:pt>
                <c:pt idx="199">
                  <c:v>-1.0600000000000023</c:v>
                </c:pt>
                <c:pt idx="200">
                  <c:v>-1.1400000000000006</c:v>
                </c:pt>
                <c:pt idx="201">
                  <c:v>-1.1099999999999994</c:v>
                </c:pt>
                <c:pt idx="202">
                  <c:v>-1.3400000000000034</c:v>
                </c:pt>
                <c:pt idx="203">
                  <c:v>-1.1800000000000068</c:v>
                </c:pt>
                <c:pt idx="204">
                  <c:v>-1.0899999999999963</c:v>
                </c:pt>
                <c:pt idx="205">
                  <c:v>-1.0600000000000023</c:v>
                </c:pt>
                <c:pt idx="206">
                  <c:v>-1.259999999999998</c:v>
                </c:pt>
                <c:pt idx="207">
                  <c:v>-1.509999999999998</c:v>
                </c:pt>
                <c:pt idx="208">
                  <c:v>-1.6900000000000048</c:v>
                </c:pt>
                <c:pt idx="209">
                  <c:v>-1.519999999999996</c:v>
                </c:pt>
                <c:pt idx="210">
                  <c:v>-1.4699999999999989</c:v>
                </c:pt>
                <c:pt idx="211">
                  <c:v>-1.4399999999999977</c:v>
                </c:pt>
                <c:pt idx="212">
                  <c:v>-1.009999999999998</c:v>
                </c:pt>
                <c:pt idx="213">
                  <c:v>-0.75</c:v>
                </c:pt>
                <c:pt idx="214">
                  <c:v>-0.79999999999999716</c:v>
                </c:pt>
                <c:pt idx="215">
                  <c:v>-0.82999999999999829</c:v>
                </c:pt>
                <c:pt idx="216">
                  <c:v>-0.93999999999999773</c:v>
                </c:pt>
                <c:pt idx="217">
                  <c:v>-0.92999999999999972</c:v>
                </c:pt>
                <c:pt idx="218">
                  <c:v>-0.95000000000000284</c:v>
                </c:pt>
                <c:pt idx="219">
                  <c:v>-1.0700000000000003</c:v>
                </c:pt>
                <c:pt idx="220">
                  <c:v>-1.3900000000000006</c:v>
                </c:pt>
                <c:pt idx="221">
                  <c:v>-1.5800000000000054</c:v>
                </c:pt>
                <c:pt idx="222">
                  <c:v>-1.6000000000000014</c:v>
                </c:pt>
                <c:pt idx="223">
                  <c:v>-1.5900000000000034</c:v>
                </c:pt>
                <c:pt idx="224">
                  <c:v>-1.6300000000000026</c:v>
                </c:pt>
                <c:pt idx="225">
                  <c:v>-1.6199999999999974</c:v>
                </c:pt>
                <c:pt idx="226">
                  <c:v>-1.7899999999999991</c:v>
                </c:pt>
                <c:pt idx="227">
                  <c:v>-2.1199999999999974</c:v>
                </c:pt>
                <c:pt idx="228">
                  <c:v>-2.0700000000000003</c:v>
                </c:pt>
                <c:pt idx="229">
                  <c:v>-2.0300000000000011</c:v>
                </c:pt>
                <c:pt idx="230">
                  <c:v>-2.1799999999999997</c:v>
                </c:pt>
                <c:pt idx="231">
                  <c:v>-2.0799999999999983</c:v>
                </c:pt>
                <c:pt idx="232">
                  <c:v>-0.82000000000000028</c:v>
                </c:pt>
                <c:pt idx="233">
                  <c:v>-1.4100000000000037</c:v>
                </c:pt>
                <c:pt idx="234">
                  <c:v>-1.6400000000000006</c:v>
                </c:pt>
                <c:pt idx="235">
                  <c:v>-1.2999999999999972</c:v>
                </c:pt>
                <c:pt idx="236">
                  <c:v>-1.4200000000000017</c:v>
                </c:pt>
                <c:pt idx="237">
                  <c:v>-1.4100000000000037</c:v>
                </c:pt>
                <c:pt idx="238">
                  <c:v>-1.3299999999999983</c:v>
                </c:pt>
                <c:pt idx="239">
                  <c:v>-1.4899999999999949</c:v>
                </c:pt>
                <c:pt idx="240">
                  <c:v>-2.4400000000000048</c:v>
                </c:pt>
                <c:pt idx="241">
                  <c:v>-2.6500000000000057</c:v>
                </c:pt>
                <c:pt idx="242">
                  <c:v>-2.740000000000002</c:v>
                </c:pt>
                <c:pt idx="243">
                  <c:v>-2.6800000000000068</c:v>
                </c:pt>
                <c:pt idx="244">
                  <c:v>-2.2700000000000031</c:v>
                </c:pt>
                <c:pt idx="245">
                  <c:v>-2.2000000000000028</c:v>
                </c:pt>
                <c:pt idx="246">
                  <c:v>-2.0300000000000011</c:v>
                </c:pt>
                <c:pt idx="247">
                  <c:v>-2.1299999999999955</c:v>
                </c:pt>
                <c:pt idx="248">
                  <c:v>-2.3700000000000045</c:v>
                </c:pt>
                <c:pt idx="249">
                  <c:v>-2.4799999999999969</c:v>
                </c:pt>
                <c:pt idx="250">
                  <c:v>-2.4299999999999997</c:v>
                </c:pt>
              </c:numCache>
            </c:numRef>
          </c:val>
          <c:smooth val="0"/>
        </c:ser>
        <c:dLbls>
          <c:showLegendKey val="0"/>
          <c:showVal val="0"/>
          <c:showCatName val="0"/>
          <c:showSerName val="0"/>
          <c:showPercent val="0"/>
          <c:showBubbleSize val="0"/>
        </c:dLbls>
        <c:smooth val="0"/>
        <c:axId val="287430176"/>
        <c:axId val="287430736"/>
      </c:lineChart>
      <c:dateAx>
        <c:axId val="287430176"/>
        <c:scaling>
          <c:orientation val="minMax"/>
        </c:scaling>
        <c:delete val="0"/>
        <c:axPos val="b"/>
        <c:numFmt formatCode="mmm\-yy" sourceLinked="0"/>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430736"/>
        <c:crosses val="autoZero"/>
        <c:auto val="1"/>
        <c:lblOffset val="100"/>
        <c:baseTimeUnit val="days"/>
      </c:dateAx>
      <c:valAx>
        <c:axId val="287430736"/>
        <c:scaling>
          <c:orientation val="minMax"/>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430176"/>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r>
              <a:rPr lang="en-US" b="1" u="sng"/>
              <a:t>3 mo</a:t>
            </a:r>
            <a:r>
              <a:rPr lang="en-US" b="1" u="sng" baseline="0"/>
              <a:t>nth </a:t>
            </a:r>
            <a:r>
              <a:rPr lang="en-US" b="1" u="sng"/>
              <a:t>Rolling Correlation</a:t>
            </a:r>
          </a:p>
        </c:rich>
      </c:tx>
      <c:layout>
        <c:manualLayout>
          <c:xMode val="edge"/>
          <c:yMode val="edge"/>
          <c:x val="0.23272821462854518"/>
          <c:y val="0"/>
        </c:manualLayout>
      </c:layout>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'[Oil_graphs.xlsx]NRG Returns'!$N$1</c:f>
              <c:strCache>
                <c:ptCount val="1"/>
                <c:pt idx="0">
                  <c:v>WTI_S&amp;P_Rolling_Correl</c:v>
                </c:pt>
              </c:strCache>
            </c:strRef>
          </c:tx>
          <c:spPr>
            <a:ln w="28575" cap="rnd">
              <a:solidFill>
                <a:schemeClr val="accent1"/>
              </a:solidFill>
              <a:round/>
            </a:ln>
            <a:effectLst/>
          </c:spPr>
          <c:marker>
            <c:symbol val="none"/>
          </c:marker>
          <c:cat>
            <c:numRef>
              <c:f>'[Oil_graphs.xlsx]NRG Returns'!$J$2:$J$1192</c:f>
              <c:numCache>
                <c:formatCode>m/d/yyyy</c:formatCode>
                <c:ptCount val="1191"/>
                <c:pt idx="0">
                  <c:v>42979</c:v>
                </c:pt>
                <c:pt idx="1">
                  <c:v>42978</c:v>
                </c:pt>
                <c:pt idx="2">
                  <c:v>42977</c:v>
                </c:pt>
                <c:pt idx="3">
                  <c:v>42976</c:v>
                </c:pt>
                <c:pt idx="4">
                  <c:v>42975</c:v>
                </c:pt>
                <c:pt idx="5">
                  <c:v>42972</c:v>
                </c:pt>
                <c:pt idx="6">
                  <c:v>42971</c:v>
                </c:pt>
                <c:pt idx="7">
                  <c:v>42970</c:v>
                </c:pt>
                <c:pt idx="8">
                  <c:v>42969</c:v>
                </c:pt>
                <c:pt idx="9">
                  <c:v>42968</c:v>
                </c:pt>
                <c:pt idx="10">
                  <c:v>42965</c:v>
                </c:pt>
                <c:pt idx="11">
                  <c:v>42964</c:v>
                </c:pt>
                <c:pt idx="12">
                  <c:v>42963</c:v>
                </c:pt>
                <c:pt idx="13">
                  <c:v>42962</c:v>
                </c:pt>
                <c:pt idx="14">
                  <c:v>42961</c:v>
                </c:pt>
                <c:pt idx="15">
                  <c:v>42958</c:v>
                </c:pt>
                <c:pt idx="16">
                  <c:v>42957</c:v>
                </c:pt>
                <c:pt idx="17">
                  <c:v>42956</c:v>
                </c:pt>
                <c:pt idx="18">
                  <c:v>42955</c:v>
                </c:pt>
                <c:pt idx="19">
                  <c:v>42954</c:v>
                </c:pt>
                <c:pt idx="20">
                  <c:v>42951</c:v>
                </c:pt>
                <c:pt idx="21">
                  <c:v>42950</c:v>
                </c:pt>
                <c:pt idx="22">
                  <c:v>42949</c:v>
                </c:pt>
                <c:pt idx="23">
                  <c:v>42948</c:v>
                </c:pt>
                <c:pt idx="24">
                  <c:v>42947</c:v>
                </c:pt>
                <c:pt idx="25">
                  <c:v>42944</c:v>
                </c:pt>
                <c:pt idx="26">
                  <c:v>42943</c:v>
                </c:pt>
                <c:pt idx="27">
                  <c:v>42942</c:v>
                </c:pt>
                <c:pt idx="28">
                  <c:v>42941</c:v>
                </c:pt>
                <c:pt idx="29">
                  <c:v>42940</c:v>
                </c:pt>
                <c:pt idx="30">
                  <c:v>42937</c:v>
                </c:pt>
                <c:pt idx="31">
                  <c:v>42936</c:v>
                </c:pt>
                <c:pt idx="32">
                  <c:v>42935</c:v>
                </c:pt>
                <c:pt idx="33">
                  <c:v>42934</c:v>
                </c:pt>
                <c:pt idx="34">
                  <c:v>42933</c:v>
                </c:pt>
                <c:pt idx="35">
                  <c:v>42930</c:v>
                </c:pt>
                <c:pt idx="36">
                  <c:v>42929</c:v>
                </c:pt>
                <c:pt idx="37">
                  <c:v>42928</c:v>
                </c:pt>
                <c:pt idx="38">
                  <c:v>42927</c:v>
                </c:pt>
                <c:pt idx="39">
                  <c:v>42926</c:v>
                </c:pt>
                <c:pt idx="40">
                  <c:v>42923</c:v>
                </c:pt>
                <c:pt idx="41">
                  <c:v>42922</c:v>
                </c:pt>
                <c:pt idx="42">
                  <c:v>42921</c:v>
                </c:pt>
                <c:pt idx="43">
                  <c:v>42919</c:v>
                </c:pt>
                <c:pt idx="44">
                  <c:v>42916</c:v>
                </c:pt>
                <c:pt idx="45">
                  <c:v>42915</c:v>
                </c:pt>
                <c:pt idx="46">
                  <c:v>42914</c:v>
                </c:pt>
                <c:pt idx="47">
                  <c:v>42913</c:v>
                </c:pt>
                <c:pt idx="48">
                  <c:v>42912</c:v>
                </c:pt>
                <c:pt idx="49">
                  <c:v>42909</c:v>
                </c:pt>
                <c:pt idx="50">
                  <c:v>42908</c:v>
                </c:pt>
                <c:pt idx="51">
                  <c:v>42907</c:v>
                </c:pt>
                <c:pt idx="52">
                  <c:v>42906</c:v>
                </c:pt>
                <c:pt idx="53">
                  <c:v>42905</c:v>
                </c:pt>
                <c:pt idx="54">
                  <c:v>42902</c:v>
                </c:pt>
                <c:pt idx="55">
                  <c:v>42901</c:v>
                </c:pt>
                <c:pt idx="56">
                  <c:v>42900</c:v>
                </c:pt>
                <c:pt idx="57">
                  <c:v>42899</c:v>
                </c:pt>
                <c:pt idx="58">
                  <c:v>42898</c:v>
                </c:pt>
                <c:pt idx="59">
                  <c:v>42895</c:v>
                </c:pt>
                <c:pt idx="60">
                  <c:v>42894</c:v>
                </c:pt>
                <c:pt idx="61">
                  <c:v>42893</c:v>
                </c:pt>
                <c:pt idx="62">
                  <c:v>42892</c:v>
                </c:pt>
                <c:pt idx="63">
                  <c:v>42891</c:v>
                </c:pt>
                <c:pt idx="64">
                  <c:v>42888</c:v>
                </c:pt>
                <c:pt idx="65">
                  <c:v>42887</c:v>
                </c:pt>
                <c:pt idx="66">
                  <c:v>42886</c:v>
                </c:pt>
                <c:pt idx="67">
                  <c:v>42885</c:v>
                </c:pt>
                <c:pt idx="68">
                  <c:v>42881</c:v>
                </c:pt>
                <c:pt idx="69">
                  <c:v>42880</c:v>
                </c:pt>
                <c:pt idx="70">
                  <c:v>42879</c:v>
                </c:pt>
                <c:pt idx="71">
                  <c:v>42878</c:v>
                </c:pt>
                <c:pt idx="72">
                  <c:v>42877</c:v>
                </c:pt>
                <c:pt idx="73">
                  <c:v>42874</c:v>
                </c:pt>
                <c:pt idx="74">
                  <c:v>42873</c:v>
                </c:pt>
                <c:pt idx="75">
                  <c:v>42872</c:v>
                </c:pt>
                <c:pt idx="76">
                  <c:v>42871</c:v>
                </c:pt>
                <c:pt idx="77">
                  <c:v>42870</c:v>
                </c:pt>
                <c:pt idx="78">
                  <c:v>42867</c:v>
                </c:pt>
                <c:pt idx="79">
                  <c:v>42866</c:v>
                </c:pt>
                <c:pt idx="80">
                  <c:v>42865</c:v>
                </c:pt>
                <c:pt idx="81">
                  <c:v>42864</c:v>
                </c:pt>
                <c:pt idx="82">
                  <c:v>42863</c:v>
                </c:pt>
                <c:pt idx="83">
                  <c:v>42860</c:v>
                </c:pt>
                <c:pt idx="84">
                  <c:v>42859</c:v>
                </c:pt>
                <c:pt idx="85">
                  <c:v>42858</c:v>
                </c:pt>
                <c:pt idx="86">
                  <c:v>42857</c:v>
                </c:pt>
                <c:pt idx="87">
                  <c:v>42856</c:v>
                </c:pt>
                <c:pt idx="88">
                  <c:v>42853</c:v>
                </c:pt>
                <c:pt idx="89">
                  <c:v>42852</c:v>
                </c:pt>
                <c:pt idx="90">
                  <c:v>42851</c:v>
                </c:pt>
                <c:pt idx="91">
                  <c:v>42850</c:v>
                </c:pt>
                <c:pt idx="92">
                  <c:v>42849</c:v>
                </c:pt>
                <c:pt idx="93">
                  <c:v>42846</c:v>
                </c:pt>
                <c:pt idx="94">
                  <c:v>42845</c:v>
                </c:pt>
                <c:pt idx="95">
                  <c:v>42844</c:v>
                </c:pt>
                <c:pt idx="96">
                  <c:v>42843</c:v>
                </c:pt>
                <c:pt idx="97">
                  <c:v>42842</c:v>
                </c:pt>
                <c:pt idx="98">
                  <c:v>42838</c:v>
                </c:pt>
                <c:pt idx="99">
                  <c:v>42837</c:v>
                </c:pt>
                <c:pt idx="100">
                  <c:v>42836</c:v>
                </c:pt>
                <c:pt idx="101">
                  <c:v>42835</c:v>
                </c:pt>
                <c:pt idx="102">
                  <c:v>42832</c:v>
                </c:pt>
                <c:pt idx="103">
                  <c:v>42831</c:v>
                </c:pt>
                <c:pt idx="104">
                  <c:v>42830</c:v>
                </c:pt>
                <c:pt idx="105">
                  <c:v>42829</c:v>
                </c:pt>
                <c:pt idx="106">
                  <c:v>42828</c:v>
                </c:pt>
                <c:pt idx="107">
                  <c:v>42825</c:v>
                </c:pt>
                <c:pt idx="108">
                  <c:v>42824</c:v>
                </c:pt>
                <c:pt idx="109">
                  <c:v>42823</c:v>
                </c:pt>
                <c:pt idx="110">
                  <c:v>42822</c:v>
                </c:pt>
                <c:pt idx="111">
                  <c:v>42821</c:v>
                </c:pt>
                <c:pt idx="112">
                  <c:v>42818</c:v>
                </c:pt>
                <c:pt idx="113">
                  <c:v>42817</c:v>
                </c:pt>
                <c:pt idx="114">
                  <c:v>42816</c:v>
                </c:pt>
                <c:pt idx="115">
                  <c:v>42815</c:v>
                </c:pt>
                <c:pt idx="116">
                  <c:v>42814</c:v>
                </c:pt>
                <c:pt idx="117">
                  <c:v>42811</c:v>
                </c:pt>
                <c:pt idx="118">
                  <c:v>42810</c:v>
                </c:pt>
                <c:pt idx="119">
                  <c:v>42809</c:v>
                </c:pt>
                <c:pt idx="120">
                  <c:v>42808</c:v>
                </c:pt>
                <c:pt idx="121">
                  <c:v>42807</c:v>
                </c:pt>
                <c:pt idx="122">
                  <c:v>42804</c:v>
                </c:pt>
                <c:pt idx="123">
                  <c:v>42803</c:v>
                </c:pt>
                <c:pt idx="124">
                  <c:v>42802</c:v>
                </c:pt>
                <c:pt idx="125">
                  <c:v>42801</c:v>
                </c:pt>
                <c:pt idx="126">
                  <c:v>42800</c:v>
                </c:pt>
                <c:pt idx="127">
                  <c:v>42797</c:v>
                </c:pt>
                <c:pt idx="128">
                  <c:v>42796</c:v>
                </c:pt>
                <c:pt idx="129">
                  <c:v>42795</c:v>
                </c:pt>
                <c:pt idx="130">
                  <c:v>42794</c:v>
                </c:pt>
                <c:pt idx="131">
                  <c:v>42793</c:v>
                </c:pt>
                <c:pt idx="132">
                  <c:v>42790</c:v>
                </c:pt>
                <c:pt idx="133">
                  <c:v>42789</c:v>
                </c:pt>
                <c:pt idx="134">
                  <c:v>42788</c:v>
                </c:pt>
                <c:pt idx="135">
                  <c:v>42787</c:v>
                </c:pt>
                <c:pt idx="136">
                  <c:v>42783</c:v>
                </c:pt>
                <c:pt idx="137">
                  <c:v>42782</c:v>
                </c:pt>
                <c:pt idx="138">
                  <c:v>42781</c:v>
                </c:pt>
                <c:pt idx="139">
                  <c:v>42780</c:v>
                </c:pt>
                <c:pt idx="140">
                  <c:v>42779</c:v>
                </c:pt>
                <c:pt idx="141">
                  <c:v>42776</c:v>
                </c:pt>
                <c:pt idx="142">
                  <c:v>42775</c:v>
                </c:pt>
                <c:pt idx="143">
                  <c:v>42774</c:v>
                </c:pt>
                <c:pt idx="144">
                  <c:v>42773</c:v>
                </c:pt>
                <c:pt idx="145">
                  <c:v>42772</c:v>
                </c:pt>
                <c:pt idx="146">
                  <c:v>42769</c:v>
                </c:pt>
                <c:pt idx="147">
                  <c:v>42768</c:v>
                </c:pt>
                <c:pt idx="148">
                  <c:v>42767</c:v>
                </c:pt>
                <c:pt idx="149">
                  <c:v>42766</c:v>
                </c:pt>
                <c:pt idx="150">
                  <c:v>42765</c:v>
                </c:pt>
                <c:pt idx="151">
                  <c:v>42762</c:v>
                </c:pt>
                <c:pt idx="152">
                  <c:v>42761</c:v>
                </c:pt>
                <c:pt idx="153">
                  <c:v>42760</c:v>
                </c:pt>
                <c:pt idx="154">
                  <c:v>42759</c:v>
                </c:pt>
                <c:pt idx="155">
                  <c:v>42758</c:v>
                </c:pt>
                <c:pt idx="156">
                  <c:v>42755</c:v>
                </c:pt>
                <c:pt idx="157">
                  <c:v>42754</c:v>
                </c:pt>
                <c:pt idx="158">
                  <c:v>42753</c:v>
                </c:pt>
                <c:pt idx="159">
                  <c:v>42752</c:v>
                </c:pt>
                <c:pt idx="160">
                  <c:v>42748</c:v>
                </c:pt>
                <c:pt idx="161">
                  <c:v>42747</c:v>
                </c:pt>
                <c:pt idx="162">
                  <c:v>42746</c:v>
                </c:pt>
                <c:pt idx="163">
                  <c:v>42745</c:v>
                </c:pt>
                <c:pt idx="164">
                  <c:v>42744</c:v>
                </c:pt>
                <c:pt idx="165">
                  <c:v>42741</c:v>
                </c:pt>
                <c:pt idx="166">
                  <c:v>42740</c:v>
                </c:pt>
                <c:pt idx="167">
                  <c:v>42739</c:v>
                </c:pt>
                <c:pt idx="168">
                  <c:v>42738</c:v>
                </c:pt>
                <c:pt idx="169">
                  <c:v>42734</c:v>
                </c:pt>
                <c:pt idx="170">
                  <c:v>42733</c:v>
                </c:pt>
                <c:pt idx="171">
                  <c:v>42732</c:v>
                </c:pt>
                <c:pt idx="172">
                  <c:v>42731</c:v>
                </c:pt>
                <c:pt idx="173">
                  <c:v>42727</c:v>
                </c:pt>
                <c:pt idx="174">
                  <c:v>42726</c:v>
                </c:pt>
                <c:pt idx="175">
                  <c:v>42725</c:v>
                </c:pt>
                <c:pt idx="176">
                  <c:v>42724</c:v>
                </c:pt>
                <c:pt idx="177">
                  <c:v>42723</c:v>
                </c:pt>
                <c:pt idx="178">
                  <c:v>42720</c:v>
                </c:pt>
                <c:pt idx="179">
                  <c:v>42719</c:v>
                </c:pt>
                <c:pt idx="180">
                  <c:v>42718</c:v>
                </c:pt>
                <c:pt idx="181">
                  <c:v>42717</c:v>
                </c:pt>
                <c:pt idx="182">
                  <c:v>42716</c:v>
                </c:pt>
                <c:pt idx="183">
                  <c:v>42713</c:v>
                </c:pt>
                <c:pt idx="184">
                  <c:v>42712</c:v>
                </c:pt>
                <c:pt idx="185">
                  <c:v>42711</c:v>
                </c:pt>
                <c:pt idx="186">
                  <c:v>42710</c:v>
                </c:pt>
                <c:pt idx="187">
                  <c:v>42709</c:v>
                </c:pt>
                <c:pt idx="188">
                  <c:v>42706</c:v>
                </c:pt>
                <c:pt idx="189">
                  <c:v>42705</c:v>
                </c:pt>
                <c:pt idx="190">
                  <c:v>42704</c:v>
                </c:pt>
                <c:pt idx="191">
                  <c:v>42703</c:v>
                </c:pt>
                <c:pt idx="192">
                  <c:v>42702</c:v>
                </c:pt>
                <c:pt idx="193">
                  <c:v>42699</c:v>
                </c:pt>
                <c:pt idx="194">
                  <c:v>42697</c:v>
                </c:pt>
                <c:pt idx="195">
                  <c:v>42696</c:v>
                </c:pt>
                <c:pt idx="196">
                  <c:v>42695</c:v>
                </c:pt>
                <c:pt idx="197">
                  <c:v>42692</c:v>
                </c:pt>
                <c:pt idx="198">
                  <c:v>42691</c:v>
                </c:pt>
                <c:pt idx="199">
                  <c:v>42690</c:v>
                </c:pt>
                <c:pt idx="200">
                  <c:v>42689</c:v>
                </c:pt>
                <c:pt idx="201">
                  <c:v>42688</c:v>
                </c:pt>
                <c:pt idx="202">
                  <c:v>42685</c:v>
                </c:pt>
                <c:pt idx="203">
                  <c:v>42684</c:v>
                </c:pt>
                <c:pt idx="204">
                  <c:v>42683</c:v>
                </c:pt>
                <c:pt idx="205">
                  <c:v>42682</c:v>
                </c:pt>
                <c:pt idx="206">
                  <c:v>42681</c:v>
                </c:pt>
                <c:pt idx="207">
                  <c:v>42678</c:v>
                </c:pt>
                <c:pt idx="208">
                  <c:v>42677</c:v>
                </c:pt>
                <c:pt idx="209">
                  <c:v>42676</c:v>
                </c:pt>
                <c:pt idx="210">
                  <c:v>42675</c:v>
                </c:pt>
                <c:pt idx="211">
                  <c:v>42674</c:v>
                </c:pt>
                <c:pt idx="212">
                  <c:v>42671</c:v>
                </c:pt>
                <c:pt idx="213">
                  <c:v>42670</c:v>
                </c:pt>
                <c:pt idx="214">
                  <c:v>42669</c:v>
                </c:pt>
                <c:pt idx="215">
                  <c:v>42668</c:v>
                </c:pt>
                <c:pt idx="216">
                  <c:v>42667</c:v>
                </c:pt>
                <c:pt idx="217">
                  <c:v>42664</c:v>
                </c:pt>
                <c:pt idx="218">
                  <c:v>42663</c:v>
                </c:pt>
                <c:pt idx="219">
                  <c:v>42662</c:v>
                </c:pt>
                <c:pt idx="220">
                  <c:v>42661</c:v>
                </c:pt>
                <c:pt idx="221">
                  <c:v>42660</c:v>
                </c:pt>
                <c:pt idx="222">
                  <c:v>42657</c:v>
                </c:pt>
                <c:pt idx="223">
                  <c:v>42656</c:v>
                </c:pt>
                <c:pt idx="224">
                  <c:v>42655</c:v>
                </c:pt>
                <c:pt idx="225">
                  <c:v>42654</c:v>
                </c:pt>
                <c:pt idx="226">
                  <c:v>42653</c:v>
                </c:pt>
                <c:pt idx="227">
                  <c:v>42650</c:v>
                </c:pt>
                <c:pt idx="228">
                  <c:v>42649</c:v>
                </c:pt>
                <c:pt idx="229">
                  <c:v>42648</c:v>
                </c:pt>
                <c:pt idx="230">
                  <c:v>42647</c:v>
                </c:pt>
                <c:pt idx="231">
                  <c:v>42646</c:v>
                </c:pt>
                <c:pt idx="232">
                  <c:v>42643</c:v>
                </c:pt>
                <c:pt idx="233">
                  <c:v>42642</c:v>
                </c:pt>
                <c:pt idx="234">
                  <c:v>42641</c:v>
                </c:pt>
                <c:pt idx="235">
                  <c:v>42640</c:v>
                </c:pt>
                <c:pt idx="236">
                  <c:v>42639</c:v>
                </c:pt>
                <c:pt idx="237">
                  <c:v>42636</c:v>
                </c:pt>
                <c:pt idx="238">
                  <c:v>42635</c:v>
                </c:pt>
                <c:pt idx="239">
                  <c:v>42634</c:v>
                </c:pt>
                <c:pt idx="240">
                  <c:v>42633</c:v>
                </c:pt>
                <c:pt idx="241">
                  <c:v>42632</c:v>
                </c:pt>
                <c:pt idx="242">
                  <c:v>42629</c:v>
                </c:pt>
                <c:pt idx="243">
                  <c:v>42628</c:v>
                </c:pt>
                <c:pt idx="244">
                  <c:v>42627</c:v>
                </c:pt>
                <c:pt idx="245">
                  <c:v>42626</c:v>
                </c:pt>
                <c:pt idx="246">
                  <c:v>42625</c:v>
                </c:pt>
                <c:pt idx="247">
                  <c:v>42622</c:v>
                </c:pt>
                <c:pt idx="248">
                  <c:v>42621</c:v>
                </c:pt>
                <c:pt idx="249">
                  <c:v>42620</c:v>
                </c:pt>
                <c:pt idx="250">
                  <c:v>42619</c:v>
                </c:pt>
                <c:pt idx="251">
                  <c:v>42615</c:v>
                </c:pt>
                <c:pt idx="252">
                  <c:v>42614</c:v>
                </c:pt>
                <c:pt idx="253">
                  <c:v>42613</c:v>
                </c:pt>
                <c:pt idx="254">
                  <c:v>42612</c:v>
                </c:pt>
                <c:pt idx="255">
                  <c:v>42611</c:v>
                </c:pt>
                <c:pt idx="256">
                  <c:v>42608</c:v>
                </c:pt>
                <c:pt idx="257">
                  <c:v>42607</c:v>
                </c:pt>
                <c:pt idx="258">
                  <c:v>42606</c:v>
                </c:pt>
                <c:pt idx="259">
                  <c:v>42605</c:v>
                </c:pt>
                <c:pt idx="260">
                  <c:v>42604</c:v>
                </c:pt>
                <c:pt idx="261">
                  <c:v>42601</c:v>
                </c:pt>
                <c:pt idx="262">
                  <c:v>42600</c:v>
                </c:pt>
                <c:pt idx="263">
                  <c:v>42599</c:v>
                </c:pt>
                <c:pt idx="264">
                  <c:v>42598</c:v>
                </c:pt>
                <c:pt idx="265">
                  <c:v>42597</c:v>
                </c:pt>
                <c:pt idx="266">
                  <c:v>42594</c:v>
                </c:pt>
                <c:pt idx="267">
                  <c:v>42593</c:v>
                </c:pt>
                <c:pt idx="268">
                  <c:v>42592</c:v>
                </c:pt>
                <c:pt idx="269">
                  <c:v>42591</c:v>
                </c:pt>
                <c:pt idx="270">
                  <c:v>42590</c:v>
                </c:pt>
                <c:pt idx="271">
                  <c:v>42587</c:v>
                </c:pt>
                <c:pt idx="272">
                  <c:v>42586</c:v>
                </c:pt>
                <c:pt idx="273">
                  <c:v>42585</c:v>
                </c:pt>
                <c:pt idx="274">
                  <c:v>42584</c:v>
                </c:pt>
                <c:pt idx="275">
                  <c:v>42583</c:v>
                </c:pt>
                <c:pt idx="276">
                  <c:v>42580</c:v>
                </c:pt>
                <c:pt idx="277">
                  <c:v>42579</c:v>
                </c:pt>
                <c:pt idx="278">
                  <c:v>42578</c:v>
                </c:pt>
                <c:pt idx="279">
                  <c:v>42577</c:v>
                </c:pt>
                <c:pt idx="280">
                  <c:v>42576</c:v>
                </c:pt>
                <c:pt idx="281">
                  <c:v>42573</c:v>
                </c:pt>
                <c:pt idx="282">
                  <c:v>42572</c:v>
                </c:pt>
                <c:pt idx="283">
                  <c:v>42571</c:v>
                </c:pt>
                <c:pt idx="284">
                  <c:v>42570</c:v>
                </c:pt>
                <c:pt idx="285">
                  <c:v>42569</c:v>
                </c:pt>
                <c:pt idx="286">
                  <c:v>42566</c:v>
                </c:pt>
                <c:pt idx="287">
                  <c:v>42565</c:v>
                </c:pt>
                <c:pt idx="288">
                  <c:v>42564</c:v>
                </c:pt>
                <c:pt idx="289">
                  <c:v>42563</c:v>
                </c:pt>
                <c:pt idx="290">
                  <c:v>42562</c:v>
                </c:pt>
                <c:pt idx="291">
                  <c:v>42559</c:v>
                </c:pt>
                <c:pt idx="292">
                  <c:v>42558</c:v>
                </c:pt>
                <c:pt idx="293">
                  <c:v>42557</c:v>
                </c:pt>
                <c:pt idx="294">
                  <c:v>42556</c:v>
                </c:pt>
                <c:pt idx="295">
                  <c:v>42552</c:v>
                </c:pt>
                <c:pt idx="296">
                  <c:v>42551</c:v>
                </c:pt>
                <c:pt idx="297">
                  <c:v>42550</c:v>
                </c:pt>
                <c:pt idx="298">
                  <c:v>42549</c:v>
                </c:pt>
                <c:pt idx="299">
                  <c:v>42548</c:v>
                </c:pt>
                <c:pt idx="300">
                  <c:v>42545</c:v>
                </c:pt>
                <c:pt idx="301">
                  <c:v>42544</c:v>
                </c:pt>
                <c:pt idx="302">
                  <c:v>42543</c:v>
                </c:pt>
                <c:pt idx="303">
                  <c:v>42542</c:v>
                </c:pt>
                <c:pt idx="304">
                  <c:v>42541</c:v>
                </c:pt>
                <c:pt idx="305">
                  <c:v>42538</c:v>
                </c:pt>
                <c:pt idx="306">
                  <c:v>42537</c:v>
                </c:pt>
                <c:pt idx="307">
                  <c:v>42536</c:v>
                </c:pt>
                <c:pt idx="308">
                  <c:v>42535</c:v>
                </c:pt>
                <c:pt idx="309">
                  <c:v>42534</c:v>
                </c:pt>
                <c:pt idx="310">
                  <c:v>42531</c:v>
                </c:pt>
                <c:pt idx="311">
                  <c:v>42530</c:v>
                </c:pt>
                <c:pt idx="312">
                  <c:v>42529</c:v>
                </c:pt>
                <c:pt idx="313">
                  <c:v>42528</c:v>
                </c:pt>
                <c:pt idx="314">
                  <c:v>42527</c:v>
                </c:pt>
                <c:pt idx="315">
                  <c:v>42524</c:v>
                </c:pt>
                <c:pt idx="316">
                  <c:v>42523</c:v>
                </c:pt>
                <c:pt idx="317">
                  <c:v>42522</c:v>
                </c:pt>
                <c:pt idx="318">
                  <c:v>42521</c:v>
                </c:pt>
                <c:pt idx="319">
                  <c:v>42517</c:v>
                </c:pt>
                <c:pt idx="320">
                  <c:v>42516</c:v>
                </c:pt>
                <c:pt idx="321">
                  <c:v>42515</c:v>
                </c:pt>
                <c:pt idx="322">
                  <c:v>42514</c:v>
                </c:pt>
                <c:pt idx="323">
                  <c:v>42513</c:v>
                </c:pt>
                <c:pt idx="324">
                  <c:v>42510</c:v>
                </c:pt>
                <c:pt idx="325">
                  <c:v>42509</c:v>
                </c:pt>
                <c:pt idx="326">
                  <c:v>42508</c:v>
                </c:pt>
                <c:pt idx="327">
                  <c:v>42507</c:v>
                </c:pt>
                <c:pt idx="328">
                  <c:v>42506</c:v>
                </c:pt>
                <c:pt idx="329">
                  <c:v>42503</c:v>
                </c:pt>
                <c:pt idx="330">
                  <c:v>42502</c:v>
                </c:pt>
                <c:pt idx="331">
                  <c:v>42501</c:v>
                </c:pt>
                <c:pt idx="332">
                  <c:v>42500</c:v>
                </c:pt>
                <c:pt idx="333">
                  <c:v>42499</c:v>
                </c:pt>
                <c:pt idx="334">
                  <c:v>42496</c:v>
                </c:pt>
                <c:pt idx="335">
                  <c:v>42495</c:v>
                </c:pt>
                <c:pt idx="336">
                  <c:v>42494</c:v>
                </c:pt>
                <c:pt idx="337">
                  <c:v>42493</c:v>
                </c:pt>
                <c:pt idx="338">
                  <c:v>42492</c:v>
                </c:pt>
                <c:pt idx="339">
                  <c:v>42489</c:v>
                </c:pt>
                <c:pt idx="340">
                  <c:v>42488</c:v>
                </c:pt>
                <c:pt idx="341">
                  <c:v>42487</c:v>
                </c:pt>
                <c:pt idx="342">
                  <c:v>42486</c:v>
                </c:pt>
                <c:pt idx="343">
                  <c:v>42485</c:v>
                </c:pt>
                <c:pt idx="344">
                  <c:v>42482</c:v>
                </c:pt>
                <c:pt idx="345">
                  <c:v>42481</c:v>
                </c:pt>
                <c:pt idx="346">
                  <c:v>42480</c:v>
                </c:pt>
                <c:pt idx="347">
                  <c:v>42479</c:v>
                </c:pt>
                <c:pt idx="348">
                  <c:v>42478</c:v>
                </c:pt>
                <c:pt idx="349">
                  <c:v>42475</c:v>
                </c:pt>
                <c:pt idx="350">
                  <c:v>42474</c:v>
                </c:pt>
                <c:pt idx="351">
                  <c:v>42473</c:v>
                </c:pt>
                <c:pt idx="352">
                  <c:v>42472</c:v>
                </c:pt>
                <c:pt idx="353">
                  <c:v>42471</c:v>
                </c:pt>
                <c:pt idx="354">
                  <c:v>42468</c:v>
                </c:pt>
                <c:pt idx="355">
                  <c:v>42467</c:v>
                </c:pt>
                <c:pt idx="356">
                  <c:v>42466</c:v>
                </c:pt>
                <c:pt idx="357">
                  <c:v>42465</c:v>
                </c:pt>
                <c:pt idx="358">
                  <c:v>42464</c:v>
                </c:pt>
                <c:pt idx="359">
                  <c:v>42461</c:v>
                </c:pt>
                <c:pt idx="360">
                  <c:v>42460</c:v>
                </c:pt>
                <c:pt idx="361">
                  <c:v>42459</c:v>
                </c:pt>
                <c:pt idx="362">
                  <c:v>42458</c:v>
                </c:pt>
                <c:pt idx="363">
                  <c:v>42457</c:v>
                </c:pt>
                <c:pt idx="364">
                  <c:v>42453</c:v>
                </c:pt>
                <c:pt idx="365">
                  <c:v>42452</c:v>
                </c:pt>
                <c:pt idx="366">
                  <c:v>42451</c:v>
                </c:pt>
                <c:pt idx="367">
                  <c:v>42450</c:v>
                </c:pt>
                <c:pt idx="368">
                  <c:v>42447</c:v>
                </c:pt>
                <c:pt idx="369">
                  <c:v>42446</c:v>
                </c:pt>
                <c:pt idx="370">
                  <c:v>42445</c:v>
                </c:pt>
                <c:pt idx="371">
                  <c:v>42444</c:v>
                </c:pt>
                <c:pt idx="372">
                  <c:v>42443</c:v>
                </c:pt>
                <c:pt idx="373">
                  <c:v>42440</c:v>
                </c:pt>
                <c:pt idx="374">
                  <c:v>42439</c:v>
                </c:pt>
                <c:pt idx="375">
                  <c:v>42438</c:v>
                </c:pt>
                <c:pt idx="376">
                  <c:v>42437</c:v>
                </c:pt>
                <c:pt idx="377">
                  <c:v>42436</c:v>
                </c:pt>
                <c:pt idx="378">
                  <c:v>42433</c:v>
                </c:pt>
                <c:pt idx="379">
                  <c:v>42432</c:v>
                </c:pt>
                <c:pt idx="380">
                  <c:v>42431</c:v>
                </c:pt>
                <c:pt idx="381">
                  <c:v>42430</c:v>
                </c:pt>
                <c:pt idx="382">
                  <c:v>42429</c:v>
                </c:pt>
                <c:pt idx="383">
                  <c:v>42426</c:v>
                </c:pt>
                <c:pt idx="384">
                  <c:v>42425</c:v>
                </c:pt>
                <c:pt idx="385">
                  <c:v>42424</c:v>
                </c:pt>
                <c:pt idx="386">
                  <c:v>42423</c:v>
                </c:pt>
                <c:pt idx="387">
                  <c:v>42422</c:v>
                </c:pt>
                <c:pt idx="388">
                  <c:v>42419</c:v>
                </c:pt>
                <c:pt idx="389">
                  <c:v>42418</c:v>
                </c:pt>
                <c:pt idx="390">
                  <c:v>42417</c:v>
                </c:pt>
                <c:pt idx="391">
                  <c:v>42416</c:v>
                </c:pt>
                <c:pt idx="392">
                  <c:v>42412</c:v>
                </c:pt>
                <c:pt idx="393">
                  <c:v>42411</c:v>
                </c:pt>
                <c:pt idx="394">
                  <c:v>42410</c:v>
                </c:pt>
                <c:pt idx="395">
                  <c:v>42409</c:v>
                </c:pt>
                <c:pt idx="396">
                  <c:v>42408</c:v>
                </c:pt>
                <c:pt idx="397">
                  <c:v>42405</c:v>
                </c:pt>
                <c:pt idx="398">
                  <c:v>42404</c:v>
                </c:pt>
                <c:pt idx="399">
                  <c:v>42403</c:v>
                </c:pt>
                <c:pt idx="400">
                  <c:v>42402</c:v>
                </c:pt>
                <c:pt idx="401">
                  <c:v>42401</c:v>
                </c:pt>
                <c:pt idx="402">
                  <c:v>42398</c:v>
                </c:pt>
                <c:pt idx="403">
                  <c:v>42397</c:v>
                </c:pt>
                <c:pt idx="404">
                  <c:v>42396</c:v>
                </c:pt>
                <c:pt idx="405">
                  <c:v>42395</c:v>
                </c:pt>
                <c:pt idx="406">
                  <c:v>42394</c:v>
                </c:pt>
                <c:pt idx="407">
                  <c:v>42391</c:v>
                </c:pt>
                <c:pt idx="408">
                  <c:v>42390</c:v>
                </c:pt>
                <c:pt idx="409">
                  <c:v>42389</c:v>
                </c:pt>
                <c:pt idx="410">
                  <c:v>42388</c:v>
                </c:pt>
                <c:pt idx="411">
                  <c:v>42384</c:v>
                </c:pt>
                <c:pt idx="412">
                  <c:v>42383</c:v>
                </c:pt>
                <c:pt idx="413">
                  <c:v>42382</c:v>
                </c:pt>
                <c:pt idx="414">
                  <c:v>42381</c:v>
                </c:pt>
                <c:pt idx="415">
                  <c:v>42380</c:v>
                </c:pt>
                <c:pt idx="416">
                  <c:v>42377</c:v>
                </c:pt>
                <c:pt idx="417">
                  <c:v>42376</c:v>
                </c:pt>
                <c:pt idx="418">
                  <c:v>42375</c:v>
                </c:pt>
                <c:pt idx="419">
                  <c:v>42374</c:v>
                </c:pt>
                <c:pt idx="420">
                  <c:v>42373</c:v>
                </c:pt>
                <c:pt idx="421">
                  <c:v>42369</c:v>
                </c:pt>
                <c:pt idx="422">
                  <c:v>42368</c:v>
                </c:pt>
                <c:pt idx="423">
                  <c:v>42367</c:v>
                </c:pt>
                <c:pt idx="424">
                  <c:v>42366</c:v>
                </c:pt>
                <c:pt idx="425">
                  <c:v>42362</c:v>
                </c:pt>
                <c:pt idx="426">
                  <c:v>42361</c:v>
                </c:pt>
                <c:pt idx="427">
                  <c:v>42360</c:v>
                </c:pt>
                <c:pt idx="428">
                  <c:v>42359</c:v>
                </c:pt>
                <c:pt idx="429">
                  <c:v>42356</c:v>
                </c:pt>
                <c:pt idx="430">
                  <c:v>42355</c:v>
                </c:pt>
                <c:pt idx="431">
                  <c:v>42354</c:v>
                </c:pt>
                <c:pt idx="432">
                  <c:v>42353</c:v>
                </c:pt>
                <c:pt idx="433">
                  <c:v>42352</c:v>
                </c:pt>
                <c:pt idx="434">
                  <c:v>42349</c:v>
                </c:pt>
                <c:pt idx="435">
                  <c:v>42348</c:v>
                </c:pt>
                <c:pt idx="436">
                  <c:v>42347</c:v>
                </c:pt>
                <c:pt idx="437">
                  <c:v>42346</c:v>
                </c:pt>
                <c:pt idx="438">
                  <c:v>42345</c:v>
                </c:pt>
                <c:pt idx="439">
                  <c:v>42342</c:v>
                </c:pt>
                <c:pt idx="440">
                  <c:v>42341</c:v>
                </c:pt>
                <c:pt idx="441">
                  <c:v>42340</c:v>
                </c:pt>
                <c:pt idx="442">
                  <c:v>42339</c:v>
                </c:pt>
                <c:pt idx="443">
                  <c:v>42338</c:v>
                </c:pt>
                <c:pt idx="444">
                  <c:v>42335</c:v>
                </c:pt>
                <c:pt idx="445">
                  <c:v>42333</c:v>
                </c:pt>
                <c:pt idx="446">
                  <c:v>42332</c:v>
                </c:pt>
                <c:pt idx="447">
                  <c:v>42331</c:v>
                </c:pt>
                <c:pt idx="448">
                  <c:v>42328</c:v>
                </c:pt>
                <c:pt idx="449">
                  <c:v>42327</c:v>
                </c:pt>
                <c:pt idx="450">
                  <c:v>42326</c:v>
                </c:pt>
                <c:pt idx="451">
                  <c:v>42325</c:v>
                </c:pt>
                <c:pt idx="452">
                  <c:v>42324</c:v>
                </c:pt>
                <c:pt idx="453">
                  <c:v>42321</c:v>
                </c:pt>
                <c:pt idx="454">
                  <c:v>42320</c:v>
                </c:pt>
                <c:pt idx="455">
                  <c:v>42319</c:v>
                </c:pt>
                <c:pt idx="456">
                  <c:v>42318</c:v>
                </c:pt>
                <c:pt idx="457">
                  <c:v>42317</c:v>
                </c:pt>
                <c:pt idx="458">
                  <c:v>42314</c:v>
                </c:pt>
                <c:pt idx="459">
                  <c:v>42313</c:v>
                </c:pt>
                <c:pt idx="460">
                  <c:v>42312</c:v>
                </c:pt>
                <c:pt idx="461">
                  <c:v>42311</c:v>
                </c:pt>
                <c:pt idx="462">
                  <c:v>42310</c:v>
                </c:pt>
                <c:pt idx="463">
                  <c:v>42307</c:v>
                </c:pt>
                <c:pt idx="464">
                  <c:v>42306</c:v>
                </c:pt>
                <c:pt idx="465">
                  <c:v>42305</c:v>
                </c:pt>
                <c:pt idx="466">
                  <c:v>42304</c:v>
                </c:pt>
                <c:pt idx="467">
                  <c:v>42303</c:v>
                </c:pt>
                <c:pt idx="468">
                  <c:v>42300</c:v>
                </c:pt>
                <c:pt idx="469">
                  <c:v>42299</c:v>
                </c:pt>
                <c:pt idx="470">
                  <c:v>42298</c:v>
                </c:pt>
                <c:pt idx="471">
                  <c:v>42297</c:v>
                </c:pt>
                <c:pt idx="472">
                  <c:v>42296</c:v>
                </c:pt>
                <c:pt idx="473">
                  <c:v>42293</c:v>
                </c:pt>
                <c:pt idx="474">
                  <c:v>42292</c:v>
                </c:pt>
                <c:pt idx="475">
                  <c:v>42291</c:v>
                </c:pt>
                <c:pt idx="476">
                  <c:v>42290</c:v>
                </c:pt>
                <c:pt idx="477">
                  <c:v>42289</c:v>
                </c:pt>
                <c:pt idx="478">
                  <c:v>42286</c:v>
                </c:pt>
                <c:pt idx="479">
                  <c:v>42285</c:v>
                </c:pt>
                <c:pt idx="480">
                  <c:v>42284</c:v>
                </c:pt>
                <c:pt idx="481">
                  <c:v>42283</c:v>
                </c:pt>
                <c:pt idx="482">
                  <c:v>42282</c:v>
                </c:pt>
                <c:pt idx="483">
                  <c:v>42279</c:v>
                </c:pt>
                <c:pt idx="484">
                  <c:v>42278</c:v>
                </c:pt>
                <c:pt idx="485">
                  <c:v>42277</c:v>
                </c:pt>
                <c:pt idx="486">
                  <c:v>42276</c:v>
                </c:pt>
                <c:pt idx="487">
                  <c:v>42275</c:v>
                </c:pt>
                <c:pt idx="488">
                  <c:v>42272</c:v>
                </c:pt>
                <c:pt idx="489">
                  <c:v>42271</c:v>
                </c:pt>
                <c:pt idx="490">
                  <c:v>42270</c:v>
                </c:pt>
                <c:pt idx="491">
                  <c:v>42269</c:v>
                </c:pt>
                <c:pt idx="492">
                  <c:v>42268</c:v>
                </c:pt>
                <c:pt idx="493">
                  <c:v>42265</c:v>
                </c:pt>
                <c:pt idx="494">
                  <c:v>42264</c:v>
                </c:pt>
                <c:pt idx="495">
                  <c:v>42263</c:v>
                </c:pt>
                <c:pt idx="496">
                  <c:v>42262</c:v>
                </c:pt>
                <c:pt idx="497">
                  <c:v>42261</c:v>
                </c:pt>
                <c:pt idx="498">
                  <c:v>42258</c:v>
                </c:pt>
                <c:pt idx="499">
                  <c:v>42257</c:v>
                </c:pt>
                <c:pt idx="500">
                  <c:v>42256</c:v>
                </c:pt>
                <c:pt idx="501">
                  <c:v>42255</c:v>
                </c:pt>
                <c:pt idx="502">
                  <c:v>42251</c:v>
                </c:pt>
                <c:pt idx="503">
                  <c:v>42250</c:v>
                </c:pt>
                <c:pt idx="504">
                  <c:v>42249</c:v>
                </c:pt>
                <c:pt idx="505">
                  <c:v>42248</c:v>
                </c:pt>
                <c:pt idx="506">
                  <c:v>42247</c:v>
                </c:pt>
                <c:pt idx="507">
                  <c:v>42244</c:v>
                </c:pt>
                <c:pt idx="508">
                  <c:v>42243</c:v>
                </c:pt>
                <c:pt idx="509">
                  <c:v>42242</c:v>
                </c:pt>
                <c:pt idx="510">
                  <c:v>42241</c:v>
                </c:pt>
                <c:pt idx="511">
                  <c:v>42240</c:v>
                </c:pt>
                <c:pt idx="512">
                  <c:v>42237</c:v>
                </c:pt>
                <c:pt idx="513">
                  <c:v>42236</c:v>
                </c:pt>
                <c:pt idx="514">
                  <c:v>42235</c:v>
                </c:pt>
                <c:pt idx="515">
                  <c:v>42234</c:v>
                </c:pt>
                <c:pt idx="516">
                  <c:v>42233</c:v>
                </c:pt>
                <c:pt idx="517">
                  <c:v>42230</c:v>
                </c:pt>
                <c:pt idx="518">
                  <c:v>42229</c:v>
                </c:pt>
                <c:pt idx="519">
                  <c:v>42228</c:v>
                </c:pt>
                <c:pt idx="520">
                  <c:v>42227</c:v>
                </c:pt>
                <c:pt idx="521">
                  <c:v>42226</c:v>
                </c:pt>
                <c:pt idx="522">
                  <c:v>42223</c:v>
                </c:pt>
                <c:pt idx="523">
                  <c:v>42222</c:v>
                </c:pt>
                <c:pt idx="524">
                  <c:v>42221</c:v>
                </c:pt>
                <c:pt idx="525">
                  <c:v>42220</c:v>
                </c:pt>
                <c:pt idx="526">
                  <c:v>42219</c:v>
                </c:pt>
                <c:pt idx="527">
                  <c:v>42216</c:v>
                </c:pt>
                <c:pt idx="528">
                  <c:v>42215</c:v>
                </c:pt>
                <c:pt idx="529">
                  <c:v>42214</c:v>
                </c:pt>
                <c:pt idx="530">
                  <c:v>42213</c:v>
                </c:pt>
                <c:pt idx="531">
                  <c:v>42212</c:v>
                </c:pt>
                <c:pt idx="532">
                  <c:v>42209</c:v>
                </c:pt>
                <c:pt idx="533">
                  <c:v>42208</c:v>
                </c:pt>
                <c:pt idx="534">
                  <c:v>42207</c:v>
                </c:pt>
                <c:pt idx="535">
                  <c:v>42206</c:v>
                </c:pt>
                <c:pt idx="536">
                  <c:v>42205</c:v>
                </c:pt>
                <c:pt idx="537">
                  <c:v>42202</c:v>
                </c:pt>
                <c:pt idx="538">
                  <c:v>42201</c:v>
                </c:pt>
                <c:pt idx="539">
                  <c:v>42200</c:v>
                </c:pt>
                <c:pt idx="540">
                  <c:v>42199</c:v>
                </c:pt>
                <c:pt idx="541">
                  <c:v>42198</c:v>
                </c:pt>
                <c:pt idx="542">
                  <c:v>42195</c:v>
                </c:pt>
                <c:pt idx="543">
                  <c:v>42194</c:v>
                </c:pt>
                <c:pt idx="544">
                  <c:v>42193</c:v>
                </c:pt>
                <c:pt idx="545">
                  <c:v>42192</c:v>
                </c:pt>
                <c:pt idx="546">
                  <c:v>42191</c:v>
                </c:pt>
                <c:pt idx="547">
                  <c:v>42187</c:v>
                </c:pt>
                <c:pt idx="548">
                  <c:v>42186</c:v>
                </c:pt>
                <c:pt idx="549">
                  <c:v>42185</c:v>
                </c:pt>
                <c:pt idx="550">
                  <c:v>42184</c:v>
                </c:pt>
                <c:pt idx="551">
                  <c:v>42181</c:v>
                </c:pt>
                <c:pt idx="552">
                  <c:v>42180</c:v>
                </c:pt>
                <c:pt idx="553">
                  <c:v>42179</c:v>
                </c:pt>
                <c:pt idx="554">
                  <c:v>42178</c:v>
                </c:pt>
                <c:pt idx="555">
                  <c:v>42177</c:v>
                </c:pt>
                <c:pt idx="556">
                  <c:v>42174</c:v>
                </c:pt>
                <c:pt idx="557">
                  <c:v>42173</c:v>
                </c:pt>
                <c:pt idx="558">
                  <c:v>42172</c:v>
                </c:pt>
                <c:pt idx="559">
                  <c:v>42171</c:v>
                </c:pt>
                <c:pt idx="560">
                  <c:v>42170</c:v>
                </c:pt>
                <c:pt idx="561">
                  <c:v>42167</c:v>
                </c:pt>
                <c:pt idx="562">
                  <c:v>42166</c:v>
                </c:pt>
                <c:pt idx="563">
                  <c:v>42165</c:v>
                </c:pt>
                <c:pt idx="564">
                  <c:v>42164</c:v>
                </c:pt>
                <c:pt idx="565">
                  <c:v>42163</c:v>
                </c:pt>
                <c:pt idx="566">
                  <c:v>42160</c:v>
                </c:pt>
                <c:pt idx="567">
                  <c:v>42159</c:v>
                </c:pt>
                <c:pt idx="568">
                  <c:v>42158</c:v>
                </c:pt>
                <c:pt idx="569">
                  <c:v>42157</c:v>
                </c:pt>
                <c:pt idx="570">
                  <c:v>42156</c:v>
                </c:pt>
                <c:pt idx="571">
                  <c:v>42153</c:v>
                </c:pt>
                <c:pt idx="572">
                  <c:v>42152</c:v>
                </c:pt>
                <c:pt idx="573">
                  <c:v>42151</c:v>
                </c:pt>
                <c:pt idx="574">
                  <c:v>42150</c:v>
                </c:pt>
                <c:pt idx="575">
                  <c:v>42146</c:v>
                </c:pt>
                <c:pt idx="576">
                  <c:v>42145</c:v>
                </c:pt>
                <c:pt idx="577">
                  <c:v>42144</c:v>
                </c:pt>
                <c:pt idx="578">
                  <c:v>42143</c:v>
                </c:pt>
                <c:pt idx="579">
                  <c:v>42142</c:v>
                </c:pt>
                <c:pt idx="580">
                  <c:v>42139</c:v>
                </c:pt>
                <c:pt idx="581">
                  <c:v>42138</c:v>
                </c:pt>
                <c:pt idx="582">
                  <c:v>42137</c:v>
                </c:pt>
                <c:pt idx="583">
                  <c:v>42136</c:v>
                </c:pt>
                <c:pt idx="584">
                  <c:v>42135</c:v>
                </c:pt>
                <c:pt idx="585">
                  <c:v>42132</c:v>
                </c:pt>
                <c:pt idx="586">
                  <c:v>42131</c:v>
                </c:pt>
                <c:pt idx="587">
                  <c:v>42130</c:v>
                </c:pt>
                <c:pt idx="588">
                  <c:v>42129</c:v>
                </c:pt>
                <c:pt idx="589">
                  <c:v>42128</c:v>
                </c:pt>
                <c:pt idx="590">
                  <c:v>42125</c:v>
                </c:pt>
                <c:pt idx="591">
                  <c:v>42124</c:v>
                </c:pt>
                <c:pt idx="592">
                  <c:v>42123</c:v>
                </c:pt>
                <c:pt idx="593">
                  <c:v>42122</c:v>
                </c:pt>
                <c:pt idx="594">
                  <c:v>42121</c:v>
                </c:pt>
                <c:pt idx="595">
                  <c:v>42118</c:v>
                </c:pt>
                <c:pt idx="596">
                  <c:v>42117</c:v>
                </c:pt>
                <c:pt idx="597">
                  <c:v>42116</c:v>
                </c:pt>
                <c:pt idx="598">
                  <c:v>42115</c:v>
                </c:pt>
                <c:pt idx="599">
                  <c:v>42114</c:v>
                </c:pt>
                <c:pt idx="600">
                  <c:v>42111</c:v>
                </c:pt>
                <c:pt idx="601">
                  <c:v>42110</c:v>
                </c:pt>
                <c:pt idx="602">
                  <c:v>42109</c:v>
                </c:pt>
                <c:pt idx="603">
                  <c:v>42108</c:v>
                </c:pt>
                <c:pt idx="604">
                  <c:v>42107</c:v>
                </c:pt>
                <c:pt idx="605">
                  <c:v>42104</c:v>
                </c:pt>
                <c:pt idx="606">
                  <c:v>42103</c:v>
                </c:pt>
                <c:pt idx="607">
                  <c:v>42102</c:v>
                </c:pt>
                <c:pt idx="608">
                  <c:v>42101</c:v>
                </c:pt>
                <c:pt idx="609">
                  <c:v>42100</c:v>
                </c:pt>
                <c:pt idx="610">
                  <c:v>42096</c:v>
                </c:pt>
                <c:pt idx="611">
                  <c:v>42095</c:v>
                </c:pt>
                <c:pt idx="612">
                  <c:v>42094</c:v>
                </c:pt>
                <c:pt idx="613">
                  <c:v>42093</c:v>
                </c:pt>
                <c:pt idx="614">
                  <c:v>42090</c:v>
                </c:pt>
                <c:pt idx="615">
                  <c:v>42089</c:v>
                </c:pt>
                <c:pt idx="616">
                  <c:v>42088</c:v>
                </c:pt>
                <c:pt idx="617">
                  <c:v>42087</c:v>
                </c:pt>
                <c:pt idx="618">
                  <c:v>42086</c:v>
                </c:pt>
                <c:pt idx="619">
                  <c:v>42083</c:v>
                </c:pt>
                <c:pt idx="620">
                  <c:v>42082</c:v>
                </c:pt>
                <c:pt idx="621">
                  <c:v>42081</c:v>
                </c:pt>
                <c:pt idx="622">
                  <c:v>42080</c:v>
                </c:pt>
                <c:pt idx="623">
                  <c:v>42079</c:v>
                </c:pt>
                <c:pt idx="624">
                  <c:v>42076</c:v>
                </c:pt>
                <c:pt idx="625">
                  <c:v>42075</c:v>
                </c:pt>
                <c:pt idx="626">
                  <c:v>42074</c:v>
                </c:pt>
                <c:pt idx="627">
                  <c:v>42073</c:v>
                </c:pt>
                <c:pt idx="628">
                  <c:v>42072</c:v>
                </c:pt>
                <c:pt idx="629">
                  <c:v>42069</c:v>
                </c:pt>
                <c:pt idx="630">
                  <c:v>42068</c:v>
                </c:pt>
                <c:pt idx="631">
                  <c:v>42067</c:v>
                </c:pt>
                <c:pt idx="632">
                  <c:v>42066</c:v>
                </c:pt>
                <c:pt idx="633">
                  <c:v>42065</c:v>
                </c:pt>
                <c:pt idx="634">
                  <c:v>42062</c:v>
                </c:pt>
                <c:pt idx="635">
                  <c:v>42061</c:v>
                </c:pt>
                <c:pt idx="636">
                  <c:v>42060</c:v>
                </c:pt>
                <c:pt idx="637">
                  <c:v>42059</c:v>
                </c:pt>
                <c:pt idx="638">
                  <c:v>42058</c:v>
                </c:pt>
                <c:pt idx="639">
                  <c:v>42055</c:v>
                </c:pt>
                <c:pt idx="640">
                  <c:v>42054</c:v>
                </c:pt>
                <c:pt idx="641">
                  <c:v>42053</c:v>
                </c:pt>
                <c:pt idx="642">
                  <c:v>42052</c:v>
                </c:pt>
                <c:pt idx="643">
                  <c:v>42048</c:v>
                </c:pt>
                <c:pt idx="644">
                  <c:v>42047</c:v>
                </c:pt>
                <c:pt idx="645">
                  <c:v>42046</c:v>
                </c:pt>
                <c:pt idx="646">
                  <c:v>42045</c:v>
                </c:pt>
                <c:pt idx="647">
                  <c:v>42044</c:v>
                </c:pt>
                <c:pt idx="648">
                  <c:v>42041</c:v>
                </c:pt>
                <c:pt idx="649">
                  <c:v>42040</c:v>
                </c:pt>
                <c:pt idx="650">
                  <c:v>42039</c:v>
                </c:pt>
                <c:pt idx="651">
                  <c:v>42038</c:v>
                </c:pt>
                <c:pt idx="652">
                  <c:v>42037</c:v>
                </c:pt>
                <c:pt idx="653">
                  <c:v>42034</c:v>
                </c:pt>
                <c:pt idx="654">
                  <c:v>42033</c:v>
                </c:pt>
                <c:pt idx="655">
                  <c:v>42032</c:v>
                </c:pt>
                <c:pt idx="656">
                  <c:v>42031</c:v>
                </c:pt>
                <c:pt idx="657">
                  <c:v>42030</c:v>
                </c:pt>
                <c:pt idx="658">
                  <c:v>42027</c:v>
                </c:pt>
                <c:pt idx="659">
                  <c:v>42026</c:v>
                </c:pt>
                <c:pt idx="660">
                  <c:v>42025</c:v>
                </c:pt>
                <c:pt idx="661">
                  <c:v>42024</c:v>
                </c:pt>
                <c:pt idx="662">
                  <c:v>42020</c:v>
                </c:pt>
                <c:pt idx="663">
                  <c:v>42019</c:v>
                </c:pt>
                <c:pt idx="664">
                  <c:v>42018</c:v>
                </c:pt>
                <c:pt idx="665">
                  <c:v>42017</c:v>
                </c:pt>
                <c:pt idx="666">
                  <c:v>42016</c:v>
                </c:pt>
                <c:pt idx="667">
                  <c:v>42013</c:v>
                </c:pt>
                <c:pt idx="668">
                  <c:v>42012</c:v>
                </c:pt>
                <c:pt idx="669">
                  <c:v>42011</c:v>
                </c:pt>
                <c:pt idx="670">
                  <c:v>42010</c:v>
                </c:pt>
                <c:pt idx="671">
                  <c:v>42009</c:v>
                </c:pt>
                <c:pt idx="672">
                  <c:v>42006</c:v>
                </c:pt>
                <c:pt idx="673">
                  <c:v>42004</c:v>
                </c:pt>
                <c:pt idx="674">
                  <c:v>42003</c:v>
                </c:pt>
                <c:pt idx="675">
                  <c:v>42002</c:v>
                </c:pt>
                <c:pt idx="676">
                  <c:v>41999</c:v>
                </c:pt>
                <c:pt idx="677">
                  <c:v>41997</c:v>
                </c:pt>
                <c:pt idx="678">
                  <c:v>41996</c:v>
                </c:pt>
                <c:pt idx="679">
                  <c:v>41995</c:v>
                </c:pt>
                <c:pt idx="680">
                  <c:v>41992</c:v>
                </c:pt>
                <c:pt idx="681">
                  <c:v>41991</c:v>
                </c:pt>
                <c:pt idx="682">
                  <c:v>41990</c:v>
                </c:pt>
                <c:pt idx="683">
                  <c:v>41989</c:v>
                </c:pt>
                <c:pt idx="684">
                  <c:v>41988</c:v>
                </c:pt>
                <c:pt idx="685">
                  <c:v>41985</c:v>
                </c:pt>
                <c:pt idx="686">
                  <c:v>41984</c:v>
                </c:pt>
                <c:pt idx="687">
                  <c:v>41983</c:v>
                </c:pt>
                <c:pt idx="688">
                  <c:v>41982</c:v>
                </c:pt>
                <c:pt idx="689">
                  <c:v>41981</c:v>
                </c:pt>
                <c:pt idx="690">
                  <c:v>41978</c:v>
                </c:pt>
                <c:pt idx="691">
                  <c:v>41977</c:v>
                </c:pt>
                <c:pt idx="692">
                  <c:v>41976</c:v>
                </c:pt>
                <c:pt idx="693">
                  <c:v>41975</c:v>
                </c:pt>
                <c:pt idx="694">
                  <c:v>41974</c:v>
                </c:pt>
                <c:pt idx="695">
                  <c:v>41971</c:v>
                </c:pt>
                <c:pt idx="696">
                  <c:v>41969</c:v>
                </c:pt>
                <c:pt idx="697">
                  <c:v>41968</c:v>
                </c:pt>
                <c:pt idx="698">
                  <c:v>41967</c:v>
                </c:pt>
                <c:pt idx="699">
                  <c:v>41964</c:v>
                </c:pt>
                <c:pt idx="700">
                  <c:v>41963</c:v>
                </c:pt>
                <c:pt idx="701">
                  <c:v>41962</c:v>
                </c:pt>
                <c:pt idx="702">
                  <c:v>41961</c:v>
                </c:pt>
                <c:pt idx="703">
                  <c:v>41960</c:v>
                </c:pt>
                <c:pt idx="704">
                  <c:v>41957</c:v>
                </c:pt>
                <c:pt idx="705">
                  <c:v>41956</c:v>
                </c:pt>
                <c:pt idx="706">
                  <c:v>41955</c:v>
                </c:pt>
                <c:pt idx="707">
                  <c:v>41954</c:v>
                </c:pt>
                <c:pt idx="708">
                  <c:v>41953</c:v>
                </c:pt>
                <c:pt idx="709">
                  <c:v>41950</c:v>
                </c:pt>
                <c:pt idx="710">
                  <c:v>41949</c:v>
                </c:pt>
                <c:pt idx="711">
                  <c:v>41948</c:v>
                </c:pt>
                <c:pt idx="712">
                  <c:v>41947</c:v>
                </c:pt>
                <c:pt idx="713">
                  <c:v>41946</c:v>
                </c:pt>
                <c:pt idx="714">
                  <c:v>41943</c:v>
                </c:pt>
                <c:pt idx="715">
                  <c:v>41942</c:v>
                </c:pt>
                <c:pt idx="716">
                  <c:v>41941</c:v>
                </c:pt>
                <c:pt idx="717">
                  <c:v>41940</c:v>
                </c:pt>
                <c:pt idx="718">
                  <c:v>41939</c:v>
                </c:pt>
                <c:pt idx="719">
                  <c:v>41936</c:v>
                </c:pt>
                <c:pt idx="720">
                  <c:v>41935</c:v>
                </c:pt>
                <c:pt idx="721">
                  <c:v>41934</c:v>
                </c:pt>
                <c:pt idx="722">
                  <c:v>41933</c:v>
                </c:pt>
                <c:pt idx="723">
                  <c:v>41932</c:v>
                </c:pt>
                <c:pt idx="724">
                  <c:v>41929</c:v>
                </c:pt>
                <c:pt idx="725">
                  <c:v>41928</c:v>
                </c:pt>
                <c:pt idx="726">
                  <c:v>41927</c:v>
                </c:pt>
                <c:pt idx="727">
                  <c:v>41926</c:v>
                </c:pt>
                <c:pt idx="728">
                  <c:v>41925</c:v>
                </c:pt>
                <c:pt idx="729">
                  <c:v>41922</c:v>
                </c:pt>
                <c:pt idx="730">
                  <c:v>41921</c:v>
                </c:pt>
                <c:pt idx="731">
                  <c:v>41920</c:v>
                </c:pt>
                <c:pt idx="732">
                  <c:v>41919</c:v>
                </c:pt>
                <c:pt idx="733">
                  <c:v>41918</c:v>
                </c:pt>
                <c:pt idx="734">
                  <c:v>41915</c:v>
                </c:pt>
                <c:pt idx="735">
                  <c:v>41914</c:v>
                </c:pt>
                <c:pt idx="736">
                  <c:v>41913</c:v>
                </c:pt>
                <c:pt idx="737">
                  <c:v>41912</c:v>
                </c:pt>
                <c:pt idx="738">
                  <c:v>41911</c:v>
                </c:pt>
                <c:pt idx="739">
                  <c:v>41908</c:v>
                </c:pt>
                <c:pt idx="740">
                  <c:v>41907</c:v>
                </c:pt>
                <c:pt idx="741">
                  <c:v>41906</c:v>
                </c:pt>
                <c:pt idx="742">
                  <c:v>41905</c:v>
                </c:pt>
                <c:pt idx="743">
                  <c:v>41904</c:v>
                </c:pt>
                <c:pt idx="744">
                  <c:v>41901</c:v>
                </c:pt>
                <c:pt idx="745">
                  <c:v>41900</c:v>
                </c:pt>
                <c:pt idx="746">
                  <c:v>41899</c:v>
                </c:pt>
                <c:pt idx="747">
                  <c:v>41898</c:v>
                </c:pt>
                <c:pt idx="748">
                  <c:v>41897</c:v>
                </c:pt>
                <c:pt idx="749">
                  <c:v>41894</c:v>
                </c:pt>
                <c:pt idx="750">
                  <c:v>41893</c:v>
                </c:pt>
                <c:pt idx="751">
                  <c:v>41892</c:v>
                </c:pt>
                <c:pt idx="752">
                  <c:v>41891</c:v>
                </c:pt>
                <c:pt idx="753">
                  <c:v>41890</c:v>
                </c:pt>
                <c:pt idx="754">
                  <c:v>41887</c:v>
                </c:pt>
                <c:pt idx="755">
                  <c:v>41886</c:v>
                </c:pt>
                <c:pt idx="756">
                  <c:v>41885</c:v>
                </c:pt>
                <c:pt idx="757">
                  <c:v>41884</c:v>
                </c:pt>
                <c:pt idx="758">
                  <c:v>41880</c:v>
                </c:pt>
                <c:pt idx="759">
                  <c:v>41879</c:v>
                </c:pt>
                <c:pt idx="760">
                  <c:v>41878</c:v>
                </c:pt>
                <c:pt idx="761">
                  <c:v>41877</c:v>
                </c:pt>
                <c:pt idx="762">
                  <c:v>41876</c:v>
                </c:pt>
                <c:pt idx="763">
                  <c:v>41873</c:v>
                </c:pt>
                <c:pt idx="764">
                  <c:v>41872</c:v>
                </c:pt>
                <c:pt idx="765">
                  <c:v>41871</c:v>
                </c:pt>
                <c:pt idx="766">
                  <c:v>41870</c:v>
                </c:pt>
                <c:pt idx="767">
                  <c:v>41869</c:v>
                </c:pt>
                <c:pt idx="768">
                  <c:v>41866</c:v>
                </c:pt>
                <c:pt idx="769">
                  <c:v>41865</c:v>
                </c:pt>
                <c:pt idx="770">
                  <c:v>41864</c:v>
                </c:pt>
                <c:pt idx="771">
                  <c:v>41863</c:v>
                </c:pt>
                <c:pt idx="772">
                  <c:v>41862</c:v>
                </c:pt>
                <c:pt idx="773">
                  <c:v>41859</c:v>
                </c:pt>
                <c:pt idx="774">
                  <c:v>41858</c:v>
                </c:pt>
                <c:pt idx="775">
                  <c:v>41857</c:v>
                </c:pt>
                <c:pt idx="776">
                  <c:v>41856</c:v>
                </c:pt>
                <c:pt idx="777">
                  <c:v>41855</c:v>
                </c:pt>
                <c:pt idx="778">
                  <c:v>41852</c:v>
                </c:pt>
                <c:pt idx="779">
                  <c:v>41851</c:v>
                </c:pt>
                <c:pt idx="780">
                  <c:v>41850</c:v>
                </c:pt>
                <c:pt idx="781">
                  <c:v>41849</c:v>
                </c:pt>
                <c:pt idx="782">
                  <c:v>41848</c:v>
                </c:pt>
                <c:pt idx="783">
                  <c:v>41845</c:v>
                </c:pt>
                <c:pt idx="784">
                  <c:v>41844</c:v>
                </c:pt>
                <c:pt idx="785">
                  <c:v>41843</c:v>
                </c:pt>
                <c:pt idx="786">
                  <c:v>41842</c:v>
                </c:pt>
                <c:pt idx="787">
                  <c:v>41841</c:v>
                </c:pt>
                <c:pt idx="788">
                  <c:v>41838</c:v>
                </c:pt>
                <c:pt idx="789">
                  <c:v>41837</c:v>
                </c:pt>
                <c:pt idx="790">
                  <c:v>41836</c:v>
                </c:pt>
                <c:pt idx="791">
                  <c:v>41835</c:v>
                </c:pt>
                <c:pt idx="792">
                  <c:v>41834</c:v>
                </c:pt>
                <c:pt idx="793">
                  <c:v>41831</c:v>
                </c:pt>
                <c:pt idx="794">
                  <c:v>41830</c:v>
                </c:pt>
                <c:pt idx="795">
                  <c:v>41829</c:v>
                </c:pt>
                <c:pt idx="796">
                  <c:v>41828</c:v>
                </c:pt>
                <c:pt idx="797">
                  <c:v>41827</c:v>
                </c:pt>
                <c:pt idx="798">
                  <c:v>41823</c:v>
                </c:pt>
                <c:pt idx="799">
                  <c:v>41822</c:v>
                </c:pt>
                <c:pt idx="800">
                  <c:v>41821</c:v>
                </c:pt>
                <c:pt idx="801">
                  <c:v>41820</c:v>
                </c:pt>
                <c:pt idx="802">
                  <c:v>41817</c:v>
                </c:pt>
                <c:pt idx="803">
                  <c:v>41816</c:v>
                </c:pt>
                <c:pt idx="804">
                  <c:v>41815</c:v>
                </c:pt>
                <c:pt idx="805">
                  <c:v>41814</c:v>
                </c:pt>
                <c:pt idx="806">
                  <c:v>41813</c:v>
                </c:pt>
                <c:pt idx="807">
                  <c:v>41810</c:v>
                </c:pt>
                <c:pt idx="808">
                  <c:v>41809</c:v>
                </c:pt>
                <c:pt idx="809">
                  <c:v>41808</c:v>
                </c:pt>
                <c:pt idx="810">
                  <c:v>41807</c:v>
                </c:pt>
                <c:pt idx="811">
                  <c:v>41806</c:v>
                </c:pt>
                <c:pt idx="812">
                  <c:v>41803</c:v>
                </c:pt>
                <c:pt idx="813">
                  <c:v>41802</c:v>
                </c:pt>
                <c:pt idx="814">
                  <c:v>41801</c:v>
                </c:pt>
                <c:pt idx="815">
                  <c:v>41800</c:v>
                </c:pt>
                <c:pt idx="816">
                  <c:v>41799</c:v>
                </c:pt>
                <c:pt idx="817">
                  <c:v>41796</c:v>
                </c:pt>
                <c:pt idx="818">
                  <c:v>41795</c:v>
                </c:pt>
                <c:pt idx="819">
                  <c:v>41794</c:v>
                </c:pt>
                <c:pt idx="820">
                  <c:v>41793</c:v>
                </c:pt>
                <c:pt idx="821">
                  <c:v>41792</c:v>
                </c:pt>
                <c:pt idx="822">
                  <c:v>41789</c:v>
                </c:pt>
                <c:pt idx="823">
                  <c:v>41788</c:v>
                </c:pt>
                <c:pt idx="824">
                  <c:v>41787</c:v>
                </c:pt>
                <c:pt idx="825">
                  <c:v>41786</c:v>
                </c:pt>
                <c:pt idx="826">
                  <c:v>41782</c:v>
                </c:pt>
                <c:pt idx="827">
                  <c:v>41781</c:v>
                </c:pt>
                <c:pt idx="828">
                  <c:v>41780</c:v>
                </c:pt>
                <c:pt idx="829">
                  <c:v>41779</c:v>
                </c:pt>
                <c:pt idx="830">
                  <c:v>41778</c:v>
                </c:pt>
                <c:pt idx="831">
                  <c:v>41775</c:v>
                </c:pt>
                <c:pt idx="832">
                  <c:v>41774</c:v>
                </c:pt>
                <c:pt idx="833">
                  <c:v>41773</c:v>
                </c:pt>
                <c:pt idx="834">
                  <c:v>41772</c:v>
                </c:pt>
                <c:pt idx="835">
                  <c:v>41771</c:v>
                </c:pt>
                <c:pt idx="836">
                  <c:v>41768</c:v>
                </c:pt>
                <c:pt idx="837">
                  <c:v>41767</c:v>
                </c:pt>
                <c:pt idx="838">
                  <c:v>41766</c:v>
                </c:pt>
                <c:pt idx="839">
                  <c:v>41765</c:v>
                </c:pt>
                <c:pt idx="840">
                  <c:v>41764</c:v>
                </c:pt>
                <c:pt idx="841">
                  <c:v>41761</c:v>
                </c:pt>
                <c:pt idx="842">
                  <c:v>41760</c:v>
                </c:pt>
                <c:pt idx="843">
                  <c:v>41759</c:v>
                </c:pt>
                <c:pt idx="844">
                  <c:v>41758</c:v>
                </c:pt>
                <c:pt idx="845">
                  <c:v>41757</c:v>
                </c:pt>
                <c:pt idx="846">
                  <c:v>41754</c:v>
                </c:pt>
                <c:pt idx="847">
                  <c:v>41753</c:v>
                </c:pt>
                <c:pt idx="848">
                  <c:v>41752</c:v>
                </c:pt>
                <c:pt idx="849">
                  <c:v>41751</c:v>
                </c:pt>
                <c:pt idx="850">
                  <c:v>41750</c:v>
                </c:pt>
                <c:pt idx="851">
                  <c:v>41746</c:v>
                </c:pt>
                <c:pt idx="852">
                  <c:v>41745</c:v>
                </c:pt>
                <c:pt idx="853">
                  <c:v>41744</c:v>
                </c:pt>
                <c:pt idx="854">
                  <c:v>41743</c:v>
                </c:pt>
                <c:pt idx="855">
                  <c:v>41740</c:v>
                </c:pt>
                <c:pt idx="856">
                  <c:v>41739</c:v>
                </c:pt>
                <c:pt idx="857">
                  <c:v>41738</c:v>
                </c:pt>
                <c:pt idx="858">
                  <c:v>41737</c:v>
                </c:pt>
                <c:pt idx="859">
                  <c:v>41736</c:v>
                </c:pt>
                <c:pt idx="860">
                  <c:v>41733</c:v>
                </c:pt>
                <c:pt idx="861">
                  <c:v>41732</c:v>
                </c:pt>
                <c:pt idx="862">
                  <c:v>41731</c:v>
                </c:pt>
                <c:pt idx="863">
                  <c:v>41730</c:v>
                </c:pt>
                <c:pt idx="864">
                  <c:v>41729</c:v>
                </c:pt>
                <c:pt idx="865">
                  <c:v>41726</c:v>
                </c:pt>
                <c:pt idx="866">
                  <c:v>41725</c:v>
                </c:pt>
                <c:pt idx="867">
                  <c:v>41724</c:v>
                </c:pt>
                <c:pt idx="868">
                  <c:v>41723</c:v>
                </c:pt>
                <c:pt idx="869">
                  <c:v>41722</c:v>
                </c:pt>
                <c:pt idx="870">
                  <c:v>41719</c:v>
                </c:pt>
                <c:pt idx="871">
                  <c:v>41718</c:v>
                </c:pt>
                <c:pt idx="872">
                  <c:v>41717</c:v>
                </c:pt>
                <c:pt idx="873">
                  <c:v>41716</c:v>
                </c:pt>
                <c:pt idx="874">
                  <c:v>41715</c:v>
                </c:pt>
                <c:pt idx="875">
                  <c:v>41712</c:v>
                </c:pt>
                <c:pt idx="876">
                  <c:v>41711</c:v>
                </c:pt>
                <c:pt idx="877">
                  <c:v>41710</c:v>
                </c:pt>
                <c:pt idx="878">
                  <c:v>41709</c:v>
                </c:pt>
                <c:pt idx="879">
                  <c:v>41708</c:v>
                </c:pt>
                <c:pt idx="880">
                  <c:v>41705</c:v>
                </c:pt>
                <c:pt idx="881">
                  <c:v>41704</c:v>
                </c:pt>
                <c:pt idx="882">
                  <c:v>41703</c:v>
                </c:pt>
                <c:pt idx="883">
                  <c:v>41702</c:v>
                </c:pt>
                <c:pt idx="884">
                  <c:v>41701</c:v>
                </c:pt>
                <c:pt idx="885">
                  <c:v>41698</c:v>
                </c:pt>
                <c:pt idx="886">
                  <c:v>41697</c:v>
                </c:pt>
                <c:pt idx="887">
                  <c:v>41696</c:v>
                </c:pt>
                <c:pt idx="888">
                  <c:v>41695</c:v>
                </c:pt>
                <c:pt idx="889">
                  <c:v>41694</c:v>
                </c:pt>
                <c:pt idx="890">
                  <c:v>41691</c:v>
                </c:pt>
                <c:pt idx="891">
                  <c:v>41690</c:v>
                </c:pt>
                <c:pt idx="892">
                  <c:v>41689</c:v>
                </c:pt>
                <c:pt idx="893">
                  <c:v>41688</c:v>
                </c:pt>
                <c:pt idx="894">
                  <c:v>41684</c:v>
                </c:pt>
                <c:pt idx="895">
                  <c:v>41683</c:v>
                </c:pt>
                <c:pt idx="896">
                  <c:v>41682</c:v>
                </c:pt>
                <c:pt idx="897">
                  <c:v>41681</c:v>
                </c:pt>
                <c:pt idx="898">
                  <c:v>41680</c:v>
                </c:pt>
                <c:pt idx="899">
                  <c:v>41677</c:v>
                </c:pt>
                <c:pt idx="900">
                  <c:v>41676</c:v>
                </c:pt>
                <c:pt idx="901">
                  <c:v>41675</c:v>
                </c:pt>
                <c:pt idx="902">
                  <c:v>41674</c:v>
                </c:pt>
                <c:pt idx="903">
                  <c:v>41673</c:v>
                </c:pt>
                <c:pt idx="904">
                  <c:v>41670</c:v>
                </c:pt>
                <c:pt idx="905">
                  <c:v>41669</c:v>
                </c:pt>
                <c:pt idx="906">
                  <c:v>41668</c:v>
                </c:pt>
                <c:pt idx="907">
                  <c:v>41667</c:v>
                </c:pt>
                <c:pt idx="908">
                  <c:v>41666</c:v>
                </c:pt>
                <c:pt idx="909">
                  <c:v>41663</c:v>
                </c:pt>
                <c:pt idx="910">
                  <c:v>41662</c:v>
                </c:pt>
                <c:pt idx="911">
                  <c:v>41661</c:v>
                </c:pt>
                <c:pt idx="912">
                  <c:v>41660</c:v>
                </c:pt>
                <c:pt idx="913">
                  <c:v>41656</c:v>
                </c:pt>
                <c:pt idx="914">
                  <c:v>41655</c:v>
                </c:pt>
                <c:pt idx="915">
                  <c:v>41654</c:v>
                </c:pt>
                <c:pt idx="916">
                  <c:v>41653</c:v>
                </c:pt>
                <c:pt idx="917">
                  <c:v>41652</c:v>
                </c:pt>
                <c:pt idx="918">
                  <c:v>41649</c:v>
                </c:pt>
                <c:pt idx="919">
                  <c:v>41648</c:v>
                </c:pt>
                <c:pt idx="920">
                  <c:v>41647</c:v>
                </c:pt>
                <c:pt idx="921">
                  <c:v>41646</c:v>
                </c:pt>
                <c:pt idx="922">
                  <c:v>41645</c:v>
                </c:pt>
                <c:pt idx="923">
                  <c:v>41642</c:v>
                </c:pt>
                <c:pt idx="924">
                  <c:v>41641</c:v>
                </c:pt>
                <c:pt idx="925">
                  <c:v>41639</c:v>
                </c:pt>
                <c:pt idx="926">
                  <c:v>41638</c:v>
                </c:pt>
                <c:pt idx="927">
                  <c:v>41635</c:v>
                </c:pt>
                <c:pt idx="928">
                  <c:v>41634</c:v>
                </c:pt>
                <c:pt idx="929">
                  <c:v>41632</c:v>
                </c:pt>
                <c:pt idx="930">
                  <c:v>41631</c:v>
                </c:pt>
                <c:pt idx="931">
                  <c:v>41628</c:v>
                </c:pt>
                <c:pt idx="932">
                  <c:v>41627</c:v>
                </c:pt>
                <c:pt idx="933">
                  <c:v>41626</c:v>
                </c:pt>
                <c:pt idx="934">
                  <c:v>41625</c:v>
                </c:pt>
                <c:pt idx="935">
                  <c:v>41624</c:v>
                </c:pt>
                <c:pt idx="936">
                  <c:v>41621</c:v>
                </c:pt>
                <c:pt idx="937">
                  <c:v>41620</c:v>
                </c:pt>
                <c:pt idx="938">
                  <c:v>41619</c:v>
                </c:pt>
                <c:pt idx="939">
                  <c:v>41618</c:v>
                </c:pt>
                <c:pt idx="940">
                  <c:v>41617</c:v>
                </c:pt>
                <c:pt idx="941">
                  <c:v>41614</c:v>
                </c:pt>
                <c:pt idx="942">
                  <c:v>41613</c:v>
                </c:pt>
                <c:pt idx="943">
                  <c:v>41612</c:v>
                </c:pt>
                <c:pt idx="944">
                  <c:v>41611</c:v>
                </c:pt>
                <c:pt idx="945">
                  <c:v>41610</c:v>
                </c:pt>
                <c:pt idx="946">
                  <c:v>41607</c:v>
                </c:pt>
                <c:pt idx="947">
                  <c:v>41605</c:v>
                </c:pt>
                <c:pt idx="948">
                  <c:v>41604</c:v>
                </c:pt>
                <c:pt idx="949">
                  <c:v>41603</c:v>
                </c:pt>
                <c:pt idx="950">
                  <c:v>41600</c:v>
                </c:pt>
                <c:pt idx="951">
                  <c:v>41599</c:v>
                </c:pt>
                <c:pt idx="952">
                  <c:v>41598</c:v>
                </c:pt>
                <c:pt idx="953">
                  <c:v>41597</c:v>
                </c:pt>
                <c:pt idx="954">
                  <c:v>41596</c:v>
                </c:pt>
                <c:pt idx="955">
                  <c:v>41593</c:v>
                </c:pt>
                <c:pt idx="956">
                  <c:v>41592</c:v>
                </c:pt>
                <c:pt idx="957">
                  <c:v>41591</c:v>
                </c:pt>
                <c:pt idx="958">
                  <c:v>41590</c:v>
                </c:pt>
                <c:pt idx="959">
                  <c:v>41589</c:v>
                </c:pt>
                <c:pt idx="960">
                  <c:v>41586</c:v>
                </c:pt>
                <c:pt idx="961">
                  <c:v>41585</c:v>
                </c:pt>
                <c:pt idx="962">
                  <c:v>41584</c:v>
                </c:pt>
                <c:pt idx="963">
                  <c:v>41583</c:v>
                </c:pt>
                <c:pt idx="964">
                  <c:v>41582</c:v>
                </c:pt>
                <c:pt idx="965">
                  <c:v>41579</c:v>
                </c:pt>
                <c:pt idx="966">
                  <c:v>41578</c:v>
                </c:pt>
                <c:pt idx="967">
                  <c:v>41577</c:v>
                </c:pt>
                <c:pt idx="968">
                  <c:v>41576</c:v>
                </c:pt>
                <c:pt idx="969">
                  <c:v>41575</c:v>
                </c:pt>
                <c:pt idx="970">
                  <c:v>41572</c:v>
                </c:pt>
                <c:pt idx="971">
                  <c:v>41571</c:v>
                </c:pt>
                <c:pt idx="972">
                  <c:v>41570</c:v>
                </c:pt>
                <c:pt idx="973">
                  <c:v>41569</c:v>
                </c:pt>
                <c:pt idx="974">
                  <c:v>41568</c:v>
                </c:pt>
                <c:pt idx="975">
                  <c:v>41565</c:v>
                </c:pt>
                <c:pt idx="976">
                  <c:v>41564</c:v>
                </c:pt>
                <c:pt idx="977">
                  <c:v>41563</c:v>
                </c:pt>
                <c:pt idx="978">
                  <c:v>41562</c:v>
                </c:pt>
                <c:pt idx="979">
                  <c:v>41561</c:v>
                </c:pt>
                <c:pt idx="980">
                  <c:v>41558</c:v>
                </c:pt>
                <c:pt idx="981">
                  <c:v>41557</c:v>
                </c:pt>
                <c:pt idx="982">
                  <c:v>41556</c:v>
                </c:pt>
                <c:pt idx="983">
                  <c:v>41555</c:v>
                </c:pt>
                <c:pt idx="984">
                  <c:v>41554</c:v>
                </c:pt>
                <c:pt idx="985">
                  <c:v>41551</c:v>
                </c:pt>
                <c:pt idx="986">
                  <c:v>41550</c:v>
                </c:pt>
                <c:pt idx="987">
                  <c:v>41549</c:v>
                </c:pt>
                <c:pt idx="988">
                  <c:v>41548</c:v>
                </c:pt>
                <c:pt idx="989">
                  <c:v>41547</c:v>
                </c:pt>
                <c:pt idx="990">
                  <c:v>41544</c:v>
                </c:pt>
                <c:pt idx="991">
                  <c:v>41543</c:v>
                </c:pt>
                <c:pt idx="992">
                  <c:v>41542</c:v>
                </c:pt>
                <c:pt idx="993">
                  <c:v>41541</c:v>
                </c:pt>
                <c:pt idx="994">
                  <c:v>41540</c:v>
                </c:pt>
                <c:pt idx="995">
                  <c:v>41537</c:v>
                </c:pt>
                <c:pt idx="996">
                  <c:v>41536</c:v>
                </c:pt>
                <c:pt idx="997">
                  <c:v>41535</c:v>
                </c:pt>
                <c:pt idx="998">
                  <c:v>41534</c:v>
                </c:pt>
                <c:pt idx="999">
                  <c:v>41533</c:v>
                </c:pt>
                <c:pt idx="1000">
                  <c:v>41530</c:v>
                </c:pt>
                <c:pt idx="1001">
                  <c:v>41529</c:v>
                </c:pt>
                <c:pt idx="1002">
                  <c:v>41528</c:v>
                </c:pt>
                <c:pt idx="1003">
                  <c:v>41527</c:v>
                </c:pt>
                <c:pt idx="1004">
                  <c:v>41526</c:v>
                </c:pt>
                <c:pt idx="1005">
                  <c:v>41523</c:v>
                </c:pt>
                <c:pt idx="1006">
                  <c:v>41522</c:v>
                </c:pt>
                <c:pt idx="1007">
                  <c:v>41521</c:v>
                </c:pt>
                <c:pt idx="1008">
                  <c:v>41520</c:v>
                </c:pt>
                <c:pt idx="1009">
                  <c:v>41516</c:v>
                </c:pt>
                <c:pt idx="1010">
                  <c:v>41515</c:v>
                </c:pt>
                <c:pt idx="1011">
                  <c:v>41514</c:v>
                </c:pt>
                <c:pt idx="1012">
                  <c:v>41513</c:v>
                </c:pt>
                <c:pt idx="1013">
                  <c:v>41512</c:v>
                </c:pt>
                <c:pt idx="1014">
                  <c:v>41509</c:v>
                </c:pt>
                <c:pt idx="1015">
                  <c:v>41508</c:v>
                </c:pt>
                <c:pt idx="1016">
                  <c:v>41507</c:v>
                </c:pt>
                <c:pt idx="1017">
                  <c:v>41506</c:v>
                </c:pt>
                <c:pt idx="1018">
                  <c:v>41505</c:v>
                </c:pt>
                <c:pt idx="1019">
                  <c:v>41502</c:v>
                </c:pt>
                <c:pt idx="1020">
                  <c:v>41501</c:v>
                </c:pt>
                <c:pt idx="1021">
                  <c:v>41500</c:v>
                </c:pt>
                <c:pt idx="1022">
                  <c:v>41499</c:v>
                </c:pt>
                <c:pt idx="1023">
                  <c:v>41498</c:v>
                </c:pt>
                <c:pt idx="1024">
                  <c:v>41495</c:v>
                </c:pt>
                <c:pt idx="1025">
                  <c:v>41494</c:v>
                </c:pt>
                <c:pt idx="1026">
                  <c:v>41493</c:v>
                </c:pt>
                <c:pt idx="1027">
                  <c:v>41492</c:v>
                </c:pt>
                <c:pt idx="1028">
                  <c:v>41491</c:v>
                </c:pt>
                <c:pt idx="1029">
                  <c:v>41488</c:v>
                </c:pt>
                <c:pt idx="1030">
                  <c:v>41487</c:v>
                </c:pt>
                <c:pt idx="1031">
                  <c:v>41486</c:v>
                </c:pt>
                <c:pt idx="1032">
                  <c:v>41485</c:v>
                </c:pt>
                <c:pt idx="1033">
                  <c:v>41484</c:v>
                </c:pt>
                <c:pt idx="1034">
                  <c:v>41481</c:v>
                </c:pt>
                <c:pt idx="1035">
                  <c:v>41480</c:v>
                </c:pt>
                <c:pt idx="1036">
                  <c:v>41479</c:v>
                </c:pt>
                <c:pt idx="1037">
                  <c:v>41478</c:v>
                </c:pt>
                <c:pt idx="1038">
                  <c:v>41477</c:v>
                </c:pt>
                <c:pt idx="1039">
                  <c:v>41474</c:v>
                </c:pt>
                <c:pt idx="1040">
                  <c:v>41473</c:v>
                </c:pt>
                <c:pt idx="1041">
                  <c:v>41472</c:v>
                </c:pt>
                <c:pt idx="1042">
                  <c:v>41471</c:v>
                </c:pt>
                <c:pt idx="1043">
                  <c:v>41470</c:v>
                </c:pt>
                <c:pt idx="1044">
                  <c:v>41467</c:v>
                </c:pt>
                <c:pt idx="1045">
                  <c:v>41466</c:v>
                </c:pt>
                <c:pt idx="1046">
                  <c:v>41465</c:v>
                </c:pt>
                <c:pt idx="1047">
                  <c:v>41464</c:v>
                </c:pt>
                <c:pt idx="1048">
                  <c:v>41463</c:v>
                </c:pt>
                <c:pt idx="1049">
                  <c:v>41460</c:v>
                </c:pt>
                <c:pt idx="1050">
                  <c:v>41458</c:v>
                </c:pt>
                <c:pt idx="1051">
                  <c:v>41457</c:v>
                </c:pt>
                <c:pt idx="1052">
                  <c:v>41456</c:v>
                </c:pt>
                <c:pt idx="1053">
                  <c:v>41453</c:v>
                </c:pt>
                <c:pt idx="1054">
                  <c:v>41452</c:v>
                </c:pt>
                <c:pt idx="1055">
                  <c:v>41451</c:v>
                </c:pt>
                <c:pt idx="1056">
                  <c:v>41450</c:v>
                </c:pt>
                <c:pt idx="1057">
                  <c:v>41449</c:v>
                </c:pt>
                <c:pt idx="1058">
                  <c:v>41446</c:v>
                </c:pt>
                <c:pt idx="1059">
                  <c:v>41445</c:v>
                </c:pt>
                <c:pt idx="1060">
                  <c:v>41444</c:v>
                </c:pt>
                <c:pt idx="1061">
                  <c:v>41443</c:v>
                </c:pt>
                <c:pt idx="1062">
                  <c:v>41442</c:v>
                </c:pt>
                <c:pt idx="1063">
                  <c:v>41439</c:v>
                </c:pt>
                <c:pt idx="1064">
                  <c:v>41438</c:v>
                </c:pt>
                <c:pt idx="1065">
                  <c:v>41437</c:v>
                </c:pt>
                <c:pt idx="1066">
                  <c:v>41436</c:v>
                </c:pt>
                <c:pt idx="1067">
                  <c:v>41435</c:v>
                </c:pt>
                <c:pt idx="1068">
                  <c:v>41432</c:v>
                </c:pt>
                <c:pt idx="1069">
                  <c:v>41431</c:v>
                </c:pt>
                <c:pt idx="1070">
                  <c:v>41430</c:v>
                </c:pt>
                <c:pt idx="1071">
                  <c:v>41429</c:v>
                </c:pt>
                <c:pt idx="1072">
                  <c:v>41428</c:v>
                </c:pt>
                <c:pt idx="1073">
                  <c:v>41425</c:v>
                </c:pt>
                <c:pt idx="1074">
                  <c:v>41424</c:v>
                </c:pt>
                <c:pt idx="1075">
                  <c:v>41423</c:v>
                </c:pt>
                <c:pt idx="1076">
                  <c:v>41422</c:v>
                </c:pt>
                <c:pt idx="1077">
                  <c:v>41418</c:v>
                </c:pt>
                <c:pt idx="1078">
                  <c:v>41417</c:v>
                </c:pt>
                <c:pt idx="1079">
                  <c:v>41416</c:v>
                </c:pt>
                <c:pt idx="1080">
                  <c:v>41415</c:v>
                </c:pt>
                <c:pt idx="1081">
                  <c:v>41414</c:v>
                </c:pt>
                <c:pt idx="1082">
                  <c:v>41411</c:v>
                </c:pt>
                <c:pt idx="1083">
                  <c:v>41410</c:v>
                </c:pt>
                <c:pt idx="1084">
                  <c:v>41409</c:v>
                </c:pt>
                <c:pt idx="1085">
                  <c:v>41408</c:v>
                </c:pt>
                <c:pt idx="1086">
                  <c:v>41407</c:v>
                </c:pt>
                <c:pt idx="1087">
                  <c:v>41404</c:v>
                </c:pt>
                <c:pt idx="1088">
                  <c:v>41403</c:v>
                </c:pt>
                <c:pt idx="1089">
                  <c:v>41402</c:v>
                </c:pt>
                <c:pt idx="1090">
                  <c:v>41401</c:v>
                </c:pt>
                <c:pt idx="1091">
                  <c:v>41400</c:v>
                </c:pt>
                <c:pt idx="1092">
                  <c:v>41397</c:v>
                </c:pt>
                <c:pt idx="1093">
                  <c:v>41396</c:v>
                </c:pt>
                <c:pt idx="1094">
                  <c:v>41395</c:v>
                </c:pt>
                <c:pt idx="1095">
                  <c:v>41394</c:v>
                </c:pt>
                <c:pt idx="1096">
                  <c:v>41393</c:v>
                </c:pt>
                <c:pt idx="1097">
                  <c:v>41390</c:v>
                </c:pt>
                <c:pt idx="1098">
                  <c:v>41389</c:v>
                </c:pt>
                <c:pt idx="1099">
                  <c:v>41388</c:v>
                </c:pt>
                <c:pt idx="1100">
                  <c:v>41387</c:v>
                </c:pt>
                <c:pt idx="1101">
                  <c:v>41386</c:v>
                </c:pt>
                <c:pt idx="1102">
                  <c:v>41383</c:v>
                </c:pt>
                <c:pt idx="1103">
                  <c:v>41382</c:v>
                </c:pt>
                <c:pt idx="1104">
                  <c:v>41381</c:v>
                </c:pt>
                <c:pt idx="1105">
                  <c:v>41380</c:v>
                </c:pt>
                <c:pt idx="1106">
                  <c:v>41379</c:v>
                </c:pt>
                <c:pt idx="1107">
                  <c:v>41376</c:v>
                </c:pt>
                <c:pt idx="1108">
                  <c:v>41375</c:v>
                </c:pt>
                <c:pt idx="1109">
                  <c:v>41374</c:v>
                </c:pt>
                <c:pt idx="1110">
                  <c:v>41373</c:v>
                </c:pt>
                <c:pt idx="1111">
                  <c:v>41372</c:v>
                </c:pt>
                <c:pt idx="1112">
                  <c:v>41369</c:v>
                </c:pt>
                <c:pt idx="1113">
                  <c:v>41368</c:v>
                </c:pt>
                <c:pt idx="1114">
                  <c:v>41367</c:v>
                </c:pt>
                <c:pt idx="1115">
                  <c:v>41366</c:v>
                </c:pt>
                <c:pt idx="1116">
                  <c:v>41365</c:v>
                </c:pt>
                <c:pt idx="1117">
                  <c:v>41361</c:v>
                </c:pt>
                <c:pt idx="1118">
                  <c:v>41360</c:v>
                </c:pt>
                <c:pt idx="1119">
                  <c:v>41359</c:v>
                </c:pt>
                <c:pt idx="1120">
                  <c:v>41358</c:v>
                </c:pt>
                <c:pt idx="1121">
                  <c:v>41355</c:v>
                </c:pt>
                <c:pt idx="1122">
                  <c:v>41354</c:v>
                </c:pt>
                <c:pt idx="1123">
                  <c:v>41353</c:v>
                </c:pt>
                <c:pt idx="1124">
                  <c:v>41352</c:v>
                </c:pt>
                <c:pt idx="1125">
                  <c:v>41351</c:v>
                </c:pt>
                <c:pt idx="1126">
                  <c:v>41348</c:v>
                </c:pt>
                <c:pt idx="1127">
                  <c:v>41347</c:v>
                </c:pt>
                <c:pt idx="1128">
                  <c:v>41346</c:v>
                </c:pt>
                <c:pt idx="1129">
                  <c:v>41345</c:v>
                </c:pt>
                <c:pt idx="1130">
                  <c:v>41344</c:v>
                </c:pt>
                <c:pt idx="1131">
                  <c:v>41341</c:v>
                </c:pt>
                <c:pt idx="1132">
                  <c:v>41340</c:v>
                </c:pt>
                <c:pt idx="1133">
                  <c:v>41339</c:v>
                </c:pt>
                <c:pt idx="1134">
                  <c:v>41338</c:v>
                </c:pt>
                <c:pt idx="1135">
                  <c:v>41337</c:v>
                </c:pt>
                <c:pt idx="1136">
                  <c:v>41334</c:v>
                </c:pt>
                <c:pt idx="1137">
                  <c:v>41333</c:v>
                </c:pt>
                <c:pt idx="1138">
                  <c:v>41332</c:v>
                </c:pt>
                <c:pt idx="1139">
                  <c:v>41331</c:v>
                </c:pt>
                <c:pt idx="1140">
                  <c:v>41330</c:v>
                </c:pt>
                <c:pt idx="1141">
                  <c:v>41327</c:v>
                </c:pt>
                <c:pt idx="1142">
                  <c:v>41326</c:v>
                </c:pt>
                <c:pt idx="1143">
                  <c:v>41325</c:v>
                </c:pt>
                <c:pt idx="1144">
                  <c:v>41324</c:v>
                </c:pt>
                <c:pt idx="1145">
                  <c:v>41320</c:v>
                </c:pt>
                <c:pt idx="1146">
                  <c:v>41319</c:v>
                </c:pt>
                <c:pt idx="1147">
                  <c:v>41318</c:v>
                </c:pt>
                <c:pt idx="1148">
                  <c:v>41317</c:v>
                </c:pt>
                <c:pt idx="1149">
                  <c:v>41316</c:v>
                </c:pt>
                <c:pt idx="1150">
                  <c:v>41313</c:v>
                </c:pt>
                <c:pt idx="1151">
                  <c:v>41312</c:v>
                </c:pt>
                <c:pt idx="1152">
                  <c:v>41311</c:v>
                </c:pt>
                <c:pt idx="1153">
                  <c:v>41310</c:v>
                </c:pt>
                <c:pt idx="1154">
                  <c:v>41309</c:v>
                </c:pt>
                <c:pt idx="1155">
                  <c:v>41306</c:v>
                </c:pt>
                <c:pt idx="1156">
                  <c:v>41305</c:v>
                </c:pt>
                <c:pt idx="1157">
                  <c:v>41304</c:v>
                </c:pt>
                <c:pt idx="1158">
                  <c:v>41303</c:v>
                </c:pt>
                <c:pt idx="1159">
                  <c:v>41302</c:v>
                </c:pt>
                <c:pt idx="1160">
                  <c:v>41299</c:v>
                </c:pt>
                <c:pt idx="1161">
                  <c:v>41298</c:v>
                </c:pt>
                <c:pt idx="1162">
                  <c:v>41297</c:v>
                </c:pt>
                <c:pt idx="1163">
                  <c:v>41296</c:v>
                </c:pt>
                <c:pt idx="1164">
                  <c:v>41292</c:v>
                </c:pt>
                <c:pt idx="1165">
                  <c:v>41291</c:v>
                </c:pt>
                <c:pt idx="1166">
                  <c:v>41290</c:v>
                </c:pt>
                <c:pt idx="1167">
                  <c:v>41289</c:v>
                </c:pt>
                <c:pt idx="1168">
                  <c:v>41288</c:v>
                </c:pt>
                <c:pt idx="1169">
                  <c:v>41285</c:v>
                </c:pt>
                <c:pt idx="1170">
                  <c:v>41284</c:v>
                </c:pt>
                <c:pt idx="1171">
                  <c:v>41283</c:v>
                </c:pt>
                <c:pt idx="1172">
                  <c:v>41282</c:v>
                </c:pt>
                <c:pt idx="1173">
                  <c:v>41281</c:v>
                </c:pt>
                <c:pt idx="1174">
                  <c:v>41278</c:v>
                </c:pt>
                <c:pt idx="1175">
                  <c:v>41277</c:v>
                </c:pt>
                <c:pt idx="1176">
                  <c:v>41276</c:v>
                </c:pt>
                <c:pt idx="1177">
                  <c:v>41274</c:v>
                </c:pt>
                <c:pt idx="1178">
                  <c:v>41271</c:v>
                </c:pt>
                <c:pt idx="1179">
                  <c:v>41270</c:v>
                </c:pt>
                <c:pt idx="1180">
                  <c:v>41269</c:v>
                </c:pt>
                <c:pt idx="1181">
                  <c:v>41267</c:v>
                </c:pt>
                <c:pt idx="1182">
                  <c:v>41264</c:v>
                </c:pt>
                <c:pt idx="1183">
                  <c:v>41263</c:v>
                </c:pt>
                <c:pt idx="1184">
                  <c:v>41262</c:v>
                </c:pt>
                <c:pt idx="1185">
                  <c:v>41261</c:v>
                </c:pt>
                <c:pt idx="1186">
                  <c:v>41260</c:v>
                </c:pt>
                <c:pt idx="1187">
                  <c:v>41257</c:v>
                </c:pt>
                <c:pt idx="1188">
                  <c:v>41256</c:v>
                </c:pt>
                <c:pt idx="1189">
                  <c:v>41255</c:v>
                </c:pt>
                <c:pt idx="1190">
                  <c:v>41254</c:v>
                </c:pt>
              </c:numCache>
            </c:numRef>
          </c:cat>
          <c:val>
            <c:numRef>
              <c:f>'[Oil_graphs.xlsx]NRG Returns'!$N$2:$N$1192</c:f>
              <c:numCache>
                <c:formatCode>General</c:formatCode>
                <c:ptCount val="1191"/>
                <c:pt idx="0">
                  <c:v>-1.2456719450523653E-2</c:v>
                </c:pt>
                <c:pt idx="1">
                  <c:v>-8.5357636825998222E-3</c:v>
                </c:pt>
                <c:pt idx="2">
                  <c:v>-3.7476623082312546E-2</c:v>
                </c:pt>
                <c:pt idx="3">
                  <c:v>-2.929255902473123E-2</c:v>
                </c:pt>
                <c:pt idx="4">
                  <c:v>-6.284051571031464E-2</c:v>
                </c:pt>
                <c:pt idx="5">
                  <c:v>-6.31311171912603E-2</c:v>
                </c:pt>
                <c:pt idx="6">
                  <c:v>-6.1125173401465116E-2</c:v>
                </c:pt>
                <c:pt idx="7">
                  <c:v>-6.2319822900881519E-2</c:v>
                </c:pt>
                <c:pt idx="8">
                  <c:v>-2.7056779205678089E-2</c:v>
                </c:pt>
                <c:pt idx="9">
                  <c:v>-3.4815429868722034E-2</c:v>
                </c:pt>
                <c:pt idx="10">
                  <c:v>-5.4696164386591611E-2</c:v>
                </c:pt>
                <c:pt idx="11">
                  <c:v>-4.4992357788122057E-2</c:v>
                </c:pt>
                <c:pt idx="12">
                  <c:v>-1.0685972385679678E-2</c:v>
                </c:pt>
                <c:pt idx="13">
                  <c:v>-8.0415034604301213E-3</c:v>
                </c:pt>
                <c:pt idx="14">
                  <c:v>-1.3100312691175883E-2</c:v>
                </c:pt>
                <c:pt idx="15">
                  <c:v>3.7786648483803961E-2</c:v>
                </c:pt>
                <c:pt idx="16">
                  <c:v>4.0025855089081241E-2</c:v>
                </c:pt>
                <c:pt idx="17">
                  <c:v>-1.8690896462571879E-2</c:v>
                </c:pt>
                <c:pt idx="18">
                  <c:v>-7.1169053227123783E-3</c:v>
                </c:pt>
                <c:pt idx="19">
                  <c:v>-1.0045565030373843E-2</c:v>
                </c:pt>
                <c:pt idx="20">
                  <c:v>-1.0024298697532736E-2</c:v>
                </c:pt>
                <c:pt idx="21">
                  <c:v>-1.573440464184421E-2</c:v>
                </c:pt>
                <c:pt idx="22">
                  <c:v>-2.4102306717594047E-2</c:v>
                </c:pt>
                <c:pt idx="23">
                  <c:v>-2.7284902257606766E-2</c:v>
                </c:pt>
                <c:pt idx="24">
                  <c:v>-2.0030117416550499E-2</c:v>
                </c:pt>
                <c:pt idx="25">
                  <c:v>-1.8086298746594474E-2</c:v>
                </c:pt>
                <c:pt idx="26">
                  <c:v>-6.1325263553796026E-3</c:v>
                </c:pt>
                <c:pt idx="27">
                  <c:v>-1.8607851479039511E-2</c:v>
                </c:pt>
                <c:pt idx="28">
                  <c:v>-8.0341518707414093E-3</c:v>
                </c:pt>
                <c:pt idx="29">
                  <c:v>-2.4715301149111812E-2</c:v>
                </c:pt>
                <c:pt idx="30">
                  <c:v>-2.6962836071779601E-3</c:v>
                </c:pt>
                <c:pt idx="31">
                  <c:v>-5.1007204825036755E-3</c:v>
                </c:pt>
                <c:pt idx="32">
                  <c:v>-1.7384706873512887E-2</c:v>
                </c:pt>
                <c:pt idx="33">
                  <c:v>-3.5239653404314078E-2</c:v>
                </c:pt>
                <c:pt idx="34">
                  <c:v>-3.2183312119170644E-2</c:v>
                </c:pt>
                <c:pt idx="35">
                  <c:v>-3.6247918589593822E-2</c:v>
                </c:pt>
                <c:pt idx="36">
                  <c:v>-4.4441761814502607E-2</c:v>
                </c:pt>
                <c:pt idx="37">
                  <c:v>-5.0867170133556953E-2</c:v>
                </c:pt>
                <c:pt idx="38">
                  <c:v>-6.2675452922100014E-2</c:v>
                </c:pt>
                <c:pt idx="39">
                  <c:v>-6.1842978583430699E-2</c:v>
                </c:pt>
                <c:pt idx="40">
                  <c:v>-6.1561034953436941E-2</c:v>
                </c:pt>
                <c:pt idx="41">
                  <c:v>-3.184407749904461E-2</c:v>
                </c:pt>
                <c:pt idx="42">
                  <c:v>-1.7558887759825417E-2</c:v>
                </c:pt>
                <c:pt idx="43">
                  <c:v>-1.3393464874427309E-3</c:v>
                </c:pt>
                <c:pt idx="44">
                  <c:v>-6.6483879355730083E-3</c:v>
                </c:pt>
                <c:pt idx="45">
                  <c:v>6.60519816687002E-3</c:v>
                </c:pt>
                <c:pt idx="46">
                  <c:v>1.7394027639961999E-2</c:v>
                </c:pt>
                <c:pt idx="47">
                  <c:v>-4.7040729958804694E-3</c:v>
                </c:pt>
                <c:pt idx="48">
                  <c:v>3.5649882004222491E-2</c:v>
                </c:pt>
                <c:pt idx="49">
                  <c:v>4.0497820098908538E-2</c:v>
                </c:pt>
                <c:pt idx="50">
                  <c:v>7.8765748180649367E-2</c:v>
                </c:pt>
                <c:pt idx="51">
                  <c:v>8.4190599764331159E-2</c:v>
                </c:pt>
                <c:pt idx="52">
                  <c:v>8.1072507134257996E-2</c:v>
                </c:pt>
                <c:pt idx="53">
                  <c:v>5.4240992103283453E-2</c:v>
                </c:pt>
                <c:pt idx="54">
                  <c:v>0.11074172839824468</c:v>
                </c:pt>
                <c:pt idx="55">
                  <c:v>0.11983211077611158</c:v>
                </c:pt>
                <c:pt idx="56">
                  <c:v>0.11763130881199281</c:v>
                </c:pt>
                <c:pt idx="57">
                  <c:v>0.10132189851198405</c:v>
                </c:pt>
                <c:pt idx="58">
                  <c:v>9.2221722810628098E-2</c:v>
                </c:pt>
                <c:pt idx="59">
                  <c:v>0.11484958024951342</c:v>
                </c:pt>
                <c:pt idx="60">
                  <c:v>0.11538073778092169</c:v>
                </c:pt>
                <c:pt idx="61">
                  <c:v>0.11500116034313321</c:v>
                </c:pt>
                <c:pt idx="62">
                  <c:v>0.1346985213269955</c:v>
                </c:pt>
                <c:pt idx="63">
                  <c:v>0.16960884704644877</c:v>
                </c:pt>
                <c:pt idx="64">
                  <c:v>0.15468372214141204</c:v>
                </c:pt>
                <c:pt idx="65">
                  <c:v>0.16277340373415486</c:v>
                </c:pt>
                <c:pt idx="66">
                  <c:v>0.16269266120741926</c:v>
                </c:pt>
                <c:pt idx="67">
                  <c:v>0.15991663796643954</c:v>
                </c:pt>
                <c:pt idx="68">
                  <c:v>0.15854906011130887</c:v>
                </c:pt>
                <c:pt idx="69">
                  <c:v>0.16202991851638421</c:v>
                </c:pt>
                <c:pt idx="70">
                  <c:v>0.22596134197103099</c:v>
                </c:pt>
                <c:pt idx="71">
                  <c:v>0.22725504562719817</c:v>
                </c:pt>
                <c:pt idx="72">
                  <c:v>0.22276334970003164</c:v>
                </c:pt>
                <c:pt idx="73">
                  <c:v>0.21374500533340937</c:v>
                </c:pt>
                <c:pt idx="74">
                  <c:v>0.19484040551989701</c:v>
                </c:pt>
                <c:pt idx="75">
                  <c:v>0.17095505585336998</c:v>
                </c:pt>
                <c:pt idx="76">
                  <c:v>0.24887955816854343</c:v>
                </c:pt>
                <c:pt idx="77">
                  <c:v>0.26018778850212826</c:v>
                </c:pt>
                <c:pt idx="78">
                  <c:v>0.24444671596031825</c:v>
                </c:pt>
                <c:pt idx="79">
                  <c:v>0.24552965831407228</c:v>
                </c:pt>
                <c:pt idx="80">
                  <c:v>0.26239207590614488</c:v>
                </c:pt>
                <c:pt idx="81">
                  <c:v>0.27518329533422242</c:v>
                </c:pt>
                <c:pt idx="82">
                  <c:v>0.27228175724554221</c:v>
                </c:pt>
                <c:pt idx="83">
                  <c:v>0.26677728016927427</c:v>
                </c:pt>
                <c:pt idx="84">
                  <c:v>0.25409286381801166</c:v>
                </c:pt>
                <c:pt idx="85">
                  <c:v>0.28214064486402729</c:v>
                </c:pt>
                <c:pt idx="86">
                  <c:v>0.28758924444639755</c:v>
                </c:pt>
                <c:pt idx="87">
                  <c:v>0.28455077200333551</c:v>
                </c:pt>
                <c:pt idx="88">
                  <c:v>0.26823743872945255</c:v>
                </c:pt>
                <c:pt idx="89">
                  <c:v>0.28400888324396295</c:v>
                </c:pt>
                <c:pt idx="90">
                  <c:v>0.27689938427545313</c:v>
                </c:pt>
                <c:pt idx="91">
                  <c:v>0.28534250234395497</c:v>
                </c:pt>
                <c:pt idx="92">
                  <c:v>0.2707457476391037</c:v>
                </c:pt>
                <c:pt idx="93">
                  <c:v>0.28662023651075502</c:v>
                </c:pt>
                <c:pt idx="94">
                  <c:v>0.27486152837359834</c:v>
                </c:pt>
                <c:pt idx="95">
                  <c:v>0.28034010350293009</c:v>
                </c:pt>
                <c:pt idx="96">
                  <c:v>0.26142177457876387</c:v>
                </c:pt>
                <c:pt idx="97">
                  <c:v>0.26700883227031547</c:v>
                </c:pt>
                <c:pt idx="98">
                  <c:v>0.29623501087685739</c:v>
                </c:pt>
                <c:pt idx="99">
                  <c:v>0.32694600094800308</c:v>
                </c:pt>
                <c:pt idx="100">
                  <c:v>0.32599984068586674</c:v>
                </c:pt>
                <c:pt idx="101">
                  <c:v>0.32566034932400784</c:v>
                </c:pt>
                <c:pt idx="102">
                  <c:v>0.34334126859449143</c:v>
                </c:pt>
                <c:pt idx="103">
                  <c:v>0.2845141855474031</c:v>
                </c:pt>
                <c:pt idx="104">
                  <c:v>0.27949498799723899</c:v>
                </c:pt>
                <c:pt idx="105">
                  <c:v>0.28488314302660261</c:v>
                </c:pt>
                <c:pt idx="106">
                  <c:v>0.26981139679081106</c:v>
                </c:pt>
                <c:pt idx="107">
                  <c:v>0.27099302626387872</c:v>
                </c:pt>
                <c:pt idx="108">
                  <c:v>0.27623564472020345</c:v>
                </c:pt>
                <c:pt idx="109">
                  <c:v>0.26313562303800209</c:v>
                </c:pt>
                <c:pt idx="110">
                  <c:v>0.26005870429890632</c:v>
                </c:pt>
                <c:pt idx="111">
                  <c:v>0.24460233306149232</c:v>
                </c:pt>
                <c:pt idx="112">
                  <c:v>0.24492095640511158</c:v>
                </c:pt>
                <c:pt idx="113">
                  <c:v>0.23225133083319624</c:v>
                </c:pt>
                <c:pt idx="114">
                  <c:v>0.22777432296256639</c:v>
                </c:pt>
                <c:pt idx="115">
                  <c:v>0.27798182216330519</c:v>
                </c:pt>
                <c:pt idx="116">
                  <c:v>0.25036428055163745</c:v>
                </c:pt>
                <c:pt idx="117">
                  <c:v>0.22715986167113733</c:v>
                </c:pt>
                <c:pt idx="118">
                  <c:v>0.24039008610086718</c:v>
                </c:pt>
                <c:pt idx="119">
                  <c:v>0.24257593118277415</c:v>
                </c:pt>
                <c:pt idx="120">
                  <c:v>0.1343787187317583</c:v>
                </c:pt>
                <c:pt idx="121">
                  <c:v>0.11378382833033103</c:v>
                </c:pt>
                <c:pt idx="122">
                  <c:v>0.11566194749827416</c:v>
                </c:pt>
                <c:pt idx="123">
                  <c:v>0.12092255391847093</c:v>
                </c:pt>
                <c:pt idx="124">
                  <c:v>8.352976367278786E-2</c:v>
                </c:pt>
                <c:pt idx="125">
                  <c:v>-2.6183956978773026E-2</c:v>
                </c:pt>
                <c:pt idx="126">
                  <c:v>-2.9518237526251153E-2</c:v>
                </c:pt>
                <c:pt idx="127">
                  <c:v>-5.5498018817724669E-2</c:v>
                </c:pt>
                <c:pt idx="128">
                  <c:v>-7.2160253676452804E-2</c:v>
                </c:pt>
                <c:pt idx="129">
                  <c:v>-0.10508353356178333</c:v>
                </c:pt>
                <c:pt idx="130">
                  <c:v>-9.7885099305110246E-2</c:v>
                </c:pt>
                <c:pt idx="131">
                  <c:v>-5.3941124109360548E-2</c:v>
                </c:pt>
                <c:pt idx="132">
                  <c:v>-5.5762644336286027E-2</c:v>
                </c:pt>
                <c:pt idx="133">
                  <c:v>-5.8875856178368886E-2</c:v>
                </c:pt>
                <c:pt idx="134">
                  <c:v>-5.272451602729554E-2</c:v>
                </c:pt>
                <c:pt idx="135">
                  <c:v>3.1226668890286342E-3</c:v>
                </c:pt>
                <c:pt idx="136">
                  <c:v>-2.7273508265767813E-3</c:v>
                </c:pt>
                <c:pt idx="137">
                  <c:v>1.1365462333943466E-2</c:v>
                </c:pt>
                <c:pt idx="138">
                  <c:v>1.0061420936018074E-2</c:v>
                </c:pt>
                <c:pt idx="139">
                  <c:v>1.8288465413677145E-2</c:v>
                </c:pt>
                <c:pt idx="140">
                  <c:v>1.6988638534014729E-2</c:v>
                </c:pt>
                <c:pt idx="141">
                  <c:v>7.1027371877166567E-2</c:v>
                </c:pt>
                <c:pt idx="142">
                  <c:v>7.4458547981519921E-2</c:v>
                </c:pt>
                <c:pt idx="143">
                  <c:v>8.2260276307820915E-2</c:v>
                </c:pt>
                <c:pt idx="144">
                  <c:v>0.11206416930936179</c:v>
                </c:pt>
                <c:pt idx="145">
                  <c:v>0.1146639719371407</c:v>
                </c:pt>
                <c:pt idx="146">
                  <c:v>0.11205699544995705</c:v>
                </c:pt>
                <c:pt idx="147">
                  <c:v>0.12095867336528522</c:v>
                </c:pt>
                <c:pt idx="148">
                  <c:v>0.11502568572536326</c:v>
                </c:pt>
                <c:pt idx="149">
                  <c:v>0.12248064693496032</c:v>
                </c:pt>
                <c:pt idx="150">
                  <c:v>0.12947237783186569</c:v>
                </c:pt>
                <c:pt idx="151">
                  <c:v>0.11720251822342229</c:v>
                </c:pt>
                <c:pt idx="152">
                  <c:v>0.11323766924928209</c:v>
                </c:pt>
                <c:pt idx="153">
                  <c:v>0.12465186261858961</c:v>
                </c:pt>
                <c:pt idx="154">
                  <c:v>0.13738111963490821</c:v>
                </c:pt>
                <c:pt idx="155">
                  <c:v>0.13643815964763956</c:v>
                </c:pt>
                <c:pt idx="156">
                  <c:v>0.14353290170951985</c:v>
                </c:pt>
                <c:pt idx="157">
                  <c:v>0.13851257220163271</c:v>
                </c:pt>
                <c:pt idx="158">
                  <c:v>0.13930911117241926</c:v>
                </c:pt>
                <c:pt idx="159">
                  <c:v>0.14323145325650574</c:v>
                </c:pt>
                <c:pt idx="160">
                  <c:v>0.15671620555417493</c:v>
                </c:pt>
                <c:pt idx="161">
                  <c:v>0.1704824892456695</c:v>
                </c:pt>
                <c:pt idx="162">
                  <c:v>0.18193521295322143</c:v>
                </c:pt>
                <c:pt idx="163">
                  <c:v>0.17628160020015157</c:v>
                </c:pt>
                <c:pt idx="164">
                  <c:v>0.18339840206988556</c:v>
                </c:pt>
                <c:pt idx="165">
                  <c:v>0.1680447189162611</c:v>
                </c:pt>
                <c:pt idx="166">
                  <c:v>0.16145039815389395</c:v>
                </c:pt>
                <c:pt idx="167">
                  <c:v>0.16694823777618209</c:v>
                </c:pt>
                <c:pt idx="168">
                  <c:v>0.13579968803330553</c:v>
                </c:pt>
                <c:pt idx="169">
                  <c:v>0.18984080284869373</c:v>
                </c:pt>
                <c:pt idx="170">
                  <c:v>0.16366530500827728</c:v>
                </c:pt>
                <c:pt idx="171">
                  <c:v>0.12573148664570699</c:v>
                </c:pt>
                <c:pt idx="172">
                  <c:v>0.15487237723201053</c:v>
                </c:pt>
                <c:pt idx="173">
                  <c:v>0.16338412631447527</c:v>
                </c:pt>
                <c:pt idx="174">
                  <c:v>0.20083133030228284</c:v>
                </c:pt>
                <c:pt idx="175">
                  <c:v>0.20286879303694882</c:v>
                </c:pt>
                <c:pt idx="176">
                  <c:v>0.20367717034474245</c:v>
                </c:pt>
                <c:pt idx="177">
                  <c:v>0.21346554115560634</c:v>
                </c:pt>
                <c:pt idx="178">
                  <c:v>0.21377089347622297</c:v>
                </c:pt>
                <c:pt idx="179">
                  <c:v>0.22198459123857189</c:v>
                </c:pt>
                <c:pt idx="180">
                  <c:v>0.25933649003668519</c:v>
                </c:pt>
                <c:pt idx="181">
                  <c:v>0.23351182609827617</c:v>
                </c:pt>
                <c:pt idx="182">
                  <c:v>0.29088665884892934</c:v>
                </c:pt>
                <c:pt idx="183">
                  <c:v>0.27877733530195314</c:v>
                </c:pt>
                <c:pt idx="184">
                  <c:v>0.27421478064383314</c:v>
                </c:pt>
                <c:pt idx="185">
                  <c:v>0.27371365824638122</c:v>
                </c:pt>
                <c:pt idx="186">
                  <c:v>0.31737466987701629</c:v>
                </c:pt>
                <c:pt idx="187">
                  <c:v>0.32049765958132731</c:v>
                </c:pt>
                <c:pt idx="188">
                  <c:v>0.32511852779189176</c:v>
                </c:pt>
                <c:pt idx="189">
                  <c:v>0.3268886326462741</c:v>
                </c:pt>
                <c:pt idx="190">
                  <c:v>0.33240927518080116</c:v>
                </c:pt>
                <c:pt idx="191">
                  <c:v>0.39473502808675076</c:v>
                </c:pt>
                <c:pt idx="192">
                  <c:v>0.4049131574315975</c:v>
                </c:pt>
                <c:pt idx="193">
                  <c:v>0.42978131268328162</c:v>
                </c:pt>
                <c:pt idx="194">
                  <c:v>0.455893324724091</c:v>
                </c:pt>
                <c:pt idx="195">
                  <c:v>0.45202102199500532</c:v>
                </c:pt>
                <c:pt idx="196">
                  <c:v>0.44953324737301004</c:v>
                </c:pt>
                <c:pt idx="197">
                  <c:v>0.43487326948346272</c:v>
                </c:pt>
                <c:pt idx="198">
                  <c:v>0.43747697978533906</c:v>
                </c:pt>
                <c:pt idx="199">
                  <c:v>0.42637461784911118</c:v>
                </c:pt>
                <c:pt idx="200">
                  <c:v>0.42831621800502839</c:v>
                </c:pt>
                <c:pt idx="201">
                  <c:v>0.40434470055513327</c:v>
                </c:pt>
                <c:pt idx="202">
                  <c:v>0.41249463405624698</c:v>
                </c:pt>
                <c:pt idx="203">
                  <c:v>0.41646684359819652</c:v>
                </c:pt>
                <c:pt idx="204">
                  <c:v>0.42037748337682834</c:v>
                </c:pt>
                <c:pt idx="205">
                  <c:v>0.41700421373510882</c:v>
                </c:pt>
                <c:pt idx="206">
                  <c:v>0.40813413458610276</c:v>
                </c:pt>
                <c:pt idx="207">
                  <c:v>0.4066063080355089</c:v>
                </c:pt>
                <c:pt idx="208">
                  <c:v>0.41178218173672121</c:v>
                </c:pt>
                <c:pt idx="209">
                  <c:v>0.41316719932309237</c:v>
                </c:pt>
                <c:pt idx="210">
                  <c:v>0.39626846193420895</c:v>
                </c:pt>
                <c:pt idx="211">
                  <c:v>0.3968413950190256</c:v>
                </c:pt>
                <c:pt idx="212">
                  <c:v>0.39940631081519729</c:v>
                </c:pt>
                <c:pt idx="213">
                  <c:v>0.39468586296067087</c:v>
                </c:pt>
                <c:pt idx="214">
                  <c:v>0.39765887423900864</c:v>
                </c:pt>
                <c:pt idx="215">
                  <c:v>0.40021777273571185</c:v>
                </c:pt>
                <c:pt idx="216">
                  <c:v>0.38638107274990313</c:v>
                </c:pt>
                <c:pt idx="217">
                  <c:v>0.39464070908431648</c:v>
                </c:pt>
                <c:pt idx="218">
                  <c:v>0.39513805347480585</c:v>
                </c:pt>
                <c:pt idx="219">
                  <c:v>0.39606845598176904</c:v>
                </c:pt>
                <c:pt idx="220">
                  <c:v>0.38646699346757962</c:v>
                </c:pt>
                <c:pt idx="221">
                  <c:v>0.38569965088338709</c:v>
                </c:pt>
                <c:pt idx="222">
                  <c:v>0.39076062102904968</c:v>
                </c:pt>
                <c:pt idx="223">
                  <c:v>0.37868499448127624</c:v>
                </c:pt>
                <c:pt idx="224">
                  <c:v>0.39948795056799535</c:v>
                </c:pt>
                <c:pt idx="225">
                  <c:v>0.39417829663041265</c:v>
                </c:pt>
                <c:pt idx="226">
                  <c:v>0.37873409954857423</c:v>
                </c:pt>
                <c:pt idx="227">
                  <c:v>0.36659277395525047</c:v>
                </c:pt>
                <c:pt idx="228">
                  <c:v>0.36842735554881367</c:v>
                </c:pt>
                <c:pt idx="229">
                  <c:v>0.38966289595210168</c:v>
                </c:pt>
                <c:pt idx="230">
                  <c:v>0.38556365688156613</c:v>
                </c:pt>
                <c:pt idx="231">
                  <c:v>0.33121184539691201</c:v>
                </c:pt>
                <c:pt idx="232">
                  <c:v>0.3750824306101827</c:v>
                </c:pt>
                <c:pt idx="233">
                  <c:v>0.39728961622935677</c:v>
                </c:pt>
                <c:pt idx="234">
                  <c:v>0.43558650357150397</c:v>
                </c:pt>
                <c:pt idx="235">
                  <c:v>0.47513422461560734</c:v>
                </c:pt>
                <c:pt idx="236">
                  <c:v>0.49884789562113324</c:v>
                </c:pt>
                <c:pt idx="237">
                  <c:v>0.52890080492295044</c:v>
                </c:pt>
                <c:pt idx="238">
                  <c:v>0.52073784500813114</c:v>
                </c:pt>
                <c:pt idx="239">
                  <c:v>0.52045574700032449</c:v>
                </c:pt>
                <c:pt idx="240">
                  <c:v>0.48537522807707867</c:v>
                </c:pt>
                <c:pt idx="241">
                  <c:v>0.47117107367547617</c:v>
                </c:pt>
                <c:pt idx="242">
                  <c:v>0.47250210712737523</c:v>
                </c:pt>
                <c:pt idx="243">
                  <c:v>0.47025751047385966</c:v>
                </c:pt>
                <c:pt idx="244">
                  <c:v>0.46718248064525225</c:v>
                </c:pt>
                <c:pt idx="245">
                  <c:v>0.47949844071628761</c:v>
                </c:pt>
                <c:pt idx="246">
                  <c:v>0.46587436656401887</c:v>
                </c:pt>
                <c:pt idx="247">
                  <c:v>0.46896802614947602</c:v>
                </c:pt>
                <c:pt idx="248">
                  <c:v>0.44343607454376316</c:v>
                </c:pt>
                <c:pt idx="249">
                  <c:v>0.47065192204251749</c:v>
                </c:pt>
                <c:pt idx="250">
                  <c:v>0.474680417498416</c:v>
                </c:pt>
                <c:pt idx="251">
                  <c:v>0.47404921754080048</c:v>
                </c:pt>
                <c:pt idx="252">
                  <c:v>0.47117956924410015</c:v>
                </c:pt>
                <c:pt idx="253">
                  <c:v>0.47630416723627211</c:v>
                </c:pt>
                <c:pt idx="254">
                  <c:v>0.47399467794071631</c:v>
                </c:pt>
                <c:pt idx="255">
                  <c:v>0.47262791415974875</c:v>
                </c:pt>
                <c:pt idx="256">
                  <c:v>0.48595529650899322</c:v>
                </c:pt>
                <c:pt idx="257">
                  <c:v>0.48838684777549451</c:v>
                </c:pt>
                <c:pt idx="258">
                  <c:v>0.48930568710387468</c:v>
                </c:pt>
                <c:pt idx="259">
                  <c:v>0.47647701682622695</c:v>
                </c:pt>
                <c:pt idx="260">
                  <c:v>0.47686382430534102</c:v>
                </c:pt>
                <c:pt idx="261">
                  <c:v>0.47915033409436675</c:v>
                </c:pt>
                <c:pt idx="262">
                  <c:v>0.46281515399779549</c:v>
                </c:pt>
                <c:pt idx="263">
                  <c:v>0.47817399566691371</c:v>
                </c:pt>
                <c:pt idx="264">
                  <c:v>0.48042695182575684</c:v>
                </c:pt>
                <c:pt idx="265">
                  <c:v>0.49309139373971744</c:v>
                </c:pt>
                <c:pt idx="266">
                  <c:v>0.4496467674374936</c:v>
                </c:pt>
                <c:pt idx="267">
                  <c:v>0.4699548410256289</c:v>
                </c:pt>
                <c:pt idx="268">
                  <c:v>0.46502333957658043</c:v>
                </c:pt>
                <c:pt idx="269">
                  <c:v>0.46294670081526357</c:v>
                </c:pt>
                <c:pt idx="270">
                  <c:v>0.46056891595500854</c:v>
                </c:pt>
                <c:pt idx="271">
                  <c:v>0.46652829337602014</c:v>
                </c:pt>
                <c:pt idx="272">
                  <c:v>0.48163604045706593</c:v>
                </c:pt>
                <c:pt idx="273">
                  <c:v>0.46769782553684636</c:v>
                </c:pt>
                <c:pt idx="274">
                  <c:v>0.46796426097585242</c:v>
                </c:pt>
                <c:pt idx="275">
                  <c:v>0.44360654497555058</c:v>
                </c:pt>
                <c:pt idx="276">
                  <c:v>0.44328466404752603</c:v>
                </c:pt>
                <c:pt idx="277">
                  <c:v>0.43933943879495313</c:v>
                </c:pt>
                <c:pt idx="278">
                  <c:v>0.44366122343827286</c:v>
                </c:pt>
                <c:pt idx="279">
                  <c:v>0.44232184158468807</c:v>
                </c:pt>
                <c:pt idx="280">
                  <c:v>0.43388799668970096</c:v>
                </c:pt>
                <c:pt idx="281">
                  <c:v>0.42349234484853554</c:v>
                </c:pt>
                <c:pt idx="282">
                  <c:v>0.43019855104244537</c:v>
                </c:pt>
                <c:pt idx="283">
                  <c:v>0.41825953187028114</c:v>
                </c:pt>
                <c:pt idx="284">
                  <c:v>0.41637822897965149</c:v>
                </c:pt>
                <c:pt idx="285">
                  <c:v>0.4153577470134171</c:v>
                </c:pt>
                <c:pt idx="286">
                  <c:v>0.40641455267014581</c:v>
                </c:pt>
                <c:pt idx="287">
                  <c:v>0.4224694653237388</c:v>
                </c:pt>
                <c:pt idx="288">
                  <c:v>0.41360534493046619</c:v>
                </c:pt>
                <c:pt idx="289">
                  <c:v>0.41089364853535459</c:v>
                </c:pt>
                <c:pt idx="290">
                  <c:v>0.40906188568600388</c:v>
                </c:pt>
                <c:pt idx="291">
                  <c:v>0.43288048950785452</c:v>
                </c:pt>
                <c:pt idx="292">
                  <c:v>0.43438248520872563</c:v>
                </c:pt>
                <c:pt idx="293">
                  <c:v>0.44702815418413938</c:v>
                </c:pt>
                <c:pt idx="294">
                  <c:v>0.41213339074313404</c:v>
                </c:pt>
                <c:pt idx="295">
                  <c:v>0.40130634258759096</c:v>
                </c:pt>
                <c:pt idx="296">
                  <c:v>0.39914199283811325</c:v>
                </c:pt>
                <c:pt idx="297">
                  <c:v>0.41915707430855575</c:v>
                </c:pt>
                <c:pt idx="298">
                  <c:v>0.388759823063137</c:v>
                </c:pt>
                <c:pt idx="299">
                  <c:v>0.36357367085966191</c:v>
                </c:pt>
                <c:pt idx="300">
                  <c:v>0.34887366823609739</c:v>
                </c:pt>
                <c:pt idx="301">
                  <c:v>0.231120216292342</c:v>
                </c:pt>
                <c:pt idx="302">
                  <c:v>0.21681936945989549</c:v>
                </c:pt>
                <c:pt idx="303">
                  <c:v>0.20492028023207898</c:v>
                </c:pt>
                <c:pt idx="304">
                  <c:v>0.23097753168492399</c:v>
                </c:pt>
                <c:pt idx="305">
                  <c:v>0.23972064076978983</c:v>
                </c:pt>
                <c:pt idx="306">
                  <c:v>0.26169502244707865</c:v>
                </c:pt>
                <c:pt idx="307">
                  <c:v>0.28170501767553779</c:v>
                </c:pt>
                <c:pt idx="308">
                  <c:v>0.28627883059021242</c:v>
                </c:pt>
                <c:pt idx="309">
                  <c:v>0.28402041652223475</c:v>
                </c:pt>
                <c:pt idx="310">
                  <c:v>0.29237515867055519</c:v>
                </c:pt>
                <c:pt idx="311">
                  <c:v>0.30366222261127968</c:v>
                </c:pt>
                <c:pt idx="312">
                  <c:v>0.29176617790734699</c:v>
                </c:pt>
                <c:pt idx="313">
                  <c:v>0.29355007371464342</c:v>
                </c:pt>
                <c:pt idx="314">
                  <c:v>0.29072836821398024</c:v>
                </c:pt>
                <c:pt idx="315">
                  <c:v>0.28627347360842686</c:v>
                </c:pt>
                <c:pt idx="316">
                  <c:v>0.28226951770479558</c:v>
                </c:pt>
                <c:pt idx="317">
                  <c:v>0.25821986857380064</c:v>
                </c:pt>
                <c:pt idx="318">
                  <c:v>0.261271222992012</c:v>
                </c:pt>
                <c:pt idx="319">
                  <c:v>0.27287100187765406</c:v>
                </c:pt>
                <c:pt idx="320">
                  <c:v>0.27612024298545679</c:v>
                </c:pt>
                <c:pt idx="321">
                  <c:v>0.26166873866292534</c:v>
                </c:pt>
                <c:pt idx="322">
                  <c:v>0.29946673597886914</c:v>
                </c:pt>
                <c:pt idx="323">
                  <c:v>0.30060343510187859</c:v>
                </c:pt>
                <c:pt idx="324">
                  <c:v>0.30106259719994016</c:v>
                </c:pt>
                <c:pt idx="325">
                  <c:v>0.34677218945598848</c:v>
                </c:pt>
                <c:pt idx="326">
                  <c:v>0.30934825377375441</c:v>
                </c:pt>
                <c:pt idx="327">
                  <c:v>0.39053680380668432</c:v>
                </c:pt>
                <c:pt idx="328">
                  <c:v>0.42601867630627738</c:v>
                </c:pt>
                <c:pt idx="329">
                  <c:v>0.41998676074161023</c:v>
                </c:pt>
                <c:pt idx="330">
                  <c:v>0.41068304694160124</c:v>
                </c:pt>
                <c:pt idx="331">
                  <c:v>0.4339974140424232</c:v>
                </c:pt>
                <c:pt idx="332">
                  <c:v>0.47240379480009603</c:v>
                </c:pt>
                <c:pt idx="333">
                  <c:v>0.46463410444454234</c:v>
                </c:pt>
                <c:pt idx="334">
                  <c:v>0.46502700798473257</c:v>
                </c:pt>
                <c:pt idx="335">
                  <c:v>0.49640529320755711</c:v>
                </c:pt>
                <c:pt idx="336">
                  <c:v>0.48895288272462079</c:v>
                </c:pt>
                <c:pt idx="337">
                  <c:v>0.47232232007612729</c:v>
                </c:pt>
                <c:pt idx="338">
                  <c:v>0.46719859565134131</c:v>
                </c:pt>
                <c:pt idx="339">
                  <c:v>0.46087629612892755</c:v>
                </c:pt>
                <c:pt idx="340">
                  <c:v>0.46844867856564326</c:v>
                </c:pt>
                <c:pt idx="341">
                  <c:v>0.50346907577930022</c:v>
                </c:pt>
                <c:pt idx="342">
                  <c:v>0.53681894809187725</c:v>
                </c:pt>
                <c:pt idx="343">
                  <c:v>0.52379308164225691</c:v>
                </c:pt>
                <c:pt idx="344">
                  <c:v>0.5398752716076658</c:v>
                </c:pt>
                <c:pt idx="345">
                  <c:v>0.53828747670535237</c:v>
                </c:pt>
                <c:pt idx="346">
                  <c:v>0.56325822330025566</c:v>
                </c:pt>
                <c:pt idx="347">
                  <c:v>0.56606314103755917</c:v>
                </c:pt>
                <c:pt idx="348">
                  <c:v>0.5431574238671345</c:v>
                </c:pt>
                <c:pt idx="349">
                  <c:v>0.53606081343502121</c:v>
                </c:pt>
                <c:pt idx="350">
                  <c:v>0.52951059156852143</c:v>
                </c:pt>
                <c:pt idx="351">
                  <c:v>0.52735701443482008</c:v>
                </c:pt>
                <c:pt idx="352">
                  <c:v>0.53316434491069897</c:v>
                </c:pt>
                <c:pt idx="353">
                  <c:v>0.53923599328263283</c:v>
                </c:pt>
                <c:pt idx="354">
                  <c:v>0.53860760251162532</c:v>
                </c:pt>
                <c:pt idx="355">
                  <c:v>0.53953867786073462</c:v>
                </c:pt>
                <c:pt idx="356">
                  <c:v>0.53282974940693473</c:v>
                </c:pt>
                <c:pt idx="357">
                  <c:v>0.52864185894026028</c:v>
                </c:pt>
                <c:pt idx="358">
                  <c:v>0.53782245226159886</c:v>
                </c:pt>
                <c:pt idx="359">
                  <c:v>0.53671288345928647</c:v>
                </c:pt>
                <c:pt idx="360">
                  <c:v>0.54867277807126746</c:v>
                </c:pt>
                <c:pt idx="361">
                  <c:v>0.5548913869878741</c:v>
                </c:pt>
                <c:pt idx="362">
                  <c:v>0.55999135298746816</c:v>
                </c:pt>
                <c:pt idx="363">
                  <c:v>0.57046144030839874</c:v>
                </c:pt>
                <c:pt idx="364">
                  <c:v>0.56500764639496637</c:v>
                </c:pt>
                <c:pt idx="365">
                  <c:v>0.5659538004915089</c:v>
                </c:pt>
                <c:pt idx="366">
                  <c:v>0.52806175292617008</c:v>
                </c:pt>
                <c:pt idx="367">
                  <c:v>0.53580818471041758</c:v>
                </c:pt>
                <c:pt idx="368">
                  <c:v>0.53688094548182541</c:v>
                </c:pt>
                <c:pt idx="369">
                  <c:v>0.54708798184718244</c:v>
                </c:pt>
                <c:pt idx="370">
                  <c:v>0.54283188962748319</c:v>
                </c:pt>
                <c:pt idx="371">
                  <c:v>0.54211603973338796</c:v>
                </c:pt>
                <c:pt idx="372">
                  <c:v>0.54209022020186881</c:v>
                </c:pt>
                <c:pt idx="373">
                  <c:v>0.54622812589513847</c:v>
                </c:pt>
                <c:pt idx="374">
                  <c:v>0.51583574635693819</c:v>
                </c:pt>
                <c:pt idx="375">
                  <c:v>0.49818063860109307</c:v>
                </c:pt>
                <c:pt idx="376">
                  <c:v>0.50247016062305372</c:v>
                </c:pt>
                <c:pt idx="377">
                  <c:v>0.4956310166909762</c:v>
                </c:pt>
                <c:pt idx="378">
                  <c:v>0.49990123597607228</c:v>
                </c:pt>
                <c:pt idx="379">
                  <c:v>0.49636524225831152</c:v>
                </c:pt>
                <c:pt idx="380">
                  <c:v>0.49680137753588627</c:v>
                </c:pt>
                <c:pt idx="381">
                  <c:v>0.49586248565735686</c:v>
                </c:pt>
                <c:pt idx="382">
                  <c:v>0.49317948906195302</c:v>
                </c:pt>
                <c:pt idx="383">
                  <c:v>0.50272652198368595</c:v>
                </c:pt>
                <c:pt idx="384">
                  <c:v>0.50265582404294085</c:v>
                </c:pt>
                <c:pt idx="385">
                  <c:v>0.49192214679092289</c:v>
                </c:pt>
                <c:pt idx="386">
                  <c:v>0.49020340787946526</c:v>
                </c:pt>
                <c:pt idx="387">
                  <c:v>0.50495306409330398</c:v>
                </c:pt>
                <c:pt idx="388">
                  <c:v>0.49302224747304835</c:v>
                </c:pt>
                <c:pt idx="389">
                  <c:v>0.50023103417522974</c:v>
                </c:pt>
                <c:pt idx="390">
                  <c:v>0.50166336857224836</c:v>
                </c:pt>
                <c:pt idx="391">
                  <c:v>0.48521520200424667</c:v>
                </c:pt>
                <c:pt idx="392">
                  <c:v>0.49774268680851158</c:v>
                </c:pt>
                <c:pt idx="393">
                  <c:v>0.45653149695471934</c:v>
                </c:pt>
                <c:pt idx="394">
                  <c:v>0.44762364679212002</c:v>
                </c:pt>
                <c:pt idx="395">
                  <c:v>0.44836493133020427</c:v>
                </c:pt>
                <c:pt idx="396">
                  <c:v>0.45952312094069747</c:v>
                </c:pt>
                <c:pt idx="397">
                  <c:v>0.44473538767869597</c:v>
                </c:pt>
                <c:pt idx="398">
                  <c:v>0.43696297974557724</c:v>
                </c:pt>
                <c:pt idx="399">
                  <c:v>0.43892925325107901</c:v>
                </c:pt>
                <c:pt idx="400">
                  <c:v>0.45597849757321318</c:v>
                </c:pt>
                <c:pt idx="401">
                  <c:v>0.43747159833080346</c:v>
                </c:pt>
                <c:pt idx="402">
                  <c:v>0.44733447567768714</c:v>
                </c:pt>
                <c:pt idx="403">
                  <c:v>0.43881869406131713</c:v>
                </c:pt>
                <c:pt idx="404">
                  <c:v>0.43152096243544236</c:v>
                </c:pt>
                <c:pt idx="405">
                  <c:v>0.4498536242642997</c:v>
                </c:pt>
                <c:pt idx="406">
                  <c:v>0.43524349077098762</c:v>
                </c:pt>
                <c:pt idx="407">
                  <c:v>0.41385385915945749</c:v>
                </c:pt>
                <c:pt idx="408">
                  <c:v>0.36413368739149582</c:v>
                </c:pt>
                <c:pt idx="409">
                  <c:v>0.37042073764396238</c:v>
                </c:pt>
                <c:pt idx="410">
                  <c:v>0.35033507074933384</c:v>
                </c:pt>
                <c:pt idx="411">
                  <c:v>0.35508647620012651</c:v>
                </c:pt>
                <c:pt idx="412">
                  <c:v>0.30234444481406331</c:v>
                </c:pt>
                <c:pt idx="413">
                  <c:v>0.28128450684598111</c:v>
                </c:pt>
                <c:pt idx="414">
                  <c:v>0.32275897239868062</c:v>
                </c:pt>
                <c:pt idx="415">
                  <c:v>0.3325819719578661</c:v>
                </c:pt>
                <c:pt idx="416">
                  <c:v>0.32273451349663274</c:v>
                </c:pt>
                <c:pt idx="417">
                  <c:v>0.33857180863174291</c:v>
                </c:pt>
                <c:pt idx="418">
                  <c:v>0.34300702776606778</c:v>
                </c:pt>
                <c:pt idx="419">
                  <c:v>0.31307048185963549</c:v>
                </c:pt>
                <c:pt idx="420">
                  <c:v>0.3068957941986597</c:v>
                </c:pt>
                <c:pt idx="421">
                  <c:v>0.30735130763119806</c:v>
                </c:pt>
                <c:pt idx="422">
                  <c:v>0.3411500167479013</c:v>
                </c:pt>
                <c:pt idx="423">
                  <c:v>0.32749399886330183</c:v>
                </c:pt>
                <c:pt idx="424">
                  <c:v>0.31078514008073815</c:v>
                </c:pt>
                <c:pt idx="425">
                  <c:v>0.31070419358868384</c:v>
                </c:pt>
                <c:pt idx="426">
                  <c:v>0.32246659848300252</c:v>
                </c:pt>
                <c:pt idx="427">
                  <c:v>0.30509651009390804</c:v>
                </c:pt>
                <c:pt idx="428">
                  <c:v>0.32226417571711719</c:v>
                </c:pt>
                <c:pt idx="429">
                  <c:v>0.32164250280829348</c:v>
                </c:pt>
                <c:pt idx="430">
                  <c:v>0.34221586779206353</c:v>
                </c:pt>
                <c:pt idx="431">
                  <c:v>0.34441510279190629</c:v>
                </c:pt>
                <c:pt idx="432">
                  <c:v>0.40020830900016291</c:v>
                </c:pt>
                <c:pt idx="433">
                  <c:v>0.37878982687165808</c:v>
                </c:pt>
                <c:pt idx="434">
                  <c:v>0.37952969528875197</c:v>
                </c:pt>
                <c:pt idx="435">
                  <c:v>0.38115935473730428</c:v>
                </c:pt>
                <c:pt idx="436">
                  <c:v>0.36472666731590686</c:v>
                </c:pt>
                <c:pt idx="437">
                  <c:v>0.36717307402608651</c:v>
                </c:pt>
                <c:pt idx="438">
                  <c:v>0.36778726513396498</c:v>
                </c:pt>
                <c:pt idx="439">
                  <c:v>0.36663698907190911</c:v>
                </c:pt>
                <c:pt idx="440">
                  <c:v>0.48391333558755434</c:v>
                </c:pt>
                <c:pt idx="441">
                  <c:v>0.43730849606440453</c:v>
                </c:pt>
                <c:pt idx="442">
                  <c:v>0.40636779680386892</c:v>
                </c:pt>
                <c:pt idx="443">
                  <c:v>0.46714521174932505</c:v>
                </c:pt>
                <c:pt idx="444">
                  <c:v>0.39648776452852419</c:v>
                </c:pt>
                <c:pt idx="445">
                  <c:v>0.37486787732679577</c:v>
                </c:pt>
                <c:pt idx="446">
                  <c:v>0.42095703571104853</c:v>
                </c:pt>
                <c:pt idx="447">
                  <c:v>0.42233000685538075</c:v>
                </c:pt>
                <c:pt idx="448">
                  <c:v>0.41344578891561651</c:v>
                </c:pt>
                <c:pt idx="449">
                  <c:v>0.41978554309298277</c:v>
                </c:pt>
                <c:pt idx="450">
                  <c:v>0.41703042963532799</c:v>
                </c:pt>
                <c:pt idx="451">
                  <c:v>0.41667287012792747</c:v>
                </c:pt>
                <c:pt idx="452">
                  <c:v>0.41809766237828599</c:v>
                </c:pt>
                <c:pt idx="453">
                  <c:v>0.41004342973433683</c:v>
                </c:pt>
                <c:pt idx="454">
                  <c:v>0.40474907487312117</c:v>
                </c:pt>
                <c:pt idx="455">
                  <c:v>0.40414938920992916</c:v>
                </c:pt>
                <c:pt idx="456">
                  <c:v>0.40989289982967325</c:v>
                </c:pt>
                <c:pt idx="457">
                  <c:v>0.41048086201690248</c:v>
                </c:pt>
                <c:pt idx="458">
                  <c:v>0.41071443414814296</c:v>
                </c:pt>
                <c:pt idx="459">
                  <c:v>0.40955871073374145</c:v>
                </c:pt>
                <c:pt idx="460">
                  <c:v>0.4087730061646267</c:v>
                </c:pt>
                <c:pt idx="461">
                  <c:v>0.40692491949966103</c:v>
                </c:pt>
                <c:pt idx="462">
                  <c:v>0.4075669302945889</c:v>
                </c:pt>
                <c:pt idx="463">
                  <c:v>0.41419691036252088</c:v>
                </c:pt>
                <c:pt idx="464">
                  <c:v>0.41953036507717489</c:v>
                </c:pt>
                <c:pt idx="465">
                  <c:v>0.42177943743453228</c:v>
                </c:pt>
                <c:pt idx="466">
                  <c:v>0.41198230937554065</c:v>
                </c:pt>
                <c:pt idx="467">
                  <c:v>0.4114253448236484</c:v>
                </c:pt>
                <c:pt idx="468">
                  <c:v>0.41282086641641419</c:v>
                </c:pt>
                <c:pt idx="469">
                  <c:v>0.42255223024484045</c:v>
                </c:pt>
                <c:pt idx="470">
                  <c:v>0.42388200114879532</c:v>
                </c:pt>
                <c:pt idx="471">
                  <c:v>0.42197150131758798</c:v>
                </c:pt>
                <c:pt idx="472">
                  <c:v>0.42190974418198623</c:v>
                </c:pt>
                <c:pt idx="473">
                  <c:v>0.42089624191637287</c:v>
                </c:pt>
                <c:pt idx="474">
                  <c:v>0.4164144284773415</c:v>
                </c:pt>
                <c:pt idx="475">
                  <c:v>0.42511761807613602</c:v>
                </c:pt>
                <c:pt idx="476">
                  <c:v>0.41894675148428839</c:v>
                </c:pt>
                <c:pt idx="477">
                  <c:v>0.41531737941779778</c:v>
                </c:pt>
                <c:pt idx="478">
                  <c:v>0.42637237751197565</c:v>
                </c:pt>
                <c:pt idx="479">
                  <c:v>0.42842940736661111</c:v>
                </c:pt>
                <c:pt idx="480">
                  <c:v>0.42067805517831575</c:v>
                </c:pt>
                <c:pt idx="481">
                  <c:v>0.41742875770265525</c:v>
                </c:pt>
                <c:pt idx="482">
                  <c:v>0.43131651505101176</c:v>
                </c:pt>
                <c:pt idx="483">
                  <c:v>0.40946775561633347</c:v>
                </c:pt>
                <c:pt idx="484">
                  <c:v>0.40434857425773313</c:v>
                </c:pt>
                <c:pt idx="485">
                  <c:v>0.40998464498893705</c:v>
                </c:pt>
                <c:pt idx="486">
                  <c:v>0.41736704833491212</c:v>
                </c:pt>
                <c:pt idx="487">
                  <c:v>0.41686281063758041</c:v>
                </c:pt>
                <c:pt idx="488">
                  <c:v>0.40935516959109891</c:v>
                </c:pt>
                <c:pt idx="489">
                  <c:v>0.40985748330678456</c:v>
                </c:pt>
                <c:pt idx="490">
                  <c:v>0.41182230473583709</c:v>
                </c:pt>
                <c:pt idx="491">
                  <c:v>0.41398251859300367</c:v>
                </c:pt>
                <c:pt idx="492">
                  <c:v>0.41315607492243289</c:v>
                </c:pt>
                <c:pt idx="493">
                  <c:v>0.41107853184498988</c:v>
                </c:pt>
                <c:pt idx="494">
                  <c:v>0.39712193063004547</c:v>
                </c:pt>
                <c:pt idx="495">
                  <c:v>0.39734090560422614</c:v>
                </c:pt>
                <c:pt idx="496">
                  <c:v>0.38930633619270766</c:v>
                </c:pt>
                <c:pt idx="497">
                  <c:v>0.38291068327614303</c:v>
                </c:pt>
                <c:pt idx="498">
                  <c:v>0.39046573511550897</c:v>
                </c:pt>
                <c:pt idx="499">
                  <c:v>0.3954576031163784</c:v>
                </c:pt>
                <c:pt idx="500">
                  <c:v>0.39325001110743918</c:v>
                </c:pt>
                <c:pt idx="501">
                  <c:v>0.3794415576395827</c:v>
                </c:pt>
                <c:pt idx="502">
                  <c:v>0.39679891469221024</c:v>
                </c:pt>
                <c:pt idx="503">
                  <c:v>0.38920793332978759</c:v>
                </c:pt>
                <c:pt idx="504">
                  <c:v>0.38720144522751898</c:v>
                </c:pt>
                <c:pt idx="505">
                  <c:v>0.37806211822427821</c:v>
                </c:pt>
                <c:pt idx="506">
                  <c:v>0.29542905893473304</c:v>
                </c:pt>
                <c:pt idx="507">
                  <c:v>0.35595467989782115</c:v>
                </c:pt>
                <c:pt idx="508">
                  <c:v>0.36347367882778819</c:v>
                </c:pt>
                <c:pt idx="509">
                  <c:v>0.2739197685998831</c:v>
                </c:pt>
                <c:pt idx="510">
                  <c:v>0.34599592115035699</c:v>
                </c:pt>
                <c:pt idx="511">
                  <c:v>0.38994938918351846</c:v>
                </c:pt>
                <c:pt idx="512">
                  <c:v>0.29745303996159184</c:v>
                </c:pt>
                <c:pt idx="513">
                  <c:v>0.29685533612134246</c:v>
                </c:pt>
                <c:pt idx="514">
                  <c:v>0.34828310887806097</c:v>
                </c:pt>
                <c:pt idx="515">
                  <c:v>0.32784783886764263</c:v>
                </c:pt>
                <c:pt idx="516">
                  <c:v>0.32488168552102542</c:v>
                </c:pt>
                <c:pt idx="517">
                  <c:v>0.33222212656416139</c:v>
                </c:pt>
                <c:pt idx="518">
                  <c:v>0.31402686442706346</c:v>
                </c:pt>
                <c:pt idx="519">
                  <c:v>0.31126760474380583</c:v>
                </c:pt>
                <c:pt idx="520">
                  <c:v>0.31790401256411421</c:v>
                </c:pt>
                <c:pt idx="521">
                  <c:v>0.27590816817400721</c:v>
                </c:pt>
                <c:pt idx="522">
                  <c:v>0.23808885025704432</c:v>
                </c:pt>
                <c:pt idx="523">
                  <c:v>0.18980875459940369</c:v>
                </c:pt>
                <c:pt idx="524">
                  <c:v>0.18587653009047403</c:v>
                </c:pt>
                <c:pt idx="525">
                  <c:v>0.18088601730201229</c:v>
                </c:pt>
                <c:pt idx="526">
                  <c:v>0.15849962964689976</c:v>
                </c:pt>
                <c:pt idx="527">
                  <c:v>0.13753452445641628</c:v>
                </c:pt>
                <c:pt idx="528">
                  <c:v>0.13393885376479242</c:v>
                </c:pt>
                <c:pt idx="529">
                  <c:v>0.13388508427922788</c:v>
                </c:pt>
                <c:pt idx="530">
                  <c:v>0.11844428980762789</c:v>
                </c:pt>
                <c:pt idx="531">
                  <c:v>0.10792729122455519</c:v>
                </c:pt>
                <c:pt idx="532">
                  <c:v>0.11004582158729934</c:v>
                </c:pt>
                <c:pt idx="533">
                  <c:v>0.10919999139323784</c:v>
                </c:pt>
                <c:pt idx="534">
                  <c:v>0.11315067043352124</c:v>
                </c:pt>
                <c:pt idx="535">
                  <c:v>0.1243484726324936</c:v>
                </c:pt>
                <c:pt idx="536">
                  <c:v>0.12668340011017121</c:v>
                </c:pt>
                <c:pt idx="537">
                  <c:v>0.14966647250739271</c:v>
                </c:pt>
                <c:pt idx="538">
                  <c:v>0.15167653991392674</c:v>
                </c:pt>
                <c:pt idx="539">
                  <c:v>0.15808988222721262</c:v>
                </c:pt>
                <c:pt idx="540">
                  <c:v>0.1649150945737656</c:v>
                </c:pt>
                <c:pt idx="541">
                  <c:v>0.16158952640394492</c:v>
                </c:pt>
                <c:pt idx="542">
                  <c:v>0.14902052972530355</c:v>
                </c:pt>
                <c:pt idx="543">
                  <c:v>0.14472180640968413</c:v>
                </c:pt>
                <c:pt idx="544">
                  <c:v>0.17120710750921311</c:v>
                </c:pt>
                <c:pt idx="545">
                  <c:v>0.14960436176173367</c:v>
                </c:pt>
                <c:pt idx="546">
                  <c:v>0.12884124951379181</c:v>
                </c:pt>
                <c:pt idx="547">
                  <c:v>0.12752183172300419</c:v>
                </c:pt>
                <c:pt idx="548">
                  <c:v>0.11610552266224729</c:v>
                </c:pt>
                <c:pt idx="549">
                  <c:v>0.13420621116516296</c:v>
                </c:pt>
                <c:pt idx="550">
                  <c:v>0.11752774877022235</c:v>
                </c:pt>
                <c:pt idx="551">
                  <c:v>2.2234360934885431E-2</c:v>
                </c:pt>
                <c:pt idx="552">
                  <c:v>2.3393820514749173E-2</c:v>
                </c:pt>
                <c:pt idx="553">
                  <c:v>1.3350267511956991E-2</c:v>
                </c:pt>
                <c:pt idx="554">
                  <c:v>3.0882293788746823E-2</c:v>
                </c:pt>
                <c:pt idx="555">
                  <c:v>4.0122231195358564E-2</c:v>
                </c:pt>
                <c:pt idx="556">
                  <c:v>6.6406755118956037E-2</c:v>
                </c:pt>
                <c:pt idx="557">
                  <c:v>6.1733663586631682E-2</c:v>
                </c:pt>
                <c:pt idx="558">
                  <c:v>2.4993854270737255E-2</c:v>
                </c:pt>
                <c:pt idx="559">
                  <c:v>5.38427872066937E-2</c:v>
                </c:pt>
                <c:pt idx="560">
                  <c:v>2.1955332777590236E-2</c:v>
                </c:pt>
                <c:pt idx="561">
                  <c:v>1.8540206838128244E-2</c:v>
                </c:pt>
                <c:pt idx="562">
                  <c:v>6.0817342415361415E-2</c:v>
                </c:pt>
                <c:pt idx="563">
                  <c:v>6.3882612011612633E-2</c:v>
                </c:pt>
                <c:pt idx="564">
                  <c:v>7.5312193446377282E-2</c:v>
                </c:pt>
                <c:pt idx="565">
                  <c:v>7.2588913581002362E-2</c:v>
                </c:pt>
                <c:pt idx="566">
                  <c:v>5.6731943059575518E-2</c:v>
                </c:pt>
                <c:pt idx="567">
                  <c:v>5.2615299910817925E-2</c:v>
                </c:pt>
                <c:pt idx="568">
                  <c:v>2.8539708146116314E-2</c:v>
                </c:pt>
                <c:pt idx="569">
                  <c:v>2.6309730395302971E-2</c:v>
                </c:pt>
                <c:pt idx="570">
                  <c:v>3.3564176498937254E-2</c:v>
                </c:pt>
                <c:pt idx="571">
                  <c:v>3.2165104996047265E-2</c:v>
                </c:pt>
                <c:pt idx="572">
                  <c:v>5.32911317745213E-2</c:v>
                </c:pt>
                <c:pt idx="573">
                  <c:v>5.3803152038681037E-2</c:v>
                </c:pt>
                <c:pt idx="574">
                  <c:v>5.3405111960622829E-2</c:v>
                </c:pt>
                <c:pt idx="575">
                  <c:v>3.0214803173577692E-2</c:v>
                </c:pt>
                <c:pt idx="576">
                  <c:v>2.7540797737716366E-2</c:v>
                </c:pt>
                <c:pt idx="577">
                  <c:v>2.4304887742995267E-2</c:v>
                </c:pt>
                <c:pt idx="578">
                  <c:v>3.6072949420827401E-2</c:v>
                </c:pt>
                <c:pt idx="579">
                  <c:v>6.664931342011321E-2</c:v>
                </c:pt>
                <c:pt idx="580">
                  <c:v>6.888323206928916E-2</c:v>
                </c:pt>
                <c:pt idx="581">
                  <c:v>2.1456038919702332E-2</c:v>
                </c:pt>
                <c:pt idx="582">
                  <c:v>2.463568833359275E-2</c:v>
                </c:pt>
                <c:pt idx="583">
                  <c:v>1.807446278070966E-2</c:v>
                </c:pt>
                <c:pt idx="584">
                  <c:v>5.2196098987476389E-2</c:v>
                </c:pt>
                <c:pt idx="585">
                  <c:v>7.6300189946493915E-2</c:v>
                </c:pt>
                <c:pt idx="586">
                  <c:v>0.13311315882175156</c:v>
                </c:pt>
                <c:pt idx="587">
                  <c:v>0.15864065119590742</c:v>
                </c:pt>
                <c:pt idx="588">
                  <c:v>8.2507548346870296E-2</c:v>
                </c:pt>
                <c:pt idx="589">
                  <c:v>9.7758286033052574E-2</c:v>
                </c:pt>
                <c:pt idx="590">
                  <c:v>0.13244916823777544</c:v>
                </c:pt>
                <c:pt idx="591">
                  <c:v>0.12265327795196355</c:v>
                </c:pt>
                <c:pt idx="592">
                  <c:v>0.13098788436321118</c:v>
                </c:pt>
                <c:pt idx="593">
                  <c:v>0.1435882179646166</c:v>
                </c:pt>
                <c:pt idx="594">
                  <c:v>0.10896161638943151</c:v>
                </c:pt>
                <c:pt idx="595">
                  <c:v>0.11313175826203717</c:v>
                </c:pt>
                <c:pt idx="596">
                  <c:v>0.1101915904795424</c:v>
                </c:pt>
                <c:pt idx="597">
                  <c:v>0.13952844513545309</c:v>
                </c:pt>
                <c:pt idx="598">
                  <c:v>0.1600070397528765</c:v>
                </c:pt>
                <c:pt idx="599">
                  <c:v>0.13604549667977961</c:v>
                </c:pt>
                <c:pt idx="600">
                  <c:v>0.13472404037878236</c:v>
                </c:pt>
                <c:pt idx="601">
                  <c:v>0.14450248531023879</c:v>
                </c:pt>
                <c:pt idx="602">
                  <c:v>0.14873958770597745</c:v>
                </c:pt>
                <c:pt idx="603">
                  <c:v>0.13314171783625256</c:v>
                </c:pt>
                <c:pt idx="604">
                  <c:v>0.13788339261517799</c:v>
                </c:pt>
                <c:pt idx="605">
                  <c:v>0.15766006579334202</c:v>
                </c:pt>
                <c:pt idx="606">
                  <c:v>0.19280930913369967</c:v>
                </c:pt>
                <c:pt idx="607">
                  <c:v>0.19188057098683095</c:v>
                </c:pt>
                <c:pt idx="608">
                  <c:v>0.21113485520505751</c:v>
                </c:pt>
                <c:pt idx="609">
                  <c:v>0.21351129323492005</c:v>
                </c:pt>
                <c:pt idx="610">
                  <c:v>0.19715547289986812</c:v>
                </c:pt>
                <c:pt idx="611">
                  <c:v>0.19718606745355716</c:v>
                </c:pt>
                <c:pt idx="612">
                  <c:v>0.21151656949431616</c:v>
                </c:pt>
                <c:pt idx="613">
                  <c:v>0.20583459982388255</c:v>
                </c:pt>
                <c:pt idx="614">
                  <c:v>0.20560626013870048</c:v>
                </c:pt>
                <c:pt idx="615">
                  <c:v>0.22276826520543969</c:v>
                </c:pt>
                <c:pt idx="616">
                  <c:v>0.16854475497424096</c:v>
                </c:pt>
                <c:pt idx="617">
                  <c:v>0.20677222329414835</c:v>
                </c:pt>
                <c:pt idx="618">
                  <c:v>0.20609936369560763</c:v>
                </c:pt>
                <c:pt idx="619">
                  <c:v>0.22217693749635395</c:v>
                </c:pt>
                <c:pt idx="620">
                  <c:v>0.22783230009867048</c:v>
                </c:pt>
                <c:pt idx="621">
                  <c:v>0.22266661502953855</c:v>
                </c:pt>
                <c:pt idx="622">
                  <c:v>0.23324377387674666</c:v>
                </c:pt>
                <c:pt idx="623">
                  <c:v>0.23195547743461778</c:v>
                </c:pt>
                <c:pt idx="624">
                  <c:v>0.25649208982176136</c:v>
                </c:pt>
                <c:pt idx="625">
                  <c:v>0.24701238983696025</c:v>
                </c:pt>
                <c:pt idx="626">
                  <c:v>0.26307035212226043</c:v>
                </c:pt>
                <c:pt idx="627">
                  <c:v>0.26501542070953338</c:v>
                </c:pt>
                <c:pt idx="628">
                  <c:v>0.23734542830297317</c:v>
                </c:pt>
                <c:pt idx="629">
                  <c:v>0.21467838436999664</c:v>
                </c:pt>
                <c:pt idx="630">
                  <c:v>0.20666363833557336</c:v>
                </c:pt>
                <c:pt idx="631">
                  <c:v>0.20706469427525115</c:v>
                </c:pt>
                <c:pt idx="632">
                  <c:v>0.21473711182850716</c:v>
                </c:pt>
                <c:pt idx="633">
                  <c:v>0.22120485028174619</c:v>
                </c:pt>
                <c:pt idx="634">
                  <c:v>0.22454204631078717</c:v>
                </c:pt>
                <c:pt idx="635">
                  <c:v>0.23414365291903952</c:v>
                </c:pt>
                <c:pt idx="636">
                  <c:v>0.2323201681222746</c:v>
                </c:pt>
                <c:pt idx="637">
                  <c:v>0.23487604344053256</c:v>
                </c:pt>
                <c:pt idx="638">
                  <c:v>0.23474234776812361</c:v>
                </c:pt>
                <c:pt idx="639">
                  <c:v>0.23294211772391499</c:v>
                </c:pt>
                <c:pt idx="640">
                  <c:v>0.23516788068405928</c:v>
                </c:pt>
                <c:pt idx="641">
                  <c:v>0.23465668164035872</c:v>
                </c:pt>
                <c:pt idx="642">
                  <c:v>0.23438631166303428</c:v>
                </c:pt>
                <c:pt idx="643">
                  <c:v>0.23219117105027504</c:v>
                </c:pt>
                <c:pt idx="644">
                  <c:v>0.22746086973599283</c:v>
                </c:pt>
                <c:pt idx="645">
                  <c:v>0.20698609904409263</c:v>
                </c:pt>
                <c:pt idx="646">
                  <c:v>0.2124642815678375</c:v>
                </c:pt>
                <c:pt idx="647">
                  <c:v>0.24594018324409314</c:v>
                </c:pt>
                <c:pt idx="648">
                  <c:v>0.2545054789514552</c:v>
                </c:pt>
                <c:pt idx="649">
                  <c:v>0.2588534851884392</c:v>
                </c:pt>
                <c:pt idx="650">
                  <c:v>0.23727329481525139</c:v>
                </c:pt>
                <c:pt idx="651">
                  <c:v>0.22607032050855103</c:v>
                </c:pt>
                <c:pt idx="652">
                  <c:v>0.1829409101278188</c:v>
                </c:pt>
                <c:pt idx="653">
                  <c:v>0.16035503460084014</c:v>
                </c:pt>
                <c:pt idx="654">
                  <c:v>0.25574108770017545</c:v>
                </c:pt>
                <c:pt idx="655">
                  <c:v>0.26799227082627458</c:v>
                </c:pt>
                <c:pt idx="656">
                  <c:v>0.25519677740837893</c:v>
                </c:pt>
                <c:pt idx="657">
                  <c:v>0.29719926563217886</c:v>
                </c:pt>
                <c:pt idx="658">
                  <c:v>0.29945424403775739</c:v>
                </c:pt>
                <c:pt idx="659">
                  <c:v>0.30037501225700586</c:v>
                </c:pt>
                <c:pt idx="660">
                  <c:v>0.32634470231441498</c:v>
                </c:pt>
                <c:pt idx="661">
                  <c:v>0.31491185828292095</c:v>
                </c:pt>
                <c:pt idx="662">
                  <c:v>0.3153337322445301</c:v>
                </c:pt>
                <c:pt idx="663">
                  <c:v>0.26092911902044974</c:v>
                </c:pt>
                <c:pt idx="664">
                  <c:v>0.22965310992990842</c:v>
                </c:pt>
                <c:pt idx="665">
                  <c:v>0.27539440479746968</c:v>
                </c:pt>
                <c:pt idx="666">
                  <c:v>0.2604505159327456</c:v>
                </c:pt>
                <c:pt idx="667">
                  <c:v>0.24592875818670612</c:v>
                </c:pt>
                <c:pt idx="668">
                  <c:v>0.24443359535359868</c:v>
                </c:pt>
                <c:pt idx="669">
                  <c:v>0.23074541402271342</c:v>
                </c:pt>
                <c:pt idx="670">
                  <c:v>0.21484410785654767</c:v>
                </c:pt>
                <c:pt idx="671">
                  <c:v>0.18926651978664846</c:v>
                </c:pt>
                <c:pt idx="672">
                  <c:v>0.14553660128190446</c:v>
                </c:pt>
                <c:pt idx="673">
                  <c:v>0.13976235975279905</c:v>
                </c:pt>
                <c:pt idx="674">
                  <c:v>0.1448084435208549</c:v>
                </c:pt>
                <c:pt idx="675">
                  <c:v>0.14288746412613312</c:v>
                </c:pt>
                <c:pt idx="676">
                  <c:v>0.15278143885277881</c:v>
                </c:pt>
                <c:pt idx="677">
                  <c:v>0.15108315892725746</c:v>
                </c:pt>
                <c:pt idx="678">
                  <c:v>0.15128991893486779</c:v>
                </c:pt>
                <c:pt idx="679">
                  <c:v>0.1514627360895435</c:v>
                </c:pt>
                <c:pt idx="680">
                  <c:v>0.15316678425793676</c:v>
                </c:pt>
                <c:pt idx="681">
                  <c:v>0.14379987446268805</c:v>
                </c:pt>
                <c:pt idx="682">
                  <c:v>0.23599406948108936</c:v>
                </c:pt>
                <c:pt idx="683">
                  <c:v>0.21587110106118926</c:v>
                </c:pt>
                <c:pt idx="684">
                  <c:v>0.22198633539466822</c:v>
                </c:pt>
                <c:pt idx="685">
                  <c:v>0.21100436003509129</c:v>
                </c:pt>
                <c:pt idx="686">
                  <c:v>0.17470143321204321</c:v>
                </c:pt>
                <c:pt idx="687">
                  <c:v>0.17360178259159834</c:v>
                </c:pt>
                <c:pt idx="688">
                  <c:v>0.12062927242153175</c:v>
                </c:pt>
                <c:pt idx="689">
                  <c:v>0.1192258435793233</c:v>
                </c:pt>
                <c:pt idx="690">
                  <c:v>9.5352883323987267E-2</c:v>
                </c:pt>
                <c:pt idx="691">
                  <c:v>8.9906665726162238E-2</c:v>
                </c:pt>
                <c:pt idx="692">
                  <c:v>9.1027216595523611E-2</c:v>
                </c:pt>
                <c:pt idx="693">
                  <c:v>9.2113226774171372E-2</c:v>
                </c:pt>
                <c:pt idx="694">
                  <c:v>0.10602444048458159</c:v>
                </c:pt>
                <c:pt idx="695">
                  <c:v>0.14796581203696571</c:v>
                </c:pt>
                <c:pt idx="696">
                  <c:v>0.1502687676262271</c:v>
                </c:pt>
                <c:pt idx="697">
                  <c:v>0.15075301714456055</c:v>
                </c:pt>
                <c:pt idx="698">
                  <c:v>0.14804411656515734</c:v>
                </c:pt>
                <c:pt idx="699">
                  <c:v>0.14245511446548395</c:v>
                </c:pt>
                <c:pt idx="700">
                  <c:v>0.13738601551987914</c:v>
                </c:pt>
                <c:pt idx="701">
                  <c:v>0.12427368128723666</c:v>
                </c:pt>
                <c:pt idx="702">
                  <c:v>0.11821359105964577</c:v>
                </c:pt>
                <c:pt idx="703">
                  <c:v>0.12042486185847566</c:v>
                </c:pt>
                <c:pt idx="704">
                  <c:v>0.11104579342949604</c:v>
                </c:pt>
                <c:pt idx="705">
                  <c:v>0.11943657506900607</c:v>
                </c:pt>
                <c:pt idx="706">
                  <c:v>0.12428554095867228</c:v>
                </c:pt>
                <c:pt idx="707">
                  <c:v>0.12490831934330431</c:v>
                </c:pt>
                <c:pt idx="708">
                  <c:v>0.13315094506186495</c:v>
                </c:pt>
                <c:pt idx="709">
                  <c:v>0.1301122518580641</c:v>
                </c:pt>
                <c:pt idx="710">
                  <c:v>0.13198740349923443</c:v>
                </c:pt>
                <c:pt idx="711">
                  <c:v>0.14148909785431099</c:v>
                </c:pt>
                <c:pt idx="712">
                  <c:v>0.13488147769889411</c:v>
                </c:pt>
                <c:pt idx="713">
                  <c:v>0.12797685851796634</c:v>
                </c:pt>
                <c:pt idx="714">
                  <c:v>0.16855540443133532</c:v>
                </c:pt>
                <c:pt idx="715">
                  <c:v>0.17714689431561484</c:v>
                </c:pt>
                <c:pt idx="716">
                  <c:v>0.18857295593097548</c:v>
                </c:pt>
                <c:pt idx="717">
                  <c:v>0.19237694672117839</c:v>
                </c:pt>
                <c:pt idx="718">
                  <c:v>0.17904000382027366</c:v>
                </c:pt>
                <c:pt idx="719">
                  <c:v>0.17885174766536047</c:v>
                </c:pt>
                <c:pt idx="720">
                  <c:v>0.18719656994108863</c:v>
                </c:pt>
                <c:pt idx="721">
                  <c:v>0.15402951663806708</c:v>
                </c:pt>
                <c:pt idx="722">
                  <c:v>0.12671875700677931</c:v>
                </c:pt>
                <c:pt idx="723">
                  <c:v>0.12224320687332874</c:v>
                </c:pt>
                <c:pt idx="724">
                  <c:v>7.7352973946265779E-2</c:v>
                </c:pt>
                <c:pt idx="725">
                  <c:v>8.2587861738894541E-2</c:v>
                </c:pt>
                <c:pt idx="726">
                  <c:v>8.2033577436795652E-2</c:v>
                </c:pt>
                <c:pt idx="727">
                  <c:v>8.8121940095524237E-2</c:v>
                </c:pt>
                <c:pt idx="728">
                  <c:v>0.10374159130408224</c:v>
                </c:pt>
                <c:pt idx="729">
                  <c:v>0.10616124940273301</c:v>
                </c:pt>
                <c:pt idx="730">
                  <c:v>0.10665720044864947</c:v>
                </c:pt>
                <c:pt idx="731">
                  <c:v>5.7050178203813987E-2</c:v>
                </c:pt>
                <c:pt idx="732">
                  <c:v>0.11348452200615465</c:v>
                </c:pt>
                <c:pt idx="733">
                  <c:v>7.392854332157564E-2</c:v>
                </c:pt>
                <c:pt idx="734">
                  <c:v>7.603867355756197E-2</c:v>
                </c:pt>
                <c:pt idx="735">
                  <c:v>0.10777952291061507</c:v>
                </c:pt>
                <c:pt idx="736">
                  <c:v>0.10789005323791745</c:v>
                </c:pt>
                <c:pt idx="737">
                  <c:v>0.10539920782784545</c:v>
                </c:pt>
                <c:pt idx="738">
                  <c:v>9.072801148184173E-2</c:v>
                </c:pt>
                <c:pt idx="739">
                  <c:v>0.10595685295370956</c:v>
                </c:pt>
                <c:pt idx="740">
                  <c:v>8.1404994809552114E-2</c:v>
                </c:pt>
                <c:pt idx="741">
                  <c:v>8.3701900142684874E-2</c:v>
                </c:pt>
                <c:pt idx="742">
                  <c:v>5.9068461733576196E-2</c:v>
                </c:pt>
                <c:pt idx="743">
                  <c:v>6.5283594420743149E-2</c:v>
                </c:pt>
                <c:pt idx="744">
                  <c:v>4.6467550518146605E-2</c:v>
                </c:pt>
                <c:pt idx="745">
                  <c:v>4.3888095378236881E-2</c:v>
                </c:pt>
                <c:pt idx="746">
                  <c:v>5.8779611569637104E-2</c:v>
                </c:pt>
                <c:pt idx="747">
                  <c:v>6.2860056603637485E-2</c:v>
                </c:pt>
                <c:pt idx="748">
                  <c:v>-2.2786639964159437E-2</c:v>
                </c:pt>
                <c:pt idx="749">
                  <c:v>-2.271479651151341E-2</c:v>
                </c:pt>
                <c:pt idx="750">
                  <c:v>-3.0291250229182946E-2</c:v>
                </c:pt>
                <c:pt idx="751">
                  <c:v>-2.9143902627118794E-2</c:v>
                </c:pt>
                <c:pt idx="752">
                  <c:v>-1.6831621526226533E-2</c:v>
                </c:pt>
                <c:pt idx="753">
                  <c:v>-1.2498857681999575E-2</c:v>
                </c:pt>
                <c:pt idx="754">
                  <c:v>-1.7365825051524612E-2</c:v>
                </c:pt>
                <c:pt idx="755">
                  <c:v>-5.317693585969359E-3</c:v>
                </c:pt>
                <c:pt idx="756">
                  <c:v>-1.1358991898901188E-2</c:v>
                </c:pt>
                <c:pt idx="757">
                  <c:v>-2.3668706127077375E-3</c:v>
                </c:pt>
                <c:pt idx="758">
                  <c:v>-3.6401418301958344E-4</c:v>
                </c:pt>
                <c:pt idx="759">
                  <c:v>-6.5624012687724312E-3</c:v>
                </c:pt>
                <c:pt idx="760">
                  <c:v>-1.4374531402592014E-3</c:v>
                </c:pt>
                <c:pt idx="761">
                  <c:v>6.7624610872520198E-3</c:v>
                </c:pt>
                <c:pt idx="762">
                  <c:v>5.6202615901870213E-3</c:v>
                </c:pt>
                <c:pt idx="763">
                  <c:v>4.4733444322504562E-2</c:v>
                </c:pt>
                <c:pt idx="764">
                  <c:v>4.3279389729635576E-2</c:v>
                </c:pt>
                <c:pt idx="765">
                  <c:v>6.4108712855482086E-2</c:v>
                </c:pt>
                <c:pt idx="766">
                  <c:v>6.2204485566529084E-2</c:v>
                </c:pt>
                <c:pt idx="767">
                  <c:v>0.1117008044981361</c:v>
                </c:pt>
                <c:pt idx="768">
                  <c:v>0.12321247131014933</c:v>
                </c:pt>
                <c:pt idx="769">
                  <c:v>0.1292169922274192</c:v>
                </c:pt>
                <c:pt idx="770">
                  <c:v>0.17706199445631973</c:v>
                </c:pt>
                <c:pt idx="771">
                  <c:v>0.17254627119001442</c:v>
                </c:pt>
                <c:pt idx="772">
                  <c:v>0.17111791607658675</c:v>
                </c:pt>
                <c:pt idx="773">
                  <c:v>0.18588591724065387</c:v>
                </c:pt>
                <c:pt idx="774">
                  <c:v>0.17363894231279911</c:v>
                </c:pt>
                <c:pt idx="775">
                  <c:v>0.18314321619567264</c:v>
                </c:pt>
                <c:pt idx="776">
                  <c:v>0.18058526061101485</c:v>
                </c:pt>
                <c:pt idx="777">
                  <c:v>0.15608760667562985</c:v>
                </c:pt>
                <c:pt idx="778">
                  <c:v>0.13084921776132344</c:v>
                </c:pt>
                <c:pt idx="779">
                  <c:v>0.13454146269449196</c:v>
                </c:pt>
                <c:pt idx="780">
                  <c:v>-1.1318919184641266E-2</c:v>
                </c:pt>
                <c:pt idx="781">
                  <c:v>3.2670612309982285E-2</c:v>
                </c:pt>
                <c:pt idx="782">
                  <c:v>2.0485147891565036E-2</c:v>
                </c:pt>
                <c:pt idx="783">
                  <c:v>2.7591531034739214E-2</c:v>
                </c:pt>
                <c:pt idx="784">
                  <c:v>1.1279134182651663E-3</c:v>
                </c:pt>
                <c:pt idx="785">
                  <c:v>3.5003110612539845E-4</c:v>
                </c:pt>
                <c:pt idx="786">
                  <c:v>4.9152605060541459E-3</c:v>
                </c:pt>
                <c:pt idx="787">
                  <c:v>7.2914346560079063E-3</c:v>
                </c:pt>
                <c:pt idx="788">
                  <c:v>1.9669383108729226E-2</c:v>
                </c:pt>
                <c:pt idx="789">
                  <c:v>2.9962966813212397E-2</c:v>
                </c:pt>
                <c:pt idx="790">
                  <c:v>0.12270347428691435</c:v>
                </c:pt>
                <c:pt idx="791">
                  <c:v>0.10588861559189029</c:v>
                </c:pt>
                <c:pt idx="792">
                  <c:v>0.13113661998458229</c:v>
                </c:pt>
                <c:pt idx="793">
                  <c:v>0.14309206065689187</c:v>
                </c:pt>
                <c:pt idx="794">
                  <c:v>0.17681275119853712</c:v>
                </c:pt>
                <c:pt idx="795">
                  <c:v>0.14416152773733887</c:v>
                </c:pt>
                <c:pt idx="796">
                  <c:v>0.15733999047790492</c:v>
                </c:pt>
                <c:pt idx="797">
                  <c:v>0.15317483407006593</c:v>
                </c:pt>
                <c:pt idx="798">
                  <c:v>0.10120545438339534</c:v>
                </c:pt>
                <c:pt idx="799">
                  <c:v>0.10432896518652061</c:v>
                </c:pt>
                <c:pt idx="800">
                  <c:v>0.10783904991675042</c:v>
                </c:pt>
                <c:pt idx="801">
                  <c:v>0.1005418879538412</c:v>
                </c:pt>
                <c:pt idx="802">
                  <c:v>7.2438027501571356E-2</c:v>
                </c:pt>
                <c:pt idx="803">
                  <c:v>6.7003903860619718E-2</c:v>
                </c:pt>
                <c:pt idx="804">
                  <c:v>6.1886449492776455E-2</c:v>
                </c:pt>
                <c:pt idx="805">
                  <c:v>5.8402799613618536E-2</c:v>
                </c:pt>
                <c:pt idx="806">
                  <c:v>3.5990401472701085E-2</c:v>
                </c:pt>
                <c:pt idx="807">
                  <c:v>2.0586175806137745E-2</c:v>
                </c:pt>
                <c:pt idx="808">
                  <c:v>4.7825730406451619E-2</c:v>
                </c:pt>
                <c:pt idx="809">
                  <c:v>2.2239860399283169E-2</c:v>
                </c:pt>
                <c:pt idx="810">
                  <c:v>2.5772747024918899E-2</c:v>
                </c:pt>
                <c:pt idx="811">
                  <c:v>2.4842958859835448E-2</c:v>
                </c:pt>
                <c:pt idx="812">
                  <c:v>2.5351919720243109E-2</c:v>
                </c:pt>
                <c:pt idx="813">
                  <c:v>4.0738592197720462E-2</c:v>
                </c:pt>
                <c:pt idx="814">
                  <c:v>8.760456053196472E-2</c:v>
                </c:pt>
                <c:pt idx="815">
                  <c:v>8.7118273344808428E-2</c:v>
                </c:pt>
                <c:pt idx="816">
                  <c:v>8.7057524968023062E-2</c:v>
                </c:pt>
                <c:pt idx="817">
                  <c:v>8.857544858035496E-2</c:v>
                </c:pt>
                <c:pt idx="818">
                  <c:v>2.5056903686679521E-2</c:v>
                </c:pt>
                <c:pt idx="819">
                  <c:v>-1.9455924717377671E-2</c:v>
                </c:pt>
                <c:pt idx="820">
                  <c:v>-1.8383466010536611E-2</c:v>
                </c:pt>
                <c:pt idx="821">
                  <c:v>-1.9906791886131075E-2</c:v>
                </c:pt>
                <c:pt idx="822">
                  <c:v>-2.0927392902729516E-2</c:v>
                </c:pt>
                <c:pt idx="823">
                  <c:v>-1.3622155931567872E-2</c:v>
                </c:pt>
                <c:pt idx="824">
                  <c:v>-1.5130457448214505E-2</c:v>
                </c:pt>
                <c:pt idx="825">
                  <c:v>-1.6570846460811625E-2</c:v>
                </c:pt>
                <c:pt idx="826">
                  <c:v>-1.8555764275910977E-2</c:v>
                </c:pt>
                <c:pt idx="827">
                  <c:v>-3.7935403294571533E-2</c:v>
                </c:pt>
                <c:pt idx="828">
                  <c:v>-3.1471900026219989E-2</c:v>
                </c:pt>
                <c:pt idx="829">
                  <c:v>-6.2202578770684573E-2</c:v>
                </c:pt>
                <c:pt idx="830">
                  <c:v>-6.6616412594432309E-2</c:v>
                </c:pt>
                <c:pt idx="831">
                  <c:v>-7.1961755738625441E-2</c:v>
                </c:pt>
                <c:pt idx="832">
                  <c:v>-7.8313206198746169E-2</c:v>
                </c:pt>
                <c:pt idx="833">
                  <c:v>-0.10175875670360107</c:v>
                </c:pt>
                <c:pt idx="834">
                  <c:v>-2.9868402460310441E-2</c:v>
                </c:pt>
                <c:pt idx="835">
                  <c:v>-1.6965640430466736E-2</c:v>
                </c:pt>
                <c:pt idx="836">
                  <c:v>-2.9174126899200879E-2</c:v>
                </c:pt>
                <c:pt idx="837">
                  <c:v>-1.7499324796805344E-2</c:v>
                </c:pt>
                <c:pt idx="838">
                  <c:v>3.8605839262620206E-2</c:v>
                </c:pt>
                <c:pt idx="839">
                  <c:v>3.800771616811581E-2</c:v>
                </c:pt>
                <c:pt idx="840">
                  <c:v>5.6383472925599705E-2</c:v>
                </c:pt>
                <c:pt idx="841">
                  <c:v>5.8229138195727559E-2</c:v>
                </c:pt>
                <c:pt idx="842">
                  <c:v>7.634885162665106E-2</c:v>
                </c:pt>
                <c:pt idx="843">
                  <c:v>8.6243690196552203E-2</c:v>
                </c:pt>
                <c:pt idx="844">
                  <c:v>0.12076252031081397</c:v>
                </c:pt>
                <c:pt idx="845">
                  <c:v>0.10716232260723137</c:v>
                </c:pt>
                <c:pt idx="846">
                  <c:v>0.10515018666296287</c:v>
                </c:pt>
                <c:pt idx="847">
                  <c:v>8.7480265810306476E-2</c:v>
                </c:pt>
                <c:pt idx="848">
                  <c:v>8.3874232529067894E-2</c:v>
                </c:pt>
                <c:pt idx="849">
                  <c:v>8.1540447618817943E-2</c:v>
                </c:pt>
                <c:pt idx="850">
                  <c:v>0.114725147891938</c:v>
                </c:pt>
                <c:pt idx="851">
                  <c:v>0.12713958940636669</c:v>
                </c:pt>
                <c:pt idx="852">
                  <c:v>0.15095264234444075</c:v>
                </c:pt>
                <c:pt idx="853">
                  <c:v>0.15890195054269637</c:v>
                </c:pt>
                <c:pt idx="854">
                  <c:v>0.16441230668764978</c:v>
                </c:pt>
                <c:pt idx="855">
                  <c:v>0.16108434714900652</c:v>
                </c:pt>
                <c:pt idx="856">
                  <c:v>0.1661470550250741</c:v>
                </c:pt>
                <c:pt idx="857">
                  <c:v>0.16444614540919558</c:v>
                </c:pt>
                <c:pt idx="858">
                  <c:v>0.14829366967952576</c:v>
                </c:pt>
                <c:pt idx="859">
                  <c:v>0.17948839595895344</c:v>
                </c:pt>
                <c:pt idx="860">
                  <c:v>0.16019240079516506</c:v>
                </c:pt>
                <c:pt idx="861">
                  <c:v>0.18493483202459735</c:v>
                </c:pt>
                <c:pt idx="862">
                  <c:v>0.18567484643115184</c:v>
                </c:pt>
                <c:pt idx="863">
                  <c:v>0.1884949666159399</c:v>
                </c:pt>
                <c:pt idx="864">
                  <c:v>0.21902735974669219</c:v>
                </c:pt>
                <c:pt idx="865">
                  <c:v>0.21729709129342789</c:v>
                </c:pt>
                <c:pt idx="866">
                  <c:v>0.21866734015979727</c:v>
                </c:pt>
                <c:pt idx="867">
                  <c:v>0.22145775633871778</c:v>
                </c:pt>
                <c:pt idx="868">
                  <c:v>0.24871614671665859</c:v>
                </c:pt>
                <c:pt idx="869">
                  <c:v>0.25432719700152712</c:v>
                </c:pt>
                <c:pt idx="870">
                  <c:v>0.26341991916845064</c:v>
                </c:pt>
                <c:pt idx="871">
                  <c:v>0.26385849113671733</c:v>
                </c:pt>
                <c:pt idx="872">
                  <c:v>0.27562002703311939</c:v>
                </c:pt>
                <c:pt idx="873">
                  <c:v>0.30392425482919833</c:v>
                </c:pt>
                <c:pt idx="874">
                  <c:v>0.27853817168514605</c:v>
                </c:pt>
                <c:pt idx="875">
                  <c:v>0.29698013386159389</c:v>
                </c:pt>
                <c:pt idx="876">
                  <c:v>0.30304090473588952</c:v>
                </c:pt>
                <c:pt idx="877">
                  <c:v>0.31149918667579041</c:v>
                </c:pt>
                <c:pt idx="878">
                  <c:v>0.31195283734653034</c:v>
                </c:pt>
                <c:pt idx="879">
                  <c:v>0.27463330923247303</c:v>
                </c:pt>
                <c:pt idx="880">
                  <c:v>0.26648977692545239</c:v>
                </c:pt>
                <c:pt idx="881">
                  <c:v>0.26687586242365985</c:v>
                </c:pt>
                <c:pt idx="882">
                  <c:v>0.25633214236387597</c:v>
                </c:pt>
                <c:pt idx="883">
                  <c:v>0.26049176484404696</c:v>
                </c:pt>
                <c:pt idx="884">
                  <c:v>0.32684806135522648</c:v>
                </c:pt>
                <c:pt idx="885">
                  <c:v>0.3672196457694154</c:v>
                </c:pt>
                <c:pt idx="886">
                  <c:v>0.38518785818112228</c:v>
                </c:pt>
                <c:pt idx="887">
                  <c:v>0.38987984688820077</c:v>
                </c:pt>
                <c:pt idx="888">
                  <c:v>0.39003007611901902</c:v>
                </c:pt>
                <c:pt idx="889">
                  <c:v>0.39432237538925641</c:v>
                </c:pt>
                <c:pt idx="890">
                  <c:v>0.39002949844082735</c:v>
                </c:pt>
                <c:pt idx="891">
                  <c:v>0.38445749568804211</c:v>
                </c:pt>
                <c:pt idx="892">
                  <c:v>0.39990894850765957</c:v>
                </c:pt>
                <c:pt idx="893">
                  <c:v>0.4126061215210482</c:v>
                </c:pt>
                <c:pt idx="894">
                  <c:v>0.42163973548555056</c:v>
                </c:pt>
                <c:pt idx="895">
                  <c:v>0.42219652263676705</c:v>
                </c:pt>
                <c:pt idx="896">
                  <c:v>0.43217169705778463</c:v>
                </c:pt>
                <c:pt idx="897">
                  <c:v>0.43652100790721143</c:v>
                </c:pt>
                <c:pt idx="898">
                  <c:v>0.45022148504537174</c:v>
                </c:pt>
                <c:pt idx="899">
                  <c:v>0.44894613320042159</c:v>
                </c:pt>
                <c:pt idx="900">
                  <c:v>0.39860421144393421</c:v>
                </c:pt>
                <c:pt idx="901">
                  <c:v>0.39898985540297494</c:v>
                </c:pt>
                <c:pt idx="902">
                  <c:v>0.40696621891470097</c:v>
                </c:pt>
                <c:pt idx="903">
                  <c:v>0.39188780792475408</c:v>
                </c:pt>
                <c:pt idx="904">
                  <c:v>0.37703822228546041</c:v>
                </c:pt>
                <c:pt idx="905">
                  <c:v>0.37445307470645156</c:v>
                </c:pt>
                <c:pt idx="906">
                  <c:v>0.36403180883706887</c:v>
                </c:pt>
                <c:pt idx="907">
                  <c:v>0.37752869094255453</c:v>
                </c:pt>
                <c:pt idx="908">
                  <c:v>0.33948365506103456</c:v>
                </c:pt>
                <c:pt idx="909">
                  <c:v>0.32805908500453024</c:v>
                </c:pt>
                <c:pt idx="910">
                  <c:v>0.32880641350049084</c:v>
                </c:pt>
                <c:pt idx="911">
                  <c:v>0.32424750560484611</c:v>
                </c:pt>
                <c:pt idx="912">
                  <c:v>0.35591073669446754</c:v>
                </c:pt>
                <c:pt idx="913">
                  <c:v>0.36786615047325455</c:v>
                </c:pt>
                <c:pt idx="914">
                  <c:v>0.37986206420287966</c:v>
                </c:pt>
                <c:pt idx="915">
                  <c:v>0.36586485364145094</c:v>
                </c:pt>
                <c:pt idx="916">
                  <c:v>0.39331567332432382</c:v>
                </c:pt>
                <c:pt idx="917">
                  <c:v>0.37754821119865017</c:v>
                </c:pt>
                <c:pt idx="918">
                  <c:v>0.33339934976716862</c:v>
                </c:pt>
                <c:pt idx="919">
                  <c:v>0.34103771827417884</c:v>
                </c:pt>
                <c:pt idx="920">
                  <c:v>0.34616838782907455</c:v>
                </c:pt>
                <c:pt idx="921">
                  <c:v>0.35184714114865223</c:v>
                </c:pt>
                <c:pt idx="922">
                  <c:v>0.32995855034423749</c:v>
                </c:pt>
                <c:pt idx="923">
                  <c:v>0.32262696936179608</c:v>
                </c:pt>
                <c:pt idx="924">
                  <c:v>0.32515030547856127</c:v>
                </c:pt>
                <c:pt idx="925">
                  <c:v>0.28191985914134793</c:v>
                </c:pt>
                <c:pt idx="926">
                  <c:v>0.29027105619238674</c:v>
                </c:pt>
                <c:pt idx="927">
                  <c:v>0.29181773348630641</c:v>
                </c:pt>
                <c:pt idx="928">
                  <c:v>0.2988816378650912</c:v>
                </c:pt>
                <c:pt idx="929">
                  <c:v>0.30578998517804629</c:v>
                </c:pt>
                <c:pt idx="930">
                  <c:v>0.3240294545834112</c:v>
                </c:pt>
                <c:pt idx="931">
                  <c:v>0.33177269000735066</c:v>
                </c:pt>
                <c:pt idx="932">
                  <c:v>0.36795480505285505</c:v>
                </c:pt>
                <c:pt idx="933">
                  <c:v>0.3648341742989259</c:v>
                </c:pt>
                <c:pt idx="934">
                  <c:v>0.33734297544231245</c:v>
                </c:pt>
                <c:pt idx="935">
                  <c:v>0.336301656468528</c:v>
                </c:pt>
                <c:pt idx="936">
                  <c:v>0.31389916524263478</c:v>
                </c:pt>
                <c:pt idx="937">
                  <c:v>0.31465897039902807</c:v>
                </c:pt>
                <c:pt idx="938">
                  <c:v>0.28517214407964731</c:v>
                </c:pt>
                <c:pt idx="939">
                  <c:v>0.25107736918719858</c:v>
                </c:pt>
                <c:pt idx="940">
                  <c:v>0.25492082273074518</c:v>
                </c:pt>
                <c:pt idx="941">
                  <c:v>0.25256050833492016</c:v>
                </c:pt>
                <c:pt idx="942">
                  <c:v>0.22960856952502673</c:v>
                </c:pt>
                <c:pt idx="943">
                  <c:v>0.23942824193914064</c:v>
                </c:pt>
                <c:pt idx="944">
                  <c:v>0.25691642087897554</c:v>
                </c:pt>
                <c:pt idx="945">
                  <c:v>0.29218239677250313</c:v>
                </c:pt>
                <c:pt idx="946">
                  <c:v>0.31077428094311549</c:v>
                </c:pt>
                <c:pt idx="947">
                  <c:v>0.17346340650392858</c:v>
                </c:pt>
                <c:pt idx="948">
                  <c:v>0.18015984213455524</c:v>
                </c:pt>
                <c:pt idx="949">
                  <c:v>0.18507785713665414</c:v>
                </c:pt>
                <c:pt idx="950">
                  <c:v>0.19708334636219313</c:v>
                </c:pt>
                <c:pt idx="951">
                  <c:v>0.21123845768262006</c:v>
                </c:pt>
                <c:pt idx="952">
                  <c:v>0.17380233217372026</c:v>
                </c:pt>
                <c:pt idx="953">
                  <c:v>0.17666578154942822</c:v>
                </c:pt>
                <c:pt idx="954">
                  <c:v>0.17708184280723932</c:v>
                </c:pt>
                <c:pt idx="955">
                  <c:v>0.14631035565462014</c:v>
                </c:pt>
                <c:pt idx="956">
                  <c:v>0.14163508796561738</c:v>
                </c:pt>
                <c:pt idx="957">
                  <c:v>0.14400343408304228</c:v>
                </c:pt>
                <c:pt idx="958">
                  <c:v>0.12975055919857392</c:v>
                </c:pt>
                <c:pt idx="959">
                  <c:v>9.4937229690938943E-2</c:v>
                </c:pt>
                <c:pt idx="960">
                  <c:v>8.9936264672207764E-2</c:v>
                </c:pt>
                <c:pt idx="961">
                  <c:v>8.4007294457656159E-2</c:v>
                </c:pt>
                <c:pt idx="962">
                  <c:v>8.566547621509582E-2</c:v>
                </c:pt>
                <c:pt idx="963">
                  <c:v>7.5203395143197876E-2</c:v>
                </c:pt>
                <c:pt idx="964">
                  <c:v>6.6688670971064776E-2</c:v>
                </c:pt>
                <c:pt idx="965">
                  <c:v>0.12548342580800778</c:v>
                </c:pt>
                <c:pt idx="966">
                  <c:v>0.12895152412961031</c:v>
                </c:pt>
                <c:pt idx="967">
                  <c:v>0.12656282926197054</c:v>
                </c:pt>
                <c:pt idx="968">
                  <c:v>0.11422427486056325</c:v>
                </c:pt>
                <c:pt idx="969">
                  <c:v>0.11796710473091865</c:v>
                </c:pt>
                <c:pt idx="970">
                  <c:v>0.11792970557088982</c:v>
                </c:pt>
                <c:pt idx="971">
                  <c:v>0.12361916600570505</c:v>
                </c:pt>
                <c:pt idx="972">
                  <c:v>0.11965832128398361</c:v>
                </c:pt>
                <c:pt idx="973">
                  <c:v>0.10950543381132978</c:v>
                </c:pt>
                <c:pt idx="974">
                  <c:v>0.12396026422859036</c:v>
                </c:pt>
                <c:pt idx="975">
                  <c:v>0.13528428088989589</c:v>
                </c:pt>
                <c:pt idx="976">
                  <c:v>0.13565269300843311</c:v>
                </c:pt>
                <c:pt idx="977">
                  <c:v>0.15807048372910759</c:v>
                </c:pt>
                <c:pt idx="978">
                  <c:v>0.13487596109510622</c:v>
                </c:pt>
                <c:pt idx="979">
                  <c:v>0.1255014647490314</c:v>
                </c:pt>
                <c:pt idx="980">
                  <c:v>8.0268755945103853E-2</c:v>
                </c:pt>
                <c:pt idx="981">
                  <c:v>8.6590918088715649E-2</c:v>
                </c:pt>
                <c:pt idx="982">
                  <c:v>3.909911307457168E-2</c:v>
                </c:pt>
                <c:pt idx="983">
                  <c:v>4.0144472049056953E-2</c:v>
                </c:pt>
                <c:pt idx="984">
                  <c:v>9.0267736644512042E-2</c:v>
                </c:pt>
                <c:pt idx="985">
                  <c:v>7.583615002590384E-2</c:v>
                </c:pt>
                <c:pt idx="986">
                  <c:v>6.6014453796026357E-2</c:v>
                </c:pt>
                <c:pt idx="987">
                  <c:v>6.27396573153364E-2</c:v>
                </c:pt>
                <c:pt idx="988">
                  <c:v>7.5890698664075842E-2</c:v>
                </c:pt>
                <c:pt idx="989">
                  <c:v>9.8958378048765339E-2</c:v>
                </c:pt>
                <c:pt idx="990">
                  <c:v>9.0444687381248168E-2</c:v>
                </c:pt>
                <c:pt idx="991">
                  <c:v>8.6900481244780337E-2</c:v>
                </c:pt>
                <c:pt idx="992">
                  <c:v>4.3647464865202781E-2</c:v>
                </c:pt>
                <c:pt idx="993">
                  <c:v>3.2366711731352457E-2</c:v>
                </c:pt>
                <c:pt idx="994">
                  <c:v>0.15392534094560359</c:v>
                </c:pt>
                <c:pt idx="995">
                  <c:v>0.14744322148092392</c:v>
                </c:pt>
                <c:pt idx="996">
                  <c:v>0.13347707783726709</c:v>
                </c:pt>
                <c:pt idx="997">
                  <c:v>0.12415574236609433</c:v>
                </c:pt>
                <c:pt idx="998">
                  <c:v>7.0040164046933945E-2</c:v>
                </c:pt>
                <c:pt idx="999">
                  <c:v>9.2027327312554363E-2</c:v>
                </c:pt>
                <c:pt idx="1000">
                  <c:v>0.10136244346458255</c:v>
                </c:pt>
                <c:pt idx="1001">
                  <c:v>0.11249472665244893</c:v>
                </c:pt>
                <c:pt idx="1002">
                  <c:v>0.11843912018424001</c:v>
                </c:pt>
                <c:pt idx="1003">
                  <c:v>0.13839909918670892</c:v>
                </c:pt>
                <c:pt idx="1004">
                  <c:v>0.17606932544446416</c:v>
                </c:pt>
                <c:pt idx="1005">
                  <c:v>0.18802191190495393</c:v>
                </c:pt>
                <c:pt idx="1006">
                  <c:v>0.19413045955058061</c:v>
                </c:pt>
                <c:pt idx="1007">
                  <c:v>0.20363673127798457</c:v>
                </c:pt>
                <c:pt idx="1008">
                  <c:v>0.2619273400293925</c:v>
                </c:pt>
                <c:pt idx="1009">
                  <c:v>0.26007524622148659</c:v>
                </c:pt>
                <c:pt idx="1010">
                  <c:v>0.27242968368688542</c:v>
                </c:pt>
                <c:pt idx="1011">
                  <c:v>0.28471328687696063</c:v>
                </c:pt>
                <c:pt idx="1012">
                  <c:v>0.28243356208005421</c:v>
                </c:pt>
                <c:pt idx="1013">
                  <c:v>0.37562407778053802</c:v>
                </c:pt>
                <c:pt idx="1014">
                  <c:v>0.38971372165937579</c:v>
                </c:pt>
                <c:pt idx="1015">
                  <c:v>0.38232830251783939</c:v>
                </c:pt>
                <c:pt idx="1016">
                  <c:v>0.37231924922393062</c:v>
                </c:pt>
                <c:pt idx="1017">
                  <c:v>0.37201750540985484</c:v>
                </c:pt>
                <c:pt idx="1018">
                  <c:v>0.38783032647717275</c:v>
                </c:pt>
                <c:pt idx="1019">
                  <c:v>0.3825388549992626</c:v>
                </c:pt>
                <c:pt idx="1020">
                  <c:v>0.3548204516276407</c:v>
                </c:pt>
                <c:pt idx="1021">
                  <c:v>0.37036114519806695</c:v>
                </c:pt>
                <c:pt idx="1022">
                  <c:v>0.36599687970494454</c:v>
                </c:pt>
                <c:pt idx="1023">
                  <c:v>0.36647573627692848</c:v>
                </c:pt>
                <c:pt idx="1024">
                  <c:v>0.36975371921575351</c:v>
                </c:pt>
                <c:pt idx="1025">
                  <c:v>0.39158138361283934</c:v>
                </c:pt>
                <c:pt idx="1026">
                  <c:v>0.40076599383427464</c:v>
                </c:pt>
                <c:pt idx="1027">
                  <c:v>0.41161756866710619</c:v>
                </c:pt>
                <c:pt idx="1028">
                  <c:v>0.420997140174586</c:v>
                </c:pt>
                <c:pt idx="1029">
                  <c:v>0.44389030952347341</c:v>
                </c:pt>
                <c:pt idx="1030">
                  <c:v>0.44076013396263508</c:v>
                </c:pt>
                <c:pt idx="1031">
                  <c:v>0.42287199008331389</c:v>
                </c:pt>
                <c:pt idx="1032">
                  <c:v>0.43423539707437203</c:v>
                </c:pt>
                <c:pt idx="1033">
                  <c:v>0.43782037288612641</c:v>
                </c:pt>
                <c:pt idx="1034">
                  <c:v>0.42192237045153336</c:v>
                </c:pt>
                <c:pt idx="1035">
                  <c:v>0.4216613113985696</c:v>
                </c:pt>
                <c:pt idx="1036">
                  <c:v>0.42397651591103119</c:v>
                </c:pt>
                <c:pt idx="1037">
                  <c:v>0.41441110152195576</c:v>
                </c:pt>
                <c:pt idx="1038">
                  <c:v>0.39846353645960114</c:v>
                </c:pt>
                <c:pt idx="1039">
                  <c:v>0.43997246022609454</c:v>
                </c:pt>
                <c:pt idx="1040">
                  <c:v>0.42574783466194305</c:v>
                </c:pt>
                <c:pt idx="1041">
                  <c:v>0.47869631327367262</c:v>
                </c:pt>
                <c:pt idx="1042">
                  <c:v>0.47678118327151275</c:v>
                </c:pt>
                <c:pt idx="1043">
                  <c:v>0.46657333425344771</c:v>
                </c:pt>
                <c:pt idx="1044">
                  <c:v>0.46451861335182204</c:v>
                </c:pt>
                <c:pt idx="1045">
                  <c:v>0.46486291040450251</c:v>
                </c:pt>
                <c:pt idx="1046">
                  <c:v>0.50728884229517968</c:v>
                </c:pt>
                <c:pt idx="1047">
                  <c:v>0.52845324762386858</c:v>
                </c:pt>
                <c:pt idx="1048">
                  <c:v>0.51789265639106952</c:v>
                </c:pt>
                <c:pt idx="1049">
                  <c:v>0.53743175676688393</c:v>
                </c:pt>
                <c:pt idx="1050">
                  <c:v>0.52607056211242298</c:v>
                </c:pt>
                <c:pt idx="1051">
                  <c:v>0.53091614701267487</c:v>
                </c:pt>
                <c:pt idx="1052">
                  <c:v>0.5402989615619852</c:v>
                </c:pt>
                <c:pt idx="1053">
                  <c:v>0.5365928489863907</c:v>
                </c:pt>
                <c:pt idx="1054">
                  <c:v>0.54157309200681869</c:v>
                </c:pt>
                <c:pt idx="1055">
                  <c:v>0.52778442305988649</c:v>
                </c:pt>
                <c:pt idx="1056">
                  <c:v>0.53585041664399113</c:v>
                </c:pt>
                <c:pt idx="1057">
                  <c:v>0.54120147750134617</c:v>
                </c:pt>
                <c:pt idx="1058">
                  <c:v>0.58445769450858198</c:v>
                </c:pt>
                <c:pt idx="1059">
                  <c:v>0.59723600264813381</c:v>
                </c:pt>
                <c:pt idx="1060">
                  <c:v>0.55048018022503564</c:v>
                </c:pt>
                <c:pt idx="1061">
                  <c:v>0.55674689037850889</c:v>
                </c:pt>
                <c:pt idx="1062">
                  <c:v>0.55595202835867652</c:v>
                </c:pt>
                <c:pt idx="1063">
                  <c:v>0.56096496051959055</c:v>
                </c:pt>
                <c:pt idx="1064">
                  <c:v>0.57554114342151719</c:v>
                </c:pt>
                <c:pt idx="1065">
                  <c:v>0.57487334015909997</c:v>
                </c:pt>
                <c:pt idx="1066">
                  <c:v>0.58930341017423526</c:v>
                </c:pt>
                <c:pt idx="1067">
                  <c:v>0.58922621513222018</c:v>
                </c:pt>
                <c:pt idx="1068">
                  <c:v>0.58812029286598577</c:v>
                </c:pt>
                <c:pt idx="1069">
                  <c:v>0.58208641335753164</c:v>
                </c:pt>
                <c:pt idx="1070">
                  <c:v>0.5702999359638159</c:v>
                </c:pt>
                <c:pt idx="1071">
                  <c:v>0.59081445605624294</c:v>
                </c:pt>
                <c:pt idx="1072">
                  <c:v>0.59380109460168162</c:v>
                </c:pt>
                <c:pt idx="1073">
                  <c:v>0.58043799623444681</c:v>
                </c:pt>
                <c:pt idx="1074">
                  <c:v>0.55603218948764965</c:v>
                </c:pt>
                <c:pt idx="1075">
                  <c:v>0.52326776299115985</c:v>
                </c:pt>
                <c:pt idx="1076">
                  <c:v>0.50924345571956686</c:v>
                </c:pt>
                <c:pt idx="1077">
                  <c:v>0.51643079104813117</c:v>
                </c:pt>
                <c:pt idx="1078">
                  <c:v>0.54056412403046228</c:v>
                </c:pt>
                <c:pt idx="1079">
                  <c:v>0.54557745239154187</c:v>
                </c:pt>
                <c:pt idx="1080">
                  <c:v>0.53158196424001758</c:v>
                </c:pt>
                <c:pt idx="1081">
                  <c:v>0.5320070993716286</c:v>
                </c:pt>
                <c:pt idx="1082">
                  <c:v>0.53621413323211931</c:v>
                </c:pt>
                <c:pt idx="1083">
                  <c:v>0.53037243744085605</c:v>
                </c:pt>
                <c:pt idx="1084">
                  <c:v>0.5358841300461139</c:v>
                </c:pt>
                <c:pt idx="1085">
                  <c:v>0.53414805764243689</c:v>
                </c:pt>
                <c:pt idx="1086">
                  <c:v>0.55950120389141123</c:v>
                </c:pt>
                <c:pt idx="1087">
                  <c:v>0.5599827511766523</c:v>
                </c:pt>
                <c:pt idx="1088">
                  <c:v>0.56288240252971899</c:v>
                </c:pt>
                <c:pt idx="1089">
                  <c:v>0.57696205446290261</c:v>
                </c:pt>
                <c:pt idx="1090">
                  <c:v>0.57350153308145191</c:v>
                </c:pt>
                <c:pt idx="1091">
                  <c:v>0.58010869992601899</c:v>
                </c:pt>
                <c:pt idx="1092">
                  <c:v>0.57469720055080475</c:v>
                </c:pt>
                <c:pt idx="1093">
                  <c:v>0.56585077393756256</c:v>
                </c:pt>
                <c:pt idx="1094">
                  <c:v>0.55012225658483505</c:v>
                </c:pt>
                <c:pt idx="1095">
                  <c:v>0.52931208870372359</c:v>
                </c:pt>
                <c:pt idx="1096">
                  <c:v>0.53261794808897367</c:v>
                </c:pt>
                <c:pt idx="1097">
                  <c:v>0.52066768421344267</c:v>
                </c:pt>
                <c:pt idx="1098">
                  <c:v>0.52136945319993022</c:v>
                </c:pt>
                <c:pt idx="1099">
                  <c:v>0.52726491567796241</c:v>
                </c:pt>
                <c:pt idx="1100">
                  <c:v>0.56038966715301186</c:v>
                </c:pt>
                <c:pt idx="1101">
                  <c:v>0.55222404045070872</c:v>
                </c:pt>
                <c:pt idx="1102">
                  <c:v>0.54663218465650432</c:v>
                </c:pt>
                <c:pt idx="1103">
                  <c:v>0.54135821234978021</c:v>
                </c:pt>
                <c:pt idx="1104">
                  <c:v>0.57285629370957913</c:v>
                </c:pt>
                <c:pt idx="1105">
                  <c:v>0.54651851060908541</c:v>
                </c:pt>
                <c:pt idx="1106">
                  <c:v>0.56071709248701651</c:v>
                </c:pt>
                <c:pt idx="1107">
                  <c:v>0.48534254339945065</c:v>
                </c:pt>
                <c:pt idx="1108">
                  <c:v>0.47985955409378356</c:v>
                </c:pt>
                <c:pt idx="1109">
                  <c:v>0.49479379678902324</c:v>
                </c:pt>
                <c:pt idx="1110">
                  <c:v>0.49612033203486899</c:v>
                </c:pt>
                <c:pt idx="1111">
                  <c:v>0.51668723692302054</c:v>
                </c:pt>
                <c:pt idx="1112">
                  <c:v>0.52747984225960731</c:v>
                </c:pt>
                <c:pt idx="1113">
                  <c:v>0.51311097216697821</c:v>
                </c:pt>
                <c:pt idx="1114">
                  <c:v>0.53050897691599941</c:v>
                </c:pt>
                <c:pt idx="1115">
                  <c:v>0.42054697447352091</c:v>
                </c:pt>
                <c:pt idx="1116">
                  <c:v>0.42245777250811267</c:v>
                </c:pt>
                <c:pt idx="1117">
                  <c:v>0.44695783878978179</c:v>
                </c:pt>
                <c:pt idx="1118">
                  <c:v>0.44826122835009852</c:v>
                </c:pt>
                <c:pt idx="1119">
                  <c:v>0.39839955015154083</c:v>
                </c:pt>
                <c:pt idx="1120">
                  <c:v>0.39447415119670953</c:v>
                </c:pt>
                <c:pt idx="1121">
                  <c:v>0.41407552177685469</c:v>
                </c:pt>
                <c:pt idx="1122">
                  <c:v>0.38919188840667751</c:v>
                </c:pt>
                <c:pt idx="1123">
                  <c:v>0.39361013001811068</c:v>
                </c:pt>
                <c:pt idx="1124">
                  <c:v>0.38196196322486015</c:v>
                </c:pt>
                <c:pt idx="1125">
                  <c:v>0.37813608670275067</c:v>
                </c:pt>
                <c:pt idx="1126">
                  <c:v>0.38429555595589637</c:v>
                </c:pt>
                <c:pt idx="1127">
                  <c:v>0.38496821059598407</c:v>
                </c:pt>
                <c:pt idx="1128">
                  <c:v>0.36106382684131755</c:v>
                </c:pt>
                <c:pt idx="1129">
                  <c:v>0.35902242045635696</c:v>
                </c:pt>
                <c:pt idx="1130">
                  <c:v>0.36799343924295547</c:v>
                </c:pt>
                <c:pt idx="1131">
                  <c:v>0.3634974398221571</c:v>
                </c:pt>
                <c:pt idx="1132">
                  <c:v>0.35676009382935642</c:v>
                </c:pt>
                <c:pt idx="1133">
                  <c:v>0.36167765684513109</c:v>
                </c:pt>
                <c:pt idx="1134">
                  <c:v>0.34506779714045516</c:v>
                </c:pt>
                <c:pt idx="1135">
                  <c:v>0.34343259420247718</c:v>
                </c:pt>
                <c:pt idx="1136">
                  <c:v>0.35342513110996304</c:v>
                </c:pt>
                <c:pt idx="1137">
                  <c:v>0.37967950164307229</c:v>
                </c:pt>
                <c:pt idx="1138">
                  <c:v>0.37812230267217317</c:v>
                </c:pt>
                <c:pt idx="1139">
                  <c:v>0.3630360919030543</c:v>
                </c:pt>
                <c:pt idx="1140">
                  <c:v>0.43743715050673282</c:v>
                </c:pt>
                <c:pt idx="1141">
                  <c:v>0.46099840838704992</c:v>
                </c:pt>
                <c:pt idx="1142">
                  <c:v>0.46502732646271222</c:v>
                </c:pt>
                <c:pt idx="1143">
                  <c:v>0.40127289477762645</c:v>
                </c:pt>
                <c:pt idx="1144">
                  <c:v>0.36023921537544629</c:v>
                </c:pt>
                <c:pt idx="1145">
                  <c:v>0.35585871221138216</c:v>
                </c:pt>
                <c:pt idx="1146">
                  <c:v>0.35219119526120118</c:v>
                </c:pt>
                <c:pt idx="1147">
                  <c:v>0.32545700955693352</c:v>
                </c:pt>
                <c:pt idx="1148">
                  <c:v>0.46183773154296531</c:v>
                </c:pt>
                <c:pt idx="1149">
                  <c:v>0.46919918422027385</c:v>
                </c:pt>
                <c:pt idx="1150">
                  <c:v>0.47553140163543656</c:v>
                </c:pt>
                <c:pt idx="1151">
                  <c:v>0.49891157200202374</c:v>
                </c:pt>
                <c:pt idx="1152">
                  <c:v>0.50201432810102564</c:v>
                </c:pt>
                <c:pt idx="1153">
                  <c:v>0.50210697711868024</c:v>
                </c:pt>
                <c:pt idx="1154">
                  <c:v>0.50304938213493877</c:v>
                </c:pt>
                <c:pt idx="1155">
                  <c:v>0.48577718849785489</c:v>
                </c:pt>
                <c:pt idx="1156">
                  <c:v>0.49310131112425576</c:v>
                </c:pt>
                <c:pt idx="1157">
                  <c:v>0.51984126449153478</c:v>
                </c:pt>
                <c:pt idx="1158">
                  <c:v>0.51795266822705677</c:v>
                </c:pt>
                <c:pt idx="1159">
                  <c:v>0.54097283818135111</c:v>
                </c:pt>
                <c:pt idx="1160">
                  <c:v>0.54335516090628377</c:v>
                </c:pt>
                <c:pt idx="1161">
                  <c:v>0.54492887809318202</c:v>
                </c:pt>
                <c:pt idx="1162">
                  <c:v>0.54303525767521688</c:v>
                </c:pt>
                <c:pt idx="1163">
                  <c:v>0.54296833329496397</c:v>
                </c:pt>
                <c:pt idx="1164">
                  <c:v>0.54193595590105081</c:v>
                </c:pt>
                <c:pt idx="1165">
                  <c:v>0.54045904852761817</c:v>
                </c:pt>
                <c:pt idx="1166">
                  <c:v>0.54200056248768524</c:v>
                </c:pt>
                <c:pt idx="1167">
                  <c:v>0.46967433849759904</c:v>
                </c:pt>
                <c:pt idx="1168">
                  <c:v>0.47443780625260168</c:v>
                </c:pt>
                <c:pt idx="1169">
                  <c:v>0.46949926184746033</c:v>
                </c:pt>
                <c:pt idx="1170">
                  <c:v>0.47520097823266311</c:v>
                </c:pt>
                <c:pt idx="1171">
                  <c:v>0.43066724903367409</c:v>
                </c:pt>
                <c:pt idx="1172">
                  <c:v>0.43007406285507488</c:v>
                </c:pt>
                <c:pt idx="1173">
                  <c:v>0.43078863382481686</c:v>
                </c:pt>
                <c:pt idx="1174">
                  <c:v>0.42858863479012776</c:v>
                </c:pt>
                <c:pt idx="1175">
                  <c:v>0.44105180207620476</c:v>
                </c:pt>
                <c:pt idx="1176">
                  <c:v>0.44637458572631789</c:v>
                </c:pt>
                <c:pt idx="1177">
                  <c:v>0.4426411796845181</c:v>
                </c:pt>
                <c:pt idx="1178">
                  <c:v>0.43800723562112648</c:v>
                </c:pt>
                <c:pt idx="1179">
                  <c:v>0.44265737222531215</c:v>
                </c:pt>
                <c:pt idx="1180">
                  <c:v>0.44259614617806642</c:v>
                </c:pt>
                <c:pt idx="1181">
                  <c:v>0.44659505101076735</c:v>
                </c:pt>
                <c:pt idx="1182">
                  <c:v>0.44645525718700846</c:v>
                </c:pt>
                <c:pt idx="1183">
                  <c:v>0.4385347917449684</c:v>
                </c:pt>
                <c:pt idx="1184">
                  <c:v>0.43793275928256142</c:v>
                </c:pt>
                <c:pt idx="1185">
                  <c:v>0.47406399053446813</c:v>
                </c:pt>
                <c:pt idx="1186">
                  <c:v>0.46960014174423564</c:v>
                </c:pt>
                <c:pt idx="1187">
                  <c:v>0.47094546155421479</c:v>
                </c:pt>
                <c:pt idx="1188">
                  <c:v>0.47475497480086853</c:v>
                </c:pt>
                <c:pt idx="1189">
                  <c:v>0.47447842365957571</c:v>
                </c:pt>
                <c:pt idx="1190">
                  <c:v>0.4582665844662861</c:v>
                </c:pt>
              </c:numCache>
            </c:numRef>
          </c:val>
          <c:smooth val="0"/>
        </c:ser>
        <c:ser>
          <c:idx val="1"/>
          <c:order val="1"/>
          <c:tx>
            <c:strRef>
              <c:f>'[Oil_graphs.xlsx]NRG Returns'!$O$1</c:f>
              <c:strCache>
                <c:ptCount val="1"/>
                <c:pt idx="0">
                  <c:v>WTI_XLE_Rolling_Correl</c:v>
                </c:pt>
              </c:strCache>
            </c:strRef>
          </c:tx>
          <c:spPr>
            <a:ln w="28575" cap="rnd">
              <a:solidFill>
                <a:schemeClr val="accent2"/>
              </a:solidFill>
              <a:round/>
            </a:ln>
            <a:effectLst/>
          </c:spPr>
          <c:marker>
            <c:symbol val="none"/>
          </c:marker>
          <c:cat>
            <c:numRef>
              <c:f>'[Oil_graphs.xlsx]NRG Returns'!$J$2:$J$1192</c:f>
              <c:numCache>
                <c:formatCode>m/d/yyyy</c:formatCode>
                <c:ptCount val="1191"/>
                <c:pt idx="0">
                  <c:v>42979</c:v>
                </c:pt>
                <c:pt idx="1">
                  <c:v>42978</c:v>
                </c:pt>
                <c:pt idx="2">
                  <c:v>42977</c:v>
                </c:pt>
                <c:pt idx="3">
                  <c:v>42976</c:v>
                </c:pt>
                <c:pt idx="4">
                  <c:v>42975</c:v>
                </c:pt>
                <c:pt idx="5">
                  <c:v>42972</c:v>
                </c:pt>
                <c:pt idx="6">
                  <c:v>42971</c:v>
                </c:pt>
                <c:pt idx="7">
                  <c:v>42970</c:v>
                </c:pt>
                <c:pt idx="8">
                  <c:v>42969</c:v>
                </c:pt>
                <c:pt idx="9">
                  <c:v>42968</c:v>
                </c:pt>
                <c:pt idx="10">
                  <c:v>42965</c:v>
                </c:pt>
                <c:pt idx="11">
                  <c:v>42964</c:v>
                </c:pt>
                <c:pt idx="12">
                  <c:v>42963</c:v>
                </c:pt>
                <c:pt idx="13">
                  <c:v>42962</c:v>
                </c:pt>
                <c:pt idx="14">
                  <c:v>42961</c:v>
                </c:pt>
                <c:pt idx="15">
                  <c:v>42958</c:v>
                </c:pt>
                <c:pt idx="16">
                  <c:v>42957</c:v>
                </c:pt>
                <c:pt idx="17">
                  <c:v>42956</c:v>
                </c:pt>
                <c:pt idx="18">
                  <c:v>42955</c:v>
                </c:pt>
                <c:pt idx="19">
                  <c:v>42954</c:v>
                </c:pt>
                <c:pt idx="20">
                  <c:v>42951</c:v>
                </c:pt>
                <c:pt idx="21">
                  <c:v>42950</c:v>
                </c:pt>
                <c:pt idx="22">
                  <c:v>42949</c:v>
                </c:pt>
                <c:pt idx="23">
                  <c:v>42948</c:v>
                </c:pt>
                <c:pt idx="24">
                  <c:v>42947</c:v>
                </c:pt>
                <c:pt idx="25">
                  <c:v>42944</c:v>
                </c:pt>
                <c:pt idx="26">
                  <c:v>42943</c:v>
                </c:pt>
                <c:pt idx="27">
                  <c:v>42942</c:v>
                </c:pt>
                <c:pt idx="28">
                  <c:v>42941</c:v>
                </c:pt>
                <c:pt idx="29">
                  <c:v>42940</c:v>
                </c:pt>
                <c:pt idx="30">
                  <c:v>42937</c:v>
                </c:pt>
                <c:pt idx="31">
                  <c:v>42936</c:v>
                </c:pt>
                <c:pt idx="32">
                  <c:v>42935</c:v>
                </c:pt>
                <c:pt idx="33">
                  <c:v>42934</c:v>
                </c:pt>
                <c:pt idx="34">
                  <c:v>42933</c:v>
                </c:pt>
                <c:pt idx="35">
                  <c:v>42930</c:v>
                </c:pt>
                <c:pt idx="36">
                  <c:v>42929</c:v>
                </c:pt>
                <c:pt idx="37">
                  <c:v>42928</c:v>
                </c:pt>
                <c:pt idx="38">
                  <c:v>42927</c:v>
                </c:pt>
                <c:pt idx="39">
                  <c:v>42926</c:v>
                </c:pt>
                <c:pt idx="40">
                  <c:v>42923</c:v>
                </c:pt>
                <c:pt idx="41">
                  <c:v>42922</c:v>
                </c:pt>
                <c:pt idx="42">
                  <c:v>42921</c:v>
                </c:pt>
                <c:pt idx="43">
                  <c:v>42919</c:v>
                </c:pt>
                <c:pt idx="44">
                  <c:v>42916</c:v>
                </c:pt>
                <c:pt idx="45">
                  <c:v>42915</c:v>
                </c:pt>
                <c:pt idx="46">
                  <c:v>42914</c:v>
                </c:pt>
                <c:pt idx="47">
                  <c:v>42913</c:v>
                </c:pt>
                <c:pt idx="48">
                  <c:v>42912</c:v>
                </c:pt>
                <c:pt idx="49">
                  <c:v>42909</c:v>
                </c:pt>
                <c:pt idx="50">
                  <c:v>42908</c:v>
                </c:pt>
                <c:pt idx="51">
                  <c:v>42907</c:v>
                </c:pt>
                <c:pt idx="52">
                  <c:v>42906</c:v>
                </c:pt>
                <c:pt idx="53">
                  <c:v>42905</c:v>
                </c:pt>
                <c:pt idx="54">
                  <c:v>42902</c:v>
                </c:pt>
                <c:pt idx="55">
                  <c:v>42901</c:v>
                </c:pt>
                <c:pt idx="56">
                  <c:v>42900</c:v>
                </c:pt>
                <c:pt idx="57">
                  <c:v>42899</c:v>
                </c:pt>
                <c:pt idx="58">
                  <c:v>42898</c:v>
                </c:pt>
                <c:pt idx="59">
                  <c:v>42895</c:v>
                </c:pt>
                <c:pt idx="60">
                  <c:v>42894</c:v>
                </c:pt>
                <c:pt idx="61">
                  <c:v>42893</c:v>
                </c:pt>
                <c:pt idx="62">
                  <c:v>42892</c:v>
                </c:pt>
                <c:pt idx="63">
                  <c:v>42891</c:v>
                </c:pt>
                <c:pt idx="64">
                  <c:v>42888</c:v>
                </c:pt>
                <c:pt idx="65">
                  <c:v>42887</c:v>
                </c:pt>
                <c:pt idx="66">
                  <c:v>42886</c:v>
                </c:pt>
                <c:pt idx="67">
                  <c:v>42885</c:v>
                </c:pt>
                <c:pt idx="68">
                  <c:v>42881</c:v>
                </c:pt>
                <c:pt idx="69">
                  <c:v>42880</c:v>
                </c:pt>
                <c:pt idx="70">
                  <c:v>42879</c:v>
                </c:pt>
                <c:pt idx="71">
                  <c:v>42878</c:v>
                </c:pt>
                <c:pt idx="72">
                  <c:v>42877</c:v>
                </c:pt>
                <c:pt idx="73">
                  <c:v>42874</c:v>
                </c:pt>
                <c:pt idx="74">
                  <c:v>42873</c:v>
                </c:pt>
                <c:pt idx="75">
                  <c:v>42872</c:v>
                </c:pt>
                <c:pt idx="76">
                  <c:v>42871</c:v>
                </c:pt>
                <c:pt idx="77">
                  <c:v>42870</c:v>
                </c:pt>
                <c:pt idx="78">
                  <c:v>42867</c:v>
                </c:pt>
                <c:pt idx="79">
                  <c:v>42866</c:v>
                </c:pt>
                <c:pt idx="80">
                  <c:v>42865</c:v>
                </c:pt>
                <c:pt idx="81">
                  <c:v>42864</c:v>
                </c:pt>
                <c:pt idx="82">
                  <c:v>42863</c:v>
                </c:pt>
                <c:pt idx="83">
                  <c:v>42860</c:v>
                </c:pt>
                <c:pt idx="84">
                  <c:v>42859</c:v>
                </c:pt>
                <c:pt idx="85">
                  <c:v>42858</c:v>
                </c:pt>
                <c:pt idx="86">
                  <c:v>42857</c:v>
                </c:pt>
                <c:pt idx="87">
                  <c:v>42856</c:v>
                </c:pt>
                <c:pt idx="88">
                  <c:v>42853</c:v>
                </c:pt>
                <c:pt idx="89">
                  <c:v>42852</c:v>
                </c:pt>
                <c:pt idx="90">
                  <c:v>42851</c:v>
                </c:pt>
                <c:pt idx="91">
                  <c:v>42850</c:v>
                </c:pt>
                <c:pt idx="92">
                  <c:v>42849</c:v>
                </c:pt>
                <c:pt idx="93">
                  <c:v>42846</c:v>
                </c:pt>
                <c:pt idx="94">
                  <c:v>42845</c:v>
                </c:pt>
                <c:pt idx="95">
                  <c:v>42844</c:v>
                </c:pt>
                <c:pt idx="96">
                  <c:v>42843</c:v>
                </c:pt>
                <c:pt idx="97">
                  <c:v>42842</c:v>
                </c:pt>
                <c:pt idx="98">
                  <c:v>42838</c:v>
                </c:pt>
                <c:pt idx="99">
                  <c:v>42837</c:v>
                </c:pt>
                <c:pt idx="100">
                  <c:v>42836</c:v>
                </c:pt>
                <c:pt idx="101">
                  <c:v>42835</c:v>
                </c:pt>
                <c:pt idx="102">
                  <c:v>42832</c:v>
                </c:pt>
                <c:pt idx="103">
                  <c:v>42831</c:v>
                </c:pt>
                <c:pt idx="104">
                  <c:v>42830</c:v>
                </c:pt>
                <c:pt idx="105">
                  <c:v>42829</c:v>
                </c:pt>
                <c:pt idx="106">
                  <c:v>42828</c:v>
                </c:pt>
                <c:pt idx="107">
                  <c:v>42825</c:v>
                </c:pt>
                <c:pt idx="108">
                  <c:v>42824</c:v>
                </c:pt>
                <c:pt idx="109">
                  <c:v>42823</c:v>
                </c:pt>
                <c:pt idx="110">
                  <c:v>42822</c:v>
                </c:pt>
                <c:pt idx="111">
                  <c:v>42821</c:v>
                </c:pt>
                <c:pt idx="112">
                  <c:v>42818</c:v>
                </c:pt>
                <c:pt idx="113">
                  <c:v>42817</c:v>
                </c:pt>
                <c:pt idx="114">
                  <c:v>42816</c:v>
                </c:pt>
                <c:pt idx="115">
                  <c:v>42815</c:v>
                </c:pt>
                <c:pt idx="116">
                  <c:v>42814</c:v>
                </c:pt>
                <c:pt idx="117">
                  <c:v>42811</c:v>
                </c:pt>
                <c:pt idx="118">
                  <c:v>42810</c:v>
                </c:pt>
                <c:pt idx="119">
                  <c:v>42809</c:v>
                </c:pt>
                <c:pt idx="120">
                  <c:v>42808</c:v>
                </c:pt>
                <c:pt idx="121">
                  <c:v>42807</c:v>
                </c:pt>
                <c:pt idx="122">
                  <c:v>42804</c:v>
                </c:pt>
                <c:pt idx="123">
                  <c:v>42803</c:v>
                </c:pt>
                <c:pt idx="124">
                  <c:v>42802</c:v>
                </c:pt>
                <c:pt idx="125">
                  <c:v>42801</c:v>
                </c:pt>
                <c:pt idx="126">
                  <c:v>42800</c:v>
                </c:pt>
                <c:pt idx="127">
                  <c:v>42797</c:v>
                </c:pt>
                <c:pt idx="128">
                  <c:v>42796</c:v>
                </c:pt>
                <c:pt idx="129">
                  <c:v>42795</c:v>
                </c:pt>
                <c:pt idx="130">
                  <c:v>42794</c:v>
                </c:pt>
                <c:pt idx="131">
                  <c:v>42793</c:v>
                </c:pt>
                <c:pt idx="132">
                  <c:v>42790</c:v>
                </c:pt>
                <c:pt idx="133">
                  <c:v>42789</c:v>
                </c:pt>
                <c:pt idx="134">
                  <c:v>42788</c:v>
                </c:pt>
                <c:pt idx="135">
                  <c:v>42787</c:v>
                </c:pt>
                <c:pt idx="136">
                  <c:v>42783</c:v>
                </c:pt>
                <c:pt idx="137">
                  <c:v>42782</c:v>
                </c:pt>
                <c:pt idx="138">
                  <c:v>42781</c:v>
                </c:pt>
                <c:pt idx="139">
                  <c:v>42780</c:v>
                </c:pt>
                <c:pt idx="140">
                  <c:v>42779</c:v>
                </c:pt>
                <c:pt idx="141">
                  <c:v>42776</c:v>
                </c:pt>
                <c:pt idx="142">
                  <c:v>42775</c:v>
                </c:pt>
                <c:pt idx="143">
                  <c:v>42774</c:v>
                </c:pt>
                <c:pt idx="144">
                  <c:v>42773</c:v>
                </c:pt>
                <c:pt idx="145">
                  <c:v>42772</c:v>
                </c:pt>
                <c:pt idx="146">
                  <c:v>42769</c:v>
                </c:pt>
                <c:pt idx="147">
                  <c:v>42768</c:v>
                </c:pt>
                <c:pt idx="148">
                  <c:v>42767</c:v>
                </c:pt>
                <c:pt idx="149">
                  <c:v>42766</c:v>
                </c:pt>
                <c:pt idx="150">
                  <c:v>42765</c:v>
                </c:pt>
                <c:pt idx="151">
                  <c:v>42762</c:v>
                </c:pt>
                <c:pt idx="152">
                  <c:v>42761</c:v>
                </c:pt>
                <c:pt idx="153">
                  <c:v>42760</c:v>
                </c:pt>
                <c:pt idx="154">
                  <c:v>42759</c:v>
                </c:pt>
                <c:pt idx="155">
                  <c:v>42758</c:v>
                </c:pt>
                <c:pt idx="156">
                  <c:v>42755</c:v>
                </c:pt>
                <c:pt idx="157">
                  <c:v>42754</c:v>
                </c:pt>
                <c:pt idx="158">
                  <c:v>42753</c:v>
                </c:pt>
                <c:pt idx="159">
                  <c:v>42752</c:v>
                </c:pt>
                <c:pt idx="160">
                  <c:v>42748</c:v>
                </c:pt>
                <c:pt idx="161">
                  <c:v>42747</c:v>
                </c:pt>
                <c:pt idx="162">
                  <c:v>42746</c:v>
                </c:pt>
                <c:pt idx="163">
                  <c:v>42745</c:v>
                </c:pt>
                <c:pt idx="164">
                  <c:v>42744</c:v>
                </c:pt>
                <c:pt idx="165">
                  <c:v>42741</c:v>
                </c:pt>
                <c:pt idx="166">
                  <c:v>42740</c:v>
                </c:pt>
                <c:pt idx="167">
                  <c:v>42739</c:v>
                </c:pt>
                <c:pt idx="168">
                  <c:v>42738</c:v>
                </c:pt>
                <c:pt idx="169">
                  <c:v>42734</c:v>
                </c:pt>
                <c:pt idx="170">
                  <c:v>42733</c:v>
                </c:pt>
                <c:pt idx="171">
                  <c:v>42732</c:v>
                </c:pt>
                <c:pt idx="172">
                  <c:v>42731</c:v>
                </c:pt>
                <c:pt idx="173">
                  <c:v>42727</c:v>
                </c:pt>
                <c:pt idx="174">
                  <c:v>42726</c:v>
                </c:pt>
                <c:pt idx="175">
                  <c:v>42725</c:v>
                </c:pt>
                <c:pt idx="176">
                  <c:v>42724</c:v>
                </c:pt>
                <c:pt idx="177">
                  <c:v>42723</c:v>
                </c:pt>
                <c:pt idx="178">
                  <c:v>42720</c:v>
                </c:pt>
                <c:pt idx="179">
                  <c:v>42719</c:v>
                </c:pt>
                <c:pt idx="180">
                  <c:v>42718</c:v>
                </c:pt>
                <c:pt idx="181">
                  <c:v>42717</c:v>
                </c:pt>
                <c:pt idx="182">
                  <c:v>42716</c:v>
                </c:pt>
                <c:pt idx="183">
                  <c:v>42713</c:v>
                </c:pt>
                <c:pt idx="184">
                  <c:v>42712</c:v>
                </c:pt>
                <c:pt idx="185">
                  <c:v>42711</c:v>
                </c:pt>
                <c:pt idx="186">
                  <c:v>42710</c:v>
                </c:pt>
                <c:pt idx="187">
                  <c:v>42709</c:v>
                </c:pt>
                <c:pt idx="188">
                  <c:v>42706</c:v>
                </c:pt>
                <c:pt idx="189">
                  <c:v>42705</c:v>
                </c:pt>
                <c:pt idx="190">
                  <c:v>42704</c:v>
                </c:pt>
                <c:pt idx="191">
                  <c:v>42703</c:v>
                </c:pt>
                <c:pt idx="192">
                  <c:v>42702</c:v>
                </c:pt>
                <c:pt idx="193">
                  <c:v>42699</c:v>
                </c:pt>
                <c:pt idx="194">
                  <c:v>42697</c:v>
                </c:pt>
                <c:pt idx="195">
                  <c:v>42696</c:v>
                </c:pt>
                <c:pt idx="196">
                  <c:v>42695</c:v>
                </c:pt>
                <c:pt idx="197">
                  <c:v>42692</c:v>
                </c:pt>
                <c:pt idx="198">
                  <c:v>42691</c:v>
                </c:pt>
                <c:pt idx="199">
                  <c:v>42690</c:v>
                </c:pt>
                <c:pt idx="200">
                  <c:v>42689</c:v>
                </c:pt>
                <c:pt idx="201">
                  <c:v>42688</c:v>
                </c:pt>
                <c:pt idx="202">
                  <c:v>42685</c:v>
                </c:pt>
                <c:pt idx="203">
                  <c:v>42684</c:v>
                </c:pt>
                <c:pt idx="204">
                  <c:v>42683</c:v>
                </c:pt>
                <c:pt idx="205">
                  <c:v>42682</c:v>
                </c:pt>
                <c:pt idx="206">
                  <c:v>42681</c:v>
                </c:pt>
                <c:pt idx="207">
                  <c:v>42678</c:v>
                </c:pt>
                <c:pt idx="208">
                  <c:v>42677</c:v>
                </c:pt>
                <c:pt idx="209">
                  <c:v>42676</c:v>
                </c:pt>
                <c:pt idx="210">
                  <c:v>42675</c:v>
                </c:pt>
                <c:pt idx="211">
                  <c:v>42674</c:v>
                </c:pt>
                <c:pt idx="212">
                  <c:v>42671</c:v>
                </c:pt>
                <c:pt idx="213">
                  <c:v>42670</c:v>
                </c:pt>
                <c:pt idx="214">
                  <c:v>42669</c:v>
                </c:pt>
                <c:pt idx="215">
                  <c:v>42668</c:v>
                </c:pt>
                <c:pt idx="216">
                  <c:v>42667</c:v>
                </c:pt>
                <c:pt idx="217">
                  <c:v>42664</c:v>
                </c:pt>
                <c:pt idx="218">
                  <c:v>42663</c:v>
                </c:pt>
                <c:pt idx="219">
                  <c:v>42662</c:v>
                </c:pt>
                <c:pt idx="220">
                  <c:v>42661</c:v>
                </c:pt>
                <c:pt idx="221">
                  <c:v>42660</c:v>
                </c:pt>
                <c:pt idx="222">
                  <c:v>42657</c:v>
                </c:pt>
                <c:pt idx="223">
                  <c:v>42656</c:v>
                </c:pt>
                <c:pt idx="224">
                  <c:v>42655</c:v>
                </c:pt>
                <c:pt idx="225">
                  <c:v>42654</c:v>
                </c:pt>
                <c:pt idx="226">
                  <c:v>42653</c:v>
                </c:pt>
                <c:pt idx="227">
                  <c:v>42650</c:v>
                </c:pt>
                <c:pt idx="228">
                  <c:v>42649</c:v>
                </c:pt>
                <c:pt idx="229">
                  <c:v>42648</c:v>
                </c:pt>
                <c:pt idx="230">
                  <c:v>42647</c:v>
                </c:pt>
                <c:pt idx="231">
                  <c:v>42646</c:v>
                </c:pt>
                <c:pt idx="232">
                  <c:v>42643</c:v>
                </c:pt>
                <c:pt idx="233">
                  <c:v>42642</c:v>
                </c:pt>
                <c:pt idx="234">
                  <c:v>42641</c:v>
                </c:pt>
                <c:pt idx="235">
                  <c:v>42640</c:v>
                </c:pt>
                <c:pt idx="236">
                  <c:v>42639</c:v>
                </c:pt>
                <c:pt idx="237">
                  <c:v>42636</c:v>
                </c:pt>
                <c:pt idx="238">
                  <c:v>42635</c:v>
                </c:pt>
                <c:pt idx="239">
                  <c:v>42634</c:v>
                </c:pt>
                <c:pt idx="240">
                  <c:v>42633</c:v>
                </c:pt>
                <c:pt idx="241">
                  <c:v>42632</c:v>
                </c:pt>
                <c:pt idx="242">
                  <c:v>42629</c:v>
                </c:pt>
                <c:pt idx="243">
                  <c:v>42628</c:v>
                </c:pt>
                <c:pt idx="244">
                  <c:v>42627</c:v>
                </c:pt>
                <c:pt idx="245">
                  <c:v>42626</c:v>
                </c:pt>
                <c:pt idx="246">
                  <c:v>42625</c:v>
                </c:pt>
                <c:pt idx="247">
                  <c:v>42622</c:v>
                </c:pt>
                <c:pt idx="248">
                  <c:v>42621</c:v>
                </c:pt>
                <c:pt idx="249">
                  <c:v>42620</c:v>
                </c:pt>
                <c:pt idx="250">
                  <c:v>42619</c:v>
                </c:pt>
                <c:pt idx="251">
                  <c:v>42615</c:v>
                </c:pt>
                <c:pt idx="252">
                  <c:v>42614</c:v>
                </c:pt>
                <c:pt idx="253">
                  <c:v>42613</c:v>
                </c:pt>
                <c:pt idx="254">
                  <c:v>42612</c:v>
                </c:pt>
                <c:pt idx="255">
                  <c:v>42611</c:v>
                </c:pt>
                <c:pt idx="256">
                  <c:v>42608</c:v>
                </c:pt>
                <c:pt idx="257">
                  <c:v>42607</c:v>
                </c:pt>
                <c:pt idx="258">
                  <c:v>42606</c:v>
                </c:pt>
                <c:pt idx="259">
                  <c:v>42605</c:v>
                </c:pt>
                <c:pt idx="260">
                  <c:v>42604</c:v>
                </c:pt>
                <c:pt idx="261">
                  <c:v>42601</c:v>
                </c:pt>
                <c:pt idx="262">
                  <c:v>42600</c:v>
                </c:pt>
                <c:pt idx="263">
                  <c:v>42599</c:v>
                </c:pt>
                <c:pt idx="264">
                  <c:v>42598</c:v>
                </c:pt>
                <c:pt idx="265">
                  <c:v>42597</c:v>
                </c:pt>
                <c:pt idx="266">
                  <c:v>42594</c:v>
                </c:pt>
                <c:pt idx="267">
                  <c:v>42593</c:v>
                </c:pt>
                <c:pt idx="268">
                  <c:v>42592</c:v>
                </c:pt>
                <c:pt idx="269">
                  <c:v>42591</c:v>
                </c:pt>
                <c:pt idx="270">
                  <c:v>42590</c:v>
                </c:pt>
                <c:pt idx="271">
                  <c:v>42587</c:v>
                </c:pt>
                <c:pt idx="272">
                  <c:v>42586</c:v>
                </c:pt>
                <c:pt idx="273">
                  <c:v>42585</c:v>
                </c:pt>
                <c:pt idx="274">
                  <c:v>42584</c:v>
                </c:pt>
                <c:pt idx="275">
                  <c:v>42583</c:v>
                </c:pt>
                <c:pt idx="276">
                  <c:v>42580</c:v>
                </c:pt>
                <c:pt idx="277">
                  <c:v>42579</c:v>
                </c:pt>
                <c:pt idx="278">
                  <c:v>42578</c:v>
                </c:pt>
                <c:pt idx="279">
                  <c:v>42577</c:v>
                </c:pt>
                <c:pt idx="280">
                  <c:v>42576</c:v>
                </c:pt>
                <c:pt idx="281">
                  <c:v>42573</c:v>
                </c:pt>
                <c:pt idx="282">
                  <c:v>42572</c:v>
                </c:pt>
                <c:pt idx="283">
                  <c:v>42571</c:v>
                </c:pt>
                <c:pt idx="284">
                  <c:v>42570</c:v>
                </c:pt>
                <c:pt idx="285">
                  <c:v>42569</c:v>
                </c:pt>
                <c:pt idx="286">
                  <c:v>42566</c:v>
                </c:pt>
                <c:pt idx="287">
                  <c:v>42565</c:v>
                </c:pt>
                <c:pt idx="288">
                  <c:v>42564</c:v>
                </c:pt>
                <c:pt idx="289">
                  <c:v>42563</c:v>
                </c:pt>
                <c:pt idx="290">
                  <c:v>42562</c:v>
                </c:pt>
                <c:pt idx="291">
                  <c:v>42559</c:v>
                </c:pt>
                <c:pt idx="292">
                  <c:v>42558</c:v>
                </c:pt>
                <c:pt idx="293">
                  <c:v>42557</c:v>
                </c:pt>
                <c:pt idx="294">
                  <c:v>42556</c:v>
                </c:pt>
                <c:pt idx="295">
                  <c:v>42552</c:v>
                </c:pt>
                <c:pt idx="296">
                  <c:v>42551</c:v>
                </c:pt>
                <c:pt idx="297">
                  <c:v>42550</c:v>
                </c:pt>
                <c:pt idx="298">
                  <c:v>42549</c:v>
                </c:pt>
                <c:pt idx="299">
                  <c:v>42548</c:v>
                </c:pt>
                <c:pt idx="300">
                  <c:v>42545</c:v>
                </c:pt>
                <c:pt idx="301">
                  <c:v>42544</c:v>
                </c:pt>
                <c:pt idx="302">
                  <c:v>42543</c:v>
                </c:pt>
                <c:pt idx="303">
                  <c:v>42542</c:v>
                </c:pt>
                <c:pt idx="304">
                  <c:v>42541</c:v>
                </c:pt>
                <c:pt idx="305">
                  <c:v>42538</c:v>
                </c:pt>
                <c:pt idx="306">
                  <c:v>42537</c:v>
                </c:pt>
                <c:pt idx="307">
                  <c:v>42536</c:v>
                </c:pt>
                <c:pt idx="308">
                  <c:v>42535</c:v>
                </c:pt>
                <c:pt idx="309">
                  <c:v>42534</c:v>
                </c:pt>
                <c:pt idx="310">
                  <c:v>42531</c:v>
                </c:pt>
                <c:pt idx="311">
                  <c:v>42530</c:v>
                </c:pt>
                <c:pt idx="312">
                  <c:v>42529</c:v>
                </c:pt>
                <c:pt idx="313">
                  <c:v>42528</c:v>
                </c:pt>
                <c:pt idx="314">
                  <c:v>42527</c:v>
                </c:pt>
                <c:pt idx="315">
                  <c:v>42524</c:v>
                </c:pt>
                <c:pt idx="316">
                  <c:v>42523</c:v>
                </c:pt>
                <c:pt idx="317">
                  <c:v>42522</c:v>
                </c:pt>
                <c:pt idx="318">
                  <c:v>42521</c:v>
                </c:pt>
                <c:pt idx="319">
                  <c:v>42517</c:v>
                </c:pt>
                <c:pt idx="320">
                  <c:v>42516</c:v>
                </c:pt>
                <c:pt idx="321">
                  <c:v>42515</c:v>
                </c:pt>
                <c:pt idx="322">
                  <c:v>42514</c:v>
                </c:pt>
                <c:pt idx="323">
                  <c:v>42513</c:v>
                </c:pt>
                <c:pt idx="324">
                  <c:v>42510</c:v>
                </c:pt>
                <c:pt idx="325">
                  <c:v>42509</c:v>
                </c:pt>
                <c:pt idx="326">
                  <c:v>42508</c:v>
                </c:pt>
                <c:pt idx="327">
                  <c:v>42507</c:v>
                </c:pt>
                <c:pt idx="328">
                  <c:v>42506</c:v>
                </c:pt>
                <c:pt idx="329">
                  <c:v>42503</c:v>
                </c:pt>
                <c:pt idx="330">
                  <c:v>42502</c:v>
                </c:pt>
                <c:pt idx="331">
                  <c:v>42501</c:v>
                </c:pt>
                <c:pt idx="332">
                  <c:v>42500</c:v>
                </c:pt>
                <c:pt idx="333">
                  <c:v>42499</c:v>
                </c:pt>
                <c:pt idx="334">
                  <c:v>42496</c:v>
                </c:pt>
                <c:pt idx="335">
                  <c:v>42495</c:v>
                </c:pt>
                <c:pt idx="336">
                  <c:v>42494</c:v>
                </c:pt>
                <c:pt idx="337">
                  <c:v>42493</c:v>
                </c:pt>
                <c:pt idx="338">
                  <c:v>42492</c:v>
                </c:pt>
                <c:pt idx="339">
                  <c:v>42489</c:v>
                </c:pt>
                <c:pt idx="340">
                  <c:v>42488</c:v>
                </c:pt>
                <c:pt idx="341">
                  <c:v>42487</c:v>
                </c:pt>
                <c:pt idx="342">
                  <c:v>42486</c:v>
                </c:pt>
                <c:pt idx="343">
                  <c:v>42485</c:v>
                </c:pt>
                <c:pt idx="344">
                  <c:v>42482</c:v>
                </c:pt>
                <c:pt idx="345">
                  <c:v>42481</c:v>
                </c:pt>
                <c:pt idx="346">
                  <c:v>42480</c:v>
                </c:pt>
                <c:pt idx="347">
                  <c:v>42479</c:v>
                </c:pt>
                <c:pt idx="348">
                  <c:v>42478</c:v>
                </c:pt>
                <c:pt idx="349">
                  <c:v>42475</c:v>
                </c:pt>
                <c:pt idx="350">
                  <c:v>42474</c:v>
                </c:pt>
                <c:pt idx="351">
                  <c:v>42473</c:v>
                </c:pt>
                <c:pt idx="352">
                  <c:v>42472</c:v>
                </c:pt>
                <c:pt idx="353">
                  <c:v>42471</c:v>
                </c:pt>
                <c:pt idx="354">
                  <c:v>42468</c:v>
                </c:pt>
                <c:pt idx="355">
                  <c:v>42467</c:v>
                </c:pt>
                <c:pt idx="356">
                  <c:v>42466</c:v>
                </c:pt>
                <c:pt idx="357">
                  <c:v>42465</c:v>
                </c:pt>
                <c:pt idx="358">
                  <c:v>42464</c:v>
                </c:pt>
                <c:pt idx="359">
                  <c:v>42461</c:v>
                </c:pt>
                <c:pt idx="360">
                  <c:v>42460</c:v>
                </c:pt>
                <c:pt idx="361">
                  <c:v>42459</c:v>
                </c:pt>
                <c:pt idx="362">
                  <c:v>42458</c:v>
                </c:pt>
                <c:pt idx="363">
                  <c:v>42457</c:v>
                </c:pt>
                <c:pt idx="364">
                  <c:v>42453</c:v>
                </c:pt>
                <c:pt idx="365">
                  <c:v>42452</c:v>
                </c:pt>
                <c:pt idx="366">
                  <c:v>42451</c:v>
                </c:pt>
                <c:pt idx="367">
                  <c:v>42450</c:v>
                </c:pt>
                <c:pt idx="368">
                  <c:v>42447</c:v>
                </c:pt>
                <c:pt idx="369">
                  <c:v>42446</c:v>
                </c:pt>
                <c:pt idx="370">
                  <c:v>42445</c:v>
                </c:pt>
                <c:pt idx="371">
                  <c:v>42444</c:v>
                </c:pt>
                <c:pt idx="372">
                  <c:v>42443</c:v>
                </c:pt>
                <c:pt idx="373">
                  <c:v>42440</c:v>
                </c:pt>
                <c:pt idx="374">
                  <c:v>42439</c:v>
                </c:pt>
                <c:pt idx="375">
                  <c:v>42438</c:v>
                </c:pt>
                <c:pt idx="376">
                  <c:v>42437</c:v>
                </c:pt>
                <c:pt idx="377">
                  <c:v>42436</c:v>
                </c:pt>
                <c:pt idx="378">
                  <c:v>42433</c:v>
                </c:pt>
                <c:pt idx="379">
                  <c:v>42432</c:v>
                </c:pt>
                <c:pt idx="380">
                  <c:v>42431</c:v>
                </c:pt>
                <c:pt idx="381">
                  <c:v>42430</c:v>
                </c:pt>
                <c:pt idx="382">
                  <c:v>42429</c:v>
                </c:pt>
                <c:pt idx="383">
                  <c:v>42426</c:v>
                </c:pt>
                <c:pt idx="384">
                  <c:v>42425</c:v>
                </c:pt>
                <c:pt idx="385">
                  <c:v>42424</c:v>
                </c:pt>
                <c:pt idx="386">
                  <c:v>42423</c:v>
                </c:pt>
                <c:pt idx="387">
                  <c:v>42422</c:v>
                </c:pt>
                <c:pt idx="388">
                  <c:v>42419</c:v>
                </c:pt>
                <c:pt idx="389">
                  <c:v>42418</c:v>
                </c:pt>
                <c:pt idx="390">
                  <c:v>42417</c:v>
                </c:pt>
                <c:pt idx="391">
                  <c:v>42416</c:v>
                </c:pt>
                <c:pt idx="392">
                  <c:v>42412</c:v>
                </c:pt>
                <c:pt idx="393">
                  <c:v>42411</c:v>
                </c:pt>
                <c:pt idx="394">
                  <c:v>42410</c:v>
                </c:pt>
                <c:pt idx="395">
                  <c:v>42409</c:v>
                </c:pt>
                <c:pt idx="396">
                  <c:v>42408</c:v>
                </c:pt>
                <c:pt idx="397">
                  <c:v>42405</c:v>
                </c:pt>
                <c:pt idx="398">
                  <c:v>42404</c:v>
                </c:pt>
                <c:pt idx="399">
                  <c:v>42403</c:v>
                </c:pt>
                <c:pt idx="400">
                  <c:v>42402</c:v>
                </c:pt>
                <c:pt idx="401">
                  <c:v>42401</c:v>
                </c:pt>
                <c:pt idx="402">
                  <c:v>42398</c:v>
                </c:pt>
                <c:pt idx="403">
                  <c:v>42397</c:v>
                </c:pt>
                <c:pt idx="404">
                  <c:v>42396</c:v>
                </c:pt>
                <c:pt idx="405">
                  <c:v>42395</c:v>
                </c:pt>
                <c:pt idx="406">
                  <c:v>42394</c:v>
                </c:pt>
                <c:pt idx="407">
                  <c:v>42391</c:v>
                </c:pt>
                <c:pt idx="408">
                  <c:v>42390</c:v>
                </c:pt>
                <c:pt idx="409">
                  <c:v>42389</c:v>
                </c:pt>
                <c:pt idx="410">
                  <c:v>42388</c:v>
                </c:pt>
                <c:pt idx="411">
                  <c:v>42384</c:v>
                </c:pt>
                <c:pt idx="412">
                  <c:v>42383</c:v>
                </c:pt>
                <c:pt idx="413">
                  <c:v>42382</c:v>
                </c:pt>
                <c:pt idx="414">
                  <c:v>42381</c:v>
                </c:pt>
                <c:pt idx="415">
                  <c:v>42380</c:v>
                </c:pt>
                <c:pt idx="416">
                  <c:v>42377</c:v>
                </c:pt>
                <c:pt idx="417">
                  <c:v>42376</c:v>
                </c:pt>
                <c:pt idx="418">
                  <c:v>42375</c:v>
                </c:pt>
                <c:pt idx="419">
                  <c:v>42374</c:v>
                </c:pt>
                <c:pt idx="420">
                  <c:v>42373</c:v>
                </c:pt>
                <c:pt idx="421">
                  <c:v>42369</c:v>
                </c:pt>
                <c:pt idx="422">
                  <c:v>42368</c:v>
                </c:pt>
                <c:pt idx="423">
                  <c:v>42367</c:v>
                </c:pt>
                <c:pt idx="424">
                  <c:v>42366</c:v>
                </c:pt>
                <c:pt idx="425">
                  <c:v>42362</c:v>
                </c:pt>
                <c:pt idx="426">
                  <c:v>42361</c:v>
                </c:pt>
                <c:pt idx="427">
                  <c:v>42360</c:v>
                </c:pt>
                <c:pt idx="428">
                  <c:v>42359</c:v>
                </c:pt>
                <c:pt idx="429">
                  <c:v>42356</c:v>
                </c:pt>
                <c:pt idx="430">
                  <c:v>42355</c:v>
                </c:pt>
                <c:pt idx="431">
                  <c:v>42354</c:v>
                </c:pt>
                <c:pt idx="432">
                  <c:v>42353</c:v>
                </c:pt>
                <c:pt idx="433">
                  <c:v>42352</c:v>
                </c:pt>
                <c:pt idx="434">
                  <c:v>42349</c:v>
                </c:pt>
                <c:pt idx="435">
                  <c:v>42348</c:v>
                </c:pt>
                <c:pt idx="436">
                  <c:v>42347</c:v>
                </c:pt>
                <c:pt idx="437">
                  <c:v>42346</c:v>
                </c:pt>
                <c:pt idx="438">
                  <c:v>42345</c:v>
                </c:pt>
                <c:pt idx="439">
                  <c:v>42342</c:v>
                </c:pt>
                <c:pt idx="440">
                  <c:v>42341</c:v>
                </c:pt>
                <c:pt idx="441">
                  <c:v>42340</c:v>
                </c:pt>
                <c:pt idx="442">
                  <c:v>42339</c:v>
                </c:pt>
                <c:pt idx="443">
                  <c:v>42338</c:v>
                </c:pt>
                <c:pt idx="444">
                  <c:v>42335</c:v>
                </c:pt>
                <c:pt idx="445">
                  <c:v>42333</c:v>
                </c:pt>
                <c:pt idx="446">
                  <c:v>42332</c:v>
                </c:pt>
                <c:pt idx="447">
                  <c:v>42331</c:v>
                </c:pt>
                <c:pt idx="448">
                  <c:v>42328</c:v>
                </c:pt>
                <c:pt idx="449">
                  <c:v>42327</c:v>
                </c:pt>
                <c:pt idx="450">
                  <c:v>42326</c:v>
                </c:pt>
                <c:pt idx="451">
                  <c:v>42325</c:v>
                </c:pt>
                <c:pt idx="452">
                  <c:v>42324</c:v>
                </c:pt>
                <c:pt idx="453">
                  <c:v>42321</c:v>
                </c:pt>
                <c:pt idx="454">
                  <c:v>42320</c:v>
                </c:pt>
                <c:pt idx="455">
                  <c:v>42319</c:v>
                </c:pt>
                <c:pt idx="456">
                  <c:v>42318</c:v>
                </c:pt>
                <c:pt idx="457">
                  <c:v>42317</c:v>
                </c:pt>
                <c:pt idx="458">
                  <c:v>42314</c:v>
                </c:pt>
                <c:pt idx="459">
                  <c:v>42313</c:v>
                </c:pt>
                <c:pt idx="460">
                  <c:v>42312</c:v>
                </c:pt>
                <c:pt idx="461">
                  <c:v>42311</c:v>
                </c:pt>
                <c:pt idx="462">
                  <c:v>42310</c:v>
                </c:pt>
                <c:pt idx="463">
                  <c:v>42307</c:v>
                </c:pt>
                <c:pt idx="464">
                  <c:v>42306</c:v>
                </c:pt>
                <c:pt idx="465">
                  <c:v>42305</c:v>
                </c:pt>
                <c:pt idx="466">
                  <c:v>42304</c:v>
                </c:pt>
                <c:pt idx="467">
                  <c:v>42303</c:v>
                </c:pt>
                <c:pt idx="468">
                  <c:v>42300</c:v>
                </c:pt>
                <c:pt idx="469">
                  <c:v>42299</c:v>
                </c:pt>
                <c:pt idx="470">
                  <c:v>42298</c:v>
                </c:pt>
                <c:pt idx="471">
                  <c:v>42297</c:v>
                </c:pt>
                <c:pt idx="472">
                  <c:v>42296</c:v>
                </c:pt>
                <c:pt idx="473">
                  <c:v>42293</c:v>
                </c:pt>
                <c:pt idx="474">
                  <c:v>42292</c:v>
                </c:pt>
                <c:pt idx="475">
                  <c:v>42291</c:v>
                </c:pt>
                <c:pt idx="476">
                  <c:v>42290</c:v>
                </c:pt>
                <c:pt idx="477">
                  <c:v>42289</c:v>
                </c:pt>
                <c:pt idx="478">
                  <c:v>42286</c:v>
                </c:pt>
                <c:pt idx="479">
                  <c:v>42285</c:v>
                </c:pt>
                <c:pt idx="480">
                  <c:v>42284</c:v>
                </c:pt>
                <c:pt idx="481">
                  <c:v>42283</c:v>
                </c:pt>
                <c:pt idx="482">
                  <c:v>42282</c:v>
                </c:pt>
                <c:pt idx="483">
                  <c:v>42279</c:v>
                </c:pt>
                <c:pt idx="484">
                  <c:v>42278</c:v>
                </c:pt>
                <c:pt idx="485">
                  <c:v>42277</c:v>
                </c:pt>
                <c:pt idx="486">
                  <c:v>42276</c:v>
                </c:pt>
                <c:pt idx="487">
                  <c:v>42275</c:v>
                </c:pt>
                <c:pt idx="488">
                  <c:v>42272</c:v>
                </c:pt>
                <c:pt idx="489">
                  <c:v>42271</c:v>
                </c:pt>
                <c:pt idx="490">
                  <c:v>42270</c:v>
                </c:pt>
                <c:pt idx="491">
                  <c:v>42269</c:v>
                </c:pt>
                <c:pt idx="492">
                  <c:v>42268</c:v>
                </c:pt>
                <c:pt idx="493">
                  <c:v>42265</c:v>
                </c:pt>
                <c:pt idx="494">
                  <c:v>42264</c:v>
                </c:pt>
                <c:pt idx="495">
                  <c:v>42263</c:v>
                </c:pt>
                <c:pt idx="496">
                  <c:v>42262</c:v>
                </c:pt>
                <c:pt idx="497">
                  <c:v>42261</c:v>
                </c:pt>
                <c:pt idx="498">
                  <c:v>42258</c:v>
                </c:pt>
                <c:pt idx="499">
                  <c:v>42257</c:v>
                </c:pt>
                <c:pt idx="500">
                  <c:v>42256</c:v>
                </c:pt>
                <c:pt idx="501">
                  <c:v>42255</c:v>
                </c:pt>
                <c:pt idx="502">
                  <c:v>42251</c:v>
                </c:pt>
                <c:pt idx="503">
                  <c:v>42250</c:v>
                </c:pt>
                <c:pt idx="504">
                  <c:v>42249</c:v>
                </c:pt>
                <c:pt idx="505">
                  <c:v>42248</c:v>
                </c:pt>
                <c:pt idx="506">
                  <c:v>42247</c:v>
                </c:pt>
                <c:pt idx="507">
                  <c:v>42244</c:v>
                </c:pt>
                <c:pt idx="508">
                  <c:v>42243</c:v>
                </c:pt>
                <c:pt idx="509">
                  <c:v>42242</c:v>
                </c:pt>
                <c:pt idx="510">
                  <c:v>42241</c:v>
                </c:pt>
                <c:pt idx="511">
                  <c:v>42240</c:v>
                </c:pt>
                <c:pt idx="512">
                  <c:v>42237</c:v>
                </c:pt>
                <c:pt idx="513">
                  <c:v>42236</c:v>
                </c:pt>
                <c:pt idx="514">
                  <c:v>42235</c:v>
                </c:pt>
                <c:pt idx="515">
                  <c:v>42234</c:v>
                </c:pt>
                <c:pt idx="516">
                  <c:v>42233</c:v>
                </c:pt>
                <c:pt idx="517">
                  <c:v>42230</c:v>
                </c:pt>
                <c:pt idx="518">
                  <c:v>42229</c:v>
                </c:pt>
                <c:pt idx="519">
                  <c:v>42228</c:v>
                </c:pt>
                <c:pt idx="520">
                  <c:v>42227</c:v>
                </c:pt>
                <c:pt idx="521">
                  <c:v>42226</c:v>
                </c:pt>
                <c:pt idx="522">
                  <c:v>42223</c:v>
                </c:pt>
                <c:pt idx="523">
                  <c:v>42222</c:v>
                </c:pt>
                <c:pt idx="524">
                  <c:v>42221</c:v>
                </c:pt>
                <c:pt idx="525">
                  <c:v>42220</c:v>
                </c:pt>
                <c:pt idx="526">
                  <c:v>42219</c:v>
                </c:pt>
                <c:pt idx="527">
                  <c:v>42216</c:v>
                </c:pt>
                <c:pt idx="528">
                  <c:v>42215</c:v>
                </c:pt>
                <c:pt idx="529">
                  <c:v>42214</c:v>
                </c:pt>
                <c:pt idx="530">
                  <c:v>42213</c:v>
                </c:pt>
                <c:pt idx="531">
                  <c:v>42212</c:v>
                </c:pt>
                <c:pt idx="532">
                  <c:v>42209</c:v>
                </c:pt>
                <c:pt idx="533">
                  <c:v>42208</c:v>
                </c:pt>
                <c:pt idx="534">
                  <c:v>42207</c:v>
                </c:pt>
                <c:pt idx="535">
                  <c:v>42206</c:v>
                </c:pt>
                <c:pt idx="536">
                  <c:v>42205</c:v>
                </c:pt>
                <c:pt idx="537">
                  <c:v>42202</c:v>
                </c:pt>
                <c:pt idx="538">
                  <c:v>42201</c:v>
                </c:pt>
                <c:pt idx="539">
                  <c:v>42200</c:v>
                </c:pt>
                <c:pt idx="540">
                  <c:v>42199</c:v>
                </c:pt>
                <c:pt idx="541">
                  <c:v>42198</c:v>
                </c:pt>
                <c:pt idx="542">
                  <c:v>42195</c:v>
                </c:pt>
                <c:pt idx="543">
                  <c:v>42194</c:v>
                </c:pt>
                <c:pt idx="544">
                  <c:v>42193</c:v>
                </c:pt>
                <c:pt idx="545">
                  <c:v>42192</c:v>
                </c:pt>
                <c:pt idx="546">
                  <c:v>42191</c:v>
                </c:pt>
                <c:pt idx="547">
                  <c:v>42187</c:v>
                </c:pt>
                <c:pt idx="548">
                  <c:v>42186</c:v>
                </c:pt>
                <c:pt idx="549">
                  <c:v>42185</c:v>
                </c:pt>
                <c:pt idx="550">
                  <c:v>42184</c:v>
                </c:pt>
                <c:pt idx="551">
                  <c:v>42181</c:v>
                </c:pt>
                <c:pt idx="552">
                  <c:v>42180</c:v>
                </c:pt>
                <c:pt idx="553">
                  <c:v>42179</c:v>
                </c:pt>
                <c:pt idx="554">
                  <c:v>42178</c:v>
                </c:pt>
                <c:pt idx="555">
                  <c:v>42177</c:v>
                </c:pt>
                <c:pt idx="556">
                  <c:v>42174</c:v>
                </c:pt>
                <c:pt idx="557">
                  <c:v>42173</c:v>
                </c:pt>
                <c:pt idx="558">
                  <c:v>42172</c:v>
                </c:pt>
                <c:pt idx="559">
                  <c:v>42171</c:v>
                </c:pt>
                <c:pt idx="560">
                  <c:v>42170</c:v>
                </c:pt>
                <c:pt idx="561">
                  <c:v>42167</c:v>
                </c:pt>
                <c:pt idx="562">
                  <c:v>42166</c:v>
                </c:pt>
                <c:pt idx="563">
                  <c:v>42165</c:v>
                </c:pt>
                <c:pt idx="564">
                  <c:v>42164</c:v>
                </c:pt>
                <c:pt idx="565">
                  <c:v>42163</c:v>
                </c:pt>
                <c:pt idx="566">
                  <c:v>42160</c:v>
                </c:pt>
                <c:pt idx="567">
                  <c:v>42159</c:v>
                </c:pt>
                <c:pt idx="568">
                  <c:v>42158</c:v>
                </c:pt>
                <c:pt idx="569">
                  <c:v>42157</c:v>
                </c:pt>
                <c:pt idx="570">
                  <c:v>42156</c:v>
                </c:pt>
                <c:pt idx="571">
                  <c:v>42153</c:v>
                </c:pt>
                <c:pt idx="572">
                  <c:v>42152</c:v>
                </c:pt>
                <c:pt idx="573">
                  <c:v>42151</c:v>
                </c:pt>
                <c:pt idx="574">
                  <c:v>42150</c:v>
                </c:pt>
                <c:pt idx="575">
                  <c:v>42146</c:v>
                </c:pt>
                <c:pt idx="576">
                  <c:v>42145</c:v>
                </c:pt>
                <c:pt idx="577">
                  <c:v>42144</c:v>
                </c:pt>
                <c:pt idx="578">
                  <c:v>42143</c:v>
                </c:pt>
                <c:pt idx="579">
                  <c:v>42142</c:v>
                </c:pt>
                <c:pt idx="580">
                  <c:v>42139</c:v>
                </c:pt>
                <c:pt idx="581">
                  <c:v>42138</c:v>
                </c:pt>
                <c:pt idx="582">
                  <c:v>42137</c:v>
                </c:pt>
                <c:pt idx="583">
                  <c:v>42136</c:v>
                </c:pt>
                <c:pt idx="584">
                  <c:v>42135</c:v>
                </c:pt>
                <c:pt idx="585">
                  <c:v>42132</c:v>
                </c:pt>
                <c:pt idx="586">
                  <c:v>42131</c:v>
                </c:pt>
                <c:pt idx="587">
                  <c:v>42130</c:v>
                </c:pt>
                <c:pt idx="588">
                  <c:v>42129</c:v>
                </c:pt>
                <c:pt idx="589">
                  <c:v>42128</c:v>
                </c:pt>
                <c:pt idx="590">
                  <c:v>42125</c:v>
                </c:pt>
                <c:pt idx="591">
                  <c:v>42124</c:v>
                </c:pt>
                <c:pt idx="592">
                  <c:v>42123</c:v>
                </c:pt>
                <c:pt idx="593">
                  <c:v>42122</c:v>
                </c:pt>
                <c:pt idx="594">
                  <c:v>42121</c:v>
                </c:pt>
                <c:pt idx="595">
                  <c:v>42118</c:v>
                </c:pt>
                <c:pt idx="596">
                  <c:v>42117</c:v>
                </c:pt>
                <c:pt idx="597">
                  <c:v>42116</c:v>
                </c:pt>
                <c:pt idx="598">
                  <c:v>42115</c:v>
                </c:pt>
                <c:pt idx="599">
                  <c:v>42114</c:v>
                </c:pt>
                <c:pt idx="600">
                  <c:v>42111</c:v>
                </c:pt>
                <c:pt idx="601">
                  <c:v>42110</c:v>
                </c:pt>
                <c:pt idx="602">
                  <c:v>42109</c:v>
                </c:pt>
                <c:pt idx="603">
                  <c:v>42108</c:v>
                </c:pt>
                <c:pt idx="604">
                  <c:v>42107</c:v>
                </c:pt>
                <c:pt idx="605">
                  <c:v>42104</c:v>
                </c:pt>
                <c:pt idx="606">
                  <c:v>42103</c:v>
                </c:pt>
                <c:pt idx="607">
                  <c:v>42102</c:v>
                </c:pt>
                <c:pt idx="608">
                  <c:v>42101</c:v>
                </c:pt>
                <c:pt idx="609">
                  <c:v>42100</c:v>
                </c:pt>
                <c:pt idx="610">
                  <c:v>42096</c:v>
                </c:pt>
                <c:pt idx="611">
                  <c:v>42095</c:v>
                </c:pt>
                <c:pt idx="612">
                  <c:v>42094</c:v>
                </c:pt>
                <c:pt idx="613">
                  <c:v>42093</c:v>
                </c:pt>
                <c:pt idx="614">
                  <c:v>42090</c:v>
                </c:pt>
                <c:pt idx="615">
                  <c:v>42089</c:v>
                </c:pt>
                <c:pt idx="616">
                  <c:v>42088</c:v>
                </c:pt>
                <c:pt idx="617">
                  <c:v>42087</c:v>
                </c:pt>
                <c:pt idx="618">
                  <c:v>42086</c:v>
                </c:pt>
                <c:pt idx="619">
                  <c:v>42083</c:v>
                </c:pt>
                <c:pt idx="620">
                  <c:v>42082</c:v>
                </c:pt>
                <c:pt idx="621">
                  <c:v>42081</c:v>
                </c:pt>
                <c:pt idx="622">
                  <c:v>42080</c:v>
                </c:pt>
                <c:pt idx="623">
                  <c:v>42079</c:v>
                </c:pt>
                <c:pt idx="624">
                  <c:v>42076</c:v>
                </c:pt>
                <c:pt idx="625">
                  <c:v>42075</c:v>
                </c:pt>
                <c:pt idx="626">
                  <c:v>42074</c:v>
                </c:pt>
                <c:pt idx="627">
                  <c:v>42073</c:v>
                </c:pt>
                <c:pt idx="628">
                  <c:v>42072</c:v>
                </c:pt>
                <c:pt idx="629">
                  <c:v>42069</c:v>
                </c:pt>
                <c:pt idx="630">
                  <c:v>42068</c:v>
                </c:pt>
                <c:pt idx="631">
                  <c:v>42067</c:v>
                </c:pt>
                <c:pt idx="632">
                  <c:v>42066</c:v>
                </c:pt>
                <c:pt idx="633">
                  <c:v>42065</c:v>
                </c:pt>
                <c:pt idx="634">
                  <c:v>42062</c:v>
                </c:pt>
                <c:pt idx="635">
                  <c:v>42061</c:v>
                </c:pt>
                <c:pt idx="636">
                  <c:v>42060</c:v>
                </c:pt>
                <c:pt idx="637">
                  <c:v>42059</c:v>
                </c:pt>
                <c:pt idx="638">
                  <c:v>42058</c:v>
                </c:pt>
                <c:pt idx="639">
                  <c:v>42055</c:v>
                </c:pt>
                <c:pt idx="640">
                  <c:v>42054</c:v>
                </c:pt>
                <c:pt idx="641">
                  <c:v>42053</c:v>
                </c:pt>
                <c:pt idx="642">
                  <c:v>42052</c:v>
                </c:pt>
                <c:pt idx="643">
                  <c:v>42048</c:v>
                </c:pt>
                <c:pt idx="644">
                  <c:v>42047</c:v>
                </c:pt>
                <c:pt idx="645">
                  <c:v>42046</c:v>
                </c:pt>
                <c:pt idx="646">
                  <c:v>42045</c:v>
                </c:pt>
                <c:pt idx="647">
                  <c:v>42044</c:v>
                </c:pt>
                <c:pt idx="648">
                  <c:v>42041</c:v>
                </c:pt>
                <c:pt idx="649">
                  <c:v>42040</c:v>
                </c:pt>
                <c:pt idx="650">
                  <c:v>42039</c:v>
                </c:pt>
                <c:pt idx="651">
                  <c:v>42038</c:v>
                </c:pt>
                <c:pt idx="652">
                  <c:v>42037</c:v>
                </c:pt>
                <c:pt idx="653">
                  <c:v>42034</c:v>
                </c:pt>
                <c:pt idx="654">
                  <c:v>42033</c:v>
                </c:pt>
                <c:pt idx="655">
                  <c:v>42032</c:v>
                </c:pt>
                <c:pt idx="656">
                  <c:v>42031</c:v>
                </c:pt>
                <c:pt idx="657">
                  <c:v>42030</c:v>
                </c:pt>
                <c:pt idx="658">
                  <c:v>42027</c:v>
                </c:pt>
                <c:pt idx="659">
                  <c:v>42026</c:v>
                </c:pt>
                <c:pt idx="660">
                  <c:v>42025</c:v>
                </c:pt>
                <c:pt idx="661">
                  <c:v>42024</c:v>
                </c:pt>
                <c:pt idx="662">
                  <c:v>42020</c:v>
                </c:pt>
                <c:pt idx="663">
                  <c:v>42019</c:v>
                </c:pt>
                <c:pt idx="664">
                  <c:v>42018</c:v>
                </c:pt>
                <c:pt idx="665">
                  <c:v>42017</c:v>
                </c:pt>
                <c:pt idx="666">
                  <c:v>42016</c:v>
                </c:pt>
                <c:pt idx="667">
                  <c:v>42013</c:v>
                </c:pt>
                <c:pt idx="668">
                  <c:v>42012</c:v>
                </c:pt>
                <c:pt idx="669">
                  <c:v>42011</c:v>
                </c:pt>
                <c:pt idx="670">
                  <c:v>42010</c:v>
                </c:pt>
                <c:pt idx="671">
                  <c:v>42009</c:v>
                </c:pt>
                <c:pt idx="672">
                  <c:v>42006</c:v>
                </c:pt>
                <c:pt idx="673">
                  <c:v>42004</c:v>
                </c:pt>
                <c:pt idx="674">
                  <c:v>42003</c:v>
                </c:pt>
                <c:pt idx="675">
                  <c:v>42002</c:v>
                </c:pt>
                <c:pt idx="676">
                  <c:v>41999</c:v>
                </c:pt>
                <c:pt idx="677">
                  <c:v>41997</c:v>
                </c:pt>
                <c:pt idx="678">
                  <c:v>41996</c:v>
                </c:pt>
                <c:pt idx="679">
                  <c:v>41995</c:v>
                </c:pt>
                <c:pt idx="680">
                  <c:v>41992</c:v>
                </c:pt>
                <c:pt idx="681">
                  <c:v>41991</c:v>
                </c:pt>
                <c:pt idx="682">
                  <c:v>41990</c:v>
                </c:pt>
                <c:pt idx="683">
                  <c:v>41989</c:v>
                </c:pt>
                <c:pt idx="684">
                  <c:v>41988</c:v>
                </c:pt>
                <c:pt idx="685">
                  <c:v>41985</c:v>
                </c:pt>
                <c:pt idx="686">
                  <c:v>41984</c:v>
                </c:pt>
                <c:pt idx="687">
                  <c:v>41983</c:v>
                </c:pt>
                <c:pt idx="688">
                  <c:v>41982</c:v>
                </c:pt>
                <c:pt idx="689">
                  <c:v>41981</c:v>
                </c:pt>
                <c:pt idx="690">
                  <c:v>41978</c:v>
                </c:pt>
                <c:pt idx="691">
                  <c:v>41977</c:v>
                </c:pt>
                <c:pt idx="692">
                  <c:v>41976</c:v>
                </c:pt>
                <c:pt idx="693">
                  <c:v>41975</c:v>
                </c:pt>
                <c:pt idx="694">
                  <c:v>41974</c:v>
                </c:pt>
                <c:pt idx="695">
                  <c:v>41971</c:v>
                </c:pt>
                <c:pt idx="696">
                  <c:v>41969</c:v>
                </c:pt>
                <c:pt idx="697">
                  <c:v>41968</c:v>
                </c:pt>
                <c:pt idx="698">
                  <c:v>41967</c:v>
                </c:pt>
                <c:pt idx="699">
                  <c:v>41964</c:v>
                </c:pt>
                <c:pt idx="700">
                  <c:v>41963</c:v>
                </c:pt>
                <c:pt idx="701">
                  <c:v>41962</c:v>
                </c:pt>
                <c:pt idx="702">
                  <c:v>41961</c:v>
                </c:pt>
                <c:pt idx="703">
                  <c:v>41960</c:v>
                </c:pt>
                <c:pt idx="704">
                  <c:v>41957</c:v>
                </c:pt>
                <c:pt idx="705">
                  <c:v>41956</c:v>
                </c:pt>
                <c:pt idx="706">
                  <c:v>41955</c:v>
                </c:pt>
                <c:pt idx="707">
                  <c:v>41954</c:v>
                </c:pt>
                <c:pt idx="708">
                  <c:v>41953</c:v>
                </c:pt>
                <c:pt idx="709">
                  <c:v>41950</c:v>
                </c:pt>
                <c:pt idx="710">
                  <c:v>41949</c:v>
                </c:pt>
                <c:pt idx="711">
                  <c:v>41948</c:v>
                </c:pt>
                <c:pt idx="712">
                  <c:v>41947</c:v>
                </c:pt>
                <c:pt idx="713">
                  <c:v>41946</c:v>
                </c:pt>
                <c:pt idx="714">
                  <c:v>41943</c:v>
                </c:pt>
                <c:pt idx="715">
                  <c:v>41942</c:v>
                </c:pt>
                <c:pt idx="716">
                  <c:v>41941</c:v>
                </c:pt>
                <c:pt idx="717">
                  <c:v>41940</c:v>
                </c:pt>
                <c:pt idx="718">
                  <c:v>41939</c:v>
                </c:pt>
                <c:pt idx="719">
                  <c:v>41936</c:v>
                </c:pt>
                <c:pt idx="720">
                  <c:v>41935</c:v>
                </c:pt>
                <c:pt idx="721">
                  <c:v>41934</c:v>
                </c:pt>
                <c:pt idx="722">
                  <c:v>41933</c:v>
                </c:pt>
                <c:pt idx="723">
                  <c:v>41932</c:v>
                </c:pt>
                <c:pt idx="724">
                  <c:v>41929</c:v>
                </c:pt>
                <c:pt idx="725">
                  <c:v>41928</c:v>
                </c:pt>
                <c:pt idx="726">
                  <c:v>41927</c:v>
                </c:pt>
                <c:pt idx="727">
                  <c:v>41926</c:v>
                </c:pt>
                <c:pt idx="728">
                  <c:v>41925</c:v>
                </c:pt>
                <c:pt idx="729">
                  <c:v>41922</c:v>
                </c:pt>
                <c:pt idx="730">
                  <c:v>41921</c:v>
                </c:pt>
                <c:pt idx="731">
                  <c:v>41920</c:v>
                </c:pt>
                <c:pt idx="732">
                  <c:v>41919</c:v>
                </c:pt>
                <c:pt idx="733">
                  <c:v>41918</c:v>
                </c:pt>
                <c:pt idx="734">
                  <c:v>41915</c:v>
                </c:pt>
                <c:pt idx="735">
                  <c:v>41914</c:v>
                </c:pt>
                <c:pt idx="736">
                  <c:v>41913</c:v>
                </c:pt>
                <c:pt idx="737">
                  <c:v>41912</c:v>
                </c:pt>
                <c:pt idx="738">
                  <c:v>41911</c:v>
                </c:pt>
                <c:pt idx="739">
                  <c:v>41908</c:v>
                </c:pt>
                <c:pt idx="740">
                  <c:v>41907</c:v>
                </c:pt>
                <c:pt idx="741">
                  <c:v>41906</c:v>
                </c:pt>
                <c:pt idx="742">
                  <c:v>41905</c:v>
                </c:pt>
                <c:pt idx="743">
                  <c:v>41904</c:v>
                </c:pt>
                <c:pt idx="744">
                  <c:v>41901</c:v>
                </c:pt>
                <c:pt idx="745">
                  <c:v>41900</c:v>
                </c:pt>
                <c:pt idx="746">
                  <c:v>41899</c:v>
                </c:pt>
                <c:pt idx="747">
                  <c:v>41898</c:v>
                </c:pt>
                <c:pt idx="748">
                  <c:v>41897</c:v>
                </c:pt>
                <c:pt idx="749">
                  <c:v>41894</c:v>
                </c:pt>
                <c:pt idx="750">
                  <c:v>41893</c:v>
                </c:pt>
                <c:pt idx="751">
                  <c:v>41892</c:v>
                </c:pt>
                <c:pt idx="752">
                  <c:v>41891</c:v>
                </c:pt>
                <c:pt idx="753">
                  <c:v>41890</c:v>
                </c:pt>
                <c:pt idx="754">
                  <c:v>41887</c:v>
                </c:pt>
                <c:pt idx="755">
                  <c:v>41886</c:v>
                </c:pt>
                <c:pt idx="756">
                  <c:v>41885</c:v>
                </c:pt>
                <c:pt idx="757">
                  <c:v>41884</c:v>
                </c:pt>
                <c:pt idx="758">
                  <c:v>41880</c:v>
                </c:pt>
                <c:pt idx="759">
                  <c:v>41879</c:v>
                </c:pt>
                <c:pt idx="760">
                  <c:v>41878</c:v>
                </c:pt>
                <c:pt idx="761">
                  <c:v>41877</c:v>
                </c:pt>
                <c:pt idx="762">
                  <c:v>41876</c:v>
                </c:pt>
                <c:pt idx="763">
                  <c:v>41873</c:v>
                </c:pt>
                <c:pt idx="764">
                  <c:v>41872</c:v>
                </c:pt>
                <c:pt idx="765">
                  <c:v>41871</c:v>
                </c:pt>
                <c:pt idx="766">
                  <c:v>41870</c:v>
                </c:pt>
                <c:pt idx="767">
                  <c:v>41869</c:v>
                </c:pt>
                <c:pt idx="768">
                  <c:v>41866</c:v>
                </c:pt>
                <c:pt idx="769">
                  <c:v>41865</c:v>
                </c:pt>
                <c:pt idx="770">
                  <c:v>41864</c:v>
                </c:pt>
                <c:pt idx="771">
                  <c:v>41863</c:v>
                </c:pt>
                <c:pt idx="772">
                  <c:v>41862</c:v>
                </c:pt>
                <c:pt idx="773">
                  <c:v>41859</c:v>
                </c:pt>
                <c:pt idx="774">
                  <c:v>41858</c:v>
                </c:pt>
                <c:pt idx="775">
                  <c:v>41857</c:v>
                </c:pt>
                <c:pt idx="776">
                  <c:v>41856</c:v>
                </c:pt>
                <c:pt idx="777">
                  <c:v>41855</c:v>
                </c:pt>
                <c:pt idx="778">
                  <c:v>41852</c:v>
                </c:pt>
                <c:pt idx="779">
                  <c:v>41851</c:v>
                </c:pt>
                <c:pt idx="780">
                  <c:v>41850</c:v>
                </c:pt>
                <c:pt idx="781">
                  <c:v>41849</c:v>
                </c:pt>
                <c:pt idx="782">
                  <c:v>41848</c:v>
                </c:pt>
                <c:pt idx="783">
                  <c:v>41845</c:v>
                </c:pt>
                <c:pt idx="784">
                  <c:v>41844</c:v>
                </c:pt>
                <c:pt idx="785">
                  <c:v>41843</c:v>
                </c:pt>
                <c:pt idx="786">
                  <c:v>41842</c:v>
                </c:pt>
                <c:pt idx="787">
                  <c:v>41841</c:v>
                </c:pt>
                <c:pt idx="788">
                  <c:v>41838</c:v>
                </c:pt>
                <c:pt idx="789">
                  <c:v>41837</c:v>
                </c:pt>
                <c:pt idx="790">
                  <c:v>41836</c:v>
                </c:pt>
                <c:pt idx="791">
                  <c:v>41835</c:v>
                </c:pt>
                <c:pt idx="792">
                  <c:v>41834</c:v>
                </c:pt>
                <c:pt idx="793">
                  <c:v>41831</c:v>
                </c:pt>
                <c:pt idx="794">
                  <c:v>41830</c:v>
                </c:pt>
                <c:pt idx="795">
                  <c:v>41829</c:v>
                </c:pt>
                <c:pt idx="796">
                  <c:v>41828</c:v>
                </c:pt>
                <c:pt idx="797">
                  <c:v>41827</c:v>
                </c:pt>
                <c:pt idx="798">
                  <c:v>41823</c:v>
                </c:pt>
                <c:pt idx="799">
                  <c:v>41822</c:v>
                </c:pt>
                <c:pt idx="800">
                  <c:v>41821</c:v>
                </c:pt>
                <c:pt idx="801">
                  <c:v>41820</c:v>
                </c:pt>
                <c:pt idx="802">
                  <c:v>41817</c:v>
                </c:pt>
                <c:pt idx="803">
                  <c:v>41816</c:v>
                </c:pt>
                <c:pt idx="804">
                  <c:v>41815</c:v>
                </c:pt>
                <c:pt idx="805">
                  <c:v>41814</c:v>
                </c:pt>
                <c:pt idx="806">
                  <c:v>41813</c:v>
                </c:pt>
                <c:pt idx="807">
                  <c:v>41810</c:v>
                </c:pt>
                <c:pt idx="808">
                  <c:v>41809</c:v>
                </c:pt>
                <c:pt idx="809">
                  <c:v>41808</c:v>
                </c:pt>
                <c:pt idx="810">
                  <c:v>41807</c:v>
                </c:pt>
                <c:pt idx="811">
                  <c:v>41806</c:v>
                </c:pt>
                <c:pt idx="812">
                  <c:v>41803</c:v>
                </c:pt>
                <c:pt idx="813">
                  <c:v>41802</c:v>
                </c:pt>
                <c:pt idx="814">
                  <c:v>41801</c:v>
                </c:pt>
                <c:pt idx="815">
                  <c:v>41800</c:v>
                </c:pt>
                <c:pt idx="816">
                  <c:v>41799</c:v>
                </c:pt>
                <c:pt idx="817">
                  <c:v>41796</c:v>
                </c:pt>
                <c:pt idx="818">
                  <c:v>41795</c:v>
                </c:pt>
                <c:pt idx="819">
                  <c:v>41794</c:v>
                </c:pt>
                <c:pt idx="820">
                  <c:v>41793</c:v>
                </c:pt>
                <c:pt idx="821">
                  <c:v>41792</c:v>
                </c:pt>
                <c:pt idx="822">
                  <c:v>41789</c:v>
                </c:pt>
                <c:pt idx="823">
                  <c:v>41788</c:v>
                </c:pt>
                <c:pt idx="824">
                  <c:v>41787</c:v>
                </c:pt>
                <c:pt idx="825">
                  <c:v>41786</c:v>
                </c:pt>
                <c:pt idx="826">
                  <c:v>41782</c:v>
                </c:pt>
                <c:pt idx="827">
                  <c:v>41781</c:v>
                </c:pt>
                <c:pt idx="828">
                  <c:v>41780</c:v>
                </c:pt>
                <c:pt idx="829">
                  <c:v>41779</c:v>
                </c:pt>
                <c:pt idx="830">
                  <c:v>41778</c:v>
                </c:pt>
                <c:pt idx="831">
                  <c:v>41775</c:v>
                </c:pt>
                <c:pt idx="832">
                  <c:v>41774</c:v>
                </c:pt>
                <c:pt idx="833">
                  <c:v>41773</c:v>
                </c:pt>
                <c:pt idx="834">
                  <c:v>41772</c:v>
                </c:pt>
                <c:pt idx="835">
                  <c:v>41771</c:v>
                </c:pt>
                <c:pt idx="836">
                  <c:v>41768</c:v>
                </c:pt>
                <c:pt idx="837">
                  <c:v>41767</c:v>
                </c:pt>
                <c:pt idx="838">
                  <c:v>41766</c:v>
                </c:pt>
                <c:pt idx="839">
                  <c:v>41765</c:v>
                </c:pt>
                <c:pt idx="840">
                  <c:v>41764</c:v>
                </c:pt>
                <c:pt idx="841">
                  <c:v>41761</c:v>
                </c:pt>
                <c:pt idx="842">
                  <c:v>41760</c:v>
                </c:pt>
                <c:pt idx="843">
                  <c:v>41759</c:v>
                </c:pt>
                <c:pt idx="844">
                  <c:v>41758</c:v>
                </c:pt>
                <c:pt idx="845">
                  <c:v>41757</c:v>
                </c:pt>
                <c:pt idx="846">
                  <c:v>41754</c:v>
                </c:pt>
                <c:pt idx="847">
                  <c:v>41753</c:v>
                </c:pt>
                <c:pt idx="848">
                  <c:v>41752</c:v>
                </c:pt>
                <c:pt idx="849">
                  <c:v>41751</c:v>
                </c:pt>
                <c:pt idx="850">
                  <c:v>41750</c:v>
                </c:pt>
                <c:pt idx="851">
                  <c:v>41746</c:v>
                </c:pt>
                <c:pt idx="852">
                  <c:v>41745</c:v>
                </c:pt>
                <c:pt idx="853">
                  <c:v>41744</c:v>
                </c:pt>
                <c:pt idx="854">
                  <c:v>41743</c:v>
                </c:pt>
                <c:pt idx="855">
                  <c:v>41740</c:v>
                </c:pt>
                <c:pt idx="856">
                  <c:v>41739</c:v>
                </c:pt>
                <c:pt idx="857">
                  <c:v>41738</c:v>
                </c:pt>
                <c:pt idx="858">
                  <c:v>41737</c:v>
                </c:pt>
                <c:pt idx="859">
                  <c:v>41736</c:v>
                </c:pt>
                <c:pt idx="860">
                  <c:v>41733</c:v>
                </c:pt>
                <c:pt idx="861">
                  <c:v>41732</c:v>
                </c:pt>
                <c:pt idx="862">
                  <c:v>41731</c:v>
                </c:pt>
                <c:pt idx="863">
                  <c:v>41730</c:v>
                </c:pt>
                <c:pt idx="864">
                  <c:v>41729</c:v>
                </c:pt>
                <c:pt idx="865">
                  <c:v>41726</c:v>
                </c:pt>
                <c:pt idx="866">
                  <c:v>41725</c:v>
                </c:pt>
                <c:pt idx="867">
                  <c:v>41724</c:v>
                </c:pt>
                <c:pt idx="868">
                  <c:v>41723</c:v>
                </c:pt>
                <c:pt idx="869">
                  <c:v>41722</c:v>
                </c:pt>
                <c:pt idx="870">
                  <c:v>41719</c:v>
                </c:pt>
                <c:pt idx="871">
                  <c:v>41718</c:v>
                </c:pt>
                <c:pt idx="872">
                  <c:v>41717</c:v>
                </c:pt>
                <c:pt idx="873">
                  <c:v>41716</c:v>
                </c:pt>
                <c:pt idx="874">
                  <c:v>41715</c:v>
                </c:pt>
                <c:pt idx="875">
                  <c:v>41712</c:v>
                </c:pt>
                <c:pt idx="876">
                  <c:v>41711</c:v>
                </c:pt>
                <c:pt idx="877">
                  <c:v>41710</c:v>
                </c:pt>
                <c:pt idx="878">
                  <c:v>41709</c:v>
                </c:pt>
                <c:pt idx="879">
                  <c:v>41708</c:v>
                </c:pt>
                <c:pt idx="880">
                  <c:v>41705</c:v>
                </c:pt>
                <c:pt idx="881">
                  <c:v>41704</c:v>
                </c:pt>
                <c:pt idx="882">
                  <c:v>41703</c:v>
                </c:pt>
                <c:pt idx="883">
                  <c:v>41702</c:v>
                </c:pt>
                <c:pt idx="884">
                  <c:v>41701</c:v>
                </c:pt>
                <c:pt idx="885">
                  <c:v>41698</c:v>
                </c:pt>
                <c:pt idx="886">
                  <c:v>41697</c:v>
                </c:pt>
                <c:pt idx="887">
                  <c:v>41696</c:v>
                </c:pt>
                <c:pt idx="888">
                  <c:v>41695</c:v>
                </c:pt>
                <c:pt idx="889">
                  <c:v>41694</c:v>
                </c:pt>
                <c:pt idx="890">
                  <c:v>41691</c:v>
                </c:pt>
                <c:pt idx="891">
                  <c:v>41690</c:v>
                </c:pt>
                <c:pt idx="892">
                  <c:v>41689</c:v>
                </c:pt>
                <c:pt idx="893">
                  <c:v>41688</c:v>
                </c:pt>
                <c:pt idx="894">
                  <c:v>41684</c:v>
                </c:pt>
                <c:pt idx="895">
                  <c:v>41683</c:v>
                </c:pt>
                <c:pt idx="896">
                  <c:v>41682</c:v>
                </c:pt>
                <c:pt idx="897">
                  <c:v>41681</c:v>
                </c:pt>
                <c:pt idx="898">
                  <c:v>41680</c:v>
                </c:pt>
                <c:pt idx="899">
                  <c:v>41677</c:v>
                </c:pt>
                <c:pt idx="900">
                  <c:v>41676</c:v>
                </c:pt>
                <c:pt idx="901">
                  <c:v>41675</c:v>
                </c:pt>
                <c:pt idx="902">
                  <c:v>41674</c:v>
                </c:pt>
                <c:pt idx="903">
                  <c:v>41673</c:v>
                </c:pt>
                <c:pt idx="904">
                  <c:v>41670</c:v>
                </c:pt>
                <c:pt idx="905">
                  <c:v>41669</c:v>
                </c:pt>
                <c:pt idx="906">
                  <c:v>41668</c:v>
                </c:pt>
                <c:pt idx="907">
                  <c:v>41667</c:v>
                </c:pt>
                <c:pt idx="908">
                  <c:v>41666</c:v>
                </c:pt>
                <c:pt idx="909">
                  <c:v>41663</c:v>
                </c:pt>
                <c:pt idx="910">
                  <c:v>41662</c:v>
                </c:pt>
                <c:pt idx="911">
                  <c:v>41661</c:v>
                </c:pt>
                <c:pt idx="912">
                  <c:v>41660</c:v>
                </c:pt>
                <c:pt idx="913">
                  <c:v>41656</c:v>
                </c:pt>
                <c:pt idx="914">
                  <c:v>41655</c:v>
                </c:pt>
                <c:pt idx="915">
                  <c:v>41654</c:v>
                </c:pt>
                <c:pt idx="916">
                  <c:v>41653</c:v>
                </c:pt>
                <c:pt idx="917">
                  <c:v>41652</c:v>
                </c:pt>
                <c:pt idx="918">
                  <c:v>41649</c:v>
                </c:pt>
                <c:pt idx="919">
                  <c:v>41648</c:v>
                </c:pt>
                <c:pt idx="920">
                  <c:v>41647</c:v>
                </c:pt>
                <c:pt idx="921">
                  <c:v>41646</c:v>
                </c:pt>
                <c:pt idx="922">
                  <c:v>41645</c:v>
                </c:pt>
                <c:pt idx="923">
                  <c:v>41642</c:v>
                </c:pt>
                <c:pt idx="924">
                  <c:v>41641</c:v>
                </c:pt>
                <c:pt idx="925">
                  <c:v>41639</c:v>
                </c:pt>
                <c:pt idx="926">
                  <c:v>41638</c:v>
                </c:pt>
                <c:pt idx="927">
                  <c:v>41635</c:v>
                </c:pt>
                <c:pt idx="928">
                  <c:v>41634</c:v>
                </c:pt>
                <c:pt idx="929">
                  <c:v>41632</c:v>
                </c:pt>
                <c:pt idx="930">
                  <c:v>41631</c:v>
                </c:pt>
                <c:pt idx="931">
                  <c:v>41628</c:v>
                </c:pt>
                <c:pt idx="932">
                  <c:v>41627</c:v>
                </c:pt>
                <c:pt idx="933">
                  <c:v>41626</c:v>
                </c:pt>
                <c:pt idx="934">
                  <c:v>41625</c:v>
                </c:pt>
                <c:pt idx="935">
                  <c:v>41624</c:v>
                </c:pt>
                <c:pt idx="936">
                  <c:v>41621</c:v>
                </c:pt>
                <c:pt idx="937">
                  <c:v>41620</c:v>
                </c:pt>
                <c:pt idx="938">
                  <c:v>41619</c:v>
                </c:pt>
                <c:pt idx="939">
                  <c:v>41618</c:v>
                </c:pt>
                <c:pt idx="940">
                  <c:v>41617</c:v>
                </c:pt>
                <c:pt idx="941">
                  <c:v>41614</c:v>
                </c:pt>
                <c:pt idx="942">
                  <c:v>41613</c:v>
                </c:pt>
                <c:pt idx="943">
                  <c:v>41612</c:v>
                </c:pt>
                <c:pt idx="944">
                  <c:v>41611</c:v>
                </c:pt>
                <c:pt idx="945">
                  <c:v>41610</c:v>
                </c:pt>
                <c:pt idx="946">
                  <c:v>41607</c:v>
                </c:pt>
                <c:pt idx="947">
                  <c:v>41605</c:v>
                </c:pt>
                <c:pt idx="948">
                  <c:v>41604</c:v>
                </c:pt>
                <c:pt idx="949">
                  <c:v>41603</c:v>
                </c:pt>
                <c:pt idx="950">
                  <c:v>41600</c:v>
                </c:pt>
                <c:pt idx="951">
                  <c:v>41599</c:v>
                </c:pt>
                <c:pt idx="952">
                  <c:v>41598</c:v>
                </c:pt>
                <c:pt idx="953">
                  <c:v>41597</c:v>
                </c:pt>
                <c:pt idx="954">
                  <c:v>41596</c:v>
                </c:pt>
                <c:pt idx="955">
                  <c:v>41593</c:v>
                </c:pt>
                <c:pt idx="956">
                  <c:v>41592</c:v>
                </c:pt>
                <c:pt idx="957">
                  <c:v>41591</c:v>
                </c:pt>
                <c:pt idx="958">
                  <c:v>41590</c:v>
                </c:pt>
                <c:pt idx="959">
                  <c:v>41589</c:v>
                </c:pt>
                <c:pt idx="960">
                  <c:v>41586</c:v>
                </c:pt>
                <c:pt idx="961">
                  <c:v>41585</c:v>
                </c:pt>
                <c:pt idx="962">
                  <c:v>41584</c:v>
                </c:pt>
                <c:pt idx="963">
                  <c:v>41583</c:v>
                </c:pt>
                <c:pt idx="964">
                  <c:v>41582</c:v>
                </c:pt>
                <c:pt idx="965">
                  <c:v>41579</c:v>
                </c:pt>
                <c:pt idx="966">
                  <c:v>41578</c:v>
                </c:pt>
                <c:pt idx="967">
                  <c:v>41577</c:v>
                </c:pt>
                <c:pt idx="968">
                  <c:v>41576</c:v>
                </c:pt>
                <c:pt idx="969">
                  <c:v>41575</c:v>
                </c:pt>
                <c:pt idx="970">
                  <c:v>41572</c:v>
                </c:pt>
                <c:pt idx="971">
                  <c:v>41571</c:v>
                </c:pt>
                <c:pt idx="972">
                  <c:v>41570</c:v>
                </c:pt>
                <c:pt idx="973">
                  <c:v>41569</c:v>
                </c:pt>
                <c:pt idx="974">
                  <c:v>41568</c:v>
                </c:pt>
                <c:pt idx="975">
                  <c:v>41565</c:v>
                </c:pt>
                <c:pt idx="976">
                  <c:v>41564</c:v>
                </c:pt>
                <c:pt idx="977">
                  <c:v>41563</c:v>
                </c:pt>
                <c:pt idx="978">
                  <c:v>41562</c:v>
                </c:pt>
                <c:pt idx="979">
                  <c:v>41561</c:v>
                </c:pt>
                <c:pt idx="980">
                  <c:v>41558</c:v>
                </c:pt>
                <c:pt idx="981">
                  <c:v>41557</c:v>
                </c:pt>
                <c:pt idx="982">
                  <c:v>41556</c:v>
                </c:pt>
                <c:pt idx="983">
                  <c:v>41555</c:v>
                </c:pt>
                <c:pt idx="984">
                  <c:v>41554</c:v>
                </c:pt>
                <c:pt idx="985">
                  <c:v>41551</c:v>
                </c:pt>
                <c:pt idx="986">
                  <c:v>41550</c:v>
                </c:pt>
                <c:pt idx="987">
                  <c:v>41549</c:v>
                </c:pt>
                <c:pt idx="988">
                  <c:v>41548</c:v>
                </c:pt>
                <c:pt idx="989">
                  <c:v>41547</c:v>
                </c:pt>
                <c:pt idx="990">
                  <c:v>41544</c:v>
                </c:pt>
                <c:pt idx="991">
                  <c:v>41543</c:v>
                </c:pt>
                <c:pt idx="992">
                  <c:v>41542</c:v>
                </c:pt>
                <c:pt idx="993">
                  <c:v>41541</c:v>
                </c:pt>
                <c:pt idx="994">
                  <c:v>41540</c:v>
                </c:pt>
                <c:pt idx="995">
                  <c:v>41537</c:v>
                </c:pt>
                <c:pt idx="996">
                  <c:v>41536</c:v>
                </c:pt>
                <c:pt idx="997">
                  <c:v>41535</c:v>
                </c:pt>
                <c:pt idx="998">
                  <c:v>41534</c:v>
                </c:pt>
                <c:pt idx="999">
                  <c:v>41533</c:v>
                </c:pt>
                <c:pt idx="1000">
                  <c:v>41530</c:v>
                </c:pt>
                <c:pt idx="1001">
                  <c:v>41529</c:v>
                </c:pt>
                <c:pt idx="1002">
                  <c:v>41528</c:v>
                </c:pt>
                <c:pt idx="1003">
                  <c:v>41527</c:v>
                </c:pt>
                <c:pt idx="1004">
                  <c:v>41526</c:v>
                </c:pt>
                <c:pt idx="1005">
                  <c:v>41523</c:v>
                </c:pt>
                <c:pt idx="1006">
                  <c:v>41522</c:v>
                </c:pt>
                <c:pt idx="1007">
                  <c:v>41521</c:v>
                </c:pt>
                <c:pt idx="1008">
                  <c:v>41520</c:v>
                </c:pt>
                <c:pt idx="1009">
                  <c:v>41516</c:v>
                </c:pt>
                <c:pt idx="1010">
                  <c:v>41515</c:v>
                </c:pt>
                <c:pt idx="1011">
                  <c:v>41514</c:v>
                </c:pt>
                <c:pt idx="1012">
                  <c:v>41513</c:v>
                </c:pt>
                <c:pt idx="1013">
                  <c:v>41512</c:v>
                </c:pt>
                <c:pt idx="1014">
                  <c:v>41509</c:v>
                </c:pt>
                <c:pt idx="1015">
                  <c:v>41508</c:v>
                </c:pt>
                <c:pt idx="1016">
                  <c:v>41507</c:v>
                </c:pt>
                <c:pt idx="1017">
                  <c:v>41506</c:v>
                </c:pt>
                <c:pt idx="1018">
                  <c:v>41505</c:v>
                </c:pt>
                <c:pt idx="1019">
                  <c:v>41502</c:v>
                </c:pt>
                <c:pt idx="1020">
                  <c:v>41501</c:v>
                </c:pt>
                <c:pt idx="1021">
                  <c:v>41500</c:v>
                </c:pt>
                <c:pt idx="1022">
                  <c:v>41499</c:v>
                </c:pt>
                <c:pt idx="1023">
                  <c:v>41498</c:v>
                </c:pt>
                <c:pt idx="1024">
                  <c:v>41495</c:v>
                </c:pt>
                <c:pt idx="1025">
                  <c:v>41494</c:v>
                </c:pt>
                <c:pt idx="1026">
                  <c:v>41493</c:v>
                </c:pt>
                <c:pt idx="1027">
                  <c:v>41492</c:v>
                </c:pt>
                <c:pt idx="1028">
                  <c:v>41491</c:v>
                </c:pt>
                <c:pt idx="1029">
                  <c:v>41488</c:v>
                </c:pt>
                <c:pt idx="1030">
                  <c:v>41487</c:v>
                </c:pt>
                <c:pt idx="1031">
                  <c:v>41486</c:v>
                </c:pt>
                <c:pt idx="1032">
                  <c:v>41485</c:v>
                </c:pt>
                <c:pt idx="1033">
                  <c:v>41484</c:v>
                </c:pt>
                <c:pt idx="1034">
                  <c:v>41481</c:v>
                </c:pt>
                <c:pt idx="1035">
                  <c:v>41480</c:v>
                </c:pt>
                <c:pt idx="1036">
                  <c:v>41479</c:v>
                </c:pt>
                <c:pt idx="1037">
                  <c:v>41478</c:v>
                </c:pt>
                <c:pt idx="1038">
                  <c:v>41477</c:v>
                </c:pt>
                <c:pt idx="1039">
                  <c:v>41474</c:v>
                </c:pt>
                <c:pt idx="1040">
                  <c:v>41473</c:v>
                </c:pt>
                <c:pt idx="1041">
                  <c:v>41472</c:v>
                </c:pt>
                <c:pt idx="1042">
                  <c:v>41471</c:v>
                </c:pt>
                <c:pt idx="1043">
                  <c:v>41470</c:v>
                </c:pt>
                <c:pt idx="1044">
                  <c:v>41467</c:v>
                </c:pt>
                <c:pt idx="1045">
                  <c:v>41466</c:v>
                </c:pt>
                <c:pt idx="1046">
                  <c:v>41465</c:v>
                </c:pt>
                <c:pt idx="1047">
                  <c:v>41464</c:v>
                </c:pt>
                <c:pt idx="1048">
                  <c:v>41463</c:v>
                </c:pt>
                <c:pt idx="1049">
                  <c:v>41460</c:v>
                </c:pt>
                <c:pt idx="1050">
                  <c:v>41458</c:v>
                </c:pt>
                <c:pt idx="1051">
                  <c:v>41457</c:v>
                </c:pt>
                <c:pt idx="1052">
                  <c:v>41456</c:v>
                </c:pt>
                <c:pt idx="1053">
                  <c:v>41453</c:v>
                </c:pt>
                <c:pt idx="1054">
                  <c:v>41452</c:v>
                </c:pt>
                <c:pt idx="1055">
                  <c:v>41451</c:v>
                </c:pt>
                <c:pt idx="1056">
                  <c:v>41450</c:v>
                </c:pt>
                <c:pt idx="1057">
                  <c:v>41449</c:v>
                </c:pt>
                <c:pt idx="1058">
                  <c:v>41446</c:v>
                </c:pt>
                <c:pt idx="1059">
                  <c:v>41445</c:v>
                </c:pt>
                <c:pt idx="1060">
                  <c:v>41444</c:v>
                </c:pt>
                <c:pt idx="1061">
                  <c:v>41443</c:v>
                </c:pt>
                <c:pt idx="1062">
                  <c:v>41442</c:v>
                </c:pt>
                <c:pt idx="1063">
                  <c:v>41439</c:v>
                </c:pt>
                <c:pt idx="1064">
                  <c:v>41438</c:v>
                </c:pt>
                <c:pt idx="1065">
                  <c:v>41437</c:v>
                </c:pt>
                <c:pt idx="1066">
                  <c:v>41436</c:v>
                </c:pt>
                <c:pt idx="1067">
                  <c:v>41435</c:v>
                </c:pt>
                <c:pt idx="1068">
                  <c:v>41432</c:v>
                </c:pt>
                <c:pt idx="1069">
                  <c:v>41431</c:v>
                </c:pt>
                <c:pt idx="1070">
                  <c:v>41430</c:v>
                </c:pt>
                <c:pt idx="1071">
                  <c:v>41429</c:v>
                </c:pt>
                <c:pt idx="1072">
                  <c:v>41428</c:v>
                </c:pt>
                <c:pt idx="1073">
                  <c:v>41425</c:v>
                </c:pt>
                <c:pt idx="1074">
                  <c:v>41424</c:v>
                </c:pt>
                <c:pt idx="1075">
                  <c:v>41423</c:v>
                </c:pt>
                <c:pt idx="1076">
                  <c:v>41422</c:v>
                </c:pt>
                <c:pt idx="1077">
                  <c:v>41418</c:v>
                </c:pt>
                <c:pt idx="1078">
                  <c:v>41417</c:v>
                </c:pt>
                <c:pt idx="1079">
                  <c:v>41416</c:v>
                </c:pt>
                <c:pt idx="1080">
                  <c:v>41415</c:v>
                </c:pt>
                <c:pt idx="1081">
                  <c:v>41414</c:v>
                </c:pt>
                <c:pt idx="1082">
                  <c:v>41411</c:v>
                </c:pt>
                <c:pt idx="1083">
                  <c:v>41410</c:v>
                </c:pt>
                <c:pt idx="1084">
                  <c:v>41409</c:v>
                </c:pt>
                <c:pt idx="1085">
                  <c:v>41408</c:v>
                </c:pt>
                <c:pt idx="1086">
                  <c:v>41407</c:v>
                </c:pt>
                <c:pt idx="1087">
                  <c:v>41404</c:v>
                </c:pt>
                <c:pt idx="1088">
                  <c:v>41403</c:v>
                </c:pt>
                <c:pt idx="1089">
                  <c:v>41402</c:v>
                </c:pt>
                <c:pt idx="1090">
                  <c:v>41401</c:v>
                </c:pt>
                <c:pt idx="1091">
                  <c:v>41400</c:v>
                </c:pt>
                <c:pt idx="1092">
                  <c:v>41397</c:v>
                </c:pt>
                <c:pt idx="1093">
                  <c:v>41396</c:v>
                </c:pt>
                <c:pt idx="1094">
                  <c:v>41395</c:v>
                </c:pt>
                <c:pt idx="1095">
                  <c:v>41394</c:v>
                </c:pt>
                <c:pt idx="1096">
                  <c:v>41393</c:v>
                </c:pt>
                <c:pt idx="1097">
                  <c:v>41390</c:v>
                </c:pt>
                <c:pt idx="1098">
                  <c:v>41389</c:v>
                </c:pt>
                <c:pt idx="1099">
                  <c:v>41388</c:v>
                </c:pt>
                <c:pt idx="1100">
                  <c:v>41387</c:v>
                </c:pt>
                <c:pt idx="1101">
                  <c:v>41386</c:v>
                </c:pt>
                <c:pt idx="1102">
                  <c:v>41383</c:v>
                </c:pt>
                <c:pt idx="1103">
                  <c:v>41382</c:v>
                </c:pt>
                <c:pt idx="1104">
                  <c:v>41381</c:v>
                </c:pt>
                <c:pt idx="1105">
                  <c:v>41380</c:v>
                </c:pt>
                <c:pt idx="1106">
                  <c:v>41379</c:v>
                </c:pt>
                <c:pt idx="1107">
                  <c:v>41376</c:v>
                </c:pt>
                <c:pt idx="1108">
                  <c:v>41375</c:v>
                </c:pt>
                <c:pt idx="1109">
                  <c:v>41374</c:v>
                </c:pt>
                <c:pt idx="1110">
                  <c:v>41373</c:v>
                </c:pt>
                <c:pt idx="1111">
                  <c:v>41372</c:v>
                </c:pt>
                <c:pt idx="1112">
                  <c:v>41369</c:v>
                </c:pt>
                <c:pt idx="1113">
                  <c:v>41368</c:v>
                </c:pt>
                <c:pt idx="1114">
                  <c:v>41367</c:v>
                </c:pt>
                <c:pt idx="1115">
                  <c:v>41366</c:v>
                </c:pt>
                <c:pt idx="1116">
                  <c:v>41365</c:v>
                </c:pt>
                <c:pt idx="1117">
                  <c:v>41361</c:v>
                </c:pt>
                <c:pt idx="1118">
                  <c:v>41360</c:v>
                </c:pt>
                <c:pt idx="1119">
                  <c:v>41359</c:v>
                </c:pt>
                <c:pt idx="1120">
                  <c:v>41358</c:v>
                </c:pt>
                <c:pt idx="1121">
                  <c:v>41355</c:v>
                </c:pt>
                <c:pt idx="1122">
                  <c:v>41354</c:v>
                </c:pt>
                <c:pt idx="1123">
                  <c:v>41353</c:v>
                </c:pt>
                <c:pt idx="1124">
                  <c:v>41352</c:v>
                </c:pt>
                <c:pt idx="1125">
                  <c:v>41351</c:v>
                </c:pt>
                <c:pt idx="1126">
                  <c:v>41348</c:v>
                </c:pt>
                <c:pt idx="1127">
                  <c:v>41347</c:v>
                </c:pt>
                <c:pt idx="1128">
                  <c:v>41346</c:v>
                </c:pt>
                <c:pt idx="1129">
                  <c:v>41345</c:v>
                </c:pt>
                <c:pt idx="1130">
                  <c:v>41344</c:v>
                </c:pt>
                <c:pt idx="1131">
                  <c:v>41341</c:v>
                </c:pt>
                <c:pt idx="1132">
                  <c:v>41340</c:v>
                </c:pt>
                <c:pt idx="1133">
                  <c:v>41339</c:v>
                </c:pt>
                <c:pt idx="1134">
                  <c:v>41338</c:v>
                </c:pt>
                <c:pt idx="1135">
                  <c:v>41337</c:v>
                </c:pt>
                <c:pt idx="1136">
                  <c:v>41334</c:v>
                </c:pt>
                <c:pt idx="1137">
                  <c:v>41333</c:v>
                </c:pt>
                <c:pt idx="1138">
                  <c:v>41332</c:v>
                </c:pt>
                <c:pt idx="1139">
                  <c:v>41331</c:v>
                </c:pt>
                <c:pt idx="1140">
                  <c:v>41330</c:v>
                </c:pt>
                <c:pt idx="1141">
                  <c:v>41327</c:v>
                </c:pt>
                <c:pt idx="1142">
                  <c:v>41326</c:v>
                </c:pt>
                <c:pt idx="1143">
                  <c:v>41325</c:v>
                </c:pt>
                <c:pt idx="1144">
                  <c:v>41324</c:v>
                </c:pt>
                <c:pt idx="1145">
                  <c:v>41320</c:v>
                </c:pt>
                <c:pt idx="1146">
                  <c:v>41319</c:v>
                </c:pt>
                <c:pt idx="1147">
                  <c:v>41318</c:v>
                </c:pt>
                <c:pt idx="1148">
                  <c:v>41317</c:v>
                </c:pt>
                <c:pt idx="1149">
                  <c:v>41316</c:v>
                </c:pt>
                <c:pt idx="1150">
                  <c:v>41313</c:v>
                </c:pt>
                <c:pt idx="1151">
                  <c:v>41312</c:v>
                </c:pt>
                <c:pt idx="1152">
                  <c:v>41311</c:v>
                </c:pt>
                <c:pt idx="1153">
                  <c:v>41310</c:v>
                </c:pt>
                <c:pt idx="1154">
                  <c:v>41309</c:v>
                </c:pt>
                <c:pt idx="1155">
                  <c:v>41306</c:v>
                </c:pt>
                <c:pt idx="1156">
                  <c:v>41305</c:v>
                </c:pt>
                <c:pt idx="1157">
                  <c:v>41304</c:v>
                </c:pt>
                <c:pt idx="1158">
                  <c:v>41303</c:v>
                </c:pt>
                <c:pt idx="1159">
                  <c:v>41302</c:v>
                </c:pt>
                <c:pt idx="1160">
                  <c:v>41299</c:v>
                </c:pt>
                <c:pt idx="1161">
                  <c:v>41298</c:v>
                </c:pt>
                <c:pt idx="1162">
                  <c:v>41297</c:v>
                </c:pt>
                <c:pt idx="1163">
                  <c:v>41296</c:v>
                </c:pt>
                <c:pt idx="1164">
                  <c:v>41292</c:v>
                </c:pt>
                <c:pt idx="1165">
                  <c:v>41291</c:v>
                </c:pt>
                <c:pt idx="1166">
                  <c:v>41290</c:v>
                </c:pt>
                <c:pt idx="1167">
                  <c:v>41289</c:v>
                </c:pt>
                <c:pt idx="1168">
                  <c:v>41288</c:v>
                </c:pt>
                <c:pt idx="1169">
                  <c:v>41285</c:v>
                </c:pt>
                <c:pt idx="1170">
                  <c:v>41284</c:v>
                </c:pt>
                <c:pt idx="1171">
                  <c:v>41283</c:v>
                </c:pt>
                <c:pt idx="1172">
                  <c:v>41282</c:v>
                </c:pt>
                <c:pt idx="1173">
                  <c:v>41281</c:v>
                </c:pt>
                <c:pt idx="1174">
                  <c:v>41278</c:v>
                </c:pt>
                <c:pt idx="1175">
                  <c:v>41277</c:v>
                </c:pt>
                <c:pt idx="1176">
                  <c:v>41276</c:v>
                </c:pt>
                <c:pt idx="1177">
                  <c:v>41274</c:v>
                </c:pt>
                <c:pt idx="1178">
                  <c:v>41271</c:v>
                </c:pt>
                <c:pt idx="1179">
                  <c:v>41270</c:v>
                </c:pt>
                <c:pt idx="1180">
                  <c:v>41269</c:v>
                </c:pt>
                <c:pt idx="1181">
                  <c:v>41267</c:v>
                </c:pt>
                <c:pt idx="1182">
                  <c:v>41264</c:v>
                </c:pt>
                <c:pt idx="1183">
                  <c:v>41263</c:v>
                </c:pt>
                <c:pt idx="1184">
                  <c:v>41262</c:v>
                </c:pt>
                <c:pt idx="1185">
                  <c:v>41261</c:v>
                </c:pt>
                <c:pt idx="1186">
                  <c:v>41260</c:v>
                </c:pt>
                <c:pt idx="1187">
                  <c:v>41257</c:v>
                </c:pt>
                <c:pt idx="1188">
                  <c:v>41256</c:v>
                </c:pt>
                <c:pt idx="1189">
                  <c:v>41255</c:v>
                </c:pt>
                <c:pt idx="1190">
                  <c:v>41254</c:v>
                </c:pt>
              </c:numCache>
            </c:numRef>
          </c:cat>
          <c:val>
            <c:numRef>
              <c:f>'[Oil_graphs.xlsx]NRG Returns'!$O$2:$O$1192</c:f>
              <c:numCache>
                <c:formatCode>General</c:formatCode>
                <c:ptCount val="1191"/>
                <c:pt idx="0">
                  <c:v>0.656984550846334</c:v>
                </c:pt>
                <c:pt idx="1">
                  <c:v>0.65983548105219902</c:v>
                </c:pt>
                <c:pt idx="2">
                  <c:v>0.65104195229690864</c:v>
                </c:pt>
                <c:pt idx="3">
                  <c:v>0.65232839487257299</c:v>
                </c:pt>
                <c:pt idx="4">
                  <c:v>0.67624376093296046</c:v>
                </c:pt>
                <c:pt idx="5">
                  <c:v>0.67875937947002207</c:v>
                </c:pt>
                <c:pt idx="6">
                  <c:v>0.67756460958433462</c:v>
                </c:pt>
                <c:pt idx="7">
                  <c:v>0.68529710062110694</c:v>
                </c:pt>
                <c:pt idx="8">
                  <c:v>0.69048805645394684</c:v>
                </c:pt>
                <c:pt idx="9">
                  <c:v>0.6903797979714924</c:v>
                </c:pt>
                <c:pt idx="10">
                  <c:v>0.67870502613521566</c:v>
                </c:pt>
                <c:pt idx="11">
                  <c:v>0.67843452727425735</c:v>
                </c:pt>
                <c:pt idx="12">
                  <c:v>0.70436239703268266</c:v>
                </c:pt>
                <c:pt idx="13">
                  <c:v>0.69991487798939445</c:v>
                </c:pt>
                <c:pt idx="14">
                  <c:v>0.69710611823155377</c:v>
                </c:pt>
                <c:pt idx="15">
                  <c:v>0.71596971269210052</c:v>
                </c:pt>
                <c:pt idx="16">
                  <c:v>0.72306149343620574</c:v>
                </c:pt>
                <c:pt idx="17">
                  <c:v>0.71593609586937279</c:v>
                </c:pt>
                <c:pt idx="18">
                  <c:v>0.71709079405199261</c:v>
                </c:pt>
                <c:pt idx="19">
                  <c:v>0.73507843116204963</c:v>
                </c:pt>
                <c:pt idx="20">
                  <c:v>0.73577705984960029</c:v>
                </c:pt>
                <c:pt idx="21">
                  <c:v>0.73380918217288571</c:v>
                </c:pt>
                <c:pt idx="22">
                  <c:v>0.73418082404594764</c:v>
                </c:pt>
                <c:pt idx="23">
                  <c:v>0.73845610142693019</c:v>
                </c:pt>
                <c:pt idx="24">
                  <c:v>0.74769681940910204</c:v>
                </c:pt>
                <c:pt idx="25">
                  <c:v>0.74659523023984076</c:v>
                </c:pt>
                <c:pt idx="26">
                  <c:v>0.74988280116249062</c:v>
                </c:pt>
                <c:pt idx="27">
                  <c:v>0.74429203026693713</c:v>
                </c:pt>
                <c:pt idx="28">
                  <c:v>0.74864140033039284</c:v>
                </c:pt>
                <c:pt idx="29">
                  <c:v>0.73640665763899782</c:v>
                </c:pt>
                <c:pt idx="30">
                  <c:v>0.75133427299047062</c:v>
                </c:pt>
                <c:pt idx="31">
                  <c:v>0.74473729286970136</c:v>
                </c:pt>
                <c:pt idx="32">
                  <c:v>0.7406440796160052</c:v>
                </c:pt>
                <c:pt idx="33">
                  <c:v>0.7135955114679795</c:v>
                </c:pt>
                <c:pt idx="34">
                  <c:v>0.71945279543613538</c:v>
                </c:pt>
                <c:pt idx="35">
                  <c:v>0.72060388570129008</c:v>
                </c:pt>
                <c:pt idx="36">
                  <c:v>0.72237478323090276</c:v>
                </c:pt>
                <c:pt idx="37">
                  <c:v>0.71518415644532418</c:v>
                </c:pt>
                <c:pt idx="38">
                  <c:v>0.71674324915715737</c:v>
                </c:pt>
                <c:pt idx="39">
                  <c:v>0.71303107934061138</c:v>
                </c:pt>
                <c:pt idx="40">
                  <c:v>0.71628065639408034</c:v>
                </c:pt>
                <c:pt idx="41">
                  <c:v>0.72733721020855624</c:v>
                </c:pt>
                <c:pt idx="42">
                  <c:v>0.74174324419215398</c:v>
                </c:pt>
                <c:pt idx="43">
                  <c:v>0.71807775580712363</c:v>
                </c:pt>
                <c:pt idx="44">
                  <c:v>0.71911041808252751</c:v>
                </c:pt>
                <c:pt idx="45">
                  <c:v>0.72170434363927471</c:v>
                </c:pt>
                <c:pt idx="46">
                  <c:v>0.72156394266220913</c:v>
                </c:pt>
                <c:pt idx="47">
                  <c:v>0.71615971051090987</c:v>
                </c:pt>
                <c:pt idx="48">
                  <c:v>0.72608272994923784</c:v>
                </c:pt>
                <c:pt idx="49">
                  <c:v>0.72353237687760341</c:v>
                </c:pt>
                <c:pt idx="50">
                  <c:v>0.7252719595690521</c:v>
                </c:pt>
                <c:pt idx="51">
                  <c:v>0.72348340438143799</c:v>
                </c:pt>
                <c:pt idx="52">
                  <c:v>0.71768508123280794</c:v>
                </c:pt>
                <c:pt idx="53">
                  <c:v>0.70891990257690918</c:v>
                </c:pt>
                <c:pt idx="54">
                  <c:v>0.71751953664329537</c:v>
                </c:pt>
                <c:pt idx="55">
                  <c:v>0.72100720362856718</c:v>
                </c:pt>
                <c:pt idx="56">
                  <c:v>0.7209861579918031</c:v>
                </c:pt>
                <c:pt idx="57">
                  <c:v>0.70010534121916512</c:v>
                </c:pt>
                <c:pt idx="58">
                  <c:v>0.67469523753501293</c:v>
                </c:pt>
                <c:pt idx="59">
                  <c:v>0.71168434749708787</c:v>
                </c:pt>
                <c:pt idx="60">
                  <c:v>0.7344649631387048</c:v>
                </c:pt>
                <c:pt idx="61">
                  <c:v>0.73359494841334816</c:v>
                </c:pt>
                <c:pt idx="62">
                  <c:v>0.72351561783618035</c:v>
                </c:pt>
                <c:pt idx="63">
                  <c:v>0.72183715190742981</c:v>
                </c:pt>
                <c:pt idx="64">
                  <c:v>0.69006756167798411</c:v>
                </c:pt>
                <c:pt idx="65">
                  <c:v>0.68635551471045797</c:v>
                </c:pt>
                <c:pt idx="66">
                  <c:v>0.684637853202959</c:v>
                </c:pt>
                <c:pt idx="67">
                  <c:v>0.69038566847889271</c:v>
                </c:pt>
                <c:pt idx="68">
                  <c:v>0.69953021834465134</c:v>
                </c:pt>
                <c:pt idx="69">
                  <c:v>0.69890502861449066</c:v>
                </c:pt>
                <c:pt idx="70">
                  <c:v>0.6824577491306536</c:v>
                </c:pt>
                <c:pt idx="71">
                  <c:v>0.68095694514011418</c:v>
                </c:pt>
                <c:pt idx="72">
                  <c:v>0.66366743039607201</c:v>
                </c:pt>
                <c:pt idx="73">
                  <c:v>0.66608078402331383</c:v>
                </c:pt>
                <c:pt idx="74">
                  <c:v>0.65683524282538708</c:v>
                </c:pt>
                <c:pt idx="75">
                  <c:v>0.64545394855852289</c:v>
                </c:pt>
                <c:pt idx="76">
                  <c:v>0.66667588024936641</c:v>
                </c:pt>
                <c:pt idx="77">
                  <c:v>0.67145852729759836</c:v>
                </c:pt>
                <c:pt idx="78">
                  <c:v>0.66636804830714103</c:v>
                </c:pt>
                <c:pt idx="79">
                  <c:v>0.6727434070001217</c:v>
                </c:pt>
                <c:pt idx="80">
                  <c:v>0.68071534896260066</c:v>
                </c:pt>
                <c:pt idx="81">
                  <c:v>0.66687423451375394</c:v>
                </c:pt>
                <c:pt idx="82">
                  <c:v>0.65824779577452497</c:v>
                </c:pt>
                <c:pt idx="83">
                  <c:v>0.62851796269170324</c:v>
                </c:pt>
                <c:pt idx="84">
                  <c:v>0.61888869343274333</c:v>
                </c:pt>
                <c:pt idx="85">
                  <c:v>0.58879613896575977</c:v>
                </c:pt>
                <c:pt idx="86">
                  <c:v>0.59171563799460447</c:v>
                </c:pt>
                <c:pt idx="87">
                  <c:v>0.59032890974757435</c:v>
                </c:pt>
                <c:pt idx="88">
                  <c:v>0.58150358743275343</c:v>
                </c:pt>
                <c:pt idx="89">
                  <c:v>0.584816580160193</c:v>
                </c:pt>
                <c:pt idx="90">
                  <c:v>0.56512386905193279</c:v>
                </c:pt>
                <c:pt idx="91">
                  <c:v>0.5672574679897614</c:v>
                </c:pt>
                <c:pt idx="92">
                  <c:v>0.56016804720946434</c:v>
                </c:pt>
                <c:pt idx="93">
                  <c:v>0.55865285116865659</c:v>
                </c:pt>
                <c:pt idx="94">
                  <c:v>0.55655361305593443</c:v>
                </c:pt>
                <c:pt idx="95">
                  <c:v>0.56002243115696748</c:v>
                </c:pt>
                <c:pt idx="96">
                  <c:v>0.52840539492835015</c:v>
                </c:pt>
                <c:pt idx="97">
                  <c:v>0.54425695144359332</c:v>
                </c:pt>
                <c:pt idx="98">
                  <c:v>0.55870680140846263</c:v>
                </c:pt>
                <c:pt idx="99">
                  <c:v>0.59668795664152829</c:v>
                </c:pt>
                <c:pt idx="100">
                  <c:v>0.5962633561426175</c:v>
                </c:pt>
                <c:pt idx="101">
                  <c:v>0.59284173318811317</c:v>
                </c:pt>
                <c:pt idx="102">
                  <c:v>0.57828479058895632</c:v>
                </c:pt>
                <c:pt idx="103">
                  <c:v>0.52885449232265147</c:v>
                </c:pt>
                <c:pt idx="104">
                  <c:v>0.52373625395473666</c:v>
                </c:pt>
                <c:pt idx="105">
                  <c:v>0.52484492542341554</c:v>
                </c:pt>
                <c:pt idx="106">
                  <c:v>0.50840600865173668</c:v>
                </c:pt>
                <c:pt idx="107">
                  <c:v>0.510068748695784</c:v>
                </c:pt>
                <c:pt idx="108">
                  <c:v>0.51213611849431562</c:v>
                </c:pt>
                <c:pt idx="109">
                  <c:v>0.51824180566291245</c:v>
                </c:pt>
                <c:pt idx="110">
                  <c:v>0.49871626795030816</c:v>
                </c:pt>
                <c:pt idx="111">
                  <c:v>0.48725776728057624</c:v>
                </c:pt>
                <c:pt idx="112">
                  <c:v>0.48375299518984477</c:v>
                </c:pt>
                <c:pt idx="113">
                  <c:v>0.48541363506490187</c:v>
                </c:pt>
                <c:pt idx="114">
                  <c:v>0.48290069219040116</c:v>
                </c:pt>
                <c:pt idx="115">
                  <c:v>0.52362053695121269</c:v>
                </c:pt>
                <c:pt idx="116">
                  <c:v>0.51633007168048584</c:v>
                </c:pt>
                <c:pt idx="117">
                  <c:v>0.52312315110757346</c:v>
                </c:pt>
                <c:pt idx="118">
                  <c:v>0.52780732177039391</c:v>
                </c:pt>
                <c:pt idx="119">
                  <c:v>0.5338156941390656</c:v>
                </c:pt>
                <c:pt idx="120">
                  <c:v>0.47488343549925949</c:v>
                </c:pt>
                <c:pt idx="121">
                  <c:v>0.46522745059823023</c:v>
                </c:pt>
                <c:pt idx="122">
                  <c:v>0.46389794012705915</c:v>
                </c:pt>
                <c:pt idx="123">
                  <c:v>0.46886068922410262</c:v>
                </c:pt>
                <c:pt idx="124">
                  <c:v>0.49010159458786529</c:v>
                </c:pt>
                <c:pt idx="125">
                  <c:v>0.62447155255669928</c:v>
                </c:pt>
                <c:pt idx="126">
                  <c:v>0.63645425353549157</c:v>
                </c:pt>
                <c:pt idx="127">
                  <c:v>0.60302823185235865</c:v>
                </c:pt>
                <c:pt idx="128">
                  <c:v>0.59978853028522428</c:v>
                </c:pt>
                <c:pt idx="129">
                  <c:v>0.59153563698870648</c:v>
                </c:pt>
                <c:pt idx="130">
                  <c:v>0.61665171584355072</c:v>
                </c:pt>
                <c:pt idx="131">
                  <c:v>0.63946477287313463</c:v>
                </c:pt>
                <c:pt idx="132">
                  <c:v>0.64381652203878004</c:v>
                </c:pt>
                <c:pt idx="133">
                  <c:v>0.64214898437737344</c:v>
                </c:pt>
                <c:pt idx="134">
                  <c:v>0.6420836958630689</c:v>
                </c:pt>
                <c:pt idx="135">
                  <c:v>0.67746461456207807</c:v>
                </c:pt>
                <c:pt idx="136">
                  <c:v>0.67311334960532199</c:v>
                </c:pt>
                <c:pt idx="137">
                  <c:v>0.68559570400222736</c:v>
                </c:pt>
                <c:pt idx="138">
                  <c:v>0.68875311599756583</c:v>
                </c:pt>
                <c:pt idx="139">
                  <c:v>0.68170689513711014</c:v>
                </c:pt>
                <c:pt idx="140">
                  <c:v>0.68162421779028648</c:v>
                </c:pt>
                <c:pt idx="141">
                  <c:v>0.68704580250259562</c:v>
                </c:pt>
                <c:pt idx="142">
                  <c:v>0.68734677013470302</c:v>
                </c:pt>
                <c:pt idx="143">
                  <c:v>0.67937151728093437</c:v>
                </c:pt>
                <c:pt idx="144">
                  <c:v>0.68590290534093579</c:v>
                </c:pt>
                <c:pt idx="145">
                  <c:v>0.68199763607813546</c:v>
                </c:pt>
                <c:pt idx="146">
                  <c:v>0.68512760112833426</c:v>
                </c:pt>
                <c:pt idx="147">
                  <c:v>0.68523653303221144</c:v>
                </c:pt>
                <c:pt idx="148">
                  <c:v>0.68501826533416255</c:v>
                </c:pt>
                <c:pt idx="149">
                  <c:v>0.69593182174778256</c:v>
                </c:pt>
                <c:pt idx="150">
                  <c:v>0.69719121894955971</c:v>
                </c:pt>
                <c:pt idx="151">
                  <c:v>0.70210378966077869</c:v>
                </c:pt>
                <c:pt idx="152">
                  <c:v>0.69439708144006984</c:v>
                </c:pt>
                <c:pt idx="153">
                  <c:v>0.69525953729075507</c:v>
                </c:pt>
                <c:pt idx="154">
                  <c:v>0.70523721349595647</c:v>
                </c:pt>
                <c:pt idx="155">
                  <c:v>0.7062487571734215</c:v>
                </c:pt>
                <c:pt idx="156">
                  <c:v>0.7173428860311043</c:v>
                </c:pt>
                <c:pt idx="157">
                  <c:v>0.71721701614155653</c:v>
                </c:pt>
                <c:pt idx="158">
                  <c:v>0.71743445763405655</c:v>
                </c:pt>
                <c:pt idx="159">
                  <c:v>0.72159140446097736</c:v>
                </c:pt>
                <c:pt idx="160">
                  <c:v>0.72289616478976682</c:v>
                </c:pt>
                <c:pt idx="161">
                  <c:v>0.72986834762252606</c:v>
                </c:pt>
                <c:pt idx="162">
                  <c:v>0.73848524102444146</c:v>
                </c:pt>
                <c:pt idx="163">
                  <c:v>0.7336788242770006</c:v>
                </c:pt>
                <c:pt idx="164">
                  <c:v>0.73476492208504984</c:v>
                </c:pt>
                <c:pt idx="165">
                  <c:v>0.72197629699863852</c:v>
                </c:pt>
                <c:pt idx="166">
                  <c:v>0.71965154692874278</c:v>
                </c:pt>
                <c:pt idx="167">
                  <c:v>0.72046555093791687</c:v>
                </c:pt>
                <c:pt idx="168">
                  <c:v>0.7215886551423577</c:v>
                </c:pt>
                <c:pt idx="169">
                  <c:v>0.77191483233475811</c:v>
                </c:pt>
                <c:pt idx="170">
                  <c:v>0.77289428776028368</c:v>
                </c:pt>
                <c:pt idx="171">
                  <c:v>0.75158527016714738</c:v>
                </c:pt>
                <c:pt idx="172">
                  <c:v>0.76394433637405101</c:v>
                </c:pt>
                <c:pt idx="173">
                  <c:v>0.76135083237095413</c:v>
                </c:pt>
                <c:pt idx="174">
                  <c:v>0.7716745394385236</c:v>
                </c:pt>
                <c:pt idx="175">
                  <c:v>0.76839362133468136</c:v>
                </c:pt>
                <c:pt idx="176">
                  <c:v>0.76775999862606759</c:v>
                </c:pt>
                <c:pt idx="177">
                  <c:v>0.77173772434565935</c:v>
                </c:pt>
                <c:pt idx="178">
                  <c:v>0.77177380957349717</c:v>
                </c:pt>
                <c:pt idx="179">
                  <c:v>0.77980023497662176</c:v>
                </c:pt>
                <c:pt idx="180">
                  <c:v>0.78388538734460933</c:v>
                </c:pt>
                <c:pt idx="181">
                  <c:v>0.77528982568956051</c:v>
                </c:pt>
                <c:pt idx="182">
                  <c:v>0.78667882330946381</c:v>
                </c:pt>
                <c:pt idx="183">
                  <c:v>0.79442859342779937</c:v>
                </c:pt>
                <c:pt idx="184">
                  <c:v>0.79505769448187147</c:v>
                </c:pt>
                <c:pt idx="185">
                  <c:v>0.79343280211539646</c:v>
                </c:pt>
                <c:pt idx="186">
                  <c:v>0.80894378174947912</c:v>
                </c:pt>
                <c:pt idx="187">
                  <c:v>0.80358567377817269</c:v>
                </c:pt>
                <c:pt idx="188">
                  <c:v>0.81024139023021413</c:v>
                </c:pt>
                <c:pt idx="189">
                  <c:v>0.81067570137052192</c:v>
                </c:pt>
                <c:pt idx="190">
                  <c:v>0.8114593200547926</c:v>
                </c:pt>
                <c:pt idx="191">
                  <c:v>0.7643419525160593</c:v>
                </c:pt>
                <c:pt idx="192">
                  <c:v>0.75712034449454368</c:v>
                </c:pt>
                <c:pt idx="193">
                  <c:v>0.78445417343832424</c:v>
                </c:pt>
                <c:pt idx="194">
                  <c:v>0.79206057165857613</c:v>
                </c:pt>
                <c:pt idx="195">
                  <c:v>0.79611301309719174</c:v>
                </c:pt>
                <c:pt idx="196">
                  <c:v>0.79202790627022268</c:v>
                </c:pt>
                <c:pt idx="197">
                  <c:v>0.78836808097999933</c:v>
                </c:pt>
                <c:pt idx="198">
                  <c:v>0.78825749981890103</c:v>
                </c:pt>
                <c:pt idx="199">
                  <c:v>0.78626741973959668</c:v>
                </c:pt>
                <c:pt idx="200">
                  <c:v>0.78658389047271926</c:v>
                </c:pt>
                <c:pt idx="201">
                  <c:v>0.76719789599274812</c:v>
                </c:pt>
                <c:pt idx="202">
                  <c:v>0.77384006049589671</c:v>
                </c:pt>
                <c:pt idx="203">
                  <c:v>0.77099998590997554</c:v>
                </c:pt>
                <c:pt idx="204">
                  <c:v>0.77716059288632355</c:v>
                </c:pt>
                <c:pt idx="205">
                  <c:v>0.78730551419548711</c:v>
                </c:pt>
                <c:pt idx="206">
                  <c:v>0.78195408483474949</c:v>
                </c:pt>
                <c:pt idx="207">
                  <c:v>0.77348748342510865</c:v>
                </c:pt>
                <c:pt idx="208">
                  <c:v>0.7796091364627411</c:v>
                </c:pt>
                <c:pt idx="209">
                  <c:v>0.77348001624841844</c:v>
                </c:pt>
                <c:pt idx="210">
                  <c:v>0.77908631689048036</c:v>
                </c:pt>
                <c:pt idx="211">
                  <c:v>0.77952171138510107</c:v>
                </c:pt>
                <c:pt idx="212">
                  <c:v>0.77391732053953377</c:v>
                </c:pt>
                <c:pt idx="213">
                  <c:v>0.77878740392926615</c:v>
                </c:pt>
                <c:pt idx="214">
                  <c:v>0.77873624422535115</c:v>
                </c:pt>
                <c:pt idx="215">
                  <c:v>0.78854564600245891</c:v>
                </c:pt>
                <c:pt idx="216">
                  <c:v>0.7834561659058652</c:v>
                </c:pt>
                <c:pt idx="217">
                  <c:v>0.78227373874825656</c:v>
                </c:pt>
                <c:pt idx="218">
                  <c:v>0.78582894331147024</c:v>
                </c:pt>
                <c:pt idx="219">
                  <c:v>0.79160289874308565</c:v>
                </c:pt>
                <c:pt idx="220">
                  <c:v>0.78420958128394247</c:v>
                </c:pt>
                <c:pt idx="221">
                  <c:v>0.78361882005673666</c:v>
                </c:pt>
                <c:pt idx="222">
                  <c:v>0.78293957771517564</c:v>
                </c:pt>
                <c:pt idx="223">
                  <c:v>0.77855257263690247</c:v>
                </c:pt>
                <c:pt idx="224">
                  <c:v>0.79199681695376445</c:v>
                </c:pt>
                <c:pt idx="225">
                  <c:v>0.78789717569326378</c:v>
                </c:pt>
                <c:pt idx="226">
                  <c:v>0.78410274869086605</c:v>
                </c:pt>
                <c:pt idx="227">
                  <c:v>0.77723228229490837</c:v>
                </c:pt>
                <c:pt idx="228">
                  <c:v>0.7759501248389129</c:v>
                </c:pt>
                <c:pt idx="229">
                  <c:v>0.78616612470795</c:v>
                </c:pt>
                <c:pt idx="230">
                  <c:v>0.78364708391472404</c:v>
                </c:pt>
                <c:pt idx="231">
                  <c:v>0.76536397603432982</c:v>
                </c:pt>
                <c:pt idx="232">
                  <c:v>0.77471755069670223</c:v>
                </c:pt>
                <c:pt idx="233">
                  <c:v>0.78081170718071746</c:v>
                </c:pt>
                <c:pt idx="234">
                  <c:v>0.78300002005479441</c:v>
                </c:pt>
                <c:pt idx="235">
                  <c:v>0.78147348636250358</c:v>
                </c:pt>
                <c:pt idx="236">
                  <c:v>0.78375152132940762</c:v>
                </c:pt>
                <c:pt idx="237">
                  <c:v>0.797298780961741</c:v>
                </c:pt>
                <c:pt idx="238">
                  <c:v>0.78467669099079196</c:v>
                </c:pt>
                <c:pt idx="239">
                  <c:v>0.78875580847483329</c:v>
                </c:pt>
                <c:pt idx="240">
                  <c:v>0.77099164293728284</c:v>
                </c:pt>
                <c:pt idx="241">
                  <c:v>0.7695322567119558</c:v>
                </c:pt>
                <c:pt idx="242">
                  <c:v>0.77039385335847277</c:v>
                </c:pt>
                <c:pt idx="243">
                  <c:v>0.76825721084734411</c:v>
                </c:pt>
                <c:pt idx="244">
                  <c:v>0.76893147488688462</c:v>
                </c:pt>
                <c:pt idx="245">
                  <c:v>0.77031425624569205</c:v>
                </c:pt>
                <c:pt idx="246">
                  <c:v>0.76898749309612802</c:v>
                </c:pt>
                <c:pt idx="247">
                  <c:v>0.76344179163988168</c:v>
                </c:pt>
                <c:pt idx="248">
                  <c:v>0.7524502958985605</c:v>
                </c:pt>
                <c:pt idx="249">
                  <c:v>0.74658180518560524</c:v>
                </c:pt>
                <c:pt idx="250">
                  <c:v>0.7466481977663838</c:v>
                </c:pt>
                <c:pt idx="251">
                  <c:v>0.74708197980879576</c:v>
                </c:pt>
                <c:pt idx="252">
                  <c:v>0.74401598096207755</c:v>
                </c:pt>
                <c:pt idx="253">
                  <c:v>0.74934506595881356</c:v>
                </c:pt>
                <c:pt idx="254">
                  <c:v>0.74237678874499791</c:v>
                </c:pt>
                <c:pt idx="255">
                  <c:v>0.74139390404038275</c:v>
                </c:pt>
                <c:pt idx="256">
                  <c:v>0.75156337858351629</c:v>
                </c:pt>
                <c:pt idx="257">
                  <c:v>0.75445516744023322</c:v>
                </c:pt>
                <c:pt idx="258">
                  <c:v>0.75639780998829564</c:v>
                </c:pt>
                <c:pt idx="259">
                  <c:v>0.7544605035138553</c:v>
                </c:pt>
                <c:pt idx="260">
                  <c:v>0.75406342130214443</c:v>
                </c:pt>
                <c:pt idx="261">
                  <c:v>0.74729503488945759</c:v>
                </c:pt>
                <c:pt idx="262">
                  <c:v>0.75377608285137321</c:v>
                </c:pt>
                <c:pt idx="263">
                  <c:v>0.7530430163570031</c:v>
                </c:pt>
                <c:pt idx="264">
                  <c:v>0.7526268277823186</c:v>
                </c:pt>
                <c:pt idx="265">
                  <c:v>0.75523744925743674</c:v>
                </c:pt>
                <c:pt idx="266">
                  <c:v>0.74600813384913012</c:v>
                </c:pt>
                <c:pt idx="267">
                  <c:v>0.75251385556819417</c:v>
                </c:pt>
                <c:pt idx="268">
                  <c:v>0.75350274505015158</c:v>
                </c:pt>
                <c:pt idx="269">
                  <c:v>0.74788017640829063</c:v>
                </c:pt>
                <c:pt idx="270">
                  <c:v>0.74890401477741342</c:v>
                </c:pt>
                <c:pt idx="271">
                  <c:v>0.73414733273360644</c:v>
                </c:pt>
                <c:pt idx="272">
                  <c:v>0.74264615386563881</c:v>
                </c:pt>
                <c:pt idx="273">
                  <c:v>0.74837561214418002</c:v>
                </c:pt>
                <c:pt idx="274">
                  <c:v>0.73938115354343426</c:v>
                </c:pt>
                <c:pt idx="275">
                  <c:v>0.72695552903955318</c:v>
                </c:pt>
                <c:pt idx="276">
                  <c:v>0.723335095199654</c:v>
                </c:pt>
                <c:pt idx="277">
                  <c:v>0.72946416841503092</c:v>
                </c:pt>
                <c:pt idx="278">
                  <c:v>0.73675124448866525</c:v>
                </c:pt>
                <c:pt idx="279">
                  <c:v>0.73469112856893559</c:v>
                </c:pt>
                <c:pt idx="280">
                  <c:v>0.73049860419800938</c:v>
                </c:pt>
                <c:pt idx="281">
                  <c:v>0.72434946662061228</c:v>
                </c:pt>
                <c:pt idx="282">
                  <c:v>0.73641921814966949</c:v>
                </c:pt>
                <c:pt idx="283">
                  <c:v>0.71398884766226145</c:v>
                </c:pt>
                <c:pt idx="284">
                  <c:v>0.72104069937369886</c:v>
                </c:pt>
                <c:pt idx="285">
                  <c:v>0.71866104522844554</c:v>
                </c:pt>
                <c:pt idx="286">
                  <c:v>0.71752159740662746</c:v>
                </c:pt>
                <c:pt idx="287">
                  <c:v>0.73366545921041793</c:v>
                </c:pt>
                <c:pt idx="288">
                  <c:v>0.72765352371771108</c:v>
                </c:pt>
                <c:pt idx="289">
                  <c:v>0.73462944995595103</c:v>
                </c:pt>
                <c:pt idx="290">
                  <c:v>0.72402231136332529</c:v>
                </c:pt>
                <c:pt idx="291">
                  <c:v>0.73759414232944698</c:v>
                </c:pt>
                <c:pt idx="292">
                  <c:v>0.73786765908049745</c:v>
                </c:pt>
                <c:pt idx="293">
                  <c:v>0.74018679491338235</c:v>
                </c:pt>
                <c:pt idx="294">
                  <c:v>0.74539997268380109</c:v>
                </c:pt>
                <c:pt idx="295">
                  <c:v>0.73357223943361416</c:v>
                </c:pt>
                <c:pt idx="296">
                  <c:v>0.73309525610910131</c:v>
                </c:pt>
                <c:pt idx="297">
                  <c:v>0.74181892340176891</c:v>
                </c:pt>
                <c:pt idx="298">
                  <c:v>0.73371808714282549</c:v>
                </c:pt>
                <c:pt idx="299">
                  <c:v>0.72216160871747059</c:v>
                </c:pt>
                <c:pt idx="300">
                  <c:v>0.73158969594839263</c:v>
                </c:pt>
                <c:pt idx="301">
                  <c:v>0.67792564010883505</c:v>
                </c:pt>
                <c:pt idx="302">
                  <c:v>0.67146146035960663</c:v>
                </c:pt>
                <c:pt idx="303">
                  <c:v>0.67493357727338732</c:v>
                </c:pt>
                <c:pt idx="304">
                  <c:v>0.69640413366281684</c:v>
                </c:pt>
                <c:pt idx="305">
                  <c:v>0.70419451662322963</c:v>
                </c:pt>
                <c:pt idx="306">
                  <c:v>0.70840421424001998</c:v>
                </c:pt>
                <c:pt idx="307">
                  <c:v>0.71240187211956918</c:v>
                </c:pt>
                <c:pt idx="308">
                  <c:v>0.70537517931299032</c:v>
                </c:pt>
                <c:pt idx="309">
                  <c:v>0.70382655484178058</c:v>
                </c:pt>
                <c:pt idx="310">
                  <c:v>0.7106457674235479</c:v>
                </c:pt>
                <c:pt idx="311">
                  <c:v>0.70938262332368585</c:v>
                </c:pt>
                <c:pt idx="312">
                  <c:v>0.7205346519747261</c:v>
                </c:pt>
                <c:pt idx="313">
                  <c:v>0.72457053496338764</c:v>
                </c:pt>
                <c:pt idx="314">
                  <c:v>0.72049609927948155</c:v>
                </c:pt>
                <c:pt idx="315">
                  <c:v>0.70690813077597903</c:v>
                </c:pt>
                <c:pt idx="316">
                  <c:v>0.70152807946518125</c:v>
                </c:pt>
                <c:pt idx="317">
                  <c:v>0.67772979071921058</c:v>
                </c:pt>
                <c:pt idx="318">
                  <c:v>0.67324888828937313</c:v>
                </c:pt>
                <c:pt idx="319">
                  <c:v>0.66688112205174022</c:v>
                </c:pt>
                <c:pt idx="320">
                  <c:v>0.66591338808869205</c:v>
                </c:pt>
                <c:pt idx="321">
                  <c:v>0.62337667109710992</c:v>
                </c:pt>
                <c:pt idx="322">
                  <c:v>0.63962888833343645</c:v>
                </c:pt>
                <c:pt idx="323">
                  <c:v>0.63405456698963347</c:v>
                </c:pt>
                <c:pt idx="324">
                  <c:v>0.63155143640033673</c:v>
                </c:pt>
                <c:pt idx="325">
                  <c:v>0.65445201901979633</c:v>
                </c:pt>
                <c:pt idx="326">
                  <c:v>0.64457508537857222</c:v>
                </c:pt>
                <c:pt idx="327">
                  <c:v>0.64890247629897158</c:v>
                </c:pt>
                <c:pt idx="328">
                  <c:v>0.64582593554629519</c:v>
                </c:pt>
                <c:pt idx="329">
                  <c:v>0.64365664460584371</c:v>
                </c:pt>
                <c:pt idx="330">
                  <c:v>0.66003536323801482</c:v>
                </c:pt>
                <c:pt idx="331">
                  <c:v>0.65976656589498572</c:v>
                </c:pt>
                <c:pt idx="332">
                  <c:v>0.66875907323027717</c:v>
                </c:pt>
                <c:pt idx="333">
                  <c:v>0.66506529989392005</c:v>
                </c:pt>
                <c:pt idx="334">
                  <c:v>0.68258231032828132</c:v>
                </c:pt>
                <c:pt idx="335">
                  <c:v>0.70010515634095483</c:v>
                </c:pt>
                <c:pt idx="336">
                  <c:v>0.70642956144702806</c:v>
                </c:pt>
                <c:pt idx="337">
                  <c:v>0.70191143365036301</c:v>
                </c:pt>
                <c:pt idx="338">
                  <c:v>0.6983726234577875</c:v>
                </c:pt>
                <c:pt idx="339">
                  <c:v>0.69227174378140344</c:v>
                </c:pt>
                <c:pt idx="340">
                  <c:v>0.69265664660677639</c:v>
                </c:pt>
                <c:pt idx="341">
                  <c:v>0.71829480168344684</c:v>
                </c:pt>
                <c:pt idx="342">
                  <c:v>0.73631516407994813</c:v>
                </c:pt>
                <c:pt idx="343">
                  <c:v>0.74096417420673655</c:v>
                </c:pt>
                <c:pt idx="344">
                  <c:v>0.74919772554537578</c:v>
                </c:pt>
                <c:pt idx="345">
                  <c:v>0.75397301182900478</c:v>
                </c:pt>
                <c:pt idx="346">
                  <c:v>0.7651019647409919</c:v>
                </c:pt>
                <c:pt idx="347">
                  <c:v>0.75528487786538745</c:v>
                </c:pt>
                <c:pt idx="348">
                  <c:v>0.74559450897897694</c:v>
                </c:pt>
                <c:pt idx="349">
                  <c:v>0.74997923154277391</c:v>
                </c:pt>
                <c:pt idx="350">
                  <c:v>0.75335767926585362</c:v>
                </c:pt>
                <c:pt idx="351">
                  <c:v>0.75255798769825721</c:v>
                </c:pt>
                <c:pt idx="352">
                  <c:v>0.75418938625406118</c:v>
                </c:pt>
                <c:pt idx="353">
                  <c:v>0.75835911239216469</c:v>
                </c:pt>
                <c:pt idx="354">
                  <c:v>0.75721097028283368</c:v>
                </c:pt>
                <c:pt idx="355">
                  <c:v>0.75407360183984429</c:v>
                </c:pt>
                <c:pt idx="356">
                  <c:v>0.75385964288517693</c:v>
                </c:pt>
                <c:pt idx="357">
                  <c:v>0.75140246003751632</c:v>
                </c:pt>
                <c:pt idx="358">
                  <c:v>0.75275297989675272</c:v>
                </c:pt>
                <c:pt idx="359">
                  <c:v>0.75514386173114767</c:v>
                </c:pt>
                <c:pt idx="360">
                  <c:v>0.74934723119502589</c:v>
                </c:pt>
                <c:pt idx="361">
                  <c:v>0.74871014207637465</c:v>
                </c:pt>
                <c:pt idx="362">
                  <c:v>0.74945613275610012</c:v>
                </c:pt>
                <c:pt idx="363">
                  <c:v>0.75450262817004121</c:v>
                </c:pt>
                <c:pt idx="364">
                  <c:v>0.74973950615866247</c:v>
                </c:pt>
                <c:pt idx="365">
                  <c:v>0.75044952127951969</c:v>
                </c:pt>
                <c:pt idx="366">
                  <c:v>0.74334290134588421</c:v>
                </c:pt>
                <c:pt idx="367">
                  <c:v>0.75280397357628404</c:v>
                </c:pt>
                <c:pt idx="368">
                  <c:v>0.75402383947987861</c:v>
                </c:pt>
                <c:pt idx="369">
                  <c:v>0.75446802101260857</c:v>
                </c:pt>
                <c:pt idx="370">
                  <c:v>0.75134669222811545</c:v>
                </c:pt>
                <c:pt idx="371">
                  <c:v>0.74558762194684003</c:v>
                </c:pt>
                <c:pt idx="372">
                  <c:v>0.74604333544828516</c:v>
                </c:pt>
                <c:pt idx="373">
                  <c:v>0.75529223822690184</c:v>
                </c:pt>
                <c:pt idx="374">
                  <c:v>0.75614909255411955</c:v>
                </c:pt>
                <c:pt idx="375">
                  <c:v>0.741983455520283</c:v>
                </c:pt>
                <c:pt idx="376">
                  <c:v>0.7446094251096923</c:v>
                </c:pt>
                <c:pt idx="377">
                  <c:v>0.74298898385667056</c:v>
                </c:pt>
                <c:pt idx="378">
                  <c:v>0.73738270131528605</c:v>
                </c:pt>
                <c:pt idx="379">
                  <c:v>0.73646303525599288</c:v>
                </c:pt>
                <c:pt idx="380">
                  <c:v>0.73836396089849543</c:v>
                </c:pt>
                <c:pt idx="381">
                  <c:v>0.74438939168428864</c:v>
                </c:pt>
                <c:pt idx="382">
                  <c:v>0.74522638846909106</c:v>
                </c:pt>
                <c:pt idx="383">
                  <c:v>0.75367688498286767</c:v>
                </c:pt>
                <c:pt idx="384">
                  <c:v>0.75460758638819392</c:v>
                </c:pt>
                <c:pt idx="385">
                  <c:v>0.75359935878867135</c:v>
                </c:pt>
                <c:pt idx="386">
                  <c:v>0.75403038583427406</c:v>
                </c:pt>
                <c:pt idx="387">
                  <c:v>0.77383928188070739</c:v>
                </c:pt>
                <c:pt idx="388">
                  <c:v>0.76711509118565036</c:v>
                </c:pt>
                <c:pt idx="389">
                  <c:v>0.77202193202499769</c:v>
                </c:pt>
                <c:pt idx="390">
                  <c:v>0.77620832471278833</c:v>
                </c:pt>
                <c:pt idx="391">
                  <c:v>0.76806387814909771</c:v>
                </c:pt>
                <c:pt idx="392">
                  <c:v>0.77206991703364214</c:v>
                </c:pt>
                <c:pt idx="393">
                  <c:v>0.78060866856682298</c:v>
                </c:pt>
                <c:pt idx="394">
                  <c:v>0.78670091248323026</c:v>
                </c:pt>
                <c:pt idx="395">
                  <c:v>0.78633432263372904</c:v>
                </c:pt>
                <c:pt idx="396">
                  <c:v>0.78874297917281966</c:v>
                </c:pt>
                <c:pt idx="397">
                  <c:v>0.78192085490220842</c:v>
                </c:pt>
                <c:pt idx="398">
                  <c:v>0.78147104727760186</c:v>
                </c:pt>
                <c:pt idx="399">
                  <c:v>0.78277422533302576</c:v>
                </c:pt>
                <c:pt idx="400">
                  <c:v>0.77489411369880001</c:v>
                </c:pt>
                <c:pt idx="401">
                  <c:v>0.76828757151454397</c:v>
                </c:pt>
                <c:pt idx="402">
                  <c:v>0.76722998649402818</c:v>
                </c:pt>
                <c:pt idx="403">
                  <c:v>0.76982310892104377</c:v>
                </c:pt>
                <c:pt idx="404">
                  <c:v>0.7642723238707142</c:v>
                </c:pt>
                <c:pt idx="405">
                  <c:v>0.77008309348886972</c:v>
                </c:pt>
                <c:pt idx="406">
                  <c:v>0.76358258739778184</c:v>
                </c:pt>
                <c:pt idx="407">
                  <c:v>0.75519336339912591</c:v>
                </c:pt>
                <c:pt idx="408">
                  <c:v>0.72691940155246682</c:v>
                </c:pt>
                <c:pt idx="409">
                  <c:v>0.71657790317177228</c:v>
                </c:pt>
                <c:pt idx="410">
                  <c:v>0.71009508020654688</c:v>
                </c:pt>
                <c:pt idx="411">
                  <c:v>0.70543329251996023</c:v>
                </c:pt>
                <c:pt idx="412">
                  <c:v>0.69106774429750129</c:v>
                </c:pt>
                <c:pt idx="413">
                  <c:v>0.68462529201058531</c:v>
                </c:pt>
                <c:pt idx="414">
                  <c:v>0.70756863737901121</c:v>
                </c:pt>
                <c:pt idx="415">
                  <c:v>0.70795380408587094</c:v>
                </c:pt>
                <c:pt idx="416">
                  <c:v>0.7129855439034618</c:v>
                </c:pt>
                <c:pt idx="417">
                  <c:v>0.71588335653218371</c:v>
                </c:pt>
                <c:pt idx="418">
                  <c:v>0.71113295149618938</c:v>
                </c:pt>
                <c:pt idx="419">
                  <c:v>0.69113518066455182</c:v>
                </c:pt>
                <c:pt idx="420">
                  <c:v>0.68736844390405927</c:v>
                </c:pt>
                <c:pt idx="421">
                  <c:v>0.68270865670825143</c:v>
                </c:pt>
                <c:pt idx="422">
                  <c:v>0.68558042739728442</c:v>
                </c:pt>
                <c:pt idx="423">
                  <c:v>0.68083160581028124</c:v>
                </c:pt>
                <c:pt idx="424">
                  <c:v>0.68261423949948774</c:v>
                </c:pt>
                <c:pt idx="425">
                  <c:v>0.67990998158351545</c:v>
                </c:pt>
                <c:pt idx="426">
                  <c:v>0.69119697399491653</c:v>
                </c:pt>
                <c:pt idx="427">
                  <c:v>0.66570317622339237</c:v>
                </c:pt>
                <c:pt idx="428">
                  <c:v>0.68060776934990863</c:v>
                </c:pt>
                <c:pt idx="429">
                  <c:v>0.68045306149706708</c:v>
                </c:pt>
                <c:pt idx="430">
                  <c:v>0.70368029489744499</c:v>
                </c:pt>
                <c:pt idx="431">
                  <c:v>0.70634543619545598</c:v>
                </c:pt>
                <c:pt idx="432">
                  <c:v>0.71543784773945918</c:v>
                </c:pt>
                <c:pt idx="433">
                  <c:v>0.70863298433783939</c:v>
                </c:pt>
                <c:pt idx="434">
                  <c:v>0.70233167171570565</c:v>
                </c:pt>
                <c:pt idx="435">
                  <c:v>0.70366199547574382</c:v>
                </c:pt>
                <c:pt idx="436">
                  <c:v>0.70248174009133257</c:v>
                </c:pt>
                <c:pt idx="437">
                  <c:v>0.70970010852651899</c:v>
                </c:pt>
                <c:pt idx="438">
                  <c:v>0.71096075676461079</c:v>
                </c:pt>
                <c:pt idx="439">
                  <c:v>0.69070842119575782</c:v>
                </c:pt>
                <c:pt idx="440">
                  <c:v>0.71431492099386829</c:v>
                </c:pt>
                <c:pt idx="441">
                  <c:v>0.71790262068865796</c:v>
                </c:pt>
                <c:pt idx="442">
                  <c:v>0.71379488202472707</c:v>
                </c:pt>
                <c:pt idx="443">
                  <c:v>0.74935455375268434</c:v>
                </c:pt>
                <c:pt idx="444">
                  <c:v>0.71309925840798249</c:v>
                </c:pt>
                <c:pt idx="445">
                  <c:v>0.69302328932371771</c:v>
                </c:pt>
                <c:pt idx="446">
                  <c:v>0.71097563291459687</c:v>
                </c:pt>
                <c:pt idx="447">
                  <c:v>0.70349389508341487</c:v>
                </c:pt>
                <c:pt idx="448">
                  <c:v>0.69299447653100221</c:v>
                </c:pt>
                <c:pt idx="449">
                  <c:v>0.70180928776312101</c:v>
                </c:pt>
                <c:pt idx="450">
                  <c:v>0.69939216404928095</c:v>
                </c:pt>
                <c:pt idx="451">
                  <c:v>0.70028234064046602</c:v>
                </c:pt>
                <c:pt idx="452">
                  <c:v>0.69815088361782718</c:v>
                </c:pt>
                <c:pt idx="453">
                  <c:v>0.69951320061468414</c:v>
                </c:pt>
                <c:pt idx="454">
                  <c:v>0.69807574002553208</c:v>
                </c:pt>
                <c:pt idx="455">
                  <c:v>0.68329233014706914</c:v>
                </c:pt>
                <c:pt idx="456">
                  <c:v>0.68096145339785041</c:v>
                </c:pt>
                <c:pt idx="457">
                  <c:v>0.68275166748327742</c:v>
                </c:pt>
                <c:pt idx="458">
                  <c:v>0.67476330438147514</c:v>
                </c:pt>
                <c:pt idx="459">
                  <c:v>0.6752453017437231</c:v>
                </c:pt>
                <c:pt idx="460">
                  <c:v>0.67191743528223657</c:v>
                </c:pt>
                <c:pt idx="461">
                  <c:v>0.67767889809993898</c:v>
                </c:pt>
                <c:pt idx="462">
                  <c:v>0.6751922281270919</c:v>
                </c:pt>
                <c:pt idx="463">
                  <c:v>0.68805491411627617</c:v>
                </c:pt>
                <c:pt idx="464">
                  <c:v>0.68902992362137594</c:v>
                </c:pt>
                <c:pt idx="465">
                  <c:v>0.68601275249384019</c:v>
                </c:pt>
                <c:pt idx="466">
                  <c:v>0.68073743793615349</c:v>
                </c:pt>
                <c:pt idx="467">
                  <c:v>0.67722747201082256</c:v>
                </c:pt>
                <c:pt idx="468">
                  <c:v>0.67701469668673919</c:v>
                </c:pt>
                <c:pt idx="469">
                  <c:v>0.67844279727244772</c:v>
                </c:pt>
                <c:pt idx="470">
                  <c:v>0.68071886262980852</c:v>
                </c:pt>
                <c:pt idx="471">
                  <c:v>0.68192137467280689</c:v>
                </c:pt>
                <c:pt idx="472">
                  <c:v>0.68101124894278542</c:v>
                </c:pt>
                <c:pt idx="473">
                  <c:v>0.67602413864221567</c:v>
                </c:pt>
                <c:pt idx="474">
                  <c:v>0.68092358015112953</c:v>
                </c:pt>
                <c:pt idx="475">
                  <c:v>0.68856235425910906</c:v>
                </c:pt>
                <c:pt idx="476">
                  <c:v>0.68656038822828169</c:v>
                </c:pt>
                <c:pt idx="477">
                  <c:v>0.68577327497993645</c:v>
                </c:pt>
                <c:pt idx="478">
                  <c:v>0.68624189526021295</c:v>
                </c:pt>
                <c:pt idx="479">
                  <c:v>0.6875726469406136</c:v>
                </c:pt>
                <c:pt idx="480">
                  <c:v>0.68019210756014337</c:v>
                </c:pt>
                <c:pt idx="481">
                  <c:v>0.67854582123888374</c:v>
                </c:pt>
                <c:pt idx="482">
                  <c:v>0.66967514328853173</c:v>
                </c:pt>
                <c:pt idx="483">
                  <c:v>0.67157876924605031</c:v>
                </c:pt>
                <c:pt idx="484">
                  <c:v>0.67933187670843875</c:v>
                </c:pt>
                <c:pt idx="485">
                  <c:v>0.68221444245930096</c:v>
                </c:pt>
                <c:pt idx="486">
                  <c:v>0.69246127287987846</c:v>
                </c:pt>
                <c:pt idx="487">
                  <c:v>0.69396005011565332</c:v>
                </c:pt>
                <c:pt idx="488">
                  <c:v>0.69568274125016771</c:v>
                </c:pt>
                <c:pt idx="489">
                  <c:v>0.69582061866593892</c:v>
                </c:pt>
                <c:pt idx="490">
                  <c:v>0.69311988498846544</c:v>
                </c:pt>
                <c:pt idx="491">
                  <c:v>0.69158188022509459</c:v>
                </c:pt>
                <c:pt idx="492">
                  <c:v>0.69052025127335481</c:v>
                </c:pt>
                <c:pt idx="493">
                  <c:v>0.69296229420000033</c:v>
                </c:pt>
                <c:pt idx="494">
                  <c:v>0.68262243783703491</c:v>
                </c:pt>
                <c:pt idx="495">
                  <c:v>0.68270607626478041</c:v>
                </c:pt>
                <c:pt idx="496">
                  <c:v>0.66585931566498768</c:v>
                </c:pt>
                <c:pt idx="497">
                  <c:v>0.66361686064595549</c:v>
                </c:pt>
                <c:pt idx="498">
                  <c:v>0.66697574333091258</c:v>
                </c:pt>
                <c:pt idx="499">
                  <c:v>0.6613289799192047</c:v>
                </c:pt>
                <c:pt idx="500">
                  <c:v>0.66215928991070239</c:v>
                </c:pt>
                <c:pt idx="501">
                  <c:v>0.65870950743882295</c:v>
                </c:pt>
                <c:pt idx="502">
                  <c:v>0.6665887454764502</c:v>
                </c:pt>
                <c:pt idx="503">
                  <c:v>0.66540040898592567</c:v>
                </c:pt>
                <c:pt idx="504">
                  <c:v>0.66668148572714436</c:v>
                </c:pt>
                <c:pt idx="505">
                  <c:v>0.66398494234873262</c:v>
                </c:pt>
                <c:pt idx="506">
                  <c:v>0.62782540474607185</c:v>
                </c:pt>
                <c:pt idx="507">
                  <c:v>0.64270869022075061</c:v>
                </c:pt>
                <c:pt idx="508">
                  <c:v>0.62446072002427166</c:v>
                </c:pt>
                <c:pt idx="509">
                  <c:v>0.53447732427066752</c:v>
                </c:pt>
                <c:pt idx="510">
                  <c:v>0.58778699381236155</c:v>
                </c:pt>
                <c:pt idx="511">
                  <c:v>0.62666533530721347</c:v>
                </c:pt>
                <c:pt idx="512">
                  <c:v>0.58332400365841142</c:v>
                </c:pt>
                <c:pt idx="513">
                  <c:v>0.60044435561456855</c:v>
                </c:pt>
                <c:pt idx="514">
                  <c:v>0.63101023095270237</c:v>
                </c:pt>
                <c:pt idx="515">
                  <c:v>0.60920804161907893</c:v>
                </c:pt>
                <c:pt idx="516">
                  <c:v>0.61617662620784641</c:v>
                </c:pt>
                <c:pt idx="517">
                  <c:v>0.62043213572487321</c:v>
                </c:pt>
                <c:pt idx="518">
                  <c:v>0.62339633193361799</c:v>
                </c:pt>
                <c:pt idx="519">
                  <c:v>0.60473568702470204</c:v>
                </c:pt>
                <c:pt idx="520">
                  <c:v>0.608486489453265</c:v>
                </c:pt>
                <c:pt idx="521">
                  <c:v>0.637981257868944</c:v>
                </c:pt>
                <c:pt idx="522">
                  <c:v>0.62434879016949563</c:v>
                </c:pt>
                <c:pt idx="523">
                  <c:v>0.58972380545498848</c:v>
                </c:pt>
                <c:pt idx="524">
                  <c:v>0.61455832640263486</c:v>
                </c:pt>
                <c:pt idx="525">
                  <c:v>0.61038663883439703</c:v>
                </c:pt>
                <c:pt idx="526">
                  <c:v>0.60848770326872348</c:v>
                </c:pt>
                <c:pt idx="527">
                  <c:v>0.59683784411905183</c:v>
                </c:pt>
                <c:pt idx="528">
                  <c:v>0.5826972072617147</c:v>
                </c:pt>
                <c:pt idx="529">
                  <c:v>0.58259353465960073</c:v>
                </c:pt>
                <c:pt idx="530">
                  <c:v>0.57572512231308903</c:v>
                </c:pt>
                <c:pt idx="531">
                  <c:v>0.59951203029892286</c:v>
                </c:pt>
                <c:pt idx="532">
                  <c:v>0.60183071610704086</c:v>
                </c:pt>
                <c:pt idx="533">
                  <c:v>0.61780048416831679</c:v>
                </c:pt>
                <c:pt idx="534">
                  <c:v>0.62379320821200113</c:v>
                </c:pt>
                <c:pt idx="535">
                  <c:v>0.62270285663150415</c:v>
                </c:pt>
                <c:pt idx="536">
                  <c:v>0.62156416383453916</c:v>
                </c:pt>
                <c:pt idx="537">
                  <c:v>0.66264317610980594</c:v>
                </c:pt>
                <c:pt idx="538">
                  <c:v>0.67825498872892254</c:v>
                </c:pt>
                <c:pt idx="539">
                  <c:v>0.67348570353489023</c:v>
                </c:pt>
                <c:pt idx="540">
                  <c:v>0.66358318305579744</c:v>
                </c:pt>
                <c:pt idx="541">
                  <c:v>0.65181844218744933</c:v>
                </c:pt>
                <c:pt idx="542">
                  <c:v>0.65081168671130929</c:v>
                </c:pt>
                <c:pt idx="543">
                  <c:v>0.64673280135993128</c:v>
                </c:pt>
                <c:pt idx="544">
                  <c:v>0.66889584614013731</c:v>
                </c:pt>
                <c:pt idx="545">
                  <c:v>0.66667784100153615</c:v>
                </c:pt>
                <c:pt idx="546">
                  <c:v>0.65659083383706729</c:v>
                </c:pt>
                <c:pt idx="547">
                  <c:v>0.65326590474994317</c:v>
                </c:pt>
                <c:pt idx="548">
                  <c:v>0.61880699786798876</c:v>
                </c:pt>
                <c:pt idx="549">
                  <c:v>0.60778337133041049</c:v>
                </c:pt>
                <c:pt idx="550">
                  <c:v>0.58833529132824547</c:v>
                </c:pt>
                <c:pt idx="551">
                  <c:v>0.59149572733034761</c:v>
                </c:pt>
                <c:pt idx="552">
                  <c:v>0.59213047629463333</c:v>
                </c:pt>
                <c:pt idx="553">
                  <c:v>0.57309524907871534</c:v>
                </c:pt>
                <c:pt idx="554">
                  <c:v>0.57635377401624244</c:v>
                </c:pt>
                <c:pt idx="555">
                  <c:v>0.58089048537967836</c:v>
                </c:pt>
                <c:pt idx="556">
                  <c:v>0.58833025299446196</c:v>
                </c:pt>
                <c:pt idx="557">
                  <c:v>0.58544897806348595</c:v>
                </c:pt>
                <c:pt idx="558">
                  <c:v>0.55266244736177572</c:v>
                </c:pt>
                <c:pt idx="559">
                  <c:v>0.54808650694804195</c:v>
                </c:pt>
                <c:pt idx="560">
                  <c:v>0.55318521595761527</c:v>
                </c:pt>
                <c:pt idx="561">
                  <c:v>0.55109910287061914</c:v>
                </c:pt>
                <c:pt idx="562">
                  <c:v>0.56105176283661229</c:v>
                </c:pt>
                <c:pt idx="563">
                  <c:v>0.55495313950277814</c:v>
                </c:pt>
                <c:pt idx="564">
                  <c:v>0.55941272235952821</c:v>
                </c:pt>
                <c:pt idx="565">
                  <c:v>0.56784717990725908</c:v>
                </c:pt>
                <c:pt idx="566">
                  <c:v>0.56230851233932122</c:v>
                </c:pt>
                <c:pt idx="567">
                  <c:v>0.56069307893081421</c:v>
                </c:pt>
                <c:pt idx="568">
                  <c:v>0.55079336608725249</c:v>
                </c:pt>
                <c:pt idx="569">
                  <c:v>0.53305038484757938</c:v>
                </c:pt>
                <c:pt idx="570">
                  <c:v>0.55742381129439134</c:v>
                </c:pt>
                <c:pt idx="571">
                  <c:v>0.56020621329370313</c:v>
                </c:pt>
                <c:pt idx="572">
                  <c:v>0.57080793423057308</c:v>
                </c:pt>
                <c:pt idx="573">
                  <c:v>0.57265493215818219</c:v>
                </c:pt>
                <c:pt idx="574">
                  <c:v>0.57428197565143002</c:v>
                </c:pt>
                <c:pt idx="575">
                  <c:v>0.56538300623342619</c:v>
                </c:pt>
                <c:pt idx="576">
                  <c:v>0.57226131506550981</c:v>
                </c:pt>
                <c:pt idx="577">
                  <c:v>0.56685446138131435</c:v>
                </c:pt>
                <c:pt idx="578">
                  <c:v>0.5781911911898463</c:v>
                </c:pt>
                <c:pt idx="579">
                  <c:v>0.5780814749931571</c:v>
                </c:pt>
                <c:pt idx="580">
                  <c:v>0.58268715364251211</c:v>
                </c:pt>
                <c:pt idx="581">
                  <c:v>0.56862222184706834</c:v>
                </c:pt>
                <c:pt idx="582">
                  <c:v>0.56784464095096587</c:v>
                </c:pt>
                <c:pt idx="583">
                  <c:v>0.56512692511663176</c:v>
                </c:pt>
                <c:pt idx="584">
                  <c:v>0.57543155315384342</c:v>
                </c:pt>
                <c:pt idx="585">
                  <c:v>0.60668658280918908</c:v>
                </c:pt>
                <c:pt idx="586">
                  <c:v>0.64413293404045835</c:v>
                </c:pt>
                <c:pt idx="587">
                  <c:v>0.63078841574518341</c:v>
                </c:pt>
                <c:pt idx="588">
                  <c:v>0.626579707970773</c:v>
                </c:pt>
                <c:pt idx="589">
                  <c:v>0.64637930025750412</c:v>
                </c:pt>
                <c:pt idx="590">
                  <c:v>0.64707806356103437</c:v>
                </c:pt>
                <c:pt idx="591">
                  <c:v>0.64548248784863871</c:v>
                </c:pt>
                <c:pt idx="592">
                  <c:v>0.63558198771552477</c:v>
                </c:pt>
                <c:pt idx="593">
                  <c:v>0.63581572252242391</c:v>
                </c:pt>
                <c:pt idx="594">
                  <c:v>0.62670421248541941</c:v>
                </c:pt>
                <c:pt idx="595">
                  <c:v>0.63062380396511664</c:v>
                </c:pt>
                <c:pt idx="596">
                  <c:v>0.61937764263749084</c:v>
                </c:pt>
                <c:pt idx="597">
                  <c:v>0.63317521945267596</c:v>
                </c:pt>
                <c:pt idx="598">
                  <c:v>0.64040606587437643</c:v>
                </c:pt>
                <c:pt idx="599">
                  <c:v>0.62905964774198475</c:v>
                </c:pt>
                <c:pt idx="600">
                  <c:v>0.62846115022712334</c:v>
                </c:pt>
                <c:pt idx="601">
                  <c:v>0.64061168227561283</c:v>
                </c:pt>
                <c:pt idx="602">
                  <c:v>0.64186357625744905</c:v>
                </c:pt>
                <c:pt idx="603">
                  <c:v>0.61621383412374331</c:v>
                </c:pt>
                <c:pt idx="604">
                  <c:v>0.61235824273146089</c:v>
                </c:pt>
                <c:pt idx="605">
                  <c:v>0.62480431746672682</c:v>
                </c:pt>
                <c:pt idx="606">
                  <c:v>0.63602133793970494</c:v>
                </c:pt>
                <c:pt idx="607">
                  <c:v>0.63634704935901931</c:v>
                </c:pt>
                <c:pt idx="608">
                  <c:v>0.63985957712560781</c:v>
                </c:pt>
                <c:pt idx="609">
                  <c:v>0.63994758452527623</c:v>
                </c:pt>
                <c:pt idx="610">
                  <c:v>0.62431194040003768</c:v>
                </c:pt>
                <c:pt idx="611">
                  <c:v>0.62558914271600907</c:v>
                </c:pt>
                <c:pt idx="612">
                  <c:v>0.63870484399673189</c:v>
                </c:pt>
                <c:pt idx="613">
                  <c:v>0.6424853989674314</c:v>
                </c:pt>
                <c:pt idx="614">
                  <c:v>0.65800090188489446</c:v>
                </c:pt>
                <c:pt idx="615">
                  <c:v>0.66913730587474185</c:v>
                </c:pt>
                <c:pt idx="616">
                  <c:v>0.63994098109407982</c:v>
                </c:pt>
                <c:pt idx="617">
                  <c:v>0.61284896572521952</c:v>
                </c:pt>
                <c:pt idx="618">
                  <c:v>0.6138160262209077</c:v>
                </c:pt>
                <c:pt idx="619">
                  <c:v>0.62874166018537503</c:v>
                </c:pt>
                <c:pt idx="620">
                  <c:v>0.63478708063324518</c:v>
                </c:pt>
                <c:pt idx="621">
                  <c:v>0.63487886381937408</c:v>
                </c:pt>
                <c:pt idx="622">
                  <c:v>0.63916124952358722</c:v>
                </c:pt>
                <c:pt idx="623">
                  <c:v>0.6408506596094653</c:v>
                </c:pt>
                <c:pt idx="624">
                  <c:v>0.65740464925469722</c:v>
                </c:pt>
                <c:pt idx="625">
                  <c:v>0.66239925493630547</c:v>
                </c:pt>
                <c:pt idx="626">
                  <c:v>0.66142382680154022</c:v>
                </c:pt>
                <c:pt idx="627">
                  <c:v>0.66196440256731048</c:v>
                </c:pt>
                <c:pt idx="628">
                  <c:v>0.64418266177777872</c:v>
                </c:pt>
                <c:pt idx="629">
                  <c:v>0.64313562067079277</c:v>
                </c:pt>
                <c:pt idx="630">
                  <c:v>0.68991423926833284</c:v>
                </c:pt>
                <c:pt idx="631">
                  <c:v>0.68761094257136735</c:v>
                </c:pt>
                <c:pt idx="632">
                  <c:v>0.69142775596144956</c:v>
                </c:pt>
                <c:pt idx="633">
                  <c:v>0.69120908275823922</c:v>
                </c:pt>
                <c:pt idx="634">
                  <c:v>0.69344240680277303</c:v>
                </c:pt>
                <c:pt idx="635">
                  <c:v>0.70437617041684975</c:v>
                </c:pt>
                <c:pt idx="636">
                  <c:v>0.69930466051063633</c:v>
                </c:pt>
                <c:pt idx="637">
                  <c:v>0.70035999148861461</c:v>
                </c:pt>
                <c:pt idx="638">
                  <c:v>0.69966229158284521</c:v>
                </c:pt>
                <c:pt idx="639">
                  <c:v>0.70150848642365005</c:v>
                </c:pt>
                <c:pt idx="640">
                  <c:v>0.70380231966355278</c:v>
                </c:pt>
                <c:pt idx="641">
                  <c:v>0.70331598072656043</c:v>
                </c:pt>
                <c:pt idx="642">
                  <c:v>0.70190568442501455</c:v>
                </c:pt>
                <c:pt idx="643">
                  <c:v>0.70253969049997811</c:v>
                </c:pt>
                <c:pt idx="644">
                  <c:v>0.69797761613807074</c:v>
                </c:pt>
                <c:pt idx="645">
                  <c:v>0.69153280520104987</c:v>
                </c:pt>
                <c:pt idx="646">
                  <c:v>0.69407311914229675</c:v>
                </c:pt>
                <c:pt idx="647">
                  <c:v>0.70498347429731956</c:v>
                </c:pt>
                <c:pt idx="648">
                  <c:v>0.70861884190978253</c:v>
                </c:pt>
                <c:pt idx="649">
                  <c:v>0.70465361705171103</c:v>
                </c:pt>
                <c:pt idx="650">
                  <c:v>0.70155753207061577</c:v>
                </c:pt>
                <c:pt idx="651">
                  <c:v>0.70719278667096563</c:v>
                </c:pt>
                <c:pt idx="652">
                  <c:v>0.69275580171962048</c:v>
                </c:pt>
                <c:pt idx="653">
                  <c:v>0.67448320147438146</c:v>
                </c:pt>
                <c:pt idx="654">
                  <c:v>0.70209287732540504</c:v>
                </c:pt>
                <c:pt idx="655">
                  <c:v>0.70679213004646624</c:v>
                </c:pt>
                <c:pt idx="656">
                  <c:v>0.70455753796874243</c:v>
                </c:pt>
                <c:pt idx="657">
                  <c:v>0.70417003283769608</c:v>
                </c:pt>
                <c:pt idx="658">
                  <c:v>0.70884683259026549</c:v>
                </c:pt>
                <c:pt idx="659">
                  <c:v>0.70907978190712884</c:v>
                </c:pt>
                <c:pt idx="660">
                  <c:v>0.71970144130182001</c:v>
                </c:pt>
                <c:pt idx="661">
                  <c:v>0.71345154521663023</c:v>
                </c:pt>
                <c:pt idx="662">
                  <c:v>0.72846463528431826</c:v>
                </c:pt>
                <c:pt idx="663">
                  <c:v>0.68849871957624997</c:v>
                </c:pt>
                <c:pt idx="664">
                  <c:v>0.68157397180288726</c:v>
                </c:pt>
                <c:pt idx="665">
                  <c:v>0.69842736271416894</c:v>
                </c:pt>
                <c:pt idx="666">
                  <c:v>0.69419273376966473</c:v>
                </c:pt>
                <c:pt idx="667">
                  <c:v>0.68384231200893242</c:v>
                </c:pt>
                <c:pt idx="668">
                  <c:v>0.68366821118117527</c:v>
                </c:pt>
                <c:pt idx="669">
                  <c:v>0.68370291206647382</c:v>
                </c:pt>
                <c:pt idx="670">
                  <c:v>0.68290289435804163</c:v>
                </c:pt>
                <c:pt idx="671">
                  <c:v>0.67305534599274208</c:v>
                </c:pt>
                <c:pt idx="672">
                  <c:v>0.65495120380560901</c:v>
                </c:pt>
                <c:pt idx="673">
                  <c:v>0.65258561445348018</c:v>
                </c:pt>
                <c:pt idx="674">
                  <c:v>0.65569815621519889</c:v>
                </c:pt>
                <c:pt idx="675">
                  <c:v>0.65755182766769915</c:v>
                </c:pt>
                <c:pt idx="676">
                  <c:v>0.66000443665679498</c:v>
                </c:pt>
                <c:pt idx="677">
                  <c:v>0.66149990212495713</c:v>
                </c:pt>
                <c:pt idx="678">
                  <c:v>0.65977611326568275</c:v>
                </c:pt>
                <c:pt idx="679">
                  <c:v>0.65694233107994626</c:v>
                </c:pt>
                <c:pt idx="680">
                  <c:v>0.65580225126186964</c:v>
                </c:pt>
                <c:pt idx="681">
                  <c:v>0.63762541103783887</c:v>
                </c:pt>
                <c:pt idx="682">
                  <c:v>0.69479162488807866</c:v>
                </c:pt>
                <c:pt idx="683">
                  <c:v>0.70511815629001362</c:v>
                </c:pt>
                <c:pt idx="684">
                  <c:v>0.7014172427701284</c:v>
                </c:pt>
                <c:pt idx="685">
                  <c:v>0.70274767775351576</c:v>
                </c:pt>
                <c:pt idx="686">
                  <c:v>0.69747901186608818</c:v>
                </c:pt>
                <c:pt idx="687">
                  <c:v>0.69913262580931645</c:v>
                </c:pt>
                <c:pt idx="688">
                  <c:v>0.68137685017465199</c:v>
                </c:pt>
                <c:pt idx="689">
                  <c:v>0.6717809574622845</c:v>
                </c:pt>
                <c:pt idx="690">
                  <c:v>0.65049169620553426</c:v>
                </c:pt>
                <c:pt idx="691">
                  <c:v>0.6431497149019465</c:v>
                </c:pt>
                <c:pt idx="692">
                  <c:v>0.64537709455124015</c:v>
                </c:pt>
                <c:pt idx="693">
                  <c:v>0.64467181113583938</c:v>
                </c:pt>
                <c:pt idx="694">
                  <c:v>0.67480322870876208</c:v>
                </c:pt>
                <c:pt idx="695">
                  <c:v>0.69067754966127137</c:v>
                </c:pt>
                <c:pt idx="696">
                  <c:v>0.55886884130163039</c:v>
                </c:pt>
                <c:pt idx="697">
                  <c:v>0.55755092497703396</c:v>
                </c:pt>
                <c:pt idx="698">
                  <c:v>0.54717116171999769</c:v>
                </c:pt>
                <c:pt idx="699">
                  <c:v>0.53563064796580129</c:v>
                </c:pt>
                <c:pt idx="700">
                  <c:v>0.52533855365095039</c:v>
                </c:pt>
                <c:pt idx="701">
                  <c:v>0.49715212784434099</c:v>
                </c:pt>
                <c:pt idx="702">
                  <c:v>0.49353425780584076</c:v>
                </c:pt>
                <c:pt idx="703">
                  <c:v>0.50297736494899048</c:v>
                </c:pt>
                <c:pt idx="704">
                  <c:v>0.50395320818451039</c:v>
                </c:pt>
                <c:pt idx="705">
                  <c:v>0.4954392467765058</c:v>
                </c:pt>
                <c:pt idx="706">
                  <c:v>0.48715948547626475</c:v>
                </c:pt>
                <c:pt idx="707">
                  <c:v>0.48514940738686918</c:v>
                </c:pt>
                <c:pt idx="708">
                  <c:v>0.48536769530953439</c:v>
                </c:pt>
                <c:pt idx="709">
                  <c:v>0.47667876684251792</c:v>
                </c:pt>
                <c:pt idx="710">
                  <c:v>0.4688335180141967</c:v>
                </c:pt>
                <c:pt idx="711">
                  <c:v>0.48223913226143977</c:v>
                </c:pt>
                <c:pt idx="712">
                  <c:v>0.46601636313140121</c:v>
                </c:pt>
                <c:pt idx="713">
                  <c:v>0.45043899116314801</c:v>
                </c:pt>
                <c:pt idx="714">
                  <c:v>0.45464605237709976</c:v>
                </c:pt>
                <c:pt idx="715">
                  <c:v>0.47427112642450758</c:v>
                </c:pt>
                <c:pt idx="716">
                  <c:v>0.4747863525443316</c:v>
                </c:pt>
                <c:pt idx="717">
                  <c:v>0.4724037727313643</c:v>
                </c:pt>
                <c:pt idx="718">
                  <c:v>0.46687706230410259</c:v>
                </c:pt>
                <c:pt idx="719">
                  <c:v>0.47817062933768639</c:v>
                </c:pt>
                <c:pt idx="720">
                  <c:v>0.4681844644107751</c:v>
                </c:pt>
                <c:pt idx="721">
                  <c:v>0.44247901469449935</c:v>
                </c:pt>
                <c:pt idx="722">
                  <c:v>0.4205828752510074</c:v>
                </c:pt>
                <c:pt idx="723">
                  <c:v>0.43438087179438284</c:v>
                </c:pt>
                <c:pt idx="724">
                  <c:v>0.38836089125490525</c:v>
                </c:pt>
                <c:pt idx="725">
                  <c:v>0.40406784092956782</c:v>
                </c:pt>
                <c:pt idx="726">
                  <c:v>0.38804937317405158</c:v>
                </c:pt>
                <c:pt idx="727">
                  <c:v>0.3894493405457275</c:v>
                </c:pt>
                <c:pt idx="728">
                  <c:v>0.38162070855491248</c:v>
                </c:pt>
                <c:pt idx="729">
                  <c:v>0.39920073271490764</c:v>
                </c:pt>
                <c:pt idx="730">
                  <c:v>0.39525075058641651</c:v>
                </c:pt>
                <c:pt idx="731">
                  <c:v>0.37208801099967154</c:v>
                </c:pt>
                <c:pt idx="732">
                  <c:v>0.40553349395323735</c:v>
                </c:pt>
                <c:pt idx="733">
                  <c:v>0.38980040877414474</c:v>
                </c:pt>
                <c:pt idx="734">
                  <c:v>0.38698347440406311</c:v>
                </c:pt>
                <c:pt idx="735">
                  <c:v>0.39054224258005871</c:v>
                </c:pt>
                <c:pt idx="736">
                  <c:v>0.39324602369172618</c:v>
                </c:pt>
                <c:pt idx="737">
                  <c:v>0.40063603407721188</c:v>
                </c:pt>
                <c:pt idx="738">
                  <c:v>0.37072750701329005</c:v>
                </c:pt>
                <c:pt idx="739">
                  <c:v>0.38126718103710322</c:v>
                </c:pt>
                <c:pt idx="740">
                  <c:v>0.34783289584967003</c:v>
                </c:pt>
                <c:pt idx="741">
                  <c:v>0.34411311896737479</c:v>
                </c:pt>
                <c:pt idx="742">
                  <c:v>0.35079488637237466</c:v>
                </c:pt>
                <c:pt idx="743">
                  <c:v>0.35687659685598028</c:v>
                </c:pt>
                <c:pt idx="744">
                  <c:v>0.34383343807866135</c:v>
                </c:pt>
                <c:pt idx="745">
                  <c:v>0.3409580473455795</c:v>
                </c:pt>
                <c:pt idx="746">
                  <c:v>0.3362329170722394</c:v>
                </c:pt>
                <c:pt idx="747">
                  <c:v>0.33926004325545706</c:v>
                </c:pt>
                <c:pt idx="748">
                  <c:v>0.31212937641622068</c:v>
                </c:pt>
                <c:pt idx="749">
                  <c:v>0.30560923330687051</c:v>
                </c:pt>
                <c:pt idx="750">
                  <c:v>0.30231548551001208</c:v>
                </c:pt>
                <c:pt idx="751">
                  <c:v>0.30298752329402617</c:v>
                </c:pt>
                <c:pt idx="752">
                  <c:v>0.30340401274125317</c:v>
                </c:pt>
                <c:pt idx="753">
                  <c:v>0.304714443364697</c:v>
                </c:pt>
                <c:pt idx="754">
                  <c:v>0.29938775069236045</c:v>
                </c:pt>
                <c:pt idx="755">
                  <c:v>0.31654466100588002</c:v>
                </c:pt>
                <c:pt idx="756">
                  <c:v>0.30105198368641878</c:v>
                </c:pt>
                <c:pt idx="757">
                  <c:v>0.30794415087498933</c:v>
                </c:pt>
                <c:pt idx="758">
                  <c:v>0.26703448921917161</c:v>
                </c:pt>
                <c:pt idx="759">
                  <c:v>0.25141757778668655</c:v>
                </c:pt>
                <c:pt idx="760">
                  <c:v>0.2532938236582663</c:v>
                </c:pt>
                <c:pt idx="761">
                  <c:v>0.24907555490860786</c:v>
                </c:pt>
                <c:pt idx="762">
                  <c:v>0.24465444324105054</c:v>
                </c:pt>
                <c:pt idx="763">
                  <c:v>0.27605772142315593</c:v>
                </c:pt>
                <c:pt idx="764">
                  <c:v>0.27485974671357716</c:v>
                </c:pt>
                <c:pt idx="765">
                  <c:v>0.28789441405312954</c:v>
                </c:pt>
                <c:pt idx="766">
                  <c:v>0.28500792652208873</c:v>
                </c:pt>
                <c:pt idx="767">
                  <c:v>0.33926901471340576</c:v>
                </c:pt>
                <c:pt idx="768">
                  <c:v>0.34513371542224991</c:v>
                </c:pt>
                <c:pt idx="769">
                  <c:v>0.33317567519699293</c:v>
                </c:pt>
                <c:pt idx="770">
                  <c:v>0.32772348384229216</c:v>
                </c:pt>
                <c:pt idx="771">
                  <c:v>0.32703267216496562</c:v>
                </c:pt>
                <c:pt idx="772">
                  <c:v>0.32547966728490746</c:v>
                </c:pt>
                <c:pt idx="773">
                  <c:v>0.34229307848459245</c:v>
                </c:pt>
                <c:pt idx="774">
                  <c:v>0.34098883487754955</c:v>
                </c:pt>
                <c:pt idx="775">
                  <c:v>0.34709484605302721</c:v>
                </c:pt>
                <c:pt idx="776">
                  <c:v>0.35160033649076944</c:v>
                </c:pt>
                <c:pt idx="777">
                  <c:v>0.33002381849110057</c:v>
                </c:pt>
                <c:pt idx="778">
                  <c:v>0.32216879755244276</c:v>
                </c:pt>
                <c:pt idx="779">
                  <c:v>0.32396765253065496</c:v>
                </c:pt>
                <c:pt idx="780">
                  <c:v>0.23505365564963679</c:v>
                </c:pt>
                <c:pt idx="781">
                  <c:v>0.24409262832733586</c:v>
                </c:pt>
                <c:pt idx="782">
                  <c:v>0.23758213110348839</c:v>
                </c:pt>
                <c:pt idx="783">
                  <c:v>0.22411341993184505</c:v>
                </c:pt>
                <c:pt idx="784">
                  <c:v>0.23290841246369218</c:v>
                </c:pt>
                <c:pt idx="785">
                  <c:v>0.23446363814749319</c:v>
                </c:pt>
                <c:pt idx="786">
                  <c:v>0.26559100374590533</c:v>
                </c:pt>
                <c:pt idx="787">
                  <c:v>0.26454609451182437</c:v>
                </c:pt>
                <c:pt idx="788">
                  <c:v>0.25348473646940045</c:v>
                </c:pt>
                <c:pt idx="789">
                  <c:v>0.25731235501116445</c:v>
                </c:pt>
                <c:pt idx="790">
                  <c:v>0.38355453583506405</c:v>
                </c:pt>
                <c:pt idx="791">
                  <c:v>0.34257784191389967</c:v>
                </c:pt>
                <c:pt idx="792">
                  <c:v>0.33668256981096228</c:v>
                </c:pt>
                <c:pt idx="793">
                  <c:v>0.36685046163611806</c:v>
                </c:pt>
                <c:pt idx="794">
                  <c:v>0.35055937912465662</c:v>
                </c:pt>
                <c:pt idx="795">
                  <c:v>0.36167929052025904</c:v>
                </c:pt>
                <c:pt idx="796">
                  <c:v>0.39094279349734828</c:v>
                </c:pt>
                <c:pt idx="797">
                  <c:v>0.38862547941367159</c:v>
                </c:pt>
                <c:pt idx="798">
                  <c:v>0.3418628228356092</c:v>
                </c:pt>
                <c:pt idx="799">
                  <c:v>0.34578195209894003</c:v>
                </c:pt>
                <c:pt idx="800">
                  <c:v>0.3440570448216474</c:v>
                </c:pt>
                <c:pt idx="801">
                  <c:v>0.35404221698500576</c:v>
                </c:pt>
                <c:pt idx="802">
                  <c:v>0.32879018535582011</c:v>
                </c:pt>
                <c:pt idx="803">
                  <c:v>0.31519313420302097</c:v>
                </c:pt>
                <c:pt idx="804">
                  <c:v>0.31374480239962921</c:v>
                </c:pt>
                <c:pt idx="805">
                  <c:v>0.31055060796180145</c:v>
                </c:pt>
                <c:pt idx="806">
                  <c:v>0.31654492737628892</c:v>
                </c:pt>
                <c:pt idx="807">
                  <c:v>0.30215167829355893</c:v>
                </c:pt>
                <c:pt idx="808">
                  <c:v>0.31540943004690269</c:v>
                </c:pt>
                <c:pt idx="809">
                  <c:v>0.30098721822684177</c:v>
                </c:pt>
                <c:pt idx="810">
                  <c:v>0.30762990819687897</c:v>
                </c:pt>
                <c:pt idx="811">
                  <c:v>0.29369873834123023</c:v>
                </c:pt>
                <c:pt idx="812">
                  <c:v>0.29235616210051951</c:v>
                </c:pt>
                <c:pt idx="813">
                  <c:v>0.31718728118215028</c:v>
                </c:pt>
                <c:pt idx="814">
                  <c:v>0.313445930614075</c:v>
                </c:pt>
                <c:pt idx="815">
                  <c:v>0.31188096945655008</c:v>
                </c:pt>
                <c:pt idx="816">
                  <c:v>0.31078341053578429</c:v>
                </c:pt>
                <c:pt idx="817">
                  <c:v>0.35335216725081875</c:v>
                </c:pt>
                <c:pt idx="818">
                  <c:v>0.30590550470020006</c:v>
                </c:pt>
                <c:pt idx="819">
                  <c:v>0.25030186865693671</c:v>
                </c:pt>
                <c:pt idx="820">
                  <c:v>0.25124678004191736</c:v>
                </c:pt>
                <c:pt idx="821">
                  <c:v>0.25069471004940819</c:v>
                </c:pt>
                <c:pt idx="822">
                  <c:v>0.23338714170286629</c:v>
                </c:pt>
                <c:pt idx="823">
                  <c:v>0.23293527694963242</c:v>
                </c:pt>
                <c:pt idx="824">
                  <c:v>0.23361822435764384</c:v>
                </c:pt>
                <c:pt idx="825">
                  <c:v>0.24923189446776786</c:v>
                </c:pt>
                <c:pt idx="826">
                  <c:v>0.2441873170422435</c:v>
                </c:pt>
                <c:pt idx="827">
                  <c:v>0.2479142732397536</c:v>
                </c:pt>
                <c:pt idx="828">
                  <c:v>0.25162326228520571</c:v>
                </c:pt>
                <c:pt idx="829">
                  <c:v>0.22076669916774416</c:v>
                </c:pt>
                <c:pt idx="830">
                  <c:v>0.21878070718059367</c:v>
                </c:pt>
                <c:pt idx="831">
                  <c:v>0.21343032398742504</c:v>
                </c:pt>
                <c:pt idx="832">
                  <c:v>0.21102982471988346</c:v>
                </c:pt>
                <c:pt idx="833">
                  <c:v>0.18846935540312035</c:v>
                </c:pt>
                <c:pt idx="834">
                  <c:v>0.22098288789227741</c:v>
                </c:pt>
                <c:pt idx="835">
                  <c:v>0.22516379808895165</c:v>
                </c:pt>
                <c:pt idx="836">
                  <c:v>0.21305906503803684</c:v>
                </c:pt>
                <c:pt idx="837">
                  <c:v>0.22102647108020748</c:v>
                </c:pt>
                <c:pt idx="838">
                  <c:v>0.24268160448434839</c:v>
                </c:pt>
                <c:pt idx="839">
                  <c:v>0.24570458258635672</c:v>
                </c:pt>
                <c:pt idx="840">
                  <c:v>0.2466978338564105</c:v>
                </c:pt>
                <c:pt idx="841">
                  <c:v>0.2487750522363493</c:v>
                </c:pt>
                <c:pt idx="842">
                  <c:v>0.2615067243163986</c:v>
                </c:pt>
                <c:pt idx="843">
                  <c:v>0.26650620200463288</c:v>
                </c:pt>
                <c:pt idx="844">
                  <c:v>0.27973461006515243</c:v>
                </c:pt>
                <c:pt idx="845">
                  <c:v>0.26088959503357884</c:v>
                </c:pt>
                <c:pt idx="846">
                  <c:v>0.26513127971486744</c:v>
                </c:pt>
                <c:pt idx="847">
                  <c:v>0.25741646685317099</c:v>
                </c:pt>
                <c:pt idx="848">
                  <c:v>0.2563191842699411</c:v>
                </c:pt>
                <c:pt idx="849">
                  <c:v>0.26324129646675953</c:v>
                </c:pt>
                <c:pt idx="850">
                  <c:v>0.24561003575887033</c:v>
                </c:pt>
                <c:pt idx="851">
                  <c:v>0.25723762959334173</c:v>
                </c:pt>
                <c:pt idx="852">
                  <c:v>0.28297319939995891</c:v>
                </c:pt>
                <c:pt idx="853">
                  <c:v>0.287626785847515</c:v>
                </c:pt>
                <c:pt idx="854">
                  <c:v>0.30674633742600943</c:v>
                </c:pt>
                <c:pt idx="855">
                  <c:v>0.32179953668808819</c:v>
                </c:pt>
                <c:pt idx="856">
                  <c:v>0.32251023395197159</c:v>
                </c:pt>
                <c:pt idx="857">
                  <c:v>0.31851728737965934</c:v>
                </c:pt>
                <c:pt idx="858">
                  <c:v>0.31967263483880087</c:v>
                </c:pt>
                <c:pt idx="859">
                  <c:v>0.34503588763343235</c:v>
                </c:pt>
                <c:pt idx="860">
                  <c:v>0.31692979667262411</c:v>
                </c:pt>
                <c:pt idx="861">
                  <c:v>0.3332829159232546</c:v>
                </c:pt>
                <c:pt idx="862">
                  <c:v>0.33258872177667809</c:v>
                </c:pt>
                <c:pt idx="863">
                  <c:v>0.33539579213231868</c:v>
                </c:pt>
                <c:pt idx="864">
                  <c:v>0.36229092311849925</c:v>
                </c:pt>
                <c:pt idx="865">
                  <c:v>0.36127034930237378</c:v>
                </c:pt>
                <c:pt idx="866">
                  <c:v>0.35636951355068014</c:v>
                </c:pt>
                <c:pt idx="867">
                  <c:v>0.34982312635362822</c:v>
                </c:pt>
                <c:pt idx="868">
                  <c:v>0.36689011343200767</c:v>
                </c:pt>
                <c:pt idx="869">
                  <c:v>0.37826893717315968</c:v>
                </c:pt>
                <c:pt idx="870">
                  <c:v>0.38634406459780302</c:v>
                </c:pt>
                <c:pt idx="871">
                  <c:v>0.3894561949550534</c:v>
                </c:pt>
                <c:pt idx="872">
                  <c:v>0.39775210720006432</c:v>
                </c:pt>
                <c:pt idx="873">
                  <c:v>0.42416967695171887</c:v>
                </c:pt>
                <c:pt idx="874">
                  <c:v>0.40186246863669672</c:v>
                </c:pt>
                <c:pt idx="875">
                  <c:v>0.41114397344742565</c:v>
                </c:pt>
                <c:pt idx="876">
                  <c:v>0.41220914820446525</c:v>
                </c:pt>
                <c:pt idx="877">
                  <c:v>0.41842490000271376</c:v>
                </c:pt>
                <c:pt idx="878">
                  <c:v>0.41984590833132318</c:v>
                </c:pt>
                <c:pt idx="879">
                  <c:v>0.40010558874567748</c:v>
                </c:pt>
                <c:pt idx="880">
                  <c:v>0.40791799190999128</c:v>
                </c:pt>
                <c:pt idx="881">
                  <c:v>0.40594528520346451</c:v>
                </c:pt>
                <c:pt idx="882">
                  <c:v>0.41807957861814932</c:v>
                </c:pt>
                <c:pt idx="883">
                  <c:v>0.40252347835427643</c:v>
                </c:pt>
                <c:pt idx="884">
                  <c:v>0.45709386179873468</c:v>
                </c:pt>
                <c:pt idx="885">
                  <c:v>0.48835103304823296</c:v>
                </c:pt>
                <c:pt idx="886">
                  <c:v>0.50397177128505954</c:v>
                </c:pt>
                <c:pt idx="887">
                  <c:v>0.50525449282076906</c:v>
                </c:pt>
                <c:pt idx="888">
                  <c:v>0.51581744198236701</c:v>
                </c:pt>
                <c:pt idx="889">
                  <c:v>0.52590530679362257</c:v>
                </c:pt>
                <c:pt idx="890">
                  <c:v>0.5249876321039052</c:v>
                </c:pt>
                <c:pt idx="891">
                  <c:v>0.51401676411834973</c:v>
                </c:pt>
                <c:pt idx="892">
                  <c:v>0.52893204902302626</c:v>
                </c:pt>
                <c:pt idx="893">
                  <c:v>0.54205645606474762</c:v>
                </c:pt>
                <c:pt idx="894">
                  <c:v>0.54304484919626916</c:v>
                </c:pt>
                <c:pt idx="895">
                  <c:v>0.55171224982165856</c:v>
                </c:pt>
                <c:pt idx="896">
                  <c:v>0.55772283201099693</c:v>
                </c:pt>
                <c:pt idx="897">
                  <c:v>0.55888374098003435</c:v>
                </c:pt>
                <c:pt idx="898">
                  <c:v>0.58340702520480736</c:v>
                </c:pt>
                <c:pt idx="899">
                  <c:v>0.57350447265533011</c:v>
                </c:pt>
                <c:pt idx="900">
                  <c:v>0.55407723259811714</c:v>
                </c:pt>
                <c:pt idx="901">
                  <c:v>0.55833652425519964</c:v>
                </c:pt>
                <c:pt idx="902">
                  <c:v>0.57134320109949521</c:v>
                </c:pt>
                <c:pt idx="903">
                  <c:v>0.55506882047250616</c:v>
                </c:pt>
                <c:pt idx="904">
                  <c:v>0.5452378135135918</c:v>
                </c:pt>
                <c:pt idx="905">
                  <c:v>0.54448220065777397</c:v>
                </c:pt>
                <c:pt idx="906">
                  <c:v>0.54281765272131788</c:v>
                </c:pt>
                <c:pt idx="907">
                  <c:v>0.55177835831551425</c:v>
                </c:pt>
                <c:pt idx="908">
                  <c:v>0.51738927342682028</c:v>
                </c:pt>
                <c:pt idx="909">
                  <c:v>0.51778007217953026</c:v>
                </c:pt>
                <c:pt idx="910">
                  <c:v>0.51829320139535484</c:v>
                </c:pt>
                <c:pt idx="911">
                  <c:v>0.52964648549486304</c:v>
                </c:pt>
                <c:pt idx="912">
                  <c:v>0.54029691023391491</c:v>
                </c:pt>
                <c:pt idx="913">
                  <c:v>0.53822263562767814</c:v>
                </c:pt>
                <c:pt idx="914">
                  <c:v>0.54372241185883041</c:v>
                </c:pt>
                <c:pt idx="915">
                  <c:v>0.51858321994829304</c:v>
                </c:pt>
                <c:pt idx="916">
                  <c:v>0.56243106185537084</c:v>
                </c:pt>
                <c:pt idx="917">
                  <c:v>0.55516552041990586</c:v>
                </c:pt>
                <c:pt idx="918">
                  <c:v>0.53293582687357988</c:v>
                </c:pt>
                <c:pt idx="919">
                  <c:v>0.54203659650376423</c:v>
                </c:pt>
                <c:pt idx="920">
                  <c:v>0.54438729121290319</c:v>
                </c:pt>
                <c:pt idx="921">
                  <c:v>0.53945979585543891</c:v>
                </c:pt>
                <c:pt idx="922">
                  <c:v>0.52774133748162433</c:v>
                </c:pt>
                <c:pt idx="923">
                  <c:v>0.52516461169436968</c:v>
                </c:pt>
                <c:pt idx="924">
                  <c:v>0.52325319010074978</c:v>
                </c:pt>
                <c:pt idx="925">
                  <c:v>0.4851300975845097</c:v>
                </c:pt>
                <c:pt idx="926">
                  <c:v>0.50706245033745012</c:v>
                </c:pt>
                <c:pt idx="927">
                  <c:v>0.49952259207985322</c:v>
                </c:pt>
                <c:pt idx="928">
                  <c:v>0.49573253845461862</c:v>
                </c:pt>
                <c:pt idx="929">
                  <c:v>0.49914187517848252</c:v>
                </c:pt>
                <c:pt idx="930">
                  <c:v>0.5166254542602694</c:v>
                </c:pt>
                <c:pt idx="931">
                  <c:v>0.51682172435570239</c:v>
                </c:pt>
                <c:pt idx="932">
                  <c:v>0.5458609493862252</c:v>
                </c:pt>
                <c:pt idx="933">
                  <c:v>0.53416874894458588</c:v>
                </c:pt>
                <c:pt idx="934">
                  <c:v>0.52621721514538133</c:v>
                </c:pt>
                <c:pt idx="935">
                  <c:v>0.52763799809624012</c:v>
                </c:pt>
                <c:pt idx="936">
                  <c:v>0.50019126733368646</c:v>
                </c:pt>
                <c:pt idx="937">
                  <c:v>0.49819290072520067</c:v>
                </c:pt>
                <c:pt idx="938">
                  <c:v>0.48741520056746496</c:v>
                </c:pt>
                <c:pt idx="939">
                  <c:v>0.4556421778907675</c:v>
                </c:pt>
                <c:pt idx="940">
                  <c:v>0.4547401541845551</c:v>
                </c:pt>
                <c:pt idx="941">
                  <c:v>0.45639593927234812</c:v>
                </c:pt>
                <c:pt idx="942">
                  <c:v>0.44227135802165529</c:v>
                </c:pt>
                <c:pt idx="943">
                  <c:v>0.45234680592517951</c:v>
                </c:pt>
                <c:pt idx="944">
                  <c:v>0.46832390662310414</c:v>
                </c:pt>
                <c:pt idx="945">
                  <c:v>0.48920823642125871</c:v>
                </c:pt>
                <c:pt idx="946">
                  <c:v>0.51025729100375539</c:v>
                </c:pt>
                <c:pt idx="947">
                  <c:v>0.4461128879286107</c:v>
                </c:pt>
                <c:pt idx="948">
                  <c:v>0.43763987236738966</c:v>
                </c:pt>
                <c:pt idx="949">
                  <c:v>0.44445103838608702</c:v>
                </c:pt>
                <c:pt idx="950">
                  <c:v>0.45472235778085413</c:v>
                </c:pt>
                <c:pt idx="951">
                  <c:v>0.46487364099748746</c:v>
                </c:pt>
                <c:pt idx="952">
                  <c:v>0.42677563193073215</c:v>
                </c:pt>
                <c:pt idx="953">
                  <c:v>0.41790815249702279</c:v>
                </c:pt>
                <c:pt idx="954">
                  <c:v>0.41390266469405745</c:v>
                </c:pt>
                <c:pt idx="955">
                  <c:v>0.39955437703245306</c:v>
                </c:pt>
                <c:pt idx="956">
                  <c:v>0.39530308967418315</c:v>
                </c:pt>
                <c:pt idx="957">
                  <c:v>0.39564904043704813</c:v>
                </c:pt>
                <c:pt idx="958">
                  <c:v>0.38333379805959433</c:v>
                </c:pt>
                <c:pt idx="959">
                  <c:v>0.33305903325902286</c:v>
                </c:pt>
                <c:pt idx="960">
                  <c:v>0.32476128033397839</c:v>
                </c:pt>
                <c:pt idx="961">
                  <c:v>0.323175036233811</c:v>
                </c:pt>
                <c:pt idx="962">
                  <c:v>0.32916937142588087</c:v>
                </c:pt>
                <c:pt idx="963">
                  <c:v>0.32840842332564169</c:v>
                </c:pt>
                <c:pt idx="964">
                  <c:v>0.32005157504161763</c:v>
                </c:pt>
                <c:pt idx="965">
                  <c:v>0.371297722399415</c:v>
                </c:pt>
                <c:pt idx="966">
                  <c:v>0.36605469211253344</c:v>
                </c:pt>
                <c:pt idx="967">
                  <c:v>0.36724075912583487</c:v>
                </c:pt>
                <c:pt idx="968">
                  <c:v>0.35362739139372573</c:v>
                </c:pt>
                <c:pt idx="969">
                  <c:v>0.36189114448037996</c:v>
                </c:pt>
                <c:pt idx="970">
                  <c:v>0.36355094602783883</c:v>
                </c:pt>
                <c:pt idx="971">
                  <c:v>0.37734208439491312</c:v>
                </c:pt>
                <c:pt idx="972">
                  <c:v>0.37619000307619049</c:v>
                </c:pt>
                <c:pt idx="973">
                  <c:v>0.37189812965279384</c:v>
                </c:pt>
                <c:pt idx="974">
                  <c:v>0.3810172482425267</c:v>
                </c:pt>
                <c:pt idx="975">
                  <c:v>0.38912813908797478</c:v>
                </c:pt>
                <c:pt idx="976">
                  <c:v>0.39251214671290841</c:v>
                </c:pt>
                <c:pt idx="977">
                  <c:v>0.40068028424701452</c:v>
                </c:pt>
                <c:pt idx="978">
                  <c:v>0.38571390030636188</c:v>
                </c:pt>
                <c:pt idx="979">
                  <c:v>0.38653083419367168</c:v>
                </c:pt>
                <c:pt idx="980">
                  <c:v>0.35950743345871622</c:v>
                </c:pt>
                <c:pt idx="981">
                  <c:v>0.3328459690795017</c:v>
                </c:pt>
                <c:pt idx="982">
                  <c:v>0.31098348033854922</c:v>
                </c:pt>
                <c:pt idx="983">
                  <c:v>0.30238720423342502</c:v>
                </c:pt>
                <c:pt idx="984">
                  <c:v>0.34238564328041515</c:v>
                </c:pt>
                <c:pt idx="985">
                  <c:v>0.32674824709980133</c:v>
                </c:pt>
                <c:pt idx="986">
                  <c:v>0.32398689879532239</c:v>
                </c:pt>
                <c:pt idx="987">
                  <c:v>0.32529913565056062</c:v>
                </c:pt>
                <c:pt idx="988">
                  <c:v>0.33026797325699547</c:v>
                </c:pt>
                <c:pt idx="989">
                  <c:v>0.33445052918565465</c:v>
                </c:pt>
                <c:pt idx="990">
                  <c:v>0.32872806840983648</c:v>
                </c:pt>
                <c:pt idx="991">
                  <c:v>0.3215018253909272</c:v>
                </c:pt>
                <c:pt idx="992">
                  <c:v>0.26978351680792256</c:v>
                </c:pt>
                <c:pt idx="993">
                  <c:v>0.27630753568915634</c:v>
                </c:pt>
                <c:pt idx="994">
                  <c:v>0.36004927740532278</c:v>
                </c:pt>
                <c:pt idx="995">
                  <c:v>0.35497780877572099</c:v>
                </c:pt>
                <c:pt idx="996">
                  <c:v>0.33701843760645589</c:v>
                </c:pt>
                <c:pt idx="997">
                  <c:v>0.3227624882306917</c:v>
                </c:pt>
                <c:pt idx="998">
                  <c:v>0.27696048641871945</c:v>
                </c:pt>
                <c:pt idx="999">
                  <c:v>0.29304608922692421</c:v>
                </c:pt>
                <c:pt idx="1000">
                  <c:v>0.2895477202009647</c:v>
                </c:pt>
                <c:pt idx="1001">
                  <c:v>0.29462566822899916</c:v>
                </c:pt>
                <c:pt idx="1002">
                  <c:v>0.30509889270311186</c:v>
                </c:pt>
                <c:pt idx="1003">
                  <c:v>0.31916615328454406</c:v>
                </c:pt>
                <c:pt idx="1004">
                  <c:v>0.33087589633000175</c:v>
                </c:pt>
                <c:pt idx="1005">
                  <c:v>0.34510258573373104</c:v>
                </c:pt>
                <c:pt idx="1006">
                  <c:v>0.35370402554677483</c:v>
                </c:pt>
                <c:pt idx="1007">
                  <c:v>0.36308035858009563</c:v>
                </c:pt>
                <c:pt idx="1008">
                  <c:v>0.41055856938647212</c:v>
                </c:pt>
                <c:pt idx="1009">
                  <c:v>0.40625563767768313</c:v>
                </c:pt>
                <c:pt idx="1010">
                  <c:v>0.40520881263126146</c:v>
                </c:pt>
                <c:pt idx="1011">
                  <c:v>0.39840131703887577</c:v>
                </c:pt>
                <c:pt idx="1012">
                  <c:v>0.39371672154558385</c:v>
                </c:pt>
                <c:pt idx="1013">
                  <c:v>0.43273053606267242</c:v>
                </c:pt>
                <c:pt idx="1014">
                  <c:v>0.44989174034559526</c:v>
                </c:pt>
                <c:pt idx="1015">
                  <c:v>0.44391937726355657</c:v>
                </c:pt>
                <c:pt idx="1016">
                  <c:v>0.43711663326899869</c:v>
                </c:pt>
                <c:pt idx="1017">
                  <c:v>0.43802405541875283</c:v>
                </c:pt>
                <c:pt idx="1018">
                  <c:v>0.46211669420092993</c:v>
                </c:pt>
                <c:pt idx="1019">
                  <c:v>0.46125770935225135</c:v>
                </c:pt>
                <c:pt idx="1020">
                  <c:v>0.42700267925030411</c:v>
                </c:pt>
                <c:pt idx="1021">
                  <c:v>0.42853072639966366</c:v>
                </c:pt>
                <c:pt idx="1022">
                  <c:v>0.43070938794619529</c:v>
                </c:pt>
                <c:pt idx="1023">
                  <c:v>0.43059847129045786</c:v>
                </c:pt>
                <c:pt idx="1024">
                  <c:v>0.43089221571298325</c:v>
                </c:pt>
                <c:pt idx="1025">
                  <c:v>0.44545471891500887</c:v>
                </c:pt>
                <c:pt idx="1026">
                  <c:v>0.45818578635236668</c:v>
                </c:pt>
                <c:pt idx="1027">
                  <c:v>0.47454459435609969</c:v>
                </c:pt>
                <c:pt idx="1028">
                  <c:v>0.48724225048006908</c:v>
                </c:pt>
                <c:pt idx="1029">
                  <c:v>0.5141925108606783</c:v>
                </c:pt>
                <c:pt idx="1030">
                  <c:v>0.50192028363371743</c:v>
                </c:pt>
                <c:pt idx="1031">
                  <c:v>0.48668126715003901</c:v>
                </c:pt>
                <c:pt idx="1032">
                  <c:v>0.4899464359148758</c:v>
                </c:pt>
                <c:pt idx="1033">
                  <c:v>0.47789983984190981</c:v>
                </c:pt>
                <c:pt idx="1034">
                  <c:v>0.49384039966446247</c:v>
                </c:pt>
                <c:pt idx="1035">
                  <c:v>0.49049488030388999</c:v>
                </c:pt>
                <c:pt idx="1036">
                  <c:v>0.49505959666499544</c:v>
                </c:pt>
                <c:pt idx="1037">
                  <c:v>0.47858992543060686</c:v>
                </c:pt>
                <c:pt idx="1038">
                  <c:v>0.48242831839823475</c:v>
                </c:pt>
                <c:pt idx="1039">
                  <c:v>0.51631779798656774</c:v>
                </c:pt>
                <c:pt idx="1040">
                  <c:v>0.51832640439156985</c:v>
                </c:pt>
                <c:pt idx="1041">
                  <c:v>0.56732261797232519</c:v>
                </c:pt>
                <c:pt idx="1042">
                  <c:v>0.58354860796402985</c:v>
                </c:pt>
                <c:pt idx="1043">
                  <c:v>0.57246776470142646</c:v>
                </c:pt>
                <c:pt idx="1044">
                  <c:v>0.5731979155258643</c:v>
                </c:pt>
                <c:pt idx="1045">
                  <c:v>0.57384512170158009</c:v>
                </c:pt>
                <c:pt idx="1046">
                  <c:v>0.59570172991556736</c:v>
                </c:pt>
                <c:pt idx="1047">
                  <c:v>0.63171755400504026</c:v>
                </c:pt>
                <c:pt idx="1048">
                  <c:v>0.63031299662474649</c:v>
                </c:pt>
                <c:pt idx="1049">
                  <c:v>0.65118641790246601</c:v>
                </c:pt>
                <c:pt idx="1050">
                  <c:v>0.64254178294653597</c:v>
                </c:pt>
                <c:pt idx="1051">
                  <c:v>0.65043043201202788</c:v>
                </c:pt>
                <c:pt idx="1052">
                  <c:v>0.65106833721008273</c:v>
                </c:pt>
                <c:pt idx="1053">
                  <c:v>0.64871807489918365</c:v>
                </c:pt>
                <c:pt idx="1054">
                  <c:v>0.65332653864266144</c:v>
                </c:pt>
                <c:pt idx="1055">
                  <c:v>0.64914987880810382</c:v>
                </c:pt>
                <c:pt idx="1056">
                  <c:v>0.65279240239096126</c:v>
                </c:pt>
                <c:pt idx="1057">
                  <c:v>0.65877630695281897</c:v>
                </c:pt>
                <c:pt idx="1058">
                  <c:v>0.69813222779003614</c:v>
                </c:pt>
                <c:pt idx="1059">
                  <c:v>0.70797255758964917</c:v>
                </c:pt>
                <c:pt idx="1060">
                  <c:v>0.67604427622978425</c:v>
                </c:pt>
                <c:pt idx="1061">
                  <c:v>0.67325818051247976</c:v>
                </c:pt>
                <c:pt idx="1062">
                  <c:v>0.67062786729427593</c:v>
                </c:pt>
                <c:pt idx="1063">
                  <c:v>0.68175035346681079</c:v>
                </c:pt>
                <c:pt idx="1064">
                  <c:v>0.70197300543132768</c:v>
                </c:pt>
                <c:pt idx="1065">
                  <c:v>0.70241516382481461</c:v>
                </c:pt>
                <c:pt idx="1066">
                  <c:v>0.70863964666065127</c:v>
                </c:pt>
                <c:pt idx="1067">
                  <c:v>0.71315873140082431</c:v>
                </c:pt>
                <c:pt idx="1068">
                  <c:v>0.71152895676722161</c:v>
                </c:pt>
                <c:pt idx="1069">
                  <c:v>0.70804260166073019</c:v>
                </c:pt>
                <c:pt idx="1070">
                  <c:v>0.70590121203347167</c:v>
                </c:pt>
                <c:pt idx="1071">
                  <c:v>0.71068469939502499</c:v>
                </c:pt>
                <c:pt idx="1072">
                  <c:v>0.71287774967359629</c:v>
                </c:pt>
                <c:pt idx="1073">
                  <c:v>0.70022820642698669</c:v>
                </c:pt>
                <c:pt idx="1074">
                  <c:v>0.67871758138780813</c:v>
                </c:pt>
                <c:pt idx="1075">
                  <c:v>0.64783827805819449</c:v>
                </c:pt>
                <c:pt idx="1076">
                  <c:v>0.65275331881605925</c:v>
                </c:pt>
                <c:pt idx="1077">
                  <c:v>0.65283385774605251</c:v>
                </c:pt>
                <c:pt idx="1078">
                  <c:v>0.67238871949557777</c:v>
                </c:pt>
                <c:pt idx="1079">
                  <c:v>0.67518066613517247</c:v>
                </c:pt>
                <c:pt idx="1080">
                  <c:v>0.67393929896441773</c:v>
                </c:pt>
                <c:pt idx="1081">
                  <c:v>0.67330564271362059</c:v>
                </c:pt>
                <c:pt idx="1082">
                  <c:v>0.66927150463491258</c:v>
                </c:pt>
                <c:pt idx="1083">
                  <c:v>0.66683447289553399</c:v>
                </c:pt>
                <c:pt idx="1084">
                  <c:v>0.66061727193553588</c:v>
                </c:pt>
                <c:pt idx="1085">
                  <c:v>0.65730752526432135</c:v>
                </c:pt>
                <c:pt idx="1086">
                  <c:v>0.68415880973293763</c:v>
                </c:pt>
                <c:pt idx="1087">
                  <c:v>0.68618417084323702</c:v>
                </c:pt>
                <c:pt idx="1088">
                  <c:v>0.68641694297127287</c:v>
                </c:pt>
                <c:pt idx="1089">
                  <c:v>0.69144907421605473</c:v>
                </c:pt>
                <c:pt idx="1090">
                  <c:v>0.69318559934032409</c:v>
                </c:pt>
                <c:pt idx="1091">
                  <c:v>0.70135303312179298</c:v>
                </c:pt>
                <c:pt idx="1092">
                  <c:v>0.69585582173805538</c:v>
                </c:pt>
                <c:pt idx="1093">
                  <c:v>0.69062115792112833</c:v>
                </c:pt>
                <c:pt idx="1094">
                  <c:v>0.68359534510968989</c:v>
                </c:pt>
                <c:pt idx="1095">
                  <c:v>0.66556093255860815</c:v>
                </c:pt>
                <c:pt idx="1096">
                  <c:v>0.67524001008833701</c:v>
                </c:pt>
                <c:pt idx="1097">
                  <c:v>0.66997949402259038</c:v>
                </c:pt>
                <c:pt idx="1098">
                  <c:v>0.67278816371382122</c:v>
                </c:pt>
                <c:pt idx="1099">
                  <c:v>0.69421959095975916</c:v>
                </c:pt>
                <c:pt idx="1100">
                  <c:v>0.68814425703345028</c:v>
                </c:pt>
                <c:pt idx="1101">
                  <c:v>0.68693385460603307</c:v>
                </c:pt>
                <c:pt idx="1102">
                  <c:v>0.67396902034471307</c:v>
                </c:pt>
                <c:pt idx="1103">
                  <c:v>0.67387126468257852</c:v>
                </c:pt>
                <c:pt idx="1104">
                  <c:v>0.66940253282032391</c:v>
                </c:pt>
                <c:pt idx="1105">
                  <c:v>0.64885383685472375</c:v>
                </c:pt>
                <c:pt idx="1106">
                  <c:v>0.65423754862461414</c:v>
                </c:pt>
                <c:pt idx="1107">
                  <c:v>0.59625078749382188</c:v>
                </c:pt>
                <c:pt idx="1108">
                  <c:v>0.55804957766043051</c:v>
                </c:pt>
                <c:pt idx="1109">
                  <c:v>0.57069718586037088</c:v>
                </c:pt>
                <c:pt idx="1110">
                  <c:v>0.56935532002986111</c:v>
                </c:pt>
                <c:pt idx="1111">
                  <c:v>0.58422925458697961</c:v>
                </c:pt>
                <c:pt idx="1112">
                  <c:v>0.59253276362427021</c:v>
                </c:pt>
                <c:pt idx="1113">
                  <c:v>0.58041669665680085</c:v>
                </c:pt>
                <c:pt idx="1114">
                  <c:v>0.58408573265870878</c:v>
                </c:pt>
                <c:pt idx="1115">
                  <c:v>0.47542627095308476</c:v>
                </c:pt>
                <c:pt idx="1116">
                  <c:v>0.4770003317501586</c:v>
                </c:pt>
                <c:pt idx="1117">
                  <c:v>0.50330361031045889</c:v>
                </c:pt>
                <c:pt idx="1118">
                  <c:v>0.51243963860226849</c:v>
                </c:pt>
                <c:pt idx="1119">
                  <c:v>0.47332522840936836</c:v>
                </c:pt>
                <c:pt idx="1120">
                  <c:v>0.46884582345493447</c:v>
                </c:pt>
                <c:pt idx="1121">
                  <c:v>0.48665389493414374</c:v>
                </c:pt>
                <c:pt idx="1122">
                  <c:v>0.46876093338632252</c:v>
                </c:pt>
                <c:pt idx="1123">
                  <c:v>0.47583930481091263</c:v>
                </c:pt>
                <c:pt idx="1124">
                  <c:v>0.47274667392402248</c:v>
                </c:pt>
                <c:pt idx="1125">
                  <c:v>0.45321907517583521</c:v>
                </c:pt>
                <c:pt idx="1126">
                  <c:v>0.46116576641443557</c:v>
                </c:pt>
                <c:pt idx="1127">
                  <c:v>0.46192156531304773</c:v>
                </c:pt>
                <c:pt idx="1128">
                  <c:v>0.43813002687841168</c:v>
                </c:pt>
                <c:pt idx="1129">
                  <c:v>0.42756659863461161</c:v>
                </c:pt>
                <c:pt idx="1130">
                  <c:v>0.43273916236756077</c:v>
                </c:pt>
                <c:pt idx="1131">
                  <c:v>0.42903267518677418</c:v>
                </c:pt>
                <c:pt idx="1132">
                  <c:v>0.4208991131782111</c:v>
                </c:pt>
                <c:pt idx="1133">
                  <c:v>0.41030543140089215</c:v>
                </c:pt>
                <c:pt idx="1134">
                  <c:v>0.39524453947883387</c:v>
                </c:pt>
                <c:pt idx="1135">
                  <c:v>0.39842001298001956</c:v>
                </c:pt>
                <c:pt idx="1136">
                  <c:v>0.4029564363734659</c:v>
                </c:pt>
                <c:pt idx="1137">
                  <c:v>0.42270922723647525</c:v>
                </c:pt>
                <c:pt idx="1138">
                  <c:v>0.42274891749685106</c:v>
                </c:pt>
                <c:pt idx="1139">
                  <c:v>0.42457857947306654</c:v>
                </c:pt>
                <c:pt idx="1140">
                  <c:v>0.48738382849309742</c:v>
                </c:pt>
                <c:pt idx="1141">
                  <c:v>0.51298007778721721</c:v>
                </c:pt>
                <c:pt idx="1142">
                  <c:v>0.51077108686452743</c:v>
                </c:pt>
                <c:pt idx="1143">
                  <c:v>0.467876452380798</c:v>
                </c:pt>
                <c:pt idx="1144">
                  <c:v>0.4200128444839652</c:v>
                </c:pt>
                <c:pt idx="1145">
                  <c:v>0.41269206953590415</c:v>
                </c:pt>
                <c:pt idx="1146">
                  <c:v>0.38286399414077316</c:v>
                </c:pt>
                <c:pt idx="1147">
                  <c:v>0.34905781859227053</c:v>
                </c:pt>
                <c:pt idx="1148">
                  <c:v>0.4674291431516519</c:v>
                </c:pt>
                <c:pt idx="1149">
                  <c:v>0.49548676000267561</c:v>
                </c:pt>
                <c:pt idx="1150">
                  <c:v>0.51279785101461184</c:v>
                </c:pt>
                <c:pt idx="1151">
                  <c:v>0.54608376150298421</c:v>
                </c:pt>
                <c:pt idx="1152">
                  <c:v>0.54554854268620467</c:v>
                </c:pt>
                <c:pt idx="1153">
                  <c:v>0.54570263924086393</c:v>
                </c:pt>
                <c:pt idx="1154">
                  <c:v>0.54556057153748772</c:v>
                </c:pt>
                <c:pt idx="1155">
                  <c:v>0.5338764724571563</c:v>
                </c:pt>
                <c:pt idx="1156">
                  <c:v>0.54219749322782973</c:v>
                </c:pt>
                <c:pt idx="1157">
                  <c:v>0.5709640852147394</c:v>
                </c:pt>
                <c:pt idx="1158">
                  <c:v>0.5768899173631501</c:v>
                </c:pt>
                <c:pt idx="1159">
                  <c:v>0.58912487194408658</c:v>
                </c:pt>
                <c:pt idx="1160">
                  <c:v>0.5911389932553256</c:v>
                </c:pt>
                <c:pt idx="1161">
                  <c:v>0.58929402940003273</c:v>
                </c:pt>
                <c:pt idx="1162">
                  <c:v>0.5822705919622102</c:v>
                </c:pt>
                <c:pt idx="1163">
                  <c:v>0.57981596235154975</c:v>
                </c:pt>
                <c:pt idx="1164">
                  <c:v>0.57810847699695023</c:v>
                </c:pt>
                <c:pt idx="1165">
                  <c:v>0.58422616315383191</c:v>
                </c:pt>
                <c:pt idx="1166">
                  <c:v>0.58904970744876195</c:v>
                </c:pt>
                <c:pt idx="1167">
                  <c:v>0.56572370142522554</c:v>
                </c:pt>
                <c:pt idx="1168">
                  <c:v>0.5708339928597107</c:v>
                </c:pt>
                <c:pt idx="1169">
                  <c:v>0.56717204295307322</c:v>
                </c:pt>
                <c:pt idx="1170">
                  <c:v>0.57096156386292818</c:v>
                </c:pt>
                <c:pt idx="1171">
                  <c:v>0.57890731487159697</c:v>
                </c:pt>
                <c:pt idx="1172">
                  <c:v>0.57686236612999842</c:v>
                </c:pt>
                <c:pt idx="1173">
                  <c:v>0.57725160028056621</c:v>
                </c:pt>
                <c:pt idx="1174">
                  <c:v>0.57762326737338021</c:v>
                </c:pt>
                <c:pt idx="1175">
                  <c:v>0.59112313860918975</c:v>
                </c:pt>
                <c:pt idx="1176">
                  <c:v>0.59643825592642175</c:v>
                </c:pt>
                <c:pt idx="1177">
                  <c:v>0.59305708006708957</c:v>
                </c:pt>
                <c:pt idx="1178">
                  <c:v>0.59593242425280435</c:v>
                </c:pt>
                <c:pt idx="1179">
                  <c:v>0.602258696457457</c:v>
                </c:pt>
                <c:pt idx="1180">
                  <c:v>0.60123813462979969</c:v>
                </c:pt>
                <c:pt idx="1181">
                  <c:v>0.62878824339712924</c:v>
                </c:pt>
                <c:pt idx="1182">
                  <c:v>0.63404580259980459</c:v>
                </c:pt>
                <c:pt idx="1183">
                  <c:v>0.63116130786756508</c:v>
                </c:pt>
                <c:pt idx="1184">
                  <c:v>0.62946815679097645</c:v>
                </c:pt>
                <c:pt idx="1185">
                  <c:v>0.65457262029716867</c:v>
                </c:pt>
                <c:pt idx="1186">
                  <c:v>0.65464945699220611</c:v>
                </c:pt>
                <c:pt idx="1187">
                  <c:v>0.65486953428777805</c:v>
                </c:pt>
                <c:pt idx="1188">
                  <c:v>0.65941930930388593</c:v>
                </c:pt>
                <c:pt idx="1189">
                  <c:v>0.657652187363021</c:v>
                </c:pt>
                <c:pt idx="1190">
                  <c:v>0.64253465672609944</c:v>
                </c:pt>
              </c:numCache>
            </c:numRef>
          </c:val>
          <c:smooth val="0"/>
        </c:ser>
        <c:dLbls>
          <c:showLegendKey val="0"/>
          <c:showVal val="0"/>
          <c:showCatName val="0"/>
          <c:showSerName val="0"/>
          <c:showPercent val="0"/>
          <c:showBubbleSize val="0"/>
        </c:dLbls>
        <c:smooth val="0"/>
        <c:axId val="287433536"/>
        <c:axId val="287434096"/>
      </c:lineChart>
      <c:dateAx>
        <c:axId val="287433536"/>
        <c:scaling>
          <c:orientation val="minMax"/>
        </c:scaling>
        <c:delete val="0"/>
        <c:axPos val="b"/>
        <c:numFmt formatCode="mmm\-yy" sourceLinked="0"/>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434096"/>
        <c:crosses val="autoZero"/>
        <c:auto val="1"/>
        <c:lblOffset val="100"/>
        <c:baseTimeUnit val="days"/>
        <c:majorUnit val="4"/>
        <c:majorTimeUnit val="months"/>
      </c:dateAx>
      <c:valAx>
        <c:axId val="287434096"/>
        <c:scaling>
          <c:orientation val="minMax"/>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433536"/>
        <c:crosses val="autoZero"/>
        <c:crossBetween val="between"/>
      </c:valAx>
      <c:spPr>
        <a:noFill/>
        <a:ln>
          <a:noFill/>
        </a:ln>
        <a:effectLst/>
      </c:spPr>
    </c:plotArea>
    <c:legend>
      <c:legendPos val="b"/>
      <c:overlay val="0"/>
      <c:spPr>
        <a:no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userShapes r:id="rId4"/>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r>
              <a:rPr lang="en-US" b="1" u="sng"/>
              <a:t>S&amp;P 500 Sector Returns</a:t>
            </a:r>
          </a:p>
        </c:rich>
      </c:tx>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'[Presentation Data (1).xlsx]Since_Election_Sectors'!$Q$10</c:f>
              <c:strCache>
                <c:ptCount val="1"/>
                <c:pt idx="0">
                  <c:v>Since Election</c:v>
                </c:pt>
              </c:strCache>
            </c:strRef>
          </c:tx>
          <c:spPr>
            <a:solidFill>
              <a:schemeClr val="accent1"/>
            </a:solidFill>
            <a:ln>
              <a:noFill/>
            </a:ln>
            <a:effectLst/>
          </c:spPr>
          <c:invertIfNegative val="0"/>
          <c:cat>
            <c:strRef>
              <c:f>'[Presentation Data (1).xlsx]Since_Election_Sectors'!$R$9:$AB$9</c:f>
              <c:strCache>
                <c:ptCount val="11"/>
                <c:pt idx="0">
                  <c:v>Energy (XLE)</c:v>
                </c:pt>
                <c:pt idx="1">
                  <c:v>Financials (XLF)</c:v>
                </c:pt>
                <c:pt idx="2">
                  <c:v>Consumer Staples (XLP)</c:v>
                </c:pt>
                <c:pt idx="3">
                  <c:v>Real Estate (XLRE)</c:v>
                </c:pt>
                <c:pt idx="4">
                  <c:v>Industrials (XLI)</c:v>
                </c:pt>
                <c:pt idx="5">
                  <c:v>S&amp;P 500 Index</c:v>
                </c:pt>
                <c:pt idx="6">
                  <c:v>Consumer Discretionary (XLY)</c:v>
                </c:pt>
                <c:pt idx="7">
                  <c:v>Materials (XLB)</c:v>
                </c:pt>
                <c:pt idx="8">
                  <c:v>Utilities (XLU)</c:v>
                </c:pt>
                <c:pt idx="9">
                  <c:v>Health Care (XLV)</c:v>
                </c:pt>
                <c:pt idx="10">
                  <c:v>Technology (XLK)</c:v>
                </c:pt>
              </c:strCache>
            </c:strRef>
          </c:cat>
          <c:val>
            <c:numRef>
              <c:f>'[Presentation Data (1).xlsx]Since_Election_Sectors'!$R$10:$AB$10</c:f>
              <c:numCache>
                <c:formatCode>0%</c:formatCode>
                <c:ptCount val="11"/>
                <c:pt idx="0">
                  <c:v>-8.2804385458741997E-2</c:v>
                </c:pt>
                <c:pt idx="1">
                  <c:v>0.23911955977989002</c:v>
                </c:pt>
                <c:pt idx="2">
                  <c:v>4.3074003795066339E-2</c:v>
                </c:pt>
                <c:pt idx="3">
                  <c:v>7.3011734028683245E-2</c:v>
                </c:pt>
                <c:pt idx="4">
                  <c:v>0.17711733379144468</c:v>
                </c:pt>
                <c:pt idx="5">
                  <c:v>0.1575043466881042</c:v>
                </c:pt>
                <c:pt idx="6">
                  <c:v>0.14273027150469425</c:v>
                </c:pt>
                <c:pt idx="7">
                  <c:v>0.17287346593313588</c:v>
                </c:pt>
                <c:pt idx="8">
                  <c:v>0.11450071181614796</c:v>
                </c:pt>
                <c:pt idx="9">
                  <c:v>0.18809419335966066</c:v>
                </c:pt>
                <c:pt idx="10">
                  <c:v>0.23982282218941162</c:v>
                </c:pt>
              </c:numCache>
            </c:numRef>
          </c:val>
        </c:ser>
        <c:ser>
          <c:idx val="1"/>
          <c:order val="1"/>
          <c:tx>
            <c:strRef>
              <c:f>'[Presentation Data (1).xlsx]Since_Election_Sectors'!$Q$11</c:f>
              <c:strCache>
                <c:ptCount val="1"/>
                <c:pt idx="0">
                  <c:v>YTD</c:v>
                </c:pt>
              </c:strCache>
            </c:strRef>
          </c:tx>
          <c:spPr>
            <a:solidFill>
              <a:schemeClr val="accent2"/>
            </a:solidFill>
            <a:ln>
              <a:noFill/>
            </a:ln>
            <a:effectLst/>
          </c:spPr>
          <c:invertIfNegative val="0"/>
          <c:cat>
            <c:strRef>
              <c:f>'[Presentation Data (1).xlsx]Since_Election_Sectors'!$R$9:$AB$9</c:f>
              <c:strCache>
                <c:ptCount val="11"/>
                <c:pt idx="0">
                  <c:v>Energy (XLE)</c:v>
                </c:pt>
                <c:pt idx="1">
                  <c:v>Financials (XLF)</c:v>
                </c:pt>
                <c:pt idx="2">
                  <c:v>Consumer Staples (XLP)</c:v>
                </c:pt>
                <c:pt idx="3">
                  <c:v>Real Estate (XLRE)</c:v>
                </c:pt>
                <c:pt idx="4">
                  <c:v>Industrials (XLI)</c:v>
                </c:pt>
                <c:pt idx="5">
                  <c:v>S&amp;P 500 Index</c:v>
                </c:pt>
                <c:pt idx="6">
                  <c:v>Consumer Discretionary (XLY)</c:v>
                </c:pt>
                <c:pt idx="7">
                  <c:v>Materials (XLB)</c:v>
                </c:pt>
                <c:pt idx="8">
                  <c:v>Utilities (XLU)</c:v>
                </c:pt>
                <c:pt idx="9">
                  <c:v>Health Care (XLV)</c:v>
                </c:pt>
                <c:pt idx="10">
                  <c:v>Technology (XLK)</c:v>
                </c:pt>
              </c:strCache>
            </c:strRef>
          </c:cat>
          <c:val>
            <c:numRef>
              <c:f>'[Presentation Data (1).xlsx]Since_Election_Sectors'!$R$11:$AB$11</c:f>
              <c:numCache>
                <c:formatCode>0%</c:formatCode>
                <c:ptCount val="11"/>
                <c:pt idx="0">
                  <c:v>-0.16528817119600897</c:v>
                </c:pt>
                <c:pt idx="1">
                  <c:v>5.359421522756265E-2</c:v>
                </c:pt>
                <c:pt idx="2">
                  <c:v>5.9152215799614653E-2</c:v>
                </c:pt>
                <c:pt idx="3">
                  <c:v>6.709886547811994E-2</c:v>
                </c:pt>
                <c:pt idx="4">
                  <c:v>9.4743569260265101E-2</c:v>
                </c:pt>
                <c:pt idx="5">
                  <c:v>9.6871775111500982E-2</c:v>
                </c:pt>
                <c:pt idx="6">
                  <c:v>0.10002442598925254</c:v>
                </c:pt>
                <c:pt idx="7">
                  <c:v>0.10882176435287053</c:v>
                </c:pt>
                <c:pt idx="8">
                  <c:v>0.13106295149638791</c:v>
                </c:pt>
                <c:pt idx="9">
                  <c:v>0.16308705612829325</c:v>
                </c:pt>
                <c:pt idx="10">
                  <c:v>0.20475507276081167</c:v>
                </c:pt>
              </c:numCache>
            </c:numRef>
          </c:val>
        </c:ser>
        <c:dLbls>
          <c:showLegendKey val="0"/>
          <c:showVal val="0"/>
          <c:showCatName val="0"/>
          <c:showSerName val="0"/>
          <c:showPercent val="0"/>
          <c:showBubbleSize val="0"/>
        </c:dLbls>
        <c:gapWidth val="182"/>
        <c:axId val="273633888"/>
        <c:axId val="273634448"/>
      </c:barChart>
      <c:catAx>
        <c:axId val="273633888"/>
        <c:scaling>
          <c:orientation val="minMax"/>
        </c:scaling>
        <c:delete val="0"/>
        <c:axPos val="l"/>
        <c:numFmt formatCode="General" sourceLinked="1"/>
        <c:majorTickMark val="none"/>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73634448"/>
        <c:crosses val="autoZero"/>
        <c:auto val="1"/>
        <c:lblAlgn val="ctr"/>
        <c:lblOffset val="100"/>
        <c:noMultiLvlLbl val="0"/>
      </c:catAx>
      <c:valAx>
        <c:axId val="273634448"/>
        <c:scaling>
          <c:orientation val="minMax"/>
        </c:scaling>
        <c:delete val="0"/>
        <c:axPos val="b"/>
        <c:numFmt formatCode="0%"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633888"/>
        <c:crosses val="autoZero"/>
        <c:crossBetween val="between"/>
      </c:valAx>
      <c:spPr>
        <a:noFill/>
        <a:ln>
          <a:noFill/>
        </a:ln>
        <a:effectLst/>
      </c:spPr>
    </c:plotArea>
    <c:legend>
      <c:legendPos val="b"/>
      <c:overlay val="0"/>
      <c:spPr>
        <a:no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dirty="0" smtClean="0"/>
              <a:t>Global</a:t>
            </a:r>
            <a:r>
              <a:rPr lang="en-US" b="1" u="sng" baseline="0" dirty="0" smtClean="0"/>
              <a:t> Asset Class Returns</a:t>
            </a:r>
            <a:endParaRPr lang="en-US" b="1" u="sng"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YTD_MArkets!$O$2</c:f>
              <c:strCache>
                <c:ptCount val="1"/>
                <c:pt idx="0">
                  <c:v>Since Election Return</c:v>
                </c:pt>
              </c:strCache>
            </c:strRef>
          </c:tx>
          <c:spPr>
            <a:solidFill>
              <a:schemeClr val="accent1"/>
            </a:solidFill>
            <a:ln>
              <a:noFill/>
            </a:ln>
            <a:effectLst/>
          </c:spPr>
          <c:invertIfNegative val="0"/>
          <c:cat>
            <c:strRef>
              <c:f>YTD_MArkets!$P$1:$Z$1</c:f>
              <c:strCache>
                <c:ptCount val="11"/>
                <c:pt idx="0">
                  <c:v>Fixed Income US Treasury</c:v>
                </c:pt>
                <c:pt idx="1">
                  <c:v>Fixed Income US Aggregate</c:v>
                </c:pt>
                <c:pt idx="2">
                  <c:v>Equities US - Small Cap</c:v>
                </c:pt>
                <c:pt idx="3">
                  <c:v>Fixed Income US IG</c:v>
                </c:pt>
                <c:pt idx="4">
                  <c:v>Fixed Income US HY</c:v>
                </c:pt>
                <c:pt idx="5">
                  <c:v>Fixed Income EM </c:v>
                </c:pt>
                <c:pt idx="6">
                  <c:v>Equities US - Mid Cap</c:v>
                </c:pt>
                <c:pt idx="7">
                  <c:v>Equities US - Large Cap</c:v>
                </c:pt>
                <c:pt idx="8">
                  <c:v>Fixed Income DM ex-US</c:v>
                </c:pt>
                <c:pt idx="9">
                  <c:v>Equities DM ex-US</c:v>
                </c:pt>
                <c:pt idx="10">
                  <c:v>Equities EM </c:v>
                </c:pt>
              </c:strCache>
            </c:strRef>
          </c:cat>
          <c:val>
            <c:numRef>
              <c:f>YTD_MArkets!$P$2:$Z$2</c:f>
              <c:numCache>
                <c:formatCode>0%</c:formatCode>
                <c:ptCount val="11"/>
                <c:pt idx="0">
                  <c:v>2.1490364630310896E-3</c:v>
                </c:pt>
                <c:pt idx="1">
                  <c:v>1.2715159620576106E-2</c:v>
                </c:pt>
                <c:pt idx="2">
                  <c:v>0.16709245890813915</c:v>
                </c:pt>
                <c:pt idx="3">
                  <c:v>3.2459681550851521E-2</c:v>
                </c:pt>
                <c:pt idx="4">
                  <c:v>8.0803552750333255E-2</c:v>
                </c:pt>
                <c:pt idx="5">
                  <c:v>5.5422775090803067E-2</c:v>
                </c:pt>
                <c:pt idx="6">
                  <c:v>0.14649608580244422</c:v>
                </c:pt>
                <c:pt idx="7">
                  <c:v>0.16032896053045251</c:v>
                </c:pt>
                <c:pt idx="8">
                  <c:v>8.9663122838478659E-3</c:v>
                </c:pt>
                <c:pt idx="9">
                  <c:v>0.17032967032967042</c:v>
                </c:pt>
                <c:pt idx="10">
                  <c:v>0.20933015679539016</c:v>
                </c:pt>
              </c:numCache>
            </c:numRef>
          </c:val>
        </c:ser>
        <c:ser>
          <c:idx val="1"/>
          <c:order val="1"/>
          <c:tx>
            <c:strRef>
              <c:f>YTD_MArkets!$O$3</c:f>
              <c:strCache>
                <c:ptCount val="1"/>
                <c:pt idx="0">
                  <c:v>YTD Return</c:v>
                </c:pt>
              </c:strCache>
            </c:strRef>
          </c:tx>
          <c:spPr>
            <a:solidFill>
              <a:schemeClr val="accent2"/>
            </a:solidFill>
            <a:ln>
              <a:noFill/>
            </a:ln>
            <a:effectLst/>
          </c:spPr>
          <c:invertIfNegative val="0"/>
          <c:cat>
            <c:strRef>
              <c:f>YTD_MArkets!$P$1:$Z$1</c:f>
              <c:strCache>
                <c:ptCount val="11"/>
                <c:pt idx="0">
                  <c:v>Fixed Income US Treasury</c:v>
                </c:pt>
                <c:pt idx="1">
                  <c:v>Fixed Income US Aggregate</c:v>
                </c:pt>
                <c:pt idx="2">
                  <c:v>Equities US - Small Cap</c:v>
                </c:pt>
                <c:pt idx="3">
                  <c:v>Fixed Income US IG</c:v>
                </c:pt>
                <c:pt idx="4">
                  <c:v>Fixed Income US HY</c:v>
                </c:pt>
                <c:pt idx="5">
                  <c:v>Fixed Income EM </c:v>
                </c:pt>
                <c:pt idx="6">
                  <c:v>Equities US - Mid Cap</c:v>
                </c:pt>
                <c:pt idx="7">
                  <c:v>Equities US - Large Cap</c:v>
                </c:pt>
                <c:pt idx="8">
                  <c:v>Fixed Income DM ex-US</c:v>
                </c:pt>
                <c:pt idx="9">
                  <c:v>Equities DM ex-US</c:v>
                </c:pt>
                <c:pt idx="10">
                  <c:v>Equities EM </c:v>
                </c:pt>
              </c:strCache>
            </c:strRef>
          </c:cat>
          <c:val>
            <c:numRef>
              <c:f>YTD_MArkets!$P$3:$Z$3</c:f>
              <c:numCache>
                <c:formatCode>0%</c:formatCode>
                <c:ptCount val="11"/>
                <c:pt idx="0">
                  <c:v>2.9630286230015412E-2</c:v>
                </c:pt>
                <c:pt idx="1">
                  <c:v>3.4775611015229219E-2</c:v>
                </c:pt>
                <c:pt idx="2">
                  <c:v>3.7795917294320226E-2</c:v>
                </c:pt>
                <c:pt idx="3">
                  <c:v>5.1632249805187519E-2</c:v>
                </c:pt>
                <c:pt idx="4">
                  <c:v>6.2059240020697827E-2</c:v>
                </c:pt>
                <c:pt idx="5">
                  <c:v>8.096597114962055E-2</c:v>
                </c:pt>
                <c:pt idx="6">
                  <c:v>8.1744735219522052E-2</c:v>
                </c:pt>
                <c:pt idx="7">
                  <c:v>0.10208139637469212</c:v>
                </c:pt>
                <c:pt idx="8">
                  <c:v>0.10913534552988623</c:v>
                </c:pt>
                <c:pt idx="9">
                  <c:v>0.18563874199833014</c:v>
                </c:pt>
                <c:pt idx="10">
                  <c:v>0.25669015706323967</c:v>
                </c:pt>
              </c:numCache>
            </c:numRef>
          </c:val>
        </c:ser>
        <c:dLbls>
          <c:showLegendKey val="0"/>
          <c:showVal val="0"/>
          <c:showCatName val="0"/>
          <c:showSerName val="0"/>
          <c:showPercent val="0"/>
          <c:showBubbleSize val="0"/>
        </c:dLbls>
        <c:gapWidth val="182"/>
        <c:axId val="273637248"/>
        <c:axId val="273637808"/>
      </c:barChart>
      <c:catAx>
        <c:axId val="273637248"/>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637808"/>
        <c:crosses val="autoZero"/>
        <c:auto val="1"/>
        <c:lblAlgn val="ctr"/>
        <c:lblOffset val="100"/>
        <c:noMultiLvlLbl val="0"/>
      </c:catAx>
      <c:valAx>
        <c:axId val="273637808"/>
        <c:scaling>
          <c:orientation val="minMax"/>
        </c:scaling>
        <c:delete val="0"/>
        <c:axPos val="b"/>
        <c:numFmt formatCode="0%"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637248"/>
        <c:crosses val="autoZero"/>
        <c:crossBetween val="between"/>
      </c:valAx>
      <c:spPr>
        <a:noFill/>
        <a:ln>
          <a:noFill/>
        </a:ln>
        <a:effectLst/>
      </c:spPr>
    </c:plotArea>
    <c:legend>
      <c:legendPos val="b"/>
      <c:overlay val="0"/>
      <c:spPr>
        <a:no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sng" strike="noStrike" kern="1200" spc="0" baseline="0">
                <a:solidFill>
                  <a:schemeClr val="tx1">
                    <a:lumMod val="65000"/>
                    <a:lumOff val="35000"/>
                  </a:schemeClr>
                </a:solidFill>
                <a:latin typeface="+mn-lt"/>
                <a:ea typeface="+mn-ea"/>
                <a:cs typeface="+mn-cs"/>
              </a:defRPr>
            </a:pPr>
            <a:r>
              <a:rPr lang="en-US" sz="1200" b="1" u="sng" dirty="0" smtClean="0"/>
              <a:t>Nasdaq</a:t>
            </a:r>
            <a:r>
              <a:rPr lang="en-US" sz="1200" b="1" u="sng" baseline="0" dirty="0" smtClean="0"/>
              <a:t> Equal Weight vs. Market Cap Weight</a:t>
            </a:r>
            <a:endParaRPr lang="en-US" sz="1200" b="1" u="sng" dirty="0"/>
          </a:p>
        </c:rich>
      </c:tx>
      <c:overlay val="0"/>
      <c:spPr>
        <a:noFill/>
        <a:ln>
          <a:noFill/>
        </a:ln>
        <a:effectLst/>
      </c:spPr>
      <c:txPr>
        <a:bodyPr rot="0" spcFirstLastPara="1" vertOverflow="ellipsis" vert="horz" wrap="square" anchor="ctr" anchorCtr="1"/>
        <a:lstStyle/>
        <a:p>
          <a:pPr>
            <a:defRPr sz="12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Sheet1!$J$2</c:f>
              <c:strCache>
                <c:ptCount val="1"/>
                <c:pt idx="0">
                  <c:v>NDXE Index  </c:v>
                </c:pt>
              </c:strCache>
            </c:strRef>
          </c:tx>
          <c:spPr>
            <a:ln w="28575" cap="rnd">
              <a:solidFill>
                <a:schemeClr val="accent1"/>
              </a:solidFill>
              <a:round/>
            </a:ln>
            <a:effectLst/>
          </c:spPr>
          <c:marker>
            <c:symbol val="none"/>
          </c:marker>
          <c:cat>
            <c:numRef>
              <c:f>Sheet1!$I$3:$I$150</c:f>
              <c:numCache>
                <c:formatCode>m/d/yyyy</c:formatCode>
                <c:ptCount val="148"/>
                <c:pt idx="0">
                  <c:v>42983</c:v>
                </c:pt>
                <c:pt idx="1">
                  <c:v>42978</c:v>
                </c:pt>
                <c:pt idx="2">
                  <c:v>42947</c:v>
                </c:pt>
                <c:pt idx="3">
                  <c:v>42916</c:v>
                </c:pt>
                <c:pt idx="4">
                  <c:v>42886</c:v>
                </c:pt>
                <c:pt idx="5">
                  <c:v>42853</c:v>
                </c:pt>
                <c:pt idx="6">
                  <c:v>42825</c:v>
                </c:pt>
                <c:pt idx="7">
                  <c:v>42794</c:v>
                </c:pt>
                <c:pt idx="8">
                  <c:v>42766</c:v>
                </c:pt>
                <c:pt idx="9">
                  <c:v>42734</c:v>
                </c:pt>
                <c:pt idx="10">
                  <c:v>42704</c:v>
                </c:pt>
                <c:pt idx="11">
                  <c:v>42674</c:v>
                </c:pt>
                <c:pt idx="12">
                  <c:v>42643</c:v>
                </c:pt>
                <c:pt idx="13">
                  <c:v>42613</c:v>
                </c:pt>
                <c:pt idx="14">
                  <c:v>42580</c:v>
                </c:pt>
                <c:pt idx="15">
                  <c:v>42551</c:v>
                </c:pt>
                <c:pt idx="16">
                  <c:v>42521</c:v>
                </c:pt>
                <c:pt idx="17">
                  <c:v>42489</c:v>
                </c:pt>
                <c:pt idx="18">
                  <c:v>42460</c:v>
                </c:pt>
                <c:pt idx="19">
                  <c:v>42429</c:v>
                </c:pt>
                <c:pt idx="20">
                  <c:v>42398</c:v>
                </c:pt>
                <c:pt idx="21">
                  <c:v>42369</c:v>
                </c:pt>
                <c:pt idx="22">
                  <c:v>42338</c:v>
                </c:pt>
                <c:pt idx="23">
                  <c:v>42307</c:v>
                </c:pt>
                <c:pt idx="24">
                  <c:v>42277</c:v>
                </c:pt>
                <c:pt idx="25">
                  <c:v>42247</c:v>
                </c:pt>
                <c:pt idx="26">
                  <c:v>42216</c:v>
                </c:pt>
                <c:pt idx="27">
                  <c:v>42185</c:v>
                </c:pt>
                <c:pt idx="28">
                  <c:v>42153</c:v>
                </c:pt>
                <c:pt idx="29">
                  <c:v>42124</c:v>
                </c:pt>
                <c:pt idx="30">
                  <c:v>42094</c:v>
                </c:pt>
                <c:pt idx="31">
                  <c:v>42062</c:v>
                </c:pt>
                <c:pt idx="32">
                  <c:v>42034</c:v>
                </c:pt>
                <c:pt idx="33">
                  <c:v>42004</c:v>
                </c:pt>
                <c:pt idx="34">
                  <c:v>41971</c:v>
                </c:pt>
                <c:pt idx="35">
                  <c:v>41943</c:v>
                </c:pt>
                <c:pt idx="36">
                  <c:v>41912</c:v>
                </c:pt>
                <c:pt idx="37">
                  <c:v>41880</c:v>
                </c:pt>
                <c:pt idx="38">
                  <c:v>41851</c:v>
                </c:pt>
                <c:pt idx="39">
                  <c:v>41820</c:v>
                </c:pt>
                <c:pt idx="40">
                  <c:v>41789</c:v>
                </c:pt>
                <c:pt idx="41">
                  <c:v>41759</c:v>
                </c:pt>
                <c:pt idx="42">
                  <c:v>41729</c:v>
                </c:pt>
                <c:pt idx="43">
                  <c:v>41698</c:v>
                </c:pt>
                <c:pt idx="44">
                  <c:v>41670</c:v>
                </c:pt>
                <c:pt idx="45">
                  <c:v>41639</c:v>
                </c:pt>
                <c:pt idx="46">
                  <c:v>41607</c:v>
                </c:pt>
                <c:pt idx="47">
                  <c:v>41578</c:v>
                </c:pt>
                <c:pt idx="48">
                  <c:v>41547</c:v>
                </c:pt>
                <c:pt idx="49">
                  <c:v>41516</c:v>
                </c:pt>
                <c:pt idx="50">
                  <c:v>41486</c:v>
                </c:pt>
                <c:pt idx="51">
                  <c:v>41453</c:v>
                </c:pt>
                <c:pt idx="52">
                  <c:v>41425</c:v>
                </c:pt>
                <c:pt idx="53">
                  <c:v>41394</c:v>
                </c:pt>
                <c:pt idx="54">
                  <c:v>41362</c:v>
                </c:pt>
                <c:pt idx="55">
                  <c:v>41333</c:v>
                </c:pt>
                <c:pt idx="56">
                  <c:v>41305</c:v>
                </c:pt>
                <c:pt idx="57">
                  <c:v>41274</c:v>
                </c:pt>
                <c:pt idx="58">
                  <c:v>41243</c:v>
                </c:pt>
                <c:pt idx="59">
                  <c:v>41213</c:v>
                </c:pt>
                <c:pt idx="60">
                  <c:v>41180</c:v>
                </c:pt>
                <c:pt idx="61">
                  <c:v>41152</c:v>
                </c:pt>
                <c:pt idx="62">
                  <c:v>41121</c:v>
                </c:pt>
                <c:pt idx="63">
                  <c:v>41089</c:v>
                </c:pt>
                <c:pt idx="64">
                  <c:v>41060</c:v>
                </c:pt>
                <c:pt idx="65">
                  <c:v>41029</c:v>
                </c:pt>
                <c:pt idx="66">
                  <c:v>40998</c:v>
                </c:pt>
                <c:pt idx="67">
                  <c:v>40968</c:v>
                </c:pt>
                <c:pt idx="68">
                  <c:v>40939</c:v>
                </c:pt>
                <c:pt idx="69">
                  <c:v>40907</c:v>
                </c:pt>
                <c:pt idx="70">
                  <c:v>40877</c:v>
                </c:pt>
                <c:pt idx="71">
                  <c:v>40847</c:v>
                </c:pt>
                <c:pt idx="72">
                  <c:v>40816</c:v>
                </c:pt>
                <c:pt idx="73">
                  <c:v>40786</c:v>
                </c:pt>
                <c:pt idx="74">
                  <c:v>40753</c:v>
                </c:pt>
                <c:pt idx="75">
                  <c:v>40724</c:v>
                </c:pt>
                <c:pt idx="76">
                  <c:v>40694</c:v>
                </c:pt>
                <c:pt idx="77">
                  <c:v>40662</c:v>
                </c:pt>
                <c:pt idx="78">
                  <c:v>40633</c:v>
                </c:pt>
                <c:pt idx="79">
                  <c:v>40602</c:v>
                </c:pt>
                <c:pt idx="80">
                  <c:v>40574</c:v>
                </c:pt>
                <c:pt idx="81">
                  <c:v>40543</c:v>
                </c:pt>
                <c:pt idx="82">
                  <c:v>40512</c:v>
                </c:pt>
                <c:pt idx="83">
                  <c:v>40480</c:v>
                </c:pt>
                <c:pt idx="84">
                  <c:v>40451</c:v>
                </c:pt>
                <c:pt idx="85">
                  <c:v>40421</c:v>
                </c:pt>
                <c:pt idx="86">
                  <c:v>40389</c:v>
                </c:pt>
                <c:pt idx="87">
                  <c:v>40359</c:v>
                </c:pt>
                <c:pt idx="88">
                  <c:v>40329</c:v>
                </c:pt>
                <c:pt idx="89">
                  <c:v>40298</c:v>
                </c:pt>
                <c:pt idx="90">
                  <c:v>40268</c:v>
                </c:pt>
                <c:pt idx="91">
                  <c:v>40235</c:v>
                </c:pt>
                <c:pt idx="92">
                  <c:v>40207</c:v>
                </c:pt>
                <c:pt idx="93">
                  <c:v>40178</c:v>
                </c:pt>
                <c:pt idx="94">
                  <c:v>40147</c:v>
                </c:pt>
                <c:pt idx="95">
                  <c:v>40116</c:v>
                </c:pt>
                <c:pt idx="96">
                  <c:v>40086</c:v>
                </c:pt>
                <c:pt idx="97">
                  <c:v>40056</c:v>
                </c:pt>
                <c:pt idx="98">
                  <c:v>40025</c:v>
                </c:pt>
                <c:pt idx="99">
                  <c:v>39994</c:v>
                </c:pt>
                <c:pt idx="100">
                  <c:v>39962</c:v>
                </c:pt>
                <c:pt idx="101">
                  <c:v>39933</c:v>
                </c:pt>
                <c:pt idx="102">
                  <c:v>39903</c:v>
                </c:pt>
                <c:pt idx="103">
                  <c:v>39871</c:v>
                </c:pt>
                <c:pt idx="104">
                  <c:v>39843</c:v>
                </c:pt>
                <c:pt idx="105">
                  <c:v>39813</c:v>
                </c:pt>
                <c:pt idx="106">
                  <c:v>39780</c:v>
                </c:pt>
                <c:pt idx="107">
                  <c:v>39752</c:v>
                </c:pt>
                <c:pt idx="108">
                  <c:v>39721</c:v>
                </c:pt>
                <c:pt idx="109">
                  <c:v>39689</c:v>
                </c:pt>
                <c:pt idx="110">
                  <c:v>39660</c:v>
                </c:pt>
                <c:pt idx="111">
                  <c:v>39629</c:v>
                </c:pt>
                <c:pt idx="112">
                  <c:v>39598</c:v>
                </c:pt>
                <c:pt idx="113">
                  <c:v>39568</c:v>
                </c:pt>
                <c:pt idx="114">
                  <c:v>39538</c:v>
                </c:pt>
                <c:pt idx="115">
                  <c:v>39507</c:v>
                </c:pt>
                <c:pt idx="116">
                  <c:v>39478</c:v>
                </c:pt>
                <c:pt idx="117">
                  <c:v>39447</c:v>
                </c:pt>
                <c:pt idx="118">
                  <c:v>39416</c:v>
                </c:pt>
                <c:pt idx="119">
                  <c:v>39386</c:v>
                </c:pt>
                <c:pt idx="120">
                  <c:v>39353</c:v>
                </c:pt>
                <c:pt idx="121">
                  <c:v>39325</c:v>
                </c:pt>
                <c:pt idx="122">
                  <c:v>39294</c:v>
                </c:pt>
                <c:pt idx="123">
                  <c:v>39262</c:v>
                </c:pt>
                <c:pt idx="124">
                  <c:v>39233</c:v>
                </c:pt>
                <c:pt idx="125">
                  <c:v>39202</c:v>
                </c:pt>
                <c:pt idx="126">
                  <c:v>39171</c:v>
                </c:pt>
                <c:pt idx="127">
                  <c:v>39141</c:v>
                </c:pt>
                <c:pt idx="128">
                  <c:v>39113</c:v>
                </c:pt>
                <c:pt idx="129">
                  <c:v>39080</c:v>
                </c:pt>
                <c:pt idx="130">
                  <c:v>39051</c:v>
                </c:pt>
                <c:pt idx="131">
                  <c:v>39021</c:v>
                </c:pt>
                <c:pt idx="132">
                  <c:v>38989</c:v>
                </c:pt>
                <c:pt idx="133">
                  <c:v>38960</c:v>
                </c:pt>
                <c:pt idx="134">
                  <c:v>38929</c:v>
                </c:pt>
                <c:pt idx="135">
                  <c:v>38898</c:v>
                </c:pt>
                <c:pt idx="136">
                  <c:v>38868</c:v>
                </c:pt>
                <c:pt idx="137">
                  <c:v>38835</c:v>
                </c:pt>
                <c:pt idx="138">
                  <c:v>38807</c:v>
                </c:pt>
                <c:pt idx="139">
                  <c:v>38776</c:v>
                </c:pt>
                <c:pt idx="140">
                  <c:v>38748</c:v>
                </c:pt>
                <c:pt idx="141">
                  <c:v>38716</c:v>
                </c:pt>
                <c:pt idx="142">
                  <c:v>38686</c:v>
                </c:pt>
                <c:pt idx="143">
                  <c:v>38656</c:v>
                </c:pt>
                <c:pt idx="144">
                  <c:v>38625</c:v>
                </c:pt>
                <c:pt idx="145">
                  <c:v>38595</c:v>
                </c:pt>
                <c:pt idx="146">
                  <c:v>38562</c:v>
                </c:pt>
                <c:pt idx="147">
                  <c:v>38533</c:v>
                </c:pt>
              </c:numCache>
            </c:numRef>
          </c:cat>
          <c:val>
            <c:numRef>
              <c:f>Sheet1!$J$3:$J$150</c:f>
              <c:numCache>
                <c:formatCode>General</c:formatCode>
                <c:ptCount val="148"/>
                <c:pt idx="0">
                  <c:v>3289.17</c:v>
                </c:pt>
                <c:pt idx="1">
                  <c:v>3319.99</c:v>
                </c:pt>
                <c:pt idx="2">
                  <c:v>3326</c:v>
                </c:pt>
                <c:pt idx="3">
                  <c:v>3228.25</c:v>
                </c:pt>
                <c:pt idx="4">
                  <c:v>3273.86</c:v>
                </c:pt>
                <c:pt idx="5">
                  <c:v>3175.11</c:v>
                </c:pt>
                <c:pt idx="6">
                  <c:v>3119.87</c:v>
                </c:pt>
                <c:pt idx="7">
                  <c:v>3068.89</c:v>
                </c:pt>
                <c:pt idx="8">
                  <c:v>2960.78</c:v>
                </c:pt>
                <c:pt idx="9">
                  <c:v>2793.66</c:v>
                </c:pt>
                <c:pt idx="10">
                  <c:v>2790.63</c:v>
                </c:pt>
                <c:pt idx="11">
                  <c:v>2716.19</c:v>
                </c:pt>
                <c:pt idx="12">
                  <c:v>2764.13</c:v>
                </c:pt>
                <c:pt idx="13">
                  <c:v>2730.13</c:v>
                </c:pt>
                <c:pt idx="14">
                  <c:v>2709.49</c:v>
                </c:pt>
                <c:pt idx="15">
                  <c:v>2540.36</c:v>
                </c:pt>
                <c:pt idx="16">
                  <c:v>2591.8000000000002</c:v>
                </c:pt>
                <c:pt idx="17">
                  <c:v>2497.12</c:v>
                </c:pt>
                <c:pt idx="18">
                  <c:v>2554.83</c:v>
                </c:pt>
                <c:pt idx="19">
                  <c:v>2408.08</c:v>
                </c:pt>
                <c:pt idx="20">
                  <c:v>2412.65</c:v>
                </c:pt>
                <c:pt idx="21">
                  <c:v>2624.87</c:v>
                </c:pt>
                <c:pt idx="22">
                  <c:v>2650.24</c:v>
                </c:pt>
                <c:pt idx="23">
                  <c:v>2640.5</c:v>
                </c:pt>
                <c:pt idx="24">
                  <c:v>2425.58</c:v>
                </c:pt>
                <c:pt idx="25">
                  <c:v>2514.4499999999998</c:v>
                </c:pt>
                <c:pt idx="26">
                  <c:v>2698.5</c:v>
                </c:pt>
                <c:pt idx="27">
                  <c:v>2634.6</c:v>
                </c:pt>
                <c:pt idx="28">
                  <c:v>2712.48</c:v>
                </c:pt>
                <c:pt idx="29">
                  <c:v>2664.37</c:v>
                </c:pt>
                <c:pt idx="30">
                  <c:v>2640.08</c:v>
                </c:pt>
                <c:pt idx="31">
                  <c:v>2686.4</c:v>
                </c:pt>
                <c:pt idx="32">
                  <c:v>2496.7600000000002</c:v>
                </c:pt>
                <c:pt idx="33">
                  <c:v>2580.46</c:v>
                </c:pt>
                <c:pt idx="34">
                  <c:v>2606.08</c:v>
                </c:pt>
                <c:pt idx="35">
                  <c:v>2483.56</c:v>
                </c:pt>
                <c:pt idx="36">
                  <c:v>2406.3200000000002</c:v>
                </c:pt>
                <c:pt idx="37">
                  <c:v>2440.4899999999998</c:v>
                </c:pt>
                <c:pt idx="38">
                  <c:v>2330.58</c:v>
                </c:pt>
                <c:pt idx="39">
                  <c:v>2344.02</c:v>
                </c:pt>
                <c:pt idx="40">
                  <c:v>2266.21</c:v>
                </c:pt>
                <c:pt idx="41">
                  <c:v>2185.84</c:v>
                </c:pt>
                <c:pt idx="42">
                  <c:v>2227.13</c:v>
                </c:pt>
                <c:pt idx="43">
                  <c:v>2294.79</c:v>
                </c:pt>
                <c:pt idx="44">
                  <c:v>2142.0700000000002</c:v>
                </c:pt>
                <c:pt idx="45">
                  <c:v>2175.9699999999998</c:v>
                </c:pt>
                <c:pt idx="46">
                  <c:v>2097.6999999999998</c:v>
                </c:pt>
                <c:pt idx="47">
                  <c:v>2059.83</c:v>
                </c:pt>
                <c:pt idx="48">
                  <c:v>2015.45</c:v>
                </c:pt>
                <c:pt idx="49">
                  <c:v>1897.02</c:v>
                </c:pt>
                <c:pt idx="50">
                  <c:v>1924.52</c:v>
                </c:pt>
                <c:pt idx="51">
                  <c:v>1802.51</c:v>
                </c:pt>
                <c:pt idx="52">
                  <c:v>1824.88</c:v>
                </c:pt>
                <c:pt idx="53">
                  <c:v>1775.09</c:v>
                </c:pt>
                <c:pt idx="54">
                  <c:v>1741.63</c:v>
                </c:pt>
                <c:pt idx="55">
                  <c:v>1671.77</c:v>
                </c:pt>
                <c:pt idx="56">
                  <c:v>1664.74</c:v>
                </c:pt>
                <c:pt idx="57">
                  <c:v>1560.61</c:v>
                </c:pt>
                <c:pt idx="58">
                  <c:v>1533.86</c:v>
                </c:pt>
                <c:pt idx="59">
                  <c:v>1494.16</c:v>
                </c:pt>
                <c:pt idx="60">
                  <c:v>1544.65</c:v>
                </c:pt>
                <c:pt idx="61">
                  <c:v>1523.82</c:v>
                </c:pt>
                <c:pt idx="62">
                  <c:v>1471.5</c:v>
                </c:pt>
                <c:pt idx="63">
                  <c:v>1488.42</c:v>
                </c:pt>
                <c:pt idx="64">
                  <c:v>1435.49</c:v>
                </c:pt>
                <c:pt idx="65">
                  <c:v>1572.33</c:v>
                </c:pt>
                <c:pt idx="66">
                  <c:v>1601.04</c:v>
                </c:pt>
                <c:pt idx="67">
                  <c:v>1559.38</c:v>
                </c:pt>
                <c:pt idx="68">
                  <c:v>1495.24</c:v>
                </c:pt>
                <c:pt idx="69">
                  <c:v>1366.68</c:v>
                </c:pt>
                <c:pt idx="70">
                  <c:v>1392.93</c:v>
                </c:pt>
                <c:pt idx="71">
                  <c:v>1430.69</c:v>
                </c:pt>
                <c:pt idx="72">
                  <c:v>1279.46</c:v>
                </c:pt>
                <c:pt idx="73">
                  <c:v>1381.53</c:v>
                </c:pt>
                <c:pt idx="74">
                  <c:v>1466.95</c:v>
                </c:pt>
                <c:pt idx="75">
                  <c:v>1513.15</c:v>
                </c:pt>
                <c:pt idx="76">
                  <c:v>1545.73</c:v>
                </c:pt>
                <c:pt idx="77">
                  <c:v>1552</c:v>
                </c:pt>
                <c:pt idx="78">
                  <c:v>1495.02</c:v>
                </c:pt>
                <c:pt idx="79">
                  <c:v>1486.08</c:v>
                </c:pt>
                <c:pt idx="80">
                  <c:v>1442.09</c:v>
                </c:pt>
                <c:pt idx="81">
                  <c:v>1408.31</c:v>
                </c:pt>
                <c:pt idx="82">
                  <c:v>1336.54</c:v>
                </c:pt>
                <c:pt idx="83">
                  <c:v>1336.23</c:v>
                </c:pt>
                <c:pt idx="84">
                  <c:v>1266.3499999999999</c:v>
                </c:pt>
                <c:pt idx="85">
                  <c:v>1127.1199999999999</c:v>
                </c:pt>
                <c:pt idx="86">
                  <c:v>1182.6199999999999</c:v>
                </c:pt>
                <c:pt idx="87">
                  <c:v>1098.22</c:v>
                </c:pt>
                <c:pt idx="88">
                  <c:v>1171.47</c:v>
                </c:pt>
                <c:pt idx="89">
                  <c:v>1273.53</c:v>
                </c:pt>
                <c:pt idx="90">
                  <c:v>1242.45</c:v>
                </c:pt>
                <c:pt idx="91">
                  <c:v>1164.4000000000001</c:v>
                </c:pt>
                <c:pt idx="92">
                  <c:v>1105.1099999999999</c:v>
                </c:pt>
                <c:pt idx="93">
                  <c:v>1165.1600000000001</c:v>
                </c:pt>
                <c:pt idx="94">
                  <c:v>1097.93</c:v>
                </c:pt>
                <c:pt idx="95">
                  <c:v>1042.3800000000001</c:v>
                </c:pt>
                <c:pt idx="96">
                  <c:v>1098.99</c:v>
                </c:pt>
                <c:pt idx="97">
                  <c:v>1021.41</c:v>
                </c:pt>
                <c:pt idx="98">
                  <c:v>990.95</c:v>
                </c:pt>
                <c:pt idx="99">
                  <c:v>903.15</c:v>
                </c:pt>
                <c:pt idx="100">
                  <c:v>891.72</c:v>
                </c:pt>
                <c:pt idx="101">
                  <c:v>860.19</c:v>
                </c:pt>
                <c:pt idx="102">
                  <c:v>741.34</c:v>
                </c:pt>
                <c:pt idx="103">
                  <c:v>666</c:v>
                </c:pt>
                <c:pt idx="104">
                  <c:v>701.3</c:v>
                </c:pt>
                <c:pt idx="105">
                  <c:v>731.09</c:v>
                </c:pt>
                <c:pt idx="106">
                  <c:v>704.28</c:v>
                </c:pt>
                <c:pt idx="107">
                  <c:v>792.93</c:v>
                </c:pt>
                <c:pt idx="108">
                  <c:v>1010.61</c:v>
                </c:pt>
                <c:pt idx="109">
                  <c:v>1143.55</c:v>
                </c:pt>
                <c:pt idx="110">
                  <c:v>1134.25</c:v>
                </c:pt>
                <c:pt idx="111">
                  <c:v>1140.3800000000001</c:v>
                </c:pt>
                <c:pt idx="112">
                  <c:v>1275.53</c:v>
                </c:pt>
                <c:pt idx="113">
                  <c:v>1209.17</c:v>
                </c:pt>
                <c:pt idx="114">
                  <c:v>1137.1199999999999</c:v>
                </c:pt>
                <c:pt idx="115">
                  <c:v>1143.46</c:v>
                </c:pt>
                <c:pt idx="116">
                  <c:v>1196.2</c:v>
                </c:pt>
                <c:pt idx="117">
                  <c:v>1301.47</c:v>
                </c:pt>
                <c:pt idx="118">
                  <c:v>1323.46</c:v>
                </c:pt>
                <c:pt idx="119">
                  <c:v>1425.79</c:v>
                </c:pt>
                <c:pt idx="120">
                  <c:v>1383.24</c:v>
                </c:pt>
                <c:pt idx="121">
                  <c:v>1331.39</c:v>
                </c:pt>
                <c:pt idx="122">
                  <c:v>1295.83</c:v>
                </c:pt>
                <c:pt idx="123">
                  <c:v>1301.78</c:v>
                </c:pt>
                <c:pt idx="124">
                  <c:v>1300.51</c:v>
                </c:pt>
                <c:pt idx="125">
                  <c:v>1265.78</c:v>
                </c:pt>
                <c:pt idx="126">
                  <c:v>1201.05</c:v>
                </c:pt>
                <c:pt idx="127">
                  <c:v>1202.42</c:v>
                </c:pt>
                <c:pt idx="128">
                  <c:v>1212.47</c:v>
                </c:pt>
                <c:pt idx="129">
                  <c:v>1184.6600000000001</c:v>
                </c:pt>
                <c:pt idx="130">
                  <c:v>1200.0999999999999</c:v>
                </c:pt>
                <c:pt idx="131">
                  <c:v>1150.8599999999999</c:v>
                </c:pt>
                <c:pt idx="132">
                  <c:v>1110.8599999999999</c:v>
                </c:pt>
                <c:pt idx="133">
                  <c:v>1069.01</c:v>
                </c:pt>
                <c:pt idx="134">
                  <c:v>1019.47</c:v>
                </c:pt>
                <c:pt idx="135">
                  <c:v>1085.18</c:v>
                </c:pt>
                <c:pt idx="136">
                  <c:v>1087.31</c:v>
                </c:pt>
                <c:pt idx="137">
                  <c:v>1158.81</c:v>
                </c:pt>
                <c:pt idx="138">
                  <c:v>1158.1500000000001</c:v>
                </c:pt>
                <c:pt idx="139">
                  <c:v>1112.74</c:v>
                </c:pt>
                <c:pt idx="140">
                  <c:v>1128.8599999999999</c:v>
                </c:pt>
                <c:pt idx="141">
                  <c:v>1076.82</c:v>
                </c:pt>
                <c:pt idx="142">
                  <c:v>1086.94</c:v>
                </c:pt>
                <c:pt idx="143">
                  <c:v>1033.45</c:v>
                </c:pt>
                <c:pt idx="144">
                  <c:v>1040.72</c:v>
                </c:pt>
                <c:pt idx="145">
                  <c:v>1019.4</c:v>
                </c:pt>
                <c:pt idx="146">
                  <c:v>1035.26</c:v>
                </c:pt>
                <c:pt idx="147">
                  <c:v>970.53</c:v>
                </c:pt>
              </c:numCache>
            </c:numRef>
          </c:val>
          <c:smooth val="0"/>
        </c:ser>
        <c:ser>
          <c:idx val="1"/>
          <c:order val="1"/>
          <c:tx>
            <c:strRef>
              <c:f>Sheet1!$K$2</c:f>
              <c:strCache>
                <c:ptCount val="1"/>
                <c:pt idx="0">
                  <c:v>NDX Index  </c:v>
                </c:pt>
              </c:strCache>
            </c:strRef>
          </c:tx>
          <c:spPr>
            <a:ln w="28575" cap="rnd">
              <a:solidFill>
                <a:schemeClr val="accent2"/>
              </a:solidFill>
              <a:round/>
            </a:ln>
            <a:effectLst/>
          </c:spPr>
          <c:marker>
            <c:symbol val="none"/>
          </c:marker>
          <c:cat>
            <c:numRef>
              <c:f>Sheet1!$I$3:$I$150</c:f>
              <c:numCache>
                <c:formatCode>m/d/yyyy</c:formatCode>
                <c:ptCount val="148"/>
                <c:pt idx="0">
                  <c:v>42983</c:v>
                </c:pt>
                <c:pt idx="1">
                  <c:v>42978</c:v>
                </c:pt>
                <c:pt idx="2">
                  <c:v>42947</c:v>
                </c:pt>
                <c:pt idx="3">
                  <c:v>42916</c:v>
                </c:pt>
                <c:pt idx="4">
                  <c:v>42886</c:v>
                </c:pt>
                <c:pt idx="5">
                  <c:v>42853</c:v>
                </c:pt>
                <c:pt idx="6">
                  <c:v>42825</c:v>
                </c:pt>
                <c:pt idx="7">
                  <c:v>42794</c:v>
                </c:pt>
                <c:pt idx="8">
                  <c:v>42766</c:v>
                </c:pt>
                <c:pt idx="9">
                  <c:v>42734</c:v>
                </c:pt>
                <c:pt idx="10">
                  <c:v>42704</c:v>
                </c:pt>
                <c:pt idx="11">
                  <c:v>42674</c:v>
                </c:pt>
                <c:pt idx="12">
                  <c:v>42643</c:v>
                </c:pt>
                <c:pt idx="13">
                  <c:v>42613</c:v>
                </c:pt>
                <c:pt idx="14">
                  <c:v>42580</c:v>
                </c:pt>
                <c:pt idx="15">
                  <c:v>42551</c:v>
                </c:pt>
                <c:pt idx="16">
                  <c:v>42521</c:v>
                </c:pt>
                <c:pt idx="17">
                  <c:v>42489</c:v>
                </c:pt>
                <c:pt idx="18">
                  <c:v>42460</c:v>
                </c:pt>
                <c:pt idx="19">
                  <c:v>42429</c:v>
                </c:pt>
                <c:pt idx="20">
                  <c:v>42398</c:v>
                </c:pt>
                <c:pt idx="21">
                  <c:v>42369</c:v>
                </c:pt>
                <c:pt idx="22">
                  <c:v>42338</c:v>
                </c:pt>
                <c:pt idx="23">
                  <c:v>42307</c:v>
                </c:pt>
                <c:pt idx="24">
                  <c:v>42277</c:v>
                </c:pt>
                <c:pt idx="25">
                  <c:v>42247</c:v>
                </c:pt>
                <c:pt idx="26">
                  <c:v>42216</c:v>
                </c:pt>
                <c:pt idx="27">
                  <c:v>42185</c:v>
                </c:pt>
                <c:pt idx="28">
                  <c:v>42153</c:v>
                </c:pt>
                <c:pt idx="29">
                  <c:v>42124</c:v>
                </c:pt>
                <c:pt idx="30">
                  <c:v>42094</c:v>
                </c:pt>
                <c:pt idx="31">
                  <c:v>42062</c:v>
                </c:pt>
                <c:pt idx="32">
                  <c:v>42034</c:v>
                </c:pt>
                <c:pt idx="33">
                  <c:v>42004</c:v>
                </c:pt>
                <c:pt idx="34">
                  <c:v>41971</c:v>
                </c:pt>
                <c:pt idx="35">
                  <c:v>41943</c:v>
                </c:pt>
                <c:pt idx="36">
                  <c:v>41912</c:v>
                </c:pt>
                <c:pt idx="37">
                  <c:v>41880</c:v>
                </c:pt>
                <c:pt idx="38">
                  <c:v>41851</c:v>
                </c:pt>
                <c:pt idx="39">
                  <c:v>41820</c:v>
                </c:pt>
                <c:pt idx="40">
                  <c:v>41789</c:v>
                </c:pt>
                <c:pt idx="41">
                  <c:v>41759</c:v>
                </c:pt>
                <c:pt idx="42">
                  <c:v>41729</c:v>
                </c:pt>
                <c:pt idx="43">
                  <c:v>41698</c:v>
                </c:pt>
                <c:pt idx="44">
                  <c:v>41670</c:v>
                </c:pt>
                <c:pt idx="45">
                  <c:v>41639</c:v>
                </c:pt>
                <c:pt idx="46">
                  <c:v>41607</c:v>
                </c:pt>
                <c:pt idx="47">
                  <c:v>41578</c:v>
                </c:pt>
                <c:pt idx="48">
                  <c:v>41547</c:v>
                </c:pt>
                <c:pt idx="49">
                  <c:v>41516</c:v>
                </c:pt>
                <c:pt idx="50">
                  <c:v>41486</c:v>
                </c:pt>
                <c:pt idx="51">
                  <c:v>41453</c:v>
                </c:pt>
                <c:pt idx="52">
                  <c:v>41425</c:v>
                </c:pt>
                <c:pt idx="53">
                  <c:v>41394</c:v>
                </c:pt>
                <c:pt idx="54">
                  <c:v>41362</c:v>
                </c:pt>
                <c:pt idx="55">
                  <c:v>41333</c:v>
                </c:pt>
                <c:pt idx="56">
                  <c:v>41305</c:v>
                </c:pt>
                <c:pt idx="57">
                  <c:v>41274</c:v>
                </c:pt>
                <c:pt idx="58">
                  <c:v>41243</c:v>
                </c:pt>
                <c:pt idx="59">
                  <c:v>41213</c:v>
                </c:pt>
                <c:pt idx="60">
                  <c:v>41180</c:v>
                </c:pt>
                <c:pt idx="61">
                  <c:v>41152</c:v>
                </c:pt>
                <c:pt idx="62">
                  <c:v>41121</c:v>
                </c:pt>
                <c:pt idx="63">
                  <c:v>41089</c:v>
                </c:pt>
                <c:pt idx="64">
                  <c:v>41060</c:v>
                </c:pt>
                <c:pt idx="65">
                  <c:v>41029</c:v>
                </c:pt>
                <c:pt idx="66">
                  <c:v>40998</c:v>
                </c:pt>
                <c:pt idx="67">
                  <c:v>40968</c:v>
                </c:pt>
                <c:pt idx="68">
                  <c:v>40939</c:v>
                </c:pt>
                <c:pt idx="69">
                  <c:v>40907</c:v>
                </c:pt>
                <c:pt idx="70">
                  <c:v>40877</c:v>
                </c:pt>
                <c:pt idx="71">
                  <c:v>40847</c:v>
                </c:pt>
                <c:pt idx="72">
                  <c:v>40816</c:v>
                </c:pt>
                <c:pt idx="73">
                  <c:v>40786</c:v>
                </c:pt>
                <c:pt idx="74">
                  <c:v>40753</c:v>
                </c:pt>
                <c:pt idx="75">
                  <c:v>40724</c:v>
                </c:pt>
                <c:pt idx="76">
                  <c:v>40694</c:v>
                </c:pt>
                <c:pt idx="77">
                  <c:v>40662</c:v>
                </c:pt>
                <c:pt idx="78">
                  <c:v>40633</c:v>
                </c:pt>
                <c:pt idx="79">
                  <c:v>40602</c:v>
                </c:pt>
                <c:pt idx="80">
                  <c:v>40574</c:v>
                </c:pt>
                <c:pt idx="81">
                  <c:v>40543</c:v>
                </c:pt>
                <c:pt idx="82">
                  <c:v>40512</c:v>
                </c:pt>
                <c:pt idx="83">
                  <c:v>40480</c:v>
                </c:pt>
                <c:pt idx="84">
                  <c:v>40451</c:v>
                </c:pt>
                <c:pt idx="85">
                  <c:v>40421</c:v>
                </c:pt>
                <c:pt idx="86">
                  <c:v>40389</c:v>
                </c:pt>
                <c:pt idx="87">
                  <c:v>40359</c:v>
                </c:pt>
                <c:pt idx="88">
                  <c:v>40329</c:v>
                </c:pt>
                <c:pt idx="89">
                  <c:v>40298</c:v>
                </c:pt>
                <c:pt idx="90">
                  <c:v>40268</c:v>
                </c:pt>
                <c:pt idx="91">
                  <c:v>40235</c:v>
                </c:pt>
                <c:pt idx="92">
                  <c:v>40207</c:v>
                </c:pt>
                <c:pt idx="93">
                  <c:v>40178</c:v>
                </c:pt>
                <c:pt idx="94">
                  <c:v>40147</c:v>
                </c:pt>
                <c:pt idx="95">
                  <c:v>40116</c:v>
                </c:pt>
                <c:pt idx="96">
                  <c:v>40086</c:v>
                </c:pt>
                <c:pt idx="97">
                  <c:v>40056</c:v>
                </c:pt>
                <c:pt idx="98">
                  <c:v>40025</c:v>
                </c:pt>
                <c:pt idx="99">
                  <c:v>39994</c:v>
                </c:pt>
                <c:pt idx="100">
                  <c:v>39962</c:v>
                </c:pt>
                <c:pt idx="101">
                  <c:v>39933</c:v>
                </c:pt>
                <c:pt idx="102">
                  <c:v>39903</c:v>
                </c:pt>
                <c:pt idx="103">
                  <c:v>39871</c:v>
                </c:pt>
                <c:pt idx="104">
                  <c:v>39843</c:v>
                </c:pt>
                <c:pt idx="105">
                  <c:v>39813</c:v>
                </c:pt>
                <c:pt idx="106">
                  <c:v>39780</c:v>
                </c:pt>
                <c:pt idx="107">
                  <c:v>39752</c:v>
                </c:pt>
                <c:pt idx="108">
                  <c:v>39721</c:v>
                </c:pt>
                <c:pt idx="109">
                  <c:v>39689</c:v>
                </c:pt>
                <c:pt idx="110">
                  <c:v>39660</c:v>
                </c:pt>
                <c:pt idx="111">
                  <c:v>39629</c:v>
                </c:pt>
                <c:pt idx="112">
                  <c:v>39598</c:v>
                </c:pt>
                <c:pt idx="113">
                  <c:v>39568</c:v>
                </c:pt>
                <c:pt idx="114">
                  <c:v>39538</c:v>
                </c:pt>
                <c:pt idx="115">
                  <c:v>39507</c:v>
                </c:pt>
                <c:pt idx="116">
                  <c:v>39478</c:v>
                </c:pt>
                <c:pt idx="117">
                  <c:v>39447</c:v>
                </c:pt>
                <c:pt idx="118">
                  <c:v>39416</c:v>
                </c:pt>
                <c:pt idx="119">
                  <c:v>39386</c:v>
                </c:pt>
                <c:pt idx="120">
                  <c:v>39353</c:v>
                </c:pt>
                <c:pt idx="121">
                  <c:v>39325</c:v>
                </c:pt>
                <c:pt idx="122">
                  <c:v>39294</c:v>
                </c:pt>
                <c:pt idx="123">
                  <c:v>39262</c:v>
                </c:pt>
                <c:pt idx="124">
                  <c:v>39233</c:v>
                </c:pt>
                <c:pt idx="125">
                  <c:v>39202</c:v>
                </c:pt>
                <c:pt idx="126">
                  <c:v>39171</c:v>
                </c:pt>
                <c:pt idx="127">
                  <c:v>39141</c:v>
                </c:pt>
                <c:pt idx="128">
                  <c:v>39113</c:v>
                </c:pt>
                <c:pt idx="129">
                  <c:v>39080</c:v>
                </c:pt>
                <c:pt idx="130">
                  <c:v>39051</c:v>
                </c:pt>
                <c:pt idx="131">
                  <c:v>39021</c:v>
                </c:pt>
                <c:pt idx="132">
                  <c:v>38989</c:v>
                </c:pt>
                <c:pt idx="133">
                  <c:v>38960</c:v>
                </c:pt>
                <c:pt idx="134">
                  <c:v>38929</c:v>
                </c:pt>
                <c:pt idx="135">
                  <c:v>38898</c:v>
                </c:pt>
                <c:pt idx="136">
                  <c:v>38868</c:v>
                </c:pt>
                <c:pt idx="137">
                  <c:v>38835</c:v>
                </c:pt>
                <c:pt idx="138">
                  <c:v>38807</c:v>
                </c:pt>
                <c:pt idx="139">
                  <c:v>38776</c:v>
                </c:pt>
                <c:pt idx="140">
                  <c:v>38748</c:v>
                </c:pt>
                <c:pt idx="141">
                  <c:v>38716</c:v>
                </c:pt>
                <c:pt idx="142">
                  <c:v>38686</c:v>
                </c:pt>
                <c:pt idx="143">
                  <c:v>38656</c:v>
                </c:pt>
                <c:pt idx="144">
                  <c:v>38625</c:v>
                </c:pt>
                <c:pt idx="145">
                  <c:v>38595</c:v>
                </c:pt>
                <c:pt idx="146">
                  <c:v>38562</c:v>
                </c:pt>
                <c:pt idx="147">
                  <c:v>38533</c:v>
                </c:pt>
              </c:numCache>
            </c:numRef>
          </c:cat>
          <c:val>
            <c:numRef>
              <c:f>Sheet1!$K$3:$K$150</c:f>
              <c:numCache>
                <c:formatCode>General</c:formatCode>
                <c:ptCount val="148"/>
                <c:pt idx="0">
                  <c:v>5915.6719999999996</c:v>
                </c:pt>
                <c:pt idx="1">
                  <c:v>5988.6040000000003</c:v>
                </c:pt>
                <c:pt idx="2">
                  <c:v>5880.3270000000002</c:v>
                </c:pt>
                <c:pt idx="3">
                  <c:v>5646.9170000000004</c:v>
                </c:pt>
                <c:pt idx="4">
                  <c:v>5788.8019999999997</c:v>
                </c:pt>
                <c:pt idx="5">
                  <c:v>5583.53</c:v>
                </c:pt>
                <c:pt idx="6">
                  <c:v>5436.232</c:v>
                </c:pt>
                <c:pt idx="7">
                  <c:v>5330.3050000000003</c:v>
                </c:pt>
                <c:pt idx="8">
                  <c:v>5116.768</c:v>
                </c:pt>
                <c:pt idx="9">
                  <c:v>4863.62</c:v>
                </c:pt>
                <c:pt idx="10">
                  <c:v>4810.8140000000003</c:v>
                </c:pt>
                <c:pt idx="11">
                  <c:v>4801.2709999999997</c:v>
                </c:pt>
                <c:pt idx="12">
                  <c:v>4875.6970000000001</c:v>
                </c:pt>
                <c:pt idx="13">
                  <c:v>4771.0550000000003</c:v>
                </c:pt>
                <c:pt idx="14">
                  <c:v>4730.2309999999998</c:v>
                </c:pt>
                <c:pt idx="15">
                  <c:v>4417.6989999999996</c:v>
                </c:pt>
                <c:pt idx="16">
                  <c:v>4523.893</c:v>
                </c:pt>
                <c:pt idx="17">
                  <c:v>4341.299</c:v>
                </c:pt>
                <c:pt idx="18">
                  <c:v>4483.6549999999997</c:v>
                </c:pt>
                <c:pt idx="19">
                  <c:v>4201.1180000000004</c:v>
                </c:pt>
                <c:pt idx="20">
                  <c:v>4279.1689999999999</c:v>
                </c:pt>
                <c:pt idx="21">
                  <c:v>4593.2709999999997</c:v>
                </c:pt>
                <c:pt idx="22">
                  <c:v>4664.51</c:v>
                </c:pt>
                <c:pt idx="23">
                  <c:v>4648.8310000000001</c:v>
                </c:pt>
                <c:pt idx="24">
                  <c:v>4181.0600000000004</c:v>
                </c:pt>
                <c:pt idx="25">
                  <c:v>4274.5839999999998</c:v>
                </c:pt>
                <c:pt idx="26">
                  <c:v>4588.9070000000002</c:v>
                </c:pt>
                <c:pt idx="27">
                  <c:v>4396.7610000000004</c:v>
                </c:pt>
                <c:pt idx="28">
                  <c:v>4508.2529999999997</c:v>
                </c:pt>
                <c:pt idx="29">
                  <c:v>4414.2520000000004</c:v>
                </c:pt>
                <c:pt idx="30">
                  <c:v>4333.6880000000001</c:v>
                </c:pt>
                <c:pt idx="31">
                  <c:v>4440.6719999999996</c:v>
                </c:pt>
                <c:pt idx="32">
                  <c:v>4148.43</c:v>
                </c:pt>
                <c:pt idx="33">
                  <c:v>4236.2790000000005</c:v>
                </c:pt>
                <c:pt idx="34">
                  <c:v>4337.7849999999999</c:v>
                </c:pt>
                <c:pt idx="35">
                  <c:v>4158.21</c:v>
                </c:pt>
                <c:pt idx="36">
                  <c:v>4049.4450000000002</c:v>
                </c:pt>
                <c:pt idx="37">
                  <c:v>4082.5590000000002</c:v>
                </c:pt>
                <c:pt idx="38">
                  <c:v>3892.4960000000001</c:v>
                </c:pt>
                <c:pt idx="39">
                  <c:v>3849.4789999999998</c:v>
                </c:pt>
                <c:pt idx="40">
                  <c:v>3736.8209999999999</c:v>
                </c:pt>
                <c:pt idx="41">
                  <c:v>3582.02</c:v>
                </c:pt>
                <c:pt idx="42">
                  <c:v>3595.7359999999999</c:v>
                </c:pt>
                <c:pt idx="43">
                  <c:v>3696.098</c:v>
                </c:pt>
                <c:pt idx="44">
                  <c:v>3521.922</c:v>
                </c:pt>
                <c:pt idx="45">
                  <c:v>3591.9960000000001</c:v>
                </c:pt>
                <c:pt idx="46">
                  <c:v>3487.82</c:v>
                </c:pt>
                <c:pt idx="47">
                  <c:v>3377.7310000000002</c:v>
                </c:pt>
                <c:pt idx="48">
                  <c:v>3218.1979999999999</c:v>
                </c:pt>
                <c:pt idx="49">
                  <c:v>3073.8130000000001</c:v>
                </c:pt>
                <c:pt idx="50">
                  <c:v>3090.1849999999999</c:v>
                </c:pt>
                <c:pt idx="51">
                  <c:v>2909.5990000000002</c:v>
                </c:pt>
                <c:pt idx="52">
                  <c:v>2981.7559999999999</c:v>
                </c:pt>
                <c:pt idx="53">
                  <c:v>2887.442</c:v>
                </c:pt>
                <c:pt idx="54">
                  <c:v>2818.69</c:v>
                </c:pt>
                <c:pt idx="55">
                  <c:v>2738.5839999999998</c:v>
                </c:pt>
                <c:pt idx="56">
                  <c:v>2731.5329999999999</c:v>
                </c:pt>
                <c:pt idx="57">
                  <c:v>2660.931</c:v>
                </c:pt>
                <c:pt idx="58">
                  <c:v>2677.8789999999999</c:v>
                </c:pt>
                <c:pt idx="59">
                  <c:v>2647.9189999999999</c:v>
                </c:pt>
                <c:pt idx="60">
                  <c:v>2799.1930000000002</c:v>
                </c:pt>
                <c:pt idx="61">
                  <c:v>2772.2359999999999</c:v>
                </c:pt>
                <c:pt idx="62">
                  <c:v>2642.53</c:v>
                </c:pt>
                <c:pt idx="63">
                  <c:v>2615.7199999999998</c:v>
                </c:pt>
                <c:pt idx="64">
                  <c:v>2524.87</c:v>
                </c:pt>
                <c:pt idx="65">
                  <c:v>2723.68</c:v>
                </c:pt>
                <c:pt idx="66">
                  <c:v>2755.27</c:v>
                </c:pt>
                <c:pt idx="67">
                  <c:v>2623.1</c:v>
                </c:pt>
                <c:pt idx="68">
                  <c:v>2467.9499999999998</c:v>
                </c:pt>
                <c:pt idx="69">
                  <c:v>2277.83</c:v>
                </c:pt>
                <c:pt idx="70">
                  <c:v>2295.1999999999998</c:v>
                </c:pt>
                <c:pt idx="71">
                  <c:v>2360.08</c:v>
                </c:pt>
                <c:pt idx="72">
                  <c:v>2139.1799999999998</c:v>
                </c:pt>
                <c:pt idx="73">
                  <c:v>2241.0100000000002</c:v>
                </c:pt>
                <c:pt idx="74">
                  <c:v>2362.81</c:v>
                </c:pt>
                <c:pt idx="75">
                  <c:v>2325.0700000000002</c:v>
                </c:pt>
                <c:pt idx="76">
                  <c:v>2372.54</c:v>
                </c:pt>
                <c:pt idx="77">
                  <c:v>2404.08</c:v>
                </c:pt>
                <c:pt idx="78">
                  <c:v>2338.9899999999998</c:v>
                </c:pt>
                <c:pt idx="79">
                  <c:v>2350.9899999999998</c:v>
                </c:pt>
                <c:pt idx="80">
                  <c:v>2281.91</c:v>
                </c:pt>
                <c:pt idx="81">
                  <c:v>2217.86</c:v>
                </c:pt>
                <c:pt idx="82">
                  <c:v>2117.33</c:v>
                </c:pt>
                <c:pt idx="83">
                  <c:v>2124.4499999999998</c:v>
                </c:pt>
                <c:pt idx="84">
                  <c:v>1998.04</c:v>
                </c:pt>
                <c:pt idx="85">
                  <c:v>1767.43</c:v>
                </c:pt>
                <c:pt idx="86">
                  <c:v>1864</c:v>
                </c:pt>
                <c:pt idx="87">
                  <c:v>1739.14</c:v>
                </c:pt>
                <c:pt idx="88">
                  <c:v>1852.39</c:v>
                </c:pt>
                <c:pt idx="89">
                  <c:v>2000.63</c:v>
                </c:pt>
                <c:pt idx="90">
                  <c:v>1958.34</c:v>
                </c:pt>
                <c:pt idx="91">
                  <c:v>1818.68</c:v>
                </c:pt>
                <c:pt idx="92">
                  <c:v>1741.04</c:v>
                </c:pt>
                <c:pt idx="93">
                  <c:v>1860.31</c:v>
                </c:pt>
                <c:pt idx="94">
                  <c:v>1767.43</c:v>
                </c:pt>
                <c:pt idx="95">
                  <c:v>1667.13</c:v>
                </c:pt>
                <c:pt idx="96">
                  <c:v>1718.99</c:v>
                </c:pt>
                <c:pt idx="97">
                  <c:v>1625.19</c:v>
                </c:pt>
                <c:pt idx="98">
                  <c:v>1603.36</c:v>
                </c:pt>
                <c:pt idx="99">
                  <c:v>1477.25</c:v>
                </c:pt>
                <c:pt idx="100">
                  <c:v>1435.57</c:v>
                </c:pt>
                <c:pt idx="101">
                  <c:v>1394.33</c:v>
                </c:pt>
                <c:pt idx="102">
                  <c:v>1237.01</c:v>
                </c:pt>
                <c:pt idx="103">
                  <c:v>1116.99</c:v>
                </c:pt>
                <c:pt idx="104">
                  <c:v>1180.25</c:v>
                </c:pt>
                <c:pt idx="105">
                  <c:v>1211.6500000000001</c:v>
                </c:pt>
                <c:pt idx="106">
                  <c:v>1185.75</c:v>
                </c:pt>
                <c:pt idx="107">
                  <c:v>1334.78</c:v>
                </c:pt>
                <c:pt idx="108">
                  <c:v>1594.63</c:v>
                </c:pt>
                <c:pt idx="109">
                  <c:v>1872.54</c:v>
                </c:pt>
                <c:pt idx="110">
                  <c:v>1849.15</c:v>
                </c:pt>
                <c:pt idx="111">
                  <c:v>1837.09</c:v>
                </c:pt>
                <c:pt idx="112">
                  <c:v>2032.57</c:v>
                </c:pt>
                <c:pt idx="113">
                  <c:v>1917.7</c:v>
                </c:pt>
                <c:pt idx="114">
                  <c:v>1781.93</c:v>
                </c:pt>
                <c:pt idx="115">
                  <c:v>1745.27</c:v>
                </c:pt>
                <c:pt idx="116">
                  <c:v>1841.42</c:v>
                </c:pt>
                <c:pt idx="117">
                  <c:v>2084.9299999999998</c:v>
                </c:pt>
                <c:pt idx="118">
                  <c:v>2089.1</c:v>
                </c:pt>
                <c:pt idx="119">
                  <c:v>2238.98</c:v>
                </c:pt>
                <c:pt idx="120">
                  <c:v>2091.11</c:v>
                </c:pt>
                <c:pt idx="121">
                  <c:v>1988.73</c:v>
                </c:pt>
                <c:pt idx="122">
                  <c:v>1932.06</c:v>
                </c:pt>
                <c:pt idx="123">
                  <c:v>1934.1</c:v>
                </c:pt>
                <c:pt idx="124">
                  <c:v>1928.19</c:v>
                </c:pt>
                <c:pt idx="125">
                  <c:v>1867.75</c:v>
                </c:pt>
                <c:pt idx="126">
                  <c:v>1772.36</c:v>
                </c:pt>
                <c:pt idx="127">
                  <c:v>1761.65</c:v>
                </c:pt>
                <c:pt idx="128">
                  <c:v>1792.28</c:v>
                </c:pt>
                <c:pt idx="129">
                  <c:v>1756.9</c:v>
                </c:pt>
                <c:pt idx="130">
                  <c:v>1791.25</c:v>
                </c:pt>
                <c:pt idx="131">
                  <c:v>1732.54</c:v>
                </c:pt>
                <c:pt idx="132">
                  <c:v>1654.13</c:v>
                </c:pt>
                <c:pt idx="133">
                  <c:v>1579.73</c:v>
                </c:pt>
                <c:pt idx="134">
                  <c:v>1509.43</c:v>
                </c:pt>
                <c:pt idx="135">
                  <c:v>1575.23</c:v>
                </c:pt>
                <c:pt idx="136">
                  <c:v>1579.58</c:v>
                </c:pt>
                <c:pt idx="137">
                  <c:v>1700.71</c:v>
                </c:pt>
                <c:pt idx="138">
                  <c:v>1703.66</c:v>
                </c:pt>
                <c:pt idx="139">
                  <c:v>1670.57</c:v>
                </c:pt>
                <c:pt idx="140">
                  <c:v>1710.75</c:v>
                </c:pt>
                <c:pt idx="141">
                  <c:v>1645.2</c:v>
                </c:pt>
                <c:pt idx="142">
                  <c:v>1672.56</c:v>
                </c:pt>
                <c:pt idx="143">
                  <c:v>1579.18</c:v>
                </c:pt>
                <c:pt idx="144">
                  <c:v>1601.66</c:v>
                </c:pt>
                <c:pt idx="145">
                  <c:v>1581.71</c:v>
                </c:pt>
                <c:pt idx="146">
                  <c:v>1605.14</c:v>
                </c:pt>
                <c:pt idx="147">
                  <c:v>1493.52</c:v>
                </c:pt>
              </c:numCache>
            </c:numRef>
          </c:val>
          <c:smooth val="0"/>
        </c:ser>
        <c:dLbls>
          <c:showLegendKey val="0"/>
          <c:showVal val="0"/>
          <c:showCatName val="0"/>
          <c:showSerName val="0"/>
          <c:showPercent val="0"/>
          <c:showBubbleSize val="0"/>
        </c:dLbls>
        <c:marker val="1"/>
        <c:smooth val="0"/>
        <c:axId val="274851120"/>
        <c:axId val="274851680"/>
      </c:lineChart>
      <c:lineChart>
        <c:grouping val="standard"/>
        <c:varyColors val="0"/>
        <c:ser>
          <c:idx val="2"/>
          <c:order val="2"/>
          <c:tx>
            <c:strRef>
              <c:f>Sheet1!$L$2</c:f>
              <c:strCache>
                <c:ptCount val="1"/>
                <c:pt idx="0">
                  <c:v>NDXE Index / NDX Index</c:v>
                </c:pt>
              </c:strCache>
            </c:strRef>
          </c:tx>
          <c:spPr>
            <a:ln w="28575" cap="rnd">
              <a:solidFill>
                <a:schemeClr val="accent3"/>
              </a:solidFill>
              <a:round/>
            </a:ln>
            <a:effectLst/>
          </c:spPr>
          <c:marker>
            <c:symbol val="none"/>
          </c:marker>
          <c:cat>
            <c:numRef>
              <c:f>Sheet1!$I$3:$I$150</c:f>
              <c:numCache>
                <c:formatCode>m/d/yyyy</c:formatCode>
                <c:ptCount val="148"/>
                <c:pt idx="0">
                  <c:v>42983</c:v>
                </c:pt>
                <c:pt idx="1">
                  <c:v>42978</c:v>
                </c:pt>
                <c:pt idx="2">
                  <c:v>42947</c:v>
                </c:pt>
                <c:pt idx="3">
                  <c:v>42916</c:v>
                </c:pt>
                <c:pt idx="4">
                  <c:v>42886</c:v>
                </c:pt>
                <c:pt idx="5">
                  <c:v>42853</c:v>
                </c:pt>
                <c:pt idx="6">
                  <c:v>42825</c:v>
                </c:pt>
                <c:pt idx="7">
                  <c:v>42794</c:v>
                </c:pt>
                <c:pt idx="8">
                  <c:v>42766</c:v>
                </c:pt>
                <c:pt idx="9">
                  <c:v>42734</c:v>
                </c:pt>
                <c:pt idx="10">
                  <c:v>42704</c:v>
                </c:pt>
                <c:pt idx="11">
                  <c:v>42674</c:v>
                </c:pt>
                <c:pt idx="12">
                  <c:v>42643</c:v>
                </c:pt>
                <c:pt idx="13">
                  <c:v>42613</c:v>
                </c:pt>
                <c:pt idx="14">
                  <c:v>42580</c:v>
                </c:pt>
                <c:pt idx="15">
                  <c:v>42551</c:v>
                </c:pt>
                <c:pt idx="16">
                  <c:v>42521</c:v>
                </c:pt>
                <c:pt idx="17">
                  <c:v>42489</c:v>
                </c:pt>
                <c:pt idx="18">
                  <c:v>42460</c:v>
                </c:pt>
                <c:pt idx="19">
                  <c:v>42429</c:v>
                </c:pt>
                <c:pt idx="20">
                  <c:v>42398</c:v>
                </c:pt>
                <c:pt idx="21">
                  <c:v>42369</c:v>
                </c:pt>
                <c:pt idx="22">
                  <c:v>42338</c:v>
                </c:pt>
                <c:pt idx="23">
                  <c:v>42307</c:v>
                </c:pt>
                <c:pt idx="24">
                  <c:v>42277</c:v>
                </c:pt>
                <c:pt idx="25">
                  <c:v>42247</c:v>
                </c:pt>
                <c:pt idx="26">
                  <c:v>42216</c:v>
                </c:pt>
                <c:pt idx="27">
                  <c:v>42185</c:v>
                </c:pt>
                <c:pt idx="28">
                  <c:v>42153</c:v>
                </c:pt>
                <c:pt idx="29">
                  <c:v>42124</c:v>
                </c:pt>
                <c:pt idx="30">
                  <c:v>42094</c:v>
                </c:pt>
                <c:pt idx="31">
                  <c:v>42062</c:v>
                </c:pt>
                <c:pt idx="32">
                  <c:v>42034</c:v>
                </c:pt>
                <c:pt idx="33">
                  <c:v>42004</c:v>
                </c:pt>
                <c:pt idx="34">
                  <c:v>41971</c:v>
                </c:pt>
                <c:pt idx="35">
                  <c:v>41943</c:v>
                </c:pt>
                <c:pt idx="36">
                  <c:v>41912</c:v>
                </c:pt>
                <c:pt idx="37">
                  <c:v>41880</c:v>
                </c:pt>
                <c:pt idx="38">
                  <c:v>41851</c:v>
                </c:pt>
                <c:pt idx="39">
                  <c:v>41820</c:v>
                </c:pt>
                <c:pt idx="40">
                  <c:v>41789</c:v>
                </c:pt>
                <c:pt idx="41">
                  <c:v>41759</c:v>
                </c:pt>
                <c:pt idx="42">
                  <c:v>41729</c:v>
                </c:pt>
                <c:pt idx="43">
                  <c:v>41698</c:v>
                </c:pt>
                <c:pt idx="44">
                  <c:v>41670</c:v>
                </c:pt>
                <c:pt idx="45">
                  <c:v>41639</c:v>
                </c:pt>
                <c:pt idx="46">
                  <c:v>41607</c:v>
                </c:pt>
                <c:pt idx="47">
                  <c:v>41578</c:v>
                </c:pt>
                <c:pt idx="48">
                  <c:v>41547</c:v>
                </c:pt>
                <c:pt idx="49">
                  <c:v>41516</c:v>
                </c:pt>
                <c:pt idx="50">
                  <c:v>41486</c:v>
                </c:pt>
                <c:pt idx="51">
                  <c:v>41453</c:v>
                </c:pt>
                <c:pt idx="52">
                  <c:v>41425</c:v>
                </c:pt>
                <c:pt idx="53">
                  <c:v>41394</c:v>
                </c:pt>
                <c:pt idx="54">
                  <c:v>41362</c:v>
                </c:pt>
                <c:pt idx="55">
                  <c:v>41333</c:v>
                </c:pt>
                <c:pt idx="56">
                  <c:v>41305</c:v>
                </c:pt>
                <c:pt idx="57">
                  <c:v>41274</c:v>
                </c:pt>
                <c:pt idx="58">
                  <c:v>41243</c:v>
                </c:pt>
                <c:pt idx="59">
                  <c:v>41213</c:v>
                </c:pt>
                <c:pt idx="60">
                  <c:v>41180</c:v>
                </c:pt>
                <c:pt idx="61">
                  <c:v>41152</c:v>
                </c:pt>
                <c:pt idx="62">
                  <c:v>41121</c:v>
                </c:pt>
                <c:pt idx="63">
                  <c:v>41089</c:v>
                </c:pt>
                <c:pt idx="64">
                  <c:v>41060</c:v>
                </c:pt>
                <c:pt idx="65">
                  <c:v>41029</c:v>
                </c:pt>
                <c:pt idx="66">
                  <c:v>40998</c:v>
                </c:pt>
                <c:pt idx="67">
                  <c:v>40968</c:v>
                </c:pt>
                <c:pt idx="68">
                  <c:v>40939</c:v>
                </c:pt>
                <c:pt idx="69">
                  <c:v>40907</c:v>
                </c:pt>
                <c:pt idx="70">
                  <c:v>40877</c:v>
                </c:pt>
                <c:pt idx="71">
                  <c:v>40847</c:v>
                </c:pt>
                <c:pt idx="72">
                  <c:v>40816</c:v>
                </c:pt>
                <c:pt idx="73">
                  <c:v>40786</c:v>
                </c:pt>
                <c:pt idx="74">
                  <c:v>40753</c:v>
                </c:pt>
                <c:pt idx="75">
                  <c:v>40724</c:v>
                </c:pt>
                <c:pt idx="76">
                  <c:v>40694</c:v>
                </c:pt>
                <c:pt idx="77">
                  <c:v>40662</c:v>
                </c:pt>
                <c:pt idx="78">
                  <c:v>40633</c:v>
                </c:pt>
                <c:pt idx="79">
                  <c:v>40602</c:v>
                </c:pt>
                <c:pt idx="80">
                  <c:v>40574</c:v>
                </c:pt>
                <c:pt idx="81">
                  <c:v>40543</c:v>
                </c:pt>
                <c:pt idx="82">
                  <c:v>40512</c:v>
                </c:pt>
                <c:pt idx="83">
                  <c:v>40480</c:v>
                </c:pt>
                <c:pt idx="84">
                  <c:v>40451</c:v>
                </c:pt>
                <c:pt idx="85">
                  <c:v>40421</c:v>
                </c:pt>
                <c:pt idx="86">
                  <c:v>40389</c:v>
                </c:pt>
                <c:pt idx="87">
                  <c:v>40359</c:v>
                </c:pt>
                <c:pt idx="88">
                  <c:v>40329</c:v>
                </c:pt>
                <c:pt idx="89">
                  <c:v>40298</c:v>
                </c:pt>
                <c:pt idx="90">
                  <c:v>40268</c:v>
                </c:pt>
                <c:pt idx="91">
                  <c:v>40235</c:v>
                </c:pt>
                <c:pt idx="92">
                  <c:v>40207</c:v>
                </c:pt>
                <c:pt idx="93">
                  <c:v>40178</c:v>
                </c:pt>
                <c:pt idx="94">
                  <c:v>40147</c:v>
                </c:pt>
                <c:pt idx="95">
                  <c:v>40116</c:v>
                </c:pt>
                <c:pt idx="96">
                  <c:v>40086</c:v>
                </c:pt>
                <c:pt idx="97">
                  <c:v>40056</c:v>
                </c:pt>
                <c:pt idx="98">
                  <c:v>40025</c:v>
                </c:pt>
                <c:pt idx="99">
                  <c:v>39994</c:v>
                </c:pt>
                <c:pt idx="100">
                  <c:v>39962</c:v>
                </c:pt>
                <c:pt idx="101">
                  <c:v>39933</c:v>
                </c:pt>
                <c:pt idx="102">
                  <c:v>39903</c:v>
                </c:pt>
                <c:pt idx="103">
                  <c:v>39871</c:v>
                </c:pt>
                <c:pt idx="104">
                  <c:v>39843</c:v>
                </c:pt>
                <c:pt idx="105">
                  <c:v>39813</c:v>
                </c:pt>
                <c:pt idx="106">
                  <c:v>39780</c:v>
                </c:pt>
                <c:pt idx="107">
                  <c:v>39752</c:v>
                </c:pt>
                <c:pt idx="108">
                  <c:v>39721</c:v>
                </c:pt>
                <c:pt idx="109">
                  <c:v>39689</c:v>
                </c:pt>
                <c:pt idx="110">
                  <c:v>39660</c:v>
                </c:pt>
                <c:pt idx="111">
                  <c:v>39629</c:v>
                </c:pt>
                <c:pt idx="112">
                  <c:v>39598</c:v>
                </c:pt>
                <c:pt idx="113">
                  <c:v>39568</c:v>
                </c:pt>
                <c:pt idx="114">
                  <c:v>39538</c:v>
                </c:pt>
                <c:pt idx="115">
                  <c:v>39507</c:v>
                </c:pt>
                <c:pt idx="116">
                  <c:v>39478</c:v>
                </c:pt>
                <c:pt idx="117">
                  <c:v>39447</c:v>
                </c:pt>
                <c:pt idx="118">
                  <c:v>39416</c:v>
                </c:pt>
                <c:pt idx="119">
                  <c:v>39386</c:v>
                </c:pt>
                <c:pt idx="120">
                  <c:v>39353</c:v>
                </c:pt>
                <c:pt idx="121">
                  <c:v>39325</c:v>
                </c:pt>
                <c:pt idx="122">
                  <c:v>39294</c:v>
                </c:pt>
                <c:pt idx="123">
                  <c:v>39262</c:v>
                </c:pt>
                <c:pt idx="124">
                  <c:v>39233</c:v>
                </c:pt>
                <c:pt idx="125">
                  <c:v>39202</c:v>
                </c:pt>
                <c:pt idx="126">
                  <c:v>39171</c:v>
                </c:pt>
                <c:pt idx="127">
                  <c:v>39141</c:v>
                </c:pt>
                <c:pt idx="128">
                  <c:v>39113</c:v>
                </c:pt>
                <c:pt idx="129">
                  <c:v>39080</c:v>
                </c:pt>
                <c:pt idx="130">
                  <c:v>39051</c:v>
                </c:pt>
                <c:pt idx="131">
                  <c:v>39021</c:v>
                </c:pt>
                <c:pt idx="132">
                  <c:v>38989</c:v>
                </c:pt>
                <c:pt idx="133">
                  <c:v>38960</c:v>
                </c:pt>
                <c:pt idx="134">
                  <c:v>38929</c:v>
                </c:pt>
                <c:pt idx="135">
                  <c:v>38898</c:v>
                </c:pt>
                <c:pt idx="136">
                  <c:v>38868</c:v>
                </c:pt>
                <c:pt idx="137">
                  <c:v>38835</c:v>
                </c:pt>
                <c:pt idx="138">
                  <c:v>38807</c:v>
                </c:pt>
                <c:pt idx="139">
                  <c:v>38776</c:v>
                </c:pt>
                <c:pt idx="140">
                  <c:v>38748</c:v>
                </c:pt>
                <c:pt idx="141">
                  <c:v>38716</c:v>
                </c:pt>
                <c:pt idx="142">
                  <c:v>38686</c:v>
                </c:pt>
                <c:pt idx="143">
                  <c:v>38656</c:v>
                </c:pt>
                <c:pt idx="144">
                  <c:v>38625</c:v>
                </c:pt>
                <c:pt idx="145">
                  <c:v>38595</c:v>
                </c:pt>
                <c:pt idx="146">
                  <c:v>38562</c:v>
                </c:pt>
                <c:pt idx="147">
                  <c:v>38533</c:v>
                </c:pt>
              </c:numCache>
            </c:numRef>
          </c:cat>
          <c:val>
            <c:numRef>
              <c:f>Sheet1!$L$3:$L$150</c:f>
              <c:numCache>
                <c:formatCode>General</c:formatCode>
                <c:ptCount val="148"/>
                <c:pt idx="0">
                  <c:v>0.55600000000000005</c:v>
                </c:pt>
                <c:pt idx="1">
                  <c:v>0.5544</c:v>
                </c:pt>
                <c:pt idx="2">
                  <c:v>0.56559999999999999</c:v>
                </c:pt>
                <c:pt idx="3">
                  <c:v>0.57169999999999999</c:v>
                </c:pt>
                <c:pt idx="4">
                  <c:v>0.56559999999999999</c:v>
                </c:pt>
                <c:pt idx="5">
                  <c:v>0.56869999999999998</c:v>
                </c:pt>
                <c:pt idx="6">
                  <c:v>0.57389999999999997</c:v>
                </c:pt>
                <c:pt idx="7">
                  <c:v>0.57569999999999999</c:v>
                </c:pt>
                <c:pt idx="8">
                  <c:v>0.5786</c:v>
                </c:pt>
                <c:pt idx="9">
                  <c:v>0.57440000000000002</c:v>
                </c:pt>
                <c:pt idx="10">
                  <c:v>0.58009999999999995</c:v>
                </c:pt>
                <c:pt idx="11">
                  <c:v>0.56569999999999998</c:v>
                </c:pt>
                <c:pt idx="12">
                  <c:v>0.56689999999999996</c:v>
                </c:pt>
                <c:pt idx="13">
                  <c:v>0.57220000000000004</c:v>
                </c:pt>
                <c:pt idx="14">
                  <c:v>0.57279999999999998</c:v>
                </c:pt>
                <c:pt idx="15">
                  <c:v>0.57499999999999996</c:v>
                </c:pt>
                <c:pt idx="16">
                  <c:v>0.57289999999999996</c:v>
                </c:pt>
                <c:pt idx="17">
                  <c:v>0.57520000000000004</c:v>
                </c:pt>
                <c:pt idx="18">
                  <c:v>0.56979999999999997</c:v>
                </c:pt>
                <c:pt idx="19">
                  <c:v>0.57320000000000004</c:v>
                </c:pt>
                <c:pt idx="20">
                  <c:v>0.56379999999999997</c:v>
                </c:pt>
                <c:pt idx="21">
                  <c:v>0.57150000000000001</c:v>
                </c:pt>
                <c:pt idx="22">
                  <c:v>0.56820000000000004</c:v>
                </c:pt>
                <c:pt idx="23">
                  <c:v>0.56799999999999995</c:v>
                </c:pt>
                <c:pt idx="24">
                  <c:v>0.58009999999999995</c:v>
                </c:pt>
                <c:pt idx="25">
                  <c:v>0.58819999999999995</c:v>
                </c:pt>
                <c:pt idx="26">
                  <c:v>0.58799999999999997</c:v>
                </c:pt>
                <c:pt idx="27">
                  <c:v>0.59919999999999995</c:v>
                </c:pt>
                <c:pt idx="28">
                  <c:v>0.60170000000000001</c:v>
                </c:pt>
                <c:pt idx="29">
                  <c:v>0.60360000000000003</c:v>
                </c:pt>
                <c:pt idx="30">
                  <c:v>0.60919999999999996</c:v>
                </c:pt>
                <c:pt idx="31">
                  <c:v>0.60499999999999998</c:v>
                </c:pt>
                <c:pt idx="32">
                  <c:v>0.60189999999999999</c:v>
                </c:pt>
                <c:pt idx="33">
                  <c:v>0.60909999999999997</c:v>
                </c:pt>
                <c:pt idx="34">
                  <c:v>0.6008</c:v>
                </c:pt>
                <c:pt idx="35">
                  <c:v>0.59730000000000005</c:v>
                </c:pt>
                <c:pt idx="36">
                  <c:v>0.59419999999999995</c:v>
                </c:pt>
                <c:pt idx="37">
                  <c:v>0.5978</c:v>
                </c:pt>
                <c:pt idx="38">
                  <c:v>0.59870000000000001</c:v>
                </c:pt>
                <c:pt idx="39">
                  <c:v>0.6089</c:v>
                </c:pt>
                <c:pt idx="40">
                  <c:v>0.60650000000000004</c:v>
                </c:pt>
                <c:pt idx="41">
                  <c:v>0.61019999999999996</c:v>
                </c:pt>
                <c:pt idx="42">
                  <c:v>0.61939999999999995</c:v>
                </c:pt>
                <c:pt idx="43">
                  <c:v>0.62090000000000001</c:v>
                </c:pt>
                <c:pt idx="44">
                  <c:v>0.60819999999999996</c:v>
                </c:pt>
                <c:pt idx="45">
                  <c:v>0.60580000000000001</c:v>
                </c:pt>
                <c:pt idx="46">
                  <c:v>0.60140000000000005</c:v>
                </c:pt>
                <c:pt idx="47">
                  <c:v>0.60980000000000001</c:v>
                </c:pt>
                <c:pt idx="48">
                  <c:v>0.62629999999999997</c:v>
                </c:pt>
                <c:pt idx="49">
                  <c:v>0.61719999999999997</c:v>
                </c:pt>
                <c:pt idx="50">
                  <c:v>0.62280000000000002</c:v>
                </c:pt>
                <c:pt idx="51">
                  <c:v>0.61950000000000005</c:v>
                </c:pt>
                <c:pt idx="52">
                  <c:v>0.61199999999999999</c:v>
                </c:pt>
                <c:pt idx="53">
                  <c:v>0.61480000000000001</c:v>
                </c:pt>
                <c:pt idx="54">
                  <c:v>0.6179</c:v>
                </c:pt>
                <c:pt idx="55">
                  <c:v>0.61050000000000004</c:v>
                </c:pt>
                <c:pt idx="56">
                  <c:v>0.60950000000000004</c:v>
                </c:pt>
                <c:pt idx="57">
                  <c:v>0.58650000000000002</c:v>
                </c:pt>
                <c:pt idx="58">
                  <c:v>0.57279999999999998</c:v>
                </c:pt>
                <c:pt idx="59">
                  <c:v>0.56430000000000002</c:v>
                </c:pt>
                <c:pt idx="60">
                  <c:v>0.55179999999999996</c:v>
                </c:pt>
                <c:pt idx="61">
                  <c:v>0.54969999999999997</c:v>
                </c:pt>
                <c:pt idx="62">
                  <c:v>0.55689999999999995</c:v>
                </c:pt>
                <c:pt idx="63">
                  <c:v>0.56899999999999995</c:v>
                </c:pt>
                <c:pt idx="64">
                  <c:v>0.56850000000000001</c:v>
                </c:pt>
                <c:pt idx="65">
                  <c:v>0.57730000000000004</c:v>
                </c:pt>
                <c:pt idx="66">
                  <c:v>0.58109999999999995</c:v>
                </c:pt>
                <c:pt idx="67">
                  <c:v>0.59450000000000003</c:v>
                </c:pt>
                <c:pt idx="68">
                  <c:v>0.60589999999999999</c:v>
                </c:pt>
                <c:pt idx="69">
                  <c:v>0.6</c:v>
                </c:pt>
                <c:pt idx="70">
                  <c:v>0.6069</c:v>
                </c:pt>
                <c:pt idx="71">
                  <c:v>0.60619999999999996</c:v>
                </c:pt>
                <c:pt idx="72">
                  <c:v>0.59809999999999997</c:v>
                </c:pt>
                <c:pt idx="73">
                  <c:v>0.61650000000000005</c:v>
                </c:pt>
                <c:pt idx="74">
                  <c:v>0.62080000000000002</c:v>
                </c:pt>
                <c:pt idx="75">
                  <c:v>0.65080000000000005</c:v>
                </c:pt>
                <c:pt idx="76">
                  <c:v>0.65149999999999997</c:v>
                </c:pt>
                <c:pt idx="77">
                  <c:v>0.64559999999999995</c:v>
                </c:pt>
                <c:pt idx="78">
                  <c:v>0.63919999999999999</c:v>
                </c:pt>
                <c:pt idx="79">
                  <c:v>0.6321</c:v>
                </c:pt>
                <c:pt idx="80">
                  <c:v>0.63200000000000001</c:v>
                </c:pt>
                <c:pt idx="81">
                  <c:v>0.63500000000000001</c:v>
                </c:pt>
                <c:pt idx="82">
                  <c:v>0.63119999999999998</c:v>
                </c:pt>
                <c:pt idx="83">
                  <c:v>0.629</c:v>
                </c:pt>
                <c:pt idx="84">
                  <c:v>0.63380000000000003</c:v>
                </c:pt>
                <c:pt idx="85">
                  <c:v>0.63770000000000004</c:v>
                </c:pt>
                <c:pt idx="86">
                  <c:v>0.63449999999999995</c:v>
                </c:pt>
                <c:pt idx="87">
                  <c:v>0.63149999999999995</c:v>
                </c:pt>
                <c:pt idx="88">
                  <c:v>0.63239999999999996</c:v>
                </c:pt>
                <c:pt idx="89">
                  <c:v>0.63660000000000005</c:v>
                </c:pt>
                <c:pt idx="90">
                  <c:v>0.63439999999999996</c:v>
                </c:pt>
                <c:pt idx="91">
                  <c:v>0.64019999999999999</c:v>
                </c:pt>
                <c:pt idx="92">
                  <c:v>0.63470000000000004</c:v>
                </c:pt>
                <c:pt idx="93">
                  <c:v>0.62629999999999997</c:v>
                </c:pt>
                <c:pt idx="94">
                  <c:v>0.62119999999999997</c:v>
                </c:pt>
                <c:pt idx="95">
                  <c:v>0.62529999999999997</c:v>
                </c:pt>
                <c:pt idx="96">
                  <c:v>0.63929999999999998</c:v>
                </c:pt>
                <c:pt idx="97">
                  <c:v>0.62849999999999995</c:v>
                </c:pt>
                <c:pt idx="98">
                  <c:v>0.61799999999999999</c:v>
                </c:pt>
                <c:pt idx="99">
                  <c:v>0.61140000000000005</c:v>
                </c:pt>
                <c:pt idx="100">
                  <c:v>0.62119999999999997</c:v>
                </c:pt>
                <c:pt idx="101">
                  <c:v>0.6169</c:v>
                </c:pt>
                <c:pt idx="102">
                  <c:v>0.59930000000000005</c:v>
                </c:pt>
                <c:pt idx="103">
                  <c:v>0.59619999999999995</c:v>
                </c:pt>
                <c:pt idx="104">
                  <c:v>0.59419999999999995</c:v>
                </c:pt>
                <c:pt idx="105">
                  <c:v>0.60340000000000005</c:v>
                </c:pt>
                <c:pt idx="106">
                  <c:v>0.59399999999999997</c:v>
                </c:pt>
                <c:pt idx="107">
                  <c:v>0.59409999999999996</c:v>
                </c:pt>
                <c:pt idx="108">
                  <c:v>0.63380000000000003</c:v>
                </c:pt>
                <c:pt idx="109">
                  <c:v>0.61070000000000002</c:v>
                </c:pt>
                <c:pt idx="110">
                  <c:v>0.61339999999999995</c:v>
                </c:pt>
                <c:pt idx="111">
                  <c:v>0.62080000000000002</c:v>
                </c:pt>
                <c:pt idx="112">
                  <c:v>0.62749999999999995</c:v>
                </c:pt>
                <c:pt idx="113">
                  <c:v>0.63049999999999995</c:v>
                </c:pt>
                <c:pt idx="114">
                  <c:v>0.6381</c:v>
                </c:pt>
                <c:pt idx="115">
                  <c:v>0.6552</c:v>
                </c:pt>
                <c:pt idx="116">
                  <c:v>0.64959999999999996</c:v>
                </c:pt>
                <c:pt idx="117">
                  <c:v>0.62419999999999998</c:v>
                </c:pt>
                <c:pt idx="118">
                  <c:v>0.63349999999999995</c:v>
                </c:pt>
                <c:pt idx="119">
                  <c:v>0.63680000000000003</c:v>
                </c:pt>
                <c:pt idx="120">
                  <c:v>0.66149999999999998</c:v>
                </c:pt>
                <c:pt idx="121">
                  <c:v>0.66949999999999998</c:v>
                </c:pt>
                <c:pt idx="122">
                  <c:v>0.67069999999999996</c:v>
                </c:pt>
                <c:pt idx="123">
                  <c:v>0.67310000000000003</c:v>
                </c:pt>
                <c:pt idx="124">
                  <c:v>0.67449999999999999</c:v>
                </c:pt>
                <c:pt idx="125">
                  <c:v>0.67769999999999997</c:v>
                </c:pt>
                <c:pt idx="126">
                  <c:v>0.67769999999999997</c:v>
                </c:pt>
                <c:pt idx="127">
                  <c:v>0.68259999999999998</c:v>
                </c:pt>
                <c:pt idx="128">
                  <c:v>0.67649999999999999</c:v>
                </c:pt>
                <c:pt idx="129">
                  <c:v>0.67430000000000001</c:v>
                </c:pt>
                <c:pt idx="130">
                  <c:v>0.67</c:v>
                </c:pt>
                <c:pt idx="131">
                  <c:v>0.6643</c:v>
                </c:pt>
                <c:pt idx="132">
                  <c:v>0.67159999999999997</c:v>
                </c:pt>
                <c:pt idx="133">
                  <c:v>0.67669999999999997</c:v>
                </c:pt>
                <c:pt idx="134">
                  <c:v>0.6754</c:v>
                </c:pt>
                <c:pt idx="135">
                  <c:v>0.68889999999999996</c:v>
                </c:pt>
                <c:pt idx="136">
                  <c:v>0.68840000000000001</c:v>
                </c:pt>
                <c:pt idx="137">
                  <c:v>0.68140000000000001</c:v>
                </c:pt>
                <c:pt idx="138">
                  <c:v>0.67979999999999996</c:v>
                </c:pt>
                <c:pt idx="139">
                  <c:v>0.66610000000000003</c:v>
                </c:pt>
                <c:pt idx="140">
                  <c:v>0.65990000000000004</c:v>
                </c:pt>
                <c:pt idx="141">
                  <c:v>0.65449999999999997</c:v>
                </c:pt>
                <c:pt idx="142">
                  <c:v>0.64990000000000003</c:v>
                </c:pt>
                <c:pt idx="143">
                  <c:v>0.65439999999999998</c:v>
                </c:pt>
                <c:pt idx="144">
                  <c:v>0.64980000000000004</c:v>
                </c:pt>
                <c:pt idx="145">
                  <c:v>0.64449999999999996</c:v>
                </c:pt>
                <c:pt idx="146">
                  <c:v>0.64500000000000002</c:v>
                </c:pt>
                <c:pt idx="147">
                  <c:v>0.64980000000000004</c:v>
                </c:pt>
              </c:numCache>
            </c:numRef>
          </c:val>
          <c:smooth val="0"/>
        </c:ser>
        <c:dLbls>
          <c:showLegendKey val="0"/>
          <c:showVal val="0"/>
          <c:showCatName val="0"/>
          <c:showSerName val="0"/>
          <c:showPercent val="0"/>
          <c:showBubbleSize val="0"/>
        </c:dLbls>
        <c:marker val="1"/>
        <c:smooth val="0"/>
        <c:axId val="274852800"/>
        <c:axId val="274852240"/>
      </c:lineChart>
      <c:dateAx>
        <c:axId val="274851120"/>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324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851680"/>
        <c:crosses val="autoZero"/>
        <c:auto val="1"/>
        <c:lblOffset val="100"/>
        <c:baseTimeUnit val="days"/>
      </c:dateAx>
      <c:valAx>
        <c:axId val="27485168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Index $</a:t>
                </a:r>
                <a:r>
                  <a:rPr lang="en-US" baseline="0" dirty="0" smtClean="0"/>
                  <a:t> Values</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851120"/>
        <c:crosses val="autoZero"/>
        <c:crossBetween val="between"/>
      </c:valAx>
      <c:valAx>
        <c:axId val="274852240"/>
        <c:scaling>
          <c:orientation val="minMax"/>
          <c:min val="0.5"/>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NDXE/NDX Ratio</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852800"/>
        <c:crosses val="max"/>
        <c:crossBetween val="between"/>
      </c:valAx>
      <c:dateAx>
        <c:axId val="274852800"/>
        <c:scaling>
          <c:orientation val="minMax"/>
        </c:scaling>
        <c:delete val="1"/>
        <c:axPos val="b"/>
        <c:numFmt formatCode="m/d/yyyy" sourceLinked="1"/>
        <c:majorTickMark val="out"/>
        <c:minorTickMark val="none"/>
        <c:tickLblPos val="nextTo"/>
        <c:crossAx val="274852240"/>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r>
              <a:rPr lang="en-US" b="1" u="sng" dirty="0" smtClean="0"/>
              <a:t>Philadelphia Semiconductor Index</a:t>
            </a:r>
            <a:endParaRPr lang="en-US" b="1" u="sng" dirty="0"/>
          </a:p>
        </c:rich>
      </c:tx>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'Semi Conductor'!$C$2</c:f>
              <c:strCache>
                <c:ptCount val="1"/>
                <c:pt idx="0">
                  <c:v>SOX</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trendline>
            <c:spPr>
              <a:ln w="19050" cap="rnd">
                <a:solidFill>
                  <a:srgbClr val="C00000"/>
                </a:solidFill>
                <a:prstDash val="sysDot"/>
              </a:ln>
              <a:effectLst/>
            </c:spPr>
            <c:trendlineType val="linear"/>
            <c:forward val="2"/>
            <c:dispRSqr val="0"/>
            <c:dispEq val="0"/>
          </c:trendline>
          <c:cat>
            <c:numRef>
              <c:f>'Semi Conductor'!$B$3:$B$268</c:f>
              <c:numCache>
                <c:formatCode>m/d/yyyy</c:formatCode>
                <c:ptCount val="266"/>
                <c:pt idx="0">
                  <c:v>42979</c:v>
                </c:pt>
                <c:pt idx="1">
                  <c:v>42978</c:v>
                </c:pt>
                <c:pt idx="2">
                  <c:v>42977</c:v>
                </c:pt>
                <c:pt idx="3">
                  <c:v>42976</c:v>
                </c:pt>
                <c:pt idx="4">
                  <c:v>42975</c:v>
                </c:pt>
                <c:pt idx="5">
                  <c:v>42972</c:v>
                </c:pt>
                <c:pt idx="6">
                  <c:v>42971</c:v>
                </c:pt>
                <c:pt idx="7">
                  <c:v>42970</c:v>
                </c:pt>
                <c:pt idx="8">
                  <c:v>42969</c:v>
                </c:pt>
                <c:pt idx="9">
                  <c:v>42968</c:v>
                </c:pt>
                <c:pt idx="10">
                  <c:v>42965</c:v>
                </c:pt>
                <c:pt idx="11">
                  <c:v>42964</c:v>
                </c:pt>
                <c:pt idx="12">
                  <c:v>42963</c:v>
                </c:pt>
                <c:pt idx="13">
                  <c:v>42962</c:v>
                </c:pt>
                <c:pt idx="14">
                  <c:v>42961</c:v>
                </c:pt>
                <c:pt idx="15">
                  <c:v>42958</c:v>
                </c:pt>
                <c:pt idx="16">
                  <c:v>42957</c:v>
                </c:pt>
                <c:pt idx="17">
                  <c:v>42956</c:v>
                </c:pt>
                <c:pt idx="18">
                  <c:v>42955</c:v>
                </c:pt>
                <c:pt idx="19">
                  <c:v>42954</c:v>
                </c:pt>
                <c:pt idx="20">
                  <c:v>42951</c:v>
                </c:pt>
                <c:pt idx="21">
                  <c:v>42950</c:v>
                </c:pt>
                <c:pt idx="22">
                  <c:v>42949</c:v>
                </c:pt>
                <c:pt idx="23">
                  <c:v>42948</c:v>
                </c:pt>
                <c:pt idx="24">
                  <c:v>42947</c:v>
                </c:pt>
                <c:pt idx="25">
                  <c:v>42944</c:v>
                </c:pt>
                <c:pt idx="26">
                  <c:v>42943</c:v>
                </c:pt>
                <c:pt idx="27">
                  <c:v>42942</c:v>
                </c:pt>
                <c:pt idx="28">
                  <c:v>42941</c:v>
                </c:pt>
                <c:pt idx="29">
                  <c:v>42940</c:v>
                </c:pt>
                <c:pt idx="30">
                  <c:v>42937</c:v>
                </c:pt>
                <c:pt idx="31">
                  <c:v>42936</c:v>
                </c:pt>
                <c:pt idx="32">
                  <c:v>42935</c:v>
                </c:pt>
                <c:pt idx="33">
                  <c:v>42934</c:v>
                </c:pt>
                <c:pt idx="34">
                  <c:v>42933</c:v>
                </c:pt>
                <c:pt idx="35">
                  <c:v>42930</c:v>
                </c:pt>
                <c:pt idx="36">
                  <c:v>42929</c:v>
                </c:pt>
                <c:pt idx="37">
                  <c:v>42928</c:v>
                </c:pt>
                <c:pt idx="38">
                  <c:v>42927</c:v>
                </c:pt>
                <c:pt idx="39">
                  <c:v>42926</c:v>
                </c:pt>
                <c:pt idx="40">
                  <c:v>42923</c:v>
                </c:pt>
                <c:pt idx="41">
                  <c:v>42922</c:v>
                </c:pt>
                <c:pt idx="42">
                  <c:v>42921</c:v>
                </c:pt>
                <c:pt idx="43">
                  <c:v>42919</c:v>
                </c:pt>
                <c:pt idx="44">
                  <c:v>42916</c:v>
                </c:pt>
                <c:pt idx="45">
                  <c:v>42915</c:v>
                </c:pt>
                <c:pt idx="46">
                  <c:v>42914</c:v>
                </c:pt>
                <c:pt idx="47">
                  <c:v>42913</c:v>
                </c:pt>
                <c:pt idx="48">
                  <c:v>42912</c:v>
                </c:pt>
                <c:pt idx="49">
                  <c:v>42909</c:v>
                </c:pt>
                <c:pt idx="50">
                  <c:v>42908</c:v>
                </c:pt>
                <c:pt idx="51">
                  <c:v>42907</c:v>
                </c:pt>
                <c:pt idx="52">
                  <c:v>42906</c:v>
                </c:pt>
                <c:pt idx="53">
                  <c:v>42905</c:v>
                </c:pt>
                <c:pt idx="54">
                  <c:v>42902</c:v>
                </c:pt>
                <c:pt idx="55">
                  <c:v>42901</c:v>
                </c:pt>
                <c:pt idx="56">
                  <c:v>42900</c:v>
                </c:pt>
                <c:pt idx="57">
                  <c:v>42899</c:v>
                </c:pt>
                <c:pt idx="58">
                  <c:v>42898</c:v>
                </c:pt>
                <c:pt idx="59">
                  <c:v>42895</c:v>
                </c:pt>
                <c:pt idx="60">
                  <c:v>42894</c:v>
                </c:pt>
                <c:pt idx="61">
                  <c:v>42893</c:v>
                </c:pt>
                <c:pt idx="62">
                  <c:v>42892</c:v>
                </c:pt>
                <c:pt idx="63">
                  <c:v>42891</c:v>
                </c:pt>
                <c:pt idx="64">
                  <c:v>42888</c:v>
                </c:pt>
                <c:pt idx="65">
                  <c:v>42887</c:v>
                </c:pt>
                <c:pt idx="66">
                  <c:v>42886</c:v>
                </c:pt>
                <c:pt idx="67">
                  <c:v>42885</c:v>
                </c:pt>
                <c:pt idx="68">
                  <c:v>42881</c:v>
                </c:pt>
                <c:pt idx="69">
                  <c:v>42880</c:v>
                </c:pt>
                <c:pt idx="70">
                  <c:v>42879</c:v>
                </c:pt>
                <c:pt idx="71">
                  <c:v>42878</c:v>
                </c:pt>
                <c:pt idx="72">
                  <c:v>42877</c:v>
                </c:pt>
                <c:pt idx="73">
                  <c:v>42874</c:v>
                </c:pt>
                <c:pt idx="74">
                  <c:v>42873</c:v>
                </c:pt>
                <c:pt idx="75">
                  <c:v>42872</c:v>
                </c:pt>
                <c:pt idx="76">
                  <c:v>42871</c:v>
                </c:pt>
                <c:pt idx="77">
                  <c:v>42870</c:v>
                </c:pt>
                <c:pt idx="78">
                  <c:v>42867</c:v>
                </c:pt>
                <c:pt idx="79">
                  <c:v>42866</c:v>
                </c:pt>
                <c:pt idx="80">
                  <c:v>42865</c:v>
                </c:pt>
                <c:pt idx="81">
                  <c:v>42864</c:v>
                </c:pt>
                <c:pt idx="82">
                  <c:v>42863</c:v>
                </c:pt>
                <c:pt idx="83">
                  <c:v>42860</c:v>
                </c:pt>
                <c:pt idx="84">
                  <c:v>42859</c:v>
                </c:pt>
                <c:pt idx="85">
                  <c:v>42858</c:v>
                </c:pt>
                <c:pt idx="86">
                  <c:v>42857</c:v>
                </c:pt>
                <c:pt idx="87">
                  <c:v>42856</c:v>
                </c:pt>
                <c:pt idx="88">
                  <c:v>42853</c:v>
                </c:pt>
                <c:pt idx="89">
                  <c:v>42852</c:v>
                </c:pt>
                <c:pt idx="90">
                  <c:v>42851</c:v>
                </c:pt>
                <c:pt idx="91">
                  <c:v>42850</c:v>
                </c:pt>
                <c:pt idx="92">
                  <c:v>42849</c:v>
                </c:pt>
                <c:pt idx="93">
                  <c:v>42846</c:v>
                </c:pt>
                <c:pt idx="94">
                  <c:v>42845</c:v>
                </c:pt>
                <c:pt idx="95">
                  <c:v>42844</c:v>
                </c:pt>
                <c:pt idx="96">
                  <c:v>42843</c:v>
                </c:pt>
                <c:pt idx="97">
                  <c:v>42842</c:v>
                </c:pt>
                <c:pt idx="98">
                  <c:v>42838</c:v>
                </c:pt>
                <c:pt idx="99">
                  <c:v>42837</c:v>
                </c:pt>
                <c:pt idx="100">
                  <c:v>42836</c:v>
                </c:pt>
                <c:pt idx="101">
                  <c:v>42835</c:v>
                </c:pt>
                <c:pt idx="102">
                  <c:v>42832</c:v>
                </c:pt>
                <c:pt idx="103">
                  <c:v>42831</c:v>
                </c:pt>
                <c:pt idx="104">
                  <c:v>42830</c:v>
                </c:pt>
                <c:pt idx="105">
                  <c:v>42829</c:v>
                </c:pt>
                <c:pt idx="106">
                  <c:v>42828</c:v>
                </c:pt>
                <c:pt idx="107">
                  <c:v>42825</c:v>
                </c:pt>
                <c:pt idx="108">
                  <c:v>42824</c:v>
                </c:pt>
                <c:pt idx="109">
                  <c:v>42823</c:v>
                </c:pt>
                <c:pt idx="110">
                  <c:v>42822</c:v>
                </c:pt>
                <c:pt idx="111">
                  <c:v>42821</c:v>
                </c:pt>
                <c:pt idx="112">
                  <c:v>42818</c:v>
                </c:pt>
                <c:pt idx="113">
                  <c:v>42817</c:v>
                </c:pt>
                <c:pt idx="114">
                  <c:v>42816</c:v>
                </c:pt>
                <c:pt idx="115">
                  <c:v>42815</c:v>
                </c:pt>
                <c:pt idx="116">
                  <c:v>42814</c:v>
                </c:pt>
                <c:pt idx="117">
                  <c:v>42811</c:v>
                </c:pt>
                <c:pt idx="118">
                  <c:v>42810</c:v>
                </c:pt>
                <c:pt idx="119">
                  <c:v>42809</c:v>
                </c:pt>
                <c:pt idx="120">
                  <c:v>42808</c:v>
                </c:pt>
                <c:pt idx="121">
                  <c:v>42807</c:v>
                </c:pt>
                <c:pt idx="122">
                  <c:v>42804</c:v>
                </c:pt>
                <c:pt idx="123">
                  <c:v>42803</c:v>
                </c:pt>
                <c:pt idx="124">
                  <c:v>42802</c:v>
                </c:pt>
                <c:pt idx="125">
                  <c:v>42801</c:v>
                </c:pt>
                <c:pt idx="126">
                  <c:v>42800</c:v>
                </c:pt>
                <c:pt idx="127">
                  <c:v>42797</c:v>
                </c:pt>
                <c:pt idx="128">
                  <c:v>42796</c:v>
                </c:pt>
                <c:pt idx="129">
                  <c:v>42795</c:v>
                </c:pt>
                <c:pt idx="130">
                  <c:v>42794</c:v>
                </c:pt>
                <c:pt idx="131">
                  <c:v>42793</c:v>
                </c:pt>
                <c:pt idx="132">
                  <c:v>42790</c:v>
                </c:pt>
                <c:pt idx="133">
                  <c:v>42789</c:v>
                </c:pt>
                <c:pt idx="134">
                  <c:v>42788</c:v>
                </c:pt>
                <c:pt idx="135">
                  <c:v>42787</c:v>
                </c:pt>
                <c:pt idx="136">
                  <c:v>42783</c:v>
                </c:pt>
                <c:pt idx="137">
                  <c:v>42782</c:v>
                </c:pt>
                <c:pt idx="138">
                  <c:v>42781</c:v>
                </c:pt>
                <c:pt idx="139">
                  <c:v>42780</c:v>
                </c:pt>
                <c:pt idx="140">
                  <c:v>42779</c:v>
                </c:pt>
                <c:pt idx="141">
                  <c:v>42776</c:v>
                </c:pt>
                <c:pt idx="142">
                  <c:v>42775</c:v>
                </c:pt>
                <c:pt idx="143">
                  <c:v>42774</c:v>
                </c:pt>
                <c:pt idx="144">
                  <c:v>42773</c:v>
                </c:pt>
                <c:pt idx="145">
                  <c:v>42772</c:v>
                </c:pt>
                <c:pt idx="146">
                  <c:v>42769</c:v>
                </c:pt>
                <c:pt idx="147">
                  <c:v>42768</c:v>
                </c:pt>
                <c:pt idx="148">
                  <c:v>42767</c:v>
                </c:pt>
                <c:pt idx="149">
                  <c:v>42766</c:v>
                </c:pt>
                <c:pt idx="150">
                  <c:v>42765</c:v>
                </c:pt>
                <c:pt idx="151">
                  <c:v>42762</c:v>
                </c:pt>
                <c:pt idx="152">
                  <c:v>42761</c:v>
                </c:pt>
                <c:pt idx="153">
                  <c:v>42760</c:v>
                </c:pt>
                <c:pt idx="154">
                  <c:v>42759</c:v>
                </c:pt>
                <c:pt idx="155">
                  <c:v>42758</c:v>
                </c:pt>
                <c:pt idx="156">
                  <c:v>42755</c:v>
                </c:pt>
                <c:pt idx="157">
                  <c:v>42754</c:v>
                </c:pt>
                <c:pt idx="158">
                  <c:v>42753</c:v>
                </c:pt>
                <c:pt idx="159">
                  <c:v>42752</c:v>
                </c:pt>
                <c:pt idx="160">
                  <c:v>42748</c:v>
                </c:pt>
                <c:pt idx="161">
                  <c:v>42747</c:v>
                </c:pt>
                <c:pt idx="162">
                  <c:v>42746</c:v>
                </c:pt>
                <c:pt idx="163">
                  <c:v>42745</c:v>
                </c:pt>
                <c:pt idx="164">
                  <c:v>42744</c:v>
                </c:pt>
                <c:pt idx="165">
                  <c:v>42741</c:v>
                </c:pt>
                <c:pt idx="166">
                  <c:v>42740</c:v>
                </c:pt>
                <c:pt idx="167">
                  <c:v>42739</c:v>
                </c:pt>
                <c:pt idx="168">
                  <c:v>42738</c:v>
                </c:pt>
                <c:pt idx="169">
                  <c:v>42734</c:v>
                </c:pt>
                <c:pt idx="170">
                  <c:v>42733</c:v>
                </c:pt>
                <c:pt idx="171">
                  <c:v>42732</c:v>
                </c:pt>
                <c:pt idx="172">
                  <c:v>42731</c:v>
                </c:pt>
                <c:pt idx="173">
                  <c:v>42727</c:v>
                </c:pt>
                <c:pt idx="174">
                  <c:v>42726</c:v>
                </c:pt>
                <c:pt idx="175">
                  <c:v>42725</c:v>
                </c:pt>
                <c:pt idx="176">
                  <c:v>42724</c:v>
                </c:pt>
                <c:pt idx="177">
                  <c:v>42723</c:v>
                </c:pt>
                <c:pt idx="178">
                  <c:v>42720</c:v>
                </c:pt>
                <c:pt idx="179">
                  <c:v>42719</c:v>
                </c:pt>
                <c:pt idx="180">
                  <c:v>42718</c:v>
                </c:pt>
                <c:pt idx="181">
                  <c:v>42717</c:v>
                </c:pt>
                <c:pt idx="182">
                  <c:v>42716</c:v>
                </c:pt>
                <c:pt idx="183">
                  <c:v>42713</c:v>
                </c:pt>
                <c:pt idx="184">
                  <c:v>42712</c:v>
                </c:pt>
                <c:pt idx="185">
                  <c:v>42711</c:v>
                </c:pt>
                <c:pt idx="186">
                  <c:v>42710</c:v>
                </c:pt>
                <c:pt idx="187">
                  <c:v>42709</c:v>
                </c:pt>
                <c:pt idx="188">
                  <c:v>42706</c:v>
                </c:pt>
                <c:pt idx="189">
                  <c:v>42705</c:v>
                </c:pt>
                <c:pt idx="190">
                  <c:v>42704</c:v>
                </c:pt>
                <c:pt idx="191">
                  <c:v>42703</c:v>
                </c:pt>
                <c:pt idx="192">
                  <c:v>42702</c:v>
                </c:pt>
                <c:pt idx="193">
                  <c:v>42699</c:v>
                </c:pt>
                <c:pt idx="194">
                  <c:v>42697</c:v>
                </c:pt>
                <c:pt idx="195">
                  <c:v>42696</c:v>
                </c:pt>
                <c:pt idx="196">
                  <c:v>42695</c:v>
                </c:pt>
                <c:pt idx="197">
                  <c:v>42692</c:v>
                </c:pt>
                <c:pt idx="198">
                  <c:v>42691</c:v>
                </c:pt>
                <c:pt idx="199">
                  <c:v>42690</c:v>
                </c:pt>
                <c:pt idx="200">
                  <c:v>42689</c:v>
                </c:pt>
                <c:pt idx="201">
                  <c:v>42688</c:v>
                </c:pt>
                <c:pt idx="202">
                  <c:v>42685</c:v>
                </c:pt>
                <c:pt idx="203">
                  <c:v>42684</c:v>
                </c:pt>
                <c:pt idx="204">
                  <c:v>42683</c:v>
                </c:pt>
                <c:pt idx="205">
                  <c:v>42682</c:v>
                </c:pt>
                <c:pt idx="206">
                  <c:v>42681</c:v>
                </c:pt>
                <c:pt idx="207">
                  <c:v>42678</c:v>
                </c:pt>
                <c:pt idx="208">
                  <c:v>42677</c:v>
                </c:pt>
                <c:pt idx="209">
                  <c:v>42676</c:v>
                </c:pt>
                <c:pt idx="210">
                  <c:v>42675</c:v>
                </c:pt>
                <c:pt idx="211">
                  <c:v>42674</c:v>
                </c:pt>
                <c:pt idx="212">
                  <c:v>42671</c:v>
                </c:pt>
                <c:pt idx="213">
                  <c:v>42670</c:v>
                </c:pt>
                <c:pt idx="214">
                  <c:v>42669</c:v>
                </c:pt>
                <c:pt idx="215">
                  <c:v>42668</c:v>
                </c:pt>
                <c:pt idx="216">
                  <c:v>42667</c:v>
                </c:pt>
                <c:pt idx="217">
                  <c:v>42664</c:v>
                </c:pt>
                <c:pt idx="218">
                  <c:v>42663</c:v>
                </c:pt>
                <c:pt idx="219">
                  <c:v>42662</c:v>
                </c:pt>
                <c:pt idx="220">
                  <c:v>42661</c:v>
                </c:pt>
                <c:pt idx="221">
                  <c:v>42660</c:v>
                </c:pt>
                <c:pt idx="222">
                  <c:v>42657</c:v>
                </c:pt>
                <c:pt idx="223">
                  <c:v>42656</c:v>
                </c:pt>
                <c:pt idx="224">
                  <c:v>42655</c:v>
                </c:pt>
                <c:pt idx="225">
                  <c:v>42654</c:v>
                </c:pt>
                <c:pt idx="226">
                  <c:v>42653</c:v>
                </c:pt>
                <c:pt idx="227">
                  <c:v>42650</c:v>
                </c:pt>
                <c:pt idx="228">
                  <c:v>42649</c:v>
                </c:pt>
                <c:pt idx="229">
                  <c:v>42648</c:v>
                </c:pt>
                <c:pt idx="230">
                  <c:v>42647</c:v>
                </c:pt>
                <c:pt idx="231">
                  <c:v>42646</c:v>
                </c:pt>
                <c:pt idx="232">
                  <c:v>42643</c:v>
                </c:pt>
                <c:pt idx="233">
                  <c:v>42642</c:v>
                </c:pt>
                <c:pt idx="234">
                  <c:v>42641</c:v>
                </c:pt>
                <c:pt idx="235">
                  <c:v>42640</c:v>
                </c:pt>
                <c:pt idx="236">
                  <c:v>42639</c:v>
                </c:pt>
                <c:pt idx="237">
                  <c:v>42636</c:v>
                </c:pt>
                <c:pt idx="238">
                  <c:v>42635</c:v>
                </c:pt>
                <c:pt idx="239">
                  <c:v>42634</c:v>
                </c:pt>
                <c:pt idx="240">
                  <c:v>42633</c:v>
                </c:pt>
                <c:pt idx="241">
                  <c:v>42632</c:v>
                </c:pt>
                <c:pt idx="242">
                  <c:v>42629</c:v>
                </c:pt>
                <c:pt idx="243">
                  <c:v>42628</c:v>
                </c:pt>
                <c:pt idx="244">
                  <c:v>42627</c:v>
                </c:pt>
                <c:pt idx="245">
                  <c:v>42626</c:v>
                </c:pt>
                <c:pt idx="246">
                  <c:v>42625</c:v>
                </c:pt>
                <c:pt idx="247">
                  <c:v>42622</c:v>
                </c:pt>
                <c:pt idx="248">
                  <c:v>42621</c:v>
                </c:pt>
                <c:pt idx="249">
                  <c:v>42620</c:v>
                </c:pt>
                <c:pt idx="250">
                  <c:v>42619</c:v>
                </c:pt>
                <c:pt idx="251">
                  <c:v>42615</c:v>
                </c:pt>
                <c:pt idx="252">
                  <c:v>42614</c:v>
                </c:pt>
                <c:pt idx="253">
                  <c:v>42613</c:v>
                </c:pt>
                <c:pt idx="254">
                  <c:v>42612</c:v>
                </c:pt>
                <c:pt idx="255">
                  <c:v>42611</c:v>
                </c:pt>
                <c:pt idx="256">
                  <c:v>42608</c:v>
                </c:pt>
                <c:pt idx="257">
                  <c:v>42607</c:v>
                </c:pt>
                <c:pt idx="258">
                  <c:v>42606</c:v>
                </c:pt>
                <c:pt idx="259">
                  <c:v>42605</c:v>
                </c:pt>
                <c:pt idx="260">
                  <c:v>42604</c:v>
                </c:pt>
                <c:pt idx="261">
                  <c:v>42601</c:v>
                </c:pt>
                <c:pt idx="262">
                  <c:v>42600</c:v>
                </c:pt>
                <c:pt idx="263">
                  <c:v>42599</c:v>
                </c:pt>
                <c:pt idx="264">
                  <c:v>42598</c:v>
                </c:pt>
                <c:pt idx="265">
                  <c:v>42597</c:v>
                </c:pt>
              </c:numCache>
            </c:numRef>
          </c:cat>
          <c:val>
            <c:numRef>
              <c:f>'Semi Conductor'!$C$3:$C$268</c:f>
              <c:numCache>
                <c:formatCode>General</c:formatCode>
                <c:ptCount val="266"/>
                <c:pt idx="0">
                  <c:v>1119.3389999999999</c:v>
                </c:pt>
                <c:pt idx="1">
                  <c:v>1114.3119999999999</c:v>
                </c:pt>
                <c:pt idx="2">
                  <c:v>1103.693</c:v>
                </c:pt>
                <c:pt idx="3">
                  <c:v>1084.8630000000001</c:v>
                </c:pt>
                <c:pt idx="4">
                  <c:v>1082.6210000000001</c:v>
                </c:pt>
                <c:pt idx="5">
                  <c:v>1080.498</c:v>
                </c:pt>
                <c:pt idx="6">
                  <c:v>1085.932</c:v>
                </c:pt>
                <c:pt idx="7">
                  <c:v>1086.405</c:v>
                </c:pt>
                <c:pt idx="8">
                  <c:v>1081.6420000000001</c:v>
                </c:pt>
                <c:pt idx="9">
                  <c:v>1064.52</c:v>
                </c:pt>
                <c:pt idx="10">
                  <c:v>1071.894</c:v>
                </c:pt>
                <c:pt idx="11">
                  <c:v>1069.701</c:v>
                </c:pt>
                <c:pt idx="12">
                  <c:v>1098.0719999999999</c:v>
                </c:pt>
                <c:pt idx="13">
                  <c:v>1096.4280000000001</c:v>
                </c:pt>
                <c:pt idx="14">
                  <c:v>1093.7439999999999</c:v>
                </c:pt>
                <c:pt idx="15">
                  <c:v>1066.222</c:v>
                </c:pt>
                <c:pt idx="16">
                  <c:v>1060.021</c:v>
                </c:pt>
                <c:pt idx="17">
                  <c:v>1090.4871000000001</c:v>
                </c:pt>
                <c:pt idx="18">
                  <c:v>1093.771</c:v>
                </c:pt>
                <c:pt idx="19">
                  <c:v>1098.2539999999999</c:v>
                </c:pt>
                <c:pt idx="20">
                  <c:v>1079.4459999999999</c:v>
                </c:pt>
                <c:pt idx="21">
                  <c:v>1078.798</c:v>
                </c:pt>
                <c:pt idx="22">
                  <c:v>1083.9570000000001</c:v>
                </c:pt>
                <c:pt idx="23">
                  <c:v>1091.1320000000001</c:v>
                </c:pt>
                <c:pt idx="24">
                  <c:v>1085.1500000000001</c:v>
                </c:pt>
                <c:pt idx="25">
                  <c:v>1092.9919</c:v>
                </c:pt>
                <c:pt idx="26">
                  <c:v>1097.2650000000001</c:v>
                </c:pt>
                <c:pt idx="27">
                  <c:v>1115.3530000000001</c:v>
                </c:pt>
                <c:pt idx="28">
                  <c:v>1102.5899999999999</c:v>
                </c:pt>
                <c:pt idx="29">
                  <c:v>1103.0128999999999</c:v>
                </c:pt>
                <c:pt idx="30">
                  <c:v>1107.5409999999999</c:v>
                </c:pt>
                <c:pt idx="31">
                  <c:v>1116.616</c:v>
                </c:pt>
                <c:pt idx="32">
                  <c:v>1113.181</c:v>
                </c:pt>
                <c:pt idx="33">
                  <c:v>1103.3510000000001</c:v>
                </c:pt>
                <c:pt idx="34">
                  <c:v>1099.5509999999999</c:v>
                </c:pt>
                <c:pt idx="35">
                  <c:v>1104.3149000000001</c:v>
                </c:pt>
                <c:pt idx="36">
                  <c:v>1090.1300000000001</c:v>
                </c:pt>
                <c:pt idx="37">
                  <c:v>1092.8589999999999</c:v>
                </c:pt>
                <c:pt idx="38">
                  <c:v>1075.4169999999999</c:v>
                </c:pt>
                <c:pt idx="39">
                  <c:v>1067.097</c:v>
                </c:pt>
                <c:pt idx="40">
                  <c:v>1054.902</c:v>
                </c:pt>
                <c:pt idx="41">
                  <c:v>1037.0519999999999</c:v>
                </c:pt>
                <c:pt idx="42">
                  <c:v>1041.7841000000001</c:v>
                </c:pt>
                <c:pt idx="43">
                  <c:v>1020.5069999999999</c:v>
                </c:pt>
                <c:pt idx="44">
                  <c:v>1034.9069999999999</c:v>
                </c:pt>
                <c:pt idx="45">
                  <c:v>1040.4169999999999</c:v>
                </c:pt>
                <c:pt idx="46">
                  <c:v>1067.175</c:v>
                </c:pt>
                <c:pt idx="47">
                  <c:v>1048.655</c:v>
                </c:pt>
                <c:pt idx="48">
                  <c:v>1077.92</c:v>
                </c:pt>
                <c:pt idx="49">
                  <c:v>1088.4839999999999</c:v>
                </c:pt>
                <c:pt idx="50">
                  <c:v>1084.9549999999999</c:v>
                </c:pt>
                <c:pt idx="51">
                  <c:v>1087.422</c:v>
                </c:pt>
                <c:pt idx="52">
                  <c:v>1074.885</c:v>
                </c:pt>
                <c:pt idx="53">
                  <c:v>1087.9188999999999</c:v>
                </c:pt>
                <c:pt idx="54">
                  <c:v>1067.2320999999999</c:v>
                </c:pt>
                <c:pt idx="55">
                  <c:v>1070.759</c:v>
                </c:pt>
                <c:pt idx="56">
                  <c:v>1079.8219999999999</c:v>
                </c:pt>
                <c:pt idx="57">
                  <c:v>1091.345</c:v>
                </c:pt>
                <c:pt idx="58">
                  <c:v>1084.4369999999999</c:v>
                </c:pt>
                <c:pt idx="59">
                  <c:v>1090.049</c:v>
                </c:pt>
                <c:pt idx="60">
                  <c:v>1138.248</c:v>
                </c:pt>
                <c:pt idx="61">
                  <c:v>1118.297</c:v>
                </c:pt>
                <c:pt idx="62">
                  <c:v>1110.0811000000001</c:v>
                </c:pt>
                <c:pt idx="63">
                  <c:v>1106.2180000000001</c:v>
                </c:pt>
                <c:pt idx="64">
                  <c:v>1103.3976</c:v>
                </c:pt>
                <c:pt idx="65">
                  <c:v>1092.5519999999999</c:v>
                </c:pt>
                <c:pt idx="66">
                  <c:v>1091.422</c:v>
                </c:pt>
                <c:pt idx="67">
                  <c:v>1091.45</c:v>
                </c:pt>
                <c:pt idx="68">
                  <c:v>1084.845</c:v>
                </c:pt>
                <c:pt idx="69">
                  <c:v>1080.75</c:v>
                </c:pt>
                <c:pt idx="70">
                  <c:v>1074.8510000000001</c:v>
                </c:pt>
                <c:pt idx="71">
                  <c:v>1067.941</c:v>
                </c:pt>
                <c:pt idx="72">
                  <c:v>1072.3040000000001</c:v>
                </c:pt>
                <c:pt idx="73">
                  <c:v>1060.7670000000001</c:v>
                </c:pt>
                <c:pt idx="74">
                  <c:v>1049.2850000000001</c:v>
                </c:pt>
                <c:pt idx="75">
                  <c:v>1029.827</c:v>
                </c:pt>
                <c:pt idx="76">
                  <c:v>1076.855</c:v>
                </c:pt>
                <c:pt idx="77">
                  <c:v>1061.0537999999999</c:v>
                </c:pt>
                <c:pt idx="78">
                  <c:v>1045.2433000000001</c:v>
                </c:pt>
                <c:pt idx="79">
                  <c:v>1042.434</c:v>
                </c:pt>
                <c:pt idx="80">
                  <c:v>1038.921</c:v>
                </c:pt>
                <c:pt idx="81">
                  <c:v>1017.4989</c:v>
                </c:pt>
                <c:pt idx="82">
                  <c:v>1007.1571</c:v>
                </c:pt>
                <c:pt idx="83">
                  <c:v>1011.0327</c:v>
                </c:pt>
                <c:pt idx="84">
                  <c:v>1006.8256</c:v>
                </c:pt>
                <c:pt idx="85">
                  <c:v>1008.0468</c:v>
                </c:pt>
                <c:pt idx="86">
                  <c:v>1004.6174</c:v>
                </c:pt>
                <c:pt idx="87">
                  <c:v>1015.4265</c:v>
                </c:pt>
                <c:pt idx="88">
                  <c:v>1005.5267</c:v>
                </c:pt>
                <c:pt idx="89">
                  <c:v>1023.2921</c:v>
                </c:pt>
                <c:pt idx="90">
                  <c:v>1009.1564</c:v>
                </c:pt>
                <c:pt idx="91">
                  <c:v>1017.8108999999999</c:v>
                </c:pt>
                <c:pt idx="92">
                  <c:v>1007.7986</c:v>
                </c:pt>
                <c:pt idx="93">
                  <c:v>992.94240000000002</c:v>
                </c:pt>
                <c:pt idx="94">
                  <c:v>997.54840000000002</c:v>
                </c:pt>
                <c:pt idx="95">
                  <c:v>982.05290000000002</c:v>
                </c:pt>
                <c:pt idx="96">
                  <c:v>976.66830000000004</c:v>
                </c:pt>
                <c:pt idx="97">
                  <c:v>972.56470000000002</c:v>
                </c:pt>
                <c:pt idx="98">
                  <c:v>960.01459999999997</c:v>
                </c:pt>
                <c:pt idx="99">
                  <c:v>966.54660000000001</c:v>
                </c:pt>
                <c:pt idx="100">
                  <c:v>983.34379999999999</c:v>
                </c:pt>
                <c:pt idx="101">
                  <c:v>991.62339999999995</c:v>
                </c:pt>
                <c:pt idx="102">
                  <c:v>999.34810000000004</c:v>
                </c:pt>
                <c:pt idx="103">
                  <c:v>994.68550000000005</c:v>
                </c:pt>
                <c:pt idx="104">
                  <c:v>993.53009999999995</c:v>
                </c:pt>
                <c:pt idx="105">
                  <c:v>1000.4788</c:v>
                </c:pt>
                <c:pt idx="106">
                  <c:v>1005.7983</c:v>
                </c:pt>
                <c:pt idx="107">
                  <c:v>1011.4025</c:v>
                </c:pt>
                <c:pt idx="108">
                  <c:v>1011.8105</c:v>
                </c:pt>
                <c:pt idx="109">
                  <c:v>1006.489</c:v>
                </c:pt>
                <c:pt idx="110">
                  <c:v>1008.9734999999999</c:v>
                </c:pt>
                <c:pt idx="111">
                  <c:v>1005.9529</c:v>
                </c:pt>
                <c:pt idx="112">
                  <c:v>1004.3505</c:v>
                </c:pt>
                <c:pt idx="113">
                  <c:v>996.84739999999999</c:v>
                </c:pt>
                <c:pt idx="114">
                  <c:v>999.34259999999995</c:v>
                </c:pt>
                <c:pt idx="115">
                  <c:v>988.42290000000003</c:v>
                </c:pt>
                <c:pt idx="116">
                  <c:v>1012.2927</c:v>
                </c:pt>
                <c:pt idx="117">
                  <c:v>1004.6001</c:v>
                </c:pt>
                <c:pt idx="118">
                  <c:v>1002.8138</c:v>
                </c:pt>
                <c:pt idx="119">
                  <c:v>1004.6484</c:v>
                </c:pt>
                <c:pt idx="120">
                  <c:v>996.32600000000002</c:v>
                </c:pt>
                <c:pt idx="121">
                  <c:v>999.39009999999996</c:v>
                </c:pt>
                <c:pt idx="122">
                  <c:v>991.93460000000005</c:v>
                </c:pt>
                <c:pt idx="123">
                  <c:v>980.48019999999997</c:v>
                </c:pt>
                <c:pt idx="124">
                  <c:v>979.0009</c:v>
                </c:pt>
                <c:pt idx="125">
                  <c:v>976.8537</c:v>
                </c:pt>
                <c:pt idx="126">
                  <c:v>974.18140000000005</c:v>
                </c:pt>
                <c:pt idx="127">
                  <c:v>973.96569999999997</c:v>
                </c:pt>
                <c:pt idx="128">
                  <c:v>974.32539999999995</c:v>
                </c:pt>
                <c:pt idx="129">
                  <c:v>985.26319999999998</c:v>
                </c:pt>
                <c:pt idx="130">
                  <c:v>969.38400000000001</c:v>
                </c:pt>
                <c:pt idx="131">
                  <c:v>982.39840000000004</c:v>
                </c:pt>
                <c:pt idx="132">
                  <c:v>973.44159999999999</c:v>
                </c:pt>
                <c:pt idx="133">
                  <c:v>973.86720000000003</c:v>
                </c:pt>
                <c:pt idx="134">
                  <c:v>990.06669999999997</c:v>
                </c:pt>
                <c:pt idx="135">
                  <c:v>990.43510000000003</c:v>
                </c:pt>
                <c:pt idx="136">
                  <c:v>976.79549999999995</c:v>
                </c:pt>
                <c:pt idx="137">
                  <c:v>971.23599999999999</c:v>
                </c:pt>
                <c:pt idx="138">
                  <c:v>970.5367</c:v>
                </c:pt>
                <c:pt idx="139">
                  <c:v>962.62869999999998</c:v>
                </c:pt>
                <c:pt idx="140">
                  <c:v>965.70119999999997</c:v>
                </c:pt>
                <c:pt idx="141">
                  <c:v>963.05129999999997</c:v>
                </c:pt>
                <c:pt idx="142">
                  <c:v>963.80610000000001</c:v>
                </c:pt>
                <c:pt idx="143">
                  <c:v>972.14049999999997</c:v>
                </c:pt>
                <c:pt idx="144">
                  <c:v>970.59109999999998</c:v>
                </c:pt>
                <c:pt idx="145">
                  <c:v>967.3922</c:v>
                </c:pt>
                <c:pt idx="146">
                  <c:v>964.01969999999994</c:v>
                </c:pt>
                <c:pt idx="147">
                  <c:v>959.08280000000002</c:v>
                </c:pt>
                <c:pt idx="148">
                  <c:v>960.10910000000001</c:v>
                </c:pt>
                <c:pt idx="149">
                  <c:v>944.27850000000001</c:v>
                </c:pt>
                <c:pt idx="150">
                  <c:v>956.84019999999998</c:v>
                </c:pt>
                <c:pt idx="151">
                  <c:v>962.25779999999997</c:v>
                </c:pt>
                <c:pt idx="152">
                  <c:v>950.31960000000004</c:v>
                </c:pt>
                <c:pt idx="153">
                  <c:v>956.0575</c:v>
                </c:pt>
                <c:pt idx="154">
                  <c:v>942.41210000000001</c:v>
                </c:pt>
                <c:pt idx="155">
                  <c:v>923.76930000000004</c:v>
                </c:pt>
                <c:pt idx="156">
                  <c:v>930.01260000000002</c:v>
                </c:pt>
                <c:pt idx="157">
                  <c:v>918.03430000000003</c:v>
                </c:pt>
                <c:pt idx="158">
                  <c:v>922.35940000000005</c:v>
                </c:pt>
                <c:pt idx="159">
                  <c:v>909.48379999999997</c:v>
                </c:pt>
                <c:pt idx="160">
                  <c:v>924.67420000000004</c:v>
                </c:pt>
                <c:pt idx="161">
                  <c:v>918.16449999999998</c:v>
                </c:pt>
                <c:pt idx="162">
                  <c:v>926.53949999999998</c:v>
                </c:pt>
                <c:pt idx="163">
                  <c:v>923.05989999999997</c:v>
                </c:pt>
                <c:pt idx="164">
                  <c:v>918.58069999999998</c:v>
                </c:pt>
                <c:pt idx="165">
                  <c:v>908.65390000000002</c:v>
                </c:pt>
                <c:pt idx="166">
                  <c:v>901.6857</c:v>
                </c:pt>
                <c:pt idx="167">
                  <c:v>909.76670000000001</c:v>
                </c:pt>
                <c:pt idx="168">
                  <c:v>907.33640000000003</c:v>
                </c:pt>
                <c:pt idx="169">
                  <c:v>906.471</c:v>
                </c:pt>
                <c:pt idx="170">
                  <c:v>921.20180000000005</c:v>
                </c:pt>
                <c:pt idx="171">
                  <c:v>921.08849999999995</c:v>
                </c:pt>
                <c:pt idx="172">
                  <c:v>939.20719999999994</c:v>
                </c:pt>
                <c:pt idx="173">
                  <c:v>927.91780000000006</c:v>
                </c:pt>
                <c:pt idx="174">
                  <c:v>923.05730000000005</c:v>
                </c:pt>
                <c:pt idx="175">
                  <c:v>918.33109999999999</c:v>
                </c:pt>
                <c:pt idx="176">
                  <c:v>917.98519999999996</c:v>
                </c:pt>
                <c:pt idx="177">
                  <c:v>909.68</c:v>
                </c:pt>
                <c:pt idx="178">
                  <c:v>900.84590000000003</c:v>
                </c:pt>
                <c:pt idx="179">
                  <c:v>909.97029999999995</c:v>
                </c:pt>
                <c:pt idx="180">
                  <c:v>894.27560000000005</c:v>
                </c:pt>
                <c:pt idx="181">
                  <c:v>895.54650000000004</c:v>
                </c:pt>
                <c:pt idx="182">
                  <c:v>885.4579</c:v>
                </c:pt>
                <c:pt idx="183">
                  <c:v>892.50990000000002</c:v>
                </c:pt>
                <c:pt idx="184">
                  <c:v>895.69539999999995</c:v>
                </c:pt>
                <c:pt idx="185">
                  <c:v>888.44510000000002</c:v>
                </c:pt>
                <c:pt idx="186">
                  <c:v>869.99879999999996</c:v>
                </c:pt>
                <c:pt idx="187">
                  <c:v>858.12929999999994</c:v>
                </c:pt>
                <c:pt idx="188">
                  <c:v>847.69920000000002</c:v>
                </c:pt>
                <c:pt idx="189">
                  <c:v>836.79259999999999</c:v>
                </c:pt>
                <c:pt idx="190">
                  <c:v>879.46569999999997</c:v>
                </c:pt>
                <c:pt idx="191">
                  <c:v>885.25450000000001</c:v>
                </c:pt>
                <c:pt idx="192">
                  <c:v>887.255</c:v>
                </c:pt>
                <c:pt idx="193">
                  <c:v>890.97159999999997</c:v>
                </c:pt>
                <c:pt idx="194">
                  <c:v>889.30870000000004</c:v>
                </c:pt>
                <c:pt idx="195">
                  <c:v>888.27340000000004</c:v>
                </c:pt>
                <c:pt idx="196">
                  <c:v>879.00509999999997</c:v>
                </c:pt>
                <c:pt idx="197">
                  <c:v>872.63099999999997</c:v>
                </c:pt>
                <c:pt idx="198">
                  <c:v>866.83969999999999</c:v>
                </c:pt>
                <c:pt idx="199">
                  <c:v>857.55070000000001</c:v>
                </c:pt>
                <c:pt idx="200">
                  <c:v>847.90390000000002</c:v>
                </c:pt>
                <c:pt idx="201">
                  <c:v>832.08010000000002</c:v>
                </c:pt>
                <c:pt idx="202">
                  <c:v>837.24199999999996</c:v>
                </c:pt>
                <c:pt idx="203">
                  <c:v>806.08879999999999</c:v>
                </c:pt>
                <c:pt idx="204">
                  <c:v>823.58960000000002</c:v>
                </c:pt>
                <c:pt idx="205">
                  <c:v>827.68140000000005</c:v>
                </c:pt>
                <c:pt idx="206">
                  <c:v>825.87220000000002</c:v>
                </c:pt>
                <c:pt idx="207">
                  <c:v>802.87570000000005</c:v>
                </c:pt>
                <c:pt idx="208">
                  <c:v>808.00310000000002</c:v>
                </c:pt>
                <c:pt idx="209">
                  <c:v>810.56569999999999</c:v>
                </c:pt>
                <c:pt idx="210">
                  <c:v>816.07539999999995</c:v>
                </c:pt>
                <c:pt idx="211">
                  <c:v>823.52020000000005</c:v>
                </c:pt>
                <c:pt idx="212">
                  <c:v>818.88</c:v>
                </c:pt>
                <c:pt idx="213">
                  <c:v>823.73540000000003</c:v>
                </c:pt>
                <c:pt idx="214">
                  <c:v>827.21929999999998</c:v>
                </c:pt>
                <c:pt idx="215">
                  <c:v>828.66690000000006</c:v>
                </c:pt>
                <c:pt idx="216">
                  <c:v>829.7885</c:v>
                </c:pt>
                <c:pt idx="217">
                  <c:v>814.52629999999999</c:v>
                </c:pt>
                <c:pt idx="218">
                  <c:v>816.72239999999999</c:v>
                </c:pt>
                <c:pt idx="219">
                  <c:v>810.93050000000005</c:v>
                </c:pt>
                <c:pt idx="220">
                  <c:v>814.7414</c:v>
                </c:pt>
                <c:pt idx="221">
                  <c:v>804.99620000000004</c:v>
                </c:pt>
                <c:pt idx="222">
                  <c:v>809.3922</c:v>
                </c:pt>
                <c:pt idx="223">
                  <c:v>803.05219999999997</c:v>
                </c:pt>
                <c:pt idx="224">
                  <c:v>812.62</c:v>
                </c:pt>
                <c:pt idx="225">
                  <c:v>815.30939999999998</c:v>
                </c:pt>
                <c:pt idx="226">
                  <c:v>832.91250000000002</c:v>
                </c:pt>
                <c:pt idx="227">
                  <c:v>837.02409999999998</c:v>
                </c:pt>
                <c:pt idx="228">
                  <c:v>838.59860000000003</c:v>
                </c:pt>
                <c:pt idx="229">
                  <c:v>833.71220000000005</c:v>
                </c:pt>
                <c:pt idx="230">
                  <c:v>827.34069999999997</c:v>
                </c:pt>
                <c:pt idx="231">
                  <c:v>829.48839999999996</c:v>
                </c:pt>
                <c:pt idx="232">
                  <c:v>835.59990000000005</c:v>
                </c:pt>
                <c:pt idx="233">
                  <c:v>822.64269999999999</c:v>
                </c:pt>
                <c:pt idx="234">
                  <c:v>812.46860000000004</c:v>
                </c:pt>
                <c:pt idx="235">
                  <c:v>810.83749999999998</c:v>
                </c:pt>
                <c:pt idx="236">
                  <c:v>796.63850000000002</c:v>
                </c:pt>
                <c:pt idx="237">
                  <c:v>804.5933</c:v>
                </c:pt>
                <c:pt idx="238">
                  <c:v>813.51260000000002</c:v>
                </c:pt>
                <c:pt idx="239">
                  <c:v>810.65139999999997</c:v>
                </c:pt>
                <c:pt idx="240">
                  <c:v>799.11210000000005</c:v>
                </c:pt>
                <c:pt idx="241">
                  <c:v>803.05859999999996</c:v>
                </c:pt>
                <c:pt idx="242">
                  <c:v>801.54729999999995</c:v>
                </c:pt>
                <c:pt idx="243">
                  <c:v>801.76930000000004</c:v>
                </c:pt>
                <c:pt idx="244">
                  <c:v>783.72329999999999</c:v>
                </c:pt>
                <c:pt idx="245">
                  <c:v>776.7346</c:v>
                </c:pt>
                <c:pt idx="246">
                  <c:v>783.9452</c:v>
                </c:pt>
                <c:pt idx="247">
                  <c:v>768.37339999999995</c:v>
                </c:pt>
                <c:pt idx="248">
                  <c:v>797.57240000000002</c:v>
                </c:pt>
                <c:pt idx="249">
                  <c:v>799.19849999999997</c:v>
                </c:pt>
                <c:pt idx="250">
                  <c:v>805.09500000000003</c:v>
                </c:pt>
                <c:pt idx="251">
                  <c:v>806.95460000000003</c:v>
                </c:pt>
                <c:pt idx="252">
                  <c:v>808.36329999999998</c:v>
                </c:pt>
                <c:pt idx="253">
                  <c:v>801.4819</c:v>
                </c:pt>
                <c:pt idx="254">
                  <c:v>802.07320000000004</c:v>
                </c:pt>
                <c:pt idx="255">
                  <c:v>803.61959999999999</c:v>
                </c:pt>
                <c:pt idx="256">
                  <c:v>801.40030000000002</c:v>
                </c:pt>
                <c:pt idx="257">
                  <c:v>797.46939999999995</c:v>
                </c:pt>
                <c:pt idx="258">
                  <c:v>794.3374</c:v>
                </c:pt>
                <c:pt idx="259">
                  <c:v>801.30989999999997</c:v>
                </c:pt>
                <c:pt idx="260">
                  <c:v>797.28549999999996</c:v>
                </c:pt>
                <c:pt idx="261">
                  <c:v>797.05820000000006</c:v>
                </c:pt>
                <c:pt idx="262">
                  <c:v>790.16240000000005</c:v>
                </c:pt>
                <c:pt idx="263">
                  <c:v>784.60609999999997</c:v>
                </c:pt>
                <c:pt idx="264">
                  <c:v>784.61</c:v>
                </c:pt>
                <c:pt idx="265">
                  <c:v>790.43859999999995</c:v>
                </c:pt>
              </c:numCache>
            </c:numRef>
          </c:val>
          <c:smooth val="0"/>
        </c:ser>
        <c:dLbls>
          <c:showLegendKey val="0"/>
          <c:showVal val="0"/>
          <c:showCatName val="0"/>
          <c:showSerName val="0"/>
          <c:showPercent val="0"/>
          <c:showBubbleSize val="0"/>
        </c:dLbls>
        <c:smooth val="0"/>
        <c:axId val="274855040"/>
        <c:axId val="274855600"/>
      </c:lineChart>
      <c:dateAx>
        <c:axId val="274855040"/>
        <c:scaling>
          <c:orientation val="minMax"/>
        </c:scaling>
        <c:delete val="0"/>
        <c:axPos val="b"/>
        <c:numFmt formatCode="mmm\-yy"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855600"/>
        <c:crosses val="autoZero"/>
        <c:auto val="1"/>
        <c:lblOffset val="100"/>
        <c:baseTimeUnit val="days"/>
      </c:dateAx>
      <c:valAx>
        <c:axId val="274855600"/>
        <c:scaling>
          <c:orientation val="minMax"/>
          <c:min val="700"/>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855040"/>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'FRED Graph'!$B$11</c:f>
              <c:strCache>
                <c:ptCount val="1"/>
                <c:pt idx="0">
                  <c:v>Real PCE</c:v>
                </c:pt>
              </c:strCache>
            </c:strRef>
          </c:tx>
          <c:spPr>
            <a:ln w="28575" cap="rnd">
              <a:solidFill>
                <a:schemeClr val="accent1"/>
              </a:solidFill>
              <a:round/>
            </a:ln>
            <a:effectLst/>
          </c:spPr>
          <c:marker>
            <c:symbol val="none"/>
          </c:marker>
          <c:cat>
            <c:numRef>
              <c:f>'FRED Graph'!$A$12:$A$77</c:f>
              <c:numCache>
                <c:formatCode>yyyy\-mm\-dd</c:formatCode>
                <c:ptCount val="66"/>
                <c:pt idx="0">
                  <c:v>36892</c:v>
                </c:pt>
                <c:pt idx="1">
                  <c:v>36982</c:v>
                </c:pt>
                <c:pt idx="2">
                  <c:v>37073</c:v>
                </c:pt>
                <c:pt idx="3">
                  <c:v>37165</c:v>
                </c:pt>
                <c:pt idx="4">
                  <c:v>37257</c:v>
                </c:pt>
                <c:pt idx="5">
                  <c:v>37347</c:v>
                </c:pt>
                <c:pt idx="6">
                  <c:v>37438</c:v>
                </c:pt>
                <c:pt idx="7">
                  <c:v>37530</c:v>
                </c:pt>
                <c:pt idx="8">
                  <c:v>37622</c:v>
                </c:pt>
                <c:pt idx="9">
                  <c:v>37712</c:v>
                </c:pt>
                <c:pt idx="10">
                  <c:v>37803</c:v>
                </c:pt>
                <c:pt idx="11">
                  <c:v>37895</c:v>
                </c:pt>
                <c:pt idx="12">
                  <c:v>37987</c:v>
                </c:pt>
                <c:pt idx="13">
                  <c:v>38078</c:v>
                </c:pt>
                <c:pt idx="14">
                  <c:v>38169</c:v>
                </c:pt>
                <c:pt idx="15">
                  <c:v>38261</c:v>
                </c:pt>
                <c:pt idx="16">
                  <c:v>38353</c:v>
                </c:pt>
                <c:pt idx="17">
                  <c:v>38443</c:v>
                </c:pt>
                <c:pt idx="18">
                  <c:v>38534</c:v>
                </c:pt>
                <c:pt idx="19">
                  <c:v>38626</c:v>
                </c:pt>
                <c:pt idx="20">
                  <c:v>38718</c:v>
                </c:pt>
                <c:pt idx="21">
                  <c:v>38808</c:v>
                </c:pt>
                <c:pt idx="22">
                  <c:v>38899</c:v>
                </c:pt>
                <c:pt idx="23">
                  <c:v>38991</c:v>
                </c:pt>
                <c:pt idx="24">
                  <c:v>39083</c:v>
                </c:pt>
                <c:pt idx="25">
                  <c:v>39173</c:v>
                </c:pt>
                <c:pt idx="26">
                  <c:v>39264</c:v>
                </c:pt>
                <c:pt idx="27">
                  <c:v>39356</c:v>
                </c:pt>
                <c:pt idx="28">
                  <c:v>39448</c:v>
                </c:pt>
                <c:pt idx="29">
                  <c:v>39539</c:v>
                </c:pt>
                <c:pt idx="30">
                  <c:v>39630</c:v>
                </c:pt>
                <c:pt idx="31">
                  <c:v>39722</c:v>
                </c:pt>
                <c:pt idx="32">
                  <c:v>39814</c:v>
                </c:pt>
                <c:pt idx="33">
                  <c:v>39904</c:v>
                </c:pt>
                <c:pt idx="34">
                  <c:v>39995</c:v>
                </c:pt>
                <c:pt idx="35">
                  <c:v>40087</c:v>
                </c:pt>
                <c:pt idx="36">
                  <c:v>40179</c:v>
                </c:pt>
                <c:pt idx="37">
                  <c:v>40269</c:v>
                </c:pt>
                <c:pt idx="38">
                  <c:v>40360</c:v>
                </c:pt>
                <c:pt idx="39">
                  <c:v>40452</c:v>
                </c:pt>
                <c:pt idx="40">
                  <c:v>40544</c:v>
                </c:pt>
                <c:pt idx="41">
                  <c:v>40634</c:v>
                </c:pt>
                <c:pt idx="42">
                  <c:v>40725</c:v>
                </c:pt>
                <c:pt idx="43">
                  <c:v>40817</c:v>
                </c:pt>
                <c:pt idx="44">
                  <c:v>40909</c:v>
                </c:pt>
                <c:pt idx="45">
                  <c:v>41000</c:v>
                </c:pt>
                <c:pt idx="46">
                  <c:v>41091</c:v>
                </c:pt>
                <c:pt idx="47">
                  <c:v>41183</c:v>
                </c:pt>
                <c:pt idx="48">
                  <c:v>41275</c:v>
                </c:pt>
                <c:pt idx="49">
                  <c:v>41365</c:v>
                </c:pt>
                <c:pt idx="50">
                  <c:v>41456</c:v>
                </c:pt>
                <c:pt idx="51">
                  <c:v>41548</c:v>
                </c:pt>
                <c:pt idx="52">
                  <c:v>41640</c:v>
                </c:pt>
                <c:pt idx="53">
                  <c:v>41730</c:v>
                </c:pt>
                <c:pt idx="54">
                  <c:v>41821</c:v>
                </c:pt>
                <c:pt idx="55">
                  <c:v>41913</c:v>
                </c:pt>
                <c:pt idx="56">
                  <c:v>42005</c:v>
                </c:pt>
                <c:pt idx="57">
                  <c:v>42095</c:v>
                </c:pt>
                <c:pt idx="58">
                  <c:v>42186</c:v>
                </c:pt>
                <c:pt idx="59">
                  <c:v>42278</c:v>
                </c:pt>
                <c:pt idx="60">
                  <c:v>42370</c:v>
                </c:pt>
                <c:pt idx="61">
                  <c:v>42461</c:v>
                </c:pt>
                <c:pt idx="62">
                  <c:v>42552</c:v>
                </c:pt>
                <c:pt idx="63">
                  <c:v>42644</c:v>
                </c:pt>
                <c:pt idx="64">
                  <c:v>42736</c:v>
                </c:pt>
                <c:pt idx="65">
                  <c:v>42826</c:v>
                </c:pt>
              </c:numCache>
            </c:numRef>
          </c:cat>
          <c:val>
            <c:numRef>
              <c:f>'FRED Graph'!$B$12:$B$77</c:f>
              <c:numCache>
                <c:formatCode>0.0%</c:formatCode>
                <c:ptCount val="66"/>
                <c:pt idx="0">
                  <c:v>1.7000000000000001E-2</c:v>
                </c:pt>
                <c:pt idx="1">
                  <c:v>0.01</c:v>
                </c:pt>
                <c:pt idx="2">
                  <c:v>1.4999999999999999E-2</c:v>
                </c:pt>
                <c:pt idx="3">
                  <c:v>6.3E-2</c:v>
                </c:pt>
                <c:pt idx="4">
                  <c:v>1.2E-2</c:v>
                </c:pt>
                <c:pt idx="5">
                  <c:v>2.1000000000000001E-2</c:v>
                </c:pt>
                <c:pt idx="6">
                  <c:v>2.7999999999999997E-2</c:v>
                </c:pt>
                <c:pt idx="7">
                  <c:v>2.2000000000000002E-2</c:v>
                </c:pt>
                <c:pt idx="8">
                  <c:v>1.8000000000000002E-2</c:v>
                </c:pt>
                <c:pt idx="9">
                  <c:v>4.4999999999999998E-2</c:v>
                </c:pt>
                <c:pt idx="10">
                  <c:v>0.06</c:v>
                </c:pt>
                <c:pt idx="11">
                  <c:v>3.1E-2</c:v>
                </c:pt>
                <c:pt idx="12">
                  <c:v>3.9E-2</c:v>
                </c:pt>
                <c:pt idx="13">
                  <c:v>2.6000000000000002E-2</c:v>
                </c:pt>
                <c:pt idx="14">
                  <c:v>3.9E-2</c:v>
                </c:pt>
                <c:pt idx="15">
                  <c:v>4.2000000000000003E-2</c:v>
                </c:pt>
                <c:pt idx="16">
                  <c:v>3.1E-2</c:v>
                </c:pt>
                <c:pt idx="17">
                  <c:v>4.4000000000000004E-2</c:v>
                </c:pt>
                <c:pt idx="18">
                  <c:v>3.1E-2</c:v>
                </c:pt>
                <c:pt idx="19">
                  <c:v>1.4999999999999999E-2</c:v>
                </c:pt>
                <c:pt idx="20">
                  <c:v>4.5999999999999999E-2</c:v>
                </c:pt>
                <c:pt idx="21">
                  <c:v>2.1000000000000001E-2</c:v>
                </c:pt>
                <c:pt idx="22">
                  <c:v>2.4E-2</c:v>
                </c:pt>
                <c:pt idx="23">
                  <c:v>4.0999999999999995E-2</c:v>
                </c:pt>
                <c:pt idx="24">
                  <c:v>2.1000000000000001E-2</c:v>
                </c:pt>
                <c:pt idx="25">
                  <c:v>1.3999999999999999E-2</c:v>
                </c:pt>
                <c:pt idx="26">
                  <c:v>1.8000000000000002E-2</c:v>
                </c:pt>
                <c:pt idx="27">
                  <c:v>5.0000000000000001E-3</c:v>
                </c:pt>
                <c:pt idx="28">
                  <c:v>-8.0000000000000002E-3</c:v>
                </c:pt>
                <c:pt idx="29">
                  <c:v>6.9999999999999993E-3</c:v>
                </c:pt>
                <c:pt idx="30">
                  <c:v>-2.8999999999999998E-2</c:v>
                </c:pt>
                <c:pt idx="31">
                  <c:v>-4.7E-2</c:v>
                </c:pt>
                <c:pt idx="32">
                  <c:v>-1.3999999999999999E-2</c:v>
                </c:pt>
                <c:pt idx="33">
                  <c:v>-1.8000000000000002E-2</c:v>
                </c:pt>
                <c:pt idx="34">
                  <c:v>2.4E-2</c:v>
                </c:pt>
                <c:pt idx="35">
                  <c:v>0</c:v>
                </c:pt>
                <c:pt idx="36">
                  <c:v>2.2000000000000002E-2</c:v>
                </c:pt>
                <c:pt idx="37">
                  <c:v>3.3000000000000002E-2</c:v>
                </c:pt>
                <c:pt idx="38">
                  <c:v>2.6000000000000002E-2</c:v>
                </c:pt>
                <c:pt idx="39">
                  <c:v>4.2000000000000003E-2</c:v>
                </c:pt>
                <c:pt idx="40">
                  <c:v>0.02</c:v>
                </c:pt>
                <c:pt idx="41">
                  <c:v>8.0000000000000002E-3</c:v>
                </c:pt>
                <c:pt idx="42">
                  <c:v>1.8000000000000002E-2</c:v>
                </c:pt>
                <c:pt idx="43">
                  <c:v>1.3999999999999999E-2</c:v>
                </c:pt>
                <c:pt idx="44">
                  <c:v>2.4E-2</c:v>
                </c:pt>
                <c:pt idx="45">
                  <c:v>6.9999999999999993E-3</c:v>
                </c:pt>
                <c:pt idx="46">
                  <c:v>1.1000000000000001E-2</c:v>
                </c:pt>
                <c:pt idx="47">
                  <c:v>1.1000000000000001E-2</c:v>
                </c:pt>
                <c:pt idx="48">
                  <c:v>1.9E-2</c:v>
                </c:pt>
                <c:pt idx="49">
                  <c:v>8.0000000000000002E-3</c:v>
                </c:pt>
                <c:pt idx="50">
                  <c:v>1.9E-2</c:v>
                </c:pt>
                <c:pt idx="51">
                  <c:v>3.4000000000000002E-2</c:v>
                </c:pt>
                <c:pt idx="52">
                  <c:v>1.9E-2</c:v>
                </c:pt>
                <c:pt idx="53">
                  <c:v>3.5000000000000003E-2</c:v>
                </c:pt>
                <c:pt idx="54">
                  <c:v>3.9E-2</c:v>
                </c:pt>
                <c:pt idx="55">
                  <c:v>5.0999999999999997E-2</c:v>
                </c:pt>
                <c:pt idx="56">
                  <c:v>3.7000000000000005E-2</c:v>
                </c:pt>
                <c:pt idx="57">
                  <c:v>0.03</c:v>
                </c:pt>
                <c:pt idx="58">
                  <c:v>2.7999999999999997E-2</c:v>
                </c:pt>
                <c:pt idx="59">
                  <c:v>2.7000000000000003E-2</c:v>
                </c:pt>
                <c:pt idx="60">
                  <c:v>1.8000000000000002E-2</c:v>
                </c:pt>
                <c:pt idx="61">
                  <c:v>3.7999999999999999E-2</c:v>
                </c:pt>
                <c:pt idx="62">
                  <c:v>2.7999999999999997E-2</c:v>
                </c:pt>
                <c:pt idx="63">
                  <c:v>2.8999999999999998E-2</c:v>
                </c:pt>
                <c:pt idx="64">
                  <c:v>1.9E-2</c:v>
                </c:pt>
                <c:pt idx="65">
                  <c:v>3.3000000000000002E-2</c:v>
                </c:pt>
              </c:numCache>
            </c:numRef>
          </c:val>
          <c:smooth val="0"/>
        </c:ser>
        <c:ser>
          <c:idx val="1"/>
          <c:order val="1"/>
          <c:tx>
            <c:strRef>
              <c:f>'FRED Graph'!$C$11</c:f>
              <c:strCache>
                <c:ptCount val="1"/>
                <c:pt idx="0">
                  <c:v>Consumer Loans: Credit Cards and Other Revolving Plans</c:v>
                </c:pt>
              </c:strCache>
            </c:strRef>
          </c:tx>
          <c:spPr>
            <a:ln w="28575" cap="rnd">
              <a:solidFill>
                <a:schemeClr val="accent2"/>
              </a:solidFill>
              <a:round/>
            </a:ln>
            <a:effectLst/>
          </c:spPr>
          <c:marker>
            <c:symbol val="none"/>
          </c:marker>
          <c:cat>
            <c:numRef>
              <c:f>'FRED Graph'!$A$12:$A$77</c:f>
              <c:numCache>
                <c:formatCode>yyyy\-mm\-dd</c:formatCode>
                <c:ptCount val="66"/>
                <c:pt idx="0">
                  <c:v>36892</c:v>
                </c:pt>
                <c:pt idx="1">
                  <c:v>36982</c:v>
                </c:pt>
                <c:pt idx="2">
                  <c:v>37073</c:v>
                </c:pt>
                <c:pt idx="3">
                  <c:v>37165</c:v>
                </c:pt>
                <c:pt idx="4">
                  <c:v>37257</c:v>
                </c:pt>
                <c:pt idx="5">
                  <c:v>37347</c:v>
                </c:pt>
                <c:pt idx="6">
                  <c:v>37438</c:v>
                </c:pt>
                <c:pt idx="7">
                  <c:v>37530</c:v>
                </c:pt>
                <c:pt idx="8">
                  <c:v>37622</c:v>
                </c:pt>
                <c:pt idx="9">
                  <c:v>37712</c:v>
                </c:pt>
                <c:pt idx="10">
                  <c:v>37803</c:v>
                </c:pt>
                <c:pt idx="11">
                  <c:v>37895</c:v>
                </c:pt>
                <c:pt idx="12">
                  <c:v>37987</c:v>
                </c:pt>
                <c:pt idx="13">
                  <c:v>38078</c:v>
                </c:pt>
                <c:pt idx="14">
                  <c:v>38169</c:v>
                </c:pt>
                <c:pt idx="15">
                  <c:v>38261</c:v>
                </c:pt>
                <c:pt idx="16">
                  <c:v>38353</c:v>
                </c:pt>
                <c:pt idx="17">
                  <c:v>38443</c:v>
                </c:pt>
                <c:pt idx="18">
                  <c:v>38534</c:v>
                </c:pt>
                <c:pt idx="19">
                  <c:v>38626</c:v>
                </c:pt>
                <c:pt idx="20">
                  <c:v>38718</c:v>
                </c:pt>
                <c:pt idx="21">
                  <c:v>38808</c:v>
                </c:pt>
                <c:pt idx="22">
                  <c:v>38899</c:v>
                </c:pt>
                <c:pt idx="23">
                  <c:v>38991</c:v>
                </c:pt>
                <c:pt idx="24">
                  <c:v>39083</c:v>
                </c:pt>
                <c:pt idx="25">
                  <c:v>39173</c:v>
                </c:pt>
                <c:pt idx="26">
                  <c:v>39264</c:v>
                </c:pt>
                <c:pt idx="27">
                  <c:v>39356</c:v>
                </c:pt>
                <c:pt idx="28">
                  <c:v>39448</c:v>
                </c:pt>
                <c:pt idx="29">
                  <c:v>39539</c:v>
                </c:pt>
                <c:pt idx="30">
                  <c:v>39630</c:v>
                </c:pt>
                <c:pt idx="31">
                  <c:v>39722</c:v>
                </c:pt>
                <c:pt idx="32">
                  <c:v>39814</c:v>
                </c:pt>
                <c:pt idx="33">
                  <c:v>39904</c:v>
                </c:pt>
                <c:pt idx="34">
                  <c:v>39995</c:v>
                </c:pt>
                <c:pt idx="35">
                  <c:v>40087</c:v>
                </c:pt>
                <c:pt idx="36">
                  <c:v>40179</c:v>
                </c:pt>
                <c:pt idx="37">
                  <c:v>40269</c:v>
                </c:pt>
                <c:pt idx="38">
                  <c:v>40360</c:v>
                </c:pt>
                <c:pt idx="39">
                  <c:v>40452</c:v>
                </c:pt>
                <c:pt idx="40">
                  <c:v>40544</c:v>
                </c:pt>
                <c:pt idx="41">
                  <c:v>40634</c:v>
                </c:pt>
                <c:pt idx="42">
                  <c:v>40725</c:v>
                </c:pt>
                <c:pt idx="43">
                  <c:v>40817</c:v>
                </c:pt>
                <c:pt idx="44">
                  <c:v>40909</c:v>
                </c:pt>
                <c:pt idx="45">
                  <c:v>41000</c:v>
                </c:pt>
                <c:pt idx="46">
                  <c:v>41091</c:v>
                </c:pt>
                <c:pt idx="47">
                  <c:v>41183</c:v>
                </c:pt>
                <c:pt idx="48">
                  <c:v>41275</c:v>
                </c:pt>
                <c:pt idx="49">
                  <c:v>41365</c:v>
                </c:pt>
                <c:pt idx="50">
                  <c:v>41456</c:v>
                </c:pt>
                <c:pt idx="51">
                  <c:v>41548</c:v>
                </c:pt>
                <c:pt idx="52">
                  <c:v>41640</c:v>
                </c:pt>
                <c:pt idx="53">
                  <c:v>41730</c:v>
                </c:pt>
                <c:pt idx="54">
                  <c:v>41821</c:v>
                </c:pt>
                <c:pt idx="55">
                  <c:v>41913</c:v>
                </c:pt>
                <c:pt idx="56">
                  <c:v>42005</c:v>
                </c:pt>
                <c:pt idx="57">
                  <c:v>42095</c:v>
                </c:pt>
                <c:pt idx="58">
                  <c:v>42186</c:v>
                </c:pt>
                <c:pt idx="59">
                  <c:v>42278</c:v>
                </c:pt>
                <c:pt idx="60">
                  <c:v>42370</c:v>
                </c:pt>
                <c:pt idx="61">
                  <c:v>42461</c:v>
                </c:pt>
                <c:pt idx="62">
                  <c:v>42552</c:v>
                </c:pt>
                <c:pt idx="63">
                  <c:v>42644</c:v>
                </c:pt>
                <c:pt idx="64">
                  <c:v>42736</c:v>
                </c:pt>
                <c:pt idx="65">
                  <c:v>42826</c:v>
                </c:pt>
              </c:numCache>
            </c:numRef>
          </c:cat>
          <c:val>
            <c:numRef>
              <c:f>'FRED Graph'!$C$12:$C$77</c:f>
              <c:numCache>
                <c:formatCode>0.0%</c:formatCode>
                <c:ptCount val="66"/>
                <c:pt idx="0">
                  <c:v>9.6000000000000002E-2</c:v>
                </c:pt>
                <c:pt idx="1">
                  <c:v>0.10400000000000001</c:v>
                </c:pt>
                <c:pt idx="2">
                  <c:v>9.1999999999999998E-2</c:v>
                </c:pt>
                <c:pt idx="3">
                  <c:v>9.9000000000000005E-2</c:v>
                </c:pt>
                <c:pt idx="4">
                  <c:v>5.2999999999999999E-2</c:v>
                </c:pt>
                <c:pt idx="5">
                  <c:v>6.0000000000000001E-3</c:v>
                </c:pt>
                <c:pt idx="6">
                  <c:v>7.400000000000001E-2</c:v>
                </c:pt>
                <c:pt idx="7">
                  <c:v>0.155</c:v>
                </c:pt>
                <c:pt idx="8">
                  <c:v>7.400000000000001E-2</c:v>
                </c:pt>
                <c:pt idx="9">
                  <c:v>6.3E-2</c:v>
                </c:pt>
                <c:pt idx="10">
                  <c:v>-1.8000000000000002E-2</c:v>
                </c:pt>
                <c:pt idx="11">
                  <c:v>1.6E-2</c:v>
                </c:pt>
                <c:pt idx="12">
                  <c:v>4.9000000000000002E-2</c:v>
                </c:pt>
                <c:pt idx="13">
                  <c:v>6.7000000000000004E-2</c:v>
                </c:pt>
                <c:pt idx="14">
                  <c:v>3.3000000000000002E-2</c:v>
                </c:pt>
                <c:pt idx="15">
                  <c:v>-3.4000000000000002E-2</c:v>
                </c:pt>
                <c:pt idx="16">
                  <c:v>2.3E-2</c:v>
                </c:pt>
                <c:pt idx="17">
                  <c:v>5.0000000000000001E-3</c:v>
                </c:pt>
                <c:pt idx="18">
                  <c:v>1.1000000000000001E-2</c:v>
                </c:pt>
                <c:pt idx="19">
                  <c:v>4.9000000000000002E-2</c:v>
                </c:pt>
                <c:pt idx="20">
                  <c:v>0.02</c:v>
                </c:pt>
                <c:pt idx="21">
                  <c:v>8.1000000000000003E-2</c:v>
                </c:pt>
                <c:pt idx="22">
                  <c:v>7.0999999999999994E-2</c:v>
                </c:pt>
                <c:pt idx="23">
                  <c:v>5.0000000000000001E-3</c:v>
                </c:pt>
                <c:pt idx="24">
                  <c:v>0.09</c:v>
                </c:pt>
                <c:pt idx="25">
                  <c:v>5.2000000000000005E-2</c:v>
                </c:pt>
                <c:pt idx="26">
                  <c:v>6.9000000000000006E-2</c:v>
                </c:pt>
                <c:pt idx="27">
                  <c:v>0.10400000000000001</c:v>
                </c:pt>
                <c:pt idx="28">
                  <c:v>6.6000000000000003E-2</c:v>
                </c:pt>
                <c:pt idx="29">
                  <c:v>5.2000000000000005E-2</c:v>
                </c:pt>
                <c:pt idx="30">
                  <c:v>4.4000000000000004E-2</c:v>
                </c:pt>
                <c:pt idx="31">
                  <c:v>1.4999999999999999E-2</c:v>
                </c:pt>
                <c:pt idx="32">
                  <c:v>3.4000000000000002E-2</c:v>
                </c:pt>
                <c:pt idx="33">
                  <c:v>-7.4999999999999997E-2</c:v>
                </c:pt>
                <c:pt idx="34">
                  <c:v>-8.5999999999999993E-2</c:v>
                </c:pt>
                <c:pt idx="35">
                  <c:v>-0.126</c:v>
                </c:pt>
                <c:pt idx="36">
                  <c:v>-0.14199999999999999</c:v>
                </c:pt>
                <c:pt idx="37">
                  <c:v>-9.3000000000000013E-2</c:v>
                </c:pt>
                <c:pt idx="38">
                  <c:v>-0.125</c:v>
                </c:pt>
                <c:pt idx="39">
                  <c:v>-8.1000000000000003E-2</c:v>
                </c:pt>
                <c:pt idx="40">
                  <c:v>-5.5999999999999994E-2</c:v>
                </c:pt>
                <c:pt idx="41">
                  <c:v>-7.0000000000000007E-2</c:v>
                </c:pt>
                <c:pt idx="42">
                  <c:v>4.5999999999999999E-2</c:v>
                </c:pt>
                <c:pt idx="43">
                  <c:v>-3.7000000000000005E-2</c:v>
                </c:pt>
                <c:pt idx="44">
                  <c:v>-1.2E-2</c:v>
                </c:pt>
                <c:pt idx="45">
                  <c:v>-6.0000000000000001E-3</c:v>
                </c:pt>
                <c:pt idx="46">
                  <c:v>-1.4999999999999999E-2</c:v>
                </c:pt>
                <c:pt idx="47">
                  <c:v>3.0000000000000001E-3</c:v>
                </c:pt>
                <c:pt idx="48">
                  <c:v>9.0000000000000011E-3</c:v>
                </c:pt>
                <c:pt idx="49">
                  <c:v>2.3E-2</c:v>
                </c:pt>
                <c:pt idx="50">
                  <c:v>-1.1000000000000001E-2</c:v>
                </c:pt>
                <c:pt idx="51">
                  <c:v>1.9E-2</c:v>
                </c:pt>
                <c:pt idx="52">
                  <c:v>2.4E-2</c:v>
                </c:pt>
                <c:pt idx="53">
                  <c:v>4.2999999999999997E-2</c:v>
                </c:pt>
                <c:pt idx="54">
                  <c:v>4.2999999999999997E-2</c:v>
                </c:pt>
                <c:pt idx="55">
                  <c:v>4.2000000000000003E-2</c:v>
                </c:pt>
                <c:pt idx="56">
                  <c:v>3.3000000000000002E-2</c:v>
                </c:pt>
                <c:pt idx="57">
                  <c:v>0.05</c:v>
                </c:pt>
                <c:pt idx="58">
                  <c:v>6.5000000000000002E-2</c:v>
                </c:pt>
                <c:pt idx="59">
                  <c:v>6.8000000000000005E-2</c:v>
                </c:pt>
                <c:pt idx="60">
                  <c:v>7.5999999999999998E-2</c:v>
                </c:pt>
                <c:pt idx="61">
                  <c:v>6.8000000000000005E-2</c:v>
                </c:pt>
                <c:pt idx="62">
                  <c:v>0.06</c:v>
                </c:pt>
                <c:pt idx="63">
                  <c:v>4.7E-2</c:v>
                </c:pt>
                <c:pt idx="64">
                  <c:v>3.6000000000000004E-2</c:v>
                </c:pt>
                <c:pt idx="65">
                  <c:v>3.5000000000000003E-2</c:v>
                </c:pt>
              </c:numCache>
            </c:numRef>
          </c:val>
          <c:smooth val="0"/>
        </c:ser>
        <c:dLbls>
          <c:showLegendKey val="0"/>
          <c:showVal val="0"/>
          <c:showCatName val="0"/>
          <c:showSerName val="0"/>
          <c:showPercent val="0"/>
          <c:showBubbleSize val="0"/>
        </c:dLbls>
        <c:smooth val="0"/>
        <c:axId val="206188720"/>
        <c:axId val="206189280"/>
      </c:lineChart>
      <c:dateAx>
        <c:axId val="206188720"/>
        <c:scaling>
          <c:orientation val="minMax"/>
        </c:scaling>
        <c:delete val="0"/>
        <c:axPos val="b"/>
        <c:numFmt formatCode="mmm\-yy" sourceLinked="0"/>
        <c:majorTickMark val="out"/>
        <c:minorTickMark val="none"/>
        <c:tickLblPos val="low"/>
        <c:spPr>
          <a:noFill/>
          <a:ln w="9525" cap="flat" cmpd="sng" algn="ctr">
            <a:solidFill>
              <a:schemeClr val="tx1"/>
            </a:solidFill>
            <a:round/>
          </a:ln>
          <a:effectLst/>
        </c:spPr>
        <c:txPr>
          <a:bodyPr rot="-324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189280"/>
        <c:crosses val="autoZero"/>
        <c:auto val="1"/>
        <c:lblOffset val="100"/>
        <c:baseTimeUnit val="months"/>
      </c:dateAx>
      <c:valAx>
        <c:axId val="206189280"/>
        <c:scaling>
          <c:orientation val="minMax"/>
          <c:max val="0.15000000000000002"/>
          <c:min val="-0.15000000000000002"/>
        </c:scaling>
        <c:delete val="0"/>
        <c:axPos val="l"/>
        <c:numFmt formatCode="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188720"/>
        <c:crosses val="autoZero"/>
        <c:crossBetween val="between"/>
      </c:valAx>
      <c:spPr>
        <a:noFill/>
        <a:ln>
          <a:noFill/>
        </a:ln>
        <a:effectLst/>
      </c:spPr>
    </c:plotArea>
    <c:legend>
      <c:legendPos val="b"/>
      <c:overlay val="0"/>
      <c:spPr>
        <a:no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a:t>Global Semiconductor Manufacturer Bookings YoY % Growth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'Semi Conductor'!$G$2</c:f>
              <c:strCache>
                <c:ptCount val="1"/>
                <c:pt idx="0">
                  <c:v>Global Total Equipment Manufacturer Bookings YoY % Growth</c:v>
                </c:pt>
              </c:strCache>
            </c:strRef>
          </c:tx>
          <c:spPr>
            <a:ln w="28575" cap="rnd">
              <a:solidFill>
                <a:schemeClr val="accent1"/>
              </a:solidFill>
              <a:round/>
            </a:ln>
            <a:effectLst/>
          </c:spPr>
          <c:marker>
            <c:symbol val="none"/>
          </c:marker>
          <c:cat>
            <c:numRef>
              <c:f>'Semi Conductor'!$F$3:$F$20</c:f>
              <c:numCache>
                <c:formatCode>m/d/yyyy</c:formatCode>
                <c:ptCount val="18"/>
                <c:pt idx="0">
                  <c:v>42735</c:v>
                </c:pt>
                <c:pt idx="1">
                  <c:v>42704</c:v>
                </c:pt>
                <c:pt idx="2">
                  <c:v>42674</c:v>
                </c:pt>
                <c:pt idx="3">
                  <c:v>42643</c:v>
                </c:pt>
                <c:pt idx="4">
                  <c:v>42613</c:v>
                </c:pt>
                <c:pt idx="5">
                  <c:v>42582</c:v>
                </c:pt>
                <c:pt idx="6">
                  <c:v>42551</c:v>
                </c:pt>
                <c:pt idx="7">
                  <c:v>42521</c:v>
                </c:pt>
                <c:pt idx="8">
                  <c:v>42490</c:v>
                </c:pt>
                <c:pt idx="9">
                  <c:v>42460</c:v>
                </c:pt>
                <c:pt idx="10">
                  <c:v>42429</c:v>
                </c:pt>
                <c:pt idx="11">
                  <c:v>42400</c:v>
                </c:pt>
                <c:pt idx="12">
                  <c:v>42369</c:v>
                </c:pt>
                <c:pt idx="13">
                  <c:v>42338</c:v>
                </c:pt>
                <c:pt idx="14">
                  <c:v>42308</c:v>
                </c:pt>
                <c:pt idx="15">
                  <c:v>42277</c:v>
                </c:pt>
                <c:pt idx="16">
                  <c:v>42247</c:v>
                </c:pt>
                <c:pt idx="17">
                  <c:v>42216</c:v>
                </c:pt>
              </c:numCache>
            </c:numRef>
          </c:cat>
          <c:val>
            <c:numRef>
              <c:f>'Semi Conductor'!$G$3:$G$20</c:f>
              <c:numCache>
                <c:formatCode>0%</c:formatCode>
                <c:ptCount val="18"/>
                <c:pt idx="0">
                  <c:v>0.50326799999999994</c:v>
                </c:pt>
                <c:pt idx="1">
                  <c:v>0.474964</c:v>
                </c:pt>
                <c:pt idx="2">
                  <c:v>0.46779300000000001</c:v>
                </c:pt>
                <c:pt idx="3">
                  <c:v>0.30116599999999999</c:v>
                </c:pt>
                <c:pt idx="4">
                  <c:v>0.33255299999999999</c:v>
                </c:pt>
                <c:pt idx="5">
                  <c:v>0.217333</c:v>
                </c:pt>
                <c:pt idx="6">
                  <c:v>0.17045300000000002</c:v>
                </c:pt>
                <c:pt idx="7">
                  <c:v>5.8665000000000002E-2</c:v>
                </c:pt>
                <c:pt idx="8">
                  <c:v>4.4302000000000001E-2</c:v>
                </c:pt>
                <c:pt idx="9">
                  <c:v>-2.0990000000000002E-2</c:v>
                </c:pt>
                <c:pt idx="10">
                  <c:v>-3.6755000000000003E-2</c:v>
                </c:pt>
                <c:pt idx="11">
                  <c:v>-7.7844999999999998E-2</c:v>
                </c:pt>
                <c:pt idx="12">
                  <c:v>-8.7380999999999986E-2</c:v>
                </c:pt>
                <c:pt idx="13">
                  <c:v>-0.101453</c:v>
                </c:pt>
                <c:pt idx="14">
                  <c:v>-0.15376899999999999</c:v>
                </c:pt>
                <c:pt idx="15">
                  <c:v>-6.5660999999999997E-2</c:v>
                </c:pt>
                <c:pt idx="16">
                  <c:v>-0.112249</c:v>
                </c:pt>
                <c:pt idx="17">
                  <c:v>-4.5360000000000001E-3</c:v>
                </c:pt>
              </c:numCache>
            </c:numRef>
          </c:val>
          <c:smooth val="0"/>
        </c:ser>
        <c:dLbls>
          <c:showLegendKey val="0"/>
          <c:showVal val="0"/>
          <c:showCatName val="0"/>
          <c:showSerName val="0"/>
          <c:showPercent val="0"/>
          <c:showBubbleSize val="0"/>
        </c:dLbls>
        <c:smooth val="0"/>
        <c:axId val="210316656"/>
        <c:axId val="210317216"/>
      </c:lineChart>
      <c:dateAx>
        <c:axId val="210316656"/>
        <c:scaling>
          <c:orientation val="minMax"/>
        </c:scaling>
        <c:delete val="0"/>
        <c:axPos val="b"/>
        <c:numFmt formatCode="mmm\-yy" sourceLinked="0"/>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317216"/>
        <c:crosses val="autoZero"/>
        <c:auto val="1"/>
        <c:lblOffset val="100"/>
        <c:baseTimeUnit val="months"/>
        <c:majorUnit val="4"/>
        <c:majorTimeUnit val="months"/>
      </c:dateAx>
      <c:valAx>
        <c:axId val="210317216"/>
        <c:scaling>
          <c:orientation val="minMax"/>
        </c:scaling>
        <c:delete val="0"/>
        <c:axPos val="l"/>
        <c:numFmt formatCode="0%"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316656"/>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r>
              <a:rPr lang="en-US" b="1" u="sng"/>
              <a:t>Banking Index</a:t>
            </a:r>
          </a:p>
        </c:rich>
      </c:tx>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1850595072414483E-2"/>
          <c:y val="9.8962854710580042E-2"/>
          <c:w val="0.92827747228821667"/>
          <c:h val="0.79498217990855069"/>
        </c:manualLayout>
      </c:layout>
      <c:lineChart>
        <c:grouping val="standard"/>
        <c:varyColors val="0"/>
        <c:ser>
          <c:idx val="0"/>
          <c:order val="0"/>
          <c:tx>
            <c:strRef>
              <c:f>Sheet1!$C$2</c:f>
              <c:strCache>
                <c:ptCount val="1"/>
                <c:pt idx="0">
                  <c:v>Banks Index</c:v>
                </c:pt>
              </c:strCache>
            </c:strRef>
          </c:tx>
          <c:spPr>
            <a:ln w="28575" cap="rnd">
              <a:solidFill>
                <a:schemeClr val="accent1"/>
              </a:solidFill>
              <a:round/>
            </a:ln>
            <a:effectLst/>
          </c:spPr>
          <c:marker>
            <c:symbol val="none"/>
          </c:marker>
          <c:cat>
            <c:numRef>
              <c:f>Sheet1!$B$3:$B$223</c:f>
              <c:numCache>
                <c:formatCode>m/d/yyyy</c:formatCode>
                <c:ptCount val="221"/>
                <c:pt idx="0">
                  <c:v>42979</c:v>
                </c:pt>
                <c:pt idx="1">
                  <c:v>42978</c:v>
                </c:pt>
                <c:pt idx="2">
                  <c:v>42977</c:v>
                </c:pt>
                <c:pt idx="3">
                  <c:v>42976</c:v>
                </c:pt>
                <c:pt idx="4">
                  <c:v>42975</c:v>
                </c:pt>
                <c:pt idx="5">
                  <c:v>42972</c:v>
                </c:pt>
                <c:pt idx="6">
                  <c:v>42971</c:v>
                </c:pt>
                <c:pt idx="7">
                  <c:v>42970</c:v>
                </c:pt>
                <c:pt idx="8">
                  <c:v>42969</c:v>
                </c:pt>
                <c:pt idx="9">
                  <c:v>42968</c:v>
                </c:pt>
                <c:pt idx="10">
                  <c:v>42965</c:v>
                </c:pt>
                <c:pt idx="11">
                  <c:v>42964</c:v>
                </c:pt>
                <c:pt idx="12">
                  <c:v>42963</c:v>
                </c:pt>
                <c:pt idx="13">
                  <c:v>42962</c:v>
                </c:pt>
                <c:pt idx="14">
                  <c:v>42961</c:v>
                </c:pt>
                <c:pt idx="15">
                  <c:v>42958</c:v>
                </c:pt>
                <c:pt idx="16">
                  <c:v>42957</c:v>
                </c:pt>
                <c:pt idx="17">
                  <c:v>42956</c:v>
                </c:pt>
                <c:pt idx="18">
                  <c:v>42955</c:v>
                </c:pt>
                <c:pt idx="19">
                  <c:v>42954</c:v>
                </c:pt>
                <c:pt idx="20">
                  <c:v>42951</c:v>
                </c:pt>
                <c:pt idx="21">
                  <c:v>42950</c:v>
                </c:pt>
                <c:pt idx="22">
                  <c:v>42949</c:v>
                </c:pt>
                <c:pt idx="23">
                  <c:v>42948</c:v>
                </c:pt>
                <c:pt idx="24">
                  <c:v>42947</c:v>
                </c:pt>
                <c:pt idx="25">
                  <c:v>42944</c:v>
                </c:pt>
                <c:pt idx="26">
                  <c:v>42943</c:v>
                </c:pt>
                <c:pt idx="27">
                  <c:v>42942</c:v>
                </c:pt>
                <c:pt idx="28">
                  <c:v>42941</c:v>
                </c:pt>
                <c:pt idx="29">
                  <c:v>42940</c:v>
                </c:pt>
                <c:pt idx="30">
                  <c:v>42937</c:v>
                </c:pt>
                <c:pt idx="31">
                  <c:v>42936</c:v>
                </c:pt>
                <c:pt idx="32">
                  <c:v>42935</c:v>
                </c:pt>
                <c:pt idx="33">
                  <c:v>42934</c:v>
                </c:pt>
                <c:pt idx="34">
                  <c:v>42933</c:v>
                </c:pt>
                <c:pt idx="35">
                  <c:v>42930</c:v>
                </c:pt>
                <c:pt idx="36">
                  <c:v>42929</c:v>
                </c:pt>
                <c:pt idx="37">
                  <c:v>42928</c:v>
                </c:pt>
                <c:pt idx="38">
                  <c:v>42927</c:v>
                </c:pt>
                <c:pt idx="39">
                  <c:v>42926</c:v>
                </c:pt>
                <c:pt idx="40">
                  <c:v>42923</c:v>
                </c:pt>
                <c:pt idx="41">
                  <c:v>42922</c:v>
                </c:pt>
                <c:pt idx="42">
                  <c:v>42921</c:v>
                </c:pt>
                <c:pt idx="43">
                  <c:v>42919</c:v>
                </c:pt>
                <c:pt idx="44">
                  <c:v>42916</c:v>
                </c:pt>
                <c:pt idx="45">
                  <c:v>42915</c:v>
                </c:pt>
                <c:pt idx="46">
                  <c:v>42914</c:v>
                </c:pt>
                <c:pt idx="47">
                  <c:v>42913</c:v>
                </c:pt>
                <c:pt idx="48">
                  <c:v>42912</c:v>
                </c:pt>
                <c:pt idx="49">
                  <c:v>42909</c:v>
                </c:pt>
                <c:pt idx="50">
                  <c:v>42908</c:v>
                </c:pt>
                <c:pt idx="51">
                  <c:v>42907</c:v>
                </c:pt>
                <c:pt idx="52">
                  <c:v>42906</c:v>
                </c:pt>
                <c:pt idx="53">
                  <c:v>42905</c:v>
                </c:pt>
                <c:pt idx="54">
                  <c:v>42902</c:v>
                </c:pt>
                <c:pt idx="55">
                  <c:v>42901</c:v>
                </c:pt>
                <c:pt idx="56">
                  <c:v>42900</c:v>
                </c:pt>
                <c:pt idx="57">
                  <c:v>42899</c:v>
                </c:pt>
                <c:pt idx="58">
                  <c:v>42898</c:v>
                </c:pt>
                <c:pt idx="59">
                  <c:v>42895</c:v>
                </c:pt>
                <c:pt idx="60">
                  <c:v>42894</c:v>
                </c:pt>
                <c:pt idx="61">
                  <c:v>42893</c:v>
                </c:pt>
                <c:pt idx="62">
                  <c:v>42892</c:v>
                </c:pt>
                <c:pt idx="63">
                  <c:v>42891</c:v>
                </c:pt>
                <c:pt idx="64">
                  <c:v>42888</c:v>
                </c:pt>
                <c:pt idx="65">
                  <c:v>42887</c:v>
                </c:pt>
                <c:pt idx="66">
                  <c:v>42886</c:v>
                </c:pt>
                <c:pt idx="67">
                  <c:v>42885</c:v>
                </c:pt>
                <c:pt idx="68">
                  <c:v>42881</c:v>
                </c:pt>
                <c:pt idx="69">
                  <c:v>42880</c:v>
                </c:pt>
                <c:pt idx="70">
                  <c:v>42879</c:v>
                </c:pt>
                <c:pt idx="71">
                  <c:v>42878</c:v>
                </c:pt>
                <c:pt idx="72">
                  <c:v>42877</c:v>
                </c:pt>
                <c:pt idx="73">
                  <c:v>42874</c:v>
                </c:pt>
                <c:pt idx="74">
                  <c:v>42873</c:v>
                </c:pt>
                <c:pt idx="75">
                  <c:v>42872</c:v>
                </c:pt>
                <c:pt idx="76">
                  <c:v>42871</c:v>
                </c:pt>
                <c:pt idx="77">
                  <c:v>42870</c:v>
                </c:pt>
                <c:pt idx="78">
                  <c:v>42867</c:v>
                </c:pt>
                <c:pt idx="79">
                  <c:v>42866</c:v>
                </c:pt>
                <c:pt idx="80">
                  <c:v>42865</c:v>
                </c:pt>
                <c:pt idx="81">
                  <c:v>42864</c:v>
                </c:pt>
                <c:pt idx="82">
                  <c:v>42863</c:v>
                </c:pt>
                <c:pt idx="83">
                  <c:v>42860</c:v>
                </c:pt>
                <c:pt idx="84">
                  <c:v>42859</c:v>
                </c:pt>
                <c:pt idx="85">
                  <c:v>42858</c:v>
                </c:pt>
                <c:pt idx="86">
                  <c:v>42857</c:v>
                </c:pt>
                <c:pt idx="87">
                  <c:v>42856</c:v>
                </c:pt>
                <c:pt idx="88">
                  <c:v>42853</c:v>
                </c:pt>
                <c:pt idx="89">
                  <c:v>42852</c:v>
                </c:pt>
                <c:pt idx="90">
                  <c:v>42851</c:v>
                </c:pt>
                <c:pt idx="91">
                  <c:v>42850</c:v>
                </c:pt>
                <c:pt idx="92">
                  <c:v>42849</c:v>
                </c:pt>
                <c:pt idx="93">
                  <c:v>42846</c:v>
                </c:pt>
                <c:pt idx="94">
                  <c:v>42845</c:v>
                </c:pt>
                <c:pt idx="95">
                  <c:v>42844</c:v>
                </c:pt>
                <c:pt idx="96">
                  <c:v>42843</c:v>
                </c:pt>
                <c:pt idx="97">
                  <c:v>42842</c:v>
                </c:pt>
                <c:pt idx="98">
                  <c:v>42838</c:v>
                </c:pt>
                <c:pt idx="99">
                  <c:v>42837</c:v>
                </c:pt>
                <c:pt idx="100">
                  <c:v>42836</c:v>
                </c:pt>
                <c:pt idx="101">
                  <c:v>42835</c:v>
                </c:pt>
                <c:pt idx="102">
                  <c:v>42832</c:v>
                </c:pt>
                <c:pt idx="103">
                  <c:v>42831</c:v>
                </c:pt>
                <c:pt idx="104">
                  <c:v>42830</c:v>
                </c:pt>
                <c:pt idx="105">
                  <c:v>42829</c:v>
                </c:pt>
                <c:pt idx="106">
                  <c:v>42828</c:v>
                </c:pt>
                <c:pt idx="107">
                  <c:v>42825</c:v>
                </c:pt>
                <c:pt idx="108">
                  <c:v>42824</c:v>
                </c:pt>
                <c:pt idx="109">
                  <c:v>42823</c:v>
                </c:pt>
                <c:pt idx="110">
                  <c:v>42822</c:v>
                </c:pt>
                <c:pt idx="111">
                  <c:v>42821</c:v>
                </c:pt>
                <c:pt idx="112">
                  <c:v>42818</c:v>
                </c:pt>
                <c:pt idx="113">
                  <c:v>42817</c:v>
                </c:pt>
                <c:pt idx="114">
                  <c:v>42816</c:v>
                </c:pt>
                <c:pt idx="115">
                  <c:v>42815</c:v>
                </c:pt>
                <c:pt idx="116">
                  <c:v>42814</c:v>
                </c:pt>
                <c:pt idx="117">
                  <c:v>42811</c:v>
                </c:pt>
                <c:pt idx="118">
                  <c:v>42810</c:v>
                </c:pt>
                <c:pt idx="119">
                  <c:v>42809</c:v>
                </c:pt>
                <c:pt idx="120">
                  <c:v>42808</c:v>
                </c:pt>
                <c:pt idx="121">
                  <c:v>42807</c:v>
                </c:pt>
                <c:pt idx="122">
                  <c:v>42804</c:v>
                </c:pt>
                <c:pt idx="123">
                  <c:v>42803</c:v>
                </c:pt>
                <c:pt idx="124">
                  <c:v>42802</c:v>
                </c:pt>
                <c:pt idx="125">
                  <c:v>42801</c:v>
                </c:pt>
                <c:pt idx="126">
                  <c:v>42800</c:v>
                </c:pt>
                <c:pt idx="127">
                  <c:v>42797</c:v>
                </c:pt>
                <c:pt idx="128">
                  <c:v>42796</c:v>
                </c:pt>
                <c:pt idx="129">
                  <c:v>42795</c:v>
                </c:pt>
                <c:pt idx="130">
                  <c:v>42794</c:v>
                </c:pt>
                <c:pt idx="131">
                  <c:v>42793</c:v>
                </c:pt>
                <c:pt idx="132">
                  <c:v>42790</c:v>
                </c:pt>
                <c:pt idx="133">
                  <c:v>42789</c:v>
                </c:pt>
                <c:pt idx="134">
                  <c:v>42788</c:v>
                </c:pt>
                <c:pt idx="135">
                  <c:v>42787</c:v>
                </c:pt>
                <c:pt idx="136">
                  <c:v>42783</c:v>
                </c:pt>
                <c:pt idx="137">
                  <c:v>42782</c:v>
                </c:pt>
                <c:pt idx="138">
                  <c:v>42781</c:v>
                </c:pt>
                <c:pt idx="139">
                  <c:v>42780</c:v>
                </c:pt>
                <c:pt idx="140">
                  <c:v>42779</c:v>
                </c:pt>
                <c:pt idx="141">
                  <c:v>42776</c:v>
                </c:pt>
                <c:pt idx="142">
                  <c:v>42775</c:v>
                </c:pt>
                <c:pt idx="143">
                  <c:v>42774</c:v>
                </c:pt>
                <c:pt idx="144">
                  <c:v>42773</c:v>
                </c:pt>
                <c:pt idx="145">
                  <c:v>42772</c:v>
                </c:pt>
                <c:pt idx="146">
                  <c:v>42769</c:v>
                </c:pt>
                <c:pt idx="147">
                  <c:v>42768</c:v>
                </c:pt>
                <c:pt idx="148">
                  <c:v>42767</c:v>
                </c:pt>
                <c:pt idx="149">
                  <c:v>42766</c:v>
                </c:pt>
                <c:pt idx="150">
                  <c:v>42765</c:v>
                </c:pt>
                <c:pt idx="151">
                  <c:v>42762</c:v>
                </c:pt>
                <c:pt idx="152">
                  <c:v>42761</c:v>
                </c:pt>
                <c:pt idx="153">
                  <c:v>42760</c:v>
                </c:pt>
                <c:pt idx="154">
                  <c:v>42759</c:v>
                </c:pt>
                <c:pt idx="155">
                  <c:v>42758</c:v>
                </c:pt>
                <c:pt idx="156">
                  <c:v>42755</c:v>
                </c:pt>
                <c:pt idx="157">
                  <c:v>42754</c:v>
                </c:pt>
                <c:pt idx="158">
                  <c:v>42753</c:v>
                </c:pt>
                <c:pt idx="159">
                  <c:v>42752</c:v>
                </c:pt>
                <c:pt idx="160">
                  <c:v>42748</c:v>
                </c:pt>
                <c:pt idx="161">
                  <c:v>42747</c:v>
                </c:pt>
                <c:pt idx="162">
                  <c:v>42746</c:v>
                </c:pt>
                <c:pt idx="163">
                  <c:v>42745</c:v>
                </c:pt>
                <c:pt idx="164">
                  <c:v>42744</c:v>
                </c:pt>
                <c:pt idx="165">
                  <c:v>42741</c:v>
                </c:pt>
                <c:pt idx="166">
                  <c:v>42740</c:v>
                </c:pt>
                <c:pt idx="167">
                  <c:v>42739</c:v>
                </c:pt>
                <c:pt idx="168">
                  <c:v>42738</c:v>
                </c:pt>
                <c:pt idx="169">
                  <c:v>42734</c:v>
                </c:pt>
                <c:pt idx="170">
                  <c:v>42733</c:v>
                </c:pt>
                <c:pt idx="171">
                  <c:v>42732</c:v>
                </c:pt>
                <c:pt idx="172">
                  <c:v>42731</c:v>
                </c:pt>
                <c:pt idx="173">
                  <c:v>42727</c:v>
                </c:pt>
                <c:pt idx="174">
                  <c:v>42726</c:v>
                </c:pt>
                <c:pt idx="175">
                  <c:v>42725</c:v>
                </c:pt>
                <c:pt idx="176">
                  <c:v>42724</c:v>
                </c:pt>
                <c:pt idx="177">
                  <c:v>42723</c:v>
                </c:pt>
                <c:pt idx="178">
                  <c:v>42720</c:v>
                </c:pt>
                <c:pt idx="179">
                  <c:v>42719</c:v>
                </c:pt>
                <c:pt idx="180">
                  <c:v>42718</c:v>
                </c:pt>
                <c:pt idx="181">
                  <c:v>42717</c:v>
                </c:pt>
                <c:pt idx="182">
                  <c:v>42716</c:v>
                </c:pt>
                <c:pt idx="183">
                  <c:v>42713</c:v>
                </c:pt>
                <c:pt idx="184">
                  <c:v>42712</c:v>
                </c:pt>
                <c:pt idx="185">
                  <c:v>42711</c:v>
                </c:pt>
                <c:pt idx="186">
                  <c:v>42710</c:v>
                </c:pt>
                <c:pt idx="187">
                  <c:v>42709</c:v>
                </c:pt>
                <c:pt idx="188">
                  <c:v>42706</c:v>
                </c:pt>
                <c:pt idx="189">
                  <c:v>42705</c:v>
                </c:pt>
                <c:pt idx="190">
                  <c:v>42704</c:v>
                </c:pt>
                <c:pt idx="191">
                  <c:v>42703</c:v>
                </c:pt>
                <c:pt idx="192">
                  <c:v>42702</c:v>
                </c:pt>
                <c:pt idx="193">
                  <c:v>42699</c:v>
                </c:pt>
                <c:pt idx="194">
                  <c:v>42697</c:v>
                </c:pt>
                <c:pt idx="195">
                  <c:v>42696</c:v>
                </c:pt>
                <c:pt idx="196">
                  <c:v>42695</c:v>
                </c:pt>
                <c:pt idx="197">
                  <c:v>42692</c:v>
                </c:pt>
                <c:pt idx="198">
                  <c:v>42691</c:v>
                </c:pt>
                <c:pt idx="199">
                  <c:v>42690</c:v>
                </c:pt>
                <c:pt idx="200">
                  <c:v>42689</c:v>
                </c:pt>
                <c:pt idx="201">
                  <c:v>42688</c:v>
                </c:pt>
                <c:pt idx="202">
                  <c:v>42685</c:v>
                </c:pt>
                <c:pt idx="203">
                  <c:v>42684</c:v>
                </c:pt>
                <c:pt idx="204">
                  <c:v>42683</c:v>
                </c:pt>
                <c:pt idx="205">
                  <c:v>42682</c:v>
                </c:pt>
                <c:pt idx="206">
                  <c:v>42681</c:v>
                </c:pt>
                <c:pt idx="207">
                  <c:v>42678</c:v>
                </c:pt>
                <c:pt idx="208">
                  <c:v>42677</c:v>
                </c:pt>
                <c:pt idx="209">
                  <c:v>42676</c:v>
                </c:pt>
                <c:pt idx="210">
                  <c:v>42675</c:v>
                </c:pt>
                <c:pt idx="211">
                  <c:v>42674</c:v>
                </c:pt>
                <c:pt idx="212">
                  <c:v>42671</c:v>
                </c:pt>
                <c:pt idx="213">
                  <c:v>42670</c:v>
                </c:pt>
                <c:pt idx="214">
                  <c:v>42669</c:v>
                </c:pt>
                <c:pt idx="215">
                  <c:v>42668</c:v>
                </c:pt>
                <c:pt idx="216">
                  <c:v>42667</c:v>
                </c:pt>
                <c:pt idx="217">
                  <c:v>42664</c:v>
                </c:pt>
                <c:pt idx="218">
                  <c:v>42663</c:v>
                </c:pt>
                <c:pt idx="219">
                  <c:v>42662</c:v>
                </c:pt>
                <c:pt idx="220">
                  <c:v>42661</c:v>
                </c:pt>
              </c:numCache>
            </c:numRef>
          </c:cat>
          <c:val>
            <c:numRef>
              <c:f>Sheet1!$C$3:$C$223</c:f>
              <c:numCache>
                <c:formatCode>General</c:formatCode>
                <c:ptCount val="221"/>
                <c:pt idx="0">
                  <c:v>294.42</c:v>
                </c:pt>
                <c:pt idx="1">
                  <c:v>292.42</c:v>
                </c:pt>
                <c:pt idx="2">
                  <c:v>293.43</c:v>
                </c:pt>
                <c:pt idx="3">
                  <c:v>292.25</c:v>
                </c:pt>
                <c:pt idx="4">
                  <c:v>294.04000000000002</c:v>
                </c:pt>
                <c:pt idx="5">
                  <c:v>294.98</c:v>
                </c:pt>
                <c:pt idx="6">
                  <c:v>295</c:v>
                </c:pt>
                <c:pt idx="7">
                  <c:v>294.36</c:v>
                </c:pt>
                <c:pt idx="8">
                  <c:v>294.42</c:v>
                </c:pt>
                <c:pt idx="9">
                  <c:v>291.04000000000002</c:v>
                </c:pt>
                <c:pt idx="10">
                  <c:v>292.24</c:v>
                </c:pt>
                <c:pt idx="11">
                  <c:v>292.39</c:v>
                </c:pt>
                <c:pt idx="12">
                  <c:v>298.05</c:v>
                </c:pt>
                <c:pt idx="13">
                  <c:v>299.64999999999998</c:v>
                </c:pt>
                <c:pt idx="14">
                  <c:v>299.2</c:v>
                </c:pt>
                <c:pt idx="15">
                  <c:v>294.12</c:v>
                </c:pt>
                <c:pt idx="16">
                  <c:v>296.2</c:v>
                </c:pt>
                <c:pt idx="17">
                  <c:v>301.95999999999998</c:v>
                </c:pt>
                <c:pt idx="18">
                  <c:v>303.19</c:v>
                </c:pt>
                <c:pt idx="19">
                  <c:v>303.22000000000003</c:v>
                </c:pt>
                <c:pt idx="20">
                  <c:v>303.55</c:v>
                </c:pt>
                <c:pt idx="21">
                  <c:v>300.56</c:v>
                </c:pt>
                <c:pt idx="22">
                  <c:v>302.77999999999997</c:v>
                </c:pt>
                <c:pt idx="23">
                  <c:v>302.82</c:v>
                </c:pt>
                <c:pt idx="24">
                  <c:v>299.74</c:v>
                </c:pt>
                <c:pt idx="25">
                  <c:v>297.26</c:v>
                </c:pt>
                <c:pt idx="26">
                  <c:v>299.06</c:v>
                </c:pt>
                <c:pt idx="27">
                  <c:v>300</c:v>
                </c:pt>
                <c:pt idx="28">
                  <c:v>302.58999999999997</c:v>
                </c:pt>
                <c:pt idx="29">
                  <c:v>297.33999999999997</c:v>
                </c:pt>
                <c:pt idx="30">
                  <c:v>295.64999999999998</c:v>
                </c:pt>
                <c:pt idx="31">
                  <c:v>297.61</c:v>
                </c:pt>
                <c:pt idx="32">
                  <c:v>298.08</c:v>
                </c:pt>
                <c:pt idx="33">
                  <c:v>297.5</c:v>
                </c:pt>
                <c:pt idx="34">
                  <c:v>298.67</c:v>
                </c:pt>
                <c:pt idx="35">
                  <c:v>299.97000000000003</c:v>
                </c:pt>
                <c:pt idx="36">
                  <c:v>302.89999999999998</c:v>
                </c:pt>
                <c:pt idx="37">
                  <c:v>300.89</c:v>
                </c:pt>
                <c:pt idx="38">
                  <c:v>301.58999999999997</c:v>
                </c:pt>
                <c:pt idx="39">
                  <c:v>303.79000000000002</c:v>
                </c:pt>
                <c:pt idx="40">
                  <c:v>304.51</c:v>
                </c:pt>
                <c:pt idx="41">
                  <c:v>303.13</c:v>
                </c:pt>
                <c:pt idx="42">
                  <c:v>305.13</c:v>
                </c:pt>
                <c:pt idx="43">
                  <c:v>303.58999999999997</c:v>
                </c:pt>
                <c:pt idx="44">
                  <c:v>299.25</c:v>
                </c:pt>
                <c:pt idx="45">
                  <c:v>299.60000000000002</c:v>
                </c:pt>
                <c:pt idx="46">
                  <c:v>294.18</c:v>
                </c:pt>
                <c:pt idx="47">
                  <c:v>288.61</c:v>
                </c:pt>
                <c:pt idx="48">
                  <c:v>286.04000000000002</c:v>
                </c:pt>
                <c:pt idx="49">
                  <c:v>284.41000000000003</c:v>
                </c:pt>
                <c:pt idx="50">
                  <c:v>285.76</c:v>
                </c:pt>
                <c:pt idx="51">
                  <c:v>287.7</c:v>
                </c:pt>
                <c:pt idx="52">
                  <c:v>290.01</c:v>
                </c:pt>
                <c:pt idx="53">
                  <c:v>293.12</c:v>
                </c:pt>
                <c:pt idx="54">
                  <c:v>289.37</c:v>
                </c:pt>
                <c:pt idx="55">
                  <c:v>290.23</c:v>
                </c:pt>
                <c:pt idx="56">
                  <c:v>292.62</c:v>
                </c:pt>
                <c:pt idx="57">
                  <c:v>292.56</c:v>
                </c:pt>
                <c:pt idx="58">
                  <c:v>291.45</c:v>
                </c:pt>
                <c:pt idx="59">
                  <c:v>291.01</c:v>
                </c:pt>
                <c:pt idx="60">
                  <c:v>284.19</c:v>
                </c:pt>
                <c:pt idx="61">
                  <c:v>279.93</c:v>
                </c:pt>
                <c:pt idx="62">
                  <c:v>276.79000000000002</c:v>
                </c:pt>
                <c:pt idx="63">
                  <c:v>277.57</c:v>
                </c:pt>
                <c:pt idx="64">
                  <c:v>277.52</c:v>
                </c:pt>
                <c:pt idx="65">
                  <c:v>279.14999999999998</c:v>
                </c:pt>
                <c:pt idx="66">
                  <c:v>275.77</c:v>
                </c:pt>
                <c:pt idx="67">
                  <c:v>280.47000000000003</c:v>
                </c:pt>
                <c:pt idx="68">
                  <c:v>283.69</c:v>
                </c:pt>
                <c:pt idx="69">
                  <c:v>284.32</c:v>
                </c:pt>
                <c:pt idx="70">
                  <c:v>285.24</c:v>
                </c:pt>
                <c:pt idx="71">
                  <c:v>285.73</c:v>
                </c:pt>
                <c:pt idx="72">
                  <c:v>282.26</c:v>
                </c:pt>
                <c:pt idx="73">
                  <c:v>282.07</c:v>
                </c:pt>
                <c:pt idx="74">
                  <c:v>278.95999999999998</c:v>
                </c:pt>
                <c:pt idx="75">
                  <c:v>278.31</c:v>
                </c:pt>
                <c:pt idx="76">
                  <c:v>289.89999999999998</c:v>
                </c:pt>
                <c:pt idx="77">
                  <c:v>288.8</c:v>
                </c:pt>
                <c:pt idx="78">
                  <c:v>287.02999999999997</c:v>
                </c:pt>
                <c:pt idx="79">
                  <c:v>288.27999999999997</c:v>
                </c:pt>
                <c:pt idx="80">
                  <c:v>290.05</c:v>
                </c:pt>
                <c:pt idx="81">
                  <c:v>288.83999999999997</c:v>
                </c:pt>
                <c:pt idx="82">
                  <c:v>290.25</c:v>
                </c:pt>
                <c:pt idx="83">
                  <c:v>289.26</c:v>
                </c:pt>
                <c:pt idx="84">
                  <c:v>290.06</c:v>
                </c:pt>
                <c:pt idx="85">
                  <c:v>289.3</c:v>
                </c:pt>
                <c:pt idx="86">
                  <c:v>286.68</c:v>
                </c:pt>
                <c:pt idx="87">
                  <c:v>287.44</c:v>
                </c:pt>
                <c:pt idx="88">
                  <c:v>285.12</c:v>
                </c:pt>
                <c:pt idx="89">
                  <c:v>287.75</c:v>
                </c:pt>
                <c:pt idx="90">
                  <c:v>290.08999999999997</c:v>
                </c:pt>
                <c:pt idx="91">
                  <c:v>289.85000000000002</c:v>
                </c:pt>
                <c:pt idx="92">
                  <c:v>286.8</c:v>
                </c:pt>
                <c:pt idx="93">
                  <c:v>278.97000000000003</c:v>
                </c:pt>
                <c:pt idx="94">
                  <c:v>282.06</c:v>
                </c:pt>
                <c:pt idx="95">
                  <c:v>277.04000000000002</c:v>
                </c:pt>
                <c:pt idx="96">
                  <c:v>278.12</c:v>
                </c:pt>
                <c:pt idx="97">
                  <c:v>280.55</c:v>
                </c:pt>
                <c:pt idx="98">
                  <c:v>275.02</c:v>
                </c:pt>
                <c:pt idx="99">
                  <c:v>279.45</c:v>
                </c:pt>
                <c:pt idx="100">
                  <c:v>282.52</c:v>
                </c:pt>
                <c:pt idx="101">
                  <c:v>283.44</c:v>
                </c:pt>
                <c:pt idx="102">
                  <c:v>284.99</c:v>
                </c:pt>
                <c:pt idx="103">
                  <c:v>286.52999999999997</c:v>
                </c:pt>
                <c:pt idx="104">
                  <c:v>284.82</c:v>
                </c:pt>
                <c:pt idx="105">
                  <c:v>287.47000000000003</c:v>
                </c:pt>
                <c:pt idx="106">
                  <c:v>288.45</c:v>
                </c:pt>
                <c:pt idx="107">
                  <c:v>288.99</c:v>
                </c:pt>
                <c:pt idx="108">
                  <c:v>292.44</c:v>
                </c:pt>
                <c:pt idx="109">
                  <c:v>288.16000000000003</c:v>
                </c:pt>
                <c:pt idx="110">
                  <c:v>289.70999999999998</c:v>
                </c:pt>
                <c:pt idx="111">
                  <c:v>285.26</c:v>
                </c:pt>
                <c:pt idx="112">
                  <c:v>286.33</c:v>
                </c:pt>
                <c:pt idx="113">
                  <c:v>285.69</c:v>
                </c:pt>
                <c:pt idx="114">
                  <c:v>285.07</c:v>
                </c:pt>
                <c:pt idx="115">
                  <c:v>285.76</c:v>
                </c:pt>
                <c:pt idx="116">
                  <c:v>297.23</c:v>
                </c:pt>
                <c:pt idx="117">
                  <c:v>300.81</c:v>
                </c:pt>
                <c:pt idx="118">
                  <c:v>304.22000000000003</c:v>
                </c:pt>
                <c:pt idx="119">
                  <c:v>303.04000000000002</c:v>
                </c:pt>
                <c:pt idx="120">
                  <c:v>304.2</c:v>
                </c:pt>
                <c:pt idx="121">
                  <c:v>304.20999999999998</c:v>
                </c:pt>
                <c:pt idx="122">
                  <c:v>304.42</c:v>
                </c:pt>
                <c:pt idx="123">
                  <c:v>305.02999999999997</c:v>
                </c:pt>
                <c:pt idx="124">
                  <c:v>303.74</c:v>
                </c:pt>
                <c:pt idx="125">
                  <c:v>303.62</c:v>
                </c:pt>
                <c:pt idx="126">
                  <c:v>304.60000000000002</c:v>
                </c:pt>
                <c:pt idx="127">
                  <c:v>306.86</c:v>
                </c:pt>
                <c:pt idx="128">
                  <c:v>305.14</c:v>
                </c:pt>
                <c:pt idx="129">
                  <c:v>310.58</c:v>
                </c:pt>
                <c:pt idx="130">
                  <c:v>300.85000000000002</c:v>
                </c:pt>
                <c:pt idx="131">
                  <c:v>301.08</c:v>
                </c:pt>
                <c:pt idx="132">
                  <c:v>299.27999999999997</c:v>
                </c:pt>
                <c:pt idx="133">
                  <c:v>302.67</c:v>
                </c:pt>
                <c:pt idx="134">
                  <c:v>302.77</c:v>
                </c:pt>
                <c:pt idx="135">
                  <c:v>302.61</c:v>
                </c:pt>
                <c:pt idx="136">
                  <c:v>300.7</c:v>
                </c:pt>
                <c:pt idx="137">
                  <c:v>301.47000000000003</c:v>
                </c:pt>
                <c:pt idx="138">
                  <c:v>302.33999999999997</c:v>
                </c:pt>
                <c:pt idx="139">
                  <c:v>298.66000000000003</c:v>
                </c:pt>
                <c:pt idx="140">
                  <c:v>293.3</c:v>
                </c:pt>
                <c:pt idx="141">
                  <c:v>289.87</c:v>
                </c:pt>
                <c:pt idx="142">
                  <c:v>289.44</c:v>
                </c:pt>
                <c:pt idx="143">
                  <c:v>284.72000000000003</c:v>
                </c:pt>
                <c:pt idx="144">
                  <c:v>287.73</c:v>
                </c:pt>
                <c:pt idx="145">
                  <c:v>289.11</c:v>
                </c:pt>
                <c:pt idx="146">
                  <c:v>290.8</c:v>
                </c:pt>
                <c:pt idx="147">
                  <c:v>283.51</c:v>
                </c:pt>
                <c:pt idx="148">
                  <c:v>284.88</c:v>
                </c:pt>
                <c:pt idx="149">
                  <c:v>284.02999999999997</c:v>
                </c:pt>
                <c:pt idx="150">
                  <c:v>286.39999999999998</c:v>
                </c:pt>
                <c:pt idx="151">
                  <c:v>289.52</c:v>
                </c:pt>
                <c:pt idx="152">
                  <c:v>290.67</c:v>
                </c:pt>
                <c:pt idx="153">
                  <c:v>289.17</c:v>
                </c:pt>
                <c:pt idx="154">
                  <c:v>283.10000000000002</c:v>
                </c:pt>
                <c:pt idx="155">
                  <c:v>279.17</c:v>
                </c:pt>
                <c:pt idx="156">
                  <c:v>280.58</c:v>
                </c:pt>
                <c:pt idx="157">
                  <c:v>279.14999999999998</c:v>
                </c:pt>
                <c:pt idx="158">
                  <c:v>280.48</c:v>
                </c:pt>
                <c:pt idx="159">
                  <c:v>277.97000000000003</c:v>
                </c:pt>
                <c:pt idx="160">
                  <c:v>287.72000000000003</c:v>
                </c:pt>
                <c:pt idx="161">
                  <c:v>285.45</c:v>
                </c:pt>
                <c:pt idx="162">
                  <c:v>288.14999999999998</c:v>
                </c:pt>
                <c:pt idx="163">
                  <c:v>286.72000000000003</c:v>
                </c:pt>
                <c:pt idx="164">
                  <c:v>284.83999999999997</c:v>
                </c:pt>
                <c:pt idx="165">
                  <c:v>286.49</c:v>
                </c:pt>
                <c:pt idx="166">
                  <c:v>285.89999999999998</c:v>
                </c:pt>
                <c:pt idx="167">
                  <c:v>289.83999999999997</c:v>
                </c:pt>
                <c:pt idx="168">
                  <c:v>287.88</c:v>
                </c:pt>
                <c:pt idx="169">
                  <c:v>284.26</c:v>
                </c:pt>
                <c:pt idx="170">
                  <c:v>282.99</c:v>
                </c:pt>
                <c:pt idx="171">
                  <c:v>285.93</c:v>
                </c:pt>
                <c:pt idx="172">
                  <c:v>289.25</c:v>
                </c:pt>
                <c:pt idx="173">
                  <c:v>288.86</c:v>
                </c:pt>
                <c:pt idx="174">
                  <c:v>287.82</c:v>
                </c:pt>
                <c:pt idx="175">
                  <c:v>288.05</c:v>
                </c:pt>
                <c:pt idx="176">
                  <c:v>288.83</c:v>
                </c:pt>
                <c:pt idx="177">
                  <c:v>284.58</c:v>
                </c:pt>
                <c:pt idx="178">
                  <c:v>284.35000000000002</c:v>
                </c:pt>
                <c:pt idx="179">
                  <c:v>287.16000000000003</c:v>
                </c:pt>
                <c:pt idx="180">
                  <c:v>283.33999999999997</c:v>
                </c:pt>
                <c:pt idx="181">
                  <c:v>284.64</c:v>
                </c:pt>
                <c:pt idx="182">
                  <c:v>284.3</c:v>
                </c:pt>
                <c:pt idx="183">
                  <c:v>288.47000000000003</c:v>
                </c:pt>
                <c:pt idx="184">
                  <c:v>287.89</c:v>
                </c:pt>
                <c:pt idx="185">
                  <c:v>284.57</c:v>
                </c:pt>
                <c:pt idx="186">
                  <c:v>280.07</c:v>
                </c:pt>
                <c:pt idx="187">
                  <c:v>276.63</c:v>
                </c:pt>
                <c:pt idx="188">
                  <c:v>271.95</c:v>
                </c:pt>
                <c:pt idx="189">
                  <c:v>274.93</c:v>
                </c:pt>
                <c:pt idx="190">
                  <c:v>269.47000000000003</c:v>
                </c:pt>
                <c:pt idx="191">
                  <c:v>263.76</c:v>
                </c:pt>
                <c:pt idx="192">
                  <c:v>262.87</c:v>
                </c:pt>
                <c:pt idx="193">
                  <c:v>267.61</c:v>
                </c:pt>
                <c:pt idx="194">
                  <c:v>266.37</c:v>
                </c:pt>
                <c:pt idx="195">
                  <c:v>264.7</c:v>
                </c:pt>
                <c:pt idx="196">
                  <c:v>263.85000000000002</c:v>
                </c:pt>
                <c:pt idx="197">
                  <c:v>263.5</c:v>
                </c:pt>
                <c:pt idx="198">
                  <c:v>262.95999999999998</c:v>
                </c:pt>
                <c:pt idx="199">
                  <c:v>258.93</c:v>
                </c:pt>
                <c:pt idx="200">
                  <c:v>264.04000000000002</c:v>
                </c:pt>
                <c:pt idx="201">
                  <c:v>263.77999999999997</c:v>
                </c:pt>
                <c:pt idx="202">
                  <c:v>254.79</c:v>
                </c:pt>
                <c:pt idx="203">
                  <c:v>253.79</c:v>
                </c:pt>
                <c:pt idx="204">
                  <c:v>242.32</c:v>
                </c:pt>
                <c:pt idx="205">
                  <c:v>231.14</c:v>
                </c:pt>
                <c:pt idx="206">
                  <c:v>231.12</c:v>
                </c:pt>
                <c:pt idx="207">
                  <c:v>224.98</c:v>
                </c:pt>
                <c:pt idx="208">
                  <c:v>226.16</c:v>
                </c:pt>
                <c:pt idx="209">
                  <c:v>226.52</c:v>
                </c:pt>
                <c:pt idx="210">
                  <c:v>228.89</c:v>
                </c:pt>
                <c:pt idx="211">
                  <c:v>229.04</c:v>
                </c:pt>
                <c:pt idx="212">
                  <c:v>229.6</c:v>
                </c:pt>
                <c:pt idx="213">
                  <c:v>231.03</c:v>
                </c:pt>
                <c:pt idx="214">
                  <c:v>230.13</c:v>
                </c:pt>
                <c:pt idx="215">
                  <c:v>228.13</c:v>
                </c:pt>
                <c:pt idx="216">
                  <c:v>227.97</c:v>
                </c:pt>
                <c:pt idx="217">
                  <c:v>226.85</c:v>
                </c:pt>
                <c:pt idx="218">
                  <c:v>226.38</c:v>
                </c:pt>
                <c:pt idx="219">
                  <c:v>225.91</c:v>
                </c:pt>
                <c:pt idx="220">
                  <c:v>223.13</c:v>
                </c:pt>
              </c:numCache>
            </c:numRef>
          </c:val>
          <c:smooth val="0"/>
        </c:ser>
        <c:dLbls>
          <c:showLegendKey val="0"/>
          <c:showVal val="0"/>
          <c:showCatName val="0"/>
          <c:showSerName val="0"/>
          <c:showPercent val="0"/>
          <c:showBubbleSize val="0"/>
        </c:dLbls>
        <c:smooth val="0"/>
        <c:axId val="278013344"/>
        <c:axId val="284303248"/>
      </c:lineChart>
      <c:dateAx>
        <c:axId val="278013344"/>
        <c:scaling>
          <c:orientation val="minMax"/>
        </c:scaling>
        <c:delete val="0"/>
        <c:axPos val="b"/>
        <c:numFmt formatCode="mmm\-yy"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303248"/>
        <c:crosses val="autoZero"/>
        <c:auto val="1"/>
        <c:lblOffset val="100"/>
        <c:baseTimeUnit val="days"/>
      </c:dateAx>
      <c:valAx>
        <c:axId val="284303248"/>
        <c:scaling>
          <c:orientation val="minMax"/>
          <c:min val="200"/>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013344"/>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Sheet1!$K$2</c:f>
              <c:strCache>
                <c:ptCount val="1"/>
                <c:pt idx="0">
                  <c:v>SP 500</c:v>
                </c:pt>
              </c:strCache>
            </c:strRef>
          </c:tx>
          <c:spPr>
            <a:ln w="28575" cap="rnd">
              <a:solidFill>
                <a:schemeClr val="accent1"/>
              </a:solidFill>
              <a:round/>
            </a:ln>
            <a:effectLst/>
          </c:spPr>
          <c:marker>
            <c:symbol val="none"/>
          </c:marker>
          <c:cat>
            <c:numRef>
              <c:f>Sheet1!$J$3:$J$171</c:f>
              <c:numCache>
                <c:formatCode>m/d/yyyy</c:formatCode>
                <c:ptCount val="169"/>
                <c:pt idx="0">
                  <c:v>42979</c:v>
                </c:pt>
                <c:pt idx="1">
                  <c:v>42978</c:v>
                </c:pt>
                <c:pt idx="2">
                  <c:v>42977</c:v>
                </c:pt>
                <c:pt idx="3">
                  <c:v>42976</c:v>
                </c:pt>
                <c:pt idx="4">
                  <c:v>42975</c:v>
                </c:pt>
                <c:pt idx="5">
                  <c:v>42972</c:v>
                </c:pt>
                <c:pt idx="6">
                  <c:v>42971</c:v>
                </c:pt>
                <c:pt idx="7">
                  <c:v>42970</c:v>
                </c:pt>
                <c:pt idx="8">
                  <c:v>42969</c:v>
                </c:pt>
                <c:pt idx="9">
                  <c:v>42968</c:v>
                </c:pt>
                <c:pt idx="10">
                  <c:v>42965</c:v>
                </c:pt>
                <c:pt idx="11">
                  <c:v>42964</c:v>
                </c:pt>
                <c:pt idx="12">
                  <c:v>42963</c:v>
                </c:pt>
                <c:pt idx="13">
                  <c:v>42962</c:v>
                </c:pt>
                <c:pt idx="14">
                  <c:v>42961</c:v>
                </c:pt>
                <c:pt idx="15">
                  <c:v>42958</c:v>
                </c:pt>
                <c:pt idx="16">
                  <c:v>42957</c:v>
                </c:pt>
                <c:pt idx="17">
                  <c:v>42956</c:v>
                </c:pt>
                <c:pt idx="18">
                  <c:v>42955</c:v>
                </c:pt>
                <c:pt idx="19">
                  <c:v>42954</c:v>
                </c:pt>
                <c:pt idx="20">
                  <c:v>42951</c:v>
                </c:pt>
                <c:pt idx="21">
                  <c:v>42950</c:v>
                </c:pt>
                <c:pt idx="22">
                  <c:v>42949</c:v>
                </c:pt>
                <c:pt idx="23">
                  <c:v>42948</c:v>
                </c:pt>
                <c:pt idx="24">
                  <c:v>42947</c:v>
                </c:pt>
                <c:pt idx="25">
                  <c:v>42944</c:v>
                </c:pt>
                <c:pt idx="26">
                  <c:v>42943</c:v>
                </c:pt>
                <c:pt idx="27">
                  <c:v>42942</c:v>
                </c:pt>
                <c:pt idx="28">
                  <c:v>42941</c:v>
                </c:pt>
                <c:pt idx="29">
                  <c:v>42940</c:v>
                </c:pt>
                <c:pt idx="30">
                  <c:v>42937</c:v>
                </c:pt>
                <c:pt idx="31">
                  <c:v>42936</c:v>
                </c:pt>
                <c:pt idx="32">
                  <c:v>42935</c:v>
                </c:pt>
                <c:pt idx="33">
                  <c:v>42934</c:v>
                </c:pt>
                <c:pt idx="34">
                  <c:v>42933</c:v>
                </c:pt>
                <c:pt idx="35">
                  <c:v>42930</c:v>
                </c:pt>
                <c:pt idx="36">
                  <c:v>42929</c:v>
                </c:pt>
                <c:pt idx="37">
                  <c:v>42928</c:v>
                </c:pt>
                <c:pt idx="38">
                  <c:v>42927</c:v>
                </c:pt>
                <c:pt idx="39">
                  <c:v>42926</c:v>
                </c:pt>
                <c:pt idx="40">
                  <c:v>42923</c:v>
                </c:pt>
                <c:pt idx="41">
                  <c:v>42922</c:v>
                </c:pt>
                <c:pt idx="42">
                  <c:v>42921</c:v>
                </c:pt>
                <c:pt idx="43">
                  <c:v>42919</c:v>
                </c:pt>
                <c:pt idx="44">
                  <c:v>42916</c:v>
                </c:pt>
                <c:pt idx="45">
                  <c:v>42915</c:v>
                </c:pt>
                <c:pt idx="46">
                  <c:v>42914</c:v>
                </c:pt>
                <c:pt idx="47">
                  <c:v>42913</c:v>
                </c:pt>
                <c:pt idx="48">
                  <c:v>42912</c:v>
                </c:pt>
                <c:pt idx="49">
                  <c:v>42909</c:v>
                </c:pt>
                <c:pt idx="50">
                  <c:v>42908</c:v>
                </c:pt>
                <c:pt idx="51">
                  <c:v>42907</c:v>
                </c:pt>
                <c:pt idx="52">
                  <c:v>42906</c:v>
                </c:pt>
                <c:pt idx="53">
                  <c:v>42905</c:v>
                </c:pt>
                <c:pt idx="54">
                  <c:v>42902</c:v>
                </c:pt>
                <c:pt idx="55">
                  <c:v>42901</c:v>
                </c:pt>
                <c:pt idx="56">
                  <c:v>42900</c:v>
                </c:pt>
                <c:pt idx="57">
                  <c:v>42899</c:v>
                </c:pt>
                <c:pt idx="58">
                  <c:v>42898</c:v>
                </c:pt>
                <c:pt idx="59">
                  <c:v>42895</c:v>
                </c:pt>
                <c:pt idx="60">
                  <c:v>42894</c:v>
                </c:pt>
                <c:pt idx="61">
                  <c:v>42893</c:v>
                </c:pt>
                <c:pt idx="62">
                  <c:v>42892</c:v>
                </c:pt>
                <c:pt idx="63">
                  <c:v>42891</c:v>
                </c:pt>
                <c:pt idx="64">
                  <c:v>42888</c:v>
                </c:pt>
                <c:pt idx="65">
                  <c:v>42887</c:v>
                </c:pt>
                <c:pt idx="66">
                  <c:v>42886</c:v>
                </c:pt>
                <c:pt idx="67">
                  <c:v>42885</c:v>
                </c:pt>
                <c:pt idx="68">
                  <c:v>42881</c:v>
                </c:pt>
                <c:pt idx="69">
                  <c:v>42880</c:v>
                </c:pt>
                <c:pt idx="70">
                  <c:v>42879</c:v>
                </c:pt>
                <c:pt idx="71">
                  <c:v>42878</c:v>
                </c:pt>
                <c:pt idx="72">
                  <c:v>42877</c:v>
                </c:pt>
                <c:pt idx="73">
                  <c:v>42874</c:v>
                </c:pt>
                <c:pt idx="74">
                  <c:v>42873</c:v>
                </c:pt>
                <c:pt idx="75">
                  <c:v>42872</c:v>
                </c:pt>
                <c:pt idx="76">
                  <c:v>42871</c:v>
                </c:pt>
                <c:pt idx="77">
                  <c:v>42870</c:v>
                </c:pt>
                <c:pt idx="78">
                  <c:v>42867</c:v>
                </c:pt>
                <c:pt idx="79">
                  <c:v>42866</c:v>
                </c:pt>
                <c:pt idx="80">
                  <c:v>42865</c:v>
                </c:pt>
                <c:pt idx="81">
                  <c:v>42864</c:v>
                </c:pt>
                <c:pt idx="82">
                  <c:v>42863</c:v>
                </c:pt>
                <c:pt idx="83">
                  <c:v>42860</c:v>
                </c:pt>
                <c:pt idx="84">
                  <c:v>42859</c:v>
                </c:pt>
                <c:pt idx="85">
                  <c:v>42858</c:v>
                </c:pt>
                <c:pt idx="86">
                  <c:v>42857</c:v>
                </c:pt>
                <c:pt idx="87">
                  <c:v>42856</c:v>
                </c:pt>
                <c:pt idx="88">
                  <c:v>42853</c:v>
                </c:pt>
                <c:pt idx="89">
                  <c:v>42852</c:v>
                </c:pt>
                <c:pt idx="90">
                  <c:v>42851</c:v>
                </c:pt>
                <c:pt idx="91">
                  <c:v>42850</c:v>
                </c:pt>
                <c:pt idx="92">
                  <c:v>42849</c:v>
                </c:pt>
                <c:pt idx="93">
                  <c:v>42846</c:v>
                </c:pt>
                <c:pt idx="94">
                  <c:v>42845</c:v>
                </c:pt>
                <c:pt idx="95">
                  <c:v>42844</c:v>
                </c:pt>
                <c:pt idx="96">
                  <c:v>42843</c:v>
                </c:pt>
                <c:pt idx="97">
                  <c:v>42842</c:v>
                </c:pt>
                <c:pt idx="98">
                  <c:v>42838</c:v>
                </c:pt>
                <c:pt idx="99">
                  <c:v>42837</c:v>
                </c:pt>
                <c:pt idx="100">
                  <c:v>42836</c:v>
                </c:pt>
                <c:pt idx="101">
                  <c:v>42835</c:v>
                </c:pt>
                <c:pt idx="102">
                  <c:v>42832</c:v>
                </c:pt>
                <c:pt idx="103">
                  <c:v>42831</c:v>
                </c:pt>
                <c:pt idx="104">
                  <c:v>42830</c:v>
                </c:pt>
                <c:pt idx="105">
                  <c:v>42829</c:v>
                </c:pt>
                <c:pt idx="106">
                  <c:v>42828</c:v>
                </c:pt>
                <c:pt idx="107">
                  <c:v>42825</c:v>
                </c:pt>
                <c:pt idx="108">
                  <c:v>42824</c:v>
                </c:pt>
                <c:pt idx="109">
                  <c:v>42823</c:v>
                </c:pt>
                <c:pt idx="110">
                  <c:v>42822</c:v>
                </c:pt>
                <c:pt idx="111">
                  <c:v>42821</c:v>
                </c:pt>
                <c:pt idx="112">
                  <c:v>42818</c:v>
                </c:pt>
                <c:pt idx="113">
                  <c:v>42817</c:v>
                </c:pt>
                <c:pt idx="114">
                  <c:v>42816</c:v>
                </c:pt>
                <c:pt idx="115">
                  <c:v>42815</c:v>
                </c:pt>
                <c:pt idx="116">
                  <c:v>42814</c:v>
                </c:pt>
                <c:pt idx="117">
                  <c:v>42811</c:v>
                </c:pt>
                <c:pt idx="118">
                  <c:v>42810</c:v>
                </c:pt>
                <c:pt idx="119">
                  <c:v>42809</c:v>
                </c:pt>
                <c:pt idx="120">
                  <c:v>42808</c:v>
                </c:pt>
                <c:pt idx="121">
                  <c:v>42807</c:v>
                </c:pt>
                <c:pt idx="122">
                  <c:v>42804</c:v>
                </c:pt>
                <c:pt idx="123">
                  <c:v>42803</c:v>
                </c:pt>
                <c:pt idx="124">
                  <c:v>42802</c:v>
                </c:pt>
                <c:pt idx="125">
                  <c:v>42801</c:v>
                </c:pt>
                <c:pt idx="126">
                  <c:v>42800</c:v>
                </c:pt>
                <c:pt idx="127">
                  <c:v>42797</c:v>
                </c:pt>
                <c:pt idx="128">
                  <c:v>42796</c:v>
                </c:pt>
                <c:pt idx="129">
                  <c:v>42795</c:v>
                </c:pt>
                <c:pt idx="130">
                  <c:v>42794</c:v>
                </c:pt>
                <c:pt idx="131">
                  <c:v>42793</c:v>
                </c:pt>
                <c:pt idx="132">
                  <c:v>42790</c:v>
                </c:pt>
                <c:pt idx="133">
                  <c:v>42789</c:v>
                </c:pt>
                <c:pt idx="134">
                  <c:v>42788</c:v>
                </c:pt>
                <c:pt idx="135">
                  <c:v>42787</c:v>
                </c:pt>
                <c:pt idx="136">
                  <c:v>42783</c:v>
                </c:pt>
                <c:pt idx="137">
                  <c:v>42782</c:v>
                </c:pt>
                <c:pt idx="138">
                  <c:v>42781</c:v>
                </c:pt>
                <c:pt idx="139">
                  <c:v>42780</c:v>
                </c:pt>
                <c:pt idx="140">
                  <c:v>42779</c:v>
                </c:pt>
                <c:pt idx="141">
                  <c:v>42776</c:v>
                </c:pt>
                <c:pt idx="142">
                  <c:v>42775</c:v>
                </c:pt>
                <c:pt idx="143">
                  <c:v>42774</c:v>
                </c:pt>
                <c:pt idx="144">
                  <c:v>42773</c:v>
                </c:pt>
                <c:pt idx="145">
                  <c:v>42772</c:v>
                </c:pt>
                <c:pt idx="146">
                  <c:v>42769</c:v>
                </c:pt>
                <c:pt idx="147">
                  <c:v>42768</c:v>
                </c:pt>
                <c:pt idx="148">
                  <c:v>42767</c:v>
                </c:pt>
                <c:pt idx="149">
                  <c:v>42766</c:v>
                </c:pt>
                <c:pt idx="150">
                  <c:v>42765</c:v>
                </c:pt>
                <c:pt idx="151">
                  <c:v>42762</c:v>
                </c:pt>
                <c:pt idx="152">
                  <c:v>42761</c:v>
                </c:pt>
                <c:pt idx="153">
                  <c:v>42760</c:v>
                </c:pt>
                <c:pt idx="154">
                  <c:v>42759</c:v>
                </c:pt>
                <c:pt idx="155">
                  <c:v>42758</c:v>
                </c:pt>
                <c:pt idx="156">
                  <c:v>42755</c:v>
                </c:pt>
                <c:pt idx="157">
                  <c:v>42754</c:v>
                </c:pt>
                <c:pt idx="158">
                  <c:v>42753</c:v>
                </c:pt>
                <c:pt idx="159">
                  <c:v>42752</c:v>
                </c:pt>
                <c:pt idx="160">
                  <c:v>42748</c:v>
                </c:pt>
                <c:pt idx="161">
                  <c:v>42747</c:v>
                </c:pt>
                <c:pt idx="162">
                  <c:v>42746</c:v>
                </c:pt>
                <c:pt idx="163">
                  <c:v>42745</c:v>
                </c:pt>
                <c:pt idx="164">
                  <c:v>42744</c:v>
                </c:pt>
                <c:pt idx="165">
                  <c:v>42741</c:v>
                </c:pt>
                <c:pt idx="166">
                  <c:v>42740</c:v>
                </c:pt>
                <c:pt idx="167">
                  <c:v>42739</c:v>
                </c:pt>
                <c:pt idx="168">
                  <c:v>42738</c:v>
                </c:pt>
              </c:numCache>
            </c:numRef>
          </c:cat>
          <c:val>
            <c:numRef>
              <c:f>Sheet1!$K$3:$K$171</c:f>
              <c:numCache>
                <c:formatCode>0%</c:formatCode>
                <c:ptCount val="169"/>
                <c:pt idx="0">
                  <c:v>9.6871726530707525E-2</c:v>
                </c:pt>
                <c:pt idx="1">
                  <c:v>9.4701456943106388E-2</c:v>
                </c:pt>
                <c:pt idx="2">
                  <c:v>8.8474327629877836E-2</c:v>
                </c:pt>
                <c:pt idx="3">
                  <c:v>8.3473907093363664E-2</c:v>
                </c:pt>
                <c:pt idx="4">
                  <c:v>8.2561526662258355E-2</c:v>
                </c:pt>
                <c:pt idx="5">
                  <c:v>8.2034471947202814E-2</c:v>
                </c:pt>
                <c:pt idx="6">
                  <c:v>8.0227427209868196E-2</c:v>
                </c:pt>
                <c:pt idx="7">
                  <c:v>8.2472946037879469E-2</c:v>
                </c:pt>
                <c:pt idx="8">
                  <c:v>8.6224335480335812E-2</c:v>
                </c:pt>
                <c:pt idx="9">
                  <c:v>7.5532698408086629E-2</c:v>
                </c:pt>
                <c:pt idx="10">
                  <c:v>7.4283667314028579E-2</c:v>
                </c:pt>
                <c:pt idx="11">
                  <c:v>7.6259015237683414E-2</c:v>
                </c:pt>
                <c:pt idx="12">
                  <c:v>9.3133668472220155E-2</c:v>
                </c:pt>
                <c:pt idx="13">
                  <c:v>9.1583507545585308E-2</c:v>
                </c:pt>
                <c:pt idx="14">
                  <c:v>9.2128278385517071E-2</c:v>
                </c:pt>
                <c:pt idx="15">
                  <c:v>8.1268293836635364E-2</c:v>
                </c:pt>
                <c:pt idx="16">
                  <c:v>7.9890820837227761E-2</c:v>
                </c:pt>
                <c:pt idx="17">
                  <c:v>9.5751181632311333E-2</c:v>
                </c:pt>
                <c:pt idx="18">
                  <c:v>9.6149750151705238E-2</c:v>
                </c:pt>
                <c:pt idx="19">
                  <c:v>9.8802739851860499E-2</c:v>
                </c:pt>
                <c:pt idx="20">
                  <c:v>9.6995783695150495E-2</c:v>
                </c:pt>
                <c:pt idx="21">
                  <c:v>9.4927337535273271E-2</c:v>
                </c:pt>
                <c:pt idx="22">
                  <c:v>9.7323532005353153E-2</c:v>
                </c:pt>
                <c:pt idx="23">
                  <c:v>9.6783190196640501E-2</c:v>
                </c:pt>
                <c:pt idx="24">
                  <c:v>9.41035820188596E-2</c:v>
                </c:pt>
                <c:pt idx="25">
                  <c:v>9.4900851928583885E-2</c:v>
                </c:pt>
                <c:pt idx="26">
                  <c:v>9.637120171265301E-2</c:v>
                </c:pt>
                <c:pt idx="27">
                  <c:v>9.7438686817046039E-2</c:v>
                </c:pt>
                <c:pt idx="28">
                  <c:v>9.7128566051094767E-2</c:v>
                </c:pt>
                <c:pt idx="29">
                  <c:v>9.3930805511008186E-2</c:v>
                </c:pt>
                <c:pt idx="30">
                  <c:v>9.5095685011905795E-2</c:v>
                </c:pt>
                <c:pt idx="31">
                  <c:v>9.5498726852830895E-2</c:v>
                </c:pt>
                <c:pt idx="32">
                  <c:v>9.566707432946342E-2</c:v>
                </c:pt>
                <c:pt idx="33">
                  <c:v>8.9811895058002689E-2</c:v>
                </c:pt>
                <c:pt idx="34">
                  <c:v>8.9160738888191871E-2</c:v>
                </c:pt>
                <c:pt idx="35">
                  <c:v>8.9218360584350398E-2</c:v>
                </c:pt>
                <c:pt idx="36">
                  <c:v>8.4151593160176175E-2</c:v>
                </c:pt>
                <c:pt idx="37">
                  <c:v>8.2123052571581923E-2</c:v>
                </c:pt>
                <c:pt idx="38">
                  <c:v>7.4274809251590801E-2</c:v>
                </c:pt>
                <c:pt idx="39">
                  <c:v>7.5116280892880249E-2</c:v>
                </c:pt>
                <c:pt idx="40">
                  <c:v>7.4119748868614943E-2</c:v>
                </c:pt>
                <c:pt idx="41">
                  <c:v>6.728579798807699E-2</c:v>
                </c:pt>
                <c:pt idx="42">
                  <c:v>7.7379560136079162E-2</c:v>
                </c:pt>
                <c:pt idx="43">
                  <c:v>7.5816112115787648E-2</c:v>
                </c:pt>
                <c:pt idx="44">
                  <c:v>7.3335810342859631E-2</c:v>
                </c:pt>
                <c:pt idx="45">
                  <c:v>7.1692684050938871E-2</c:v>
                </c:pt>
                <c:pt idx="46">
                  <c:v>8.0989176289216758E-2</c:v>
                </c:pt>
                <c:pt idx="47">
                  <c:v>7.1550910761620123E-2</c:v>
                </c:pt>
                <c:pt idx="48">
                  <c:v>8.0271761812370057E-2</c:v>
                </c:pt>
                <c:pt idx="49">
                  <c:v>7.9930682118198426E-2</c:v>
                </c:pt>
                <c:pt idx="50">
                  <c:v>7.8247650254994694E-2</c:v>
                </c:pt>
                <c:pt idx="51">
                  <c:v>7.8739317010610987E-2</c:v>
                </c:pt>
                <c:pt idx="52">
                  <c:v>7.9368195153390886E-2</c:v>
                </c:pt>
                <c:pt idx="53">
                  <c:v>8.6645093446136467E-2</c:v>
                </c:pt>
                <c:pt idx="54">
                  <c:v>7.7649686750123292E-2</c:v>
                </c:pt>
                <c:pt idx="55">
                  <c:v>7.7344127886327607E-2</c:v>
                </c:pt>
                <c:pt idx="56">
                  <c:v>7.976233464156568E-2</c:v>
                </c:pt>
                <c:pt idx="57">
                  <c:v>8.0838677808396708E-2</c:v>
                </c:pt>
                <c:pt idx="58">
                  <c:v>7.5984371011795782E-2</c:v>
                </c:pt>
                <c:pt idx="59">
                  <c:v>7.7038524732219615E-2</c:v>
                </c:pt>
                <c:pt idx="60">
                  <c:v>7.7933189038448925E-2</c:v>
                </c:pt>
                <c:pt idx="61">
                  <c:v>7.7645257718904626E-2</c:v>
                </c:pt>
                <c:pt idx="62">
                  <c:v>7.5957885405106396E-2</c:v>
                </c:pt>
                <c:pt idx="63">
                  <c:v>7.8956339540340092E-2</c:v>
                </c:pt>
                <c:pt idx="64">
                  <c:v>8.0271761812370057E-2</c:v>
                </c:pt>
                <c:pt idx="65">
                  <c:v>7.6281204684090165E-2</c:v>
                </c:pt>
                <c:pt idx="66">
                  <c:v>6.8193749387963187E-2</c:v>
                </c:pt>
                <c:pt idx="67">
                  <c:v>6.8685327562955312E-2</c:v>
                </c:pt>
                <c:pt idx="68">
                  <c:v>6.997426422829589E-2</c:v>
                </c:pt>
                <c:pt idx="69">
                  <c:v>6.9642086886874122E-2</c:v>
                </c:pt>
                <c:pt idx="70">
                  <c:v>6.491179296440408E-2</c:v>
                </c:pt>
                <c:pt idx="71">
                  <c:v>6.226766132668704E-2</c:v>
                </c:pt>
                <c:pt idx="72">
                  <c:v>6.0318931880658289E-2</c:v>
                </c:pt>
                <c:pt idx="73">
                  <c:v>5.4875652512560658E-2</c:v>
                </c:pt>
                <c:pt idx="74">
                  <c:v>4.7784773531010849E-2</c:v>
                </c:pt>
                <c:pt idx="75">
                  <c:v>4.3935945401737841E-2</c:v>
                </c:pt>
                <c:pt idx="76">
                  <c:v>6.3264193350952125E-2</c:v>
                </c:pt>
                <c:pt idx="77">
                  <c:v>6.3995072082704496E-2</c:v>
                </c:pt>
                <c:pt idx="78">
                  <c:v>5.8937029850031575E-2</c:v>
                </c:pt>
                <c:pt idx="79">
                  <c:v>6.0504906901542199E-2</c:v>
                </c:pt>
                <c:pt idx="80">
                  <c:v>6.2803574104180804E-2</c:v>
                </c:pt>
                <c:pt idx="81">
                  <c:v>6.1603306643843503E-2</c:v>
                </c:pt>
                <c:pt idx="82">
                  <c:v>6.2692848323706807E-2</c:v>
                </c:pt>
                <c:pt idx="83">
                  <c:v>6.2653031333048448E-2</c:v>
                </c:pt>
                <c:pt idx="84">
                  <c:v>5.8325867832127676E-2</c:v>
                </c:pt>
                <c:pt idx="85">
                  <c:v>5.7710188202380497E-2</c:v>
                </c:pt>
                <c:pt idx="86">
                  <c:v>5.9056613692943349E-2</c:v>
                </c:pt>
                <c:pt idx="87">
                  <c:v>5.7798857407384219E-2</c:v>
                </c:pt>
                <c:pt idx="88">
                  <c:v>5.596962322364285E-2</c:v>
                </c:pt>
                <c:pt idx="89">
                  <c:v>5.7993690490706129E-2</c:v>
                </c:pt>
                <c:pt idx="90">
                  <c:v>5.74090583698037E-2</c:v>
                </c:pt>
                <c:pt idx="91">
                  <c:v>5.7922870281514882E-2</c:v>
                </c:pt>
                <c:pt idx="92">
                  <c:v>5.1518402558279108E-2</c:v>
                </c:pt>
                <c:pt idx="93">
                  <c:v>4.0242089074815635E-2</c:v>
                </c:pt>
                <c:pt idx="94">
                  <c:v>4.340893497699394E-2</c:v>
                </c:pt>
                <c:pt idx="95">
                  <c:v>3.5582748232473094E-2</c:v>
                </c:pt>
                <c:pt idx="96">
                  <c:v>3.7363218782493712E-2</c:v>
                </c:pt>
                <c:pt idx="97">
                  <c:v>4.0383862364134604E-2</c:v>
                </c:pt>
                <c:pt idx="98">
                  <c:v>3.1499225738907288E-2</c:v>
                </c:pt>
                <c:pt idx="99">
                  <c:v>3.8576773336487902E-2</c:v>
                </c:pt>
                <c:pt idx="100">
                  <c:v>4.2496510255576769E-2</c:v>
                </c:pt>
                <c:pt idx="101">
                  <c:v>4.3993478517271978E-2</c:v>
                </c:pt>
                <c:pt idx="102">
                  <c:v>4.3276019750113193E-2</c:v>
                </c:pt>
                <c:pt idx="103">
                  <c:v>4.4139680837809614E-2</c:v>
                </c:pt>
                <c:pt idx="104">
                  <c:v>4.2128900664403224E-2</c:v>
                </c:pt>
                <c:pt idx="105">
                  <c:v>4.5322187882958831E-2</c:v>
                </c:pt>
                <c:pt idx="106">
                  <c:v>4.4737644342681016E-2</c:v>
                </c:pt>
                <c:pt idx="107">
                  <c:v>4.6456064165323996E-2</c:v>
                </c:pt>
                <c:pt idx="108">
                  <c:v>4.8821211126559128E-2</c:v>
                </c:pt>
                <c:pt idx="109">
                  <c:v>4.5751803911197708E-2</c:v>
                </c:pt>
                <c:pt idx="110">
                  <c:v>4.4618060499769019E-2</c:v>
                </c:pt>
                <c:pt idx="111">
                  <c:v>3.7097565489980777E-2</c:v>
                </c:pt>
                <c:pt idx="112">
                  <c:v>3.8156059660999331E-2</c:v>
                </c:pt>
                <c:pt idx="113">
                  <c:v>3.9033007842352641E-2</c:v>
                </c:pt>
                <c:pt idx="114">
                  <c:v>4.0135836615872833E-2</c:v>
                </c:pt>
                <c:pt idx="115">
                  <c:v>3.8173775785875108E-2</c:v>
                </c:pt>
                <c:pt idx="116">
                  <c:v>5.1217272725702312E-2</c:v>
                </c:pt>
                <c:pt idx="117">
                  <c:v>5.3334349648363588E-2</c:v>
                </c:pt>
                <c:pt idx="118">
                  <c:v>5.47205921295848E-2</c:v>
                </c:pt>
                <c:pt idx="119">
                  <c:v>5.6439100532852393E-2</c:v>
                </c:pt>
                <c:pt idx="120">
                  <c:v>4.7665189688099074E-2</c:v>
                </c:pt>
                <c:pt idx="121">
                  <c:v>5.1217272725702312E-2</c:v>
                </c:pt>
                <c:pt idx="122">
                  <c:v>5.0831991299965296E-2</c:v>
                </c:pt>
                <c:pt idx="123">
                  <c:v>4.7408350167711832E-2</c:v>
                </c:pt>
                <c:pt idx="124">
                  <c:v>4.6571218977016882E-2</c:v>
                </c:pt>
                <c:pt idx="125">
                  <c:v>4.8967280576160288E-2</c:v>
                </c:pt>
                <c:pt idx="126">
                  <c:v>5.2032258760302597E-2</c:v>
                </c:pt>
                <c:pt idx="127">
                  <c:v>5.5491332142307837E-2</c:v>
                </c:pt>
                <c:pt idx="128">
                  <c:v>5.4959759815408571E-2</c:v>
                </c:pt>
                <c:pt idx="129">
                  <c:v>6.1178163937135821E-2</c:v>
                </c:pt>
                <c:pt idx="130">
                  <c:v>4.68634907471559E-2</c:v>
                </c:pt>
                <c:pt idx="131">
                  <c:v>4.9569673112250578E-2</c:v>
                </c:pt>
                <c:pt idx="132">
                  <c:v>4.8502320878794025E-2</c:v>
                </c:pt>
                <c:pt idx="133">
                  <c:v>4.6938872858502512E-2</c:v>
                </c:pt>
                <c:pt idx="134">
                  <c:v>4.6500398767825635E-2</c:v>
                </c:pt>
                <c:pt idx="135">
                  <c:v>4.7634142179254324E-2</c:v>
                </c:pt>
                <c:pt idx="136">
                  <c:v>4.1336059785898049E-2</c:v>
                </c:pt>
                <c:pt idx="137">
                  <c:v>3.959106577594107E-2</c:v>
                </c:pt>
                <c:pt idx="138">
                  <c:v>4.049015911338949E-2</c:v>
                </c:pt>
                <c:pt idx="139">
                  <c:v>3.5321523971179269E-2</c:v>
                </c:pt>
                <c:pt idx="140">
                  <c:v>3.1189193553580408E-2</c:v>
                </c:pt>
                <c:pt idx="141">
                  <c:v>2.5807964912860415E-2</c:v>
                </c:pt>
                <c:pt idx="142">
                  <c:v>2.2162872219658958E-2</c:v>
                </c:pt>
                <c:pt idx="143">
                  <c:v>1.6316462430011835E-2</c:v>
                </c:pt>
                <c:pt idx="144">
                  <c:v>1.5612335046822245E-2</c:v>
                </c:pt>
                <c:pt idx="145">
                  <c:v>1.5382025423436474E-2</c:v>
                </c:pt>
                <c:pt idx="146">
                  <c:v>1.7534446015224914E-2</c:v>
                </c:pt>
                <c:pt idx="147">
                  <c:v>1.0195629866038169E-2</c:v>
                </c:pt>
                <c:pt idx="148">
                  <c:v>9.6198115172616561E-3</c:v>
                </c:pt>
                <c:pt idx="149">
                  <c:v>9.3186816846848597E-3</c:v>
                </c:pt>
                <c:pt idx="150">
                  <c:v>1.0217686441508445E-2</c:v>
                </c:pt>
                <c:pt idx="151">
                  <c:v>1.6325320492449613E-2</c:v>
                </c:pt>
                <c:pt idx="152">
                  <c:v>1.7206697705022256E-2</c:v>
                </c:pt>
                <c:pt idx="153">
                  <c:v>1.7955292561650182E-2</c:v>
                </c:pt>
                <c:pt idx="154">
                  <c:v>9.8501654309595121E-3</c:v>
                </c:pt>
                <c:pt idx="155">
                  <c:v>3.2641517180587165E-3</c:v>
                </c:pt>
                <c:pt idx="156">
                  <c:v>5.9703340831536167E-3</c:v>
                </c:pt>
                <c:pt idx="157">
                  <c:v>2.5953237136839835E-3</c:v>
                </c:pt>
                <c:pt idx="158">
                  <c:v>6.2271293132285521E-3</c:v>
                </c:pt>
                <c:pt idx="159">
                  <c:v>4.4555168256459332E-3</c:v>
                </c:pt>
                <c:pt idx="160">
                  <c:v>7.4451128984416304E-3</c:v>
                </c:pt>
                <c:pt idx="161">
                  <c:v>5.5849197864799027E-3</c:v>
                </c:pt>
                <c:pt idx="162">
                  <c:v>7.7463756019551244E-3</c:v>
                </c:pt>
                <c:pt idx="163">
                  <c:v>4.9028489787605878E-3</c:v>
                </c:pt>
                <c:pt idx="164">
                  <c:v>4.9028489787605878E-3</c:v>
                </c:pt>
                <c:pt idx="165">
                  <c:v>8.4815504939896869E-3</c:v>
                </c:pt>
                <c:pt idx="166">
                  <c:v>4.9471835812622267E-3</c:v>
                </c:pt>
                <c:pt idx="167">
                  <c:v>5.7222640445797612E-3</c:v>
                </c:pt>
                <c:pt idx="168">
                  <c:v>0</c:v>
                </c:pt>
              </c:numCache>
            </c:numRef>
          </c:val>
          <c:smooth val="0"/>
        </c:ser>
        <c:ser>
          <c:idx val="1"/>
          <c:order val="1"/>
          <c:tx>
            <c:strRef>
              <c:f>Sheet1!$L$2</c:f>
              <c:strCache>
                <c:ptCount val="1"/>
                <c:pt idx="0">
                  <c:v>SP 500 Value</c:v>
                </c:pt>
              </c:strCache>
            </c:strRef>
          </c:tx>
          <c:spPr>
            <a:ln w="28575" cap="rnd">
              <a:solidFill>
                <a:schemeClr val="accent2"/>
              </a:solidFill>
              <a:round/>
            </a:ln>
            <a:effectLst/>
          </c:spPr>
          <c:marker>
            <c:symbol val="none"/>
          </c:marker>
          <c:cat>
            <c:numRef>
              <c:f>Sheet1!$J$3:$J$171</c:f>
              <c:numCache>
                <c:formatCode>m/d/yyyy</c:formatCode>
                <c:ptCount val="169"/>
                <c:pt idx="0">
                  <c:v>42979</c:v>
                </c:pt>
                <c:pt idx="1">
                  <c:v>42978</c:v>
                </c:pt>
                <c:pt idx="2">
                  <c:v>42977</c:v>
                </c:pt>
                <c:pt idx="3">
                  <c:v>42976</c:v>
                </c:pt>
                <c:pt idx="4">
                  <c:v>42975</c:v>
                </c:pt>
                <c:pt idx="5">
                  <c:v>42972</c:v>
                </c:pt>
                <c:pt idx="6">
                  <c:v>42971</c:v>
                </c:pt>
                <c:pt idx="7">
                  <c:v>42970</c:v>
                </c:pt>
                <c:pt idx="8">
                  <c:v>42969</c:v>
                </c:pt>
                <c:pt idx="9">
                  <c:v>42968</c:v>
                </c:pt>
                <c:pt idx="10">
                  <c:v>42965</c:v>
                </c:pt>
                <c:pt idx="11">
                  <c:v>42964</c:v>
                </c:pt>
                <c:pt idx="12">
                  <c:v>42963</c:v>
                </c:pt>
                <c:pt idx="13">
                  <c:v>42962</c:v>
                </c:pt>
                <c:pt idx="14">
                  <c:v>42961</c:v>
                </c:pt>
                <c:pt idx="15">
                  <c:v>42958</c:v>
                </c:pt>
                <c:pt idx="16">
                  <c:v>42957</c:v>
                </c:pt>
                <c:pt idx="17">
                  <c:v>42956</c:v>
                </c:pt>
                <c:pt idx="18">
                  <c:v>42955</c:v>
                </c:pt>
                <c:pt idx="19">
                  <c:v>42954</c:v>
                </c:pt>
                <c:pt idx="20">
                  <c:v>42951</c:v>
                </c:pt>
                <c:pt idx="21">
                  <c:v>42950</c:v>
                </c:pt>
                <c:pt idx="22">
                  <c:v>42949</c:v>
                </c:pt>
                <c:pt idx="23">
                  <c:v>42948</c:v>
                </c:pt>
                <c:pt idx="24">
                  <c:v>42947</c:v>
                </c:pt>
                <c:pt idx="25">
                  <c:v>42944</c:v>
                </c:pt>
                <c:pt idx="26">
                  <c:v>42943</c:v>
                </c:pt>
                <c:pt idx="27">
                  <c:v>42942</c:v>
                </c:pt>
                <c:pt idx="28">
                  <c:v>42941</c:v>
                </c:pt>
                <c:pt idx="29">
                  <c:v>42940</c:v>
                </c:pt>
                <c:pt idx="30">
                  <c:v>42937</c:v>
                </c:pt>
                <c:pt idx="31">
                  <c:v>42936</c:v>
                </c:pt>
                <c:pt idx="32">
                  <c:v>42935</c:v>
                </c:pt>
                <c:pt idx="33">
                  <c:v>42934</c:v>
                </c:pt>
                <c:pt idx="34">
                  <c:v>42933</c:v>
                </c:pt>
                <c:pt idx="35">
                  <c:v>42930</c:v>
                </c:pt>
                <c:pt idx="36">
                  <c:v>42929</c:v>
                </c:pt>
                <c:pt idx="37">
                  <c:v>42928</c:v>
                </c:pt>
                <c:pt idx="38">
                  <c:v>42927</c:v>
                </c:pt>
                <c:pt idx="39">
                  <c:v>42926</c:v>
                </c:pt>
                <c:pt idx="40">
                  <c:v>42923</c:v>
                </c:pt>
                <c:pt idx="41">
                  <c:v>42922</c:v>
                </c:pt>
                <c:pt idx="42">
                  <c:v>42921</c:v>
                </c:pt>
                <c:pt idx="43">
                  <c:v>42919</c:v>
                </c:pt>
                <c:pt idx="44">
                  <c:v>42916</c:v>
                </c:pt>
                <c:pt idx="45">
                  <c:v>42915</c:v>
                </c:pt>
                <c:pt idx="46">
                  <c:v>42914</c:v>
                </c:pt>
                <c:pt idx="47">
                  <c:v>42913</c:v>
                </c:pt>
                <c:pt idx="48">
                  <c:v>42912</c:v>
                </c:pt>
                <c:pt idx="49">
                  <c:v>42909</c:v>
                </c:pt>
                <c:pt idx="50">
                  <c:v>42908</c:v>
                </c:pt>
                <c:pt idx="51">
                  <c:v>42907</c:v>
                </c:pt>
                <c:pt idx="52">
                  <c:v>42906</c:v>
                </c:pt>
                <c:pt idx="53">
                  <c:v>42905</c:v>
                </c:pt>
                <c:pt idx="54">
                  <c:v>42902</c:v>
                </c:pt>
                <c:pt idx="55">
                  <c:v>42901</c:v>
                </c:pt>
                <c:pt idx="56">
                  <c:v>42900</c:v>
                </c:pt>
                <c:pt idx="57">
                  <c:v>42899</c:v>
                </c:pt>
                <c:pt idx="58">
                  <c:v>42898</c:v>
                </c:pt>
                <c:pt idx="59">
                  <c:v>42895</c:v>
                </c:pt>
                <c:pt idx="60">
                  <c:v>42894</c:v>
                </c:pt>
                <c:pt idx="61">
                  <c:v>42893</c:v>
                </c:pt>
                <c:pt idx="62">
                  <c:v>42892</c:v>
                </c:pt>
                <c:pt idx="63">
                  <c:v>42891</c:v>
                </c:pt>
                <c:pt idx="64">
                  <c:v>42888</c:v>
                </c:pt>
                <c:pt idx="65">
                  <c:v>42887</c:v>
                </c:pt>
                <c:pt idx="66">
                  <c:v>42886</c:v>
                </c:pt>
                <c:pt idx="67">
                  <c:v>42885</c:v>
                </c:pt>
                <c:pt idx="68">
                  <c:v>42881</c:v>
                </c:pt>
                <c:pt idx="69">
                  <c:v>42880</c:v>
                </c:pt>
                <c:pt idx="70">
                  <c:v>42879</c:v>
                </c:pt>
                <c:pt idx="71">
                  <c:v>42878</c:v>
                </c:pt>
                <c:pt idx="72">
                  <c:v>42877</c:v>
                </c:pt>
                <c:pt idx="73">
                  <c:v>42874</c:v>
                </c:pt>
                <c:pt idx="74">
                  <c:v>42873</c:v>
                </c:pt>
                <c:pt idx="75">
                  <c:v>42872</c:v>
                </c:pt>
                <c:pt idx="76">
                  <c:v>42871</c:v>
                </c:pt>
                <c:pt idx="77">
                  <c:v>42870</c:v>
                </c:pt>
                <c:pt idx="78">
                  <c:v>42867</c:v>
                </c:pt>
                <c:pt idx="79">
                  <c:v>42866</c:v>
                </c:pt>
                <c:pt idx="80">
                  <c:v>42865</c:v>
                </c:pt>
                <c:pt idx="81">
                  <c:v>42864</c:v>
                </c:pt>
                <c:pt idx="82">
                  <c:v>42863</c:v>
                </c:pt>
                <c:pt idx="83">
                  <c:v>42860</c:v>
                </c:pt>
                <c:pt idx="84">
                  <c:v>42859</c:v>
                </c:pt>
                <c:pt idx="85">
                  <c:v>42858</c:v>
                </c:pt>
                <c:pt idx="86">
                  <c:v>42857</c:v>
                </c:pt>
                <c:pt idx="87">
                  <c:v>42856</c:v>
                </c:pt>
                <c:pt idx="88">
                  <c:v>42853</c:v>
                </c:pt>
                <c:pt idx="89">
                  <c:v>42852</c:v>
                </c:pt>
                <c:pt idx="90">
                  <c:v>42851</c:v>
                </c:pt>
                <c:pt idx="91">
                  <c:v>42850</c:v>
                </c:pt>
                <c:pt idx="92">
                  <c:v>42849</c:v>
                </c:pt>
                <c:pt idx="93">
                  <c:v>42846</c:v>
                </c:pt>
                <c:pt idx="94">
                  <c:v>42845</c:v>
                </c:pt>
                <c:pt idx="95">
                  <c:v>42844</c:v>
                </c:pt>
                <c:pt idx="96">
                  <c:v>42843</c:v>
                </c:pt>
                <c:pt idx="97">
                  <c:v>42842</c:v>
                </c:pt>
                <c:pt idx="98">
                  <c:v>42838</c:v>
                </c:pt>
                <c:pt idx="99">
                  <c:v>42837</c:v>
                </c:pt>
                <c:pt idx="100">
                  <c:v>42836</c:v>
                </c:pt>
                <c:pt idx="101">
                  <c:v>42835</c:v>
                </c:pt>
                <c:pt idx="102">
                  <c:v>42832</c:v>
                </c:pt>
                <c:pt idx="103">
                  <c:v>42831</c:v>
                </c:pt>
                <c:pt idx="104">
                  <c:v>42830</c:v>
                </c:pt>
                <c:pt idx="105">
                  <c:v>42829</c:v>
                </c:pt>
                <c:pt idx="106">
                  <c:v>42828</c:v>
                </c:pt>
                <c:pt idx="107">
                  <c:v>42825</c:v>
                </c:pt>
                <c:pt idx="108">
                  <c:v>42824</c:v>
                </c:pt>
                <c:pt idx="109">
                  <c:v>42823</c:v>
                </c:pt>
                <c:pt idx="110">
                  <c:v>42822</c:v>
                </c:pt>
                <c:pt idx="111">
                  <c:v>42821</c:v>
                </c:pt>
                <c:pt idx="112">
                  <c:v>42818</c:v>
                </c:pt>
                <c:pt idx="113">
                  <c:v>42817</c:v>
                </c:pt>
                <c:pt idx="114">
                  <c:v>42816</c:v>
                </c:pt>
                <c:pt idx="115">
                  <c:v>42815</c:v>
                </c:pt>
                <c:pt idx="116">
                  <c:v>42814</c:v>
                </c:pt>
                <c:pt idx="117">
                  <c:v>42811</c:v>
                </c:pt>
                <c:pt idx="118">
                  <c:v>42810</c:v>
                </c:pt>
                <c:pt idx="119">
                  <c:v>42809</c:v>
                </c:pt>
                <c:pt idx="120">
                  <c:v>42808</c:v>
                </c:pt>
                <c:pt idx="121">
                  <c:v>42807</c:v>
                </c:pt>
                <c:pt idx="122">
                  <c:v>42804</c:v>
                </c:pt>
                <c:pt idx="123">
                  <c:v>42803</c:v>
                </c:pt>
                <c:pt idx="124">
                  <c:v>42802</c:v>
                </c:pt>
                <c:pt idx="125">
                  <c:v>42801</c:v>
                </c:pt>
                <c:pt idx="126">
                  <c:v>42800</c:v>
                </c:pt>
                <c:pt idx="127">
                  <c:v>42797</c:v>
                </c:pt>
                <c:pt idx="128">
                  <c:v>42796</c:v>
                </c:pt>
                <c:pt idx="129">
                  <c:v>42795</c:v>
                </c:pt>
                <c:pt idx="130">
                  <c:v>42794</c:v>
                </c:pt>
                <c:pt idx="131">
                  <c:v>42793</c:v>
                </c:pt>
                <c:pt idx="132">
                  <c:v>42790</c:v>
                </c:pt>
                <c:pt idx="133">
                  <c:v>42789</c:v>
                </c:pt>
                <c:pt idx="134">
                  <c:v>42788</c:v>
                </c:pt>
                <c:pt idx="135">
                  <c:v>42787</c:v>
                </c:pt>
                <c:pt idx="136">
                  <c:v>42783</c:v>
                </c:pt>
                <c:pt idx="137">
                  <c:v>42782</c:v>
                </c:pt>
                <c:pt idx="138">
                  <c:v>42781</c:v>
                </c:pt>
                <c:pt idx="139">
                  <c:v>42780</c:v>
                </c:pt>
                <c:pt idx="140">
                  <c:v>42779</c:v>
                </c:pt>
                <c:pt idx="141">
                  <c:v>42776</c:v>
                </c:pt>
                <c:pt idx="142">
                  <c:v>42775</c:v>
                </c:pt>
                <c:pt idx="143">
                  <c:v>42774</c:v>
                </c:pt>
                <c:pt idx="144">
                  <c:v>42773</c:v>
                </c:pt>
                <c:pt idx="145">
                  <c:v>42772</c:v>
                </c:pt>
                <c:pt idx="146">
                  <c:v>42769</c:v>
                </c:pt>
                <c:pt idx="147">
                  <c:v>42768</c:v>
                </c:pt>
                <c:pt idx="148">
                  <c:v>42767</c:v>
                </c:pt>
                <c:pt idx="149">
                  <c:v>42766</c:v>
                </c:pt>
                <c:pt idx="150">
                  <c:v>42765</c:v>
                </c:pt>
                <c:pt idx="151">
                  <c:v>42762</c:v>
                </c:pt>
                <c:pt idx="152">
                  <c:v>42761</c:v>
                </c:pt>
                <c:pt idx="153">
                  <c:v>42760</c:v>
                </c:pt>
                <c:pt idx="154">
                  <c:v>42759</c:v>
                </c:pt>
                <c:pt idx="155">
                  <c:v>42758</c:v>
                </c:pt>
                <c:pt idx="156">
                  <c:v>42755</c:v>
                </c:pt>
                <c:pt idx="157">
                  <c:v>42754</c:v>
                </c:pt>
                <c:pt idx="158">
                  <c:v>42753</c:v>
                </c:pt>
                <c:pt idx="159">
                  <c:v>42752</c:v>
                </c:pt>
                <c:pt idx="160">
                  <c:v>42748</c:v>
                </c:pt>
                <c:pt idx="161">
                  <c:v>42747</c:v>
                </c:pt>
                <c:pt idx="162">
                  <c:v>42746</c:v>
                </c:pt>
                <c:pt idx="163">
                  <c:v>42745</c:v>
                </c:pt>
                <c:pt idx="164">
                  <c:v>42744</c:v>
                </c:pt>
                <c:pt idx="165">
                  <c:v>42741</c:v>
                </c:pt>
                <c:pt idx="166">
                  <c:v>42740</c:v>
                </c:pt>
                <c:pt idx="167">
                  <c:v>42739</c:v>
                </c:pt>
                <c:pt idx="168">
                  <c:v>42738</c:v>
                </c:pt>
              </c:numCache>
            </c:numRef>
          </c:cat>
          <c:val>
            <c:numRef>
              <c:f>Sheet1!$L$3:$L$171</c:f>
              <c:numCache>
                <c:formatCode>0%</c:formatCode>
                <c:ptCount val="169"/>
                <c:pt idx="0">
                  <c:v>2.7485560418100796E-2</c:v>
                </c:pt>
                <c:pt idx="1">
                  <c:v>2.3558330665064631E-2</c:v>
                </c:pt>
                <c:pt idx="2">
                  <c:v>1.9645551628897806E-2</c:v>
                </c:pt>
                <c:pt idx="3">
                  <c:v>1.7484872524386796E-2</c:v>
                </c:pt>
                <c:pt idx="4">
                  <c:v>1.8614205945480133E-2</c:v>
                </c:pt>
                <c:pt idx="5">
                  <c:v>2.0087981111131414E-2</c:v>
                </c:pt>
                <c:pt idx="6">
                  <c:v>1.6825682289112187E-2</c:v>
                </c:pt>
                <c:pt idx="7">
                  <c:v>1.9345649765101669E-2</c:v>
                </c:pt>
                <c:pt idx="8">
                  <c:v>2.1725069172909173E-2</c:v>
                </c:pt>
                <c:pt idx="9">
                  <c:v>1.3523792461971551E-2</c:v>
                </c:pt>
                <c:pt idx="10">
                  <c:v>1.2997232093854505E-2</c:v>
                </c:pt>
                <c:pt idx="11">
                  <c:v>1.4977772125061906E-2</c:v>
                </c:pt>
                <c:pt idx="12">
                  <c:v>3.0456964329989011E-2</c:v>
                </c:pt>
                <c:pt idx="13">
                  <c:v>3.0209520547979096E-2</c:v>
                </c:pt>
                <c:pt idx="14">
                  <c:v>3.0794378671137768E-2</c:v>
                </c:pt>
                <c:pt idx="15">
                  <c:v>2.2130777997892759E-2</c:v>
                </c:pt>
                <c:pt idx="16">
                  <c:v>2.3991555238607409E-2</c:v>
                </c:pt>
                <c:pt idx="17">
                  <c:v>3.6957708393441591E-2</c:v>
                </c:pt>
                <c:pt idx="18">
                  <c:v>3.8271041010837559E-2</c:v>
                </c:pt>
                <c:pt idx="19">
                  <c:v>4.0851483747150086E-2</c:v>
                </c:pt>
                <c:pt idx="20">
                  <c:v>4.0894934875270961E-2</c:v>
                </c:pt>
                <c:pt idx="21">
                  <c:v>3.8858967436893099E-2</c:v>
                </c:pt>
                <c:pt idx="22">
                  <c:v>4.110199583205687E-2</c:v>
                </c:pt>
                <c:pt idx="23">
                  <c:v>4.1919451110304928E-2</c:v>
                </c:pt>
                <c:pt idx="24">
                  <c:v>3.8856097089021713E-2</c:v>
                </c:pt>
                <c:pt idx="25">
                  <c:v>3.6713233936815692E-2</c:v>
                </c:pt>
                <c:pt idx="26">
                  <c:v>3.7978166550450609E-2</c:v>
                </c:pt>
                <c:pt idx="27">
                  <c:v>3.6691458883998829E-2</c:v>
                </c:pt>
                <c:pt idx="28">
                  <c:v>3.8355270874233849E-2</c:v>
                </c:pt>
                <c:pt idx="29">
                  <c:v>3.1870264235317025E-2</c:v>
                </c:pt>
                <c:pt idx="30">
                  <c:v>3.3625135537331596E-2</c:v>
                </c:pt>
                <c:pt idx="31">
                  <c:v>3.4959352409929201E-2</c:v>
                </c:pt>
                <c:pt idx="32">
                  <c:v>3.4935597806856178E-2</c:v>
                </c:pt>
                <c:pt idx="33">
                  <c:v>2.9726411307982925E-2</c:v>
                </c:pt>
                <c:pt idx="34">
                  <c:v>3.2334468770367719E-2</c:v>
                </c:pt>
                <c:pt idx="35">
                  <c:v>3.2761160828065572E-2</c:v>
                </c:pt>
                <c:pt idx="36">
                  <c:v>2.9993650592553545E-2</c:v>
                </c:pt>
                <c:pt idx="37">
                  <c:v>2.7964611580072019E-2</c:v>
                </c:pt>
                <c:pt idx="38">
                  <c:v>2.3051367844482362E-2</c:v>
                </c:pt>
                <c:pt idx="39">
                  <c:v>2.4669650178827718E-2</c:v>
                </c:pt>
                <c:pt idx="40">
                  <c:v>2.6107793439869464E-2</c:v>
                </c:pt>
                <c:pt idx="41">
                  <c:v>2.2098214396180094E-2</c:v>
                </c:pt>
                <c:pt idx="42">
                  <c:v>3.2187982051417929E-2</c:v>
                </c:pt>
                <c:pt idx="43">
                  <c:v>3.4375385084385757E-2</c:v>
                </c:pt>
                <c:pt idx="44">
                  <c:v>2.6529437644414289E-2</c:v>
                </c:pt>
                <c:pt idx="45">
                  <c:v>2.4888390482124434E-2</c:v>
                </c:pt>
                <c:pt idx="46">
                  <c:v>2.8604996087913781E-2</c:v>
                </c:pt>
                <c:pt idx="47">
                  <c:v>2.0513584416188557E-2</c:v>
                </c:pt>
                <c:pt idx="48">
                  <c:v>2.4785354891295519E-2</c:v>
                </c:pt>
                <c:pt idx="49">
                  <c:v>2.1325200021181212E-2</c:v>
                </c:pt>
                <c:pt idx="50">
                  <c:v>2.1439914958520934E-2</c:v>
                </c:pt>
                <c:pt idx="51">
                  <c:v>2.2707816897539868E-2</c:v>
                </c:pt>
                <c:pt idx="52">
                  <c:v>2.7620169835514297E-2</c:v>
                </c:pt>
                <c:pt idx="53">
                  <c:v>3.4858395346869075E-2</c:v>
                </c:pt>
                <c:pt idx="54">
                  <c:v>2.8971212885288589E-2</c:v>
                </c:pt>
                <c:pt idx="55">
                  <c:v>2.9342378558303572E-2</c:v>
                </c:pt>
                <c:pt idx="56">
                  <c:v>3.1729617189622417E-2</c:v>
                </c:pt>
                <c:pt idx="57">
                  <c:v>3.2507679417774549E-2</c:v>
                </c:pt>
                <c:pt idx="58">
                  <c:v>2.9492923355278089E-2</c:v>
                </c:pt>
                <c:pt idx="59">
                  <c:v>2.7415385361522659E-2</c:v>
                </c:pt>
                <c:pt idx="60">
                  <c:v>1.7244456145785847E-2</c:v>
                </c:pt>
                <c:pt idx="61">
                  <c:v>1.5221256806559946E-2</c:v>
                </c:pt>
                <c:pt idx="62">
                  <c:v>1.4023628901631779E-2</c:v>
                </c:pt>
                <c:pt idx="63">
                  <c:v>1.6775302735094977E-2</c:v>
                </c:pt>
                <c:pt idx="64">
                  <c:v>1.8266695898025542E-2</c:v>
                </c:pt>
                <c:pt idx="65">
                  <c:v>1.8742282847048486E-2</c:v>
                </c:pt>
                <c:pt idx="66">
                  <c:v>8.9272767673549414E-3</c:v>
                </c:pt>
                <c:pt idx="67">
                  <c:v>1.0473305517352927E-2</c:v>
                </c:pt>
                <c:pt idx="68">
                  <c:v>1.3173412066645573E-2</c:v>
                </c:pt>
                <c:pt idx="69">
                  <c:v>1.2926958059763516E-2</c:v>
                </c:pt>
                <c:pt idx="70">
                  <c:v>1.1603628713574343E-2</c:v>
                </c:pt>
                <c:pt idx="71">
                  <c:v>1.0882082645233382E-2</c:v>
                </c:pt>
                <c:pt idx="72">
                  <c:v>7.5495097891233875E-3</c:v>
                </c:pt>
                <c:pt idx="73">
                  <c:v>3.8940722862468302E-3</c:v>
                </c:pt>
                <c:pt idx="74">
                  <c:v>-3.8596281117910802E-3</c:v>
                </c:pt>
                <c:pt idx="75">
                  <c:v>-4.843464589062707E-3</c:v>
                </c:pt>
                <c:pt idx="76">
                  <c:v>1.3350581814564499E-2</c:v>
                </c:pt>
                <c:pt idx="77">
                  <c:v>1.5434256414113889E-2</c:v>
                </c:pt>
                <c:pt idx="78">
                  <c:v>9.9702028197703463E-3</c:v>
                </c:pt>
                <c:pt idx="79">
                  <c:v>1.3617524166597006E-2</c:v>
                </c:pt>
                <c:pt idx="80">
                  <c:v>1.6367020494778783E-2</c:v>
                </c:pt>
                <c:pt idx="81">
                  <c:v>1.5080510783352707E-2</c:v>
                </c:pt>
                <c:pt idx="82">
                  <c:v>1.8327962978451184E-2</c:v>
                </c:pt>
                <c:pt idx="83">
                  <c:v>1.9256668981090908E-2</c:v>
                </c:pt>
                <c:pt idx="84">
                  <c:v>1.494451568075994E-2</c:v>
                </c:pt>
                <c:pt idx="85">
                  <c:v>1.511564780039798E-2</c:v>
                </c:pt>
                <c:pt idx="86">
                  <c:v>1.4270082908513615E-2</c:v>
                </c:pt>
                <c:pt idx="87">
                  <c:v>1.461363385545611E-2</c:v>
                </c:pt>
                <c:pt idx="88">
                  <c:v>1.5155139828006758E-2</c:v>
                </c:pt>
                <c:pt idx="89">
                  <c:v>1.9490750798872192E-2</c:v>
                </c:pt>
                <c:pt idx="90">
                  <c:v>2.1405965671629223E-2</c:v>
                </c:pt>
                <c:pt idx="91">
                  <c:v>2.1535725190915178E-2</c:v>
                </c:pt>
                <c:pt idx="92">
                  <c:v>1.5751578320163384E-2</c:v>
                </c:pt>
                <c:pt idx="93">
                  <c:v>4.0601565527320638E-3</c:v>
                </c:pt>
                <c:pt idx="94">
                  <c:v>9.2078780161541918E-3</c:v>
                </c:pt>
                <c:pt idx="95">
                  <c:v>1.4713007278310819E-3</c:v>
                </c:pt>
                <c:pt idx="96">
                  <c:v>4.6701549641428031E-3</c:v>
                </c:pt>
                <c:pt idx="97">
                  <c:v>8.7919745073516964E-3</c:v>
                </c:pt>
                <c:pt idx="98">
                  <c:v>3.9016935547331322E-4</c:v>
                </c:pt>
                <c:pt idx="99">
                  <c:v>9.2758755674504645E-3</c:v>
                </c:pt>
                <c:pt idx="100">
                  <c:v>1.3125902860499528E-2</c:v>
                </c:pt>
                <c:pt idx="101">
                  <c:v>1.416813607032541E-2</c:v>
                </c:pt>
                <c:pt idx="102">
                  <c:v>1.3007327800160562E-2</c:v>
                </c:pt>
                <c:pt idx="103">
                  <c:v>1.4508618714371257E-2</c:v>
                </c:pt>
                <c:pt idx="104">
                  <c:v>1.1530385354099559E-2</c:v>
                </c:pt>
                <c:pt idx="105">
                  <c:v>1.5440788929959037E-2</c:v>
                </c:pt>
                <c:pt idx="106">
                  <c:v>1.4915713224533889E-2</c:v>
                </c:pt>
                <c:pt idx="107">
                  <c:v>1.7372731002379904E-2</c:v>
                </c:pt>
                <c:pt idx="108">
                  <c:v>2.1438133363290479E-2</c:v>
                </c:pt>
                <c:pt idx="109">
                  <c:v>1.6587839325844289E-2</c:v>
                </c:pt>
                <c:pt idx="110">
                  <c:v>1.6624757938120238E-2</c:v>
                </c:pt>
                <c:pt idx="111">
                  <c:v>8.260960151158292E-3</c:v>
                </c:pt>
                <c:pt idx="112">
                  <c:v>1.003305354040096E-2</c:v>
                </c:pt>
                <c:pt idx="113">
                  <c:v>1.1197721933565274E-2</c:v>
                </c:pt>
                <c:pt idx="114">
                  <c:v>1.096364011578399E-2</c:v>
                </c:pt>
                <c:pt idx="115">
                  <c:v>1.0990858931804848E-2</c:v>
                </c:pt>
                <c:pt idx="116">
                  <c:v>2.5269552883932622E-2</c:v>
                </c:pt>
                <c:pt idx="117">
                  <c:v>2.9206779365761992E-2</c:v>
                </c:pt>
                <c:pt idx="118">
                  <c:v>3.2672872886644333E-2</c:v>
                </c:pt>
                <c:pt idx="119">
                  <c:v>3.4448133556296501E-2</c:v>
                </c:pt>
                <c:pt idx="120">
                  <c:v>2.6233197948592135E-2</c:v>
                </c:pt>
                <c:pt idx="121">
                  <c:v>2.9922386783334698E-2</c:v>
                </c:pt>
                <c:pt idx="122">
                  <c:v>3.0454489892169034E-2</c:v>
                </c:pt>
                <c:pt idx="123">
                  <c:v>2.7720928943548717E-2</c:v>
                </c:pt>
                <c:pt idx="124">
                  <c:v>2.6479849910499675E-2</c:v>
                </c:pt>
                <c:pt idx="125">
                  <c:v>3.0515163107517784E-2</c:v>
                </c:pt>
                <c:pt idx="126">
                  <c:v>3.4867996165611093E-2</c:v>
                </c:pt>
                <c:pt idx="127">
                  <c:v>3.9576950314773152E-2</c:v>
                </c:pt>
                <c:pt idx="128">
                  <c:v>3.9900408826616607E-2</c:v>
                </c:pt>
                <c:pt idx="129">
                  <c:v>4.6696600765788965E-2</c:v>
                </c:pt>
                <c:pt idx="130">
                  <c:v>3.151028302124903E-2</c:v>
                </c:pt>
                <c:pt idx="131">
                  <c:v>3.3908310201463676E-2</c:v>
                </c:pt>
                <c:pt idx="132">
                  <c:v>3.2715928104714243E-2</c:v>
                </c:pt>
                <c:pt idx="133">
                  <c:v>3.2847766151768987E-2</c:v>
                </c:pt>
                <c:pt idx="134">
                  <c:v>3.099797541497562E-2</c:v>
                </c:pt>
                <c:pt idx="135">
                  <c:v>3.2905272086708237E-2</c:v>
                </c:pt>
                <c:pt idx="136">
                  <c:v>2.5636264568871248E-2</c:v>
                </c:pt>
                <c:pt idx="137">
                  <c:v>2.4066679170825722E-2</c:v>
                </c:pt>
                <c:pt idx="138">
                  <c:v>2.5658237576713594E-2</c:v>
                </c:pt>
                <c:pt idx="139">
                  <c:v>2.0695703039747881E-2</c:v>
                </c:pt>
                <c:pt idx="140">
                  <c:v>1.5420201607295958E-2</c:v>
                </c:pt>
                <c:pt idx="141">
                  <c:v>9.7656163008044139E-3</c:v>
                </c:pt>
                <c:pt idx="142">
                  <c:v>5.9433027113404702E-3</c:v>
                </c:pt>
                <c:pt idx="143">
                  <c:v>-1.2220753505907123E-3</c:v>
                </c:pt>
                <c:pt idx="144">
                  <c:v>-7.8518860907406118E-4</c:v>
                </c:pt>
                <c:pt idx="145">
                  <c:v>6.046536257195978E-4</c:v>
                </c:pt>
                <c:pt idx="146">
                  <c:v>3.9157483615510635E-3</c:v>
                </c:pt>
                <c:pt idx="147">
                  <c:v>-5.6174687391898903E-3</c:v>
                </c:pt>
                <c:pt idx="148">
                  <c:v>-6.0406965839396864E-3</c:v>
                </c:pt>
                <c:pt idx="149">
                  <c:v>-3.9681074658243221E-3</c:v>
                </c:pt>
                <c:pt idx="150">
                  <c:v>-4.5049614952731298E-3</c:v>
                </c:pt>
                <c:pt idx="151">
                  <c:v>1.5285097302317752E-3</c:v>
                </c:pt>
                <c:pt idx="152">
                  <c:v>4.8052592691203433E-3</c:v>
                </c:pt>
                <c:pt idx="153">
                  <c:v>6.0947383059306581E-3</c:v>
                </c:pt>
                <c:pt idx="154">
                  <c:v>-2.7253458150575671E-3</c:v>
                </c:pt>
                <c:pt idx="155">
                  <c:v>-1.0581586916360575E-2</c:v>
                </c:pt>
                <c:pt idx="156">
                  <c:v>-6.080485544086911E-3</c:v>
                </c:pt>
                <c:pt idx="157">
                  <c:v>-9.702765580174022E-3</c:v>
                </c:pt>
                <c:pt idx="158">
                  <c:v>-4.4505238632309707E-3</c:v>
                </c:pt>
                <c:pt idx="159">
                  <c:v>-5.959930933491675E-3</c:v>
                </c:pt>
                <c:pt idx="160">
                  <c:v>-1.3822209663075791E-3</c:v>
                </c:pt>
                <c:pt idx="161">
                  <c:v>-2.8719315115203203E-3</c:v>
                </c:pt>
                <c:pt idx="162">
                  <c:v>2.3754603072956293E-4</c:v>
                </c:pt>
                <c:pt idx="163">
                  <c:v>-3.3001082319102926E-3</c:v>
                </c:pt>
                <c:pt idx="164">
                  <c:v>-4.0080943809971403E-3</c:v>
                </c:pt>
                <c:pt idx="165">
                  <c:v>2.5742071530057142E-3</c:v>
                </c:pt>
                <c:pt idx="166">
                  <c:v>1.4470512371942412E-3</c:v>
                </c:pt>
                <c:pt idx="167">
                  <c:v>5.3619088011298555E-3</c:v>
                </c:pt>
                <c:pt idx="168">
                  <c:v>0</c:v>
                </c:pt>
              </c:numCache>
            </c:numRef>
          </c:val>
          <c:smooth val="0"/>
        </c:ser>
        <c:ser>
          <c:idx val="2"/>
          <c:order val="2"/>
          <c:tx>
            <c:strRef>
              <c:f>Sheet1!$M$2</c:f>
              <c:strCache>
                <c:ptCount val="1"/>
                <c:pt idx="0">
                  <c:v>SP 500 Low Vol, High Div</c:v>
                </c:pt>
              </c:strCache>
            </c:strRef>
          </c:tx>
          <c:spPr>
            <a:ln w="28575" cap="rnd">
              <a:solidFill>
                <a:schemeClr val="accent3"/>
              </a:solidFill>
              <a:round/>
            </a:ln>
            <a:effectLst/>
          </c:spPr>
          <c:marker>
            <c:symbol val="none"/>
          </c:marker>
          <c:cat>
            <c:numRef>
              <c:f>Sheet1!$J$3:$J$171</c:f>
              <c:numCache>
                <c:formatCode>m/d/yyyy</c:formatCode>
                <c:ptCount val="169"/>
                <c:pt idx="0">
                  <c:v>42979</c:v>
                </c:pt>
                <c:pt idx="1">
                  <c:v>42978</c:v>
                </c:pt>
                <c:pt idx="2">
                  <c:v>42977</c:v>
                </c:pt>
                <c:pt idx="3">
                  <c:v>42976</c:v>
                </c:pt>
                <c:pt idx="4">
                  <c:v>42975</c:v>
                </c:pt>
                <c:pt idx="5">
                  <c:v>42972</c:v>
                </c:pt>
                <c:pt idx="6">
                  <c:v>42971</c:v>
                </c:pt>
                <c:pt idx="7">
                  <c:v>42970</c:v>
                </c:pt>
                <c:pt idx="8">
                  <c:v>42969</c:v>
                </c:pt>
                <c:pt idx="9">
                  <c:v>42968</c:v>
                </c:pt>
                <c:pt idx="10">
                  <c:v>42965</c:v>
                </c:pt>
                <c:pt idx="11">
                  <c:v>42964</c:v>
                </c:pt>
                <c:pt idx="12">
                  <c:v>42963</c:v>
                </c:pt>
                <c:pt idx="13">
                  <c:v>42962</c:v>
                </c:pt>
                <c:pt idx="14">
                  <c:v>42961</c:v>
                </c:pt>
                <c:pt idx="15">
                  <c:v>42958</c:v>
                </c:pt>
                <c:pt idx="16">
                  <c:v>42957</c:v>
                </c:pt>
                <c:pt idx="17">
                  <c:v>42956</c:v>
                </c:pt>
                <c:pt idx="18">
                  <c:v>42955</c:v>
                </c:pt>
                <c:pt idx="19">
                  <c:v>42954</c:v>
                </c:pt>
                <c:pt idx="20">
                  <c:v>42951</c:v>
                </c:pt>
                <c:pt idx="21">
                  <c:v>42950</c:v>
                </c:pt>
                <c:pt idx="22">
                  <c:v>42949</c:v>
                </c:pt>
                <c:pt idx="23">
                  <c:v>42948</c:v>
                </c:pt>
                <c:pt idx="24">
                  <c:v>42947</c:v>
                </c:pt>
                <c:pt idx="25">
                  <c:v>42944</c:v>
                </c:pt>
                <c:pt idx="26">
                  <c:v>42943</c:v>
                </c:pt>
                <c:pt idx="27">
                  <c:v>42942</c:v>
                </c:pt>
                <c:pt idx="28">
                  <c:v>42941</c:v>
                </c:pt>
                <c:pt idx="29">
                  <c:v>42940</c:v>
                </c:pt>
                <c:pt idx="30">
                  <c:v>42937</c:v>
                </c:pt>
                <c:pt idx="31">
                  <c:v>42936</c:v>
                </c:pt>
                <c:pt idx="32">
                  <c:v>42935</c:v>
                </c:pt>
                <c:pt idx="33">
                  <c:v>42934</c:v>
                </c:pt>
                <c:pt idx="34">
                  <c:v>42933</c:v>
                </c:pt>
                <c:pt idx="35">
                  <c:v>42930</c:v>
                </c:pt>
                <c:pt idx="36">
                  <c:v>42929</c:v>
                </c:pt>
                <c:pt idx="37">
                  <c:v>42928</c:v>
                </c:pt>
                <c:pt idx="38">
                  <c:v>42927</c:v>
                </c:pt>
                <c:pt idx="39">
                  <c:v>42926</c:v>
                </c:pt>
                <c:pt idx="40">
                  <c:v>42923</c:v>
                </c:pt>
                <c:pt idx="41">
                  <c:v>42922</c:v>
                </c:pt>
                <c:pt idx="42">
                  <c:v>42921</c:v>
                </c:pt>
                <c:pt idx="43">
                  <c:v>42919</c:v>
                </c:pt>
                <c:pt idx="44">
                  <c:v>42916</c:v>
                </c:pt>
                <c:pt idx="45">
                  <c:v>42915</c:v>
                </c:pt>
                <c:pt idx="46">
                  <c:v>42914</c:v>
                </c:pt>
                <c:pt idx="47">
                  <c:v>42913</c:v>
                </c:pt>
                <c:pt idx="48">
                  <c:v>42912</c:v>
                </c:pt>
                <c:pt idx="49">
                  <c:v>42909</c:v>
                </c:pt>
                <c:pt idx="50">
                  <c:v>42908</c:v>
                </c:pt>
                <c:pt idx="51">
                  <c:v>42907</c:v>
                </c:pt>
                <c:pt idx="52">
                  <c:v>42906</c:v>
                </c:pt>
                <c:pt idx="53">
                  <c:v>42905</c:v>
                </c:pt>
                <c:pt idx="54">
                  <c:v>42902</c:v>
                </c:pt>
                <c:pt idx="55">
                  <c:v>42901</c:v>
                </c:pt>
                <c:pt idx="56">
                  <c:v>42900</c:v>
                </c:pt>
                <c:pt idx="57">
                  <c:v>42899</c:v>
                </c:pt>
                <c:pt idx="58">
                  <c:v>42898</c:v>
                </c:pt>
                <c:pt idx="59">
                  <c:v>42895</c:v>
                </c:pt>
                <c:pt idx="60">
                  <c:v>42894</c:v>
                </c:pt>
                <c:pt idx="61">
                  <c:v>42893</c:v>
                </c:pt>
                <c:pt idx="62">
                  <c:v>42892</c:v>
                </c:pt>
                <c:pt idx="63">
                  <c:v>42891</c:v>
                </c:pt>
                <c:pt idx="64">
                  <c:v>42888</c:v>
                </c:pt>
                <c:pt idx="65">
                  <c:v>42887</c:v>
                </c:pt>
                <c:pt idx="66">
                  <c:v>42886</c:v>
                </c:pt>
                <c:pt idx="67">
                  <c:v>42885</c:v>
                </c:pt>
                <c:pt idx="68">
                  <c:v>42881</c:v>
                </c:pt>
                <c:pt idx="69">
                  <c:v>42880</c:v>
                </c:pt>
                <c:pt idx="70">
                  <c:v>42879</c:v>
                </c:pt>
                <c:pt idx="71">
                  <c:v>42878</c:v>
                </c:pt>
                <c:pt idx="72">
                  <c:v>42877</c:v>
                </c:pt>
                <c:pt idx="73">
                  <c:v>42874</c:v>
                </c:pt>
                <c:pt idx="74">
                  <c:v>42873</c:v>
                </c:pt>
                <c:pt idx="75">
                  <c:v>42872</c:v>
                </c:pt>
                <c:pt idx="76">
                  <c:v>42871</c:v>
                </c:pt>
                <c:pt idx="77">
                  <c:v>42870</c:v>
                </c:pt>
                <c:pt idx="78">
                  <c:v>42867</c:v>
                </c:pt>
                <c:pt idx="79">
                  <c:v>42866</c:v>
                </c:pt>
                <c:pt idx="80">
                  <c:v>42865</c:v>
                </c:pt>
                <c:pt idx="81">
                  <c:v>42864</c:v>
                </c:pt>
                <c:pt idx="82">
                  <c:v>42863</c:v>
                </c:pt>
                <c:pt idx="83">
                  <c:v>42860</c:v>
                </c:pt>
                <c:pt idx="84">
                  <c:v>42859</c:v>
                </c:pt>
                <c:pt idx="85">
                  <c:v>42858</c:v>
                </c:pt>
                <c:pt idx="86">
                  <c:v>42857</c:v>
                </c:pt>
                <c:pt idx="87">
                  <c:v>42856</c:v>
                </c:pt>
                <c:pt idx="88">
                  <c:v>42853</c:v>
                </c:pt>
                <c:pt idx="89">
                  <c:v>42852</c:v>
                </c:pt>
                <c:pt idx="90">
                  <c:v>42851</c:v>
                </c:pt>
                <c:pt idx="91">
                  <c:v>42850</c:v>
                </c:pt>
                <c:pt idx="92">
                  <c:v>42849</c:v>
                </c:pt>
                <c:pt idx="93">
                  <c:v>42846</c:v>
                </c:pt>
                <c:pt idx="94">
                  <c:v>42845</c:v>
                </c:pt>
                <c:pt idx="95">
                  <c:v>42844</c:v>
                </c:pt>
                <c:pt idx="96">
                  <c:v>42843</c:v>
                </c:pt>
                <c:pt idx="97">
                  <c:v>42842</c:v>
                </c:pt>
                <c:pt idx="98">
                  <c:v>42838</c:v>
                </c:pt>
                <c:pt idx="99">
                  <c:v>42837</c:v>
                </c:pt>
                <c:pt idx="100">
                  <c:v>42836</c:v>
                </c:pt>
                <c:pt idx="101">
                  <c:v>42835</c:v>
                </c:pt>
                <c:pt idx="102">
                  <c:v>42832</c:v>
                </c:pt>
                <c:pt idx="103">
                  <c:v>42831</c:v>
                </c:pt>
                <c:pt idx="104">
                  <c:v>42830</c:v>
                </c:pt>
                <c:pt idx="105">
                  <c:v>42829</c:v>
                </c:pt>
                <c:pt idx="106">
                  <c:v>42828</c:v>
                </c:pt>
                <c:pt idx="107">
                  <c:v>42825</c:v>
                </c:pt>
                <c:pt idx="108">
                  <c:v>42824</c:v>
                </c:pt>
                <c:pt idx="109">
                  <c:v>42823</c:v>
                </c:pt>
                <c:pt idx="110">
                  <c:v>42822</c:v>
                </c:pt>
                <c:pt idx="111">
                  <c:v>42821</c:v>
                </c:pt>
                <c:pt idx="112">
                  <c:v>42818</c:v>
                </c:pt>
                <c:pt idx="113">
                  <c:v>42817</c:v>
                </c:pt>
                <c:pt idx="114">
                  <c:v>42816</c:v>
                </c:pt>
                <c:pt idx="115">
                  <c:v>42815</c:v>
                </c:pt>
                <c:pt idx="116">
                  <c:v>42814</c:v>
                </c:pt>
                <c:pt idx="117">
                  <c:v>42811</c:v>
                </c:pt>
                <c:pt idx="118">
                  <c:v>42810</c:v>
                </c:pt>
                <c:pt idx="119">
                  <c:v>42809</c:v>
                </c:pt>
                <c:pt idx="120">
                  <c:v>42808</c:v>
                </c:pt>
                <c:pt idx="121">
                  <c:v>42807</c:v>
                </c:pt>
                <c:pt idx="122">
                  <c:v>42804</c:v>
                </c:pt>
                <c:pt idx="123">
                  <c:v>42803</c:v>
                </c:pt>
                <c:pt idx="124">
                  <c:v>42802</c:v>
                </c:pt>
                <c:pt idx="125">
                  <c:v>42801</c:v>
                </c:pt>
                <c:pt idx="126">
                  <c:v>42800</c:v>
                </c:pt>
                <c:pt idx="127">
                  <c:v>42797</c:v>
                </c:pt>
                <c:pt idx="128">
                  <c:v>42796</c:v>
                </c:pt>
                <c:pt idx="129">
                  <c:v>42795</c:v>
                </c:pt>
                <c:pt idx="130">
                  <c:v>42794</c:v>
                </c:pt>
                <c:pt idx="131">
                  <c:v>42793</c:v>
                </c:pt>
                <c:pt idx="132">
                  <c:v>42790</c:v>
                </c:pt>
                <c:pt idx="133">
                  <c:v>42789</c:v>
                </c:pt>
                <c:pt idx="134">
                  <c:v>42788</c:v>
                </c:pt>
                <c:pt idx="135">
                  <c:v>42787</c:v>
                </c:pt>
                <c:pt idx="136">
                  <c:v>42783</c:v>
                </c:pt>
                <c:pt idx="137">
                  <c:v>42782</c:v>
                </c:pt>
                <c:pt idx="138">
                  <c:v>42781</c:v>
                </c:pt>
                <c:pt idx="139">
                  <c:v>42780</c:v>
                </c:pt>
                <c:pt idx="140">
                  <c:v>42779</c:v>
                </c:pt>
                <c:pt idx="141">
                  <c:v>42776</c:v>
                </c:pt>
                <c:pt idx="142">
                  <c:v>42775</c:v>
                </c:pt>
                <c:pt idx="143">
                  <c:v>42774</c:v>
                </c:pt>
                <c:pt idx="144">
                  <c:v>42773</c:v>
                </c:pt>
                <c:pt idx="145">
                  <c:v>42772</c:v>
                </c:pt>
                <c:pt idx="146">
                  <c:v>42769</c:v>
                </c:pt>
                <c:pt idx="147">
                  <c:v>42768</c:v>
                </c:pt>
                <c:pt idx="148">
                  <c:v>42767</c:v>
                </c:pt>
                <c:pt idx="149">
                  <c:v>42766</c:v>
                </c:pt>
                <c:pt idx="150">
                  <c:v>42765</c:v>
                </c:pt>
                <c:pt idx="151">
                  <c:v>42762</c:v>
                </c:pt>
                <c:pt idx="152">
                  <c:v>42761</c:v>
                </c:pt>
                <c:pt idx="153">
                  <c:v>42760</c:v>
                </c:pt>
                <c:pt idx="154">
                  <c:v>42759</c:v>
                </c:pt>
                <c:pt idx="155">
                  <c:v>42758</c:v>
                </c:pt>
                <c:pt idx="156">
                  <c:v>42755</c:v>
                </c:pt>
                <c:pt idx="157">
                  <c:v>42754</c:v>
                </c:pt>
                <c:pt idx="158">
                  <c:v>42753</c:v>
                </c:pt>
                <c:pt idx="159">
                  <c:v>42752</c:v>
                </c:pt>
                <c:pt idx="160">
                  <c:v>42748</c:v>
                </c:pt>
                <c:pt idx="161">
                  <c:v>42747</c:v>
                </c:pt>
                <c:pt idx="162">
                  <c:v>42746</c:v>
                </c:pt>
                <c:pt idx="163">
                  <c:v>42745</c:v>
                </c:pt>
                <c:pt idx="164">
                  <c:v>42744</c:v>
                </c:pt>
                <c:pt idx="165">
                  <c:v>42741</c:v>
                </c:pt>
                <c:pt idx="166">
                  <c:v>42740</c:v>
                </c:pt>
                <c:pt idx="167">
                  <c:v>42739</c:v>
                </c:pt>
                <c:pt idx="168">
                  <c:v>42738</c:v>
                </c:pt>
              </c:numCache>
            </c:numRef>
          </c:cat>
          <c:val>
            <c:numRef>
              <c:f>Sheet1!$M$3:$M$171</c:f>
              <c:numCache>
                <c:formatCode>0%</c:formatCode>
                <c:ptCount val="169"/>
                <c:pt idx="0">
                  <c:v>1.8953752843062999E-2</c:v>
                </c:pt>
                <c:pt idx="1">
                  <c:v>1.4152135456153792E-2</c:v>
                </c:pt>
                <c:pt idx="2">
                  <c:v>1.2130401819560266E-2</c:v>
                </c:pt>
                <c:pt idx="3">
                  <c:v>1.2130401819560266E-2</c:v>
                </c:pt>
                <c:pt idx="4">
                  <c:v>1.1372251705837888E-2</c:v>
                </c:pt>
                <c:pt idx="5">
                  <c:v>1.4910285569876169E-2</c:v>
                </c:pt>
                <c:pt idx="6">
                  <c:v>9.3505180692443624E-3</c:v>
                </c:pt>
                <c:pt idx="7">
                  <c:v>1.1877685114985992E-2</c:v>
                </c:pt>
                <c:pt idx="8">
                  <c:v>9.0978013646700884E-3</c:v>
                </c:pt>
                <c:pt idx="9">
                  <c:v>5.812484205205859E-3</c:v>
                </c:pt>
                <c:pt idx="10">
                  <c:v>7.5815011372259988E-4</c:v>
                </c:pt>
                <c:pt idx="11">
                  <c:v>4.5489006823351552E-3</c:v>
                </c:pt>
                <c:pt idx="12">
                  <c:v>1.5415718979024495E-2</c:v>
                </c:pt>
                <c:pt idx="13">
                  <c:v>1.3393985342431192E-2</c:v>
                </c:pt>
                <c:pt idx="14">
                  <c:v>1.7942886024766347E-2</c:v>
                </c:pt>
                <c:pt idx="15">
                  <c:v>8.3396512509477105E-3</c:v>
                </c:pt>
                <c:pt idx="16">
                  <c:v>1.2888551933282644E-2</c:v>
                </c:pt>
                <c:pt idx="17">
                  <c:v>2.0975486479656302E-2</c:v>
                </c:pt>
                <c:pt idx="18">
                  <c:v>2.1228203184230354E-2</c:v>
                </c:pt>
                <c:pt idx="19">
                  <c:v>2.4513520343694584E-2</c:v>
                </c:pt>
                <c:pt idx="20">
                  <c:v>2.4513520343694584E-2</c:v>
                </c:pt>
                <c:pt idx="21">
                  <c:v>2.1480919888804628E-2</c:v>
                </c:pt>
                <c:pt idx="22">
                  <c:v>1.996461966135965E-2</c:v>
                </c:pt>
                <c:pt idx="23">
                  <c:v>2.2997220116249606E-2</c:v>
                </c:pt>
                <c:pt idx="24">
                  <c:v>2.0975486479656302E-2</c:v>
                </c:pt>
                <c:pt idx="25">
                  <c:v>1.9459186252211325E-2</c:v>
                </c:pt>
                <c:pt idx="26">
                  <c:v>2.6029820571139783E-2</c:v>
                </c:pt>
                <c:pt idx="27">
                  <c:v>2.0217336365933702E-2</c:v>
                </c:pt>
                <c:pt idx="28">
                  <c:v>2.072276977508225E-2</c:v>
                </c:pt>
                <c:pt idx="29">
                  <c:v>1.7942886024766347E-2</c:v>
                </c:pt>
                <c:pt idx="30">
                  <c:v>2.3755370229972206E-2</c:v>
                </c:pt>
                <c:pt idx="31">
                  <c:v>2.2239070002527228E-2</c:v>
                </c:pt>
                <c:pt idx="32">
                  <c:v>2.1228203184230354E-2</c:v>
                </c:pt>
                <c:pt idx="33">
                  <c:v>1.6426585797321147E-2</c:v>
                </c:pt>
                <c:pt idx="34">
                  <c:v>1.6426585797321147E-2</c:v>
                </c:pt>
                <c:pt idx="35">
                  <c:v>1.7437452615617799E-2</c:v>
                </c:pt>
                <c:pt idx="36">
                  <c:v>1.2888551933282644E-2</c:v>
                </c:pt>
                <c:pt idx="37">
                  <c:v>1.3899418751579518E-2</c:v>
                </c:pt>
                <c:pt idx="38">
                  <c:v>6.8233510235027328E-3</c:v>
                </c:pt>
                <c:pt idx="39">
                  <c:v>8.0869345463734366E-3</c:v>
                </c:pt>
                <c:pt idx="40">
                  <c:v>8.3396512509477105E-3</c:v>
                </c:pt>
                <c:pt idx="41">
                  <c:v>4.5489006823351552E-3</c:v>
                </c:pt>
                <c:pt idx="42">
                  <c:v>1.4657568865301895E-2</c:v>
                </c:pt>
                <c:pt idx="43">
                  <c:v>2.1986353297952954E-2</c:v>
                </c:pt>
                <c:pt idx="44">
                  <c:v>1.6679302501895199E-2</c:v>
                </c:pt>
                <c:pt idx="45">
                  <c:v>1.4910285569876169E-2</c:v>
                </c:pt>
                <c:pt idx="46">
                  <c:v>2.4260803639120532E-2</c:v>
                </c:pt>
                <c:pt idx="47">
                  <c:v>2.249178670710128E-2</c:v>
                </c:pt>
                <c:pt idx="48">
                  <c:v>3.1084154662623042E-2</c:v>
                </c:pt>
                <c:pt idx="49">
                  <c:v>2.5777103866565731E-2</c:v>
                </c:pt>
                <c:pt idx="50">
                  <c:v>2.4513520343694584E-2</c:v>
                </c:pt>
                <c:pt idx="51">
                  <c:v>2.3755370229972206E-2</c:v>
                </c:pt>
                <c:pt idx="52">
                  <c:v>3.0578721253474939E-2</c:v>
                </c:pt>
                <c:pt idx="53">
                  <c:v>3.4622188526661546E-2</c:v>
                </c:pt>
                <c:pt idx="54">
                  <c:v>3.2853171594642294E-2</c:v>
                </c:pt>
                <c:pt idx="55">
                  <c:v>3.0326004548900665E-2</c:v>
                </c:pt>
                <c:pt idx="56">
                  <c:v>3.158958807177159E-2</c:v>
                </c:pt>
                <c:pt idx="57">
                  <c:v>3.0073287844326391E-2</c:v>
                </c:pt>
                <c:pt idx="58">
                  <c:v>2.9567854435178287E-2</c:v>
                </c:pt>
                <c:pt idx="59">
                  <c:v>2.324993682082388E-2</c:v>
                </c:pt>
                <c:pt idx="60">
                  <c:v>1.6426585797321147E-2</c:v>
                </c:pt>
                <c:pt idx="61">
                  <c:v>2.072276977508225E-2</c:v>
                </c:pt>
                <c:pt idx="62">
                  <c:v>2.1986353297952954E-2</c:v>
                </c:pt>
                <c:pt idx="63">
                  <c:v>2.1986353297952954E-2</c:v>
                </c:pt>
                <c:pt idx="64">
                  <c:v>2.5271670457417184E-2</c:v>
                </c:pt>
                <c:pt idx="65">
                  <c:v>2.4513520343694584E-2</c:v>
                </c:pt>
                <c:pt idx="66">
                  <c:v>1.5668435683598547E-2</c:v>
                </c:pt>
                <c:pt idx="67">
                  <c:v>1.3899418751579518E-2</c:v>
                </c:pt>
                <c:pt idx="68">
                  <c:v>1.314126863785714E-2</c:v>
                </c:pt>
                <c:pt idx="69">
                  <c:v>1.4404852160727843E-2</c:v>
                </c:pt>
                <c:pt idx="70">
                  <c:v>1.1877685114985992E-2</c:v>
                </c:pt>
                <c:pt idx="71">
                  <c:v>7.3287844326510587E-3</c:v>
                </c:pt>
                <c:pt idx="72">
                  <c:v>5.812484205205859E-3</c:v>
                </c:pt>
                <c:pt idx="73">
                  <c:v>2.0217336365933036E-3</c:v>
                </c:pt>
                <c:pt idx="74">
                  <c:v>-4.0434672731868293E-3</c:v>
                </c:pt>
                <c:pt idx="75">
                  <c:v>-6.3179176143542959E-3</c:v>
                </c:pt>
                <c:pt idx="76">
                  <c:v>-5.0543340914843693E-4</c:v>
                </c:pt>
                <c:pt idx="77">
                  <c:v>3.0326004548899554E-3</c:v>
                </c:pt>
                <c:pt idx="78">
                  <c:v>1.0108668182966518E-3</c:v>
                </c:pt>
                <c:pt idx="79">
                  <c:v>3.5380338640385034E-3</c:v>
                </c:pt>
                <c:pt idx="80">
                  <c:v>5.812484205205859E-3</c:v>
                </c:pt>
                <c:pt idx="81">
                  <c:v>1.7690169320192517E-3</c:v>
                </c:pt>
                <c:pt idx="82">
                  <c:v>6.8233510235027328E-3</c:v>
                </c:pt>
                <c:pt idx="83">
                  <c:v>8.0869345463734366E-3</c:v>
                </c:pt>
                <c:pt idx="84">
                  <c:v>-2.5271670457416295E-4</c:v>
                </c:pt>
                <c:pt idx="85">
                  <c:v>2.7798837503159035E-3</c:v>
                </c:pt>
                <c:pt idx="86">
                  <c:v>6.8233510235027328E-3</c:v>
                </c:pt>
                <c:pt idx="87">
                  <c:v>6.5706343189284588E-3</c:v>
                </c:pt>
                <c:pt idx="88">
                  <c:v>9.0978013646700884E-3</c:v>
                </c:pt>
                <c:pt idx="89">
                  <c:v>1.3646702047005244E-2</c:v>
                </c:pt>
                <c:pt idx="90">
                  <c:v>1.6426585797321147E-2</c:v>
                </c:pt>
                <c:pt idx="91">
                  <c:v>1.8448319433914451E-2</c:v>
                </c:pt>
                <c:pt idx="92">
                  <c:v>1.5163002274450443E-2</c:v>
                </c:pt>
                <c:pt idx="93">
                  <c:v>1.0361384887541014E-2</c:v>
                </c:pt>
                <c:pt idx="94">
                  <c:v>1.7690169320192073E-2</c:v>
                </c:pt>
                <c:pt idx="95">
                  <c:v>1.6426585797321147E-2</c:v>
                </c:pt>
                <c:pt idx="96">
                  <c:v>2.1986353297952954E-2</c:v>
                </c:pt>
                <c:pt idx="97">
                  <c:v>2.0217336365933702E-2</c:v>
                </c:pt>
                <c:pt idx="98">
                  <c:v>1.3393985342431192E-2</c:v>
                </c:pt>
                <c:pt idx="99">
                  <c:v>2.2997220116249606E-2</c:v>
                </c:pt>
                <c:pt idx="100">
                  <c:v>2.400808693454648E-2</c:v>
                </c:pt>
                <c:pt idx="101">
                  <c:v>2.2239070002527228E-2</c:v>
                </c:pt>
                <c:pt idx="102">
                  <c:v>1.996461966135965E-2</c:v>
                </c:pt>
                <c:pt idx="103">
                  <c:v>2.1733636593378902E-2</c:v>
                </c:pt>
                <c:pt idx="104">
                  <c:v>1.996461966135965E-2</c:v>
                </c:pt>
                <c:pt idx="105">
                  <c:v>2.072276977508225E-2</c:v>
                </c:pt>
                <c:pt idx="106">
                  <c:v>2.072276977508225E-2</c:v>
                </c:pt>
                <c:pt idx="107">
                  <c:v>2.3755370229972206E-2</c:v>
                </c:pt>
                <c:pt idx="108">
                  <c:v>2.5018953752843132E-2</c:v>
                </c:pt>
                <c:pt idx="109">
                  <c:v>2.5018953752843132E-2</c:v>
                </c:pt>
                <c:pt idx="110">
                  <c:v>2.5018953752843132E-2</c:v>
                </c:pt>
                <c:pt idx="111">
                  <c:v>1.7437452615617799E-2</c:v>
                </c:pt>
                <c:pt idx="112">
                  <c:v>2.0975486479656302E-2</c:v>
                </c:pt>
                <c:pt idx="113">
                  <c:v>2.072276977508225E-2</c:v>
                </c:pt>
                <c:pt idx="114">
                  <c:v>2.0217336365933702E-2</c:v>
                </c:pt>
                <c:pt idx="115">
                  <c:v>1.8448319433914451E-2</c:v>
                </c:pt>
                <c:pt idx="116">
                  <c:v>2.4513520343694584E-2</c:v>
                </c:pt>
                <c:pt idx="117">
                  <c:v>2.7040687389436435E-2</c:v>
                </c:pt>
                <c:pt idx="118">
                  <c:v>2.6029820571139783E-2</c:v>
                </c:pt>
                <c:pt idx="119">
                  <c:v>2.9820571139752339E-2</c:v>
                </c:pt>
                <c:pt idx="120">
                  <c:v>1.9459186252211325E-2</c:v>
                </c:pt>
                <c:pt idx="121">
                  <c:v>2.2239070002527228E-2</c:v>
                </c:pt>
                <c:pt idx="122">
                  <c:v>2.1480919888804628E-2</c:v>
                </c:pt>
                <c:pt idx="123">
                  <c:v>1.5668435683598547E-2</c:v>
                </c:pt>
                <c:pt idx="124">
                  <c:v>1.9459186252211325E-2</c:v>
                </c:pt>
                <c:pt idx="125">
                  <c:v>2.7546120798584761E-2</c:v>
                </c:pt>
                <c:pt idx="126">
                  <c:v>3.1842304776345642E-2</c:v>
                </c:pt>
                <c:pt idx="127">
                  <c:v>3.5127621935809872E-2</c:v>
                </c:pt>
                <c:pt idx="128">
                  <c:v>3.7149355572403397E-2</c:v>
                </c:pt>
                <c:pt idx="129">
                  <c:v>3.8412939095274323E-2</c:v>
                </c:pt>
                <c:pt idx="130">
                  <c:v>3.411675511751322E-2</c:v>
                </c:pt>
                <c:pt idx="131">
                  <c:v>3.4622188526661546E-2</c:v>
                </c:pt>
                <c:pt idx="132">
                  <c:v>3.6138488754106746E-2</c:v>
                </c:pt>
                <c:pt idx="133">
                  <c:v>3.0326004548900665E-2</c:v>
                </c:pt>
                <c:pt idx="134">
                  <c:v>2.6535253980288109E-2</c:v>
                </c:pt>
                <c:pt idx="135">
                  <c:v>2.6787970684862383E-2</c:v>
                </c:pt>
                <c:pt idx="136">
                  <c:v>1.8195602729340399E-2</c:v>
                </c:pt>
                <c:pt idx="137">
                  <c:v>1.7942886024766347E-2</c:v>
                </c:pt>
                <c:pt idx="138">
                  <c:v>1.4910285569876169E-2</c:v>
                </c:pt>
                <c:pt idx="139">
                  <c:v>1.6426585797321147E-2</c:v>
                </c:pt>
                <c:pt idx="140">
                  <c:v>1.7437452615617799E-2</c:v>
                </c:pt>
                <c:pt idx="141">
                  <c:v>1.314126863785714E-2</c:v>
                </c:pt>
                <c:pt idx="142">
                  <c:v>7.8342178417993846E-3</c:v>
                </c:pt>
                <c:pt idx="143">
                  <c:v>6.5706343189284588E-3</c:v>
                </c:pt>
                <c:pt idx="144">
                  <c:v>2.5271670457418516E-3</c:v>
                </c:pt>
                <c:pt idx="145">
                  <c:v>3.2853171594642294E-3</c:v>
                </c:pt>
                <c:pt idx="146">
                  <c:v>5.307050796057533E-3</c:v>
                </c:pt>
                <c:pt idx="147">
                  <c:v>1.0108668182966518E-3</c:v>
                </c:pt>
                <c:pt idx="148">
                  <c:v>-3.5380338640383924E-3</c:v>
                </c:pt>
                <c:pt idx="149">
                  <c:v>4.0434672731866073E-3</c:v>
                </c:pt>
                <c:pt idx="150">
                  <c:v>7.5815011372259988E-4</c:v>
                </c:pt>
                <c:pt idx="151">
                  <c:v>7.5815011372251107E-3</c:v>
                </c:pt>
                <c:pt idx="152">
                  <c:v>9.6032347738186363E-3</c:v>
                </c:pt>
                <c:pt idx="153">
                  <c:v>1.314126863785714E-2</c:v>
                </c:pt>
                <c:pt idx="154">
                  <c:v>3.7907505686125553E-3</c:v>
                </c:pt>
                <c:pt idx="155">
                  <c:v>-4.8016173869092071E-3</c:v>
                </c:pt>
                <c:pt idx="156">
                  <c:v>-2.5271670457416295E-4</c:v>
                </c:pt>
                <c:pt idx="157">
                  <c:v>-4.0434672731868293E-3</c:v>
                </c:pt>
                <c:pt idx="158">
                  <c:v>2.0217336365933036E-3</c:v>
                </c:pt>
                <c:pt idx="159">
                  <c:v>5.0543340914832591E-4</c:v>
                </c:pt>
                <c:pt idx="160">
                  <c:v>2.0217336365933036E-3</c:v>
                </c:pt>
                <c:pt idx="161">
                  <c:v>3.0326004548899554E-3</c:v>
                </c:pt>
                <c:pt idx="162">
                  <c:v>3.5380338640385034E-3</c:v>
                </c:pt>
                <c:pt idx="163">
                  <c:v>-7.5815011372259988E-4</c:v>
                </c:pt>
                <c:pt idx="164">
                  <c:v>2.5271670457405193E-4</c:v>
                </c:pt>
                <c:pt idx="165">
                  <c:v>7.0760677280767847E-3</c:v>
                </c:pt>
                <c:pt idx="166">
                  <c:v>5.812484205205859E-3</c:v>
                </c:pt>
                <c:pt idx="167">
                  <c:v>8.3396512509477105E-3</c:v>
                </c:pt>
                <c:pt idx="168">
                  <c:v>0</c:v>
                </c:pt>
              </c:numCache>
            </c:numRef>
          </c:val>
          <c:smooth val="0"/>
        </c:ser>
        <c:ser>
          <c:idx val="3"/>
          <c:order val="3"/>
          <c:tx>
            <c:strRef>
              <c:f>Sheet1!$N$2</c:f>
              <c:strCache>
                <c:ptCount val="1"/>
                <c:pt idx="0">
                  <c:v>SP 500 Growth</c:v>
                </c:pt>
              </c:strCache>
            </c:strRef>
          </c:tx>
          <c:spPr>
            <a:ln w="28575" cap="rnd">
              <a:solidFill>
                <a:schemeClr val="accent4"/>
              </a:solidFill>
              <a:round/>
            </a:ln>
            <a:effectLst/>
          </c:spPr>
          <c:marker>
            <c:symbol val="none"/>
          </c:marker>
          <c:cat>
            <c:numRef>
              <c:f>Sheet1!$J$3:$J$171</c:f>
              <c:numCache>
                <c:formatCode>m/d/yyyy</c:formatCode>
                <c:ptCount val="169"/>
                <c:pt idx="0">
                  <c:v>42979</c:v>
                </c:pt>
                <c:pt idx="1">
                  <c:v>42978</c:v>
                </c:pt>
                <c:pt idx="2">
                  <c:v>42977</c:v>
                </c:pt>
                <c:pt idx="3">
                  <c:v>42976</c:v>
                </c:pt>
                <c:pt idx="4">
                  <c:v>42975</c:v>
                </c:pt>
                <c:pt idx="5">
                  <c:v>42972</c:v>
                </c:pt>
                <c:pt idx="6">
                  <c:v>42971</c:v>
                </c:pt>
                <c:pt idx="7">
                  <c:v>42970</c:v>
                </c:pt>
                <c:pt idx="8">
                  <c:v>42969</c:v>
                </c:pt>
                <c:pt idx="9">
                  <c:v>42968</c:v>
                </c:pt>
                <c:pt idx="10">
                  <c:v>42965</c:v>
                </c:pt>
                <c:pt idx="11">
                  <c:v>42964</c:v>
                </c:pt>
                <c:pt idx="12">
                  <c:v>42963</c:v>
                </c:pt>
                <c:pt idx="13">
                  <c:v>42962</c:v>
                </c:pt>
                <c:pt idx="14">
                  <c:v>42961</c:v>
                </c:pt>
                <c:pt idx="15">
                  <c:v>42958</c:v>
                </c:pt>
                <c:pt idx="16">
                  <c:v>42957</c:v>
                </c:pt>
                <c:pt idx="17">
                  <c:v>42956</c:v>
                </c:pt>
                <c:pt idx="18">
                  <c:v>42955</c:v>
                </c:pt>
                <c:pt idx="19">
                  <c:v>42954</c:v>
                </c:pt>
                <c:pt idx="20">
                  <c:v>42951</c:v>
                </c:pt>
                <c:pt idx="21">
                  <c:v>42950</c:v>
                </c:pt>
                <c:pt idx="22">
                  <c:v>42949</c:v>
                </c:pt>
                <c:pt idx="23">
                  <c:v>42948</c:v>
                </c:pt>
                <c:pt idx="24">
                  <c:v>42947</c:v>
                </c:pt>
                <c:pt idx="25">
                  <c:v>42944</c:v>
                </c:pt>
                <c:pt idx="26">
                  <c:v>42943</c:v>
                </c:pt>
                <c:pt idx="27">
                  <c:v>42942</c:v>
                </c:pt>
                <c:pt idx="28">
                  <c:v>42941</c:v>
                </c:pt>
                <c:pt idx="29">
                  <c:v>42940</c:v>
                </c:pt>
                <c:pt idx="30">
                  <c:v>42937</c:v>
                </c:pt>
                <c:pt idx="31">
                  <c:v>42936</c:v>
                </c:pt>
                <c:pt idx="32">
                  <c:v>42935</c:v>
                </c:pt>
                <c:pt idx="33">
                  <c:v>42934</c:v>
                </c:pt>
                <c:pt idx="34">
                  <c:v>42933</c:v>
                </c:pt>
                <c:pt idx="35">
                  <c:v>42930</c:v>
                </c:pt>
                <c:pt idx="36">
                  <c:v>42929</c:v>
                </c:pt>
                <c:pt idx="37">
                  <c:v>42928</c:v>
                </c:pt>
                <c:pt idx="38">
                  <c:v>42927</c:v>
                </c:pt>
                <c:pt idx="39">
                  <c:v>42926</c:v>
                </c:pt>
                <c:pt idx="40">
                  <c:v>42923</c:v>
                </c:pt>
                <c:pt idx="41">
                  <c:v>42922</c:v>
                </c:pt>
                <c:pt idx="42">
                  <c:v>42921</c:v>
                </c:pt>
                <c:pt idx="43">
                  <c:v>42919</c:v>
                </c:pt>
                <c:pt idx="44">
                  <c:v>42916</c:v>
                </c:pt>
                <c:pt idx="45">
                  <c:v>42915</c:v>
                </c:pt>
                <c:pt idx="46">
                  <c:v>42914</c:v>
                </c:pt>
                <c:pt idx="47">
                  <c:v>42913</c:v>
                </c:pt>
                <c:pt idx="48">
                  <c:v>42912</c:v>
                </c:pt>
                <c:pt idx="49">
                  <c:v>42909</c:v>
                </c:pt>
                <c:pt idx="50">
                  <c:v>42908</c:v>
                </c:pt>
                <c:pt idx="51">
                  <c:v>42907</c:v>
                </c:pt>
                <c:pt idx="52">
                  <c:v>42906</c:v>
                </c:pt>
                <c:pt idx="53">
                  <c:v>42905</c:v>
                </c:pt>
                <c:pt idx="54">
                  <c:v>42902</c:v>
                </c:pt>
                <c:pt idx="55">
                  <c:v>42901</c:v>
                </c:pt>
                <c:pt idx="56">
                  <c:v>42900</c:v>
                </c:pt>
                <c:pt idx="57">
                  <c:v>42899</c:v>
                </c:pt>
                <c:pt idx="58">
                  <c:v>42898</c:v>
                </c:pt>
                <c:pt idx="59">
                  <c:v>42895</c:v>
                </c:pt>
                <c:pt idx="60">
                  <c:v>42894</c:v>
                </c:pt>
                <c:pt idx="61">
                  <c:v>42893</c:v>
                </c:pt>
                <c:pt idx="62">
                  <c:v>42892</c:v>
                </c:pt>
                <c:pt idx="63">
                  <c:v>42891</c:v>
                </c:pt>
                <c:pt idx="64">
                  <c:v>42888</c:v>
                </c:pt>
                <c:pt idx="65">
                  <c:v>42887</c:v>
                </c:pt>
                <c:pt idx="66">
                  <c:v>42886</c:v>
                </c:pt>
                <c:pt idx="67">
                  <c:v>42885</c:v>
                </c:pt>
                <c:pt idx="68">
                  <c:v>42881</c:v>
                </c:pt>
                <c:pt idx="69">
                  <c:v>42880</c:v>
                </c:pt>
                <c:pt idx="70">
                  <c:v>42879</c:v>
                </c:pt>
                <c:pt idx="71">
                  <c:v>42878</c:v>
                </c:pt>
                <c:pt idx="72">
                  <c:v>42877</c:v>
                </c:pt>
                <c:pt idx="73">
                  <c:v>42874</c:v>
                </c:pt>
                <c:pt idx="74">
                  <c:v>42873</c:v>
                </c:pt>
                <c:pt idx="75">
                  <c:v>42872</c:v>
                </c:pt>
                <c:pt idx="76">
                  <c:v>42871</c:v>
                </c:pt>
                <c:pt idx="77">
                  <c:v>42870</c:v>
                </c:pt>
                <c:pt idx="78">
                  <c:v>42867</c:v>
                </c:pt>
                <c:pt idx="79">
                  <c:v>42866</c:v>
                </c:pt>
                <c:pt idx="80">
                  <c:v>42865</c:v>
                </c:pt>
                <c:pt idx="81">
                  <c:v>42864</c:v>
                </c:pt>
                <c:pt idx="82">
                  <c:v>42863</c:v>
                </c:pt>
                <c:pt idx="83">
                  <c:v>42860</c:v>
                </c:pt>
                <c:pt idx="84">
                  <c:v>42859</c:v>
                </c:pt>
                <c:pt idx="85">
                  <c:v>42858</c:v>
                </c:pt>
                <c:pt idx="86">
                  <c:v>42857</c:v>
                </c:pt>
                <c:pt idx="87">
                  <c:v>42856</c:v>
                </c:pt>
                <c:pt idx="88">
                  <c:v>42853</c:v>
                </c:pt>
                <c:pt idx="89">
                  <c:v>42852</c:v>
                </c:pt>
                <c:pt idx="90">
                  <c:v>42851</c:v>
                </c:pt>
                <c:pt idx="91">
                  <c:v>42850</c:v>
                </c:pt>
                <c:pt idx="92">
                  <c:v>42849</c:v>
                </c:pt>
                <c:pt idx="93">
                  <c:v>42846</c:v>
                </c:pt>
                <c:pt idx="94">
                  <c:v>42845</c:v>
                </c:pt>
                <c:pt idx="95">
                  <c:v>42844</c:v>
                </c:pt>
                <c:pt idx="96">
                  <c:v>42843</c:v>
                </c:pt>
                <c:pt idx="97">
                  <c:v>42842</c:v>
                </c:pt>
                <c:pt idx="98">
                  <c:v>42838</c:v>
                </c:pt>
                <c:pt idx="99">
                  <c:v>42837</c:v>
                </c:pt>
                <c:pt idx="100">
                  <c:v>42836</c:v>
                </c:pt>
                <c:pt idx="101">
                  <c:v>42835</c:v>
                </c:pt>
                <c:pt idx="102">
                  <c:v>42832</c:v>
                </c:pt>
                <c:pt idx="103">
                  <c:v>42831</c:v>
                </c:pt>
                <c:pt idx="104">
                  <c:v>42830</c:v>
                </c:pt>
                <c:pt idx="105">
                  <c:v>42829</c:v>
                </c:pt>
                <c:pt idx="106">
                  <c:v>42828</c:v>
                </c:pt>
                <c:pt idx="107">
                  <c:v>42825</c:v>
                </c:pt>
                <c:pt idx="108">
                  <c:v>42824</c:v>
                </c:pt>
                <c:pt idx="109">
                  <c:v>42823</c:v>
                </c:pt>
                <c:pt idx="110">
                  <c:v>42822</c:v>
                </c:pt>
                <c:pt idx="111">
                  <c:v>42821</c:v>
                </c:pt>
                <c:pt idx="112">
                  <c:v>42818</c:v>
                </c:pt>
                <c:pt idx="113">
                  <c:v>42817</c:v>
                </c:pt>
                <c:pt idx="114">
                  <c:v>42816</c:v>
                </c:pt>
                <c:pt idx="115">
                  <c:v>42815</c:v>
                </c:pt>
                <c:pt idx="116">
                  <c:v>42814</c:v>
                </c:pt>
                <c:pt idx="117">
                  <c:v>42811</c:v>
                </c:pt>
                <c:pt idx="118">
                  <c:v>42810</c:v>
                </c:pt>
                <c:pt idx="119">
                  <c:v>42809</c:v>
                </c:pt>
                <c:pt idx="120">
                  <c:v>42808</c:v>
                </c:pt>
                <c:pt idx="121">
                  <c:v>42807</c:v>
                </c:pt>
                <c:pt idx="122">
                  <c:v>42804</c:v>
                </c:pt>
                <c:pt idx="123">
                  <c:v>42803</c:v>
                </c:pt>
                <c:pt idx="124">
                  <c:v>42802</c:v>
                </c:pt>
                <c:pt idx="125">
                  <c:v>42801</c:v>
                </c:pt>
                <c:pt idx="126">
                  <c:v>42800</c:v>
                </c:pt>
                <c:pt idx="127">
                  <c:v>42797</c:v>
                </c:pt>
                <c:pt idx="128">
                  <c:v>42796</c:v>
                </c:pt>
                <c:pt idx="129">
                  <c:v>42795</c:v>
                </c:pt>
                <c:pt idx="130">
                  <c:v>42794</c:v>
                </c:pt>
                <c:pt idx="131">
                  <c:v>42793</c:v>
                </c:pt>
                <c:pt idx="132">
                  <c:v>42790</c:v>
                </c:pt>
                <c:pt idx="133">
                  <c:v>42789</c:v>
                </c:pt>
                <c:pt idx="134">
                  <c:v>42788</c:v>
                </c:pt>
                <c:pt idx="135">
                  <c:v>42787</c:v>
                </c:pt>
                <c:pt idx="136">
                  <c:v>42783</c:v>
                </c:pt>
                <c:pt idx="137">
                  <c:v>42782</c:v>
                </c:pt>
                <c:pt idx="138">
                  <c:v>42781</c:v>
                </c:pt>
                <c:pt idx="139">
                  <c:v>42780</c:v>
                </c:pt>
                <c:pt idx="140">
                  <c:v>42779</c:v>
                </c:pt>
                <c:pt idx="141">
                  <c:v>42776</c:v>
                </c:pt>
                <c:pt idx="142">
                  <c:v>42775</c:v>
                </c:pt>
                <c:pt idx="143">
                  <c:v>42774</c:v>
                </c:pt>
                <c:pt idx="144">
                  <c:v>42773</c:v>
                </c:pt>
                <c:pt idx="145">
                  <c:v>42772</c:v>
                </c:pt>
                <c:pt idx="146">
                  <c:v>42769</c:v>
                </c:pt>
                <c:pt idx="147">
                  <c:v>42768</c:v>
                </c:pt>
                <c:pt idx="148">
                  <c:v>42767</c:v>
                </c:pt>
                <c:pt idx="149">
                  <c:v>42766</c:v>
                </c:pt>
                <c:pt idx="150">
                  <c:v>42765</c:v>
                </c:pt>
                <c:pt idx="151">
                  <c:v>42762</c:v>
                </c:pt>
                <c:pt idx="152">
                  <c:v>42761</c:v>
                </c:pt>
                <c:pt idx="153">
                  <c:v>42760</c:v>
                </c:pt>
                <c:pt idx="154">
                  <c:v>42759</c:v>
                </c:pt>
                <c:pt idx="155">
                  <c:v>42758</c:v>
                </c:pt>
                <c:pt idx="156">
                  <c:v>42755</c:v>
                </c:pt>
                <c:pt idx="157">
                  <c:v>42754</c:v>
                </c:pt>
                <c:pt idx="158">
                  <c:v>42753</c:v>
                </c:pt>
                <c:pt idx="159">
                  <c:v>42752</c:v>
                </c:pt>
                <c:pt idx="160">
                  <c:v>42748</c:v>
                </c:pt>
                <c:pt idx="161">
                  <c:v>42747</c:v>
                </c:pt>
                <c:pt idx="162">
                  <c:v>42746</c:v>
                </c:pt>
                <c:pt idx="163">
                  <c:v>42745</c:v>
                </c:pt>
                <c:pt idx="164">
                  <c:v>42744</c:v>
                </c:pt>
                <c:pt idx="165">
                  <c:v>42741</c:v>
                </c:pt>
                <c:pt idx="166">
                  <c:v>42740</c:v>
                </c:pt>
                <c:pt idx="167">
                  <c:v>42739</c:v>
                </c:pt>
                <c:pt idx="168">
                  <c:v>42738</c:v>
                </c:pt>
              </c:numCache>
            </c:numRef>
          </c:cat>
          <c:val>
            <c:numRef>
              <c:f>Sheet1!$N$3:$N$171</c:f>
              <c:numCache>
                <c:formatCode>0%</c:formatCode>
                <c:ptCount val="169"/>
                <c:pt idx="0">
                  <c:v>0.15842437441101564</c:v>
                </c:pt>
                <c:pt idx="1">
                  <c:v>0.15780853693045382</c:v>
                </c:pt>
                <c:pt idx="2">
                  <c:v>0.14953849913161332</c:v>
                </c:pt>
                <c:pt idx="3">
                  <c:v>0.14203738606479277</c:v>
                </c:pt>
                <c:pt idx="4">
                  <c:v>0.13933260124040414</c:v>
                </c:pt>
                <c:pt idx="5">
                  <c:v>0.13703669810512542</c:v>
                </c:pt>
                <c:pt idx="6">
                  <c:v>0.13651423816904074</c:v>
                </c:pt>
                <c:pt idx="7">
                  <c:v>0.13852303172143077</c:v>
                </c:pt>
                <c:pt idx="8">
                  <c:v>0.14348299376682583</c:v>
                </c:pt>
                <c:pt idx="9">
                  <c:v>0.13058951004291308</c:v>
                </c:pt>
                <c:pt idx="10">
                  <c:v>0.12870573368951477</c:v>
                </c:pt>
                <c:pt idx="11">
                  <c:v>0.1306738824549516</c:v>
                </c:pt>
                <c:pt idx="12">
                  <c:v>0.14878393393510336</c:v>
                </c:pt>
                <c:pt idx="13">
                  <c:v>0.14608726184264165</c:v>
                </c:pt>
                <c:pt idx="14">
                  <c:v>0.14659349631487273</c:v>
                </c:pt>
                <c:pt idx="15">
                  <c:v>0.13379590508233452</c:v>
                </c:pt>
                <c:pt idx="16">
                  <c:v>0.12956162690779016</c:v>
                </c:pt>
                <c:pt idx="17">
                  <c:v>0.1479775283815814</c:v>
                </c:pt>
                <c:pt idx="18">
                  <c:v>0.14757108051204959</c:v>
                </c:pt>
                <c:pt idx="19">
                  <c:v>0.1502912795270992</c:v>
                </c:pt>
                <c:pt idx="20">
                  <c:v>0.14685058878963231</c:v>
                </c:pt>
                <c:pt idx="21">
                  <c:v>0.14475028362110831</c:v>
                </c:pt>
                <c:pt idx="22">
                  <c:v>0.14728307852864897</c:v>
                </c:pt>
                <c:pt idx="23">
                  <c:v>0.14554289753035454</c:v>
                </c:pt>
                <c:pt idx="24">
                  <c:v>0.14320391578854452</c:v>
                </c:pt>
                <c:pt idx="25">
                  <c:v>0.14659349631487273</c:v>
                </c:pt>
                <c:pt idx="26">
                  <c:v>0.1482484936279358</c:v>
                </c:pt>
                <c:pt idx="27">
                  <c:v>0.15139290739543654</c:v>
                </c:pt>
                <c:pt idx="28">
                  <c:v>0.14933722225250978</c:v>
                </c:pt>
                <c:pt idx="29">
                  <c:v>0.14904110753718225</c:v>
                </c:pt>
                <c:pt idx="30">
                  <c:v>0.14968039081301265</c:v>
                </c:pt>
                <c:pt idx="31">
                  <c:v>0.14926583021155393</c:v>
                </c:pt>
                <c:pt idx="32">
                  <c:v>0.14960250858651558</c:v>
                </c:pt>
                <c:pt idx="33">
                  <c:v>0.14317803617369806</c:v>
                </c:pt>
                <c:pt idx="34">
                  <c:v>0.13965386542470459</c:v>
                </c:pt>
                <c:pt idx="35">
                  <c:v>0.13938614527112092</c:v>
                </c:pt>
                <c:pt idx="36">
                  <c:v>0.13229318374753696</c:v>
                </c:pt>
                <c:pt idx="37">
                  <c:v>0.13026167454575188</c:v>
                </c:pt>
                <c:pt idx="38">
                  <c:v>0.1198190471369196</c:v>
                </c:pt>
                <c:pt idx="39">
                  <c:v>0.11998292432184066</c:v>
                </c:pt>
                <c:pt idx="40">
                  <c:v>0.11683275051467179</c:v>
                </c:pt>
                <c:pt idx="41">
                  <c:v>0.10750878771122307</c:v>
                </c:pt>
                <c:pt idx="42">
                  <c:v>0.11761238405283536</c:v>
                </c:pt>
                <c:pt idx="43">
                  <c:v>0.11274312235038186</c:v>
                </c:pt>
                <c:pt idx="44">
                  <c:v>0.11498872654771453</c:v>
                </c:pt>
                <c:pt idx="45">
                  <c:v>0.11334103069338552</c:v>
                </c:pt>
                <c:pt idx="46">
                  <c:v>0.12756508358060947</c:v>
                </c:pt>
                <c:pt idx="47">
                  <c:v>0.11693253711737128</c:v>
                </c:pt>
                <c:pt idx="48">
                  <c:v>0.12957947491802901</c:v>
                </c:pt>
                <c:pt idx="49">
                  <c:v>0.13199057884666798</c:v>
                </c:pt>
                <c:pt idx="50">
                  <c:v>0.12872195915336837</c:v>
                </c:pt>
                <c:pt idx="51">
                  <c:v>0.12853212122628177</c:v>
                </c:pt>
                <c:pt idx="52">
                  <c:v>0.12538032487272743</c:v>
                </c:pt>
                <c:pt idx="53">
                  <c:v>0.13269476397791258</c:v>
                </c:pt>
                <c:pt idx="54">
                  <c:v>0.12095645215305417</c:v>
                </c:pt>
                <c:pt idx="55">
                  <c:v>0.1200495298509594</c:v>
                </c:pt>
                <c:pt idx="56">
                  <c:v>0.12249624867275699</c:v>
                </c:pt>
                <c:pt idx="57">
                  <c:v>0.12383476831335649</c:v>
                </c:pt>
                <c:pt idx="58">
                  <c:v>0.11735115408479291</c:v>
                </c:pt>
                <c:pt idx="59">
                  <c:v>0.12118523119338942</c:v>
                </c:pt>
                <c:pt idx="60">
                  <c:v>0.13189647115631753</c:v>
                </c:pt>
                <c:pt idx="61">
                  <c:v>0.13314502059984901</c:v>
                </c:pt>
                <c:pt idx="62">
                  <c:v>0.13102281105512237</c:v>
                </c:pt>
                <c:pt idx="63">
                  <c:v>0.13423942813677159</c:v>
                </c:pt>
                <c:pt idx="64">
                  <c:v>0.13540271276775262</c:v>
                </c:pt>
                <c:pt idx="65">
                  <c:v>0.12744972053261061</c:v>
                </c:pt>
                <c:pt idx="66">
                  <c:v>0.12088984662393543</c:v>
                </c:pt>
                <c:pt idx="67">
                  <c:v>0.12044608018754044</c:v>
                </c:pt>
                <c:pt idx="68">
                  <c:v>0.12048826639355958</c:v>
                </c:pt>
                <c:pt idx="69">
                  <c:v>0.12007451706529371</c:v>
                </c:pt>
                <c:pt idx="70">
                  <c:v>0.11232369410976717</c:v>
                </c:pt>
                <c:pt idx="71">
                  <c:v>0.10797526979701288</c:v>
                </c:pt>
                <c:pt idx="72">
                  <c:v>0.10725810429468541</c:v>
                </c:pt>
                <c:pt idx="73">
                  <c:v>0.10022258091314318</c:v>
                </c:pt>
                <c:pt idx="74">
                  <c:v>9.3724444894430547E-2</c:v>
                </c:pt>
                <c:pt idx="75">
                  <c:v>8.7333234682513083E-2</c:v>
                </c:pt>
                <c:pt idx="76">
                  <c:v>0.10767104234975866</c:v>
                </c:pt>
                <c:pt idx="77">
                  <c:v>0.10719928698821635</c:v>
                </c:pt>
                <c:pt idx="78">
                  <c:v>0.10249820221860495</c:v>
                </c:pt>
                <c:pt idx="79">
                  <c:v>0.10222366737020261</c:v>
                </c:pt>
                <c:pt idx="80">
                  <c:v>0.10412269565962351</c:v>
                </c:pt>
                <c:pt idx="81">
                  <c:v>0.10299843326921043</c:v>
                </c:pt>
                <c:pt idx="82">
                  <c:v>0.10217158363123291</c:v>
                </c:pt>
                <c:pt idx="83">
                  <c:v>0.10127090813272166</c:v>
                </c:pt>
                <c:pt idx="84">
                  <c:v>9.6934977427134639E-2</c:v>
                </c:pt>
                <c:pt idx="85">
                  <c:v>9.562363543848984E-2</c:v>
                </c:pt>
                <c:pt idx="86">
                  <c:v>9.8908237213685579E-2</c:v>
                </c:pt>
                <c:pt idx="87">
                  <c:v>9.6230062150016726E-2</c:v>
                </c:pt>
                <c:pt idx="88">
                  <c:v>9.2294981528932007E-2</c:v>
                </c:pt>
                <c:pt idx="89">
                  <c:v>9.2270237696555402E-2</c:v>
                </c:pt>
                <c:pt idx="90">
                  <c:v>8.946590965142498E-2</c:v>
                </c:pt>
                <c:pt idx="91">
                  <c:v>9.0326427126898645E-2</c:v>
                </c:pt>
                <c:pt idx="92">
                  <c:v>8.3367406807425715E-2</c:v>
                </c:pt>
                <c:pt idx="93">
                  <c:v>7.2461948042170654E-2</c:v>
                </c:pt>
                <c:pt idx="94">
                  <c:v>7.3870399431978928E-2</c:v>
                </c:pt>
                <c:pt idx="95">
                  <c:v>6.595740296523589E-2</c:v>
                </c:pt>
                <c:pt idx="96">
                  <c:v>6.648091755647112E-2</c:v>
                </c:pt>
                <c:pt idx="97">
                  <c:v>6.852654291180893E-2</c:v>
                </c:pt>
                <c:pt idx="98">
                  <c:v>5.9215073715527256E-2</c:v>
                </c:pt>
                <c:pt idx="99">
                  <c:v>6.4683136161496568E-2</c:v>
                </c:pt>
                <c:pt idx="100">
                  <c:v>6.8665676264353159E-2</c:v>
                </c:pt>
                <c:pt idx="101">
                  <c:v>7.057160037591137E-2</c:v>
                </c:pt>
                <c:pt idx="102">
                  <c:v>7.0248794772544976E-2</c:v>
                </c:pt>
                <c:pt idx="103">
                  <c:v>7.054182664974018E-2</c:v>
                </c:pt>
                <c:pt idx="104">
                  <c:v>6.9388601806348538E-2</c:v>
                </c:pt>
                <c:pt idx="105">
                  <c:v>7.1943787854007235E-2</c:v>
                </c:pt>
                <c:pt idx="106">
                  <c:v>7.1305883742604381E-2</c:v>
                </c:pt>
                <c:pt idx="107">
                  <c:v>7.2370679807994387E-2</c:v>
                </c:pt>
                <c:pt idx="108">
                  <c:v>7.3226897535546787E-2</c:v>
                </c:pt>
                <c:pt idx="109">
                  <c:v>7.1742024210988076E-2</c:v>
                </c:pt>
                <c:pt idx="110">
                  <c:v>6.9562295396900842E-2</c:v>
                </c:pt>
                <c:pt idx="111">
                  <c:v>6.279432991430367E-2</c:v>
                </c:pt>
                <c:pt idx="112">
                  <c:v>6.3216597611092551E-2</c:v>
                </c:pt>
                <c:pt idx="113">
                  <c:v>6.3841277969454602E-2</c:v>
                </c:pt>
                <c:pt idx="114">
                  <c:v>6.612979851867995E-2</c:v>
                </c:pt>
                <c:pt idx="115">
                  <c:v>6.2397698450403327E-2</c:v>
                </c:pt>
                <c:pt idx="116">
                  <c:v>7.4347752578550752E-2</c:v>
                </c:pt>
                <c:pt idx="117">
                  <c:v>7.4848064756475319E-2</c:v>
                </c:pt>
                <c:pt idx="118">
                  <c:v>7.4378662087191794E-2</c:v>
                </c:pt>
                <c:pt idx="119">
                  <c:v>7.6048343445042299E-2</c:v>
                </c:pt>
                <c:pt idx="120">
                  <c:v>6.6776220998606028E-2</c:v>
                </c:pt>
                <c:pt idx="121">
                  <c:v>7.0204337001586348E-2</c:v>
                </c:pt>
                <c:pt idx="122">
                  <c:v>6.8996188963050153E-2</c:v>
                </c:pt>
                <c:pt idx="123">
                  <c:v>6.4958644537729926E-2</c:v>
                </c:pt>
                <c:pt idx="124">
                  <c:v>6.4479668844772853E-2</c:v>
                </c:pt>
                <c:pt idx="125">
                  <c:v>6.5419285456532528E-2</c:v>
                </c:pt>
                <c:pt idx="126">
                  <c:v>6.7332348772186634E-2</c:v>
                </c:pt>
                <c:pt idx="127">
                  <c:v>6.9672953060382126E-2</c:v>
                </c:pt>
                <c:pt idx="128">
                  <c:v>6.8379864718572492E-2</c:v>
                </c:pt>
                <c:pt idx="129">
                  <c:v>7.4081654971352329E-2</c:v>
                </c:pt>
                <c:pt idx="130">
                  <c:v>6.0546129642754298E-2</c:v>
                </c:pt>
                <c:pt idx="131">
                  <c:v>6.3529181172231386E-2</c:v>
                </c:pt>
                <c:pt idx="132">
                  <c:v>6.2576584189388829E-2</c:v>
                </c:pt>
                <c:pt idx="133">
                  <c:v>5.9493908311850863E-2</c:v>
                </c:pt>
                <c:pt idx="134">
                  <c:v>6.03189731488043E-2</c:v>
                </c:pt>
                <c:pt idx="135">
                  <c:v>6.0763469731072606E-2</c:v>
                </c:pt>
                <c:pt idx="136">
                  <c:v>5.5331265560219833E-2</c:v>
                </c:pt>
                <c:pt idx="137">
                  <c:v>5.3431101488329302E-2</c:v>
                </c:pt>
                <c:pt idx="138">
                  <c:v>5.3707096628478501E-2</c:v>
                </c:pt>
                <c:pt idx="139">
                  <c:v>4.8359670506260333E-2</c:v>
                </c:pt>
                <c:pt idx="140">
                  <c:v>4.5244381446376769E-2</c:v>
                </c:pt>
                <c:pt idx="141">
                  <c:v>4.0105046898080809E-2</c:v>
                </c:pt>
                <c:pt idx="142">
                  <c:v>3.6624441519534034E-2</c:v>
                </c:pt>
                <c:pt idx="143">
                  <c:v>3.1950372147238948E-2</c:v>
                </c:pt>
                <c:pt idx="144">
                  <c:v>3.0229823960207236E-2</c:v>
                </c:pt>
                <c:pt idx="145">
                  <c:v>2.8551380851875807E-2</c:v>
                </c:pt>
                <c:pt idx="146">
                  <c:v>2.9667773892320115E-2</c:v>
                </c:pt>
                <c:pt idx="147">
                  <c:v>2.4291547571761996E-2</c:v>
                </c:pt>
                <c:pt idx="148">
                  <c:v>2.3582981565276828E-2</c:v>
                </c:pt>
                <c:pt idx="149">
                  <c:v>2.1158248247000966E-2</c:v>
                </c:pt>
                <c:pt idx="150">
                  <c:v>2.3337652551810972E-2</c:v>
                </c:pt>
                <c:pt idx="151">
                  <c:v>2.9514281004265452E-2</c:v>
                </c:pt>
                <c:pt idx="152">
                  <c:v>2.8260133775704466E-2</c:v>
                </c:pt>
                <c:pt idx="153">
                  <c:v>2.8523391926728259E-2</c:v>
                </c:pt>
                <c:pt idx="154">
                  <c:v>2.1061463355114496E-2</c:v>
                </c:pt>
                <c:pt idx="155">
                  <c:v>1.560532662507752E-2</c:v>
                </c:pt>
                <c:pt idx="156">
                  <c:v>1.6714255952149148E-2</c:v>
                </c:pt>
                <c:pt idx="157">
                  <c:v>1.3553373338837105E-2</c:v>
                </c:pt>
                <c:pt idx="158">
                  <c:v>1.5741945030724569E-2</c:v>
                </c:pt>
                <c:pt idx="159">
                  <c:v>1.3735990934508724E-2</c:v>
                </c:pt>
                <c:pt idx="160">
                  <c:v>1.5309617546346521E-2</c:v>
                </c:pt>
                <c:pt idx="161">
                  <c:v>1.3123641928675545E-2</c:v>
                </c:pt>
                <c:pt idx="162">
                  <c:v>1.4434253771446803E-2</c:v>
                </c:pt>
                <c:pt idx="163">
                  <c:v>1.2212419878659508E-2</c:v>
                </c:pt>
                <c:pt idx="164">
                  <c:v>1.2847241151930033E-2</c:v>
                </c:pt>
                <c:pt idx="165">
                  <c:v>1.374726763188705E-2</c:v>
                </c:pt>
                <c:pt idx="166">
                  <c:v>8.0655969542857697E-3</c:v>
                </c:pt>
                <c:pt idx="167">
                  <c:v>6.0464191050293437E-3</c:v>
                </c:pt>
                <c:pt idx="168">
                  <c:v>0</c:v>
                </c:pt>
              </c:numCache>
            </c:numRef>
          </c:val>
          <c:smooth val="0"/>
        </c:ser>
        <c:ser>
          <c:idx val="4"/>
          <c:order val="4"/>
          <c:tx>
            <c:strRef>
              <c:f>Sheet1!$O$2</c:f>
              <c:strCache>
                <c:ptCount val="1"/>
                <c:pt idx="0">
                  <c:v>SP 500 Dividend Aristocrats</c:v>
                </c:pt>
              </c:strCache>
            </c:strRef>
          </c:tx>
          <c:spPr>
            <a:ln w="28575" cap="rnd">
              <a:solidFill>
                <a:schemeClr val="accent5"/>
              </a:solidFill>
              <a:round/>
            </a:ln>
            <a:effectLst/>
          </c:spPr>
          <c:marker>
            <c:symbol val="none"/>
          </c:marker>
          <c:cat>
            <c:numRef>
              <c:f>Sheet1!$J$3:$J$171</c:f>
              <c:numCache>
                <c:formatCode>m/d/yyyy</c:formatCode>
                <c:ptCount val="169"/>
                <c:pt idx="0">
                  <c:v>42979</c:v>
                </c:pt>
                <c:pt idx="1">
                  <c:v>42978</c:v>
                </c:pt>
                <c:pt idx="2">
                  <c:v>42977</c:v>
                </c:pt>
                <c:pt idx="3">
                  <c:v>42976</c:v>
                </c:pt>
                <c:pt idx="4">
                  <c:v>42975</c:v>
                </c:pt>
                <c:pt idx="5">
                  <c:v>42972</c:v>
                </c:pt>
                <c:pt idx="6">
                  <c:v>42971</c:v>
                </c:pt>
                <c:pt idx="7">
                  <c:v>42970</c:v>
                </c:pt>
                <c:pt idx="8">
                  <c:v>42969</c:v>
                </c:pt>
                <c:pt idx="9">
                  <c:v>42968</c:v>
                </c:pt>
                <c:pt idx="10">
                  <c:v>42965</c:v>
                </c:pt>
                <c:pt idx="11">
                  <c:v>42964</c:v>
                </c:pt>
                <c:pt idx="12">
                  <c:v>42963</c:v>
                </c:pt>
                <c:pt idx="13">
                  <c:v>42962</c:v>
                </c:pt>
                <c:pt idx="14">
                  <c:v>42961</c:v>
                </c:pt>
                <c:pt idx="15">
                  <c:v>42958</c:v>
                </c:pt>
                <c:pt idx="16">
                  <c:v>42957</c:v>
                </c:pt>
                <c:pt idx="17">
                  <c:v>42956</c:v>
                </c:pt>
                <c:pt idx="18">
                  <c:v>42955</c:v>
                </c:pt>
                <c:pt idx="19">
                  <c:v>42954</c:v>
                </c:pt>
                <c:pt idx="20">
                  <c:v>42951</c:v>
                </c:pt>
                <c:pt idx="21">
                  <c:v>42950</c:v>
                </c:pt>
                <c:pt idx="22">
                  <c:v>42949</c:v>
                </c:pt>
                <c:pt idx="23">
                  <c:v>42948</c:v>
                </c:pt>
                <c:pt idx="24">
                  <c:v>42947</c:v>
                </c:pt>
                <c:pt idx="25">
                  <c:v>42944</c:v>
                </c:pt>
                <c:pt idx="26">
                  <c:v>42943</c:v>
                </c:pt>
                <c:pt idx="27">
                  <c:v>42942</c:v>
                </c:pt>
                <c:pt idx="28">
                  <c:v>42941</c:v>
                </c:pt>
                <c:pt idx="29">
                  <c:v>42940</c:v>
                </c:pt>
                <c:pt idx="30">
                  <c:v>42937</c:v>
                </c:pt>
                <c:pt idx="31">
                  <c:v>42936</c:v>
                </c:pt>
                <c:pt idx="32">
                  <c:v>42935</c:v>
                </c:pt>
                <c:pt idx="33">
                  <c:v>42934</c:v>
                </c:pt>
                <c:pt idx="34">
                  <c:v>42933</c:v>
                </c:pt>
                <c:pt idx="35">
                  <c:v>42930</c:v>
                </c:pt>
                <c:pt idx="36">
                  <c:v>42929</c:v>
                </c:pt>
                <c:pt idx="37">
                  <c:v>42928</c:v>
                </c:pt>
                <c:pt idx="38">
                  <c:v>42927</c:v>
                </c:pt>
                <c:pt idx="39">
                  <c:v>42926</c:v>
                </c:pt>
                <c:pt idx="40">
                  <c:v>42923</c:v>
                </c:pt>
                <c:pt idx="41">
                  <c:v>42922</c:v>
                </c:pt>
                <c:pt idx="42">
                  <c:v>42921</c:v>
                </c:pt>
                <c:pt idx="43">
                  <c:v>42919</c:v>
                </c:pt>
                <c:pt idx="44">
                  <c:v>42916</c:v>
                </c:pt>
                <c:pt idx="45">
                  <c:v>42915</c:v>
                </c:pt>
                <c:pt idx="46">
                  <c:v>42914</c:v>
                </c:pt>
                <c:pt idx="47">
                  <c:v>42913</c:v>
                </c:pt>
                <c:pt idx="48">
                  <c:v>42912</c:v>
                </c:pt>
                <c:pt idx="49">
                  <c:v>42909</c:v>
                </c:pt>
                <c:pt idx="50">
                  <c:v>42908</c:v>
                </c:pt>
                <c:pt idx="51">
                  <c:v>42907</c:v>
                </c:pt>
                <c:pt idx="52">
                  <c:v>42906</c:v>
                </c:pt>
                <c:pt idx="53">
                  <c:v>42905</c:v>
                </c:pt>
                <c:pt idx="54">
                  <c:v>42902</c:v>
                </c:pt>
                <c:pt idx="55">
                  <c:v>42901</c:v>
                </c:pt>
                <c:pt idx="56">
                  <c:v>42900</c:v>
                </c:pt>
                <c:pt idx="57">
                  <c:v>42899</c:v>
                </c:pt>
                <c:pt idx="58">
                  <c:v>42898</c:v>
                </c:pt>
                <c:pt idx="59">
                  <c:v>42895</c:v>
                </c:pt>
                <c:pt idx="60">
                  <c:v>42894</c:v>
                </c:pt>
                <c:pt idx="61">
                  <c:v>42893</c:v>
                </c:pt>
                <c:pt idx="62">
                  <c:v>42892</c:v>
                </c:pt>
                <c:pt idx="63">
                  <c:v>42891</c:v>
                </c:pt>
                <c:pt idx="64">
                  <c:v>42888</c:v>
                </c:pt>
                <c:pt idx="65">
                  <c:v>42887</c:v>
                </c:pt>
                <c:pt idx="66">
                  <c:v>42886</c:v>
                </c:pt>
                <c:pt idx="67">
                  <c:v>42885</c:v>
                </c:pt>
                <c:pt idx="68">
                  <c:v>42881</c:v>
                </c:pt>
                <c:pt idx="69">
                  <c:v>42880</c:v>
                </c:pt>
                <c:pt idx="70">
                  <c:v>42879</c:v>
                </c:pt>
                <c:pt idx="71">
                  <c:v>42878</c:v>
                </c:pt>
                <c:pt idx="72">
                  <c:v>42877</c:v>
                </c:pt>
                <c:pt idx="73">
                  <c:v>42874</c:v>
                </c:pt>
                <c:pt idx="74">
                  <c:v>42873</c:v>
                </c:pt>
                <c:pt idx="75">
                  <c:v>42872</c:v>
                </c:pt>
                <c:pt idx="76">
                  <c:v>42871</c:v>
                </c:pt>
                <c:pt idx="77">
                  <c:v>42870</c:v>
                </c:pt>
                <c:pt idx="78">
                  <c:v>42867</c:v>
                </c:pt>
                <c:pt idx="79">
                  <c:v>42866</c:v>
                </c:pt>
                <c:pt idx="80">
                  <c:v>42865</c:v>
                </c:pt>
                <c:pt idx="81">
                  <c:v>42864</c:v>
                </c:pt>
                <c:pt idx="82">
                  <c:v>42863</c:v>
                </c:pt>
                <c:pt idx="83">
                  <c:v>42860</c:v>
                </c:pt>
                <c:pt idx="84">
                  <c:v>42859</c:v>
                </c:pt>
                <c:pt idx="85">
                  <c:v>42858</c:v>
                </c:pt>
                <c:pt idx="86">
                  <c:v>42857</c:v>
                </c:pt>
                <c:pt idx="87">
                  <c:v>42856</c:v>
                </c:pt>
                <c:pt idx="88">
                  <c:v>42853</c:v>
                </c:pt>
                <c:pt idx="89">
                  <c:v>42852</c:v>
                </c:pt>
                <c:pt idx="90">
                  <c:v>42851</c:v>
                </c:pt>
                <c:pt idx="91">
                  <c:v>42850</c:v>
                </c:pt>
                <c:pt idx="92">
                  <c:v>42849</c:v>
                </c:pt>
                <c:pt idx="93">
                  <c:v>42846</c:v>
                </c:pt>
                <c:pt idx="94">
                  <c:v>42845</c:v>
                </c:pt>
                <c:pt idx="95">
                  <c:v>42844</c:v>
                </c:pt>
                <c:pt idx="96">
                  <c:v>42843</c:v>
                </c:pt>
                <c:pt idx="97">
                  <c:v>42842</c:v>
                </c:pt>
                <c:pt idx="98">
                  <c:v>42838</c:v>
                </c:pt>
                <c:pt idx="99">
                  <c:v>42837</c:v>
                </c:pt>
                <c:pt idx="100">
                  <c:v>42836</c:v>
                </c:pt>
                <c:pt idx="101">
                  <c:v>42835</c:v>
                </c:pt>
                <c:pt idx="102">
                  <c:v>42832</c:v>
                </c:pt>
                <c:pt idx="103">
                  <c:v>42831</c:v>
                </c:pt>
                <c:pt idx="104">
                  <c:v>42830</c:v>
                </c:pt>
                <c:pt idx="105">
                  <c:v>42829</c:v>
                </c:pt>
                <c:pt idx="106">
                  <c:v>42828</c:v>
                </c:pt>
                <c:pt idx="107">
                  <c:v>42825</c:v>
                </c:pt>
                <c:pt idx="108">
                  <c:v>42824</c:v>
                </c:pt>
                <c:pt idx="109">
                  <c:v>42823</c:v>
                </c:pt>
                <c:pt idx="110">
                  <c:v>42822</c:v>
                </c:pt>
                <c:pt idx="111">
                  <c:v>42821</c:v>
                </c:pt>
                <c:pt idx="112">
                  <c:v>42818</c:v>
                </c:pt>
                <c:pt idx="113">
                  <c:v>42817</c:v>
                </c:pt>
                <c:pt idx="114">
                  <c:v>42816</c:v>
                </c:pt>
                <c:pt idx="115">
                  <c:v>42815</c:v>
                </c:pt>
                <c:pt idx="116">
                  <c:v>42814</c:v>
                </c:pt>
                <c:pt idx="117">
                  <c:v>42811</c:v>
                </c:pt>
                <c:pt idx="118">
                  <c:v>42810</c:v>
                </c:pt>
                <c:pt idx="119">
                  <c:v>42809</c:v>
                </c:pt>
                <c:pt idx="120">
                  <c:v>42808</c:v>
                </c:pt>
                <c:pt idx="121">
                  <c:v>42807</c:v>
                </c:pt>
                <c:pt idx="122">
                  <c:v>42804</c:v>
                </c:pt>
                <c:pt idx="123">
                  <c:v>42803</c:v>
                </c:pt>
                <c:pt idx="124">
                  <c:v>42802</c:v>
                </c:pt>
                <c:pt idx="125">
                  <c:v>42801</c:v>
                </c:pt>
                <c:pt idx="126">
                  <c:v>42800</c:v>
                </c:pt>
                <c:pt idx="127">
                  <c:v>42797</c:v>
                </c:pt>
                <c:pt idx="128">
                  <c:v>42796</c:v>
                </c:pt>
                <c:pt idx="129">
                  <c:v>42795</c:v>
                </c:pt>
                <c:pt idx="130">
                  <c:v>42794</c:v>
                </c:pt>
                <c:pt idx="131">
                  <c:v>42793</c:v>
                </c:pt>
                <c:pt idx="132">
                  <c:v>42790</c:v>
                </c:pt>
                <c:pt idx="133">
                  <c:v>42789</c:v>
                </c:pt>
                <c:pt idx="134">
                  <c:v>42788</c:v>
                </c:pt>
                <c:pt idx="135">
                  <c:v>42787</c:v>
                </c:pt>
                <c:pt idx="136">
                  <c:v>42783</c:v>
                </c:pt>
                <c:pt idx="137">
                  <c:v>42782</c:v>
                </c:pt>
                <c:pt idx="138">
                  <c:v>42781</c:v>
                </c:pt>
                <c:pt idx="139">
                  <c:v>42780</c:v>
                </c:pt>
                <c:pt idx="140">
                  <c:v>42779</c:v>
                </c:pt>
                <c:pt idx="141">
                  <c:v>42776</c:v>
                </c:pt>
                <c:pt idx="142">
                  <c:v>42775</c:v>
                </c:pt>
                <c:pt idx="143">
                  <c:v>42774</c:v>
                </c:pt>
                <c:pt idx="144">
                  <c:v>42773</c:v>
                </c:pt>
                <c:pt idx="145">
                  <c:v>42772</c:v>
                </c:pt>
                <c:pt idx="146">
                  <c:v>42769</c:v>
                </c:pt>
                <c:pt idx="147">
                  <c:v>42768</c:v>
                </c:pt>
                <c:pt idx="148">
                  <c:v>42767</c:v>
                </c:pt>
                <c:pt idx="149">
                  <c:v>42766</c:v>
                </c:pt>
                <c:pt idx="150">
                  <c:v>42765</c:v>
                </c:pt>
                <c:pt idx="151">
                  <c:v>42762</c:v>
                </c:pt>
                <c:pt idx="152">
                  <c:v>42761</c:v>
                </c:pt>
                <c:pt idx="153">
                  <c:v>42760</c:v>
                </c:pt>
                <c:pt idx="154">
                  <c:v>42759</c:v>
                </c:pt>
                <c:pt idx="155">
                  <c:v>42758</c:v>
                </c:pt>
                <c:pt idx="156">
                  <c:v>42755</c:v>
                </c:pt>
                <c:pt idx="157">
                  <c:v>42754</c:v>
                </c:pt>
                <c:pt idx="158">
                  <c:v>42753</c:v>
                </c:pt>
                <c:pt idx="159">
                  <c:v>42752</c:v>
                </c:pt>
                <c:pt idx="160">
                  <c:v>42748</c:v>
                </c:pt>
                <c:pt idx="161">
                  <c:v>42747</c:v>
                </c:pt>
                <c:pt idx="162">
                  <c:v>42746</c:v>
                </c:pt>
                <c:pt idx="163">
                  <c:v>42745</c:v>
                </c:pt>
                <c:pt idx="164">
                  <c:v>42744</c:v>
                </c:pt>
                <c:pt idx="165">
                  <c:v>42741</c:v>
                </c:pt>
                <c:pt idx="166">
                  <c:v>42740</c:v>
                </c:pt>
                <c:pt idx="167">
                  <c:v>42739</c:v>
                </c:pt>
                <c:pt idx="168">
                  <c:v>42738</c:v>
                </c:pt>
              </c:numCache>
            </c:numRef>
          </c:cat>
          <c:val>
            <c:numRef>
              <c:f>Sheet1!$O$3:$O$171</c:f>
              <c:numCache>
                <c:formatCode>0%</c:formatCode>
                <c:ptCount val="169"/>
                <c:pt idx="0">
                  <c:v>8.7249741646301615E-2</c:v>
                </c:pt>
                <c:pt idx="1">
                  <c:v>8.3774808289868385E-2</c:v>
                </c:pt>
                <c:pt idx="2">
                  <c:v>7.873639554898948E-2</c:v>
                </c:pt>
                <c:pt idx="3">
                  <c:v>7.5364734921542942E-2</c:v>
                </c:pt>
                <c:pt idx="4">
                  <c:v>7.4479329641640168E-2</c:v>
                </c:pt>
                <c:pt idx="5">
                  <c:v>7.6095452090980675E-2</c:v>
                </c:pt>
                <c:pt idx="6">
                  <c:v>7.0431460988444217E-2</c:v>
                </c:pt>
                <c:pt idx="7">
                  <c:v>7.654336010861762E-2</c:v>
                </c:pt>
                <c:pt idx="8">
                  <c:v>8.2965568489118402E-2</c:v>
                </c:pt>
                <c:pt idx="9">
                  <c:v>7.4202855336268358E-2</c:v>
                </c:pt>
                <c:pt idx="10">
                  <c:v>7.2151150810791487E-2</c:v>
                </c:pt>
                <c:pt idx="11">
                  <c:v>7.5433534300197724E-2</c:v>
                </c:pt>
                <c:pt idx="12">
                  <c:v>8.9113315965050566E-2</c:v>
                </c:pt>
                <c:pt idx="13">
                  <c:v>8.4213385913540773E-2</c:v>
                </c:pt>
                <c:pt idx="14">
                  <c:v>8.7136205483953733E-2</c:v>
                </c:pt>
                <c:pt idx="15">
                  <c:v>7.7526243451782051E-2</c:v>
                </c:pt>
                <c:pt idx="16">
                  <c:v>7.7826436600758608E-2</c:v>
                </c:pt>
                <c:pt idx="17">
                  <c:v>8.8342330779555223E-2</c:v>
                </c:pt>
                <c:pt idx="18">
                  <c:v>8.6601966768476091E-2</c:v>
                </c:pt>
                <c:pt idx="19">
                  <c:v>9.232100719540326E-2</c:v>
                </c:pt>
                <c:pt idx="20">
                  <c:v>9.0591004832358157E-2</c:v>
                </c:pt>
                <c:pt idx="21">
                  <c:v>8.9810591038225196E-2</c:v>
                </c:pt>
                <c:pt idx="22">
                  <c:v>9.0233012348138075E-2</c:v>
                </c:pt>
                <c:pt idx="23">
                  <c:v>9.2247395297756274E-2</c:v>
                </c:pt>
                <c:pt idx="24">
                  <c:v>9.0334664535015374E-2</c:v>
                </c:pt>
                <c:pt idx="25">
                  <c:v>8.9608367025876934E-2</c:v>
                </c:pt>
                <c:pt idx="26">
                  <c:v>9.2552302751051752E-2</c:v>
                </c:pt>
                <c:pt idx="27">
                  <c:v>8.8211263298021203E-2</c:v>
                </c:pt>
                <c:pt idx="28">
                  <c:v>9.241823972198171E-2</c:v>
                </c:pt>
                <c:pt idx="29">
                  <c:v>8.612071486924977E-2</c:v>
                </c:pt>
                <c:pt idx="30">
                  <c:v>8.8631131026427612E-2</c:v>
                </c:pt>
                <c:pt idx="31">
                  <c:v>8.4213385913540773E-2</c:v>
                </c:pt>
                <c:pt idx="32">
                  <c:v>8.4809008799838326E-2</c:v>
                </c:pt>
                <c:pt idx="33">
                  <c:v>8.1706947450631784E-2</c:v>
                </c:pt>
                <c:pt idx="34">
                  <c:v>8.3842674629126757E-2</c:v>
                </c:pt>
                <c:pt idx="35">
                  <c:v>8.3282310810547822E-2</c:v>
                </c:pt>
                <c:pt idx="36">
                  <c:v>7.8540015309703337E-2</c:v>
                </c:pt>
                <c:pt idx="37">
                  <c:v>7.6829066593280704E-2</c:v>
                </c:pt>
                <c:pt idx="38">
                  <c:v>7.0762935510870317E-2</c:v>
                </c:pt>
                <c:pt idx="39">
                  <c:v>7.4509776190366583E-2</c:v>
                </c:pt>
                <c:pt idx="40">
                  <c:v>7.8910726594117353E-2</c:v>
                </c:pt>
                <c:pt idx="41">
                  <c:v>7.2489942326379397E-2</c:v>
                </c:pt>
                <c:pt idx="42">
                  <c:v>8.1955479681446564E-2</c:v>
                </c:pt>
                <c:pt idx="43">
                  <c:v>8.3563204776218702E-2</c:v>
                </c:pt>
                <c:pt idx="44">
                  <c:v>7.8337643975344928E-2</c:v>
                </c:pt>
                <c:pt idx="45">
                  <c:v>7.3418169203846251E-2</c:v>
                </c:pt>
                <c:pt idx="46">
                  <c:v>8.3422708686046843E-2</c:v>
                </c:pt>
                <c:pt idx="47">
                  <c:v>7.7192559099206193E-2</c:v>
                </c:pt>
                <c:pt idx="48">
                  <c:v>8.4401516120268916E-2</c:v>
                </c:pt>
                <c:pt idx="49">
                  <c:v>8.2151368847366291E-2</c:v>
                </c:pt>
                <c:pt idx="50">
                  <c:v>8.0511625769094319E-2</c:v>
                </c:pt>
                <c:pt idx="51">
                  <c:v>8.0581898367848792E-2</c:v>
                </c:pt>
                <c:pt idx="52">
                  <c:v>8.7869918200927044E-2</c:v>
                </c:pt>
                <c:pt idx="53">
                  <c:v>9.5179103296104017E-2</c:v>
                </c:pt>
                <c:pt idx="54">
                  <c:v>8.94575092876706E-2</c:v>
                </c:pt>
                <c:pt idx="55">
                  <c:v>9.127507003197266E-2</c:v>
                </c:pt>
                <c:pt idx="56">
                  <c:v>9.1731768262871327E-2</c:v>
                </c:pt>
                <c:pt idx="57">
                  <c:v>9.0278191097861393E-2</c:v>
                </c:pt>
                <c:pt idx="58">
                  <c:v>8.6433528603746757E-2</c:v>
                </c:pt>
                <c:pt idx="59">
                  <c:v>8.3496418798366889E-2</c:v>
                </c:pt>
                <c:pt idx="60">
                  <c:v>7.268740292707232E-2</c:v>
                </c:pt>
                <c:pt idx="61">
                  <c:v>7.3701469429013233E-2</c:v>
                </c:pt>
                <c:pt idx="62">
                  <c:v>7.3591518102241071E-2</c:v>
                </c:pt>
                <c:pt idx="63">
                  <c:v>7.9596265013831324E-2</c:v>
                </c:pt>
                <c:pt idx="64">
                  <c:v>8.1475553680310009E-2</c:v>
                </c:pt>
                <c:pt idx="65">
                  <c:v>7.8853320117566961E-2</c:v>
                </c:pt>
                <c:pt idx="66">
                  <c:v>6.8178809241371985E-2</c:v>
                </c:pt>
                <c:pt idx="67">
                  <c:v>6.5374338352299555E-2</c:v>
                </c:pt>
                <c:pt idx="68">
                  <c:v>6.5639026896873842E-2</c:v>
                </c:pt>
                <c:pt idx="69">
                  <c:v>6.520791358837319E-2</c:v>
                </c:pt>
                <c:pt idx="70">
                  <c:v>6.296557438199879E-2</c:v>
                </c:pt>
                <c:pt idx="71">
                  <c:v>6.0695931496443922E-2</c:v>
                </c:pt>
                <c:pt idx="72">
                  <c:v>6.2756868201212068E-2</c:v>
                </c:pt>
                <c:pt idx="73">
                  <c:v>5.7052068901914721E-2</c:v>
                </c:pt>
                <c:pt idx="74">
                  <c:v>4.9091327663989492E-2</c:v>
                </c:pt>
                <c:pt idx="75">
                  <c:v>4.6513192489563204E-2</c:v>
                </c:pt>
                <c:pt idx="76">
                  <c:v>5.5425633911876604E-2</c:v>
                </c:pt>
                <c:pt idx="77">
                  <c:v>5.8515467534255627E-2</c:v>
                </c:pt>
                <c:pt idx="78">
                  <c:v>5.2857123775434944E-2</c:v>
                </c:pt>
                <c:pt idx="79">
                  <c:v>5.6444365610800018E-2</c:v>
                </c:pt>
                <c:pt idx="80">
                  <c:v>5.9993352830910229E-2</c:v>
                </c:pt>
                <c:pt idx="81">
                  <c:v>5.9676512294807527E-2</c:v>
                </c:pt>
                <c:pt idx="82">
                  <c:v>6.036180517783829E-2</c:v>
                </c:pt>
                <c:pt idx="83">
                  <c:v>6.3957100616414797E-2</c:v>
                </c:pt>
                <c:pt idx="84">
                  <c:v>5.9139769105160056E-2</c:v>
                </c:pt>
                <c:pt idx="85">
                  <c:v>5.4801234126298892E-2</c:v>
                </c:pt>
                <c:pt idx="86">
                  <c:v>5.6113480376413616E-2</c:v>
                </c:pt>
                <c:pt idx="87">
                  <c:v>5.7726459956207954E-2</c:v>
                </c:pt>
                <c:pt idx="88">
                  <c:v>6.037943471169771E-2</c:v>
                </c:pt>
                <c:pt idx="89">
                  <c:v>6.4619362158554239E-2</c:v>
                </c:pt>
                <c:pt idx="90">
                  <c:v>6.2427652616271923E-2</c:v>
                </c:pt>
                <c:pt idx="91">
                  <c:v>6.3764305212704597E-2</c:v>
                </c:pt>
                <c:pt idx="92">
                  <c:v>5.7057961782313482E-2</c:v>
                </c:pt>
                <c:pt idx="93">
                  <c:v>4.4427211043100767E-2</c:v>
                </c:pt>
                <c:pt idx="94">
                  <c:v>4.6215994888122669E-2</c:v>
                </c:pt>
                <c:pt idx="95">
                  <c:v>3.8305097596903037E-2</c:v>
                </c:pt>
                <c:pt idx="96">
                  <c:v>3.9326579306679044E-2</c:v>
                </c:pt>
                <c:pt idx="97">
                  <c:v>4.3726449349023255E-2</c:v>
                </c:pt>
                <c:pt idx="98">
                  <c:v>3.4811699881887037E-2</c:v>
                </c:pt>
                <c:pt idx="99">
                  <c:v>4.1357265892067119E-2</c:v>
                </c:pt>
                <c:pt idx="100">
                  <c:v>4.4910230806446405E-2</c:v>
                </c:pt>
                <c:pt idx="101">
                  <c:v>4.3975325331194748E-2</c:v>
                </c:pt>
                <c:pt idx="102">
                  <c:v>4.1712999438801246E-2</c:v>
                </c:pt>
                <c:pt idx="103">
                  <c:v>4.1265582494530939E-2</c:v>
                </c:pt>
                <c:pt idx="104">
                  <c:v>3.9504004114016E-2</c:v>
                </c:pt>
                <c:pt idx="105">
                  <c:v>4.0738906308898093E-2</c:v>
                </c:pt>
                <c:pt idx="106">
                  <c:v>4.2053951677202051E-2</c:v>
                </c:pt>
                <c:pt idx="107">
                  <c:v>4.4126379498747648E-2</c:v>
                </c:pt>
                <c:pt idx="108">
                  <c:v>4.5164410380976516E-2</c:v>
                </c:pt>
                <c:pt idx="109">
                  <c:v>4.5217151660544852E-2</c:v>
                </c:pt>
                <c:pt idx="110">
                  <c:v>4.5674439179482995E-2</c:v>
                </c:pt>
                <c:pt idx="111">
                  <c:v>4.0080818890374514E-2</c:v>
                </c:pt>
                <c:pt idx="112">
                  <c:v>4.1932411018979154E-2</c:v>
                </c:pt>
                <c:pt idx="113">
                  <c:v>4.4798266078871496E-2</c:v>
                </c:pt>
                <c:pt idx="114">
                  <c:v>4.4479952322668881E-2</c:v>
                </c:pt>
                <c:pt idx="115">
                  <c:v>4.2508931151317597E-2</c:v>
                </c:pt>
                <c:pt idx="116">
                  <c:v>5.0849664960284979E-2</c:v>
                </c:pt>
                <c:pt idx="117">
                  <c:v>5.3919315467298556E-2</c:v>
                </c:pt>
                <c:pt idx="118">
                  <c:v>5.1912249510841724E-2</c:v>
                </c:pt>
                <c:pt idx="119">
                  <c:v>5.4416036177571403E-2</c:v>
                </c:pt>
                <c:pt idx="120">
                  <c:v>4.2310291974545056E-2</c:v>
                </c:pt>
                <c:pt idx="121">
                  <c:v>4.6161534851771435E-2</c:v>
                </c:pt>
                <c:pt idx="122">
                  <c:v>4.4547229373887109E-2</c:v>
                </c:pt>
                <c:pt idx="123">
                  <c:v>3.8629991736217395E-2</c:v>
                </c:pt>
                <c:pt idx="124">
                  <c:v>3.9736232709061126E-2</c:v>
                </c:pt>
                <c:pt idx="125">
                  <c:v>4.0412195198127332E-2</c:v>
                </c:pt>
                <c:pt idx="126">
                  <c:v>4.4433103923499306E-2</c:v>
                </c:pt>
                <c:pt idx="127">
                  <c:v>4.6745912157974523E-2</c:v>
                </c:pt>
                <c:pt idx="128">
                  <c:v>4.9031858679299489E-2</c:v>
                </c:pt>
                <c:pt idx="129">
                  <c:v>5.3953248636927409E-2</c:v>
                </c:pt>
                <c:pt idx="130">
                  <c:v>4.1755575499681674E-2</c:v>
                </c:pt>
                <c:pt idx="131">
                  <c:v>4.5789399454594149E-2</c:v>
                </c:pt>
                <c:pt idx="132">
                  <c:v>4.6902859205926406E-2</c:v>
                </c:pt>
                <c:pt idx="133">
                  <c:v>4.3047736849104234E-2</c:v>
                </c:pt>
                <c:pt idx="134">
                  <c:v>4.3896311626515416E-2</c:v>
                </c:pt>
                <c:pt idx="135">
                  <c:v>4.5519751069017733E-2</c:v>
                </c:pt>
                <c:pt idx="136">
                  <c:v>3.8760077071018362E-2</c:v>
                </c:pt>
                <c:pt idx="137">
                  <c:v>3.3315252011976604E-2</c:v>
                </c:pt>
                <c:pt idx="138">
                  <c:v>3.2472177256271051E-2</c:v>
                </c:pt>
                <c:pt idx="139">
                  <c:v>2.5852262738393916E-2</c:v>
                </c:pt>
                <c:pt idx="140">
                  <c:v>2.3603097612224344E-2</c:v>
                </c:pt>
                <c:pt idx="141">
                  <c:v>1.852559543136767E-2</c:v>
                </c:pt>
                <c:pt idx="142">
                  <c:v>1.443313731648832E-2</c:v>
                </c:pt>
                <c:pt idx="143">
                  <c:v>8.2901532522117183E-3</c:v>
                </c:pt>
                <c:pt idx="144">
                  <c:v>6.298752536148422E-3</c:v>
                </c:pt>
                <c:pt idx="145">
                  <c:v>2.2989108582016637E-3</c:v>
                </c:pt>
                <c:pt idx="146">
                  <c:v>5.9372734310254582E-3</c:v>
                </c:pt>
                <c:pt idx="147">
                  <c:v>2.7716180808501356E-4</c:v>
                </c:pt>
                <c:pt idx="148">
                  <c:v>-1.6270242780779265E-3</c:v>
                </c:pt>
                <c:pt idx="149">
                  <c:v>4.0410427334007792E-3</c:v>
                </c:pt>
                <c:pt idx="150">
                  <c:v>5.4961422258470449E-3</c:v>
                </c:pt>
                <c:pt idx="151">
                  <c:v>7.9968842377038385E-3</c:v>
                </c:pt>
                <c:pt idx="152">
                  <c:v>1.1007262189373979E-2</c:v>
                </c:pt>
                <c:pt idx="153">
                  <c:v>1.4372096897025122E-2</c:v>
                </c:pt>
                <c:pt idx="154">
                  <c:v>8.9153878625127803E-3</c:v>
                </c:pt>
                <c:pt idx="155">
                  <c:v>1.7062344121034911E-3</c:v>
                </c:pt>
                <c:pt idx="156">
                  <c:v>3.7752247200832922E-3</c:v>
                </c:pt>
                <c:pt idx="157">
                  <c:v>-2.863448800396462E-4</c:v>
                </c:pt>
                <c:pt idx="158">
                  <c:v>4.7682241745989895E-3</c:v>
                </c:pt>
                <c:pt idx="159">
                  <c:v>2.7637609069850466E-3</c:v>
                </c:pt>
                <c:pt idx="160">
                  <c:v>-7.5959228339106399E-4</c:v>
                </c:pt>
                <c:pt idx="161">
                  <c:v>-1.6664083620759884E-3</c:v>
                </c:pt>
                <c:pt idx="162">
                  <c:v>3.5342550191130861E-4</c:v>
                </c:pt>
                <c:pt idx="163">
                  <c:v>-2.6989883299360917E-3</c:v>
                </c:pt>
                <c:pt idx="164">
                  <c:v>-1.6381225361621343E-3</c:v>
                </c:pt>
                <c:pt idx="165">
                  <c:v>4.956108844643925E-3</c:v>
                </c:pt>
                <c:pt idx="166">
                  <c:v>3.8332204846736051E-3</c:v>
                </c:pt>
                <c:pt idx="167">
                  <c:v>7.0268670167430436E-3</c:v>
                </c:pt>
                <c:pt idx="168">
                  <c:v>0</c:v>
                </c:pt>
              </c:numCache>
            </c:numRef>
          </c:val>
          <c:smooth val="0"/>
        </c:ser>
        <c:dLbls>
          <c:showLegendKey val="0"/>
          <c:showVal val="0"/>
          <c:showCatName val="0"/>
          <c:showSerName val="0"/>
          <c:showPercent val="0"/>
          <c:showBubbleSize val="0"/>
        </c:dLbls>
        <c:smooth val="0"/>
        <c:axId val="210321696"/>
        <c:axId val="210322256"/>
      </c:lineChart>
      <c:dateAx>
        <c:axId val="210321696"/>
        <c:scaling>
          <c:orientation val="minMax"/>
        </c:scaling>
        <c:delete val="0"/>
        <c:axPos val="b"/>
        <c:numFmt formatCode="mmm\-yy" sourceLinked="0"/>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322256"/>
        <c:crosses val="autoZero"/>
        <c:auto val="1"/>
        <c:lblOffset val="100"/>
        <c:baseTimeUnit val="days"/>
        <c:majorUnit val="1"/>
        <c:majorTimeUnit val="months"/>
      </c:dateAx>
      <c:valAx>
        <c:axId val="210322256"/>
        <c:scaling>
          <c:orientation val="minMax"/>
        </c:scaling>
        <c:delete val="0"/>
        <c:axPos val="l"/>
        <c:numFmt formatCode="0%"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321696"/>
        <c:crosses val="autoZero"/>
        <c:crossBetween val="between"/>
      </c:valAx>
      <c:spPr>
        <a:noFill/>
        <a:ln w="25400">
          <a:noFill/>
        </a:ln>
        <a:effectLst/>
      </c:spPr>
    </c:plotArea>
    <c:legend>
      <c:legendPos val="r"/>
      <c:layout>
        <c:manualLayout>
          <c:xMode val="edge"/>
          <c:yMode val="edge"/>
          <c:x val="0.10522308089799401"/>
          <c:y val="7.8084166844009331E-2"/>
          <c:w val="0.23594005825101258"/>
          <c:h val="0.28322338086117615"/>
        </c:manualLayout>
      </c:layout>
      <c:overlay val="1"/>
      <c:spPr>
        <a:noFill/>
        <a:ln>
          <a:solidFill>
            <a:schemeClr val="tx1"/>
          </a:solid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userShapes r:id="rId4"/>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Sheet2!$S$2</c:f>
              <c:strCache>
                <c:ptCount val="1"/>
                <c:pt idx="0">
                  <c:v>SP 500</c:v>
                </c:pt>
              </c:strCache>
            </c:strRef>
          </c:tx>
          <c:spPr>
            <a:ln w="28575" cap="rnd">
              <a:solidFill>
                <a:schemeClr val="accent1"/>
              </a:solidFill>
              <a:round/>
            </a:ln>
            <a:effectLst/>
          </c:spPr>
          <c:marker>
            <c:symbol val="none"/>
          </c:marker>
          <c:cat>
            <c:numRef>
              <c:f>Sheet2!$R$3:$R$254</c:f>
              <c:numCache>
                <c:formatCode>m/d/yyyy</c:formatCode>
                <c:ptCount val="252"/>
                <c:pt idx="0">
                  <c:v>42734</c:v>
                </c:pt>
                <c:pt idx="1">
                  <c:v>42733</c:v>
                </c:pt>
                <c:pt idx="2">
                  <c:v>42732</c:v>
                </c:pt>
                <c:pt idx="3">
                  <c:v>42731</c:v>
                </c:pt>
                <c:pt idx="4">
                  <c:v>42727</c:v>
                </c:pt>
                <c:pt idx="5">
                  <c:v>42726</c:v>
                </c:pt>
                <c:pt idx="6">
                  <c:v>42725</c:v>
                </c:pt>
                <c:pt idx="7">
                  <c:v>42724</c:v>
                </c:pt>
                <c:pt idx="8">
                  <c:v>42723</c:v>
                </c:pt>
                <c:pt idx="9">
                  <c:v>42720</c:v>
                </c:pt>
                <c:pt idx="10">
                  <c:v>42719</c:v>
                </c:pt>
                <c:pt idx="11">
                  <c:v>42718</c:v>
                </c:pt>
                <c:pt idx="12">
                  <c:v>42717</c:v>
                </c:pt>
                <c:pt idx="13">
                  <c:v>42716</c:v>
                </c:pt>
                <c:pt idx="14">
                  <c:v>42713</c:v>
                </c:pt>
                <c:pt idx="15">
                  <c:v>42712</c:v>
                </c:pt>
                <c:pt idx="16">
                  <c:v>42711</c:v>
                </c:pt>
                <c:pt idx="17">
                  <c:v>42710</c:v>
                </c:pt>
                <c:pt idx="18">
                  <c:v>42709</c:v>
                </c:pt>
                <c:pt idx="19">
                  <c:v>42706</c:v>
                </c:pt>
                <c:pt idx="20">
                  <c:v>42705</c:v>
                </c:pt>
                <c:pt idx="21">
                  <c:v>42704</c:v>
                </c:pt>
                <c:pt idx="22">
                  <c:v>42703</c:v>
                </c:pt>
                <c:pt idx="23">
                  <c:v>42702</c:v>
                </c:pt>
                <c:pt idx="24">
                  <c:v>42699</c:v>
                </c:pt>
                <c:pt idx="25">
                  <c:v>42697</c:v>
                </c:pt>
                <c:pt idx="26">
                  <c:v>42696</c:v>
                </c:pt>
                <c:pt idx="27">
                  <c:v>42695</c:v>
                </c:pt>
                <c:pt idx="28">
                  <c:v>42692</c:v>
                </c:pt>
                <c:pt idx="29">
                  <c:v>42691</c:v>
                </c:pt>
                <c:pt idx="30">
                  <c:v>42690</c:v>
                </c:pt>
                <c:pt idx="31">
                  <c:v>42689</c:v>
                </c:pt>
                <c:pt idx="32">
                  <c:v>42688</c:v>
                </c:pt>
                <c:pt idx="33">
                  <c:v>42685</c:v>
                </c:pt>
                <c:pt idx="34">
                  <c:v>42684</c:v>
                </c:pt>
                <c:pt idx="35">
                  <c:v>42683</c:v>
                </c:pt>
                <c:pt idx="36">
                  <c:v>42682</c:v>
                </c:pt>
                <c:pt idx="37">
                  <c:v>42681</c:v>
                </c:pt>
                <c:pt idx="38">
                  <c:v>42678</c:v>
                </c:pt>
                <c:pt idx="39">
                  <c:v>42677</c:v>
                </c:pt>
                <c:pt idx="40">
                  <c:v>42676</c:v>
                </c:pt>
                <c:pt idx="41">
                  <c:v>42675</c:v>
                </c:pt>
                <c:pt idx="42">
                  <c:v>42674</c:v>
                </c:pt>
                <c:pt idx="43">
                  <c:v>42671</c:v>
                </c:pt>
                <c:pt idx="44">
                  <c:v>42670</c:v>
                </c:pt>
                <c:pt idx="45">
                  <c:v>42669</c:v>
                </c:pt>
                <c:pt idx="46">
                  <c:v>42668</c:v>
                </c:pt>
                <c:pt idx="47">
                  <c:v>42667</c:v>
                </c:pt>
                <c:pt idx="48">
                  <c:v>42664</c:v>
                </c:pt>
                <c:pt idx="49">
                  <c:v>42663</c:v>
                </c:pt>
                <c:pt idx="50">
                  <c:v>42662</c:v>
                </c:pt>
                <c:pt idx="51">
                  <c:v>42661</c:v>
                </c:pt>
                <c:pt idx="52">
                  <c:v>42660</c:v>
                </c:pt>
                <c:pt idx="53">
                  <c:v>42657</c:v>
                </c:pt>
                <c:pt idx="54">
                  <c:v>42656</c:v>
                </c:pt>
                <c:pt idx="55">
                  <c:v>42655</c:v>
                </c:pt>
                <c:pt idx="56">
                  <c:v>42654</c:v>
                </c:pt>
                <c:pt idx="57">
                  <c:v>42653</c:v>
                </c:pt>
                <c:pt idx="58">
                  <c:v>42650</c:v>
                </c:pt>
                <c:pt idx="59">
                  <c:v>42649</c:v>
                </c:pt>
                <c:pt idx="60">
                  <c:v>42648</c:v>
                </c:pt>
                <c:pt idx="61">
                  <c:v>42647</c:v>
                </c:pt>
                <c:pt idx="62">
                  <c:v>42646</c:v>
                </c:pt>
                <c:pt idx="63">
                  <c:v>42643</c:v>
                </c:pt>
                <c:pt idx="64">
                  <c:v>42642</c:v>
                </c:pt>
                <c:pt idx="65">
                  <c:v>42641</c:v>
                </c:pt>
                <c:pt idx="66">
                  <c:v>42640</c:v>
                </c:pt>
                <c:pt idx="67">
                  <c:v>42639</c:v>
                </c:pt>
                <c:pt idx="68">
                  <c:v>42636</c:v>
                </c:pt>
                <c:pt idx="69">
                  <c:v>42635</c:v>
                </c:pt>
                <c:pt idx="70">
                  <c:v>42634</c:v>
                </c:pt>
                <c:pt idx="71">
                  <c:v>42633</c:v>
                </c:pt>
                <c:pt idx="72">
                  <c:v>42632</c:v>
                </c:pt>
                <c:pt idx="73">
                  <c:v>42629</c:v>
                </c:pt>
                <c:pt idx="74">
                  <c:v>42628</c:v>
                </c:pt>
                <c:pt idx="75">
                  <c:v>42627</c:v>
                </c:pt>
                <c:pt idx="76">
                  <c:v>42626</c:v>
                </c:pt>
                <c:pt idx="77">
                  <c:v>42625</c:v>
                </c:pt>
                <c:pt idx="78">
                  <c:v>42622</c:v>
                </c:pt>
                <c:pt idx="79">
                  <c:v>42621</c:v>
                </c:pt>
                <c:pt idx="80">
                  <c:v>42620</c:v>
                </c:pt>
                <c:pt idx="81">
                  <c:v>42619</c:v>
                </c:pt>
                <c:pt idx="82">
                  <c:v>42615</c:v>
                </c:pt>
                <c:pt idx="83">
                  <c:v>42614</c:v>
                </c:pt>
                <c:pt idx="84">
                  <c:v>42613</c:v>
                </c:pt>
                <c:pt idx="85">
                  <c:v>42612</c:v>
                </c:pt>
                <c:pt idx="86">
                  <c:v>42611</c:v>
                </c:pt>
                <c:pt idx="87">
                  <c:v>42608</c:v>
                </c:pt>
                <c:pt idx="88">
                  <c:v>42607</c:v>
                </c:pt>
                <c:pt idx="89">
                  <c:v>42606</c:v>
                </c:pt>
                <c:pt idx="90">
                  <c:v>42605</c:v>
                </c:pt>
                <c:pt idx="91">
                  <c:v>42604</c:v>
                </c:pt>
                <c:pt idx="92">
                  <c:v>42601</c:v>
                </c:pt>
                <c:pt idx="93">
                  <c:v>42600</c:v>
                </c:pt>
                <c:pt idx="94">
                  <c:v>42599</c:v>
                </c:pt>
                <c:pt idx="95">
                  <c:v>42598</c:v>
                </c:pt>
                <c:pt idx="96">
                  <c:v>42597</c:v>
                </c:pt>
                <c:pt idx="97">
                  <c:v>42594</c:v>
                </c:pt>
                <c:pt idx="98">
                  <c:v>42593</c:v>
                </c:pt>
                <c:pt idx="99">
                  <c:v>42592</c:v>
                </c:pt>
                <c:pt idx="100">
                  <c:v>42591</c:v>
                </c:pt>
                <c:pt idx="101">
                  <c:v>42590</c:v>
                </c:pt>
                <c:pt idx="102">
                  <c:v>42587</c:v>
                </c:pt>
                <c:pt idx="103">
                  <c:v>42586</c:v>
                </c:pt>
                <c:pt idx="104">
                  <c:v>42585</c:v>
                </c:pt>
                <c:pt idx="105">
                  <c:v>42584</c:v>
                </c:pt>
                <c:pt idx="106">
                  <c:v>42583</c:v>
                </c:pt>
                <c:pt idx="107">
                  <c:v>42580</c:v>
                </c:pt>
                <c:pt idx="108">
                  <c:v>42579</c:v>
                </c:pt>
                <c:pt idx="109">
                  <c:v>42578</c:v>
                </c:pt>
                <c:pt idx="110">
                  <c:v>42577</c:v>
                </c:pt>
                <c:pt idx="111">
                  <c:v>42576</c:v>
                </c:pt>
                <c:pt idx="112">
                  <c:v>42573</c:v>
                </c:pt>
                <c:pt idx="113">
                  <c:v>42572</c:v>
                </c:pt>
                <c:pt idx="114">
                  <c:v>42571</c:v>
                </c:pt>
                <c:pt idx="115">
                  <c:v>42570</c:v>
                </c:pt>
                <c:pt idx="116">
                  <c:v>42569</c:v>
                </c:pt>
                <c:pt idx="117">
                  <c:v>42566</c:v>
                </c:pt>
                <c:pt idx="118">
                  <c:v>42565</c:v>
                </c:pt>
                <c:pt idx="119">
                  <c:v>42564</c:v>
                </c:pt>
                <c:pt idx="120">
                  <c:v>42563</c:v>
                </c:pt>
                <c:pt idx="121">
                  <c:v>42562</c:v>
                </c:pt>
                <c:pt idx="122">
                  <c:v>42559</c:v>
                </c:pt>
                <c:pt idx="123">
                  <c:v>42558</c:v>
                </c:pt>
                <c:pt idx="124">
                  <c:v>42557</c:v>
                </c:pt>
                <c:pt idx="125">
                  <c:v>42556</c:v>
                </c:pt>
                <c:pt idx="126">
                  <c:v>42552</c:v>
                </c:pt>
                <c:pt idx="127">
                  <c:v>42551</c:v>
                </c:pt>
                <c:pt idx="128">
                  <c:v>42550</c:v>
                </c:pt>
                <c:pt idx="129">
                  <c:v>42549</c:v>
                </c:pt>
                <c:pt idx="130">
                  <c:v>42548</c:v>
                </c:pt>
                <c:pt idx="131">
                  <c:v>42545</c:v>
                </c:pt>
                <c:pt idx="132">
                  <c:v>42544</c:v>
                </c:pt>
                <c:pt idx="133">
                  <c:v>42543</c:v>
                </c:pt>
                <c:pt idx="134">
                  <c:v>42542</c:v>
                </c:pt>
                <c:pt idx="135">
                  <c:v>42541</c:v>
                </c:pt>
                <c:pt idx="136">
                  <c:v>42538</c:v>
                </c:pt>
                <c:pt idx="137">
                  <c:v>42537</c:v>
                </c:pt>
                <c:pt idx="138">
                  <c:v>42536</c:v>
                </c:pt>
                <c:pt idx="139">
                  <c:v>42535</c:v>
                </c:pt>
                <c:pt idx="140">
                  <c:v>42534</c:v>
                </c:pt>
                <c:pt idx="141">
                  <c:v>42531</c:v>
                </c:pt>
                <c:pt idx="142">
                  <c:v>42530</c:v>
                </c:pt>
                <c:pt idx="143">
                  <c:v>42529</c:v>
                </c:pt>
                <c:pt idx="144">
                  <c:v>42528</c:v>
                </c:pt>
                <c:pt idx="145">
                  <c:v>42527</c:v>
                </c:pt>
                <c:pt idx="146">
                  <c:v>42524</c:v>
                </c:pt>
                <c:pt idx="147">
                  <c:v>42523</c:v>
                </c:pt>
                <c:pt idx="148">
                  <c:v>42522</c:v>
                </c:pt>
                <c:pt idx="149">
                  <c:v>42521</c:v>
                </c:pt>
                <c:pt idx="150">
                  <c:v>42517</c:v>
                </c:pt>
                <c:pt idx="151">
                  <c:v>42516</c:v>
                </c:pt>
                <c:pt idx="152">
                  <c:v>42515</c:v>
                </c:pt>
                <c:pt idx="153">
                  <c:v>42514</c:v>
                </c:pt>
                <c:pt idx="154">
                  <c:v>42513</c:v>
                </c:pt>
                <c:pt idx="155">
                  <c:v>42510</c:v>
                </c:pt>
                <c:pt idx="156">
                  <c:v>42509</c:v>
                </c:pt>
                <c:pt idx="157">
                  <c:v>42508</c:v>
                </c:pt>
                <c:pt idx="158">
                  <c:v>42507</c:v>
                </c:pt>
                <c:pt idx="159">
                  <c:v>42506</c:v>
                </c:pt>
                <c:pt idx="160">
                  <c:v>42503</c:v>
                </c:pt>
                <c:pt idx="161">
                  <c:v>42502</c:v>
                </c:pt>
                <c:pt idx="162">
                  <c:v>42501</c:v>
                </c:pt>
                <c:pt idx="163">
                  <c:v>42500</c:v>
                </c:pt>
                <c:pt idx="164">
                  <c:v>42499</c:v>
                </c:pt>
                <c:pt idx="165">
                  <c:v>42496</c:v>
                </c:pt>
                <c:pt idx="166">
                  <c:v>42495</c:v>
                </c:pt>
                <c:pt idx="167">
                  <c:v>42494</c:v>
                </c:pt>
                <c:pt idx="168">
                  <c:v>42493</c:v>
                </c:pt>
                <c:pt idx="169">
                  <c:v>42492</c:v>
                </c:pt>
                <c:pt idx="170">
                  <c:v>42489</c:v>
                </c:pt>
                <c:pt idx="171">
                  <c:v>42488</c:v>
                </c:pt>
                <c:pt idx="172">
                  <c:v>42487</c:v>
                </c:pt>
                <c:pt idx="173">
                  <c:v>42486</c:v>
                </c:pt>
                <c:pt idx="174">
                  <c:v>42485</c:v>
                </c:pt>
                <c:pt idx="175">
                  <c:v>42482</c:v>
                </c:pt>
                <c:pt idx="176">
                  <c:v>42481</c:v>
                </c:pt>
                <c:pt idx="177">
                  <c:v>42480</c:v>
                </c:pt>
                <c:pt idx="178">
                  <c:v>42479</c:v>
                </c:pt>
                <c:pt idx="179">
                  <c:v>42478</c:v>
                </c:pt>
                <c:pt idx="180">
                  <c:v>42475</c:v>
                </c:pt>
                <c:pt idx="181">
                  <c:v>42474</c:v>
                </c:pt>
                <c:pt idx="182">
                  <c:v>42473</c:v>
                </c:pt>
                <c:pt idx="183">
                  <c:v>42472</c:v>
                </c:pt>
                <c:pt idx="184">
                  <c:v>42471</c:v>
                </c:pt>
                <c:pt idx="185">
                  <c:v>42468</c:v>
                </c:pt>
                <c:pt idx="186">
                  <c:v>42467</c:v>
                </c:pt>
                <c:pt idx="187">
                  <c:v>42466</c:v>
                </c:pt>
                <c:pt idx="188">
                  <c:v>42465</c:v>
                </c:pt>
                <c:pt idx="189">
                  <c:v>42464</c:v>
                </c:pt>
                <c:pt idx="190">
                  <c:v>42461</c:v>
                </c:pt>
                <c:pt idx="191">
                  <c:v>42460</c:v>
                </c:pt>
                <c:pt idx="192">
                  <c:v>42459</c:v>
                </c:pt>
                <c:pt idx="193">
                  <c:v>42458</c:v>
                </c:pt>
                <c:pt idx="194">
                  <c:v>42457</c:v>
                </c:pt>
                <c:pt idx="195">
                  <c:v>42453</c:v>
                </c:pt>
                <c:pt idx="196">
                  <c:v>42452</c:v>
                </c:pt>
                <c:pt idx="197">
                  <c:v>42451</c:v>
                </c:pt>
                <c:pt idx="198">
                  <c:v>42450</c:v>
                </c:pt>
                <c:pt idx="199">
                  <c:v>42447</c:v>
                </c:pt>
                <c:pt idx="200">
                  <c:v>42446</c:v>
                </c:pt>
                <c:pt idx="201">
                  <c:v>42445</c:v>
                </c:pt>
                <c:pt idx="202">
                  <c:v>42444</c:v>
                </c:pt>
                <c:pt idx="203">
                  <c:v>42443</c:v>
                </c:pt>
                <c:pt idx="204">
                  <c:v>42440</c:v>
                </c:pt>
                <c:pt idx="205">
                  <c:v>42439</c:v>
                </c:pt>
                <c:pt idx="206">
                  <c:v>42438</c:v>
                </c:pt>
                <c:pt idx="207">
                  <c:v>42437</c:v>
                </c:pt>
                <c:pt idx="208">
                  <c:v>42436</c:v>
                </c:pt>
                <c:pt idx="209">
                  <c:v>42433</c:v>
                </c:pt>
                <c:pt idx="210">
                  <c:v>42432</c:v>
                </c:pt>
                <c:pt idx="211">
                  <c:v>42431</c:v>
                </c:pt>
                <c:pt idx="212">
                  <c:v>42430</c:v>
                </c:pt>
                <c:pt idx="213">
                  <c:v>42429</c:v>
                </c:pt>
                <c:pt idx="214">
                  <c:v>42426</c:v>
                </c:pt>
                <c:pt idx="215">
                  <c:v>42425</c:v>
                </c:pt>
                <c:pt idx="216">
                  <c:v>42424</c:v>
                </c:pt>
                <c:pt idx="217">
                  <c:v>42423</c:v>
                </c:pt>
                <c:pt idx="218">
                  <c:v>42422</c:v>
                </c:pt>
                <c:pt idx="219">
                  <c:v>42419</c:v>
                </c:pt>
                <c:pt idx="220">
                  <c:v>42418</c:v>
                </c:pt>
                <c:pt idx="221">
                  <c:v>42417</c:v>
                </c:pt>
                <c:pt idx="222">
                  <c:v>42416</c:v>
                </c:pt>
                <c:pt idx="223">
                  <c:v>42412</c:v>
                </c:pt>
                <c:pt idx="224">
                  <c:v>42411</c:v>
                </c:pt>
                <c:pt idx="225">
                  <c:v>42410</c:v>
                </c:pt>
                <c:pt idx="226">
                  <c:v>42409</c:v>
                </c:pt>
                <c:pt idx="227">
                  <c:v>42408</c:v>
                </c:pt>
                <c:pt idx="228">
                  <c:v>42405</c:v>
                </c:pt>
                <c:pt idx="229">
                  <c:v>42404</c:v>
                </c:pt>
                <c:pt idx="230">
                  <c:v>42403</c:v>
                </c:pt>
                <c:pt idx="231">
                  <c:v>42402</c:v>
                </c:pt>
                <c:pt idx="232">
                  <c:v>42401</c:v>
                </c:pt>
                <c:pt idx="233">
                  <c:v>42398</c:v>
                </c:pt>
                <c:pt idx="234">
                  <c:v>42397</c:v>
                </c:pt>
                <c:pt idx="235">
                  <c:v>42396</c:v>
                </c:pt>
                <c:pt idx="236">
                  <c:v>42395</c:v>
                </c:pt>
                <c:pt idx="237">
                  <c:v>42394</c:v>
                </c:pt>
                <c:pt idx="238">
                  <c:v>42391</c:v>
                </c:pt>
                <c:pt idx="239">
                  <c:v>42390</c:v>
                </c:pt>
                <c:pt idx="240">
                  <c:v>42389</c:v>
                </c:pt>
                <c:pt idx="241">
                  <c:v>42388</c:v>
                </c:pt>
                <c:pt idx="242">
                  <c:v>42384</c:v>
                </c:pt>
                <c:pt idx="243">
                  <c:v>42383</c:v>
                </c:pt>
                <c:pt idx="244">
                  <c:v>42382</c:v>
                </c:pt>
                <c:pt idx="245">
                  <c:v>42381</c:v>
                </c:pt>
                <c:pt idx="246">
                  <c:v>42380</c:v>
                </c:pt>
                <c:pt idx="247">
                  <c:v>42377</c:v>
                </c:pt>
                <c:pt idx="248">
                  <c:v>42376</c:v>
                </c:pt>
                <c:pt idx="249">
                  <c:v>42375</c:v>
                </c:pt>
                <c:pt idx="250">
                  <c:v>42374</c:v>
                </c:pt>
                <c:pt idx="251">
                  <c:v>42373</c:v>
                </c:pt>
              </c:numCache>
            </c:numRef>
          </c:cat>
          <c:val>
            <c:numRef>
              <c:f>Sheet2!$S$3:$S$254</c:f>
              <c:numCache>
                <c:formatCode>0%</c:formatCode>
                <c:ptCount val="252"/>
                <c:pt idx="0">
                  <c:v>0.11237372432502268</c:v>
                </c:pt>
                <c:pt idx="1">
                  <c:v>0.11755587133445289</c:v>
                </c:pt>
                <c:pt idx="2">
                  <c:v>0.11788374588852557</c:v>
                </c:pt>
                <c:pt idx="3">
                  <c:v>0.1273041149523515</c:v>
                </c:pt>
                <c:pt idx="4">
                  <c:v>0.12477517315393549</c:v>
                </c:pt>
                <c:pt idx="5">
                  <c:v>0.12336907376307971</c:v>
                </c:pt>
                <c:pt idx="6">
                  <c:v>0.12546575179116193</c:v>
                </c:pt>
                <c:pt idx="7">
                  <c:v>0.12823825186569016</c:v>
                </c:pt>
                <c:pt idx="8">
                  <c:v>0.12414913596931432</c:v>
                </c:pt>
                <c:pt idx="9">
                  <c:v>0.1219332127632089</c:v>
                </c:pt>
                <c:pt idx="10">
                  <c:v>0.12390070851509938</c:v>
                </c:pt>
                <c:pt idx="11">
                  <c:v>0.11955322806634006</c:v>
                </c:pt>
                <c:pt idx="12">
                  <c:v>0.1287152325777825</c:v>
                </c:pt>
                <c:pt idx="13">
                  <c:v>0.12138165412936108</c:v>
                </c:pt>
                <c:pt idx="14">
                  <c:v>0.12265857124402535</c:v>
                </c:pt>
                <c:pt idx="15">
                  <c:v>0.11603047708008285</c:v>
                </c:pt>
                <c:pt idx="16">
                  <c:v>0.11362579869426526</c:v>
                </c:pt>
                <c:pt idx="17">
                  <c:v>9.9157334075303361E-2</c:v>
                </c:pt>
                <c:pt idx="18">
                  <c:v>9.5420985163912508E-2</c:v>
                </c:pt>
                <c:pt idx="19">
                  <c:v>8.908111653235018E-2</c:v>
                </c:pt>
                <c:pt idx="20">
                  <c:v>8.8648902447507227E-2</c:v>
                </c:pt>
                <c:pt idx="21">
                  <c:v>9.2489590889668349E-2</c:v>
                </c:pt>
                <c:pt idx="22">
                  <c:v>9.5396092733000204E-2</c:v>
                </c:pt>
                <c:pt idx="23">
                  <c:v>9.3935388987707702E-2</c:v>
                </c:pt>
                <c:pt idx="24">
                  <c:v>9.9713861258235337E-2</c:v>
                </c:pt>
                <c:pt idx="25">
                  <c:v>9.542595371299667E-2</c:v>
                </c:pt>
                <c:pt idx="26">
                  <c:v>9.4541502290500956E-2</c:v>
                </c:pt>
                <c:pt idx="27">
                  <c:v>9.2176472926376096E-2</c:v>
                </c:pt>
                <c:pt idx="28">
                  <c:v>8.4087675017141317E-2</c:v>
                </c:pt>
                <c:pt idx="29">
                  <c:v>8.6681357010125915E-2</c:v>
                </c:pt>
                <c:pt idx="30">
                  <c:v>8.1623274671330348E-2</c:v>
                </c:pt>
                <c:pt idx="31">
                  <c:v>8.3337424105412783E-2</c:v>
                </c:pt>
                <c:pt idx="32">
                  <c:v>7.5293392823427618E-2</c:v>
                </c:pt>
                <c:pt idx="33">
                  <c:v>7.5417606550534977E-2</c:v>
                </c:pt>
                <c:pt idx="34">
                  <c:v>7.6923076923076872E-2</c:v>
                </c:pt>
                <c:pt idx="35">
                  <c:v>7.4826349209503817E-2</c:v>
                </c:pt>
                <c:pt idx="36">
                  <c:v>6.3050937565212184E-2</c:v>
                </c:pt>
                <c:pt idx="37">
                  <c:v>5.9056174415947016E-2</c:v>
                </c:pt>
                <c:pt idx="38">
                  <c:v>3.6031868273826761E-2</c:v>
                </c:pt>
                <c:pt idx="39">
                  <c:v>3.7760923355161902E-2</c:v>
                </c:pt>
                <c:pt idx="40">
                  <c:v>4.2371736905388868E-2</c:v>
                </c:pt>
                <c:pt idx="41">
                  <c:v>4.9218447229040008E-2</c:v>
                </c:pt>
                <c:pt idx="42">
                  <c:v>5.6388013872188836E-2</c:v>
                </c:pt>
                <c:pt idx="43">
                  <c:v>5.6517196148380799E-2</c:v>
                </c:pt>
                <c:pt idx="44">
                  <c:v>5.9811393876760155E-2</c:v>
                </c:pt>
                <c:pt idx="45">
                  <c:v>6.2986247056134648E-2</c:v>
                </c:pt>
                <c:pt idx="46">
                  <c:v>6.4839515864577146E-2</c:v>
                </c:pt>
                <c:pt idx="47">
                  <c:v>6.8898919837429018E-2</c:v>
                </c:pt>
                <c:pt idx="48">
                  <c:v>6.3845806047718057E-2</c:v>
                </c:pt>
                <c:pt idx="49">
                  <c:v>6.3935339302216843E-2</c:v>
                </c:pt>
                <c:pt idx="50">
                  <c:v>6.5401011596593506E-2</c:v>
                </c:pt>
                <c:pt idx="51">
                  <c:v>6.3070811761549495E-2</c:v>
                </c:pt>
                <c:pt idx="52">
                  <c:v>5.6561962775630192E-2</c:v>
                </c:pt>
                <c:pt idx="53">
                  <c:v>5.97815825822543E-2</c:v>
                </c:pt>
                <c:pt idx="54">
                  <c:v>5.9567934971629599E-2</c:v>
                </c:pt>
                <c:pt idx="55">
                  <c:v>6.2862033329027289E-2</c:v>
                </c:pt>
                <c:pt idx="56">
                  <c:v>6.1644788488865343E-2</c:v>
                </c:pt>
                <c:pt idx="57">
                  <c:v>7.5025041487384758E-2</c:v>
                </c:pt>
                <c:pt idx="58">
                  <c:v>7.0096290481253432E-2</c:v>
                </c:pt>
                <c:pt idx="59">
                  <c:v>7.358918048751395E-2</c:v>
                </c:pt>
                <c:pt idx="60">
                  <c:v>7.3072451382747206E-2</c:v>
                </c:pt>
                <c:pt idx="61">
                  <c:v>6.8481512028857106E-2</c:v>
                </c:pt>
                <c:pt idx="62">
                  <c:v>7.3802828098138651E-2</c:v>
                </c:pt>
                <c:pt idx="63">
                  <c:v>7.7315592300736258E-2</c:v>
                </c:pt>
                <c:pt idx="64">
                  <c:v>6.8799449484761466E-2</c:v>
                </c:pt>
                <c:pt idx="65">
                  <c:v>7.8855892202359001E-2</c:v>
                </c:pt>
                <c:pt idx="66">
                  <c:v>7.317177267894226E-2</c:v>
                </c:pt>
                <c:pt idx="67">
                  <c:v>6.6300368666342147E-2</c:v>
                </c:pt>
                <c:pt idx="68">
                  <c:v>7.5536802043067341E-2</c:v>
                </c:pt>
                <c:pt idx="69">
                  <c:v>8.1742519849353545E-2</c:v>
                </c:pt>
                <c:pt idx="70">
                  <c:v>7.4756839207814618E-2</c:v>
                </c:pt>
                <c:pt idx="71">
                  <c:v>6.315025886140746E-2</c:v>
                </c:pt>
                <c:pt idx="72">
                  <c:v>6.28323214055031E-2</c:v>
                </c:pt>
                <c:pt idx="73">
                  <c:v>6.2852096230858745E-2</c:v>
                </c:pt>
                <c:pt idx="74">
                  <c:v>6.6876670674629768E-2</c:v>
                </c:pt>
                <c:pt idx="75">
                  <c:v>5.6199258692476661E-2</c:v>
                </c:pt>
                <c:pt idx="76">
                  <c:v>5.6820327328013676E-2</c:v>
                </c:pt>
                <c:pt idx="77">
                  <c:v>7.2729621495930763E-2</c:v>
                </c:pt>
                <c:pt idx="78">
                  <c:v>5.7212892391163894E-2</c:v>
                </c:pt>
                <c:pt idx="79">
                  <c:v>8.3789611757574489E-2</c:v>
                </c:pt>
                <c:pt idx="80">
                  <c:v>8.6204276927051682E-2</c:v>
                </c:pt>
                <c:pt idx="81">
                  <c:v>8.6363320183240111E-2</c:v>
                </c:pt>
                <c:pt idx="82">
                  <c:v>8.3133763278447459E-2</c:v>
                </c:pt>
                <c:pt idx="83">
                  <c:v>7.8602496199059901E-2</c:v>
                </c:pt>
                <c:pt idx="84">
                  <c:v>7.8647163455327629E-2</c:v>
                </c:pt>
                <c:pt idx="85">
                  <c:v>8.1215953017399922E-2</c:v>
                </c:pt>
                <c:pt idx="86">
                  <c:v>8.33324555563284E-2</c:v>
                </c:pt>
                <c:pt idx="87">
                  <c:v>7.7698170580227099E-2</c:v>
                </c:pt>
                <c:pt idx="88">
                  <c:v>7.9402382916140768E-2</c:v>
                </c:pt>
                <c:pt idx="89">
                  <c:v>8.0877992308685975E-2</c:v>
                </c:pt>
                <c:pt idx="90">
                  <c:v>8.6571949559289596E-2</c:v>
                </c:pt>
                <c:pt idx="91">
                  <c:v>8.4455347649379453E-2</c:v>
                </c:pt>
                <c:pt idx="92">
                  <c:v>8.5066578557729589E-2</c:v>
                </c:pt>
                <c:pt idx="93">
                  <c:v>8.6631621833792138E-2</c:v>
                </c:pt>
                <c:pt idx="94">
                  <c:v>8.4246718273329746E-2</c:v>
                </c:pt>
                <c:pt idx="95">
                  <c:v>8.2224469110530274E-2</c:v>
                </c:pt>
                <c:pt idx="96">
                  <c:v>8.8186728011685922E-2</c:v>
                </c:pt>
                <c:pt idx="97">
                  <c:v>8.5155962755756098E-2</c:v>
                </c:pt>
                <c:pt idx="98">
                  <c:v>8.6020490296423668E-2</c:v>
                </c:pt>
                <c:pt idx="99">
                  <c:v>8.090288473959828E-2</c:v>
                </c:pt>
                <c:pt idx="100">
                  <c:v>8.4008227917283351E-2</c:v>
                </c:pt>
                <c:pt idx="101">
                  <c:v>8.35858515596275E-2</c:v>
                </c:pt>
                <c:pt idx="102">
                  <c:v>8.4569723649299933E-2</c:v>
                </c:pt>
                <c:pt idx="103">
                  <c:v>7.531823556884909E-2</c:v>
                </c:pt>
                <c:pt idx="104">
                  <c:v>7.5089682310971462E-2</c:v>
                </c:pt>
                <c:pt idx="105">
                  <c:v>7.173094312998729E-2</c:v>
                </c:pt>
                <c:pt idx="106">
                  <c:v>7.8592559100891357E-2</c:v>
                </c:pt>
                <c:pt idx="107">
                  <c:v>7.9963878648157127E-2</c:v>
                </c:pt>
                <c:pt idx="108">
                  <c:v>7.8205012272316354E-2</c:v>
                </c:pt>
                <c:pt idx="109">
                  <c:v>7.6475957190981214E-2</c:v>
                </c:pt>
                <c:pt idx="110">
                  <c:v>7.7767680581916521E-2</c:v>
                </c:pt>
                <c:pt idx="111">
                  <c:v>7.7419931831506528E-2</c:v>
                </c:pt>
                <c:pt idx="112">
                  <c:v>8.0674331481720873E-2</c:v>
                </c:pt>
                <c:pt idx="113">
                  <c:v>7.5775292399113514E-2</c:v>
                </c:pt>
                <c:pt idx="114">
                  <c:v>7.9675653115777179E-2</c:v>
                </c:pt>
                <c:pt idx="115">
                  <c:v>7.5084713761887301E-2</c:v>
                </c:pt>
                <c:pt idx="116">
                  <c:v>7.662988284161254E-2</c:v>
                </c:pt>
                <c:pt idx="117">
                  <c:v>7.4071129748690678E-2</c:v>
                </c:pt>
                <c:pt idx="118">
                  <c:v>7.5069808114634373E-2</c:v>
                </c:pt>
                <c:pt idx="119">
                  <c:v>6.9445360865719952E-2</c:v>
                </c:pt>
                <c:pt idx="120">
                  <c:v>6.9301272942275505E-2</c:v>
                </c:pt>
                <c:pt idx="121">
                  <c:v>6.1858386413999433E-2</c:v>
                </c:pt>
                <c:pt idx="122">
                  <c:v>5.8251219778800101E-2</c:v>
                </c:pt>
                <c:pt idx="123">
                  <c:v>4.2351862709051558E-2</c:v>
                </c:pt>
                <c:pt idx="124">
                  <c:v>4.3261156876968743E-2</c:v>
                </c:pt>
                <c:pt idx="125">
                  <c:v>3.7706319000725408E-2</c:v>
                </c:pt>
                <c:pt idx="126">
                  <c:v>4.4861029682112141E-2</c:v>
                </c:pt>
                <c:pt idx="127">
                  <c:v>4.282894279212579E-2</c:v>
                </c:pt>
                <c:pt idx="128">
                  <c:v>2.8872238728846256E-2</c:v>
                </c:pt>
                <c:pt idx="129">
                  <c:v>1.1641310504506341E-2</c:v>
                </c:pt>
                <c:pt idx="130">
                  <c:v>-6.0218814901672468E-3</c:v>
                </c:pt>
                <c:pt idx="131">
                  <c:v>1.2297158983633594E-2</c:v>
                </c:pt>
                <c:pt idx="132">
                  <c:v>5.0013464768018379E-2</c:v>
                </c:pt>
                <c:pt idx="133">
                  <c:v>3.6166068784593497E-2</c:v>
                </c:pt>
                <c:pt idx="134">
                  <c:v>3.7880168533184877E-2</c:v>
                </c:pt>
                <c:pt idx="135">
                  <c:v>3.5072987986048298E-2</c:v>
                </c:pt>
                <c:pt idx="136">
                  <c:v>2.9095823437639501E-2</c:v>
                </c:pt>
                <c:pt idx="137">
                  <c:v>3.2459531167708278E-2</c:v>
                </c:pt>
                <c:pt idx="138">
                  <c:v>2.9234942812000009E-2</c:v>
                </c:pt>
                <c:pt idx="139">
                  <c:v>3.1132978247692122E-2</c:v>
                </c:pt>
                <c:pt idx="140">
                  <c:v>3.2991215605219004E-2</c:v>
                </c:pt>
                <c:pt idx="141">
                  <c:v>4.1442717597607093E-2</c:v>
                </c:pt>
                <c:pt idx="142">
                  <c:v>5.1086621684735656E-2</c:v>
                </c:pt>
                <c:pt idx="143">
                  <c:v>5.2895223236910427E-2</c:v>
                </c:pt>
                <c:pt idx="144">
                  <c:v>4.9422108056005332E-2</c:v>
                </c:pt>
                <c:pt idx="145">
                  <c:v>4.8070662705076872E-2</c:v>
                </c:pt>
                <c:pt idx="146">
                  <c:v>4.2962994246420028E-2</c:v>
                </c:pt>
                <c:pt idx="147">
                  <c:v>4.6008764520584666E-2</c:v>
                </c:pt>
                <c:pt idx="148">
                  <c:v>4.3062464599087802E-2</c:v>
                </c:pt>
                <c:pt idx="149">
                  <c:v>4.1884868780618589E-2</c:v>
                </c:pt>
                <c:pt idx="150">
                  <c:v>4.2928313773811899E-2</c:v>
                </c:pt>
                <c:pt idx="151">
                  <c:v>3.8476493794282307E-2</c:v>
                </c:pt>
                <c:pt idx="152">
                  <c:v>3.8695060268500336E-2</c:v>
                </c:pt>
                <c:pt idx="153">
                  <c:v>3.1500650879930037E-2</c:v>
                </c:pt>
                <c:pt idx="154">
                  <c:v>1.7578726660240518E-2</c:v>
                </c:pt>
                <c:pt idx="155">
                  <c:v>1.970531535381026E-2</c:v>
                </c:pt>
                <c:pt idx="156">
                  <c:v>1.3603887392803493E-2</c:v>
                </c:pt>
                <c:pt idx="157">
                  <c:v>1.7375016147784583E-2</c:v>
                </c:pt>
                <c:pt idx="158">
                  <c:v>1.7166337086244043E-2</c:v>
                </c:pt>
                <c:pt idx="159">
                  <c:v>2.6830115369709695E-2</c:v>
                </c:pt>
                <c:pt idx="160">
                  <c:v>1.6868224141186161E-2</c:v>
                </c:pt>
                <c:pt idx="161">
                  <c:v>2.5563234724195638E-2</c:v>
                </c:pt>
                <c:pt idx="162">
                  <c:v>2.5737084256655329E-2</c:v>
                </c:pt>
                <c:pt idx="163">
                  <c:v>3.5639352896167376E-2</c:v>
                </c:pt>
                <c:pt idx="164">
                  <c:v>2.2870181749525376E-2</c:v>
                </c:pt>
                <c:pt idx="165">
                  <c:v>2.2100056641459531E-2</c:v>
                </c:pt>
                <c:pt idx="166">
                  <c:v>1.8865531187582496E-2</c:v>
                </c:pt>
                <c:pt idx="167">
                  <c:v>1.9109089463694717E-2</c:v>
                </c:pt>
                <c:pt idx="168">
                  <c:v>2.5195562091957946E-2</c:v>
                </c:pt>
                <c:pt idx="169">
                  <c:v>3.4168662367215497E-2</c:v>
                </c:pt>
                <c:pt idx="170">
                  <c:v>2.6154442379736409E-2</c:v>
                </c:pt>
                <c:pt idx="171">
                  <c:v>3.1376437152822678E-2</c:v>
                </c:pt>
                <c:pt idx="172">
                  <c:v>4.0985511710870171E-2</c:v>
                </c:pt>
                <c:pt idx="173">
                  <c:v>3.9271411962278568E-2</c:v>
                </c:pt>
                <c:pt idx="174">
                  <c:v>3.7328709270318727E-2</c:v>
                </c:pt>
                <c:pt idx="175">
                  <c:v>3.9211839058758136E-2</c:v>
                </c:pt>
                <c:pt idx="176">
                  <c:v>3.9162103882424137E-2</c:v>
                </c:pt>
                <c:pt idx="177">
                  <c:v>4.4587709796984898E-2</c:v>
                </c:pt>
                <c:pt idx="178">
                  <c:v>4.3792791628988637E-2</c:v>
                </c:pt>
                <c:pt idx="179">
                  <c:v>4.0583158606023684E-2</c:v>
                </c:pt>
                <c:pt idx="180">
                  <c:v>3.3820913616805504E-2</c:v>
                </c:pt>
                <c:pt idx="181">
                  <c:v>3.4839466179086509E-2</c:v>
                </c:pt>
                <c:pt idx="182">
                  <c:v>3.4660548726560769E-2</c:v>
                </c:pt>
                <c:pt idx="183">
                  <c:v>2.4375701807558103E-2</c:v>
                </c:pt>
                <c:pt idx="184">
                  <c:v>1.4572754464241333E-2</c:v>
                </c:pt>
                <c:pt idx="185">
                  <c:v>1.7360110500531656E-2</c:v>
                </c:pt>
                <c:pt idx="186">
                  <c:v>1.4533006071566934E-2</c:v>
                </c:pt>
                <c:pt idx="187">
                  <c:v>2.6830115369709695E-2</c:v>
                </c:pt>
                <c:pt idx="188">
                  <c:v>1.6152753073047643E-2</c:v>
                </c:pt>
                <c:pt idx="189">
                  <c:v>2.6566782268242051E-2</c:v>
                </c:pt>
                <c:pt idx="190">
                  <c:v>2.987091709478995E-2</c:v>
                </c:pt>
                <c:pt idx="191">
                  <c:v>2.3391929088867336E-2</c:v>
                </c:pt>
                <c:pt idx="192">
                  <c:v>2.5483688253356229E-2</c:v>
                </c:pt>
                <c:pt idx="193">
                  <c:v>2.1041805371995403E-2</c:v>
                </c:pt>
                <c:pt idx="194">
                  <c:v>1.2118291216598909E-2</c:v>
                </c:pt>
                <c:pt idx="195">
                  <c:v>1.1566732582751094E-2</c:v>
                </c:pt>
                <c:pt idx="196">
                  <c:v>1.1949360547732768E-2</c:v>
                </c:pt>
                <c:pt idx="197">
                  <c:v>1.8453191299076854E-2</c:v>
                </c:pt>
                <c:pt idx="198">
                  <c:v>1.9347579819741112E-2</c:v>
                </c:pt>
                <c:pt idx="199">
                  <c:v>1.8343932904713256E-2</c:v>
                </c:pt>
                <c:pt idx="200">
                  <c:v>1.3877157592439682E-2</c:v>
                </c:pt>
                <c:pt idx="201">
                  <c:v>7.2342074667355316E-3</c:v>
                </c:pt>
                <c:pt idx="202">
                  <c:v>1.624765236055703E-3</c:v>
                </c:pt>
                <c:pt idx="203">
                  <c:v>3.4680472608388246E-3</c:v>
                </c:pt>
                <c:pt idx="204">
                  <c:v>4.7349775918437143E-3</c:v>
                </c:pt>
                <c:pt idx="205">
                  <c:v>-1.1472429521131255E-2</c:v>
                </c:pt>
                <c:pt idx="206">
                  <c:v>-1.1626404857253636E-2</c:v>
                </c:pt>
                <c:pt idx="207">
                  <c:v>-1.6594953941550084E-2</c:v>
                </c:pt>
                <c:pt idx="208">
                  <c:v>-5.41571850188316E-3</c:v>
                </c:pt>
                <c:pt idx="209">
                  <c:v>-6.2951516898035464E-3</c:v>
                </c:pt>
                <c:pt idx="210">
                  <c:v>-9.5694255363548697E-3</c:v>
                </c:pt>
                <c:pt idx="211">
                  <c:v>-1.3022567149940878E-2</c:v>
                </c:pt>
                <c:pt idx="212">
                  <c:v>-1.7047091908221068E-2</c:v>
                </c:pt>
                <c:pt idx="213">
                  <c:v>-3.9962040284996059E-2</c:v>
                </c:pt>
                <c:pt idx="214">
                  <c:v>-3.210179563363913E-2</c:v>
                </c:pt>
                <c:pt idx="215">
                  <c:v>-3.0288275217870919E-2</c:v>
                </c:pt>
                <c:pt idx="216">
                  <c:v>-4.1169397712480071E-2</c:v>
                </c:pt>
                <c:pt idx="217">
                  <c:v>-4.5407570081384852E-2</c:v>
                </c:pt>
                <c:pt idx="218">
                  <c:v>-3.3368775650134741E-2</c:v>
                </c:pt>
                <c:pt idx="219">
                  <c:v>-4.7141593711804375E-2</c:v>
                </c:pt>
                <c:pt idx="220">
                  <c:v>-4.7116750966382903E-2</c:v>
                </c:pt>
                <c:pt idx="221">
                  <c:v>-4.2650075025091216E-2</c:v>
                </c:pt>
                <c:pt idx="222">
                  <c:v>-5.8171772678942357E-2</c:v>
                </c:pt>
                <c:pt idx="223">
                  <c:v>-7.3474903858575247E-2</c:v>
                </c:pt>
                <c:pt idx="224">
                  <c:v>-9.1212624089513472E-2</c:v>
                </c:pt>
                <c:pt idx="225">
                  <c:v>-7.9894269275486263E-2</c:v>
                </c:pt>
                <c:pt idx="226">
                  <c:v>-7.972037005753585E-2</c:v>
                </c:pt>
                <c:pt idx="227">
                  <c:v>-7.9109288205658213E-2</c:v>
                </c:pt>
                <c:pt idx="228">
                  <c:v>-6.5887929406854617E-2</c:v>
                </c:pt>
                <c:pt idx="229">
                  <c:v>-4.8299265648445333E-2</c:v>
                </c:pt>
                <c:pt idx="230">
                  <c:v>-4.9750081981059902E-2</c:v>
                </c:pt>
                <c:pt idx="231">
                  <c:v>-5.4470203611141521E-2</c:v>
                </c:pt>
                <c:pt idx="232">
                  <c:v>-3.6409527689724053E-2</c:v>
                </c:pt>
                <c:pt idx="233">
                  <c:v>-3.598223246847454E-2</c:v>
                </c:pt>
                <c:pt idx="234">
                  <c:v>-5.9274790575656211E-2</c:v>
                </c:pt>
                <c:pt idx="235">
                  <c:v>-6.4447050172408704E-2</c:v>
                </c:pt>
                <c:pt idx="236">
                  <c:v>-5.4172090666083639E-2</c:v>
                </c:pt>
                <c:pt idx="237">
                  <c:v>-6.7363588484890768E-2</c:v>
                </c:pt>
                <c:pt idx="238">
                  <c:v>-5.2547375115518768E-2</c:v>
                </c:pt>
                <c:pt idx="239">
                  <c:v>-7.1383144694086464E-2</c:v>
                </c:pt>
                <c:pt idx="240">
                  <c:v>-7.6182763109516882E-2</c:v>
                </c:pt>
                <c:pt idx="241">
                  <c:v>-6.5251955124064787E-2</c:v>
                </c:pt>
                <c:pt idx="242">
                  <c:v>-6.5748810032494331E-2</c:v>
                </c:pt>
                <c:pt idx="243">
                  <c:v>-4.5124362783580008E-2</c:v>
                </c:pt>
                <c:pt idx="244">
                  <c:v>-6.0805103693619467E-2</c:v>
                </c:pt>
                <c:pt idx="245">
                  <c:v>-3.6757276440133935E-2</c:v>
                </c:pt>
                <c:pt idx="246">
                  <c:v>-4.4215118301153655E-2</c:v>
                </c:pt>
                <c:pt idx="247">
                  <c:v>-4.5029960350978393E-2</c:v>
                </c:pt>
                <c:pt idx="248">
                  <c:v>-3.4566195979450209E-2</c:v>
                </c:pt>
                <c:pt idx="249">
                  <c:v>-1.112954994882398E-2</c:v>
                </c:pt>
                <c:pt idx="250">
                  <c:v>2.0122623791400951E-3</c:v>
                </c:pt>
                <c:pt idx="251">
                  <c:v>0</c:v>
                </c:pt>
              </c:numCache>
            </c:numRef>
          </c:val>
          <c:smooth val="0"/>
        </c:ser>
        <c:ser>
          <c:idx val="1"/>
          <c:order val="1"/>
          <c:tx>
            <c:strRef>
              <c:f>Sheet2!$T$2</c:f>
              <c:strCache>
                <c:ptCount val="1"/>
                <c:pt idx="0">
                  <c:v>SP 500 Value</c:v>
                </c:pt>
              </c:strCache>
            </c:strRef>
          </c:tx>
          <c:spPr>
            <a:ln w="28575" cap="rnd">
              <a:solidFill>
                <a:schemeClr val="accent2"/>
              </a:solidFill>
              <a:round/>
            </a:ln>
            <a:effectLst/>
          </c:spPr>
          <c:marker>
            <c:symbol val="none"/>
          </c:marker>
          <c:cat>
            <c:numRef>
              <c:f>Sheet2!$R$3:$R$254</c:f>
              <c:numCache>
                <c:formatCode>m/d/yyyy</c:formatCode>
                <c:ptCount val="252"/>
                <c:pt idx="0">
                  <c:v>42734</c:v>
                </c:pt>
                <c:pt idx="1">
                  <c:v>42733</c:v>
                </c:pt>
                <c:pt idx="2">
                  <c:v>42732</c:v>
                </c:pt>
                <c:pt idx="3">
                  <c:v>42731</c:v>
                </c:pt>
                <c:pt idx="4">
                  <c:v>42727</c:v>
                </c:pt>
                <c:pt idx="5">
                  <c:v>42726</c:v>
                </c:pt>
                <c:pt idx="6">
                  <c:v>42725</c:v>
                </c:pt>
                <c:pt idx="7">
                  <c:v>42724</c:v>
                </c:pt>
                <c:pt idx="8">
                  <c:v>42723</c:v>
                </c:pt>
                <c:pt idx="9">
                  <c:v>42720</c:v>
                </c:pt>
                <c:pt idx="10">
                  <c:v>42719</c:v>
                </c:pt>
                <c:pt idx="11">
                  <c:v>42718</c:v>
                </c:pt>
                <c:pt idx="12">
                  <c:v>42717</c:v>
                </c:pt>
                <c:pt idx="13">
                  <c:v>42716</c:v>
                </c:pt>
                <c:pt idx="14">
                  <c:v>42713</c:v>
                </c:pt>
                <c:pt idx="15">
                  <c:v>42712</c:v>
                </c:pt>
                <c:pt idx="16">
                  <c:v>42711</c:v>
                </c:pt>
                <c:pt idx="17">
                  <c:v>42710</c:v>
                </c:pt>
                <c:pt idx="18">
                  <c:v>42709</c:v>
                </c:pt>
                <c:pt idx="19">
                  <c:v>42706</c:v>
                </c:pt>
                <c:pt idx="20">
                  <c:v>42705</c:v>
                </c:pt>
                <c:pt idx="21">
                  <c:v>42704</c:v>
                </c:pt>
                <c:pt idx="22">
                  <c:v>42703</c:v>
                </c:pt>
                <c:pt idx="23">
                  <c:v>42702</c:v>
                </c:pt>
                <c:pt idx="24">
                  <c:v>42699</c:v>
                </c:pt>
                <c:pt idx="25">
                  <c:v>42697</c:v>
                </c:pt>
                <c:pt idx="26">
                  <c:v>42696</c:v>
                </c:pt>
                <c:pt idx="27">
                  <c:v>42695</c:v>
                </c:pt>
                <c:pt idx="28">
                  <c:v>42692</c:v>
                </c:pt>
                <c:pt idx="29">
                  <c:v>42691</c:v>
                </c:pt>
                <c:pt idx="30">
                  <c:v>42690</c:v>
                </c:pt>
                <c:pt idx="31">
                  <c:v>42689</c:v>
                </c:pt>
                <c:pt idx="32">
                  <c:v>42688</c:v>
                </c:pt>
                <c:pt idx="33">
                  <c:v>42685</c:v>
                </c:pt>
                <c:pt idx="34">
                  <c:v>42684</c:v>
                </c:pt>
                <c:pt idx="35">
                  <c:v>42683</c:v>
                </c:pt>
                <c:pt idx="36">
                  <c:v>42682</c:v>
                </c:pt>
                <c:pt idx="37">
                  <c:v>42681</c:v>
                </c:pt>
                <c:pt idx="38">
                  <c:v>42678</c:v>
                </c:pt>
                <c:pt idx="39">
                  <c:v>42677</c:v>
                </c:pt>
                <c:pt idx="40">
                  <c:v>42676</c:v>
                </c:pt>
                <c:pt idx="41">
                  <c:v>42675</c:v>
                </c:pt>
                <c:pt idx="42">
                  <c:v>42674</c:v>
                </c:pt>
                <c:pt idx="43">
                  <c:v>42671</c:v>
                </c:pt>
                <c:pt idx="44">
                  <c:v>42670</c:v>
                </c:pt>
                <c:pt idx="45">
                  <c:v>42669</c:v>
                </c:pt>
                <c:pt idx="46">
                  <c:v>42668</c:v>
                </c:pt>
                <c:pt idx="47">
                  <c:v>42667</c:v>
                </c:pt>
                <c:pt idx="48">
                  <c:v>42664</c:v>
                </c:pt>
                <c:pt idx="49">
                  <c:v>42663</c:v>
                </c:pt>
                <c:pt idx="50">
                  <c:v>42662</c:v>
                </c:pt>
                <c:pt idx="51">
                  <c:v>42661</c:v>
                </c:pt>
                <c:pt idx="52">
                  <c:v>42660</c:v>
                </c:pt>
                <c:pt idx="53">
                  <c:v>42657</c:v>
                </c:pt>
                <c:pt idx="54">
                  <c:v>42656</c:v>
                </c:pt>
                <c:pt idx="55">
                  <c:v>42655</c:v>
                </c:pt>
                <c:pt idx="56">
                  <c:v>42654</c:v>
                </c:pt>
                <c:pt idx="57">
                  <c:v>42653</c:v>
                </c:pt>
                <c:pt idx="58">
                  <c:v>42650</c:v>
                </c:pt>
                <c:pt idx="59">
                  <c:v>42649</c:v>
                </c:pt>
                <c:pt idx="60">
                  <c:v>42648</c:v>
                </c:pt>
                <c:pt idx="61">
                  <c:v>42647</c:v>
                </c:pt>
                <c:pt idx="62">
                  <c:v>42646</c:v>
                </c:pt>
                <c:pt idx="63">
                  <c:v>42643</c:v>
                </c:pt>
                <c:pt idx="64">
                  <c:v>42642</c:v>
                </c:pt>
                <c:pt idx="65">
                  <c:v>42641</c:v>
                </c:pt>
                <c:pt idx="66">
                  <c:v>42640</c:v>
                </c:pt>
                <c:pt idx="67">
                  <c:v>42639</c:v>
                </c:pt>
                <c:pt idx="68">
                  <c:v>42636</c:v>
                </c:pt>
                <c:pt idx="69">
                  <c:v>42635</c:v>
                </c:pt>
                <c:pt idx="70">
                  <c:v>42634</c:v>
                </c:pt>
                <c:pt idx="71">
                  <c:v>42633</c:v>
                </c:pt>
                <c:pt idx="72">
                  <c:v>42632</c:v>
                </c:pt>
                <c:pt idx="73">
                  <c:v>42629</c:v>
                </c:pt>
                <c:pt idx="74">
                  <c:v>42628</c:v>
                </c:pt>
                <c:pt idx="75">
                  <c:v>42627</c:v>
                </c:pt>
                <c:pt idx="76">
                  <c:v>42626</c:v>
                </c:pt>
                <c:pt idx="77">
                  <c:v>42625</c:v>
                </c:pt>
                <c:pt idx="78">
                  <c:v>42622</c:v>
                </c:pt>
                <c:pt idx="79">
                  <c:v>42621</c:v>
                </c:pt>
                <c:pt idx="80">
                  <c:v>42620</c:v>
                </c:pt>
                <c:pt idx="81">
                  <c:v>42619</c:v>
                </c:pt>
                <c:pt idx="82">
                  <c:v>42615</c:v>
                </c:pt>
                <c:pt idx="83">
                  <c:v>42614</c:v>
                </c:pt>
                <c:pt idx="84">
                  <c:v>42613</c:v>
                </c:pt>
                <c:pt idx="85">
                  <c:v>42612</c:v>
                </c:pt>
                <c:pt idx="86">
                  <c:v>42611</c:v>
                </c:pt>
                <c:pt idx="87">
                  <c:v>42608</c:v>
                </c:pt>
                <c:pt idx="88">
                  <c:v>42607</c:v>
                </c:pt>
                <c:pt idx="89">
                  <c:v>42606</c:v>
                </c:pt>
                <c:pt idx="90">
                  <c:v>42605</c:v>
                </c:pt>
                <c:pt idx="91">
                  <c:v>42604</c:v>
                </c:pt>
                <c:pt idx="92">
                  <c:v>42601</c:v>
                </c:pt>
                <c:pt idx="93">
                  <c:v>42600</c:v>
                </c:pt>
                <c:pt idx="94">
                  <c:v>42599</c:v>
                </c:pt>
                <c:pt idx="95">
                  <c:v>42598</c:v>
                </c:pt>
                <c:pt idx="96">
                  <c:v>42597</c:v>
                </c:pt>
                <c:pt idx="97">
                  <c:v>42594</c:v>
                </c:pt>
                <c:pt idx="98">
                  <c:v>42593</c:v>
                </c:pt>
                <c:pt idx="99">
                  <c:v>42592</c:v>
                </c:pt>
                <c:pt idx="100">
                  <c:v>42591</c:v>
                </c:pt>
                <c:pt idx="101">
                  <c:v>42590</c:v>
                </c:pt>
                <c:pt idx="102">
                  <c:v>42587</c:v>
                </c:pt>
                <c:pt idx="103">
                  <c:v>42586</c:v>
                </c:pt>
                <c:pt idx="104">
                  <c:v>42585</c:v>
                </c:pt>
                <c:pt idx="105">
                  <c:v>42584</c:v>
                </c:pt>
                <c:pt idx="106">
                  <c:v>42583</c:v>
                </c:pt>
                <c:pt idx="107">
                  <c:v>42580</c:v>
                </c:pt>
                <c:pt idx="108">
                  <c:v>42579</c:v>
                </c:pt>
                <c:pt idx="109">
                  <c:v>42578</c:v>
                </c:pt>
                <c:pt idx="110">
                  <c:v>42577</c:v>
                </c:pt>
                <c:pt idx="111">
                  <c:v>42576</c:v>
                </c:pt>
                <c:pt idx="112">
                  <c:v>42573</c:v>
                </c:pt>
                <c:pt idx="113">
                  <c:v>42572</c:v>
                </c:pt>
                <c:pt idx="114">
                  <c:v>42571</c:v>
                </c:pt>
                <c:pt idx="115">
                  <c:v>42570</c:v>
                </c:pt>
                <c:pt idx="116">
                  <c:v>42569</c:v>
                </c:pt>
                <c:pt idx="117">
                  <c:v>42566</c:v>
                </c:pt>
                <c:pt idx="118">
                  <c:v>42565</c:v>
                </c:pt>
                <c:pt idx="119">
                  <c:v>42564</c:v>
                </c:pt>
                <c:pt idx="120">
                  <c:v>42563</c:v>
                </c:pt>
                <c:pt idx="121">
                  <c:v>42562</c:v>
                </c:pt>
                <c:pt idx="122">
                  <c:v>42559</c:v>
                </c:pt>
                <c:pt idx="123">
                  <c:v>42558</c:v>
                </c:pt>
                <c:pt idx="124">
                  <c:v>42557</c:v>
                </c:pt>
                <c:pt idx="125">
                  <c:v>42556</c:v>
                </c:pt>
                <c:pt idx="126">
                  <c:v>42552</c:v>
                </c:pt>
                <c:pt idx="127">
                  <c:v>42551</c:v>
                </c:pt>
                <c:pt idx="128">
                  <c:v>42550</c:v>
                </c:pt>
                <c:pt idx="129">
                  <c:v>42549</c:v>
                </c:pt>
                <c:pt idx="130">
                  <c:v>42548</c:v>
                </c:pt>
                <c:pt idx="131">
                  <c:v>42545</c:v>
                </c:pt>
                <c:pt idx="132">
                  <c:v>42544</c:v>
                </c:pt>
                <c:pt idx="133">
                  <c:v>42543</c:v>
                </c:pt>
                <c:pt idx="134">
                  <c:v>42542</c:v>
                </c:pt>
                <c:pt idx="135">
                  <c:v>42541</c:v>
                </c:pt>
                <c:pt idx="136">
                  <c:v>42538</c:v>
                </c:pt>
                <c:pt idx="137">
                  <c:v>42537</c:v>
                </c:pt>
                <c:pt idx="138">
                  <c:v>42536</c:v>
                </c:pt>
                <c:pt idx="139">
                  <c:v>42535</c:v>
                </c:pt>
                <c:pt idx="140">
                  <c:v>42534</c:v>
                </c:pt>
                <c:pt idx="141">
                  <c:v>42531</c:v>
                </c:pt>
                <c:pt idx="142">
                  <c:v>42530</c:v>
                </c:pt>
                <c:pt idx="143">
                  <c:v>42529</c:v>
                </c:pt>
                <c:pt idx="144">
                  <c:v>42528</c:v>
                </c:pt>
                <c:pt idx="145">
                  <c:v>42527</c:v>
                </c:pt>
                <c:pt idx="146">
                  <c:v>42524</c:v>
                </c:pt>
                <c:pt idx="147">
                  <c:v>42523</c:v>
                </c:pt>
                <c:pt idx="148">
                  <c:v>42522</c:v>
                </c:pt>
                <c:pt idx="149">
                  <c:v>42521</c:v>
                </c:pt>
                <c:pt idx="150">
                  <c:v>42517</c:v>
                </c:pt>
                <c:pt idx="151">
                  <c:v>42516</c:v>
                </c:pt>
                <c:pt idx="152">
                  <c:v>42515</c:v>
                </c:pt>
                <c:pt idx="153">
                  <c:v>42514</c:v>
                </c:pt>
                <c:pt idx="154">
                  <c:v>42513</c:v>
                </c:pt>
                <c:pt idx="155">
                  <c:v>42510</c:v>
                </c:pt>
                <c:pt idx="156">
                  <c:v>42509</c:v>
                </c:pt>
                <c:pt idx="157">
                  <c:v>42508</c:v>
                </c:pt>
                <c:pt idx="158">
                  <c:v>42507</c:v>
                </c:pt>
                <c:pt idx="159">
                  <c:v>42506</c:v>
                </c:pt>
                <c:pt idx="160">
                  <c:v>42503</c:v>
                </c:pt>
                <c:pt idx="161">
                  <c:v>42502</c:v>
                </c:pt>
                <c:pt idx="162">
                  <c:v>42501</c:v>
                </c:pt>
                <c:pt idx="163">
                  <c:v>42500</c:v>
                </c:pt>
                <c:pt idx="164">
                  <c:v>42499</c:v>
                </c:pt>
                <c:pt idx="165">
                  <c:v>42496</c:v>
                </c:pt>
                <c:pt idx="166">
                  <c:v>42495</c:v>
                </c:pt>
                <c:pt idx="167">
                  <c:v>42494</c:v>
                </c:pt>
                <c:pt idx="168">
                  <c:v>42493</c:v>
                </c:pt>
                <c:pt idx="169">
                  <c:v>42492</c:v>
                </c:pt>
                <c:pt idx="170">
                  <c:v>42489</c:v>
                </c:pt>
                <c:pt idx="171">
                  <c:v>42488</c:v>
                </c:pt>
                <c:pt idx="172">
                  <c:v>42487</c:v>
                </c:pt>
                <c:pt idx="173">
                  <c:v>42486</c:v>
                </c:pt>
                <c:pt idx="174">
                  <c:v>42485</c:v>
                </c:pt>
                <c:pt idx="175">
                  <c:v>42482</c:v>
                </c:pt>
                <c:pt idx="176">
                  <c:v>42481</c:v>
                </c:pt>
                <c:pt idx="177">
                  <c:v>42480</c:v>
                </c:pt>
                <c:pt idx="178">
                  <c:v>42479</c:v>
                </c:pt>
                <c:pt idx="179">
                  <c:v>42478</c:v>
                </c:pt>
                <c:pt idx="180">
                  <c:v>42475</c:v>
                </c:pt>
                <c:pt idx="181">
                  <c:v>42474</c:v>
                </c:pt>
                <c:pt idx="182">
                  <c:v>42473</c:v>
                </c:pt>
                <c:pt idx="183">
                  <c:v>42472</c:v>
                </c:pt>
                <c:pt idx="184">
                  <c:v>42471</c:v>
                </c:pt>
                <c:pt idx="185">
                  <c:v>42468</c:v>
                </c:pt>
                <c:pt idx="186">
                  <c:v>42467</c:v>
                </c:pt>
                <c:pt idx="187">
                  <c:v>42466</c:v>
                </c:pt>
                <c:pt idx="188">
                  <c:v>42465</c:v>
                </c:pt>
                <c:pt idx="189">
                  <c:v>42464</c:v>
                </c:pt>
                <c:pt idx="190">
                  <c:v>42461</c:v>
                </c:pt>
                <c:pt idx="191">
                  <c:v>42460</c:v>
                </c:pt>
                <c:pt idx="192">
                  <c:v>42459</c:v>
                </c:pt>
                <c:pt idx="193">
                  <c:v>42458</c:v>
                </c:pt>
                <c:pt idx="194">
                  <c:v>42457</c:v>
                </c:pt>
                <c:pt idx="195">
                  <c:v>42453</c:v>
                </c:pt>
                <c:pt idx="196">
                  <c:v>42452</c:v>
                </c:pt>
                <c:pt idx="197">
                  <c:v>42451</c:v>
                </c:pt>
                <c:pt idx="198">
                  <c:v>42450</c:v>
                </c:pt>
                <c:pt idx="199">
                  <c:v>42447</c:v>
                </c:pt>
                <c:pt idx="200">
                  <c:v>42446</c:v>
                </c:pt>
                <c:pt idx="201">
                  <c:v>42445</c:v>
                </c:pt>
                <c:pt idx="202">
                  <c:v>42444</c:v>
                </c:pt>
                <c:pt idx="203">
                  <c:v>42443</c:v>
                </c:pt>
                <c:pt idx="204">
                  <c:v>42440</c:v>
                </c:pt>
                <c:pt idx="205">
                  <c:v>42439</c:v>
                </c:pt>
                <c:pt idx="206">
                  <c:v>42438</c:v>
                </c:pt>
                <c:pt idx="207">
                  <c:v>42437</c:v>
                </c:pt>
                <c:pt idx="208">
                  <c:v>42436</c:v>
                </c:pt>
                <c:pt idx="209">
                  <c:v>42433</c:v>
                </c:pt>
                <c:pt idx="210">
                  <c:v>42432</c:v>
                </c:pt>
                <c:pt idx="211">
                  <c:v>42431</c:v>
                </c:pt>
                <c:pt idx="212">
                  <c:v>42430</c:v>
                </c:pt>
                <c:pt idx="213">
                  <c:v>42429</c:v>
                </c:pt>
                <c:pt idx="214">
                  <c:v>42426</c:v>
                </c:pt>
                <c:pt idx="215">
                  <c:v>42425</c:v>
                </c:pt>
                <c:pt idx="216">
                  <c:v>42424</c:v>
                </c:pt>
                <c:pt idx="217">
                  <c:v>42423</c:v>
                </c:pt>
                <c:pt idx="218">
                  <c:v>42422</c:v>
                </c:pt>
                <c:pt idx="219">
                  <c:v>42419</c:v>
                </c:pt>
                <c:pt idx="220">
                  <c:v>42418</c:v>
                </c:pt>
                <c:pt idx="221">
                  <c:v>42417</c:v>
                </c:pt>
                <c:pt idx="222">
                  <c:v>42416</c:v>
                </c:pt>
                <c:pt idx="223">
                  <c:v>42412</c:v>
                </c:pt>
                <c:pt idx="224">
                  <c:v>42411</c:v>
                </c:pt>
                <c:pt idx="225">
                  <c:v>42410</c:v>
                </c:pt>
                <c:pt idx="226">
                  <c:v>42409</c:v>
                </c:pt>
                <c:pt idx="227">
                  <c:v>42408</c:v>
                </c:pt>
                <c:pt idx="228">
                  <c:v>42405</c:v>
                </c:pt>
                <c:pt idx="229">
                  <c:v>42404</c:v>
                </c:pt>
                <c:pt idx="230">
                  <c:v>42403</c:v>
                </c:pt>
                <c:pt idx="231">
                  <c:v>42402</c:v>
                </c:pt>
                <c:pt idx="232">
                  <c:v>42401</c:v>
                </c:pt>
                <c:pt idx="233">
                  <c:v>42398</c:v>
                </c:pt>
                <c:pt idx="234">
                  <c:v>42397</c:v>
                </c:pt>
                <c:pt idx="235">
                  <c:v>42396</c:v>
                </c:pt>
                <c:pt idx="236">
                  <c:v>42395</c:v>
                </c:pt>
                <c:pt idx="237">
                  <c:v>42394</c:v>
                </c:pt>
                <c:pt idx="238">
                  <c:v>42391</c:v>
                </c:pt>
                <c:pt idx="239">
                  <c:v>42390</c:v>
                </c:pt>
                <c:pt idx="240">
                  <c:v>42389</c:v>
                </c:pt>
                <c:pt idx="241">
                  <c:v>42388</c:v>
                </c:pt>
                <c:pt idx="242">
                  <c:v>42384</c:v>
                </c:pt>
                <c:pt idx="243">
                  <c:v>42383</c:v>
                </c:pt>
                <c:pt idx="244">
                  <c:v>42382</c:v>
                </c:pt>
                <c:pt idx="245">
                  <c:v>42381</c:v>
                </c:pt>
                <c:pt idx="246">
                  <c:v>42380</c:v>
                </c:pt>
                <c:pt idx="247">
                  <c:v>42377</c:v>
                </c:pt>
                <c:pt idx="248">
                  <c:v>42376</c:v>
                </c:pt>
                <c:pt idx="249">
                  <c:v>42375</c:v>
                </c:pt>
                <c:pt idx="250">
                  <c:v>42374</c:v>
                </c:pt>
                <c:pt idx="251">
                  <c:v>42373</c:v>
                </c:pt>
              </c:numCache>
            </c:numRef>
          </c:cat>
          <c:val>
            <c:numRef>
              <c:f>Sheet2!$T$3:$T$254</c:f>
              <c:numCache>
                <c:formatCode>0%</c:formatCode>
                <c:ptCount val="252"/>
                <c:pt idx="0">
                  <c:v>0.15733846245262262</c:v>
                </c:pt>
                <c:pt idx="1">
                  <c:v>0.15995839642422882</c:v>
                </c:pt>
                <c:pt idx="2">
                  <c:v>0.16105906232652178</c:v>
                </c:pt>
                <c:pt idx="3">
                  <c:v>0.17135221331994166</c:v>
                </c:pt>
                <c:pt idx="4">
                  <c:v>0.16964092696854571</c:v>
                </c:pt>
                <c:pt idx="5">
                  <c:v>0.16795715437460657</c:v>
                </c:pt>
                <c:pt idx="6">
                  <c:v>0.16958809593006796</c:v>
                </c:pt>
                <c:pt idx="7">
                  <c:v>0.17195000172249997</c:v>
                </c:pt>
                <c:pt idx="8">
                  <c:v>0.16722410926522313</c:v>
                </c:pt>
                <c:pt idx="9">
                  <c:v>0.1658547796136467</c:v>
                </c:pt>
                <c:pt idx="10">
                  <c:v>0.16780027971549383</c:v>
                </c:pt>
                <c:pt idx="11">
                  <c:v>0.16183152840772341</c:v>
                </c:pt>
                <c:pt idx="12">
                  <c:v>0.17415526406386528</c:v>
                </c:pt>
                <c:pt idx="13">
                  <c:v>0.1682105583928637</c:v>
                </c:pt>
                <c:pt idx="14">
                  <c:v>0.16886175585401442</c:v>
                </c:pt>
                <c:pt idx="15">
                  <c:v>0.16314536812829461</c:v>
                </c:pt>
                <c:pt idx="16">
                  <c:v>0.15977389240363649</c:v>
                </c:pt>
                <c:pt idx="17">
                  <c:v>0.14399729579069565</c:v>
                </c:pt>
                <c:pt idx="18">
                  <c:v>0.13866956879005832</c:v>
                </c:pt>
                <c:pt idx="19">
                  <c:v>0.13243076648472907</c:v>
                </c:pt>
                <c:pt idx="20">
                  <c:v>0.13360738423008534</c:v>
                </c:pt>
                <c:pt idx="21">
                  <c:v>0.13055474440066139</c:v>
                </c:pt>
                <c:pt idx="22">
                  <c:v>0.12585601888877251</c:v>
                </c:pt>
                <c:pt idx="23">
                  <c:v>0.12617809169664862</c:v>
                </c:pt>
                <c:pt idx="24">
                  <c:v>0.13308080790565047</c:v>
                </c:pt>
                <c:pt idx="25">
                  <c:v>0.12818890807144978</c:v>
                </c:pt>
                <c:pt idx="26">
                  <c:v>0.12491592697432607</c:v>
                </c:pt>
                <c:pt idx="27">
                  <c:v>0.12234951766533508</c:v>
                </c:pt>
                <c:pt idx="28">
                  <c:v>0.11475618302336432</c:v>
                </c:pt>
                <c:pt idx="29">
                  <c:v>0.11629672223289633</c:v>
                </c:pt>
                <c:pt idx="30">
                  <c:v>0.11275218728591585</c:v>
                </c:pt>
                <c:pt idx="31">
                  <c:v>0.12016171153143196</c:v>
                </c:pt>
                <c:pt idx="32">
                  <c:v>0.11200480727768958</c:v>
                </c:pt>
                <c:pt idx="33">
                  <c:v>0.10416870418757074</c:v>
                </c:pt>
                <c:pt idx="34">
                  <c:v>0.10608773096816759</c:v>
                </c:pt>
                <c:pt idx="35">
                  <c:v>9.4573570284587127E-2</c:v>
                </c:pt>
                <c:pt idx="36">
                  <c:v>7.6100047420770256E-2</c:v>
                </c:pt>
                <c:pt idx="37">
                  <c:v>7.3256188456753302E-2</c:v>
                </c:pt>
                <c:pt idx="38">
                  <c:v>5.0106136053449823E-2</c:v>
                </c:pt>
                <c:pt idx="39">
                  <c:v>5.2459024732093518E-2</c:v>
                </c:pt>
                <c:pt idx="40">
                  <c:v>5.47595447883511E-2</c:v>
                </c:pt>
                <c:pt idx="41">
                  <c:v>6.1279611681462898E-2</c:v>
                </c:pt>
                <c:pt idx="42">
                  <c:v>6.7071373230131348E-2</c:v>
                </c:pt>
                <c:pt idx="43">
                  <c:v>6.623335966792987E-2</c:v>
                </c:pt>
                <c:pt idx="44">
                  <c:v>7.0516373113371333E-2</c:v>
                </c:pt>
                <c:pt idx="45">
                  <c:v>7.1707094549524619E-2</c:v>
                </c:pt>
                <c:pt idx="46">
                  <c:v>7.0262044262930701E-2</c:v>
                </c:pt>
                <c:pt idx="47">
                  <c:v>7.19383025953797E-2</c:v>
                </c:pt>
                <c:pt idx="48">
                  <c:v>6.9522178516194577E-2</c:v>
                </c:pt>
                <c:pt idx="49">
                  <c:v>7.3129024031532985E-2</c:v>
                </c:pt>
                <c:pt idx="50">
                  <c:v>7.4285064260808165E-2</c:v>
                </c:pt>
                <c:pt idx="51">
                  <c:v>7.0932547595910389E-2</c:v>
                </c:pt>
                <c:pt idx="52">
                  <c:v>6.5048302828899729E-2</c:v>
                </c:pt>
                <c:pt idx="53">
                  <c:v>6.7973084608965895E-2</c:v>
                </c:pt>
                <c:pt idx="54">
                  <c:v>6.8007765815844223E-2</c:v>
                </c:pt>
                <c:pt idx="55">
                  <c:v>7.1718654951817395E-2</c:v>
                </c:pt>
                <c:pt idx="56">
                  <c:v>7.1209997250936352E-2</c:v>
                </c:pt>
                <c:pt idx="57">
                  <c:v>8.4365735060087488E-2</c:v>
                </c:pt>
                <c:pt idx="58">
                  <c:v>7.9605623812024184E-2</c:v>
                </c:pt>
                <c:pt idx="59">
                  <c:v>8.2643235118467606E-2</c:v>
                </c:pt>
                <c:pt idx="60">
                  <c:v>8.2596993509296501E-2</c:v>
                </c:pt>
                <c:pt idx="61">
                  <c:v>7.5175215237350157E-2</c:v>
                </c:pt>
                <c:pt idx="62">
                  <c:v>8.1521876096070534E-2</c:v>
                </c:pt>
                <c:pt idx="63">
                  <c:v>8.5286983518797044E-2</c:v>
                </c:pt>
                <c:pt idx="64">
                  <c:v>7.5209896444228486E-2</c:v>
                </c:pt>
                <c:pt idx="65">
                  <c:v>8.5302127645800363E-2</c:v>
                </c:pt>
                <c:pt idx="66">
                  <c:v>7.6597144719358523E-2</c:v>
                </c:pt>
                <c:pt idx="67">
                  <c:v>7.1140634837179695E-2</c:v>
                </c:pt>
                <c:pt idx="68">
                  <c:v>8.0932295579140279E-2</c:v>
                </c:pt>
                <c:pt idx="69">
                  <c:v>8.6839661150736269E-2</c:v>
                </c:pt>
                <c:pt idx="70">
                  <c:v>8.0879117728593686E-2</c:v>
                </c:pt>
                <c:pt idx="71">
                  <c:v>6.8487984927085188E-2</c:v>
                </c:pt>
                <c:pt idx="72">
                  <c:v>6.941570721107837E-2</c:v>
                </c:pt>
                <c:pt idx="73">
                  <c:v>6.8120017322106818E-2</c:v>
                </c:pt>
                <c:pt idx="74">
                  <c:v>7.3510517307193934E-2</c:v>
                </c:pt>
                <c:pt idx="75">
                  <c:v>6.4262195472992723E-2</c:v>
                </c:pt>
                <c:pt idx="76">
                  <c:v>6.7984645011258671E-2</c:v>
                </c:pt>
                <c:pt idx="77">
                  <c:v>8.7209594024104442E-2</c:v>
                </c:pt>
                <c:pt idx="78">
                  <c:v>7.2007665009136135E-2</c:v>
                </c:pt>
                <c:pt idx="79">
                  <c:v>9.8446305052658722E-2</c:v>
                </c:pt>
                <c:pt idx="80">
                  <c:v>9.7220902409627108E-2</c:v>
                </c:pt>
                <c:pt idx="81">
                  <c:v>9.7313385627969318E-2</c:v>
                </c:pt>
                <c:pt idx="82">
                  <c:v>9.4672758536258783E-2</c:v>
                </c:pt>
                <c:pt idx="83">
                  <c:v>8.9752882528509659E-2</c:v>
                </c:pt>
                <c:pt idx="84">
                  <c:v>9.1117009999054366E-2</c:v>
                </c:pt>
                <c:pt idx="85">
                  <c:v>9.3960868963071098E-2</c:v>
                </c:pt>
                <c:pt idx="86">
                  <c:v>9.4550449480001575E-2</c:v>
                </c:pt>
                <c:pt idx="87">
                  <c:v>8.6978385978249362E-2</c:v>
                </c:pt>
                <c:pt idx="88">
                  <c:v>8.9648838907874895E-2</c:v>
                </c:pt>
                <c:pt idx="89">
                  <c:v>9.0874241550906509E-2</c:v>
                </c:pt>
                <c:pt idx="90">
                  <c:v>9.5313436031323251E-2</c:v>
                </c:pt>
                <c:pt idx="91">
                  <c:v>9.3417530055311948E-2</c:v>
                </c:pt>
                <c:pt idx="92">
                  <c:v>9.5109163722810308E-2</c:v>
                </c:pt>
                <c:pt idx="93">
                  <c:v>9.8064811776997995E-2</c:v>
                </c:pt>
                <c:pt idx="94">
                  <c:v>9.3764342124094568E-2</c:v>
                </c:pt>
                <c:pt idx="95">
                  <c:v>9.1163251608225471E-2</c:v>
                </c:pt>
                <c:pt idx="96">
                  <c:v>9.5729610513862307E-2</c:v>
                </c:pt>
                <c:pt idx="97">
                  <c:v>9.2307731435207874E-2</c:v>
                </c:pt>
                <c:pt idx="98">
                  <c:v>9.3070717986529328E-2</c:v>
                </c:pt>
                <c:pt idx="99">
                  <c:v>8.6620013507174187E-2</c:v>
                </c:pt>
                <c:pt idx="100">
                  <c:v>9.1533184481593421E-2</c:v>
                </c:pt>
                <c:pt idx="101">
                  <c:v>9.2064962987060017E-2</c:v>
                </c:pt>
                <c:pt idx="102">
                  <c:v>9.1493879113798249E-2</c:v>
                </c:pt>
                <c:pt idx="103">
                  <c:v>8.0261792246160812E-2</c:v>
                </c:pt>
                <c:pt idx="104">
                  <c:v>8.1094141211238702E-2</c:v>
                </c:pt>
                <c:pt idx="105">
                  <c:v>7.5832539711715885E-2</c:v>
                </c:pt>
                <c:pt idx="106">
                  <c:v>8.2412027072612526E-2</c:v>
                </c:pt>
                <c:pt idx="107">
                  <c:v>8.8250030230452081E-2</c:v>
                </c:pt>
                <c:pt idx="108">
                  <c:v>8.7013067185127468E-2</c:v>
                </c:pt>
                <c:pt idx="109">
                  <c:v>8.7776053736449366E-2</c:v>
                </c:pt>
                <c:pt idx="110">
                  <c:v>9.1799073734326608E-2</c:v>
                </c:pt>
                <c:pt idx="111">
                  <c:v>8.9926288562900858E-2</c:v>
                </c:pt>
                <c:pt idx="112">
                  <c:v>9.4535767769089674E-2</c:v>
                </c:pt>
                <c:pt idx="113">
                  <c:v>8.8874291954260665E-2</c:v>
                </c:pt>
                <c:pt idx="114">
                  <c:v>9.2538939481062954E-2</c:v>
                </c:pt>
                <c:pt idx="115">
                  <c:v>9.0793318734857298E-2</c:v>
                </c:pt>
                <c:pt idx="116">
                  <c:v>9.2527379078769956E-2</c:v>
                </c:pt>
                <c:pt idx="117">
                  <c:v>9.0770197930271745E-2</c:v>
                </c:pt>
                <c:pt idx="118">
                  <c:v>9.1544744883886198E-2</c:v>
                </c:pt>
                <c:pt idx="119">
                  <c:v>8.5833906151266959E-2</c:v>
                </c:pt>
                <c:pt idx="120">
                  <c:v>8.450445988760058E-2</c:v>
                </c:pt>
                <c:pt idx="121">
                  <c:v>7.4654997134176337E-2</c:v>
                </c:pt>
                <c:pt idx="122">
                  <c:v>7.0886305986739284E-2</c:v>
                </c:pt>
                <c:pt idx="123">
                  <c:v>5.4516776340203243E-2</c:v>
                </c:pt>
                <c:pt idx="124">
                  <c:v>5.6412682316214546E-2</c:v>
                </c:pt>
                <c:pt idx="125">
                  <c:v>5.0967732836328494E-2</c:v>
                </c:pt>
                <c:pt idx="126">
                  <c:v>6.2181323060297444E-2</c:v>
                </c:pt>
                <c:pt idx="127">
                  <c:v>6.119475832863408E-2</c:v>
                </c:pt>
                <c:pt idx="128">
                  <c:v>4.5179323804324989E-2</c:v>
                </c:pt>
                <c:pt idx="129">
                  <c:v>2.6401877964231657E-2</c:v>
                </c:pt>
                <c:pt idx="130">
                  <c:v>9.1075161342755173E-3</c:v>
                </c:pt>
                <c:pt idx="131">
                  <c:v>2.9164814112199178E-2</c:v>
                </c:pt>
                <c:pt idx="132">
                  <c:v>6.979962817122054E-2</c:v>
                </c:pt>
                <c:pt idx="133">
                  <c:v>5.4089041455371412E-2</c:v>
                </c:pt>
                <c:pt idx="134">
                  <c:v>5.567108250913444E-2</c:v>
                </c:pt>
                <c:pt idx="135">
                  <c:v>5.2331860306873201E-2</c:v>
                </c:pt>
                <c:pt idx="136">
                  <c:v>4.6424494735277211E-2</c:v>
                </c:pt>
                <c:pt idx="137">
                  <c:v>4.5753991402297745E-2</c:v>
                </c:pt>
                <c:pt idx="138">
                  <c:v>4.2147145886959114E-2</c:v>
                </c:pt>
                <c:pt idx="139">
                  <c:v>4.3904327035457325E-2</c:v>
                </c:pt>
                <c:pt idx="140">
                  <c:v>4.769613898747993E-2</c:v>
                </c:pt>
                <c:pt idx="141">
                  <c:v>5.5661256167185647E-2</c:v>
                </c:pt>
                <c:pt idx="142">
                  <c:v>6.574192696646497E-2</c:v>
                </c:pt>
                <c:pt idx="143">
                  <c:v>6.8643587941945583E-2</c:v>
                </c:pt>
                <c:pt idx="144">
                  <c:v>6.5302631679340362E-2</c:v>
                </c:pt>
                <c:pt idx="145">
                  <c:v>6.2609057945129276E-2</c:v>
                </c:pt>
                <c:pt idx="146">
                  <c:v>5.5430048121330566E-2</c:v>
                </c:pt>
                <c:pt idx="147">
                  <c:v>5.8609158751837365E-2</c:v>
                </c:pt>
                <c:pt idx="148">
                  <c:v>5.5776860190113187E-2</c:v>
                </c:pt>
                <c:pt idx="149">
                  <c:v>5.3811591800345449E-2</c:v>
                </c:pt>
                <c:pt idx="150">
                  <c:v>5.5083236052547946E-2</c:v>
                </c:pt>
                <c:pt idx="151">
                  <c:v>5.0714675630140205E-2</c:v>
                </c:pt>
                <c:pt idx="152">
                  <c:v>5.2522028924589126E-2</c:v>
                </c:pt>
                <c:pt idx="153">
                  <c:v>4.3164461288721423E-2</c:v>
                </c:pt>
                <c:pt idx="154">
                  <c:v>3.1315048938651113E-2</c:v>
                </c:pt>
                <c:pt idx="155">
                  <c:v>3.350470473692102E-2</c:v>
                </c:pt>
                <c:pt idx="156">
                  <c:v>2.789316985999668E-2</c:v>
                </c:pt>
                <c:pt idx="157">
                  <c:v>3.0274612732303474E-2</c:v>
                </c:pt>
                <c:pt idx="158">
                  <c:v>3.0078085893326501E-2</c:v>
                </c:pt>
                <c:pt idx="159">
                  <c:v>3.7407380946931079E-2</c:v>
                </c:pt>
                <c:pt idx="160">
                  <c:v>2.818217991731542E-2</c:v>
                </c:pt>
                <c:pt idx="161">
                  <c:v>3.9268605716064053E-2</c:v>
                </c:pt>
                <c:pt idx="162">
                  <c:v>3.9199243302307396E-2</c:v>
                </c:pt>
                <c:pt idx="163">
                  <c:v>4.7742380596651035E-2</c:v>
                </c:pt>
                <c:pt idx="164">
                  <c:v>3.4829411235647534E-2</c:v>
                </c:pt>
                <c:pt idx="165">
                  <c:v>3.7164612498783223E-2</c:v>
                </c:pt>
                <c:pt idx="166">
                  <c:v>3.4852532040232864E-2</c:v>
                </c:pt>
                <c:pt idx="167">
                  <c:v>3.5395870947992236E-2</c:v>
                </c:pt>
                <c:pt idx="168">
                  <c:v>4.3268504909356187E-2</c:v>
                </c:pt>
                <c:pt idx="169">
                  <c:v>5.4435853524154032E-2</c:v>
                </c:pt>
                <c:pt idx="170">
                  <c:v>4.7649897378308825E-2</c:v>
                </c:pt>
                <c:pt idx="171">
                  <c:v>5.4154935748440103E-2</c:v>
                </c:pt>
                <c:pt idx="172">
                  <c:v>6.3984745817966759E-2</c:v>
                </c:pt>
                <c:pt idx="173">
                  <c:v>5.7522480936318621E-2</c:v>
                </c:pt>
                <c:pt idx="174">
                  <c:v>5.2459024732093518E-2</c:v>
                </c:pt>
                <c:pt idx="175">
                  <c:v>5.6419502953567235E-2</c:v>
                </c:pt>
                <c:pt idx="176">
                  <c:v>4.9603605365783787E-2</c:v>
                </c:pt>
                <c:pt idx="177">
                  <c:v>5.7025383637730354E-2</c:v>
                </c:pt>
                <c:pt idx="178">
                  <c:v>5.4690182374594665E-2</c:v>
                </c:pt>
                <c:pt idx="179">
                  <c:v>4.5996759850445379E-2</c:v>
                </c:pt>
                <c:pt idx="180">
                  <c:v>3.8670354897414105E-2</c:v>
                </c:pt>
                <c:pt idx="181">
                  <c:v>4.080613922099996E-2</c:v>
                </c:pt>
                <c:pt idx="182">
                  <c:v>4.0124075485727717E-2</c:v>
                </c:pt>
                <c:pt idx="183">
                  <c:v>2.8112817503558984E-2</c:v>
                </c:pt>
                <c:pt idx="184">
                  <c:v>1.6483052797050979E-2</c:v>
                </c:pt>
                <c:pt idx="185">
                  <c:v>1.743100578505663E-2</c:v>
                </c:pt>
                <c:pt idx="186">
                  <c:v>1.2575636822100833E-2</c:v>
                </c:pt>
                <c:pt idx="187">
                  <c:v>2.4841223654710198E-2</c:v>
                </c:pt>
                <c:pt idx="188">
                  <c:v>1.6170921935146687E-2</c:v>
                </c:pt>
                <c:pt idx="189">
                  <c:v>2.719954572243144E-2</c:v>
                </c:pt>
                <c:pt idx="190">
                  <c:v>3.1141642904259914E-2</c:v>
                </c:pt>
                <c:pt idx="191">
                  <c:v>2.76619618141416E-2</c:v>
                </c:pt>
                <c:pt idx="192">
                  <c:v>2.9789075836007761E-2</c:v>
                </c:pt>
                <c:pt idx="193">
                  <c:v>2.5615770608324429E-2</c:v>
                </c:pt>
                <c:pt idx="194">
                  <c:v>1.9951173484876294E-2</c:v>
                </c:pt>
                <c:pt idx="195">
                  <c:v>1.9199747335847395E-2</c:v>
                </c:pt>
                <c:pt idx="196">
                  <c:v>2.0159260726145822E-2</c:v>
                </c:pt>
                <c:pt idx="197">
                  <c:v>2.8633035606732582E-2</c:v>
                </c:pt>
                <c:pt idx="198">
                  <c:v>3.1338169743236444E-2</c:v>
                </c:pt>
                <c:pt idx="199">
                  <c:v>3.1430652961578653E-2</c:v>
                </c:pt>
                <c:pt idx="200">
                  <c:v>2.4887465263881081E-2</c:v>
                </c:pt>
                <c:pt idx="201">
                  <c:v>1.5188287740262707E-2</c:v>
                </c:pt>
                <c:pt idx="202">
                  <c:v>9.8705026855969713E-3</c:v>
                </c:pt>
                <c:pt idx="203">
                  <c:v>1.3234579752787745E-2</c:v>
                </c:pt>
                <c:pt idx="204">
                  <c:v>1.5997515900755266E-2</c:v>
                </c:pt>
                <c:pt idx="205">
                  <c:v>-2.6797012514601093E-4</c:v>
                </c:pt>
                <c:pt idx="206">
                  <c:v>-6.1478219392852029E-4</c:v>
                </c:pt>
                <c:pt idx="207">
                  <c:v>-5.5279531683478655E-3</c:v>
                </c:pt>
                <c:pt idx="208">
                  <c:v>9.581492628278232E-3</c:v>
                </c:pt>
                <c:pt idx="209">
                  <c:v>3.4544794131199374E-3</c:v>
                </c:pt>
                <c:pt idx="210">
                  <c:v>-1.1696815039805575E-3</c:v>
                </c:pt>
                <c:pt idx="211">
                  <c:v>-7.4354195466518336E-3</c:v>
                </c:pt>
                <c:pt idx="212">
                  <c:v>-1.5088405864453258E-2</c:v>
                </c:pt>
                <c:pt idx="213">
                  <c:v>-3.630174407165232E-2</c:v>
                </c:pt>
                <c:pt idx="214">
                  <c:v>-2.8498472524045027E-2</c:v>
                </c:pt>
                <c:pt idx="215">
                  <c:v>-2.759676114521048E-2</c:v>
                </c:pt>
                <c:pt idx="216">
                  <c:v>-3.7688992346782468E-2</c:v>
                </c:pt>
                <c:pt idx="217">
                  <c:v>-4.1342079471291981E-2</c:v>
                </c:pt>
                <c:pt idx="218">
                  <c:v>-2.8105418846091412E-2</c:v>
                </c:pt>
                <c:pt idx="219">
                  <c:v>-4.27871297578859E-2</c:v>
                </c:pt>
                <c:pt idx="220">
                  <c:v>-4.0532851310799312E-2</c:v>
                </c:pt>
                <c:pt idx="221">
                  <c:v>-3.8197650047663512E-2</c:v>
                </c:pt>
                <c:pt idx="222">
                  <c:v>-5.2601911304431814E-2</c:v>
                </c:pt>
                <c:pt idx="223">
                  <c:v>-6.6647800090124831E-2</c:v>
                </c:pt>
                <c:pt idx="224">
                  <c:v>-8.8265752377570172E-2</c:v>
                </c:pt>
                <c:pt idx="225">
                  <c:v>-7.30522629603092E-2</c:v>
                </c:pt>
                <c:pt idx="226">
                  <c:v>-6.9167967789944607E-2</c:v>
                </c:pt>
                <c:pt idx="227">
                  <c:v>-6.5618924286069968E-2</c:v>
                </c:pt>
                <c:pt idx="228">
                  <c:v>-5.4913991762982173E-2</c:v>
                </c:pt>
                <c:pt idx="229">
                  <c:v>-4.5295737055412899E-2</c:v>
                </c:pt>
                <c:pt idx="230">
                  <c:v>-5.0370753661930778E-2</c:v>
                </c:pt>
                <c:pt idx="231">
                  <c:v>-5.9931206358036282E-2</c:v>
                </c:pt>
                <c:pt idx="232">
                  <c:v>-4.0313203667237119E-2</c:v>
                </c:pt>
                <c:pt idx="233">
                  <c:v>-3.8285855917157274E-2</c:v>
                </c:pt>
                <c:pt idx="234">
                  <c:v>-6.2405132448685174E-2</c:v>
                </c:pt>
                <c:pt idx="235">
                  <c:v>-6.5792330320461279E-2</c:v>
                </c:pt>
                <c:pt idx="236">
                  <c:v>-6.1387817046922977E-2</c:v>
                </c:pt>
                <c:pt idx="237">
                  <c:v>-7.8520333244780582E-2</c:v>
                </c:pt>
                <c:pt idx="238">
                  <c:v>-6.0647951300186964E-2</c:v>
                </c:pt>
                <c:pt idx="239">
                  <c:v>-7.702904134901567E-2</c:v>
                </c:pt>
                <c:pt idx="240">
                  <c:v>-8.3433504219199928E-2</c:v>
                </c:pt>
                <c:pt idx="241">
                  <c:v>-6.8717112100527333E-2</c:v>
                </c:pt>
                <c:pt idx="242">
                  <c:v>-6.7584192675837818E-2</c:v>
                </c:pt>
                <c:pt idx="243">
                  <c:v>-4.7480653088742941E-2</c:v>
                </c:pt>
                <c:pt idx="244">
                  <c:v>-6.3191239804592181E-2</c:v>
                </c:pt>
                <c:pt idx="245">
                  <c:v>-4.2579042516616261E-2</c:v>
                </c:pt>
                <c:pt idx="246">
                  <c:v>-4.7873706766696444E-2</c:v>
                </c:pt>
                <c:pt idx="247">
                  <c:v>-4.6763908146592259E-2</c:v>
                </c:pt>
                <c:pt idx="248">
                  <c:v>-3.5087901830913371E-2</c:v>
                </c:pt>
                <c:pt idx="249">
                  <c:v>-1.3250301899905947E-2</c:v>
                </c:pt>
                <c:pt idx="250">
                  <c:v>2.6105700457490499E-3</c:v>
                </c:pt>
                <c:pt idx="251">
                  <c:v>0</c:v>
                </c:pt>
              </c:numCache>
            </c:numRef>
          </c:val>
          <c:smooth val="0"/>
        </c:ser>
        <c:ser>
          <c:idx val="2"/>
          <c:order val="2"/>
          <c:tx>
            <c:strRef>
              <c:f>Sheet2!$U$2</c:f>
              <c:strCache>
                <c:ptCount val="1"/>
                <c:pt idx="0">
                  <c:v>SP 500 Low Vol, High Div</c:v>
                </c:pt>
              </c:strCache>
            </c:strRef>
          </c:tx>
          <c:spPr>
            <a:ln w="28575" cap="rnd">
              <a:solidFill>
                <a:schemeClr val="accent3"/>
              </a:solidFill>
              <a:round/>
            </a:ln>
            <a:effectLst/>
          </c:spPr>
          <c:marker>
            <c:symbol val="none"/>
          </c:marker>
          <c:cat>
            <c:numRef>
              <c:f>Sheet2!$R$3:$R$254</c:f>
              <c:numCache>
                <c:formatCode>m/d/yyyy</c:formatCode>
                <c:ptCount val="252"/>
                <c:pt idx="0">
                  <c:v>42734</c:v>
                </c:pt>
                <c:pt idx="1">
                  <c:v>42733</c:v>
                </c:pt>
                <c:pt idx="2">
                  <c:v>42732</c:v>
                </c:pt>
                <c:pt idx="3">
                  <c:v>42731</c:v>
                </c:pt>
                <c:pt idx="4">
                  <c:v>42727</c:v>
                </c:pt>
                <c:pt idx="5">
                  <c:v>42726</c:v>
                </c:pt>
                <c:pt idx="6">
                  <c:v>42725</c:v>
                </c:pt>
                <c:pt idx="7">
                  <c:v>42724</c:v>
                </c:pt>
                <c:pt idx="8">
                  <c:v>42723</c:v>
                </c:pt>
                <c:pt idx="9">
                  <c:v>42720</c:v>
                </c:pt>
                <c:pt idx="10">
                  <c:v>42719</c:v>
                </c:pt>
                <c:pt idx="11">
                  <c:v>42718</c:v>
                </c:pt>
                <c:pt idx="12">
                  <c:v>42717</c:v>
                </c:pt>
                <c:pt idx="13">
                  <c:v>42716</c:v>
                </c:pt>
                <c:pt idx="14">
                  <c:v>42713</c:v>
                </c:pt>
                <c:pt idx="15">
                  <c:v>42712</c:v>
                </c:pt>
                <c:pt idx="16">
                  <c:v>42711</c:v>
                </c:pt>
                <c:pt idx="17">
                  <c:v>42710</c:v>
                </c:pt>
                <c:pt idx="18">
                  <c:v>42709</c:v>
                </c:pt>
                <c:pt idx="19">
                  <c:v>42706</c:v>
                </c:pt>
                <c:pt idx="20">
                  <c:v>42705</c:v>
                </c:pt>
                <c:pt idx="21">
                  <c:v>42704</c:v>
                </c:pt>
                <c:pt idx="22">
                  <c:v>42703</c:v>
                </c:pt>
                <c:pt idx="23">
                  <c:v>42702</c:v>
                </c:pt>
                <c:pt idx="24">
                  <c:v>42699</c:v>
                </c:pt>
                <c:pt idx="25">
                  <c:v>42697</c:v>
                </c:pt>
                <c:pt idx="26">
                  <c:v>42696</c:v>
                </c:pt>
                <c:pt idx="27">
                  <c:v>42695</c:v>
                </c:pt>
                <c:pt idx="28">
                  <c:v>42692</c:v>
                </c:pt>
                <c:pt idx="29">
                  <c:v>42691</c:v>
                </c:pt>
                <c:pt idx="30">
                  <c:v>42690</c:v>
                </c:pt>
                <c:pt idx="31">
                  <c:v>42689</c:v>
                </c:pt>
                <c:pt idx="32">
                  <c:v>42688</c:v>
                </c:pt>
                <c:pt idx="33">
                  <c:v>42685</c:v>
                </c:pt>
                <c:pt idx="34">
                  <c:v>42684</c:v>
                </c:pt>
                <c:pt idx="35">
                  <c:v>42683</c:v>
                </c:pt>
                <c:pt idx="36">
                  <c:v>42682</c:v>
                </c:pt>
                <c:pt idx="37">
                  <c:v>42681</c:v>
                </c:pt>
                <c:pt idx="38">
                  <c:v>42678</c:v>
                </c:pt>
                <c:pt idx="39">
                  <c:v>42677</c:v>
                </c:pt>
                <c:pt idx="40">
                  <c:v>42676</c:v>
                </c:pt>
                <c:pt idx="41">
                  <c:v>42675</c:v>
                </c:pt>
                <c:pt idx="42">
                  <c:v>42674</c:v>
                </c:pt>
                <c:pt idx="43">
                  <c:v>42671</c:v>
                </c:pt>
                <c:pt idx="44">
                  <c:v>42670</c:v>
                </c:pt>
                <c:pt idx="45">
                  <c:v>42669</c:v>
                </c:pt>
                <c:pt idx="46">
                  <c:v>42668</c:v>
                </c:pt>
                <c:pt idx="47">
                  <c:v>42667</c:v>
                </c:pt>
                <c:pt idx="48">
                  <c:v>42664</c:v>
                </c:pt>
                <c:pt idx="49">
                  <c:v>42663</c:v>
                </c:pt>
                <c:pt idx="50">
                  <c:v>42662</c:v>
                </c:pt>
                <c:pt idx="51">
                  <c:v>42661</c:v>
                </c:pt>
                <c:pt idx="52">
                  <c:v>42660</c:v>
                </c:pt>
                <c:pt idx="53">
                  <c:v>42657</c:v>
                </c:pt>
                <c:pt idx="54">
                  <c:v>42656</c:v>
                </c:pt>
                <c:pt idx="55">
                  <c:v>42655</c:v>
                </c:pt>
                <c:pt idx="56">
                  <c:v>42654</c:v>
                </c:pt>
                <c:pt idx="57">
                  <c:v>42653</c:v>
                </c:pt>
                <c:pt idx="58">
                  <c:v>42650</c:v>
                </c:pt>
                <c:pt idx="59">
                  <c:v>42649</c:v>
                </c:pt>
                <c:pt idx="60">
                  <c:v>42648</c:v>
                </c:pt>
                <c:pt idx="61">
                  <c:v>42647</c:v>
                </c:pt>
                <c:pt idx="62">
                  <c:v>42646</c:v>
                </c:pt>
                <c:pt idx="63">
                  <c:v>42643</c:v>
                </c:pt>
                <c:pt idx="64">
                  <c:v>42642</c:v>
                </c:pt>
                <c:pt idx="65">
                  <c:v>42641</c:v>
                </c:pt>
                <c:pt idx="66">
                  <c:v>42640</c:v>
                </c:pt>
                <c:pt idx="67">
                  <c:v>42639</c:v>
                </c:pt>
                <c:pt idx="68">
                  <c:v>42636</c:v>
                </c:pt>
                <c:pt idx="69">
                  <c:v>42635</c:v>
                </c:pt>
                <c:pt idx="70">
                  <c:v>42634</c:v>
                </c:pt>
                <c:pt idx="71">
                  <c:v>42633</c:v>
                </c:pt>
                <c:pt idx="72">
                  <c:v>42632</c:v>
                </c:pt>
                <c:pt idx="73">
                  <c:v>42629</c:v>
                </c:pt>
                <c:pt idx="74">
                  <c:v>42628</c:v>
                </c:pt>
                <c:pt idx="75">
                  <c:v>42627</c:v>
                </c:pt>
                <c:pt idx="76">
                  <c:v>42626</c:v>
                </c:pt>
                <c:pt idx="77">
                  <c:v>42625</c:v>
                </c:pt>
                <c:pt idx="78">
                  <c:v>42622</c:v>
                </c:pt>
                <c:pt idx="79">
                  <c:v>42621</c:v>
                </c:pt>
                <c:pt idx="80">
                  <c:v>42620</c:v>
                </c:pt>
                <c:pt idx="81">
                  <c:v>42619</c:v>
                </c:pt>
                <c:pt idx="82">
                  <c:v>42615</c:v>
                </c:pt>
                <c:pt idx="83">
                  <c:v>42614</c:v>
                </c:pt>
                <c:pt idx="84">
                  <c:v>42613</c:v>
                </c:pt>
                <c:pt idx="85">
                  <c:v>42612</c:v>
                </c:pt>
                <c:pt idx="86">
                  <c:v>42611</c:v>
                </c:pt>
                <c:pt idx="87">
                  <c:v>42608</c:v>
                </c:pt>
                <c:pt idx="88">
                  <c:v>42607</c:v>
                </c:pt>
                <c:pt idx="89">
                  <c:v>42606</c:v>
                </c:pt>
                <c:pt idx="90">
                  <c:v>42605</c:v>
                </c:pt>
                <c:pt idx="91">
                  <c:v>42604</c:v>
                </c:pt>
                <c:pt idx="92">
                  <c:v>42601</c:v>
                </c:pt>
                <c:pt idx="93">
                  <c:v>42600</c:v>
                </c:pt>
                <c:pt idx="94">
                  <c:v>42599</c:v>
                </c:pt>
                <c:pt idx="95">
                  <c:v>42598</c:v>
                </c:pt>
                <c:pt idx="96">
                  <c:v>42597</c:v>
                </c:pt>
                <c:pt idx="97">
                  <c:v>42594</c:v>
                </c:pt>
                <c:pt idx="98">
                  <c:v>42593</c:v>
                </c:pt>
                <c:pt idx="99">
                  <c:v>42592</c:v>
                </c:pt>
                <c:pt idx="100">
                  <c:v>42591</c:v>
                </c:pt>
                <c:pt idx="101">
                  <c:v>42590</c:v>
                </c:pt>
                <c:pt idx="102">
                  <c:v>42587</c:v>
                </c:pt>
                <c:pt idx="103">
                  <c:v>42586</c:v>
                </c:pt>
                <c:pt idx="104">
                  <c:v>42585</c:v>
                </c:pt>
                <c:pt idx="105">
                  <c:v>42584</c:v>
                </c:pt>
                <c:pt idx="106">
                  <c:v>42583</c:v>
                </c:pt>
                <c:pt idx="107">
                  <c:v>42580</c:v>
                </c:pt>
                <c:pt idx="108">
                  <c:v>42579</c:v>
                </c:pt>
                <c:pt idx="109">
                  <c:v>42578</c:v>
                </c:pt>
                <c:pt idx="110">
                  <c:v>42577</c:v>
                </c:pt>
                <c:pt idx="111">
                  <c:v>42576</c:v>
                </c:pt>
                <c:pt idx="112">
                  <c:v>42573</c:v>
                </c:pt>
                <c:pt idx="113">
                  <c:v>42572</c:v>
                </c:pt>
                <c:pt idx="114">
                  <c:v>42571</c:v>
                </c:pt>
                <c:pt idx="115">
                  <c:v>42570</c:v>
                </c:pt>
                <c:pt idx="116">
                  <c:v>42569</c:v>
                </c:pt>
                <c:pt idx="117">
                  <c:v>42566</c:v>
                </c:pt>
                <c:pt idx="118">
                  <c:v>42565</c:v>
                </c:pt>
                <c:pt idx="119">
                  <c:v>42564</c:v>
                </c:pt>
                <c:pt idx="120">
                  <c:v>42563</c:v>
                </c:pt>
                <c:pt idx="121">
                  <c:v>42562</c:v>
                </c:pt>
                <c:pt idx="122">
                  <c:v>42559</c:v>
                </c:pt>
                <c:pt idx="123">
                  <c:v>42558</c:v>
                </c:pt>
                <c:pt idx="124">
                  <c:v>42557</c:v>
                </c:pt>
                <c:pt idx="125">
                  <c:v>42556</c:v>
                </c:pt>
                <c:pt idx="126">
                  <c:v>42552</c:v>
                </c:pt>
                <c:pt idx="127">
                  <c:v>42551</c:v>
                </c:pt>
                <c:pt idx="128">
                  <c:v>42550</c:v>
                </c:pt>
                <c:pt idx="129">
                  <c:v>42549</c:v>
                </c:pt>
                <c:pt idx="130">
                  <c:v>42548</c:v>
                </c:pt>
                <c:pt idx="131">
                  <c:v>42545</c:v>
                </c:pt>
                <c:pt idx="132">
                  <c:v>42544</c:v>
                </c:pt>
                <c:pt idx="133">
                  <c:v>42543</c:v>
                </c:pt>
                <c:pt idx="134">
                  <c:v>42542</c:v>
                </c:pt>
                <c:pt idx="135">
                  <c:v>42541</c:v>
                </c:pt>
                <c:pt idx="136">
                  <c:v>42538</c:v>
                </c:pt>
                <c:pt idx="137">
                  <c:v>42537</c:v>
                </c:pt>
                <c:pt idx="138">
                  <c:v>42536</c:v>
                </c:pt>
                <c:pt idx="139">
                  <c:v>42535</c:v>
                </c:pt>
                <c:pt idx="140">
                  <c:v>42534</c:v>
                </c:pt>
                <c:pt idx="141">
                  <c:v>42531</c:v>
                </c:pt>
                <c:pt idx="142">
                  <c:v>42530</c:v>
                </c:pt>
                <c:pt idx="143">
                  <c:v>42529</c:v>
                </c:pt>
                <c:pt idx="144">
                  <c:v>42528</c:v>
                </c:pt>
                <c:pt idx="145">
                  <c:v>42527</c:v>
                </c:pt>
                <c:pt idx="146">
                  <c:v>42524</c:v>
                </c:pt>
                <c:pt idx="147">
                  <c:v>42523</c:v>
                </c:pt>
                <c:pt idx="148">
                  <c:v>42522</c:v>
                </c:pt>
                <c:pt idx="149">
                  <c:v>42521</c:v>
                </c:pt>
                <c:pt idx="150">
                  <c:v>42517</c:v>
                </c:pt>
                <c:pt idx="151">
                  <c:v>42516</c:v>
                </c:pt>
                <c:pt idx="152">
                  <c:v>42515</c:v>
                </c:pt>
                <c:pt idx="153">
                  <c:v>42514</c:v>
                </c:pt>
                <c:pt idx="154">
                  <c:v>42513</c:v>
                </c:pt>
                <c:pt idx="155">
                  <c:v>42510</c:v>
                </c:pt>
                <c:pt idx="156">
                  <c:v>42509</c:v>
                </c:pt>
                <c:pt idx="157">
                  <c:v>42508</c:v>
                </c:pt>
                <c:pt idx="158">
                  <c:v>42507</c:v>
                </c:pt>
                <c:pt idx="159">
                  <c:v>42506</c:v>
                </c:pt>
                <c:pt idx="160">
                  <c:v>42503</c:v>
                </c:pt>
                <c:pt idx="161">
                  <c:v>42502</c:v>
                </c:pt>
                <c:pt idx="162">
                  <c:v>42501</c:v>
                </c:pt>
                <c:pt idx="163">
                  <c:v>42500</c:v>
                </c:pt>
                <c:pt idx="164">
                  <c:v>42499</c:v>
                </c:pt>
                <c:pt idx="165">
                  <c:v>42496</c:v>
                </c:pt>
                <c:pt idx="166">
                  <c:v>42495</c:v>
                </c:pt>
                <c:pt idx="167">
                  <c:v>42494</c:v>
                </c:pt>
                <c:pt idx="168">
                  <c:v>42493</c:v>
                </c:pt>
                <c:pt idx="169">
                  <c:v>42492</c:v>
                </c:pt>
                <c:pt idx="170">
                  <c:v>42489</c:v>
                </c:pt>
                <c:pt idx="171">
                  <c:v>42488</c:v>
                </c:pt>
                <c:pt idx="172">
                  <c:v>42487</c:v>
                </c:pt>
                <c:pt idx="173">
                  <c:v>42486</c:v>
                </c:pt>
                <c:pt idx="174">
                  <c:v>42485</c:v>
                </c:pt>
                <c:pt idx="175">
                  <c:v>42482</c:v>
                </c:pt>
                <c:pt idx="176">
                  <c:v>42481</c:v>
                </c:pt>
                <c:pt idx="177">
                  <c:v>42480</c:v>
                </c:pt>
                <c:pt idx="178">
                  <c:v>42479</c:v>
                </c:pt>
                <c:pt idx="179">
                  <c:v>42478</c:v>
                </c:pt>
                <c:pt idx="180">
                  <c:v>42475</c:v>
                </c:pt>
                <c:pt idx="181">
                  <c:v>42474</c:v>
                </c:pt>
                <c:pt idx="182">
                  <c:v>42473</c:v>
                </c:pt>
                <c:pt idx="183">
                  <c:v>42472</c:v>
                </c:pt>
                <c:pt idx="184">
                  <c:v>42471</c:v>
                </c:pt>
                <c:pt idx="185">
                  <c:v>42468</c:v>
                </c:pt>
                <c:pt idx="186">
                  <c:v>42467</c:v>
                </c:pt>
                <c:pt idx="187">
                  <c:v>42466</c:v>
                </c:pt>
                <c:pt idx="188">
                  <c:v>42465</c:v>
                </c:pt>
                <c:pt idx="189">
                  <c:v>42464</c:v>
                </c:pt>
                <c:pt idx="190">
                  <c:v>42461</c:v>
                </c:pt>
                <c:pt idx="191">
                  <c:v>42460</c:v>
                </c:pt>
                <c:pt idx="192">
                  <c:v>42459</c:v>
                </c:pt>
                <c:pt idx="193">
                  <c:v>42458</c:v>
                </c:pt>
                <c:pt idx="194">
                  <c:v>42457</c:v>
                </c:pt>
                <c:pt idx="195">
                  <c:v>42453</c:v>
                </c:pt>
                <c:pt idx="196">
                  <c:v>42452</c:v>
                </c:pt>
                <c:pt idx="197">
                  <c:v>42451</c:v>
                </c:pt>
                <c:pt idx="198">
                  <c:v>42450</c:v>
                </c:pt>
                <c:pt idx="199">
                  <c:v>42447</c:v>
                </c:pt>
                <c:pt idx="200">
                  <c:v>42446</c:v>
                </c:pt>
                <c:pt idx="201">
                  <c:v>42445</c:v>
                </c:pt>
                <c:pt idx="202">
                  <c:v>42444</c:v>
                </c:pt>
                <c:pt idx="203">
                  <c:v>42443</c:v>
                </c:pt>
                <c:pt idx="204">
                  <c:v>42440</c:v>
                </c:pt>
                <c:pt idx="205">
                  <c:v>42439</c:v>
                </c:pt>
                <c:pt idx="206">
                  <c:v>42438</c:v>
                </c:pt>
                <c:pt idx="207">
                  <c:v>42437</c:v>
                </c:pt>
                <c:pt idx="208">
                  <c:v>42436</c:v>
                </c:pt>
                <c:pt idx="209">
                  <c:v>42433</c:v>
                </c:pt>
                <c:pt idx="210">
                  <c:v>42432</c:v>
                </c:pt>
                <c:pt idx="211">
                  <c:v>42431</c:v>
                </c:pt>
                <c:pt idx="212">
                  <c:v>42430</c:v>
                </c:pt>
                <c:pt idx="213">
                  <c:v>42429</c:v>
                </c:pt>
                <c:pt idx="214">
                  <c:v>42426</c:v>
                </c:pt>
                <c:pt idx="215">
                  <c:v>42425</c:v>
                </c:pt>
                <c:pt idx="216">
                  <c:v>42424</c:v>
                </c:pt>
                <c:pt idx="217">
                  <c:v>42423</c:v>
                </c:pt>
                <c:pt idx="218">
                  <c:v>42422</c:v>
                </c:pt>
                <c:pt idx="219">
                  <c:v>42419</c:v>
                </c:pt>
                <c:pt idx="220">
                  <c:v>42418</c:v>
                </c:pt>
                <c:pt idx="221">
                  <c:v>42417</c:v>
                </c:pt>
                <c:pt idx="222">
                  <c:v>42416</c:v>
                </c:pt>
                <c:pt idx="223">
                  <c:v>42412</c:v>
                </c:pt>
                <c:pt idx="224">
                  <c:v>42411</c:v>
                </c:pt>
                <c:pt idx="225">
                  <c:v>42410</c:v>
                </c:pt>
                <c:pt idx="226">
                  <c:v>42409</c:v>
                </c:pt>
                <c:pt idx="227">
                  <c:v>42408</c:v>
                </c:pt>
                <c:pt idx="228">
                  <c:v>42405</c:v>
                </c:pt>
                <c:pt idx="229">
                  <c:v>42404</c:v>
                </c:pt>
                <c:pt idx="230">
                  <c:v>42403</c:v>
                </c:pt>
                <c:pt idx="231">
                  <c:v>42402</c:v>
                </c:pt>
                <c:pt idx="232">
                  <c:v>42401</c:v>
                </c:pt>
                <c:pt idx="233">
                  <c:v>42398</c:v>
                </c:pt>
                <c:pt idx="234">
                  <c:v>42397</c:v>
                </c:pt>
                <c:pt idx="235">
                  <c:v>42396</c:v>
                </c:pt>
                <c:pt idx="236">
                  <c:v>42395</c:v>
                </c:pt>
                <c:pt idx="237">
                  <c:v>42394</c:v>
                </c:pt>
                <c:pt idx="238">
                  <c:v>42391</c:v>
                </c:pt>
                <c:pt idx="239">
                  <c:v>42390</c:v>
                </c:pt>
                <c:pt idx="240">
                  <c:v>42389</c:v>
                </c:pt>
                <c:pt idx="241">
                  <c:v>42388</c:v>
                </c:pt>
                <c:pt idx="242">
                  <c:v>42384</c:v>
                </c:pt>
                <c:pt idx="243">
                  <c:v>42383</c:v>
                </c:pt>
                <c:pt idx="244">
                  <c:v>42382</c:v>
                </c:pt>
                <c:pt idx="245">
                  <c:v>42381</c:v>
                </c:pt>
                <c:pt idx="246">
                  <c:v>42380</c:v>
                </c:pt>
                <c:pt idx="247">
                  <c:v>42377</c:v>
                </c:pt>
                <c:pt idx="248">
                  <c:v>42376</c:v>
                </c:pt>
                <c:pt idx="249">
                  <c:v>42375</c:v>
                </c:pt>
                <c:pt idx="250">
                  <c:v>42374</c:v>
                </c:pt>
                <c:pt idx="251">
                  <c:v>42373</c:v>
                </c:pt>
              </c:numCache>
            </c:numRef>
          </c:cat>
          <c:val>
            <c:numRef>
              <c:f>Sheet2!$U$3:$U$254</c:f>
              <c:numCache>
                <c:formatCode>0%</c:formatCode>
                <c:ptCount val="252"/>
                <c:pt idx="0">
                  <c:v>0.18583535108958849</c:v>
                </c:pt>
                <c:pt idx="1">
                  <c:v>0.18946731234866832</c:v>
                </c:pt>
                <c:pt idx="2">
                  <c:v>0.18523002421307488</c:v>
                </c:pt>
                <c:pt idx="3">
                  <c:v>0.19733656174334158</c:v>
                </c:pt>
                <c:pt idx="4">
                  <c:v>0.19612590799031482</c:v>
                </c:pt>
                <c:pt idx="5">
                  <c:v>0.19582324455205802</c:v>
                </c:pt>
                <c:pt idx="6">
                  <c:v>0.19733656174334158</c:v>
                </c:pt>
                <c:pt idx="7">
                  <c:v>0.20187651331719136</c:v>
                </c:pt>
                <c:pt idx="8">
                  <c:v>0.19703389830508478</c:v>
                </c:pt>
                <c:pt idx="9">
                  <c:v>0.19158595641646481</c:v>
                </c:pt>
                <c:pt idx="10">
                  <c:v>0.19037530266343827</c:v>
                </c:pt>
                <c:pt idx="11">
                  <c:v>0.19521791767554486</c:v>
                </c:pt>
                <c:pt idx="12">
                  <c:v>0.21458837772397099</c:v>
                </c:pt>
                <c:pt idx="13">
                  <c:v>0.20914043583535125</c:v>
                </c:pt>
                <c:pt idx="14">
                  <c:v>0.20853510895883787</c:v>
                </c:pt>
                <c:pt idx="15">
                  <c:v>0.20460048426150124</c:v>
                </c:pt>
                <c:pt idx="16">
                  <c:v>0.20157384987893479</c:v>
                </c:pt>
                <c:pt idx="17">
                  <c:v>0.1788740920096854</c:v>
                </c:pt>
                <c:pt idx="18">
                  <c:v>0.17584745762711873</c:v>
                </c:pt>
                <c:pt idx="19">
                  <c:v>0.16707021791767573</c:v>
                </c:pt>
                <c:pt idx="20">
                  <c:v>0.16343825665859568</c:v>
                </c:pt>
                <c:pt idx="21">
                  <c:v>0.16676755447941893</c:v>
                </c:pt>
                <c:pt idx="22">
                  <c:v>0.17085351089588396</c:v>
                </c:pt>
                <c:pt idx="23">
                  <c:v>0.16979418886198538</c:v>
                </c:pt>
                <c:pt idx="24">
                  <c:v>0.16888619854721543</c:v>
                </c:pt>
                <c:pt idx="25">
                  <c:v>0.16071428571428581</c:v>
                </c:pt>
                <c:pt idx="26">
                  <c:v>0.16041162227602923</c:v>
                </c:pt>
                <c:pt idx="27">
                  <c:v>0.15375302663438251</c:v>
                </c:pt>
                <c:pt idx="28">
                  <c:v>0.14315980629539959</c:v>
                </c:pt>
                <c:pt idx="29">
                  <c:v>0.14618644067796605</c:v>
                </c:pt>
                <c:pt idx="30">
                  <c:v>0.1498184019370461</c:v>
                </c:pt>
                <c:pt idx="31">
                  <c:v>0.15466101694915246</c:v>
                </c:pt>
                <c:pt idx="32">
                  <c:v>0.1498184019370461</c:v>
                </c:pt>
                <c:pt idx="33">
                  <c:v>0.14315980629539959</c:v>
                </c:pt>
                <c:pt idx="34">
                  <c:v>0.14437046004842635</c:v>
                </c:pt>
                <c:pt idx="35">
                  <c:v>0.14497578692493951</c:v>
                </c:pt>
                <c:pt idx="36">
                  <c:v>0.13801452784503643</c:v>
                </c:pt>
                <c:pt idx="37">
                  <c:v>0.13438256658595638</c:v>
                </c:pt>
                <c:pt idx="38">
                  <c:v>0.11016949152542366</c:v>
                </c:pt>
                <c:pt idx="39">
                  <c:v>0.10865617433414054</c:v>
                </c:pt>
                <c:pt idx="40">
                  <c:v>0.11228813559322037</c:v>
                </c:pt>
                <c:pt idx="41">
                  <c:v>0.12167070217917675</c:v>
                </c:pt>
                <c:pt idx="42">
                  <c:v>0.14134382566585968</c:v>
                </c:pt>
                <c:pt idx="43">
                  <c:v>0.13831719128329301</c:v>
                </c:pt>
                <c:pt idx="44">
                  <c:v>0.13952784503631954</c:v>
                </c:pt>
                <c:pt idx="45">
                  <c:v>0.14467312348668293</c:v>
                </c:pt>
                <c:pt idx="46">
                  <c:v>0.14588377723970947</c:v>
                </c:pt>
                <c:pt idx="47">
                  <c:v>0.14921307506053272</c:v>
                </c:pt>
                <c:pt idx="48">
                  <c:v>0.14527845036319631</c:v>
                </c:pt>
                <c:pt idx="49">
                  <c:v>0.14769975786924938</c:v>
                </c:pt>
                <c:pt idx="50">
                  <c:v>0.15163438256658579</c:v>
                </c:pt>
                <c:pt idx="51">
                  <c:v>0.14860774818401956</c:v>
                </c:pt>
                <c:pt idx="52">
                  <c:v>0.14013317191283292</c:v>
                </c:pt>
                <c:pt idx="53">
                  <c:v>0.14164648910411626</c:v>
                </c:pt>
                <c:pt idx="54">
                  <c:v>0.14527845036319631</c:v>
                </c:pt>
                <c:pt idx="55">
                  <c:v>0.147094430992736</c:v>
                </c:pt>
                <c:pt idx="56">
                  <c:v>0.14376513317191275</c:v>
                </c:pt>
                <c:pt idx="57">
                  <c:v>0.1564769975786926</c:v>
                </c:pt>
                <c:pt idx="58">
                  <c:v>0.15314769975786935</c:v>
                </c:pt>
                <c:pt idx="59">
                  <c:v>0.15829297820823252</c:v>
                </c:pt>
                <c:pt idx="60">
                  <c:v>0.15829297820823252</c:v>
                </c:pt>
                <c:pt idx="61">
                  <c:v>0.15526634382566584</c:v>
                </c:pt>
                <c:pt idx="62">
                  <c:v>0.17039951573849876</c:v>
                </c:pt>
                <c:pt idx="63">
                  <c:v>0.17766343825665842</c:v>
                </c:pt>
                <c:pt idx="64">
                  <c:v>0.17372881355932202</c:v>
                </c:pt>
                <c:pt idx="65">
                  <c:v>0.18341404358353519</c:v>
                </c:pt>
                <c:pt idx="66">
                  <c:v>0.17342615012106544</c:v>
                </c:pt>
                <c:pt idx="67">
                  <c:v>0.17282082324455206</c:v>
                </c:pt>
                <c:pt idx="68">
                  <c:v>0.18129539951573848</c:v>
                </c:pt>
                <c:pt idx="69">
                  <c:v>0.18462469733656173</c:v>
                </c:pt>
                <c:pt idx="70">
                  <c:v>0.17372881355932202</c:v>
                </c:pt>
                <c:pt idx="71">
                  <c:v>0.15859564164648909</c:v>
                </c:pt>
                <c:pt idx="72">
                  <c:v>0.16041162227602923</c:v>
                </c:pt>
                <c:pt idx="73">
                  <c:v>0.15556900726392264</c:v>
                </c:pt>
                <c:pt idx="74">
                  <c:v>0.15738498789346256</c:v>
                </c:pt>
                <c:pt idx="75">
                  <c:v>0.15072639225181605</c:v>
                </c:pt>
                <c:pt idx="76">
                  <c:v>0.15314769975786935</c:v>
                </c:pt>
                <c:pt idx="77">
                  <c:v>0.17282082324455206</c:v>
                </c:pt>
                <c:pt idx="78">
                  <c:v>0.15496368038740904</c:v>
                </c:pt>
                <c:pt idx="79">
                  <c:v>0.19309927360774837</c:v>
                </c:pt>
                <c:pt idx="80">
                  <c:v>0.19703389830508478</c:v>
                </c:pt>
                <c:pt idx="81">
                  <c:v>0.19400726392251832</c:v>
                </c:pt>
                <c:pt idx="82">
                  <c:v>0.19098062953995165</c:v>
                </c:pt>
                <c:pt idx="83">
                  <c:v>0.18371670702179177</c:v>
                </c:pt>
                <c:pt idx="84">
                  <c:v>0.18553268765133191</c:v>
                </c:pt>
                <c:pt idx="85">
                  <c:v>0.1873486682808716</c:v>
                </c:pt>
                <c:pt idx="86">
                  <c:v>0.19098062953995165</c:v>
                </c:pt>
                <c:pt idx="87">
                  <c:v>0.18280871670702181</c:v>
                </c:pt>
                <c:pt idx="88">
                  <c:v>0.19037530266343827</c:v>
                </c:pt>
                <c:pt idx="89">
                  <c:v>0.1873486682808716</c:v>
                </c:pt>
                <c:pt idx="90">
                  <c:v>0.19491525423728806</c:v>
                </c:pt>
                <c:pt idx="91">
                  <c:v>0.19158595641646481</c:v>
                </c:pt>
                <c:pt idx="92">
                  <c:v>0.19128329297820823</c:v>
                </c:pt>
                <c:pt idx="93">
                  <c:v>0.19582324455205802</c:v>
                </c:pt>
                <c:pt idx="94">
                  <c:v>0.19219128329297819</c:v>
                </c:pt>
                <c:pt idx="95">
                  <c:v>0.18674334140435844</c:v>
                </c:pt>
                <c:pt idx="96">
                  <c:v>0.19491525423728806</c:v>
                </c:pt>
                <c:pt idx="97">
                  <c:v>0.19521791767554486</c:v>
                </c:pt>
                <c:pt idx="98">
                  <c:v>0.19794188861985473</c:v>
                </c:pt>
                <c:pt idx="99">
                  <c:v>0.1943099273607749</c:v>
                </c:pt>
                <c:pt idx="100">
                  <c:v>0.19309927360774837</c:v>
                </c:pt>
                <c:pt idx="101">
                  <c:v>0.19309927360774837</c:v>
                </c:pt>
                <c:pt idx="102">
                  <c:v>0.19249394673123477</c:v>
                </c:pt>
                <c:pt idx="103">
                  <c:v>0.1873486682808716</c:v>
                </c:pt>
                <c:pt idx="104">
                  <c:v>0.18855932203389836</c:v>
                </c:pt>
                <c:pt idx="105">
                  <c:v>0.18704600484261502</c:v>
                </c:pt>
                <c:pt idx="106">
                  <c:v>0.20399515738498786</c:v>
                </c:pt>
                <c:pt idx="107">
                  <c:v>0.20792978208232449</c:v>
                </c:pt>
                <c:pt idx="108">
                  <c:v>0.20187651331719136</c:v>
                </c:pt>
                <c:pt idx="109">
                  <c:v>0.20278450363196132</c:v>
                </c:pt>
                <c:pt idx="110">
                  <c:v>0.20490314769975804</c:v>
                </c:pt>
                <c:pt idx="111">
                  <c:v>0.20187651331719136</c:v>
                </c:pt>
                <c:pt idx="112">
                  <c:v>0.20127118644067798</c:v>
                </c:pt>
                <c:pt idx="113">
                  <c:v>0.19279661016949134</c:v>
                </c:pt>
                <c:pt idx="114">
                  <c:v>0.19340193704600495</c:v>
                </c:pt>
                <c:pt idx="115">
                  <c:v>0.19219128329297819</c:v>
                </c:pt>
                <c:pt idx="116">
                  <c:v>0.19491525423728806</c:v>
                </c:pt>
                <c:pt idx="117">
                  <c:v>0.19340193704600495</c:v>
                </c:pt>
                <c:pt idx="118">
                  <c:v>0.19309927360774837</c:v>
                </c:pt>
                <c:pt idx="119">
                  <c:v>0.19098062953995165</c:v>
                </c:pt>
                <c:pt idx="120">
                  <c:v>0.18946731234866832</c:v>
                </c:pt>
                <c:pt idx="121">
                  <c:v>0.18008474576271194</c:v>
                </c:pt>
                <c:pt idx="122">
                  <c:v>0.17221549636803868</c:v>
                </c:pt>
                <c:pt idx="123">
                  <c:v>0.15223970944309939</c:v>
                </c:pt>
                <c:pt idx="124">
                  <c:v>0.15920096852300247</c:v>
                </c:pt>
                <c:pt idx="125">
                  <c:v>0.15435835351089588</c:v>
                </c:pt>
                <c:pt idx="126">
                  <c:v>0.16131961259079897</c:v>
                </c:pt>
                <c:pt idx="127">
                  <c:v>0.15768765133171914</c:v>
                </c:pt>
                <c:pt idx="128">
                  <c:v>0.13771186440677985</c:v>
                </c:pt>
                <c:pt idx="129">
                  <c:v>0.11955205811138025</c:v>
                </c:pt>
                <c:pt idx="130">
                  <c:v>0.10078692493946728</c:v>
                </c:pt>
                <c:pt idx="131">
                  <c:v>0.11894673123486688</c:v>
                </c:pt>
                <c:pt idx="132">
                  <c:v>0.15556900726392264</c:v>
                </c:pt>
                <c:pt idx="133">
                  <c:v>0.1404358353510895</c:v>
                </c:pt>
                <c:pt idx="134">
                  <c:v>0.14376513317191275</c:v>
                </c:pt>
                <c:pt idx="135">
                  <c:v>0.14164648910411626</c:v>
                </c:pt>
                <c:pt idx="136">
                  <c:v>0.13710653753026647</c:v>
                </c:pt>
                <c:pt idx="137">
                  <c:v>0.13286924939467304</c:v>
                </c:pt>
                <c:pt idx="138">
                  <c:v>0.12772397094430987</c:v>
                </c:pt>
                <c:pt idx="139">
                  <c:v>0.12802663438256667</c:v>
                </c:pt>
                <c:pt idx="140">
                  <c:v>0.13075060532687655</c:v>
                </c:pt>
                <c:pt idx="141">
                  <c:v>0.13710653753026647</c:v>
                </c:pt>
                <c:pt idx="142">
                  <c:v>0.14467312348668293</c:v>
                </c:pt>
                <c:pt idx="143">
                  <c:v>0.14648910411622285</c:v>
                </c:pt>
                <c:pt idx="144">
                  <c:v>0.1410411622276031</c:v>
                </c:pt>
                <c:pt idx="145">
                  <c:v>0.13529055690072633</c:v>
                </c:pt>
                <c:pt idx="146">
                  <c:v>0.13075060532687655</c:v>
                </c:pt>
                <c:pt idx="147">
                  <c:v>0.1246973365617432</c:v>
                </c:pt>
                <c:pt idx="148">
                  <c:v>0.11713075060532674</c:v>
                </c:pt>
                <c:pt idx="149">
                  <c:v>0.11652542372881358</c:v>
                </c:pt>
                <c:pt idx="150">
                  <c:v>0.11440677966101709</c:v>
                </c:pt>
                <c:pt idx="151">
                  <c:v>0.11047215496368046</c:v>
                </c:pt>
                <c:pt idx="152">
                  <c:v>0.1092615012106537</c:v>
                </c:pt>
                <c:pt idx="153">
                  <c:v>0.10018159806295412</c:v>
                </c:pt>
                <c:pt idx="154">
                  <c:v>8.8377723970944455E-2</c:v>
                </c:pt>
                <c:pt idx="155">
                  <c:v>9.0496368038740949E-2</c:v>
                </c:pt>
                <c:pt idx="156">
                  <c:v>8.4745762711864625E-2</c:v>
                </c:pt>
                <c:pt idx="157">
                  <c:v>8.7772397094430854E-2</c:v>
                </c:pt>
                <c:pt idx="158">
                  <c:v>0.10351089588377738</c:v>
                </c:pt>
                <c:pt idx="159">
                  <c:v>0.11531476997578705</c:v>
                </c:pt>
                <c:pt idx="160">
                  <c:v>0.10684019370460063</c:v>
                </c:pt>
                <c:pt idx="161">
                  <c:v>0.12257869249394693</c:v>
                </c:pt>
                <c:pt idx="162">
                  <c:v>0.11834140435835372</c:v>
                </c:pt>
                <c:pt idx="163">
                  <c:v>0.12893462469733641</c:v>
                </c:pt>
                <c:pt idx="164">
                  <c:v>0.11803874092009692</c:v>
                </c:pt>
                <c:pt idx="165">
                  <c:v>0.1184927360774819</c:v>
                </c:pt>
                <c:pt idx="166">
                  <c:v>0.11380145278450349</c:v>
                </c:pt>
                <c:pt idx="167">
                  <c:v>0.12076271186440679</c:v>
                </c:pt>
                <c:pt idx="168">
                  <c:v>0.12257869249394693</c:v>
                </c:pt>
                <c:pt idx="169">
                  <c:v>0.13196125907990308</c:v>
                </c:pt>
                <c:pt idx="170">
                  <c:v>0.12288135593220351</c:v>
                </c:pt>
                <c:pt idx="171">
                  <c:v>0.12863196125907983</c:v>
                </c:pt>
                <c:pt idx="172">
                  <c:v>0.13801452784503643</c:v>
                </c:pt>
                <c:pt idx="173">
                  <c:v>0.12651331719128334</c:v>
                </c:pt>
                <c:pt idx="174">
                  <c:v>0.11773607748184012</c:v>
                </c:pt>
                <c:pt idx="175">
                  <c:v>0.11985472154963683</c:v>
                </c:pt>
                <c:pt idx="176">
                  <c:v>0.11319612590799033</c:v>
                </c:pt>
                <c:pt idx="177">
                  <c:v>0.12711864406779672</c:v>
                </c:pt>
                <c:pt idx="178">
                  <c:v>0.13589588377723971</c:v>
                </c:pt>
                <c:pt idx="179">
                  <c:v>0.12893462469733641</c:v>
                </c:pt>
                <c:pt idx="180">
                  <c:v>0.12136803874091995</c:v>
                </c:pt>
                <c:pt idx="181">
                  <c:v>0.12227602905569013</c:v>
                </c:pt>
                <c:pt idx="182">
                  <c:v>0.12560532687651338</c:v>
                </c:pt>
                <c:pt idx="183">
                  <c:v>0.1159200968523002</c:v>
                </c:pt>
                <c:pt idx="184">
                  <c:v>0.10562953995157387</c:v>
                </c:pt>
                <c:pt idx="185">
                  <c:v>0.10441888619854733</c:v>
                </c:pt>
                <c:pt idx="186">
                  <c:v>0.10108958837772408</c:v>
                </c:pt>
                <c:pt idx="187">
                  <c:v>0.11047215496368046</c:v>
                </c:pt>
                <c:pt idx="188">
                  <c:v>0.10532687651331729</c:v>
                </c:pt>
                <c:pt idx="189">
                  <c:v>0.11803874092009692</c:v>
                </c:pt>
                <c:pt idx="190">
                  <c:v>0.12378934624697346</c:v>
                </c:pt>
                <c:pt idx="191">
                  <c:v>0.12348668280871666</c:v>
                </c:pt>
                <c:pt idx="192">
                  <c:v>0.12333535108958849</c:v>
                </c:pt>
                <c:pt idx="193">
                  <c:v>0.12257869249394693</c:v>
                </c:pt>
                <c:pt idx="194">
                  <c:v>0.11047215496368046</c:v>
                </c:pt>
                <c:pt idx="195">
                  <c:v>0.10714285714285721</c:v>
                </c:pt>
                <c:pt idx="196">
                  <c:v>0.10593220338983045</c:v>
                </c:pt>
                <c:pt idx="197">
                  <c:v>0.11531476997578705</c:v>
                </c:pt>
                <c:pt idx="198">
                  <c:v>0.11834140435835372</c:v>
                </c:pt>
                <c:pt idx="199">
                  <c:v>0.11743341404358354</c:v>
                </c:pt>
                <c:pt idx="200">
                  <c:v>0.11834140435835372</c:v>
                </c:pt>
                <c:pt idx="201">
                  <c:v>0.10411622276029053</c:v>
                </c:pt>
                <c:pt idx="202">
                  <c:v>9.1404358353510906E-2</c:v>
                </c:pt>
                <c:pt idx="203">
                  <c:v>0.10108958837772408</c:v>
                </c:pt>
                <c:pt idx="204">
                  <c:v>0.10018159806295412</c:v>
                </c:pt>
                <c:pt idx="205">
                  <c:v>8.7772397094430854E-2</c:v>
                </c:pt>
                <c:pt idx="206">
                  <c:v>8.4443099273607825E-2</c:v>
                </c:pt>
                <c:pt idx="207">
                  <c:v>8.0205811138014393E-2</c:v>
                </c:pt>
                <c:pt idx="208">
                  <c:v>9.1101694915254106E-2</c:v>
                </c:pt>
                <c:pt idx="209">
                  <c:v>8.0205811138014393E-2</c:v>
                </c:pt>
                <c:pt idx="210">
                  <c:v>7.2941888619854733E-2</c:v>
                </c:pt>
                <c:pt idx="211">
                  <c:v>6.2348668280871822E-2</c:v>
                </c:pt>
                <c:pt idx="212">
                  <c:v>5.508474576271194E-2</c:v>
                </c:pt>
                <c:pt idx="213">
                  <c:v>3.6016949152542388E-2</c:v>
                </c:pt>
                <c:pt idx="214">
                  <c:v>3.7832929782082303E-2</c:v>
                </c:pt>
                <c:pt idx="215">
                  <c:v>4.3886198547215649E-2</c:v>
                </c:pt>
                <c:pt idx="216">
                  <c:v>2.9963680387409264E-2</c:v>
                </c:pt>
                <c:pt idx="217">
                  <c:v>2.4515738498789519E-2</c:v>
                </c:pt>
                <c:pt idx="218">
                  <c:v>3.2082324455205979E-2</c:v>
                </c:pt>
                <c:pt idx="219">
                  <c:v>1.8159806295399594E-2</c:v>
                </c:pt>
                <c:pt idx="220">
                  <c:v>2.6634382566586012E-2</c:v>
                </c:pt>
                <c:pt idx="221">
                  <c:v>2.0883777239709467E-2</c:v>
                </c:pt>
                <c:pt idx="222">
                  <c:v>4.237288135593209E-3</c:v>
                </c:pt>
                <c:pt idx="223">
                  <c:v>-1.2711864406779738E-2</c:v>
                </c:pt>
                <c:pt idx="224">
                  <c:v>-2.6937046004842591E-2</c:v>
                </c:pt>
                <c:pt idx="225">
                  <c:v>-1.6646489104116147E-2</c:v>
                </c:pt>
                <c:pt idx="226">
                  <c:v>-9.0799031476996861E-3</c:v>
                </c:pt>
                <c:pt idx="227">
                  <c:v>-3.0266343825657849E-4</c:v>
                </c:pt>
                <c:pt idx="228">
                  <c:v>1.0895883777239712E-2</c:v>
                </c:pt>
                <c:pt idx="229">
                  <c:v>1.4527845036319764E-2</c:v>
                </c:pt>
                <c:pt idx="230">
                  <c:v>5.447941888619745E-3</c:v>
                </c:pt>
                <c:pt idx="231">
                  <c:v>-1.1501210653753091E-2</c:v>
                </c:pt>
                <c:pt idx="232">
                  <c:v>3.3292978208232515E-3</c:v>
                </c:pt>
                <c:pt idx="233">
                  <c:v>-1.210653753026647E-3</c:v>
                </c:pt>
                <c:pt idx="234">
                  <c:v>-1.937046004842613E-2</c:v>
                </c:pt>
                <c:pt idx="235">
                  <c:v>-2.4818401937045986E-2</c:v>
                </c:pt>
                <c:pt idx="236">
                  <c:v>-2.1186440677965934E-2</c:v>
                </c:pt>
                <c:pt idx="237">
                  <c:v>-3.2990314769975826E-2</c:v>
                </c:pt>
                <c:pt idx="238">
                  <c:v>-2.1489104116222735E-2</c:v>
                </c:pt>
                <c:pt idx="239">
                  <c:v>-3.9951573849878907E-2</c:v>
                </c:pt>
                <c:pt idx="240">
                  <c:v>-4.8426150121065326E-2</c:v>
                </c:pt>
                <c:pt idx="241">
                  <c:v>-2.9055690072639306E-2</c:v>
                </c:pt>
                <c:pt idx="242">
                  <c:v>-3.6622276029055767E-2</c:v>
                </c:pt>
                <c:pt idx="243">
                  <c:v>-2.0581113801452777E-2</c:v>
                </c:pt>
                <c:pt idx="244">
                  <c:v>-3.2082324455205757E-2</c:v>
                </c:pt>
                <c:pt idx="245">
                  <c:v>-1.9975786924939398E-2</c:v>
                </c:pt>
                <c:pt idx="246">
                  <c:v>-1.8462469733656173E-2</c:v>
                </c:pt>
                <c:pt idx="247">
                  <c:v>-2.2397094430992803E-2</c:v>
                </c:pt>
                <c:pt idx="248">
                  <c:v>-1.7251815980629526E-2</c:v>
                </c:pt>
                <c:pt idx="249">
                  <c:v>1.5133171912833365E-3</c:v>
                </c:pt>
                <c:pt idx="250">
                  <c:v>9.3825665859563756E-3</c:v>
                </c:pt>
                <c:pt idx="251">
                  <c:v>0</c:v>
                </c:pt>
              </c:numCache>
            </c:numRef>
          </c:val>
          <c:smooth val="0"/>
        </c:ser>
        <c:ser>
          <c:idx val="3"/>
          <c:order val="3"/>
          <c:tx>
            <c:strRef>
              <c:f>Sheet2!$V$2</c:f>
              <c:strCache>
                <c:ptCount val="1"/>
                <c:pt idx="0">
                  <c:v>SP 500 Growth</c:v>
                </c:pt>
              </c:strCache>
            </c:strRef>
          </c:tx>
          <c:spPr>
            <a:ln w="28575" cap="rnd">
              <a:solidFill>
                <a:schemeClr val="accent4"/>
              </a:solidFill>
              <a:round/>
            </a:ln>
            <a:effectLst/>
          </c:spPr>
          <c:marker>
            <c:symbol val="none"/>
          </c:marker>
          <c:cat>
            <c:numRef>
              <c:f>Sheet2!$R$3:$R$254</c:f>
              <c:numCache>
                <c:formatCode>m/d/yyyy</c:formatCode>
                <c:ptCount val="252"/>
                <c:pt idx="0">
                  <c:v>42734</c:v>
                </c:pt>
                <c:pt idx="1">
                  <c:v>42733</c:v>
                </c:pt>
                <c:pt idx="2">
                  <c:v>42732</c:v>
                </c:pt>
                <c:pt idx="3">
                  <c:v>42731</c:v>
                </c:pt>
                <c:pt idx="4">
                  <c:v>42727</c:v>
                </c:pt>
                <c:pt idx="5">
                  <c:v>42726</c:v>
                </c:pt>
                <c:pt idx="6">
                  <c:v>42725</c:v>
                </c:pt>
                <c:pt idx="7">
                  <c:v>42724</c:v>
                </c:pt>
                <c:pt idx="8">
                  <c:v>42723</c:v>
                </c:pt>
                <c:pt idx="9">
                  <c:v>42720</c:v>
                </c:pt>
                <c:pt idx="10">
                  <c:v>42719</c:v>
                </c:pt>
                <c:pt idx="11">
                  <c:v>42718</c:v>
                </c:pt>
                <c:pt idx="12">
                  <c:v>42717</c:v>
                </c:pt>
                <c:pt idx="13">
                  <c:v>42716</c:v>
                </c:pt>
                <c:pt idx="14">
                  <c:v>42713</c:v>
                </c:pt>
                <c:pt idx="15">
                  <c:v>42712</c:v>
                </c:pt>
                <c:pt idx="16">
                  <c:v>42711</c:v>
                </c:pt>
                <c:pt idx="17">
                  <c:v>42710</c:v>
                </c:pt>
                <c:pt idx="18">
                  <c:v>42709</c:v>
                </c:pt>
                <c:pt idx="19">
                  <c:v>42706</c:v>
                </c:pt>
                <c:pt idx="20">
                  <c:v>42705</c:v>
                </c:pt>
                <c:pt idx="21">
                  <c:v>42704</c:v>
                </c:pt>
                <c:pt idx="22">
                  <c:v>42703</c:v>
                </c:pt>
                <c:pt idx="23">
                  <c:v>42702</c:v>
                </c:pt>
                <c:pt idx="24">
                  <c:v>42699</c:v>
                </c:pt>
                <c:pt idx="25">
                  <c:v>42697</c:v>
                </c:pt>
                <c:pt idx="26">
                  <c:v>42696</c:v>
                </c:pt>
                <c:pt idx="27">
                  <c:v>42695</c:v>
                </c:pt>
                <c:pt idx="28">
                  <c:v>42692</c:v>
                </c:pt>
                <c:pt idx="29">
                  <c:v>42691</c:v>
                </c:pt>
                <c:pt idx="30">
                  <c:v>42690</c:v>
                </c:pt>
                <c:pt idx="31">
                  <c:v>42689</c:v>
                </c:pt>
                <c:pt idx="32">
                  <c:v>42688</c:v>
                </c:pt>
                <c:pt idx="33">
                  <c:v>42685</c:v>
                </c:pt>
                <c:pt idx="34">
                  <c:v>42684</c:v>
                </c:pt>
                <c:pt idx="35">
                  <c:v>42683</c:v>
                </c:pt>
                <c:pt idx="36">
                  <c:v>42682</c:v>
                </c:pt>
                <c:pt idx="37">
                  <c:v>42681</c:v>
                </c:pt>
                <c:pt idx="38">
                  <c:v>42678</c:v>
                </c:pt>
                <c:pt idx="39">
                  <c:v>42677</c:v>
                </c:pt>
                <c:pt idx="40">
                  <c:v>42676</c:v>
                </c:pt>
                <c:pt idx="41">
                  <c:v>42675</c:v>
                </c:pt>
                <c:pt idx="42">
                  <c:v>42674</c:v>
                </c:pt>
                <c:pt idx="43">
                  <c:v>42671</c:v>
                </c:pt>
                <c:pt idx="44">
                  <c:v>42670</c:v>
                </c:pt>
                <c:pt idx="45">
                  <c:v>42669</c:v>
                </c:pt>
                <c:pt idx="46">
                  <c:v>42668</c:v>
                </c:pt>
                <c:pt idx="47">
                  <c:v>42667</c:v>
                </c:pt>
                <c:pt idx="48">
                  <c:v>42664</c:v>
                </c:pt>
                <c:pt idx="49">
                  <c:v>42663</c:v>
                </c:pt>
                <c:pt idx="50">
                  <c:v>42662</c:v>
                </c:pt>
                <c:pt idx="51">
                  <c:v>42661</c:v>
                </c:pt>
                <c:pt idx="52">
                  <c:v>42660</c:v>
                </c:pt>
                <c:pt idx="53">
                  <c:v>42657</c:v>
                </c:pt>
                <c:pt idx="54">
                  <c:v>42656</c:v>
                </c:pt>
                <c:pt idx="55">
                  <c:v>42655</c:v>
                </c:pt>
                <c:pt idx="56">
                  <c:v>42654</c:v>
                </c:pt>
                <c:pt idx="57">
                  <c:v>42653</c:v>
                </c:pt>
                <c:pt idx="58">
                  <c:v>42650</c:v>
                </c:pt>
                <c:pt idx="59">
                  <c:v>42649</c:v>
                </c:pt>
                <c:pt idx="60">
                  <c:v>42648</c:v>
                </c:pt>
                <c:pt idx="61">
                  <c:v>42647</c:v>
                </c:pt>
                <c:pt idx="62">
                  <c:v>42646</c:v>
                </c:pt>
                <c:pt idx="63">
                  <c:v>42643</c:v>
                </c:pt>
                <c:pt idx="64">
                  <c:v>42642</c:v>
                </c:pt>
                <c:pt idx="65">
                  <c:v>42641</c:v>
                </c:pt>
                <c:pt idx="66">
                  <c:v>42640</c:v>
                </c:pt>
                <c:pt idx="67">
                  <c:v>42639</c:v>
                </c:pt>
                <c:pt idx="68">
                  <c:v>42636</c:v>
                </c:pt>
                <c:pt idx="69">
                  <c:v>42635</c:v>
                </c:pt>
                <c:pt idx="70">
                  <c:v>42634</c:v>
                </c:pt>
                <c:pt idx="71">
                  <c:v>42633</c:v>
                </c:pt>
                <c:pt idx="72">
                  <c:v>42632</c:v>
                </c:pt>
                <c:pt idx="73">
                  <c:v>42629</c:v>
                </c:pt>
                <c:pt idx="74">
                  <c:v>42628</c:v>
                </c:pt>
                <c:pt idx="75">
                  <c:v>42627</c:v>
                </c:pt>
                <c:pt idx="76">
                  <c:v>42626</c:v>
                </c:pt>
                <c:pt idx="77">
                  <c:v>42625</c:v>
                </c:pt>
                <c:pt idx="78">
                  <c:v>42622</c:v>
                </c:pt>
                <c:pt idx="79">
                  <c:v>42621</c:v>
                </c:pt>
                <c:pt idx="80">
                  <c:v>42620</c:v>
                </c:pt>
                <c:pt idx="81">
                  <c:v>42619</c:v>
                </c:pt>
                <c:pt idx="82">
                  <c:v>42615</c:v>
                </c:pt>
                <c:pt idx="83">
                  <c:v>42614</c:v>
                </c:pt>
                <c:pt idx="84">
                  <c:v>42613</c:v>
                </c:pt>
                <c:pt idx="85">
                  <c:v>42612</c:v>
                </c:pt>
                <c:pt idx="86">
                  <c:v>42611</c:v>
                </c:pt>
                <c:pt idx="87">
                  <c:v>42608</c:v>
                </c:pt>
                <c:pt idx="88">
                  <c:v>42607</c:v>
                </c:pt>
                <c:pt idx="89">
                  <c:v>42606</c:v>
                </c:pt>
                <c:pt idx="90">
                  <c:v>42605</c:v>
                </c:pt>
                <c:pt idx="91">
                  <c:v>42604</c:v>
                </c:pt>
                <c:pt idx="92">
                  <c:v>42601</c:v>
                </c:pt>
                <c:pt idx="93">
                  <c:v>42600</c:v>
                </c:pt>
                <c:pt idx="94">
                  <c:v>42599</c:v>
                </c:pt>
                <c:pt idx="95">
                  <c:v>42598</c:v>
                </c:pt>
                <c:pt idx="96">
                  <c:v>42597</c:v>
                </c:pt>
                <c:pt idx="97">
                  <c:v>42594</c:v>
                </c:pt>
                <c:pt idx="98">
                  <c:v>42593</c:v>
                </c:pt>
                <c:pt idx="99">
                  <c:v>42592</c:v>
                </c:pt>
                <c:pt idx="100">
                  <c:v>42591</c:v>
                </c:pt>
                <c:pt idx="101">
                  <c:v>42590</c:v>
                </c:pt>
                <c:pt idx="102">
                  <c:v>42587</c:v>
                </c:pt>
                <c:pt idx="103">
                  <c:v>42586</c:v>
                </c:pt>
                <c:pt idx="104">
                  <c:v>42585</c:v>
                </c:pt>
                <c:pt idx="105">
                  <c:v>42584</c:v>
                </c:pt>
                <c:pt idx="106">
                  <c:v>42583</c:v>
                </c:pt>
                <c:pt idx="107">
                  <c:v>42580</c:v>
                </c:pt>
                <c:pt idx="108">
                  <c:v>42579</c:v>
                </c:pt>
                <c:pt idx="109">
                  <c:v>42578</c:v>
                </c:pt>
                <c:pt idx="110">
                  <c:v>42577</c:v>
                </c:pt>
                <c:pt idx="111">
                  <c:v>42576</c:v>
                </c:pt>
                <c:pt idx="112">
                  <c:v>42573</c:v>
                </c:pt>
                <c:pt idx="113">
                  <c:v>42572</c:v>
                </c:pt>
                <c:pt idx="114">
                  <c:v>42571</c:v>
                </c:pt>
                <c:pt idx="115">
                  <c:v>42570</c:v>
                </c:pt>
                <c:pt idx="116">
                  <c:v>42569</c:v>
                </c:pt>
                <c:pt idx="117">
                  <c:v>42566</c:v>
                </c:pt>
                <c:pt idx="118">
                  <c:v>42565</c:v>
                </c:pt>
                <c:pt idx="119">
                  <c:v>42564</c:v>
                </c:pt>
                <c:pt idx="120">
                  <c:v>42563</c:v>
                </c:pt>
                <c:pt idx="121">
                  <c:v>42562</c:v>
                </c:pt>
                <c:pt idx="122">
                  <c:v>42559</c:v>
                </c:pt>
                <c:pt idx="123">
                  <c:v>42558</c:v>
                </c:pt>
                <c:pt idx="124">
                  <c:v>42557</c:v>
                </c:pt>
                <c:pt idx="125">
                  <c:v>42556</c:v>
                </c:pt>
                <c:pt idx="126">
                  <c:v>42552</c:v>
                </c:pt>
                <c:pt idx="127">
                  <c:v>42551</c:v>
                </c:pt>
                <c:pt idx="128">
                  <c:v>42550</c:v>
                </c:pt>
                <c:pt idx="129">
                  <c:v>42549</c:v>
                </c:pt>
                <c:pt idx="130">
                  <c:v>42548</c:v>
                </c:pt>
                <c:pt idx="131">
                  <c:v>42545</c:v>
                </c:pt>
                <c:pt idx="132">
                  <c:v>42544</c:v>
                </c:pt>
                <c:pt idx="133">
                  <c:v>42543</c:v>
                </c:pt>
                <c:pt idx="134">
                  <c:v>42542</c:v>
                </c:pt>
                <c:pt idx="135">
                  <c:v>42541</c:v>
                </c:pt>
                <c:pt idx="136">
                  <c:v>42538</c:v>
                </c:pt>
                <c:pt idx="137">
                  <c:v>42537</c:v>
                </c:pt>
                <c:pt idx="138">
                  <c:v>42536</c:v>
                </c:pt>
                <c:pt idx="139">
                  <c:v>42535</c:v>
                </c:pt>
                <c:pt idx="140">
                  <c:v>42534</c:v>
                </c:pt>
                <c:pt idx="141">
                  <c:v>42531</c:v>
                </c:pt>
                <c:pt idx="142">
                  <c:v>42530</c:v>
                </c:pt>
                <c:pt idx="143">
                  <c:v>42529</c:v>
                </c:pt>
                <c:pt idx="144">
                  <c:v>42528</c:v>
                </c:pt>
                <c:pt idx="145">
                  <c:v>42527</c:v>
                </c:pt>
                <c:pt idx="146">
                  <c:v>42524</c:v>
                </c:pt>
                <c:pt idx="147">
                  <c:v>42523</c:v>
                </c:pt>
                <c:pt idx="148">
                  <c:v>42522</c:v>
                </c:pt>
                <c:pt idx="149">
                  <c:v>42521</c:v>
                </c:pt>
                <c:pt idx="150">
                  <c:v>42517</c:v>
                </c:pt>
                <c:pt idx="151">
                  <c:v>42516</c:v>
                </c:pt>
                <c:pt idx="152">
                  <c:v>42515</c:v>
                </c:pt>
                <c:pt idx="153">
                  <c:v>42514</c:v>
                </c:pt>
                <c:pt idx="154">
                  <c:v>42513</c:v>
                </c:pt>
                <c:pt idx="155">
                  <c:v>42510</c:v>
                </c:pt>
                <c:pt idx="156">
                  <c:v>42509</c:v>
                </c:pt>
                <c:pt idx="157">
                  <c:v>42508</c:v>
                </c:pt>
                <c:pt idx="158">
                  <c:v>42507</c:v>
                </c:pt>
                <c:pt idx="159">
                  <c:v>42506</c:v>
                </c:pt>
                <c:pt idx="160">
                  <c:v>42503</c:v>
                </c:pt>
                <c:pt idx="161">
                  <c:v>42502</c:v>
                </c:pt>
                <c:pt idx="162">
                  <c:v>42501</c:v>
                </c:pt>
                <c:pt idx="163">
                  <c:v>42500</c:v>
                </c:pt>
                <c:pt idx="164">
                  <c:v>42499</c:v>
                </c:pt>
                <c:pt idx="165">
                  <c:v>42496</c:v>
                </c:pt>
                <c:pt idx="166">
                  <c:v>42495</c:v>
                </c:pt>
                <c:pt idx="167">
                  <c:v>42494</c:v>
                </c:pt>
                <c:pt idx="168">
                  <c:v>42493</c:v>
                </c:pt>
                <c:pt idx="169">
                  <c:v>42492</c:v>
                </c:pt>
                <c:pt idx="170">
                  <c:v>42489</c:v>
                </c:pt>
                <c:pt idx="171">
                  <c:v>42488</c:v>
                </c:pt>
                <c:pt idx="172">
                  <c:v>42487</c:v>
                </c:pt>
                <c:pt idx="173">
                  <c:v>42486</c:v>
                </c:pt>
                <c:pt idx="174">
                  <c:v>42485</c:v>
                </c:pt>
                <c:pt idx="175">
                  <c:v>42482</c:v>
                </c:pt>
                <c:pt idx="176">
                  <c:v>42481</c:v>
                </c:pt>
                <c:pt idx="177">
                  <c:v>42480</c:v>
                </c:pt>
                <c:pt idx="178">
                  <c:v>42479</c:v>
                </c:pt>
                <c:pt idx="179">
                  <c:v>42478</c:v>
                </c:pt>
                <c:pt idx="180">
                  <c:v>42475</c:v>
                </c:pt>
                <c:pt idx="181">
                  <c:v>42474</c:v>
                </c:pt>
                <c:pt idx="182">
                  <c:v>42473</c:v>
                </c:pt>
                <c:pt idx="183">
                  <c:v>42472</c:v>
                </c:pt>
                <c:pt idx="184">
                  <c:v>42471</c:v>
                </c:pt>
                <c:pt idx="185">
                  <c:v>42468</c:v>
                </c:pt>
                <c:pt idx="186">
                  <c:v>42467</c:v>
                </c:pt>
                <c:pt idx="187">
                  <c:v>42466</c:v>
                </c:pt>
                <c:pt idx="188">
                  <c:v>42465</c:v>
                </c:pt>
                <c:pt idx="189">
                  <c:v>42464</c:v>
                </c:pt>
                <c:pt idx="190">
                  <c:v>42461</c:v>
                </c:pt>
                <c:pt idx="191">
                  <c:v>42460</c:v>
                </c:pt>
                <c:pt idx="192">
                  <c:v>42459</c:v>
                </c:pt>
                <c:pt idx="193">
                  <c:v>42458</c:v>
                </c:pt>
                <c:pt idx="194">
                  <c:v>42457</c:v>
                </c:pt>
                <c:pt idx="195">
                  <c:v>42453</c:v>
                </c:pt>
                <c:pt idx="196">
                  <c:v>42452</c:v>
                </c:pt>
                <c:pt idx="197">
                  <c:v>42451</c:v>
                </c:pt>
                <c:pt idx="198">
                  <c:v>42450</c:v>
                </c:pt>
                <c:pt idx="199">
                  <c:v>42447</c:v>
                </c:pt>
                <c:pt idx="200">
                  <c:v>42446</c:v>
                </c:pt>
                <c:pt idx="201">
                  <c:v>42445</c:v>
                </c:pt>
                <c:pt idx="202">
                  <c:v>42444</c:v>
                </c:pt>
                <c:pt idx="203">
                  <c:v>42443</c:v>
                </c:pt>
                <c:pt idx="204">
                  <c:v>42440</c:v>
                </c:pt>
                <c:pt idx="205">
                  <c:v>42439</c:v>
                </c:pt>
                <c:pt idx="206">
                  <c:v>42438</c:v>
                </c:pt>
                <c:pt idx="207">
                  <c:v>42437</c:v>
                </c:pt>
                <c:pt idx="208">
                  <c:v>42436</c:v>
                </c:pt>
                <c:pt idx="209">
                  <c:v>42433</c:v>
                </c:pt>
                <c:pt idx="210">
                  <c:v>42432</c:v>
                </c:pt>
                <c:pt idx="211">
                  <c:v>42431</c:v>
                </c:pt>
                <c:pt idx="212">
                  <c:v>42430</c:v>
                </c:pt>
                <c:pt idx="213">
                  <c:v>42429</c:v>
                </c:pt>
                <c:pt idx="214">
                  <c:v>42426</c:v>
                </c:pt>
                <c:pt idx="215">
                  <c:v>42425</c:v>
                </c:pt>
                <c:pt idx="216">
                  <c:v>42424</c:v>
                </c:pt>
                <c:pt idx="217">
                  <c:v>42423</c:v>
                </c:pt>
                <c:pt idx="218">
                  <c:v>42422</c:v>
                </c:pt>
                <c:pt idx="219">
                  <c:v>42419</c:v>
                </c:pt>
                <c:pt idx="220">
                  <c:v>42418</c:v>
                </c:pt>
                <c:pt idx="221">
                  <c:v>42417</c:v>
                </c:pt>
                <c:pt idx="222">
                  <c:v>42416</c:v>
                </c:pt>
                <c:pt idx="223">
                  <c:v>42412</c:v>
                </c:pt>
                <c:pt idx="224">
                  <c:v>42411</c:v>
                </c:pt>
                <c:pt idx="225">
                  <c:v>42410</c:v>
                </c:pt>
                <c:pt idx="226">
                  <c:v>42409</c:v>
                </c:pt>
                <c:pt idx="227">
                  <c:v>42408</c:v>
                </c:pt>
                <c:pt idx="228">
                  <c:v>42405</c:v>
                </c:pt>
                <c:pt idx="229">
                  <c:v>42404</c:v>
                </c:pt>
                <c:pt idx="230">
                  <c:v>42403</c:v>
                </c:pt>
                <c:pt idx="231">
                  <c:v>42402</c:v>
                </c:pt>
                <c:pt idx="232">
                  <c:v>42401</c:v>
                </c:pt>
                <c:pt idx="233">
                  <c:v>42398</c:v>
                </c:pt>
                <c:pt idx="234">
                  <c:v>42397</c:v>
                </c:pt>
                <c:pt idx="235">
                  <c:v>42396</c:v>
                </c:pt>
                <c:pt idx="236">
                  <c:v>42395</c:v>
                </c:pt>
                <c:pt idx="237">
                  <c:v>42394</c:v>
                </c:pt>
                <c:pt idx="238">
                  <c:v>42391</c:v>
                </c:pt>
                <c:pt idx="239">
                  <c:v>42390</c:v>
                </c:pt>
                <c:pt idx="240">
                  <c:v>42389</c:v>
                </c:pt>
                <c:pt idx="241">
                  <c:v>42388</c:v>
                </c:pt>
                <c:pt idx="242">
                  <c:v>42384</c:v>
                </c:pt>
                <c:pt idx="243">
                  <c:v>42383</c:v>
                </c:pt>
                <c:pt idx="244">
                  <c:v>42382</c:v>
                </c:pt>
                <c:pt idx="245">
                  <c:v>42381</c:v>
                </c:pt>
                <c:pt idx="246">
                  <c:v>42380</c:v>
                </c:pt>
                <c:pt idx="247">
                  <c:v>42377</c:v>
                </c:pt>
                <c:pt idx="248">
                  <c:v>42376</c:v>
                </c:pt>
                <c:pt idx="249">
                  <c:v>42375</c:v>
                </c:pt>
                <c:pt idx="250">
                  <c:v>42374</c:v>
                </c:pt>
                <c:pt idx="251">
                  <c:v>42373</c:v>
                </c:pt>
              </c:numCache>
            </c:numRef>
          </c:cat>
          <c:val>
            <c:numRef>
              <c:f>Sheet2!$V$3:$V$254</c:f>
              <c:numCache>
                <c:formatCode>0%</c:formatCode>
                <c:ptCount val="252"/>
                <c:pt idx="0">
                  <c:v>7.0070358301059121E-2</c:v>
                </c:pt>
                <c:pt idx="1">
                  <c:v>7.733139796602706E-2</c:v>
                </c:pt>
                <c:pt idx="2">
                  <c:v>7.7028493733898307E-2</c:v>
                </c:pt>
                <c:pt idx="3">
                  <c:v>8.5680250547821801E-2</c:v>
                </c:pt>
                <c:pt idx="4">
                  <c:v>8.2494943940406129E-2</c:v>
                </c:pt>
                <c:pt idx="5">
                  <c:v>8.1322349336423461E-2</c:v>
                </c:pt>
                <c:pt idx="6">
                  <c:v>8.3793792388109356E-2</c:v>
                </c:pt>
                <c:pt idx="7">
                  <c:v>8.6891692488333838E-2</c:v>
                </c:pt>
                <c:pt idx="8">
                  <c:v>8.3345648114001136E-2</c:v>
                </c:pt>
                <c:pt idx="9">
                  <c:v>8.0445309468469617E-2</c:v>
                </c:pt>
                <c:pt idx="10">
                  <c:v>8.243194825954725E-2</c:v>
                </c:pt>
                <c:pt idx="11">
                  <c:v>7.9604492117009151E-2</c:v>
                </c:pt>
                <c:pt idx="12">
                  <c:v>8.5799242389443586E-2</c:v>
                </c:pt>
                <c:pt idx="13">
                  <c:v>7.7166384279777622E-2</c:v>
                </c:pt>
                <c:pt idx="14">
                  <c:v>7.9025719299120611E-2</c:v>
                </c:pt>
                <c:pt idx="15">
                  <c:v>7.1543057329131798E-2</c:v>
                </c:pt>
                <c:pt idx="16">
                  <c:v>7.0052597018816831E-2</c:v>
                </c:pt>
                <c:pt idx="17">
                  <c:v>5.6811517360340957E-2</c:v>
                </c:pt>
                <c:pt idx="18">
                  <c:v>5.4564321433711704E-2</c:v>
                </c:pt>
                <c:pt idx="19">
                  <c:v>4.8139024468135005E-2</c:v>
                </c:pt>
                <c:pt idx="20">
                  <c:v>4.6196482653658055E-2</c:v>
                </c:pt>
                <c:pt idx="21">
                  <c:v>5.6515262672303113E-2</c:v>
                </c:pt>
                <c:pt idx="22">
                  <c:v>6.6573135579391929E-2</c:v>
                </c:pt>
                <c:pt idx="23">
                  <c:v>6.3435250720622394E-2</c:v>
                </c:pt>
                <c:pt idx="24">
                  <c:v>6.8153714710935009E-2</c:v>
                </c:pt>
                <c:pt idx="25">
                  <c:v>6.4438719420299773E-2</c:v>
                </c:pt>
                <c:pt idx="26">
                  <c:v>6.5794351474776969E-2</c:v>
                </c:pt>
                <c:pt idx="27">
                  <c:v>6.3624675233204142E-2</c:v>
                </c:pt>
                <c:pt idx="28">
                  <c:v>5.5070561724611666E-2</c:v>
                </c:pt>
                <c:pt idx="29">
                  <c:v>5.8652741121436813E-2</c:v>
                </c:pt>
                <c:pt idx="30">
                  <c:v>5.2173022887118226E-2</c:v>
                </c:pt>
                <c:pt idx="31">
                  <c:v>4.8532397497496493E-2</c:v>
                </c:pt>
                <c:pt idx="32">
                  <c:v>4.0600191349380532E-2</c:v>
                </c:pt>
                <c:pt idx="33">
                  <c:v>4.8204382487025743E-2</c:v>
                </c:pt>
                <c:pt idx="34">
                  <c:v>4.9315556302170993E-2</c:v>
                </c:pt>
                <c:pt idx="35">
                  <c:v>5.6070093194235282E-2</c:v>
                </c:pt>
                <c:pt idx="36">
                  <c:v>5.0592968719582077E-2</c:v>
                </c:pt>
                <c:pt idx="37">
                  <c:v>4.5527066050533804E-2</c:v>
                </c:pt>
                <c:pt idx="38">
                  <c:v>2.2613349572219832E-2</c:v>
                </c:pt>
                <c:pt idx="39">
                  <c:v>2.3758558553829134E-2</c:v>
                </c:pt>
                <c:pt idx="40">
                  <c:v>3.0548093046370406E-2</c:v>
                </c:pt>
                <c:pt idx="41">
                  <c:v>3.7696352943801248E-2</c:v>
                </c:pt>
                <c:pt idx="42">
                  <c:v>4.6156935365119001E-2</c:v>
                </c:pt>
                <c:pt idx="43">
                  <c:v>4.7194176749256522E-2</c:v>
                </c:pt>
                <c:pt idx="44">
                  <c:v>4.9560539505510093E-2</c:v>
                </c:pt>
                <c:pt idx="45">
                  <c:v>5.4600193974200462E-2</c:v>
                </c:pt>
                <c:pt idx="46">
                  <c:v>5.9552354441698485E-2</c:v>
                </c:pt>
                <c:pt idx="47">
                  <c:v>6.5860671927680858E-2</c:v>
                </c:pt>
                <c:pt idx="48">
                  <c:v>5.8327438425002764E-2</c:v>
                </c:pt>
                <c:pt idx="49">
                  <c:v>5.5116496075237942E-2</c:v>
                </c:pt>
                <c:pt idx="50">
                  <c:v>5.6857539204968388E-2</c:v>
                </c:pt>
                <c:pt idx="51">
                  <c:v>5.5492632786364515E-2</c:v>
                </c:pt>
                <c:pt idx="52">
                  <c:v>4.8396869289649258E-2</c:v>
                </c:pt>
                <c:pt idx="53">
                  <c:v>5.1887879937231762E-2</c:v>
                </c:pt>
                <c:pt idx="54">
                  <c:v>5.1450409931269148E-2</c:v>
                </c:pt>
                <c:pt idx="55">
                  <c:v>5.4337711970622982E-2</c:v>
                </c:pt>
                <c:pt idx="56">
                  <c:v>5.2465340345102529E-2</c:v>
                </c:pt>
                <c:pt idx="57">
                  <c:v>6.6053246224305751E-2</c:v>
                </c:pt>
                <c:pt idx="58">
                  <c:v>6.0967307428984263E-2</c:v>
                </c:pt>
                <c:pt idx="59">
                  <c:v>6.4889488514443538E-2</c:v>
                </c:pt>
                <c:pt idx="60">
                  <c:v>6.3935803901445043E-2</c:v>
                </c:pt>
                <c:pt idx="61">
                  <c:v>6.2011023369210161E-2</c:v>
                </c:pt>
                <c:pt idx="62">
                  <c:v>6.6359387734478359E-2</c:v>
                </c:pt>
                <c:pt idx="63">
                  <c:v>6.9635600609133208E-2</c:v>
                </c:pt>
                <c:pt idx="64">
                  <c:v>6.2588396283079772E-2</c:v>
                </c:pt>
                <c:pt idx="65">
                  <c:v>7.2606459419626068E-2</c:v>
                </c:pt>
                <c:pt idx="66">
                  <c:v>6.9771741274988752E-2</c:v>
                </c:pt>
                <c:pt idx="67">
                  <c:v>6.1573553363247324E-2</c:v>
                </c:pt>
                <c:pt idx="68">
                  <c:v>7.0287868388023478E-2</c:v>
                </c:pt>
                <c:pt idx="69">
                  <c:v>7.6771261370392363E-2</c:v>
                </c:pt>
                <c:pt idx="70">
                  <c:v>6.881376945593165E-2</c:v>
                </c:pt>
                <c:pt idx="71">
                  <c:v>5.7947276989821495E-2</c:v>
                </c:pt>
                <c:pt idx="72">
                  <c:v>5.6454716823477691E-2</c:v>
                </c:pt>
                <c:pt idx="73">
                  <c:v>5.7722592394758854E-2</c:v>
                </c:pt>
                <c:pt idx="74">
                  <c:v>6.0453542653981618E-2</c:v>
                </c:pt>
                <c:pt idx="75">
                  <c:v>4.8423117490006939E-2</c:v>
                </c:pt>
                <c:pt idx="76">
                  <c:v>4.6113275858524094E-2</c:v>
                </c:pt>
                <c:pt idx="77">
                  <c:v>5.8887400032635151E-2</c:v>
                </c:pt>
                <c:pt idx="78">
                  <c:v>4.3077234017142807E-2</c:v>
                </c:pt>
                <c:pt idx="79">
                  <c:v>6.9780315687105743E-2</c:v>
                </c:pt>
                <c:pt idx="80">
                  <c:v>7.5633751860888054E-2</c:v>
                </c:pt>
                <c:pt idx="81">
                  <c:v>7.5852486863869473E-2</c:v>
                </c:pt>
                <c:pt idx="82">
                  <c:v>7.2072046060341899E-2</c:v>
                </c:pt>
                <c:pt idx="83">
                  <c:v>6.7908031555586446E-2</c:v>
                </c:pt>
                <c:pt idx="84">
                  <c:v>6.6691864939010248E-2</c:v>
                </c:pt>
                <c:pt idx="85">
                  <c:v>6.9001706570493093E-2</c:v>
                </c:pt>
                <c:pt idx="86">
                  <c:v>7.2571461819149086E-2</c:v>
                </c:pt>
                <c:pt idx="87">
                  <c:v>6.8800382873749122E-2</c:v>
                </c:pt>
                <c:pt idx="88">
                  <c:v>6.9570417578244781E-2</c:v>
                </c:pt>
                <c:pt idx="89">
                  <c:v>7.1285300001618701E-2</c:v>
                </c:pt>
                <c:pt idx="90">
                  <c:v>7.8188576695710221E-2</c:v>
                </c:pt>
                <c:pt idx="91">
                  <c:v>7.5852486863869473E-2</c:v>
                </c:pt>
                <c:pt idx="92">
                  <c:v>7.5431290742128398E-2</c:v>
                </c:pt>
                <c:pt idx="93">
                  <c:v>7.5677586355485493E-2</c:v>
                </c:pt>
                <c:pt idx="94">
                  <c:v>7.5117537253851951E-2</c:v>
                </c:pt>
                <c:pt idx="95">
                  <c:v>7.3647638033817131E-2</c:v>
                </c:pt>
                <c:pt idx="96">
                  <c:v>8.0944637733275426E-2</c:v>
                </c:pt>
                <c:pt idx="97">
                  <c:v>7.8293569497141391E-2</c:v>
                </c:pt>
                <c:pt idx="98">
                  <c:v>7.9256003510259188E-2</c:v>
                </c:pt>
                <c:pt idx="99">
                  <c:v>7.5406267457787335E-2</c:v>
                </c:pt>
                <c:pt idx="100">
                  <c:v>7.6779835782509132E-2</c:v>
                </c:pt>
                <c:pt idx="101">
                  <c:v>7.5441265058264539E-2</c:v>
                </c:pt>
                <c:pt idx="102">
                  <c:v>7.7920232594052896E-2</c:v>
                </c:pt>
                <c:pt idx="103">
                  <c:v>7.0576598591958861E-2</c:v>
                </c:pt>
                <c:pt idx="104">
                  <c:v>6.9334271269026138E-2</c:v>
                </c:pt>
                <c:pt idx="105">
                  <c:v>6.7784402531901211E-2</c:v>
                </c:pt>
                <c:pt idx="106">
                  <c:v>7.4907551650989834E-2</c:v>
                </c:pt>
                <c:pt idx="107">
                  <c:v>7.2011500211516699E-2</c:v>
                </c:pt>
                <c:pt idx="108">
                  <c:v>6.9745405580629916E-2</c:v>
                </c:pt>
                <c:pt idx="109">
                  <c:v>6.5641936924699662E-2</c:v>
                </c:pt>
                <c:pt idx="110">
                  <c:v>6.4303366200454848E-2</c:v>
                </c:pt>
                <c:pt idx="111">
                  <c:v>6.5423201921718244E-2</c:v>
                </c:pt>
                <c:pt idx="112">
                  <c:v>6.7385167404459656E-2</c:v>
                </c:pt>
                <c:pt idx="113">
                  <c:v>6.3209691185547978E-2</c:v>
                </c:pt>
                <c:pt idx="114">
                  <c:v>6.733932054783498E-2</c:v>
                </c:pt>
                <c:pt idx="115">
                  <c:v>6.0024822048138304E-2</c:v>
                </c:pt>
                <c:pt idx="116">
                  <c:v>6.1389728466741955E-2</c:v>
                </c:pt>
                <c:pt idx="117">
                  <c:v>5.8073793315545741E-2</c:v>
                </c:pt>
                <c:pt idx="118">
                  <c:v>5.9281035544000549E-2</c:v>
                </c:pt>
                <c:pt idx="119">
                  <c:v>5.3734003362394311E-2</c:v>
                </c:pt>
                <c:pt idx="120">
                  <c:v>5.4731434975989313E-2</c:v>
                </c:pt>
                <c:pt idx="121">
                  <c:v>4.9586787705867774E-2</c:v>
                </c:pt>
                <c:pt idx="122">
                  <c:v>4.6130774658762475E-2</c:v>
                </c:pt>
                <c:pt idx="123">
                  <c:v>3.0696832848397859E-2</c:v>
                </c:pt>
                <c:pt idx="124">
                  <c:v>3.0653085847801576E-2</c:v>
                </c:pt>
                <c:pt idx="125">
                  <c:v>2.4992223970643934E-2</c:v>
                </c:pt>
                <c:pt idx="126">
                  <c:v>2.826449961524502E-2</c:v>
                </c:pt>
                <c:pt idx="127">
                  <c:v>2.5219708373744654E-2</c:v>
                </c:pt>
                <c:pt idx="128">
                  <c:v>1.323819235643664E-2</c:v>
                </c:pt>
                <c:pt idx="129">
                  <c:v>-2.515802510290488E-3</c:v>
                </c:pt>
                <c:pt idx="130">
                  <c:v>-2.0530904849836218E-2</c:v>
                </c:pt>
                <c:pt idx="131">
                  <c:v>-3.880796422895294E-3</c:v>
                </c:pt>
                <c:pt idx="132">
                  <c:v>3.1055645747288363E-2</c:v>
                </c:pt>
                <c:pt idx="133">
                  <c:v>1.8981386088716246E-2</c:v>
                </c:pt>
                <c:pt idx="134">
                  <c:v>2.0825672139853868E-2</c:v>
                </c:pt>
                <c:pt idx="135">
                  <c:v>1.8526417282515029E-2</c:v>
                </c:pt>
                <c:pt idx="136">
                  <c:v>1.2480581800110357E-2</c:v>
                </c:pt>
                <c:pt idx="137">
                  <c:v>1.9698836898495165E-2</c:v>
                </c:pt>
                <c:pt idx="138">
                  <c:v>1.6837870553500167E-2</c:v>
                </c:pt>
                <c:pt idx="139">
                  <c:v>1.8867643887165997E-2</c:v>
                </c:pt>
                <c:pt idx="140">
                  <c:v>1.8876393287285298E-2</c:v>
                </c:pt>
                <c:pt idx="141">
                  <c:v>2.7800781408924724E-2</c:v>
                </c:pt>
                <c:pt idx="142">
                  <c:v>3.7022649134618613E-2</c:v>
                </c:pt>
                <c:pt idx="143">
                  <c:v>3.7792596345113116E-2</c:v>
                </c:pt>
                <c:pt idx="144">
                  <c:v>3.4187843495980363E-2</c:v>
                </c:pt>
                <c:pt idx="145">
                  <c:v>3.4117935789027554E-2</c:v>
                </c:pt>
                <c:pt idx="146">
                  <c:v>3.0994312452452322E-2</c:v>
                </c:pt>
                <c:pt idx="147">
                  <c:v>3.391661209228336E-2</c:v>
                </c:pt>
                <c:pt idx="148">
                  <c:v>3.0854322050544392E-2</c:v>
                </c:pt>
                <c:pt idx="149">
                  <c:v>3.0425601444700856E-2</c:v>
                </c:pt>
                <c:pt idx="150">
                  <c:v>3.1256794456030246E-2</c:v>
                </c:pt>
                <c:pt idx="151">
                  <c:v>2.672373025424446E-2</c:v>
                </c:pt>
                <c:pt idx="152">
                  <c:v>2.5427419132575624E-2</c:v>
                </c:pt>
                <c:pt idx="153">
                  <c:v>2.0302545506723835E-2</c:v>
                </c:pt>
                <c:pt idx="154">
                  <c:v>4.4048854900384793E-3</c:v>
                </c:pt>
                <c:pt idx="155">
                  <c:v>6.4603820600550588E-3</c:v>
                </c:pt>
                <c:pt idx="156">
                  <c:v>-1.0971747749555227E-4</c:v>
                </c:pt>
                <c:pt idx="157">
                  <c:v>4.9823458979094681E-3</c:v>
                </c:pt>
                <c:pt idx="158">
                  <c:v>4.7636108949280498E-3</c:v>
                </c:pt>
                <c:pt idx="159">
                  <c:v>1.6645296256875275E-2</c:v>
                </c:pt>
                <c:pt idx="160">
                  <c:v>5.9972763117428496E-3</c:v>
                </c:pt>
                <c:pt idx="161">
                  <c:v>1.241058659915617E-2</c:v>
                </c:pt>
                <c:pt idx="162">
                  <c:v>1.2821808404761104E-2</c:v>
                </c:pt>
                <c:pt idx="163">
                  <c:v>2.4012291157287535E-2</c:v>
                </c:pt>
                <c:pt idx="164">
                  <c:v>1.1378069891083031E-2</c:v>
                </c:pt>
                <c:pt idx="165">
                  <c:v>7.6595748404000297E-3</c:v>
                </c:pt>
                <c:pt idx="166">
                  <c:v>3.5474442783516302E-3</c:v>
                </c:pt>
                <c:pt idx="167">
                  <c:v>3.5036097837541913E-3</c:v>
                </c:pt>
                <c:pt idx="168">
                  <c:v>7.8958961376209835E-3</c:v>
                </c:pt>
                <c:pt idx="169">
                  <c:v>1.4781674031474124E-2</c:v>
                </c:pt>
                <c:pt idx="170">
                  <c:v>5.5948039062569954E-3</c:v>
                </c:pt>
                <c:pt idx="171">
                  <c:v>9.5988793768326808E-3</c:v>
                </c:pt>
                <c:pt idx="172">
                  <c:v>1.8998884888954848E-2</c:v>
                </c:pt>
                <c:pt idx="173">
                  <c:v>2.1798692927116115E-2</c:v>
                </c:pt>
                <c:pt idx="174">
                  <c:v>2.2839871541307399E-2</c:v>
                </c:pt>
                <c:pt idx="175">
                  <c:v>2.2733741317860767E-2</c:v>
                </c:pt>
                <c:pt idx="176">
                  <c:v>2.9139439627170471E-2</c:v>
                </c:pt>
                <c:pt idx="177">
                  <c:v>3.2656698475110657E-2</c:v>
                </c:pt>
                <c:pt idx="178">
                  <c:v>3.3330402284293292E-2</c:v>
                </c:pt>
                <c:pt idx="179">
                  <c:v>3.5351513711840976E-2</c:v>
                </c:pt>
                <c:pt idx="180">
                  <c:v>2.9124303164964171E-2</c:v>
                </c:pt>
                <c:pt idx="181">
                  <c:v>2.9078193826335808E-2</c:v>
                </c:pt>
                <c:pt idx="182">
                  <c:v>2.937567343039027E-2</c:v>
                </c:pt>
                <c:pt idx="183">
                  <c:v>2.0731266112567148E-2</c:v>
                </c:pt>
                <c:pt idx="184">
                  <c:v>1.2681905496854329E-2</c:v>
                </c:pt>
                <c:pt idx="185">
                  <c:v>1.7231506064865565E-2</c:v>
                </c:pt>
                <c:pt idx="186">
                  <c:v>1.634781665282059E-2</c:v>
                </c:pt>
                <c:pt idx="187">
                  <c:v>2.8675721420850175E-2</c:v>
                </c:pt>
                <c:pt idx="188">
                  <c:v>1.6067835849004508E-2</c:v>
                </c:pt>
                <c:pt idx="189">
                  <c:v>2.5893412182927067E-2</c:v>
                </c:pt>
                <c:pt idx="190">
                  <c:v>2.8596976819776687E-2</c:v>
                </c:pt>
                <c:pt idx="191">
                  <c:v>1.9252529998412093E-2</c:v>
                </c:pt>
                <c:pt idx="192">
                  <c:v>2.1308726520437915E-2</c:v>
                </c:pt>
                <c:pt idx="193">
                  <c:v>1.6610298656398292E-2</c:v>
                </c:pt>
                <c:pt idx="194">
                  <c:v>4.5711240923045349E-3</c:v>
                </c:pt>
                <c:pt idx="195">
                  <c:v>4.2036492872956632E-3</c:v>
                </c:pt>
                <c:pt idx="196">
                  <c:v>4.0374106850298297E-3</c:v>
                </c:pt>
                <c:pt idx="197">
                  <c:v>8.6570939479961861E-3</c:v>
                </c:pt>
                <c:pt idx="198">
                  <c:v>7.8171515365477173E-3</c:v>
                </c:pt>
                <c:pt idx="199">
                  <c:v>5.7697919086421301E-3</c:v>
                </c:pt>
                <c:pt idx="200">
                  <c:v>3.3024610750125305E-3</c:v>
                </c:pt>
                <c:pt idx="201">
                  <c:v>-4.2478337578977232E-4</c:v>
                </c:pt>
                <c:pt idx="202">
                  <c:v>-6.3131296560480221E-3</c:v>
                </c:pt>
                <c:pt idx="203">
                  <c:v>-5.9194066506814691E-3</c:v>
                </c:pt>
                <c:pt idx="204">
                  <c:v>-6.0943946530666038E-3</c:v>
                </c:pt>
                <c:pt idx="205">
                  <c:v>-2.2237037873090837E-2</c:v>
                </c:pt>
                <c:pt idx="206">
                  <c:v>-2.2210789672733156E-2</c:v>
                </c:pt>
                <c:pt idx="207">
                  <c:v>-2.7232857847183989E-2</c:v>
                </c:pt>
                <c:pt idx="208">
                  <c:v>-1.9822203440176711E-2</c:v>
                </c:pt>
                <c:pt idx="209">
                  <c:v>-1.5666238383530873E-2</c:v>
                </c:pt>
                <c:pt idx="210">
                  <c:v>-1.7652352210601574E-2</c:v>
                </c:pt>
                <c:pt idx="211">
                  <c:v>-1.8396051220738174E-2</c:v>
                </c:pt>
                <c:pt idx="212">
                  <c:v>-1.893851402813207E-2</c:v>
                </c:pt>
                <c:pt idx="213">
                  <c:v>-4.3489330762759626E-2</c:v>
                </c:pt>
                <c:pt idx="214">
                  <c:v>-3.5562374254715201E-2</c:v>
                </c:pt>
                <c:pt idx="215">
                  <c:v>-3.2876308418104183E-2</c:v>
                </c:pt>
                <c:pt idx="216">
                  <c:v>-4.4521759976831721E-2</c:v>
                </c:pt>
                <c:pt idx="217">
                  <c:v>-4.9325093148301136E-2</c:v>
                </c:pt>
                <c:pt idx="218">
                  <c:v>-3.8432177493830655E-2</c:v>
                </c:pt>
                <c:pt idx="219">
                  <c:v>-5.1328793269611483E-2</c:v>
                </c:pt>
                <c:pt idx="220">
                  <c:v>-5.3437398698351846E-2</c:v>
                </c:pt>
                <c:pt idx="221">
                  <c:v>-4.6927845009626656E-2</c:v>
                </c:pt>
                <c:pt idx="222">
                  <c:v>-6.3534293929972452E-2</c:v>
                </c:pt>
                <c:pt idx="223">
                  <c:v>-8.0044324461004179E-2</c:v>
                </c:pt>
                <c:pt idx="224">
                  <c:v>-9.4052201545931524E-2</c:v>
                </c:pt>
                <c:pt idx="225">
                  <c:v>-8.6475133548656213E-2</c:v>
                </c:pt>
                <c:pt idx="226">
                  <c:v>-8.9869900794926738E-2</c:v>
                </c:pt>
                <c:pt idx="227">
                  <c:v>-9.2083586519099203E-2</c:v>
                </c:pt>
                <c:pt idx="228">
                  <c:v>-7.6439659105872582E-2</c:v>
                </c:pt>
                <c:pt idx="229">
                  <c:v>-5.1188715373702176E-2</c:v>
                </c:pt>
                <c:pt idx="230">
                  <c:v>-4.9158942040036457E-2</c:v>
                </c:pt>
                <c:pt idx="231">
                  <c:v>-4.9228937240990422E-2</c:v>
                </c:pt>
                <c:pt idx="232">
                  <c:v>-3.2666322815242066E-2</c:v>
                </c:pt>
                <c:pt idx="233">
                  <c:v>-3.3774609328347971E-2</c:v>
                </c:pt>
                <c:pt idx="234">
                  <c:v>-5.6272204336990317E-2</c:v>
                </c:pt>
                <c:pt idx="235">
                  <c:v>-6.3166731630962536E-2</c:v>
                </c:pt>
                <c:pt idx="236">
                  <c:v>-4.7260322214158212E-2</c:v>
                </c:pt>
                <c:pt idx="237">
                  <c:v>-5.6674676742475838E-2</c:v>
                </c:pt>
                <c:pt idx="238">
                  <c:v>-4.4784241980409312E-2</c:v>
                </c:pt>
                <c:pt idx="239">
                  <c:v>-6.5975289069243215E-2</c:v>
                </c:pt>
                <c:pt idx="240">
                  <c:v>-6.9229978419604765E-2</c:v>
                </c:pt>
                <c:pt idx="241">
                  <c:v>-6.1924316814028435E-2</c:v>
                </c:pt>
                <c:pt idx="242">
                  <c:v>-6.3997924642291815E-2</c:v>
                </c:pt>
                <c:pt idx="243">
                  <c:v>-4.2868210848293731E-2</c:v>
                </c:pt>
                <c:pt idx="244">
                  <c:v>-5.8511963273518153E-2</c:v>
                </c:pt>
                <c:pt idx="245">
                  <c:v>-3.1187674195088055E-2</c:v>
                </c:pt>
                <c:pt idx="246">
                  <c:v>-4.0698272124717438E-2</c:v>
                </c:pt>
                <c:pt idx="247">
                  <c:v>-4.3366839161090187E-2</c:v>
                </c:pt>
                <c:pt idx="248">
                  <c:v>-3.4066226834322699E-2</c:v>
                </c:pt>
                <c:pt idx="249">
                  <c:v>-9.0866894938516074E-3</c:v>
                </c:pt>
                <c:pt idx="250">
                  <c:v>1.4475882497304582E-3</c:v>
                </c:pt>
                <c:pt idx="251">
                  <c:v>0</c:v>
                </c:pt>
              </c:numCache>
            </c:numRef>
          </c:val>
          <c:smooth val="0"/>
        </c:ser>
        <c:ser>
          <c:idx val="4"/>
          <c:order val="4"/>
          <c:tx>
            <c:strRef>
              <c:f>Sheet2!$W$2</c:f>
              <c:strCache>
                <c:ptCount val="1"/>
                <c:pt idx="0">
                  <c:v>SP 500 Dividend Aristocrats</c:v>
                </c:pt>
              </c:strCache>
            </c:strRef>
          </c:tx>
          <c:spPr>
            <a:ln w="28575" cap="rnd">
              <a:solidFill>
                <a:schemeClr val="accent5"/>
              </a:solidFill>
              <a:round/>
            </a:ln>
            <a:effectLst/>
          </c:spPr>
          <c:marker>
            <c:symbol val="none"/>
          </c:marker>
          <c:cat>
            <c:numRef>
              <c:f>Sheet2!$R$3:$R$254</c:f>
              <c:numCache>
                <c:formatCode>m/d/yyyy</c:formatCode>
                <c:ptCount val="252"/>
                <c:pt idx="0">
                  <c:v>42734</c:v>
                </c:pt>
                <c:pt idx="1">
                  <c:v>42733</c:v>
                </c:pt>
                <c:pt idx="2">
                  <c:v>42732</c:v>
                </c:pt>
                <c:pt idx="3">
                  <c:v>42731</c:v>
                </c:pt>
                <c:pt idx="4">
                  <c:v>42727</c:v>
                </c:pt>
                <c:pt idx="5">
                  <c:v>42726</c:v>
                </c:pt>
                <c:pt idx="6">
                  <c:v>42725</c:v>
                </c:pt>
                <c:pt idx="7">
                  <c:v>42724</c:v>
                </c:pt>
                <c:pt idx="8">
                  <c:v>42723</c:v>
                </c:pt>
                <c:pt idx="9">
                  <c:v>42720</c:v>
                </c:pt>
                <c:pt idx="10">
                  <c:v>42719</c:v>
                </c:pt>
                <c:pt idx="11">
                  <c:v>42718</c:v>
                </c:pt>
                <c:pt idx="12">
                  <c:v>42717</c:v>
                </c:pt>
                <c:pt idx="13">
                  <c:v>42716</c:v>
                </c:pt>
                <c:pt idx="14">
                  <c:v>42713</c:v>
                </c:pt>
                <c:pt idx="15">
                  <c:v>42712</c:v>
                </c:pt>
                <c:pt idx="16">
                  <c:v>42711</c:v>
                </c:pt>
                <c:pt idx="17">
                  <c:v>42710</c:v>
                </c:pt>
                <c:pt idx="18">
                  <c:v>42709</c:v>
                </c:pt>
                <c:pt idx="19">
                  <c:v>42706</c:v>
                </c:pt>
                <c:pt idx="20">
                  <c:v>42705</c:v>
                </c:pt>
                <c:pt idx="21">
                  <c:v>42704</c:v>
                </c:pt>
                <c:pt idx="22">
                  <c:v>42703</c:v>
                </c:pt>
                <c:pt idx="23">
                  <c:v>42702</c:v>
                </c:pt>
                <c:pt idx="24">
                  <c:v>42699</c:v>
                </c:pt>
                <c:pt idx="25">
                  <c:v>42697</c:v>
                </c:pt>
                <c:pt idx="26">
                  <c:v>42696</c:v>
                </c:pt>
                <c:pt idx="27">
                  <c:v>42695</c:v>
                </c:pt>
                <c:pt idx="28">
                  <c:v>42692</c:v>
                </c:pt>
                <c:pt idx="29">
                  <c:v>42691</c:v>
                </c:pt>
                <c:pt idx="30">
                  <c:v>42690</c:v>
                </c:pt>
                <c:pt idx="31">
                  <c:v>42689</c:v>
                </c:pt>
                <c:pt idx="32">
                  <c:v>42688</c:v>
                </c:pt>
                <c:pt idx="33">
                  <c:v>42685</c:v>
                </c:pt>
                <c:pt idx="34">
                  <c:v>42684</c:v>
                </c:pt>
                <c:pt idx="35">
                  <c:v>42683</c:v>
                </c:pt>
                <c:pt idx="36">
                  <c:v>42682</c:v>
                </c:pt>
                <c:pt idx="37">
                  <c:v>42681</c:v>
                </c:pt>
                <c:pt idx="38">
                  <c:v>42678</c:v>
                </c:pt>
                <c:pt idx="39">
                  <c:v>42677</c:v>
                </c:pt>
                <c:pt idx="40">
                  <c:v>42676</c:v>
                </c:pt>
                <c:pt idx="41">
                  <c:v>42675</c:v>
                </c:pt>
                <c:pt idx="42">
                  <c:v>42674</c:v>
                </c:pt>
                <c:pt idx="43">
                  <c:v>42671</c:v>
                </c:pt>
                <c:pt idx="44">
                  <c:v>42670</c:v>
                </c:pt>
                <c:pt idx="45">
                  <c:v>42669</c:v>
                </c:pt>
                <c:pt idx="46">
                  <c:v>42668</c:v>
                </c:pt>
                <c:pt idx="47">
                  <c:v>42667</c:v>
                </c:pt>
                <c:pt idx="48">
                  <c:v>42664</c:v>
                </c:pt>
                <c:pt idx="49">
                  <c:v>42663</c:v>
                </c:pt>
                <c:pt idx="50">
                  <c:v>42662</c:v>
                </c:pt>
                <c:pt idx="51">
                  <c:v>42661</c:v>
                </c:pt>
                <c:pt idx="52">
                  <c:v>42660</c:v>
                </c:pt>
                <c:pt idx="53">
                  <c:v>42657</c:v>
                </c:pt>
                <c:pt idx="54">
                  <c:v>42656</c:v>
                </c:pt>
                <c:pt idx="55">
                  <c:v>42655</c:v>
                </c:pt>
                <c:pt idx="56">
                  <c:v>42654</c:v>
                </c:pt>
                <c:pt idx="57">
                  <c:v>42653</c:v>
                </c:pt>
                <c:pt idx="58">
                  <c:v>42650</c:v>
                </c:pt>
                <c:pt idx="59">
                  <c:v>42649</c:v>
                </c:pt>
                <c:pt idx="60">
                  <c:v>42648</c:v>
                </c:pt>
                <c:pt idx="61">
                  <c:v>42647</c:v>
                </c:pt>
                <c:pt idx="62">
                  <c:v>42646</c:v>
                </c:pt>
                <c:pt idx="63">
                  <c:v>42643</c:v>
                </c:pt>
                <c:pt idx="64">
                  <c:v>42642</c:v>
                </c:pt>
                <c:pt idx="65">
                  <c:v>42641</c:v>
                </c:pt>
                <c:pt idx="66">
                  <c:v>42640</c:v>
                </c:pt>
                <c:pt idx="67">
                  <c:v>42639</c:v>
                </c:pt>
                <c:pt idx="68">
                  <c:v>42636</c:v>
                </c:pt>
                <c:pt idx="69">
                  <c:v>42635</c:v>
                </c:pt>
                <c:pt idx="70">
                  <c:v>42634</c:v>
                </c:pt>
                <c:pt idx="71">
                  <c:v>42633</c:v>
                </c:pt>
                <c:pt idx="72">
                  <c:v>42632</c:v>
                </c:pt>
                <c:pt idx="73">
                  <c:v>42629</c:v>
                </c:pt>
                <c:pt idx="74">
                  <c:v>42628</c:v>
                </c:pt>
                <c:pt idx="75">
                  <c:v>42627</c:v>
                </c:pt>
                <c:pt idx="76">
                  <c:v>42626</c:v>
                </c:pt>
                <c:pt idx="77">
                  <c:v>42625</c:v>
                </c:pt>
                <c:pt idx="78">
                  <c:v>42622</c:v>
                </c:pt>
                <c:pt idx="79">
                  <c:v>42621</c:v>
                </c:pt>
                <c:pt idx="80">
                  <c:v>42620</c:v>
                </c:pt>
                <c:pt idx="81">
                  <c:v>42619</c:v>
                </c:pt>
                <c:pt idx="82">
                  <c:v>42615</c:v>
                </c:pt>
                <c:pt idx="83">
                  <c:v>42614</c:v>
                </c:pt>
                <c:pt idx="84">
                  <c:v>42613</c:v>
                </c:pt>
                <c:pt idx="85">
                  <c:v>42612</c:v>
                </c:pt>
                <c:pt idx="86">
                  <c:v>42611</c:v>
                </c:pt>
                <c:pt idx="87">
                  <c:v>42608</c:v>
                </c:pt>
                <c:pt idx="88">
                  <c:v>42607</c:v>
                </c:pt>
                <c:pt idx="89">
                  <c:v>42606</c:v>
                </c:pt>
                <c:pt idx="90">
                  <c:v>42605</c:v>
                </c:pt>
                <c:pt idx="91">
                  <c:v>42604</c:v>
                </c:pt>
                <c:pt idx="92">
                  <c:v>42601</c:v>
                </c:pt>
                <c:pt idx="93">
                  <c:v>42600</c:v>
                </c:pt>
                <c:pt idx="94">
                  <c:v>42599</c:v>
                </c:pt>
                <c:pt idx="95">
                  <c:v>42598</c:v>
                </c:pt>
                <c:pt idx="96">
                  <c:v>42597</c:v>
                </c:pt>
                <c:pt idx="97">
                  <c:v>42594</c:v>
                </c:pt>
                <c:pt idx="98">
                  <c:v>42593</c:v>
                </c:pt>
                <c:pt idx="99">
                  <c:v>42592</c:v>
                </c:pt>
                <c:pt idx="100">
                  <c:v>42591</c:v>
                </c:pt>
                <c:pt idx="101">
                  <c:v>42590</c:v>
                </c:pt>
                <c:pt idx="102">
                  <c:v>42587</c:v>
                </c:pt>
                <c:pt idx="103">
                  <c:v>42586</c:v>
                </c:pt>
                <c:pt idx="104">
                  <c:v>42585</c:v>
                </c:pt>
                <c:pt idx="105">
                  <c:v>42584</c:v>
                </c:pt>
                <c:pt idx="106">
                  <c:v>42583</c:v>
                </c:pt>
                <c:pt idx="107">
                  <c:v>42580</c:v>
                </c:pt>
                <c:pt idx="108">
                  <c:v>42579</c:v>
                </c:pt>
                <c:pt idx="109">
                  <c:v>42578</c:v>
                </c:pt>
                <c:pt idx="110">
                  <c:v>42577</c:v>
                </c:pt>
                <c:pt idx="111">
                  <c:v>42576</c:v>
                </c:pt>
                <c:pt idx="112">
                  <c:v>42573</c:v>
                </c:pt>
                <c:pt idx="113">
                  <c:v>42572</c:v>
                </c:pt>
                <c:pt idx="114">
                  <c:v>42571</c:v>
                </c:pt>
                <c:pt idx="115">
                  <c:v>42570</c:v>
                </c:pt>
                <c:pt idx="116">
                  <c:v>42569</c:v>
                </c:pt>
                <c:pt idx="117">
                  <c:v>42566</c:v>
                </c:pt>
                <c:pt idx="118">
                  <c:v>42565</c:v>
                </c:pt>
                <c:pt idx="119">
                  <c:v>42564</c:v>
                </c:pt>
                <c:pt idx="120">
                  <c:v>42563</c:v>
                </c:pt>
                <c:pt idx="121">
                  <c:v>42562</c:v>
                </c:pt>
                <c:pt idx="122">
                  <c:v>42559</c:v>
                </c:pt>
                <c:pt idx="123">
                  <c:v>42558</c:v>
                </c:pt>
                <c:pt idx="124">
                  <c:v>42557</c:v>
                </c:pt>
                <c:pt idx="125">
                  <c:v>42556</c:v>
                </c:pt>
                <c:pt idx="126">
                  <c:v>42552</c:v>
                </c:pt>
                <c:pt idx="127">
                  <c:v>42551</c:v>
                </c:pt>
                <c:pt idx="128">
                  <c:v>42550</c:v>
                </c:pt>
                <c:pt idx="129">
                  <c:v>42549</c:v>
                </c:pt>
                <c:pt idx="130">
                  <c:v>42548</c:v>
                </c:pt>
                <c:pt idx="131">
                  <c:v>42545</c:v>
                </c:pt>
                <c:pt idx="132">
                  <c:v>42544</c:v>
                </c:pt>
                <c:pt idx="133">
                  <c:v>42543</c:v>
                </c:pt>
                <c:pt idx="134">
                  <c:v>42542</c:v>
                </c:pt>
                <c:pt idx="135">
                  <c:v>42541</c:v>
                </c:pt>
                <c:pt idx="136">
                  <c:v>42538</c:v>
                </c:pt>
                <c:pt idx="137">
                  <c:v>42537</c:v>
                </c:pt>
                <c:pt idx="138">
                  <c:v>42536</c:v>
                </c:pt>
                <c:pt idx="139">
                  <c:v>42535</c:v>
                </c:pt>
                <c:pt idx="140">
                  <c:v>42534</c:v>
                </c:pt>
                <c:pt idx="141">
                  <c:v>42531</c:v>
                </c:pt>
                <c:pt idx="142">
                  <c:v>42530</c:v>
                </c:pt>
                <c:pt idx="143">
                  <c:v>42529</c:v>
                </c:pt>
                <c:pt idx="144">
                  <c:v>42528</c:v>
                </c:pt>
                <c:pt idx="145">
                  <c:v>42527</c:v>
                </c:pt>
                <c:pt idx="146">
                  <c:v>42524</c:v>
                </c:pt>
                <c:pt idx="147">
                  <c:v>42523</c:v>
                </c:pt>
                <c:pt idx="148">
                  <c:v>42522</c:v>
                </c:pt>
                <c:pt idx="149">
                  <c:v>42521</c:v>
                </c:pt>
                <c:pt idx="150">
                  <c:v>42517</c:v>
                </c:pt>
                <c:pt idx="151">
                  <c:v>42516</c:v>
                </c:pt>
                <c:pt idx="152">
                  <c:v>42515</c:v>
                </c:pt>
                <c:pt idx="153">
                  <c:v>42514</c:v>
                </c:pt>
                <c:pt idx="154">
                  <c:v>42513</c:v>
                </c:pt>
                <c:pt idx="155">
                  <c:v>42510</c:v>
                </c:pt>
                <c:pt idx="156">
                  <c:v>42509</c:v>
                </c:pt>
                <c:pt idx="157">
                  <c:v>42508</c:v>
                </c:pt>
                <c:pt idx="158">
                  <c:v>42507</c:v>
                </c:pt>
                <c:pt idx="159">
                  <c:v>42506</c:v>
                </c:pt>
                <c:pt idx="160">
                  <c:v>42503</c:v>
                </c:pt>
                <c:pt idx="161">
                  <c:v>42502</c:v>
                </c:pt>
                <c:pt idx="162">
                  <c:v>42501</c:v>
                </c:pt>
                <c:pt idx="163">
                  <c:v>42500</c:v>
                </c:pt>
                <c:pt idx="164">
                  <c:v>42499</c:v>
                </c:pt>
                <c:pt idx="165">
                  <c:v>42496</c:v>
                </c:pt>
                <c:pt idx="166">
                  <c:v>42495</c:v>
                </c:pt>
                <c:pt idx="167">
                  <c:v>42494</c:v>
                </c:pt>
                <c:pt idx="168">
                  <c:v>42493</c:v>
                </c:pt>
                <c:pt idx="169">
                  <c:v>42492</c:v>
                </c:pt>
                <c:pt idx="170">
                  <c:v>42489</c:v>
                </c:pt>
                <c:pt idx="171">
                  <c:v>42488</c:v>
                </c:pt>
                <c:pt idx="172">
                  <c:v>42487</c:v>
                </c:pt>
                <c:pt idx="173">
                  <c:v>42486</c:v>
                </c:pt>
                <c:pt idx="174">
                  <c:v>42485</c:v>
                </c:pt>
                <c:pt idx="175">
                  <c:v>42482</c:v>
                </c:pt>
                <c:pt idx="176">
                  <c:v>42481</c:v>
                </c:pt>
                <c:pt idx="177">
                  <c:v>42480</c:v>
                </c:pt>
                <c:pt idx="178">
                  <c:v>42479</c:v>
                </c:pt>
                <c:pt idx="179">
                  <c:v>42478</c:v>
                </c:pt>
                <c:pt idx="180">
                  <c:v>42475</c:v>
                </c:pt>
                <c:pt idx="181">
                  <c:v>42474</c:v>
                </c:pt>
                <c:pt idx="182">
                  <c:v>42473</c:v>
                </c:pt>
                <c:pt idx="183">
                  <c:v>42472</c:v>
                </c:pt>
                <c:pt idx="184">
                  <c:v>42471</c:v>
                </c:pt>
                <c:pt idx="185">
                  <c:v>42468</c:v>
                </c:pt>
                <c:pt idx="186">
                  <c:v>42467</c:v>
                </c:pt>
                <c:pt idx="187">
                  <c:v>42466</c:v>
                </c:pt>
                <c:pt idx="188">
                  <c:v>42465</c:v>
                </c:pt>
                <c:pt idx="189">
                  <c:v>42464</c:v>
                </c:pt>
                <c:pt idx="190">
                  <c:v>42461</c:v>
                </c:pt>
                <c:pt idx="191">
                  <c:v>42460</c:v>
                </c:pt>
                <c:pt idx="192">
                  <c:v>42459</c:v>
                </c:pt>
                <c:pt idx="193">
                  <c:v>42458</c:v>
                </c:pt>
                <c:pt idx="194">
                  <c:v>42457</c:v>
                </c:pt>
                <c:pt idx="195">
                  <c:v>42453</c:v>
                </c:pt>
                <c:pt idx="196">
                  <c:v>42452</c:v>
                </c:pt>
                <c:pt idx="197">
                  <c:v>42451</c:v>
                </c:pt>
                <c:pt idx="198">
                  <c:v>42450</c:v>
                </c:pt>
                <c:pt idx="199">
                  <c:v>42447</c:v>
                </c:pt>
                <c:pt idx="200">
                  <c:v>42446</c:v>
                </c:pt>
                <c:pt idx="201">
                  <c:v>42445</c:v>
                </c:pt>
                <c:pt idx="202">
                  <c:v>42444</c:v>
                </c:pt>
                <c:pt idx="203">
                  <c:v>42443</c:v>
                </c:pt>
                <c:pt idx="204">
                  <c:v>42440</c:v>
                </c:pt>
                <c:pt idx="205">
                  <c:v>42439</c:v>
                </c:pt>
                <c:pt idx="206">
                  <c:v>42438</c:v>
                </c:pt>
                <c:pt idx="207">
                  <c:v>42437</c:v>
                </c:pt>
                <c:pt idx="208">
                  <c:v>42436</c:v>
                </c:pt>
                <c:pt idx="209">
                  <c:v>42433</c:v>
                </c:pt>
                <c:pt idx="210">
                  <c:v>42432</c:v>
                </c:pt>
                <c:pt idx="211">
                  <c:v>42431</c:v>
                </c:pt>
                <c:pt idx="212">
                  <c:v>42430</c:v>
                </c:pt>
                <c:pt idx="213">
                  <c:v>42429</c:v>
                </c:pt>
                <c:pt idx="214">
                  <c:v>42426</c:v>
                </c:pt>
                <c:pt idx="215">
                  <c:v>42425</c:v>
                </c:pt>
                <c:pt idx="216">
                  <c:v>42424</c:v>
                </c:pt>
                <c:pt idx="217">
                  <c:v>42423</c:v>
                </c:pt>
                <c:pt idx="218">
                  <c:v>42422</c:v>
                </c:pt>
                <c:pt idx="219">
                  <c:v>42419</c:v>
                </c:pt>
                <c:pt idx="220">
                  <c:v>42418</c:v>
                </c:pt>
                <c:pt idx="221">
                  <c:v>42417</c:v>
                </c:pt>
                <c:pt idx="222">
                  <c:v>42416</c:v>
                </c:pt>
                <c:pt idx="223">
                  <c:v>42412</c:v>
                </c:pt>
                <c:pt idx="224">
                  <c:v>42411</c:v>
                </c:pt>
                <c:pt idx="225">
                  <c:v>42410</c:v>
                </c:pt>
                <c:pt idx="226">
                  <c:v>42409</c:v>
                </c:pt>
                <c:pt idx="227">
                  <c:v>42408</c:v>
                </c:pt>
                <c:pt idx="228">
                  <c:v>42405</c:v>
                </c:pt>
                <c:pt idx="229">
                  <c:v>42404</c:v>
                </c:pt>
                <c:pt idx="230">
                  <c:v>42403</c:v>
                </c:pt>
                <c:pt idx="231">
                  <c:v>42402</c:v>
                </c:pt>
                <c:pt idx="232">
                  <c:v>42401</c:v>
                </c:pt>
                <c:pt idx="233">
                  <c:v>42398</c:v>
                </c:pt>
                <c:pt idx="234">
                  <c:v>42397</c:v>
                </c:pt>
                <c:pt idx="235">
                  <c:v>42396</c:v>
                </c:pt>
                <c:pt idx="236">
                  <c:v>42395</c:v>
                </c:pt>
                <c:pt idx="237">
                  <c:v>42394</c:v>
                </c:pt>
                <c:pt idx="238">
                  <c:v>42391</c:v>
                </c:pt>
                <c:pt idx="239">
                  <c:v>42390</c:v>
                </c:pt>
                <c:pt idx="240">
                  <c:v>42389</c:v>
                </c:pt>
                <c:pt idx="241">
                  <c:v>42388</c:v>
                </c:pt>
                <c:pt idx="242">
                  <c:v>42384</c:v>
                </c:pt>
                <c:pt idx="243">
                  <c:v>42383</c:v>
                </c:pt>
                <c:pt idx="244">
                  <c:v>42382</c:v>
                </c:pt>
                <c:pt idx="245">
                  <c:v>42381</c:v>
                </c:pt>
                <c:pt idx="246">
                  <c:v>42380</c:v>
                </c:pt>
                <c:pt idx="247">
                  <c:v>42377</c:v>
                </c:pt>
                <c:pt idx="248">
                  <c:v>42376</c:v>
                </c:pt>
                <c:pt idx="249">
                  <c:v>42375</c:v>
                </c:pt>
                <c:pt idx="250">
                  <c:v>42374</c:v>
                </c:pt>
                <c:pt idx="251">
                  <c:v>42373</c:v>
                </c:pt>
              </c:numCache>
            </c:numRef>
          </c:cat>
          <c:val>
            <c:numRef>
              <c:f>Sheet2!$W$3:$W$254</c:f>
              <c:numCache>
                <c:formatCode>0%</c:formatCode>
                <c:ptCount val="252"/>
                <c:pt idx="0">
                  <c:v>0.13614752580270406</c:v>
                </c:pt>
                <c:pt idx="1">
                  <c:v>0.1415023655986396</c:v>
                </c:pt>
                <c:pt idx="2">
                  <c:v>0.138975749106236</c:v>
                </c:pt>
                <c:pt idx="3">
                  <c:v>0.14865444300394559</c:v>
                </c:pt>
                <c:pt idx="4">
                  <c:v>0.14555705217786619</c:v>
                </c:pt>
                <c:pt idx="5">
                  <c:v>0.14524882281301399</c:v>
                </c:pt>
                <c:pt idx="6">
                  <c:v>0.14948635922302866</c:v>
                </c:pt>
                <c:pt idx="7">
                  <c:v>0.15267551170452176</c:v>
                </c:pt>
                <c:pt idx="8">
                  <c:v>0.14964226985222728</c:v>
                </c:pt>
                <c:pt idx="9">
                  <c:v>0.14700351893320751</c:v>
                </c:pt>
                <c:pt idx="10">
                  <c:v>0.14687853226250014</c:v>
                </c:pt>
                <c:pt idx="11">
                  <c:v>0.14392610801497385</c:v>
                </c:pt>
                <c:pt idx="12">
                  <c:v>0.1583196111775238</c:v>
                </c:pt>
                <c:pt idx="13">
                  <c:v>0.15526094545372926</c:v>
                </c:pt>
                <c:pt idx="14">
                  <c:v>0.15269577222905073</c:v>
                </c:pt>
                <c:pt idx="15">
                  <c:v>0.14835508112628326</c:v>
                </c:pt>
                <c:pt idx="16">
                  <c:v>0.14639867773418858</c:v>
                </c:pt>
                <c:pt idx="17">
                  <c:v>0.13149091643796407</c:v>
                </c:pt>
                <c:pt idx="18">
                  <c:v>0.1301030424460794</c:v>
                </c:pt>
                <c:pt idx="19">
                  <c:v>0.12412456013334916</c:v>
                </c:pt>
                <c:pt idx="20">
                  <c:v>0.12315682543958606</c:v>
                </c:pt>
                <c:pt idx="21">
                  <c:v>0.12461659342571241</c:v>
                </c:pt>
                <c:pt idx="22">
                  <c:v>0.13124060635652923</c:v>
                </c:pt>
                <c:pt idx="23">
                  <c:v>0.12994707569354413</c:v>
                </c:pt>
                <c:pt idx="24">
                  <c:v>0.13603971287300975</c:v>
                </c:pt>
                <c:pt idx="25">
                  <c:v>0.12883718058806037</c:v>
                </c:pt>
                <c:pt idx="26">
                  <c:v>0.12694054854949233</c:v>
                </c:pt>
                <c:pt idx="27">
                  <c:v>0.12420251544794847</c:v>
                </c:pt>
                <c:pt idx="28">
                  <c:v>0.11768266742994404</c:v>
                </c:pt>
                <c:pt idx="29">
                  <c:v>0.12145830877937347</c:v>
                </c:pt>
                <c:pt idx="30">
                  <c:v>0.11985048743117876</c:v>
                </c:pt>
                <c:pt idx="31">
                  <c:v>0.1220623642516796</c:v>
                </c:pt>
                <c:pt idx="32">
                  <c:v>0.11593403263010793</c:v>
                </c:pt>
                <c:pt idx="33">
                  <c:v>0.11488447011151703</c:v>
                </c:pt>
                <c:pt idx="34">
                  <c:v>0.12019935009176175</c:v>
                </c:pt>
                <c:pt idx="35">
                  <c:v>0.11581611749981757</c:v>
                </c:pt>
                <c:pt idx="36">
                  <c:v>0.10249243738038727</c:v>
                </c:pt>
                <c:pt idx="37">
                  <c:v>9.6021416665263759E-2</c:v>
                </c:pt>
                <c:pt idx="38">
                  <c:v>7.5379253447375838E-2</c:v>
                </c:pt>
                <c:pt idx="39">
                  <c:v>7.6086407489098118E-2</c:v>
                </c:pt>
                <c:pt idx="40">
                  <c:v>7.7719596585456241E-2</c:v>
                </c:pt>
                <c:pt idx="41">
                  <c:v>7.9829834043293468E-2</c:v>
                </c:pt>
                <c:pt idx="42">
                  <c:v>8.6382289719888483E-2</c:v>
                </c:pt>
                <c:pt idx="43">
                  <c:v>8.456103132243431E-2</c:v>
                </c:pt>
                <c:pt idx="44">
                  <c:v>8.4375824311507142E-2</c:v>
                </c:pt>
                <c:pt idx="45">
                  <c:v>9.080755869097934E-2</c:v>
                </c:pt>
                <c:pt idx="46">
                  <c:v>9.0757047687999082E-2</c:v>
                </c:pt>
                <c:pt idx="47">
                  <c:v>9.8922993169789919E-2</c:v>
                </c:pt>
                <c:pt idx="48">
                  <c:v>9.650968969407181E-2</c:v>
                </c:pt>
                <c:pt idx="49">
                  <c:v>9.8445944808310815E-2</c:v>
                </c:pt>
                <c:pt idx="50">
                  <c:v>0.10154956532475778</c:v>
                </c:pt>
                <c:pt idx="51">
                  <c:v>0.10333428743005646</c:v>
                </c:pt>
                <c:pt idx="52">
                  <c:v>0.1011847636365677</c:v>
                </c:pt>
                <c:pt idx="53">
                  <c:v>0.1041649128123967</c:v>
                </c:pt>
                <c:pt idx="54">
                  <c:v>0.10496742040307772</c:v>
                </c:pt>
                <c:pt idx="55">
                  <c:v>0.10756031855605896</c:v>
                </c:pt>
                <c:pt idx="56">
                  <c:v>0.1033847984330365</c:v>
                </c:pt>
                <c:pt idx="57">
                  <c:v>0.11982332373624272</c:v>
                </c:pt>
                <c:pt idx="58">
                  <c:v>0.1187794857979898</c:v>
                </c:pt>
                <c:pt idx="59">
                  <c:v>0.12676578047918108</c:v>
                </c:pt>
                <c:pt idx="60">
                  <c:v>0.12590709342851869</c:v>
                </c:pt>
                <c:pt idx="61">
                  <c:v>0.12377440663602335</c:v>
                </c:pt>
                <c:pt idx="62">
                  <c:v>0.13488682729165613</c:v>
                </c:pt>
                <c:pt idx="63">
                  <c:v>0.13855729350821377</c:v>
                </c:pt>
                <c:pt idx="64">
                  <c:v>0.12754589485854106</c:v>
                </c:pt>
                <c:pt idx="65">
                  <c:v>0.13887719652708785</c:v>
                </c:pt>
                <c:pt idx="66">
                  <c:v>0.13397762923801348</c:v>
                </c:pt>
                <c:pt idx="67">
                  <c:v>0.12631679378602412</c:v>
                </c:pt>
                <c:pt idx="68">
                  <c:v>0.13501591096593879</c:v>
                </c:pt>
                <c:pt idx="69">
                  <c:v>0.14244102840402073</c:v>
                </c:pt>
                <c:pt idx="70">
                  <c:v>0.13372513034644928</c:v>
                </c:pt>
                <c:pt idx="71">
                  <c:v>0.12106926180975308</c:v>
                </c:pt>
                <c:pt idx="72">
                  <c:v>0.12000858687050675</c:v>
                </c:pt>
                <c:pt idx="73">
                  <c:v>0.11673092788712469</c:v>
                </c:pt>
                <c:pt idx="74">
                  <c:v>0.12225907654661894</c:v>
                </c:pt>
                <c:pt idx="75">
                  <c:v>0.1135318976983819</c:v>
                </c:pt>
                <c:pt idx="76">
                  <c:v>0.11581050516615332</c:v>
                </c:pt>
                <c:pt idx="77">
                  <c:v>0.13444906526582812</c:v>
                </c:pt>
                <c:pt idx="78">
                  <c:v>0.11850436920175778</c:v>
                </c:pt>
                <c:pt idx="79">
                  <c:v>0.15107279757996173</c:v>
                </c:pt>
                <c:pt idx="80">
                  <c:v>0.15716784806290307</c:v>
                </c:pt>
                <c:pt idx="81">
                  <c:v>0.1604902934689274</c:v>
                </c:pt>
                <c:pt idx="82">
                  <c:v>0.15896373871219405</c:v>
                </c:pt>
                <c:pt idx="83">
                  <c:v>0.15358712306164013</c:v>
                </c:pt>
                <c:pt idx="84">
                  <c:v>0.15423820989005432</c:v>
                </c:pt>
                <c:pt idx="85">
                  <c:v>0.15776825551832707</c:v>
                </c:pt>
                <c:pt idx="86">
                  <c:v>0.16102346516705102</c:v>
                </c:pt>
                <c:pt idx="87">
                  <c:v>0.15193148463062434</c:v>
                </c:pt>
                <c:pt idx="88">
                  <c:v>0.15586573052941155</c:v>
                </c:pt>
                <c:pt idx="89">
                  <c:v>0.15712850560391534</c:v>
                </c:pt>
                <c:pt idx="90">
                  <c:v>0.16262298026142252</c:v>
                </c:pt>
                <c:pt idx="91">
                  <c:v>0.16075968548482145</c:v>
                </c:pt>
                <c:pt idx="92">
                  <c:v>0.16073718002682691</c:v>
                </c:pt>
                <c:pt idx="93">
                  <c:v>0.16161837253548406</c:v>
                </c:pt>
                <c:pt idx="94">
                  <c:v>0.15935098973504158</c:v>
                </c:pt>
                <c:pt idx="95">
                  <c:v>0.15923874306175256</c:v>
                </c:pt>
                <c:pt idx="96">
                  <c:v>0.16528322641837701</c:v>
                </c:pt>
                <c:pt idx="97">
                  <c:v>0.16366681819967566</c:v>
                </c:pt>
                <c:pt idx="98">
                  <c:v>0.163846469000275</c:v>
                </c:pt>
                <c:pt idx="99">
                  <c:v>0.15882343037058244</c:v>
                </c:pt>
                <c:pt idx="100">
                  <c:v>0.15758877308773767</c:v>
                </c:pt>
                <c:pt idx="101">
                  <c:v>0.15791417619360315</c:v>
                </c:pt>
                <c:pt idx="102">
                  <c:v>0.15838005601108995</c:v>
                </c:pt>
                <c:pt idx="103">
                  <c:v>0.15122994292256675</c:v>
                </c:pt>
                <c:pt idx="104">
                  <c:v>0.15030396399126733</c:v>
                </c:pt>
                <c:pt idx="105">
                  <c:v>0.15042193524489433</c:v>
                </c:pt>
                <c:pt idx="106">
                  <c:v>0.15713411793757959</c:v>
                </c:pt>
                <c:pt idx="107">
                  <c:v>0.15977904242363028</c:v>
                </c:pt>
                <c:pt idx="108">
                  <c:v>0.15893006471020699</c:v>
                </c:pt>
                <c:pt idx="109">
                  <c:v>0.15569736051947758</c:v>
                </c:pt>
                <c:pt idx="110">
                  <c:v>0.16265671038674578</c:v>
                </c:pt>
                <c:pt idx="111">
                  <c:v>0.16313370262488847</c:v>
                </c:pt>
                <c:pt idx="112">
                  <c:v>0.1654516525516474</c:v>
                </c:pt>
                <c:pt idx="113">
                  <c:v>0.15950813507764661</c:v>
                </c:pt>
                <c:pt idx="114">
                  <c:v>0.16641130548493388</c:v>
                </c:pt>
                <c:pt idx="115">
                  <c:v>0.16298778194961239</c:v>
                </c:pt>
                <c:pt idx="116">
                  <c:v>0.16518787286941783</c:v>
                </c:pt>
                <c:pt idx="117">
                  <c:v>0.16560318556058795</c:v>
                </c:pt>
                <c:pt idx="118">
                  <c:v>0.16683223050976848</c:v>
                </c:pt>
                <c:pt idx="119">
                  <c:v>0.16361080710970444</c:v>
                </c:pt>
                <c:pt idx="120">
                  <c:v>0.16155658074183821</c:v>
                </c:pt>
                <c:pt idx="121">
                  <c:v>0.15678609712704628</c:v>
                </c:pt>
                <c:pt idx="122">
                  <c:v>0.15302588969519415</c:v>
                </c:pt>
                <c:pt idx="123">
                  <c:v>0.13561081833437161</c:v>
                </c:pt>
                <c:pt idx="124">
                  <c:v>0.13644705605037633</c:v>
                </c:pt>
                <c:pt idx="125">
                  <c:v>0.13060461670567247</c:v>
                </c:pt>
                <c:pt idx="126">
                  <c:v>0.13406181424298036</c:v>
                </c:pt>
                <c:pt idx="127">
                  <c:v>0.13313577918834429</c:v>
                </c:pt>
                <c:pt idx="128">
                  <c:v>0.11205344064115308</c:v>
                </c:pt>
                <c:pt idx="129">
                  <c:v>9.3995364212393184E-2</c:v>
                </c:pt>
                <c:pt idx="130">
                  <c:v>7.8606345304440994E-2</c:v>
                </c:pt>
                <c:pt idx="131">
                  <c:v>9.4955073269016088E-2</c:v>
                </c:pt>
                <c:pt idx="132">
                  <c:v>0.12929694296185312</c:v>
                </c:pt>
                <c:pt idx="133">
                  <c:v>0.11565897215721255</c:v>
                </c:pt>
                <c:pt idx="134">
                  <c:v>0.1169329718990455</c:v>
                </c:pt>
                <c:pt idx="135">
                  <c:v>0.11627071652663901</c:v>
                </c:pt>
                <c:pt idx="136">
                  <c:v>0.10885682375588601</c:v>
                </c:pt>
                <c:pt idx="137">
                  <c:v>0.11024307017100776</c:v>
                </c:pt>
                <c:pt idx="138">
                  <c:v>0.10469808451052032</c:v>
                </c:pt>
                <c:pt idx="139">
                  <c:v>0.10577004024043246</c:v>
                </c:pt>
                <c:pt idx="140">
                  <c:v>0.10520880687398626</c:v>
                </c:pt>
                <c:pt idx="141">
                  <c:v>0.11316148367652756</c:v>
                </c:pt>
                <c:pt idx="142">
                  <c:v>0.11902637235588931</c:v>
                </c:pt>
                <c:pt idx="143">
                  <c:v>0.1199804129555111</c:v>
                </c:pt>
                <c:pt idx="144">
                  <c:v>0.11385741305092067</c:v>
                </c:pt>
                <c:pt idx="145">
                  <c:v>0.11210075261394437</c:v>
                </c:pt>
                <c:pt idx="146">
                  <c:v>0.10815528204782843</c:v>
                </c:pt>
                <c:pt idx="147">
                  <c:v>0.10831242739043323</c:v>
                </c:pt>
                <c:pt idx="148">
                  <c:v>0.10397409346780484</c:v>
                </c:pt>
                <c:pt idx="149">
                  <c:v>0.10167303666537597</c:v>
                </c:pt>
                <c:pt idx="150">
                  <c:v>0.1044230801609618</c:v>
                </c:pt>
                <c:pt idx="151">
                  <c:v>0.10055618226614804</c:v>
                </c:pt>
                <c:pt idx="152">
                  <c:v>0.10016331890963581</c:v>
                </c:pt>
                <c:pt idx="153">
                  <c:v>9.5948456327625609E-2</c:v>
                </c:pt>
                <c:pt idx="154">
                  <c:v>8.2579933662216165E-2</c:v>
                </c:pt>
                <c:pt idx="155">
                  <c:v>8.3062538234023098E-2</c:v>
                </c:pt>
                <c:pt idx="156">
                  <c:v>7.9588503695721791E-2</c:v>
                </c:pt>
                <c:pt idx="157">
                  <c:v>8.0172186396825662E-2</c:v>
                </c:pt>
                <c:pt idx="158">
                  <c:v>8.7838634182479502E-2</c:v>
                </c:pt>
                <c:pt idx="159">
                  <c:v>0.1028067280655971</c:v>
                </c:pt>
                <c:pt idx="160">
                  <c:v>9.2070333765482903E-2</c:v>
                </c:pt>
                <c:pt idx="161">
                  <c:v>0.10399093046879826</c:v>
                </c:pt>
                <c:pt idx="162">
                  <c:v>9.9405653864933718E-2</c:v>
                </c:pt>
                <c:pt idx="163">
                  <c:v>0.10994006027646352</c:v>
                </c:pt>
                <c:pt idx="164">
                  <c:v>9.9961274897715224E-2</c:v>
                </c:pt>
                <c:pt idx="165">
                  <c:v>9.750307275268133E-2</c:v>
                </c:pt>
                <c:pt idx="166">
                  <c:v>9.2362175116035061E-2</c:v>
                </c:pt>
                <c:pt idx="167">
                  <c:v>9.2502483457646445E-2</c:v>
                </c:pt>
                <c:pt idx="168">
                  <c:v>9.5729575314711601E-2</c:v>
                </c:pt>
                <c:pt idx="169">
                  <c:v>0.10199855201791452</c:v>
                </c:pt>
                <c:pt idx="170">
                  <c:v>9.2963817284865247E-2</c:v>
                </c:pt>
                <c:pt idx="171">
                  <c:v>9.7851037439877997E-2</c:v>
                </c:pt>
                <c:pt idx="172">
                  <c:v>0.10813844504683501</c:v>
                </c:pt>
                <c:pt idx="173">
                  <c:v>0.10096582650031727</c:v>
                </c:pt>
                <c:pt idx="174">
                  <c:v>9.7301028740760742E-2</c:v>
                </c:pt>
                <c:pt idx="175">
                  <c:v>9.7289804073431796E-2</c:v>
                </c:pt>
                <c:pt idx="176">
                  <c:v>9.2558606794291176E-2</c:v>
                </c:pt>
                <c:pt idx="177">
                  <c:v>0.10429960882034361</c:v>
                </c:pt>
                <c:pt idx="178">
                  <c:v>0.10835171372608432</c:v>
                </c:pt>
                <c:pt idx="179">
                  <c:v>0.10313224341813565</c:v>
                </c:pt>
                <c:pt idx="180">
                  <c:v>9.8507736601956442E-2</c:v>
                </c:pt>
                <c:pt idx="181">
                  <c:v>9.6313258015815695E-2</c:v>
                </c:pt>
                <c:pt idx="182">
                  <c:v>9.7020412057537753E-2</c:v>
                </c:pt>
                <c:pt idx="183">
                  <c:v>9.0667250349367734E-2</c:v>
                </c:pt>
                <c:pt idx="184">
                  <c:v>7.9891569713602673E-2</c:v>
                </c:pt>
                <c:pt idx="185">
                  <c:v>8.2798702428456883E-2</c:v>
                </c:pt>
                <c:pt idx="186">
                  <c:v>7.8595120637112048E-2</c:v>
                </c:pt>
                <c:pt idx="187">
                  <c:v>8.7277400816033301E-2</c:v>
                </c:pt>
                <c:pt idx="188">
                  <c:v>7.7966539266692614E-2</c:v>
                </c:pt>
                <c:pt idx="189">
                  <c:v>8.682280178921209E-2</c:v>
                </c:pt>
                <c:pt idx="190">
                  <c:v>9.1638127949982939E-2</c:v>
                </c:pt>
                <c:pt idx="191">
                  <c:v>8.4162555632257385E-2</c:v>
                </c:pt>
                <c:pt idx="192">
                  <c:v>8.7586079167578657E-2</c:v>
                </c:pt>
                <c:pt idx="193">
                  <c:v>8.4005410289652582E-2</c:v>
                </c:pt>
                <c:pt idx="194">
                  <c:v>7.2960337637993256E-2</c:v>
                </c:pt>
                <c:pt idx="195">
                  <c:v>6.9379668760067181E-2</c:v>
                </c:pt>
                <c:pt idx="196">
                  <c:v>7.0350602484019031E-2</c:v>
                </c:pt>
                <c:pt idx="197">
                  <c:v>7.5020064092850447E-2</c:v>
                </c:pt>
                <c:pt idx="198">
                  <c:v>7.4879755751239063E-2</c:v>
                </c:pt>
                <c:pt idx="199">
                  <c:v>7.7685922583469402E-2</c:v>
                </c:pt>
                <c:pt idx="200">
                  <c:v>7.4503729395720031E-2</c:v>
                </c:pt>
                <c:pt idx="201">
                  <c:v>6.0680551580152509E-2</c:v>
                </c:pt>
                <c:pt idx="202">
                  <c:v>5.2407971758737126E-2</c:v>
                </c:pt>
                <c:pt idx="203">
                  <c:v>5.6302931321872807E-2</c:v>
                </c:pt>
                <c:pt idx="204">
                  <c:v>5.7975406753882242E-2</c:v>
                </c:pt>
                <c:pt idx="205">
                  <c:v>4.4101717935334683E-2</c:v>
                </c:pt>
                <c:pt idx="206">
                  <c:v>4.3854831377435177E-2</c:v>
                </c:pt>
                <c:pt idx="207">
                  <c:v>4.2895066197475629E-2</c:v>
                </c:pt>
                <c:pt idx="208">
                  <c:v>4.918087990167197E-2</c:v>
                </c:pt>
                <c:pt idx="209">
                  <c:v>4.5375717677167415E-2</c:v>
                </c:pt>
                <c:pt idx="210">
                  <c:v>3.9881243019660007E-2</c:v>
                </c:pt>
                <c:pt idx="211">
                  <c:v>3.6137872588801301E-2</c:v>
                </c:pt>
                <c:pt idx="212">
                  <c:v>3.3505631976832317E-2</c:v>
                </c:pt>
                <c:pt idx="213">
                  <c:v>1.4070120496803673E-2</c:v>
                </c:pt>
                <c:pt idx="214">
                  <c:v>2.3229505160540898E-2</c:v>
                </c:pt>
                <c:pt idx="215">
                  <c:v>2.6164699543717251E-2</c:v>
                </c:pt>
                <c:pt idx="216">
                  <c:v>1.417675483642844E-2</c:v>
                </c:pt>
                <c:pt idx="217">
                  <c:v>8.8955488581707876E-3</c:v>
                </c:pt>
                <c:pt idx="218">
                  <c:v>1.739262202616465E-2</c:v>
                </c:pt>
                <c:pt idx="219">
                  <c:v>6.9143950746159977E-3</c:v>
                </c:pt>
                <c:pt idx="220">
                  <c:v>7.3970557697595751E-3</c:v>
                </c:pt>
                <c:pt idx="221">
                  <c:v>9.4455575572878203E-3</c:v>
                </c:pt>
                <c:pt idx="222">
                  <c:v>-2.1495237934885392E-3</c:v>
                </c:pt>
                <c:pt idx="223">
                  <c:v>-1.6556384310160044E-2</c:v>
                </c:pt>
                <c:pt idx="224">
                  <c:v>-3.5615869434669656E-2</c:v>
                </c:pt>
                <c:pt idx="225">
                  <c:v>-2.3902929076939472E-2</c:v>
                </c:pt>
                <c:pt idx="226">
                  <c:v>-2.1568198272523764E-2</c:v>
                </c:pt>
                <c:pt idx="227">
                  <c:v>-2.1512074935879033E-2</c:v>
                </c:pt>
                <c:pt idx="228">
                  <c:v>-1.4951256882124064E-2</c:v>
                </c:pt>
                <c:pt idx="229">
                  <c:v>-4.5291532672200319E-3</c:v>
                </c:pt>
                <c:pt idx="230">
                  <c:v>-1.024812127130581E-2</c:v>
                </c:pt>
                <c:pt idx="231">
                  <c:v>-1.8857497235925558E-2</c:v>
                </c:pt>
                <c:pt idx="232">
                  <c:v>-3.9118526874659665E-3</c:v>
                </c:pt>
                <c:pt idx="233">
                  <c:v>-5.2082456406198352E-3</c:v>
                </c:pt>
                <c:pt idx="234">
                  <c:v>-3.0138231778155666E-2</c:v>
                </c:pt>
                <c:pt idx="235">
                  <c:v>-3.4880653724625121E-2</c:v>
                </c:pt>
                <c:pt idx="236">
                  <c:v>-3.1591826197251094E-2</c:v>
                </c:pt>
                <c:pt idx="237">
                  <c:v>-4.7968671953484976E-2</c:v>
                </c:pt>
                <c:pt idx="238">
                  <c:v>-3.7507225879592987E-2</c:v>
                </c:pt>
                <c:pt idx="239">
                  <c:v>-5.4035548521430665E-2</c:v>
                </c:pt>
                <c:pt idx="240">
                  <c:v>-5.9024913149136604E-2</c:v>
                </c:pt>
                <c:pt idx="241">
                  <c:v>-4.8541073863923367E-2</c:v>
                </c:pt>
                <c:pt idx="242">
                  <c:v>-4.9607417260170927E-2</c:v>
                </c:pt>
                <c:pt idx="243">
                  <c:v>-3.7759780894493722E-2</c:v>
                </c:pt>
                <c:pt idx="244">
                  <c:v>-4.8984448223415744E-2</c:v>
                </c:pt>
                <c:pt idx="245">
                  <c:v>-3.0946407825838018E-2</c:v>
                </c:pt>
                <c:pt idx="246">
                  <c:v>-3.9774608680035239E-2</c:v>
                </c:pt>
                <c:pt idx="247">
                  <c:v>-3.7636309553875535E-2</c:v>
                </c:pt>
                <c:pt idx="248">
                  <c:v>-2.6877465919103782E-2</c:v>
                </c:pt>
                <c:pt idx="249">
                  <c:v>-9.5129055612614977E-3</c:v>
                </c:pt>
                <c:pt idx="250">
                  <c:v>3.5189893309537368E-3</c:v>
                </c:pt>
                <c:pt idx="251">
                  <c:v>0</c:v>
                </c:pt>
              </c:numCache>
            </c:numRef>
          </c:val>
          <c:smooth val="0"/>
        </c:ser>
        <c:dLbls>
          <c:showLegendKey val="0"/>
          <c:showVal val="0"/>
          <c:showCatName val="0"/>
          <c:showSerName val="0"/>
          <c:showPercent val="0"/>
          <c:showBubbleSize val="0"/>
        </c:dLbls>
        <c:smooth val="0"/>
        <c:axId val="210327296"/>
        <c:axId val="210327856"/>
        <c:extLst>
          <c:ext xmlns:c15="http://schemas.microsoft.com/office/drawing/2012/chart" uri="{02D57815-91ED-43cb-92C2-25804820EDAC}">
            <c15:filteredLineSeries>
              <c15:ser>
                <c:idx val="5"/>
                <c:order val="5"/>
                <c:tx>
                  <c:strRef>
                    <c:extLst>
                      <c:ext uri="{02D57815-91ED-43cb-92C2-25804820EDAC}">
                        <c15:formulaRef>
                          <c15:sqref>Sheet2!$X$2</c15:sqref>
                        </c15:formulaRef>
                      </c:ext>
                    </c:extLst>
                    <c:strCache>
                      <c:ptCount val="1"/>
                      <c:pt idx="0">
                        <c:v>SP 500 Low Vol</c:v>
                      </c:pt>
                    </c:strCache>
                  </c:strRef>
                </c:tx>
                <c:spPr>
                  <a:ln w="28575" cap="rnd">
                    <a:solidFill>
                      <a:schemeClr val="accent6"/>
                    </a:solidFill>
                    <a:round/>
                  </a:ln>
                  <a:effectLst/>
                </c:spPr>
                <c:marker>
                  <c:symbol val="none"/>
                </c:marker>
                <c:cat>
                  <c:numRef>
                    <c:extLst>
                      <c:ext uri="{02D57815-91ED-43cb-92C2-25804820EDAC}">
                        <c15:formulaRef>
                          <c15:sqref>Sheet2!$R$3:$R$254</c15:sqref>
                        </c15:formulaRef>
                      </c:ext>
                    </c:extLst>
                    <c:numCache>
                      <c:formatCode>m/d/yyyy</c:formatCode>
                      <c:ptCount val="252"/>
                      <c:pt idx="0">
                        <c:v>42734</c:v>
                      </c:pt>
                      <c:pt idx="1">
                        <c:v>42733</c:v>
                      </c:pt>
                      <c:pt idx="2">
                        <c:v>42732</c:v>
                      </c:pt>
                      <c:pt idx="3">
                        <c:v>42731</c:v>
                      </c:pt>
                      <c:pt idx="4">
                        <c:v>42727</c:v>
                      </c:pt>
                      <c:pt idx="5">
                        <c:v>42726</c:v>
                      </c:pt>
                      <c:pt idx="6">
                        <c:v>42725</c:v>
                      </c:pt>
                      <c:pt idx="7">
                        <c:v>42724</c:v>
                      </c:pt>
                      <c:pt idx="8">
                        <c:v>42723</c:v>
                      </c:pt>
                      <c:pt idx="9">
                        <c:v>42720</c:v>
                      </c:pt>
                      <c:pt idx="10">
                        <c:v>42719</c:v>
                      </c:pt>
                      <c:pt idx="11">
                        <c:v>42718</c:v>
                      </c:pt>
                      <c:pt idx="12">
                        <c:v>42717</c:v>
                      </c:pt>
                      <c:pt idx="13">
                        <c:v>42716</c:v>
                      </c:pt>
                      <c:pt idx="14">
                        <c:v>42713</c:v>
                      </c:pt>
                      <c:pt idx="15">
                        <c:v>42712</c:v>
                      </c:pt>
                      <c:pt idx="16">
                        <c:v>42711</c:v>
                      </c:pt>
                      <c:pt idx="17">
                        <c:v>42710</c:v>
                      </c:pt>
                      <c:pt idx="18">
                        <c:v>42709</c:v>
                      </c:pt>
                      <c:pt idx="19">
                        <c:v>42706</c:v>
                      </c:pt>
                      <c:pt idx="20">
                        <c:v>42705</c:v>
                      </c:pt>
                      <c:pt idx="21">
                        <c:v>42704</c:v>
                      </c:pt>
                      <c:pt idx="22">
                        <c:v>42703</c:v>
                      </c:pt>
                      <c:pt idx="23">
                        <c:v>42702</c:v>
                      </c:pt>
                      <c:pt idx="24">
                        <c:v>42699</c:v>
                      </c:pt>
                      <c:pt idx="25">
                        <c:v>42697</c:v>
                      </c:pt>
                      <c:pt idx="26">
                        <c:v>42696</c:v>
                      </c:pt>
                      <c:pt idx="27">
                        <c:v>42695</c:v>
                      </c:pt>
                      <c:pt idx="28">
                        <c:v>42692</c:v>
                      </c:pt>
                      <c:pt idx="29">
                        <c:v>42691</c:v>
                      </c:pt>
                      <c:pt idx="30">
                        <c:v>42690</c:v>
                      </c:pt>
                      <c:pt idx="31">
                        <c:v>42689</c:v>
                      </c:pt>
                      <c:pt idx="32">
                        <c:v>42688</c:v>
                      </c:pt>
                      <c:pt idx="33">
                        <c:v>42685</c:v>
                      </c:pt>
                      <c:pt idx="34">
                        <c:v>42684</c:v>
                      </c:pt>
                      <c:pt idx="35">
                        <c:v>42683</c:v>
                      </c:pt>
                      <c:pt idx="36">
                        <c:v>42682</c:v>
                      </c:pt>
                      <c:pt idx="37">
                        <c:v>42681</c:v>
                      </c:pt>
                      <c:pt idx="38">
                        <c:v>42678</c:v>
                      </c:pt>
                      <c:pt idx="39">
                        <c:v>42677</c:v>
                      </c:pt>
                      <c:pt idx="40">
                        <c:v>42676</c:v>
                      </c:pt>
                      <c:pt idx="41">
                        <c:v>42675</c:v>
                      </c:pt>
                      <c:pt idx="42">
                        <c:v>42674</c:v>
                      </c:pt>
                      <c:pt idx="43">
                        <c:v>42671</c:v>
                      </c:pt>
                      <c:pt idx="44">
                        <c:v>42670</c:v>
                      </c:pt>
                      <c:pt idx="45">
                        <c:v>42669</c:v>
                      </c:pt>
                      <c:pt idx="46">
                        <c:v>42668</c:v>
                      </c:pt>
                      <c:pt idx="47">
                        <c:v>42667</c:v>
                      </c:pt>
                      <c:pt idx="48">
                        <c:v>42664</c:v>
                      </c:pt>
                      <c:pt idx="49">
                        <c:v>42663</c:v>
                      </c:pt>
                      <c:pt idx="50">
                        <c:v>42662</c:v>
                      </c:pt>
                      <c:pt idx="51">
                        <c:v>42661</c:v>
                      </c:pt>
                      <c:pt idx="52">
                        <c:v>42660</c:v>
                      </c:pt>
                      <c:pt idx="53">
                        <c:v>42657</c:v>
                      </c:pt>
                      <c:pt idx="54">
                        <c:v>42656</c:v>
                      </c:pt>
                      <c:pt idx="55">
                        <c:v>42655</c:v>
                      </c:pt>
                      <c:pt idx="56">
                        <c:v>42654</c:v>
                      </c:pt>
                      <c:pt idx="57">
                        <c:v>42653</c:v>
                      </c:pt>
                      <c:pt idx="58">
                        <c:v>42650</c:v>
                      </c:pt>
                      <c:pt idx="59">
                        <c:v>42649</c:v>
                      </c:pt>
                      <c:pt idx="60">
                        <c:v>42648</c:v>
                      </c:pt>
                      <c:pt idx="61">
                        <c:v>42647</c:v>
                      </c:pt>
                      <c:pt idx="62">
                        <c:v>42646</c:v>
                      </c:pt>
                      <c:pt idx="63">
                        <c:v>42643</c:v>
                      </c:pt>
                      <c:pt idx="64">
                        <c:v>42642</c:v>
                      </c:pt>
                      <c:pt idx="65">
                        <c:v>42641</c:v>
                      </c:pt>
                      <c:pt idx="66">
                        <c:v>42640</c:v>
                      </c:pt>
                      <c:pt idx="67">
                        <c:v>42639</c:v>
                      </c:pt>
                      <c:pt idx="68">
                        <c:v>42636</c:v>
                      </c:pt>
                      <c:pt idx="69">
                        <c:v>42635</c:v>
                      </c:pt>
                      <c:pt idx="70">
                        <c:v>42634</c:v>
                      </c:pt>
                      <c:pt idx="71">
                        <c:v>42633</c:v>
                      </c:pt>
                      <c:pt idx="72">
                        <c:v>42632</c:v>
                      </c:pt>
                      <c:pt idx="73">
                        <c:v>42629</c:v>
                      </c:pt>
                      <c:pt idx="74">
                        <c:v>42628</c:v>
                      </c:pt>
                      <c:pt idx="75">
                        <c:v>42627</c:v>
                      </c:pt>
                      <c:pt idx="76">
                        <c:v>42626</c:v>
                      </c:pt>
                      <c:pt idx="77">
                        <c:v>42625</c:v>
                      </c:pt>
                      <c:pt idx="78">
                        <c:v>42622</c:v>
                      </c:pt>
                      <c:pt idx="79">
                        <c:v>42621</c:v>
                      </c:pt>
                      <c:pt idx="80">
                        <c:v>42620</c:v>
                      </c:pt>
                      <c:pt idx="81">
                        <c:v>42619</c:v>
                      </c:pt>
                      <c:pt idx="82">
                        <c:v>42615</c:v>
                      </c:pt>
                      <c:pt idx="83">
                        <c:v>42614</c:v>
                      </c:pt>
                      <c:pt idx="84">
                        <c:v>42613</c:v>
                      </c:pt>
                      <c:pt idx="85">
                        <c:v>42612</c:v>
                      </c:pt>
                      <c:pt idx="86">
                        <c:v>42611</c:v>
                      </c:pt>
                      <c:pt idx="87">
                        <c:v>42608</c:v>
                      </c:pt>
                      <c:pt idx="88">
                        <c:v>42607</c:v>
                      </c:pt>
                      <c:pt idx="89">
                        <c:v>42606</c:v>
                      </c:pt>
                      <c:pt idx="90">
                        <c:v>42605</c:v>
                      </c:pt>
                      <c:pt idx="91">
                        <c:v>42604</c:v>
                      </c:pt>
                      <c:pt idx="92">
                        <c:v>42601</c:v>
                      </c:pt>
                      <c:pt idx="93">
                        <c:v>42600</c:v>
                      </c:pt>
                      <c:pt idx="94">
                        <c:v>42599</c:v>
                      </c:pt>
                      <c:pt idx="95">
                        <c:v>42598</c:v>
                      </c:pt>
                      <c:pt idx="96">
                        <c:v>42597</c:v>
                      </c:pt>
                      <c:pt idx="97">
                        <c:v>42594</c:v>
                      </c:pt>
                      <c:pt idx="98">
                        <c:v>42593</c:v>
                      </c:pt>
                      <c:pt idx="99">
                        <c:v>42592</c:v>
                      </c:pt>
                      <c:pt idx="100">
                        <c:v>42591</c:v>
                      </c:pt>
                      <c:pt idx="101">
                        <c:v>42590</c:v>
                      </c:pt>
                      <c:pt idx="102">
                        <c:v>42587</c:v>
                      </c:pt>
                      <c:pt idx="103">
                        <c:v>42586</c:v>
                      </c:pt>
                      <c:pt idx="104">
                        <c:v>42585</c:v>
                      </c:pt>
                      <c:pt idx="105">
                        <c:v>42584</c:v>
                      </c:pt>
                      <c:pt idx="106">
                        <c:v>42583</c:v>
                      </c:pt>
                      <c:pt idx="107">
                        <c:v>42580</c:v>
                      </c:pt>
                      <c:pt idx="108">
                        <c:v>42579</c:v>
                      </c:pt>
                      <c:pt idx="109">
                        <c:v>42578</c:v>
                      </c:pt>
                      <c:pt idx="110">
                        <c:v>42577</c:v>
                      </c:pt>
                      <c:pt idx="111">
                        <c:v>42576</c:v>
                      </c:pt>
                      <c:pt idx="112">
                        <c:v>42573</c:v>
                      </c:pt>
                      <c:pt idx="113">
                        <c:v>42572</c:v>
                      </c:pt>
                      <c:pt idx="114">
                        <c:v>42571</c:v>
                      </c:pt>
                      <c:pt idx="115">
                        <c:v>42570</c:v>
                      </c:pt>
                      <c:pt idx="116">
                        <c:v>42569</c:v>
                      </c:pt>
                      <c:pt idx="117">
                        <c:v>42566</c:v>
                      </c:pt>
                      <c:pt idx="118">
                        <c:v>42565</c:v>
                      </c:pt>
                      <c:pt idx="119">
                        <c:v>42564</c:v>
                      </c:pt>
                      <c:pt idx="120">
                        <c:v>42563</c:v>
                      </c:pt>
                      <c:pt idx="121">
                        <c:v>42562</c:v>
                      </c:pt>
                      <c:pt idx="122">
                        <c:v>42559</c:v>
                      </c:pt>
                      <c:pt idx="123">
                        <c:v>42558</c:v>
                      </c:pt>
                      <c:pt idx="124">
                        <c:v>42557</c:v>
                      </c:pt>
                      <c:pt idx="125">
                        <c:v>42556</c:v>
                      </c:pt>
                      <c:pt idx="126">
                        <c:v>42552</c:v>
                      </c:pt>
                      <c:pt idx="127">
                        <c:v>42551</c:v>
                      </c:pt>
                      <c:pt idx="128">
                        <c:v>42550</c:v>
                      </c:pt>
                      <c:pt idx="129">
                        <c:v>42549</c:v>
                      </c:pt>
                      <c:pt idx="130">
                        <c:v>42548</c:v>
                      </c:pt>
                      <c:pt idx="131">
                        <c:v>42545</c:v>
                      </c:pt>
                      <c:pt idx="132">
                        <c:v>42544</c:v>
                      </c:pt>
                      <c:pt idx="133">
                        <c:v>42543</c:v>
                      </c:pt>
                      <c:pt idx="134">
                        <c:v>42542</c:v>
                      </c:pt>
                      <c:pt idx="135">
                        <c:v>42541</c:v>
                      </c:pt>
                      <c:pt idx="136">
                        <c:v>42538</c:v>
                      </c:pt>
                      <c:pt idx="137">
                        <c:v>42537</c:v>
                      </c:pt>
                      <c:pt idx="138">
                        <c:v>42536</c:v>
                      </c:pt>
                      <c:pt idx="139">
                        <c:v>42535</c:v>
                      </c:pt>
                      <c:pt idx="140">
                        <c:v>42534</c:v>
                      </c:pt>
                      <c:pt idx="141">
                        <c:v>42531</c:v>
                      </c:pt>
                      <c:pt idx="142">
                        <c:v>42530</c:v>
                      </c:pt>
                      <c:pt idx="143">
                        <c:v>42529</c:v>
                      </c:pt>
                      <c:pt idx="144">
                        <c:v>42528</c:v>
                      </c:pt>
                      <c:pt idx="145">
                        <c:v>42527</c:v>
                      </c:pt>
                      <c:pt idx="146">
                        <c:v>42524</c:v>
                      </c:pt>
                      <c:pt idx="147">
                        <c:v>42523</c:v>
                      </c:pt>
                      <c:pt idx="148">
                        <c:v>42522</c:v>
                      </c:pt>
                      <c:pt idx="149">
                        <c:v>42521</c:v>
                      </c:pt>
                      <c:pt idx="150">
                        <c:v>42517</c:v>
                      </c:pt>
                      <c:pt idx="151">
                        <c:v>42516</c:v>
                      </c:pt>
                      <c:pt idx="152">
                        <c:v>42515</c:v>
                      </c:pt>
                      <c:pt idx="153">
                        <c:v>42514</c:v>
                      </c:pt>
                      <c:pt idx="154">
                        <c:v>42513</c:v>
                      </c:pt>
                      <c:pt idx="155">
                        <c:v>42510</c:v>
                      </c:pt>
                      <c:pt idx="156">
                        <c:v>42509</c:v>
                      </c:pt>
                      <c:pt idx="157">
                        <c:v>42508</c:v>
                      </c:pt>
                      <c:pt idx="158">
                        <c:v>42507</c:v>
                      </c:pt>
                      <c:pt idx="159">
                        <c:v>42506</c:v>
                      </c:pt>
                      <c:pt idx="160">
                        <c:v>42503</c:v>
                      </c:pt>
                      <c:pt idx="161">
                        <c:v>42502</c:v>
                      </c:pt>
                      <c:pt idx="162">
                        <c:v>42501</c:v>
                      </c:pt>
                      <c:pt idx="163">
                        <c:v>42500</c:v>
                      </c:pt>
                      <c:pt idx="164">
                        <c:v>42499</c:v>
                      </c:pt>
                      <c:pt idx="165">
                        <c:v>42496</c:v>
                      </c:pt>
                      <c:pt idx="166">
                        <c:v>42495</c:v>
                      </c:pt>
                      <c:pt idx="167">
                        <c:v>42494</c:v>
                      </c:pt>
                      <c:pt idx="168">
                        <c:v>42493</c:v>
                      </c:pt>
                      <c:pt idx="169">
                        <c:v>42492</c:v>
                      </c:pt>
                      <c:pt idx="170">
                        <c:v>42489</c:v>
                      </c:pt>
                      <c:pt idx="171">
                        <c:v>42488</c:v>
                      </c:pt>
                      <c:pt idx="172">
                        <c:v>42487</c:v>
                      </c:pt>
                      <c:pt idx="173">
                        <c:v>42486</c:v>
                      </c:pt>
                      <c:pt idx="174">
                        <c:v>42485</c:v>
                      </c:pt>
                      <c:pt idx="175">
                        <c:v>42482</c:v>
                      </c:pt>
                      <c:pt idx="176">
                        <c:v>42481</c:v>
                      </c:pt>
                      <c:pt idx="177">
                        <c:v>42480</c:v>
                      </c:pt>
                      <c:pt idx="178">
                        <c:v>42479</c:v>
                      </c:pt>
                      <c:pt idx="179">
                        <c:v>42478</c:v>
                      </c:pt>
                      <c:pt idx="180">
                        <c:v>42475</c:v>
                      </c:pt>
                      <c:pt idx="181">
                        <c:v>42474</c:v>
                      </c:pt>
                      <c:pt idx="182">
                        <c:v>42473</c:v>
                      </c:pt>
                      <c:pt idx="183">
                        <c:v>42472</c:v>
                      </c:pt>
                      <c:pt idx="184">
                        <c:v>42471</c:v>
                      </c:pt>
                      <c:pt idx="185">
                        <c:v>42468</c:v>
                      </c:pt>
                      <c:pt idx="186">
                        <c:v>42467</c:v>
                      </c:pt>
                      <c:pt idx="187">
                        <c:v>42466</c:v>
                      </c:pt>
                      <c:pt idx="188">
                        <c:v>42465</c:v>
                      </c:pt>
                      <c:pt idx="189">
                        <c:v>42464</c:v>
                      </c:pt>
                      <c:pt idx="190">
                        <c:v>42461</c:v>
                      </c:pt>
                      <c:pt idx="191">
                        <c:v>42460</c:v>
                      </c:pt>
                      <c:pt idx="192">
                        <c:v>42459</c:v>
                      </c:pt>
                      <c:pt idx="193">
                        <c:v>42458</c:v>
                      </c:pt>
                      <c:pt idx="194">
                        <c:v>42457</c:v>
                      </c:pt>
                      <c:pt idx="195">
                        <c:v>42453</c:v>
                      </c:pt>
                      <c:pt idx="196">
                        <c:v>42452</c:v>
                      </c:pt>
                      <c:pt idx="197">
                        <c:v>42451</c:v>
                      </c:pt>
                      <c:pt idx="198">
                        <c:v>42450</c:v>
                      </c:pt>
                      <c:pt idx="199">
                        <c:v>42447</c:v>
                      </c:pt>
                      <c:pt idx="200">
                        <c:v>42446</c:v>
                      </c:pt>
                      <c:pt idx="201">
                        <c:v>42445</c:v>
                      </c:pt>
                      <c:pt idx="202">
                        <c:v>42444</c:v>
                      </c:pt>
                      <c:pt idx="203">
                        <c:v>42443</c:v>
                      </c:pt>
                      <c:pt idx="204">
                        <c:v>42440</c:v>
                      </c:pt>
                      <c:pt idx="205">
                        <c:v>42439</c:v>
                      </c:pt>
                      <c:pt idx="206">
                        <c:v>42438</c:v>
                      </c:pt>
                      <c:pt idx="207">
                        <c:v>42437</c:v>
                      </c:pt>
                      <c:pt idx="208">
                        <c:v>42436</c:v>
                      </c:pt>
                      <c:pt idx="209">
                        <c:v>42433</c:v>
                      </c:pt>
                      <c:pt idx="210">
                        <c:v>42432</c:v>
                      </c:pt>
                      <c:pt idx="211">
                        <c:v>42431</c:v>
                      </c:pt>
                      <c:pt idx="212">
                        <c:v>42430</c:v>
                      </c:pt>
                      <c:pt idx="213">
                        <c:v>42429</c:v>
                      </c:pt>
                      <c:pt idx="214">
                        <c:v>42426</c:v>
                      </c:pt>
                      <c:pt idx="215">
                        <c:v>42425</c:v>
                      </c:pt>
                      <c:pt idx="216">
                        <c:v>42424</c:v>
                      </c:pt>
                      <c:pt idx="217">
                        <c:v>42423</c:v>
                      </c:pt>
                      <c:pt idx="218">
                        <c:v>42422</c:v>
                      </c:pt>
                      <c:pt idx="219">
                        <c:v>42419</c:v>
                      </c:pt>
                      <c:pt idx="220">
                        <c:v>42418</c:v>
                      </c:pt>
                      <c:pt idx="221">
                        <c:v>42417</c:v>
                      </c:pt>
                      <c:pt idx="222">
                        <c:v>42416</c:v>
                      </c:pt>
                      <c:pt idx="223">
                        <c:v>42412</c:v>
                      </c:pt>
                      <c:pt idx="224">
                        <c:v>42411</c:v>
                      </c:pt>
                      <c:pt idx="225">
                        <c:v>42410</c:v>
                      </c:pt>
                      <c:pt idx="226">
                        <c:v>42409</c:v>
                      </c:pt>
                      <c:pt idx="227">
                        <c:v>42408</c:v>
                      </c:pt>
                      <c:pt idx="228">
                        <c:v>42405</c:v>
                      </c:pt>
                      <c:pt idx="229">
                        <c:v>42404</c:v>
                      </c:pt>
                      <c:pt idx="230">
                        <c:v>42403</c:v>
                      </c:pt>
                      <c:pt idx="231">
                        <c:v>42402</c:v>
                      </c:pt>
                      <c:pt idx="232">
                        <c:v>42401</c:v>
                      </c:pt>
                      <c:pt idx="233">
                        <c:v>42398</c:v>
                      </c:pt>
                      <c:pt idx="234">
                        <c:v>42397</c:v>
                      </c:pt>
                      <c:pt idx="235">
                        <c:v>42396</c:v>
                      </c:pt>
                      <c:pt idx="236">
                        <c:v>42395</c:v>
                      </c:pt>
                      <c:pt idx="237">
                        <c:v>42394</c:v>
                      </c:pt>
                      <c:pt idx="238">
                        <c:v>42391</c:v>
                      </c:pt>
                      <c:pt idx="239">
                        <c:v>42390</c:v>
                      </c:pt>
                      <c:pt idx="240">
                        <c:v>42389</c:v>
                      </c:pt>
                      <c:pt idx="241">
                        <c:v>42388</c:v>
                      </c:pt>
                      <c:pt idx="242">
                        <c:v>42384</c:v>
                      </c:pt>
                      <c:pt idx="243">
                        <c:v>42383</c:v>
                      </c:pt>
                      <c:pt idx="244">
                        <c:v>42382</c:v>
                      </c:pt>
                      <c:pt idx="245">
                        <c:v>42381</c:v>
                      </c:pt>
                      <c:pt idx="246">
                        <c:v>42380</c:v>
                      </c:pt>
                      <c:pt idx="247">
                        <c:v>42377</c:v>
                      </c:pt>
                      <c:pt idx="248">
                        <c:v>42376</c:v>
                      </c:pt>
                      <c:pt idx="249">
                        <c:v>42375</c:v>
                      </c:pt>
                      <c:pt idx="250">
                        <c:v>42374</c:v>
                      </c:pt>
                      <c:pt idx="251">
                        <c:v>42373</c:v>
                      </c:pt>
                    </c:numCache>
                  </c:numRef>
                </c:cat>
                <c:val>
                  <c:numRef>
                    <c:extLst>
                      <c:ext uri="{02D57815-91ED-43cb-92C2-25804820EDAC}">
                        <c15:formulaRef>
                          <c15:sqref>Sheet2!$X$3:$X$254</c15:sqref>
                        </c15:formulaRef>
                      </c:ext>
                    </c:extLst>
                    <c:numCache>
                      <c:formatCode>0%</c:formatCode>
                      <c:ptCount val="252"/>
                      <c:pt idx="0">
                        <c:v>9.3435052911851058E-2</c:v>
                      </c:pt>
                      <c:pt idx="1">
                        <c:v>9.7441223181595982E-2</c:v>
                      </c:pt>
                      <c:pt idx="2">
                        <c:v>9.1982455898420801E-2</c:v>
                      </c:pt>
                      <c:pt idx="3">
                        <c:v>0.10076360187983213</c:v>
                      </c:pt>
                      <c:pt idx="4">
                        <c:v>9.9857354348395599E-2</c:v>
                      </c:pt>
                      <c:pt idx="5">
                        <c:v>9.9495836831342332E-2</c:v>
                      </c:pt>
                      <c:pt idx="6">
                        <c:v>9.8731922508769276E-2</c:v>
                      </c:pt>
                      <c:pt idx="7">
                        <c:v>0.1024632413160016</c:v>
                      </c:pt>
                      <c:pt idx="8">
                        <c:v>0.10077014518330829</c:v>
                      </c:pt>
                      <c:pt idx="9">
                        <c:v>9.6225788202656259E-2</c:v>
                      </c:pt>
                      <c:pt idx="10">
                        <c:v>9.1602977013325759E-2</c:v>
                      </c:pt>
                      <c:pt idx="11">
                        <c:v>8.8319825419428621E-2</c:v>
                      </c:pt>
                      <c:pt idx="12">
                        <c:v>0.10081591559112346</c:v>
                      </c:pt>
                      <c:pt idx="13">
                        <c:v>9.5965708247740755E-2</c:v>
                      </c:pt>
                      <c:pt idx="14">
                        <c:v>9.0227214740963513E-2</c:v>
                      </c:pt>
                      <c:pt idx="15">
                        <c:v>8.2579728803299668E-2</c:v>
                      </c:pt>
                      <c:pt idx="16">
                        <c:v>8.4076493115193385E-2</c:v>
                      </c:pt>
                      <c:pt idx="17">
                        <c:v>7.078054952658297E-2</c:v>
                      </c:pt>
                      <c:pt idx="18">
                        <c:v>6.8604852046011633E-2</c:v>
                      </c:pt>
                      <c:pt idx="19">
                        <c:v>6.6682756649914188E-2</c:v>
                      </c:pt>
                      <c:pt idx="20">
                        <c:v>6.3339128573639547E-2</c:v>
                      </c:pt>
                      <c:pt idx="21">
                        <c:v>6.8995830786966028E-2</c:v>
                      </c:pt>
                      <c:pt idx="22">
                        <c:v>8.5493151034281123E-2</c:v>
                      </c:pt>
                      <c:pt idx="23">
                        <c:v>8.186812819201772E-2</c:v>
                      </c:pt>
                      <c:pt idx="24">
                        <c:v>7.8799367936514209E-2</c:v>
                      </c:pt>
                      <c:pt idx="25">
                        <c:v>7.0162158273317843E-2</c:v>
                      </c:pt>
                      <c:pt idx="26">
                        <c:v>7.1758757037997611E-2</c:v>
                      </c:pt>
                      <c:pt idx="27">
                        <c:v>6.7762418081725562E-2</c:v>
                      </c:pt>
                      <c:pt idx="28">
                        <c:v>6.1322220710173792E-2</c:v>
                      </c:pt>
                      <c:pt idx="29">
                        <c:v>6.3188648951948423E-2</c:v>
                      </c:pt>
                      <c:pt idx="30">
                        <c:v>6.0689139740604858E-2</c:v>
                      </c:pt>
                      <c:pt idx="31">
                        <c:v>6.2902379424870203E-2</c:v>
                      </c:pt>
                      <c:pt idx="32">
                        <c:v>5.6792553445825344E-2</c:v>
                      </c:pt>
                      <c:pt idx="33">
                        <c:v>5.666826339629738E-2</c:v>
                      </c:pt>
                      <c:pt idx="34">
                        <c:v>5.6890719356225361E-2</c:v>
                      </c:pt>
                      <c:pt idx="35">
                        <c:v>6.2818985022067508E-2</c:v>
                      </c:pt>
                      <c:pt idx="36">
                        <c:v>6.8948391836764378E-2</c:v>
                      </c:pt>
                      <c:pt idx="37">
                        <c:v>6.1547948321839741E-2</c:v>
                      </c:pt>
                      <c:pt idx="38">
                        <c:v>4.3652029673030501E-2</c:v>
                      </c:pt>
                      <c:pt idx="39">
                        <c:v>4.7175533161862848E-2</c:v>
                      </c:pt>
                      <c:pt idx="40">
                        <c:v>4.8557838737701253E-2</c:v>
                      </c:pt>
                      <c:pt idx="41">
                        <c:v>5.3116901792915838E-2</c:v>
                      </c:pt>
                      <c:pt idx="42">
                        <c:v>6.6111886138144227E-2</c:v>
                      </c:pt>
                      <c:pt idx="43">
                        <c:v>5.9094209518311347E-2</c:v>
                      </c:pt>
                      <c:pt idx="44">
                        <c:v>5.5104413865515234E-2</c:v>
                      </c:pt>
                      <c:pt idx="45">
                        <c:v>6.2742068489706204E-2</c:v>
                      </c:pt>
                      <c:pt idx="46">
                        <c:v>6.4135792130110447E-2</c:v>
                      </c:pt>
                      <c:pt idx="47">
                        <c:v>6.4217583423561431E-2</c:v>
                      </c:pt>
                      <c:pt idx="48">
                        <c:v>6.0859281989241509E-2</c:v>
                      </c:pt>
                      <c:pt idx="49">
                        <c:v>6.2334796923096514E-2</c:v>
                      </c:pt>
                      <c:pt idx="50">
                        <c:v>6.7711691121527195E-2</c:v>
                      </c:pt>
                      <c:pt idx="51">
                        <c:v>6.9929887358175735E-2</c:v>
                      </c:pt>
                      <c:pt idx="52">
                        <c:v>6.7225899913204712E-2</c:v>
                      </c:pt>
                      <c:pt idx="53">
                        <c:v>6.765610575849812E-2</c:v>
                      </c:pt>
                      <c:pt idx="54">
                        <c:v>6.949153510005468E-2</c:v>
                      </c:pt>
                      <c:pt idx="55">
                        <c:v>6.6857839092675508E-2</c:v>
                      </c:pt>
                      <c:pt idx="56">
                        <c:v>5.897479422987284E-2</c:v>
                      </c:pt>
                      <c:pt idx="57">
                        <c:v>7.0983342859565202E-2</c:v>
                      </c:pt>
                      <c:pt idx="58">
                        <c:v>6.6825089858777664E-2</c:v>
                      </c:pt>
                      <c:pt idx="59">
                        <c:v>6.9862867572322074E-2</c:v>
                      </c:pt>
                      <c:pt idx="60">
                        <c:v>6.8191020817667036E-2</c:v>
                      </c:pt>
                      <c:pt idx="61">
                        <c:v>7.0510654616453561E-2</c:v>
                      </c:pt>
                      <c:pt idx="62">
                        <c:v>8.3453243459097104E-2</c:v>
                      </c:pt>
                      <c:pt idx="63">
                        <c:v>9.2190205783786228E-2</c:v>
                      </c:pt>
                      <c:pt idx="64">
                        <c:v>8.9095239597861031E-2</c:v>
                      </c:pt>
                      <c:pt idx="65">
                        <c:v>0.10146697428699292</c:v>
                      </c:pt>
                      <c:pt idx="66">
                        <c:v>0.10175164070471965</c:v>
                      </c:pt>
                      <c:pt idx="67">
                        <c:v>0.10128214232205268</c:v>
                      </c:pt>
                      <c:pt idx="68">
                        <c:v>0.10613730621781836</c:v>
                      </c:pt>
                      <c:pt idx="69">
                        <c:v>0.11144063732691922</c:v>
                      </c:pt>
                      <c:pt idx="70">
                        <c:v>0.10328763212095238</c:v>
                      </c:pt>
                      <c:pt idx="71">
                        <c:v>8.8985655622895399E-2</c:v>
                      </c:pt>
                      <c:pt idx="72">
                        <c:v>8.7639370932692806E-2</c:v>
                      </c:pt>
                      <c:pt idx="73">
                        <c:v>8.3111372210730838E-2</c:v>
                      </c:pt>
                      <c:pt idx="74">
                        <c:v>8.4182887229714343E-2</c:v>
                      </c:pt>
                      <c:pt idx="75">
                        <c:v>7.5758384004266599E-2</c:v>
                      </c:pt>
                      <c:pt idx="76">
                        <c:v>7.5674924168429136E-2</c:v>
                      </c:pt>
                      <c:pt idx="77">
                        <c:v>9.1014063342220286E-2</c:v>
                      </c:pt>
                      <c:pt idx="78">
                        <c:v>7.476211697525792E-2</c:v>
                      </c:pt>
                      <c:pt idx="79">
                        <c:v>0.1072005930326807</c:v>
                      </c:pt>
                      <c:pt idx="80">
                        <c:v>0.11132778170021562</c:v>
                      </c:pt>
                      <c:pt idx="81">
                        <c:v>0.11598492887453671</c:v>
                      </c:pt>
                      <c:pt idx="82">
                        <c:v>0.11175957429660177</c:v>
                      </c:pt>
                      <c:pt idx="83">
                        <c:v>0.10371950650863204</c:v>
                      </c:pt>
                      <c:pt idx="84">
                        <c:v>0.10563345549190184</c:v>
                      </c:pt>
                      <c:pt idx="85">
                        <c:v>0.10506579119883486</c:v>
                      </c:pt>
                      <c:pt idx="86">
                        <c:v>0.11081082800908826</c:v>
                      </c:pt>
                      <c:pt idx="87">
                        <c:v>0.10261700894768944</c:v>
                      </c:pt>
                      <c:pt idx="88">
                        <c:v>0.11194936281392542</c:v>
                      </c:pt>
                      <c:pt idx="89">
                        <c:v>0.11116907387440333</c:v>
                      </c:pt>
                      <c:pt idx="90">
                        <c:v>0.11313046180787456</c:v>
                      </c:pt>
                      <c:pt idx="91">
                        <c:v>0.11648063318762536</c:v>
                      </c:pt>
                      <c:pt idx="92">
                        <c:v>0.11465335025889645</c:v>
                      </c:pt>
                      <c:pt idx="93">
                        <c:v>0.11887383007574148</c:v>
                      </c:pt>
                      <c:pt idx="94">
                        <c:v>0.1153944120940793</c:v>
                      </c:pt>
                      <c:pt idx="95">
                        <c:v>0.10937620872195852</c:v>
                      </c:pt>
                      <c:pt idx="96">
                        <c:v>0.11853843669781661</c:v>
                      </c:pt>
                      <c:pt idx="97">
                        <c:v>0.12196879626166668</c:v>
                      </c:pt>
                      <c:pt idx="98">
                        <c:v>0.12248246194279733</c:v>
                      </c:pt>
                      <c:pt idx="99">
                        <c:v>0.1208564673872512</c:v>
                      </c:pt>
                      <c:pt idx="100">
                        <c:v>0.11978822402000588</c:v>
                      </c:pt>
                      <c:pt idx="101">
                        <c:v>0.11856958282236274</c:v>
                      </c:pt>
                      <c:pt idx="102">
                        <c:v>0.12086628234246533</c:v>
                      </c:pt>
                      <c:pt idx="103">
                        <c:v>0.12098402908851735</c:v>
                      </c:pt>
                      <c:pt idx="104">
                        <c:v>0.12064215784015109</c:v>
                      </c:pt>
                      <c:pt idx="105">
                        <c:v>0.12528134364643018</c:v>
                      </c:pt>
                      <c:pt idx="106">
                        <c:v>0.13006286266157274</c:v>
                      </c:pt>
                      <c:pt idx="107">
                        <c:v>0.12922042869728667</c:v>
                      </c:pt>
                      <c:pt idx="108">
                        <c:v>0.1266995883166111</c:v>
                      </c:pt>
                      <c:pt idx="109">
                        <c:v>0.12130790625232435</c:v>
                      </c:pt>
                      <c:pt idx="110">
                        <c:v>0.13031638295475334</c:v>
                      </c:pt>
                      <c:pt idx="111">
                        <c:v>0.13419826317497008</c:v>
                      </c:pt>
                      <c:pt idx="112">
                        <c:v>0.1370625615551051</c:v>
                      </c:pt>
                      <c:pt idx="113">
                        <c:v>0.13082190222305612</c:v>
                      </c:pt>
                      <c:pt idx="114">
                        <c:v>0.13377780685185625</c:v>
                      </c:pt>
                      <c:pt idx="115">
                        <c:v>0.13504884355208402</c:v>
                      </c:pt>
                      <c:pt idx="116">
                        <c:v>0.1339675953691799</c:v>
                      </c:pt>
                      <c:pt idx="117">
                        <c:v>0.1353465475019866</c:v>
                      </c:pt>
                      <c:pt idx="118">
                        <c:v>0.13546275657172191</c:v>
                      </c:pt>
                      <c:pt idx="119">
                        <c:v>0.13654560786397751</c:v>
                      </c:pt>
                      <c:pt idx="120">
                        <c:v>0.13193095944573385</c:v>
                      </c:pt>
                      <c:pt idx="121">
                        <c:v>0.13703308397294545</c:v>
                      </c:pt>
                      <c:pt idx="122">
                        <c:v>0.13677629202802666</c:v>
                      </c:pt>
                      <c:pt idx="123">
                        <c:v>0.12501959514912842</c:v>
                      </c:pt>
                      <c:pt idx="124">
                        <c:v>0.13161689723714076</c:v>
                      </c:pt>
                      <c:pt idx="125">
                        <c:v>0.12994344737313424</c:v>
                      </c:pt>
                      <c:pt idx="126">
                        <c:v>0.12675198381919572</c:v>
                      </c:pt>
                      <c:pt idx="127">
                        <c:v>0.12673065264986372</c:v>
                      </c:pt>
                      <c:pt idx="128">
                        <c:v>0.10179253635144514</c:v>
                      </c:pt>
                      <c:pt idx="129">
                        <c:v>9.0251735770739971E-2</c:v>
                      </c:pt>
                      <c:pt idx="130">
                        <c:v>7.9277012732009045E-2</c:v>
                      </c:pt>
                      <c:pt idx="131">
                        <c:v>8.1469003038235677E-2</c:v>
                      </c:pt>
                      <c:pt idx="132">
                        <c:v>9.9049256369100336E-2</c:v>
                      </c:pt>
                      <c:pt idx="133">
                        <c:v>9.0474273521961468E-2</c:v>
                      </c:pt>
                      <c:pt idx="134">
                        <c:v>9.1280686600611727E-2</c:v>
                      </c:pt>
                      <c:pt idx="135">
                        <c:v>8.8280598315089609E-2</c:v>
                      </c:pt>
                      <c:pt idx="136">
                        <c:v>8.4307177279242307E-2</c:v>
                      </c:pt>
                      <c:pt idx="137">
                        <c:v>8.7531390067078885E-2</c:v>
                      </c:pt>
                      <c:pt idx="138">
                        <c:v>8.1027379128376653E-2</c:v>
                      </c:pt>
                      <c:pt idx="139">
                        <c:v>8.5192191790899097E-2</c:v>
                      </c:pt>
                      <c:pt idx="140">
                        <c:v>8.2556810882874698E-2</c:v>
                      </c:pt>
                      <c:pt idx="141">
                        <c:v>8.9039654234831733E-2</c:v>
                      </c:pt>
                      <c:pt idx="142">
                        <c:v>9.2011933480580455E-2</c:v>
                      </c:pt>
                      <c:pt idx="143">
                        <c:v>8.6139334969061121E-2</c:v>
                      </c:pt>
                      <c:pt idx="144">
                        <c:v>8.0250361840592754E-2</c:v>
                      </c:pt>
                      <c:pt idx="145">
                        <c:v>7.9553450945614612E-2</c:v>
                      </c:pt>
                      <c:pt idx="146">
                        <c:v>7.9402971323923488E-2</c:v>
                      </c:pt>
                      <c:pt idx="147">
                        <c:v>7.4161785239586386E-2</c:v>
                      </c:pt>
                      <c:pt idx="148">
                        <c:v>7.1992712853784724E-2</c:v>
                      </c:pt>
                      <c:pt idx="149">
                        <c:v>6.8667062503810383E-2</c:v>
                      </c:pt>
                      <c:pt idx="150">
                        <c:v>6.9390097537916695E-2</c:v>
                      </c:pt>
                      <c:pt idx="151">
                        <c:v>6.6857839092675508E-2</c:v>
                      </c:pt>
                      <c:pt idx="152">
                        <c:v>6.2725693872757393E-2</c:v>
                      </c:pt>
                      <c:pt idx="153">
                        <c:v>6.3496167857065355E-2</c:v>
                      </c:pt>
                      <c:pt idx="154">
                        <c:v>5.2094510624778989E-2</c:v>
                      </c:pt>
                      <c:pt idx="155">
                        <c:v>5.6156282615811959E-2</c:v>
                      </c:pt>
                      <c:pt idx="156">
                        <c:v>5.4988270228814917E-2</c:v>
                      </c:pt>
                      <c:pt idx="157">
                        <c:v>5.6493262744829797E-2</c:v>
                      </c:pt>
                      <c:pt idx="158">
                        <c:v>6.197161086365699E-2</c:v>
                      </c:pt>
                      <c:pt idx="159">
                        <c:v>7.6934542804091066E-2</c:v>
                      </c:pt>
                      <c:pt idx="160">
                        <c:v>7.041407545714673E-2</c:v>
                      </c:pt>
                      <c:pt idx="161">
                        <c:v>7.8133537733047209E-2</c:v>
                      </c:pt>
                      <c:pt idx="162">
                        <c:v>7.3211354051427868E-2</c:v>
                      </c:pt>
                      <c:pt idx="163">
                        <c:v>7.9836448820954642E-2</c:v>
                      </c:pt>
                      <c:pt idx="164">
                        <c:v>7.0082035522253117E-2</c:v>
                      </c:pt>
                      <c:pt idx="165">
                        <c:v>6.5889446536474994E-2</c:v>
                      </c:pt>
                      <c:pt idx="166">
                        <c:v>6.2442695997417141E-2</c:v>
                      </c:pt>
                      <c:pt idx="167">
                        <c:v>6.1457928824267594E-2</c:v>
                      </c:pt>
                      <c:pt idx="168">
                        <c:v>5.9699416015072337E-2</c:v>
                      </c:pt>
                      <c:pt idx="169">
                        <c:v>6.2370736017439032E-2</c:v>
                      </c:pt>
                      <c:pt idx="170">
                        <c:v>5.3080880907280026E-2</c:v>
                      </c:pt>
                      <c:pt idx="171">
                        <c:v>5.4234187219714514E-2</c:v>
                      </c:pt>
                      <c:pt idx="172">
                        <c:v>5.9166185856547981E-2</c:v>
                      </c:pt>
                      <c:pt idx="173">
                        <c:v>5.3146297583782198E-2</c:v>
                      </c:pt>
                      <c:pt idx="174">
                        <c:v>5.2950047554275903E-2</c:v>
                      </c:pt>
                      <c:pt idx="175">
                        <c:v>5.0704058636112936E-2</c:v>
                      </c:pt>
                      <c:pt idx="176">
                        <c:v>4.5273084034452404E-2</c:v>
                      </c:pt>
                      <c:pt idx="177">
                        <c:v>6.1228929560863676E-2</c:v>
                      </c:pt>
                      <c:pt idx="178">
                        <c:v>6.9867742333411531E-2</c:v>
                      </c:pt>
                      <c:pt idx="179">
                        <c:v>6.8326810723054354E-2</c:v>
                      </c:pt>
                      <c:pt idx="180">
                        <c:v>6.2697901191242744E-2</c:v>
                      </c:pt>
                      <c:pt idx="181">
                        <c:v>5.8515127160678526E-2</c:v>
                      </c:pt>
                      <c:pt idx="182">
                        <c:v>6.1042429053536962E-2</c:v>
                      </c:pt>
                      <c:pt idx="183">
                        <c:v>6.0415973178737259E-2</c:v>
                      </c:pt>
                      <c:pt idx="184">
                        <c:v>5.294181935015474E-2</c:v>
                      </c:pt>
                      <c:pt idx="185">
                        <c:v>5.7314447331077378E-2</c:v>
                      </c:pt>
                      <c:pt idx="186">
                        <c:v>5.3525858260170533E-2</c:v>
                      </c:pt>
                      <c:pt idx="187">
                        <c:v>6.2575214251066269E-2</c:v>
                      </c:pt>
                      <c:pt idx="188">
                        <c:v>5.5847078810050022E-2</c:v>
                      </c:pt>
                      <c:pt idx="189">
                        <c:v>6.6465257242369624E-2</c:v>
                      </c:pt>
                      <c:pt idx="190">
                        <c:v>7.0508969715808556E-2</c:v>
                      </c:pt>
                      <c:pt idx="191">
                        <c:v>6.1796593853930659E-2</c:v>
                      </c:pt>
                      <c:pt idx="192">
                        <c:v>6.3470043717937186E-2</c:v>
                      </c:pt>
                      <c:pt idx="193">
                        <c:v>6.0816701441871013E-2</c:v>
                      </c:pt>
                      <c:pt idx="194">
                        <c:v>5.056172542724946E-2</c:v>
                      </c:pt>
                      <c:pt idx="195">
                        <c:v>4.7340784291151072E-2</c:v>
                      </c:pt>
                      <c:pt idx="196">
                        <c:v>4.9462483159786075E-2</c:v>
                      </c:pt>
                      <c:pt idx="197">
                        <c:v>4.8956963891483296E-2</c:v>
                      </c:pt>
                      <c:pt idx="198">
                        <c:v>5.1148954197709928E-2</c:v>
                      </c:pt>
                      <c:pt idx="199">
                        <c:v>5.1952177415915735E-2</c:v>
                      </c:pt>
                      <c:pt idx="200">
                        <c:v>5.0864369571276713E-2</c:v>
                      </c:pt>
                      <c:pt idx="201">
                        <c:v>4.1816600331473941E-2</c:v>
                      </c:pt>
                      <c:pt idx="202">
                        <c:v>3.6822456669876269E-2</c:v>
                      </c:pt>
                      <c:pt idx="203">
                        <c:v>3.5837689496726943E-2</c:v>
                      </c:pt>
                      <c:pt idx="204">
                        <c:v>3.8072178559030778E-2</c:v>
                      </c:pt>
                      <c:pt idx="205">
                        <c:v>2.6425147446391684E-2</c:v>
                      </c:pt>
                      <c:pt idx="206">
                        <c:v>2.5824799352461625E-2</c:v>
                      </c:pt>
                      <c:pt idx="207">
                        <c:v>2.2742854340453755E-2</c:v>
                      </c:pt>
                      <c:pt idx="208">
                        <c:v>2.3829059075741066E-2</c:v>
                      </c:pt>
                      <c:pt idx="209">
                        <c:v>2.543709226324542E-2</c:v>
                      </c:pt>
                      <c:pt idx="210">
                        <c:v>2.2381336823400488E-2</c:v>
                      </c:pt>
                      <c:pt idx="211">
                        <c:v>1.8723662896791504E-2</c:v>
                      </c:pt>
                      <c:pt idx="212">
                        <c:v>1.7446066534829052E-2</c:v>
                      </c:pt>
                      <c:pt idx="213">
                        <c:v>4.6604351843178016E-3</c:v>
                      </c:pt>
                      <c:pt idx="214">
                        <c:v>1.0549408312786168E-2</c:v>
                      </c:pt>
                      <c:pt idx="215">
                        <c:v>2.0233530173895842E-2</c:v>
                      </c:pt>
                      <c:pt idx="216">
                        <c:v>8.1120441262065857E-3</c:v>
                      </c:pt>
                      <c:pt idx="217">
                        <c:v>5.2902445021487665E-3</c:v>
                      </c:pt>
                      <c:pt idx="218">
                        <c:v>9.1377069460814031E-3</c:v>
                      </c:pt>
                      <c:pt idx="219">
                        <c:v>1.3397413867264341E-3</c:v>
                      </c:pt>
                      <c:pt idx="220">
                        <c:v>2.8131297469524696E-4</c:v>
                      </c:pt>
                      <c:pt idx="221">
                        <c:v>-1.7291170183292293E-3</c:v>
                      </c:pt>
                      <c:pt idx="222">
                        <c:v>-9.3405820703571507E-3</c:v>
                      </c:pt>
                      <c:pt idx="223">
                        <c:v>-2.0603259536811636E-2</c:v>
                      </c:pt>
                      <c:pt idx="224">
                        <c:v>-3.3936827120409352E-2</c:v>
                      </c:pt>
                      <c:pt idx="225">
                        <c:v>-2.2682377858076141E-2</c:v>
                      </c:pt>
                      <c:pt idx="226">
                        <c:v>-2.3879786035939432E-2</c:v>
                      </c:pt>
                      <c:pt idx="227">
                        <c:v>-2.7804165012233262E-2</c:v>
                      </c:pt>
                      <c:pt idx="228">
                        <c:v>-1.9652828348653006E-2</c:v>
                      </c:pt>
                      <c:pt idx="229">
                        <c:v>-1.0261535676356237E-2</c:v>
                      </c:pt>
                      <c:pt idx="230">
                        <c:v>-8.5504618173624092E-3</c:v>
                      </c:pt>
                      <c:pt idx="231">
                        <c:v>-1.2322692629578857E-2</c:v>
                      </c:pt>
                      <c:pt idx="232">
                        <c:v>-1.4575372075545934E-3</c:v>
                      </c:pt>
                      <c:pt idx="233">
                        <c:v>-3.477798514051722E-3</c:v>
                      </c:pt>
                      <c:pt idx="234">
                        <c:v>-2.5388050203692281E-2</c:v>
                      </c:pt>
                      <c:pt idx="235">
                        <c:v>-2.8849474100795192E-2</c:v>
                      </c:pt>
                      <c:pt idx="236">
                        <c:v>-2.5909862297650688E-2</c:v>
                      </c:pt>
                      <c:pt idx="237">
                        <c:v>-3.7751638479996519E-2</c:v>
                      </c:pt>
                      <c:pt idx="238">
                        <c:v>-2.907520171246103E-2</c:v>
                      </c:pt>
                      <c:pt idx="239">
                        <c:v>-4.53908962135392E-2</c:v>
                      </c:pt>
                      <c:pt idx="240">
                        <c:v>-4.5961832158344151E-2</c:v>
                      </c:pt>
                      <c:pt idx="241">
                        <c:v>-3.1376775993653405E-2</c:v>
                      </c:pt>
                      <c:pt idx="242">
                        <c:v>-3.7684536902849342E-2</c:v>
                      </c:pt>
                      <c:pt idx="243">
                        <c:v>-2.4952887806015789E-2</c:v>
                      </c:pt>
                      <c:pt idx="244">
                        <c:v>-3.5081905228722676E-2</c:v>
                      </c:pt>
                      <c:pt idx="245">
                        <c:v>-2.0791363153490061E-2</c:v>
                      </c:pt>
                      <c:pt idx="246">
                        <c:v>-2.5280052979819612E-2</c:v>
                      </c:pt>
                      <c:pt idx="247">
                        <c:v>-2.701564786859012E-2</c:v>
                      </c:pt>
                      <c:pt idx="248">
                        <c:v>-1.7853419892732147E-2</c:v>
                      </c:pt>
                      <c:pt idx="249">
                        <c:v>-1.2858082078250899E-3</c:v>
                      </c:pt>
                      <c:pt idx="250">
                        <c:v>7.1747159032584662E-3</c:v>
                      </c:pt>
                      <c:pt idx="251">
                        <c:v>0</c:v>
                      </c:pt>
                    </c:numCache>
                  </c:numRef>
                </c:val>
                <c:smooth val="0"/>
              </c15:ser>
            </c15:filteredLineSeries>
          </c:ext>
        </c:extLst>
      </c:lineChart>
      <c:dateAx>
        <c:axId val="210327296"/>
        <c:scaling>
          <c:orientation val="minMax"/>
        </c:scaling>
        <c:delete val="0"/>
        <c:axPos val="b"/>
        <c:numFmt formatCode="mmm\-yy" sourceLinked="0"/>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327856"/>
        <c:crosses val="autoZero"/>
        <c:auto val="1"/>
        <c:lblOffset val="100"/>
        <c:baseTimeUnit val="days"/>
      </c:dateAx>
      <c:valAx>
        <c:axId val="210327856"/>
        <c:scaling>
          <c:orientation val="minMax"/>
          <c:min val="-0.1"/>
        </c:scaling>
        <c:delete val="0"/>
        <c:axPos val="l"/>
        <c:numFmt formatCode="0%"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327296"/>
        <c:crosses val="autoZero"/>
        <c:crossBetween val="between"/>
      </c:valAx>
      <c:spPr>
        <a:noFill/>
        <a:ln>
          <a:noFill/>
        </a:ln>
        <a:effectLst/>
      </c:spPr>
    </c:plotArea>
    <c:legend>
      <c:legendPos val="r"/>
      <c:layout>
        <c:manualLayout>
          <c:xMode val="edge"/>
          <c:yMode val="edge"/>
          <c:x val="0.1055159563695803"/>
          <c:y val="3.8010569624742849E-2"/>
          <c:w val="0.24146206920192667"/>
          <c:h val="0.22823561750727106"/>
        </c:manualLayout>
      </c:layout>
      <c:overlay val="1"/>
      <c:spPr>
        <a:noFill/>
        <a:ln>
          <a:solidFill>
            <a:schemeClr val="tx1"/>
          </a:solid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userShapes r:id="rId4"/>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dirty="0" smtClean="0"/>
              <a:t>S&amp;P</a:t>
            </a:r>
            <a:r>
              <a:rPr lang="en-US" b="1" u="sng" baseline="0" dirty="0" smtClean="0"/>
              <a:t> 500 Valuations of the Past 25 Years</a:t>
            </a:r>
            <a:endParaRPr lang="en-US" b="1" u="sng"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Sheet1!$C$2</c:f>
              <c:strCache>
                <c:ptCount val="1"/>
                <c:pt idx="0">
                  <c:v>Current</c:v>
                </c:pt>
              </c:strCache>
            </c:strRef>
          </c:tx>
          <c:spPr>
            <a:solidFill>
              <a:schemeClr val="accent1"/>
            </a:solidFill>
            <a:ln>
              <a:noFill/>
            </a:ln>
            <a:effectLst/>
          </c:spPr>
          <c:invertIfNegative val="0"/>
          <c:cat>
            <c:strRef>
              <c:f>Sheet1!$B$3:$B$8</c:f>
              <c:strCache>
                <c:ptCount val="6"/>
                <c:pt idx="0">
                  <c:v>P/B</c:v>
                </c:pt>
                <c:pt idx="1">
                  <c:v>P/E ttm</c:v>
                </c:pt>
                <c:pt idx="2">
                  <c:v>CAPE Shiller PE</c:v>
                </c:pt>
                <c:pt idx="3">
                  <c:v>EV/EBITDA</c:v>
                </c:pt>
                <c:pt idx="4">
                  <c:v>P/S</c:v>
                </c:pt>
                <c:pt idx="5">
                  <c:v>P/CF</c:v>
                </c:pt>
              </c:strCache>
            </c:strRef>
          </c:cat>
          <c:val>
            <c:numRef>
              <c:f>Sheet1!$C$3:$C$8</c:f>
              <c:numCache>
                <c:formatCode>General</c:formatCode>
                <c:ptCount val="6"/>
                <c:pt idx="0">
                  <c:v>3.2</c:v>
                </c:pt>
                <c:pt idx="1">
                  <c:v>21.3</c:v>
                </c:pt>
                <c:pt idx="2">
                  <c:v>30.1</c:v>
                </c:pt>
                <c:pt idx="3">
                  <c:v>12.9</c:v>
                </c:pt>
                <c:pt idx="4">
                  <c:v>2.1</c:v>
                </c:pt>
                <c:pt idx="5">
                  <c:v>12.9</c:v>
                </c:pt>
              </c:numCache>
            </c:numRef>
          </c:val>
        </c:ser>
        <c:ser>
          <c:idx val="1"/>
          <c:order val="1"/>
          <c:tx>
            <c:strRef>
              <c:f>Sheet1!$D$2</c:f>
              <c:strCache>
                <c:ptCount val="1"/>
                <c:pt idx="0">
                  <c:v>Median</c:v>
                </c:pt>
              </c:strCache>
            </c:strRef>
          </c:tx>
          <c:spPr>
            <a:solidFill>
              <a:schemeClr val="accent2"/>
            </a:solidFill>
            <a:ln>
              <a:noFill/>
            </a:ln>
            <a:effectLst/>
          </c:spPr>
          <c:invertIfNegative val="0"/>
          <c:cat>
            <c:strRef>
              <c:f>Sheet1!$B$3:$B$8</c:f>
              <c:strCache>
                <c:ptCount val="6"/>
                <c:pt idx="0">
                  <c:v>P/B</c:v>
                </c:pt>
                <c:pt idx="1">
                  <c:v>P/E ttm</c:v>
                </c:pt>
                <c:pt idx="2">
                  <c:v>CAPE Shiller PE</c:v>
                </c:pt>
                <c:pt idx="3">
                  <c:v>EV/EBITDA</c:v>
                </c:pt>
                <c:pt idx="4">
                  <c:v>P/S</c:v>
                </c:pt>
                <c:pt idx="5">
                  <c:v>P/CF</c:v>
                </c:pt>
              </c:strCache>
            </c:strRef>
          </c:cat>
          <c:val>
            <c:numRef>
              <c:f>Sheet1!$D$3:$D$8</c:f>
              <c:numCache>
                <c:formatCode>General</c:formatCode>
                <c:ptCount val="6"/>
                <c:pt idx="0">
                  <c:v>2.8</c:v>
                </c:pt>
                <c:pt idx="1">
                  <c:v>18.600000000000001</c:v>
                </c:pt>
                <c:pt idx="2">
                  <c:v>25.5</c:v>
                </c:pt>
                <c:pt idx="3">
                  <c:v>10.7</c:v>
                </c:pt>
                <c:pt idx="4">
                  <c:v>1.5</c:v>
                </c:pt>
                <c:pt idx="5">
                  <c:v>10.8</c:v>
                </c:pt>
              </c:numCache>
            </c:numRef>
          </c:val>
        </c:ser>
        <c:dLbls>
          <c:showLegendKey val="0"/>
          <c:showVal val="0"/>
          <c:showCatName val="0"/>
          <c:showSerName val="0"/>
          <c:showPercent val="0"/>
          <c:showBubbleSize val="0"/>
        </c:dLbls>
        <c:gapWidth val="219"/>
        <c:overlap val="-27"/>
        <c:axId val="210331776"/>
        <c:axId val="274992800"/>
      </c:barChart>
      <c:lineChart>
        <c:grouping val="standard"/>
        <c:varyColors val="0"/>
        <c:ser>
          <c:idx val="2"/>
          <c:order val="2"/>
          <c:tx>
            <c:strRef>
              <c:f>Sheet1!$E$2</c:f>
              <c:strCache>
                <c:ptCount val="1"/>
                <c:pt idx="0">
                  <c:v>% of Median</c:v>
                </c:pt>
              </c:strCache>
            </c:strRef>
          </c:tx>
          <c:spPr>
            <a:ln w="28575" cap="rnd">
              <a:noFill/>
              <a:round/>
            </a:ln>
            <a:effectLst/>
          </c:spPr>
          <c:marker>
            <c:symbol val="none"/>
          </c:marker>
          <c:cat>
            <c:strRef>
              <c:f>Sheet1!$B$3:$B$8</c:f>
              <c:strCache>
                <c:ptCount val="6"/>
                <c:pt idx="0">
                  <c:v>P/B</c:v>
                </c:pt>
                <c:pt idx="1">
                  <c:v>P/E ttm</c:v>
                </c:pt>
                <c:pt idx="2">
                  <c:v>CAPE Shiller PE</c:v>
                </c:pt>
                <c:pt idx="3">
                  <c:v>EV/EBITDA</c:v>
                </c:pt>
                <c:pt idx="4">
                  <c:v>P/S</c:v>
                </c:pt>
                <c:pt idx="5">
                  <c:v>P/CF</c:v>
                </c:pt>
              </c:strCache>
            </c:strRef>
          </c:cat>
          <c:val>
            <c:numRef>
              <c:f>Sheet1!$E$3:$E$8</c:f>
              <c:numCache>
                <c:formatCode>0%</c:formatCode>
                <c:ptCount val="6"/>
                <c:pt idx="0">
                  <c:v>0.14285714285714302</c:v>
                </c:pt>
                <c:pt idx="1">
                  <c:v>0.14516129032258052</c:v>
                </c:pt>
                <c:pt idx="2">
                  <c:v>0.18039215686274512</c:v>
                </c:pt>
                <c:pt idx="3">
                  <c:v>0.20560747663551404</c:v>
                </c:pt>
                <c:pt idx="4">
                  <c:v>0.40000000000000013</c:v>
                </c:pt>
                <c:pt idx="5">
                  <c:v>0.19444444444444442</c:v>
                </c:pt>
              </c:numCache>
            </c:numRef>
          </c:val>
          <c:smooth val="0"/>
        </c:ser>
        <c:dLbls>
          <c:showLegendKey val="0"/>
          <c:showVal val="0"/>
          <c:showCatName val="0"/>
          <c:showSerName val="0"/>
          <c:showPercent val="0"/>
          <c:showBubbleSize val="0"/>
        </c:dLbls>
        <c:marker val="1"/>
        <c:smooth val="0"/>
        <c:axId val="274993920"/>
        <c:axId val="274993360"/>
      </c:lineChart>
      <c:catAx>
        <c:axId val="21033177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992800"/>
        <c:crosses val="autoZero"/>
        <c:auto val="1"/>
        <c:lblAlgn val="ctr"/>
        <c:lblOffset val="100"/>
        <c:noMultiLvlLbl val="0"/>
      </c:catAx>
      <c:valAx>
        <c:axId val="274992800"/>
        <c:scaling>
          <c:orientation val="minMax"/>
        </c:scaling>
        <c:delete val="0"/>
        <c:axPos val="l"/>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331776"/>
        <c:crosses val="autoZero"/>
        <c:crossBetween val="between"/>
      </c:valAx>
      <c:valAx>
        <c:axId val="274993360"/>
        <c:scaling>
          <c:orientation val="minMax"/>
        </c:scaling>
        <c:delete val="1"/>
        <c:axPos val="r"/>
        <c:numFmt formatCode="0%" sourceLinked="1"/>
        <c:majorTickMark val="none"/>
        <c:minorTickMark val="none"/>
        <c:tickLblPos val="nextTo"/>
        <c:crossAx val="274993920"/>
        <c:crosses val="max"/>
        <c:crossBetween val="between"/>
      </c:valAx>
      <c:catAx>
        <c:axId val="274993920"/>
        <c:scaling>
          <c:orientation val="minMax"/>
        </c:scaling>
        <c:delete val="1"/>
        <c:axPos val="b"/>
        <c:numFmt formatCode="General" sourceLinked="1"/>
        <c:majorTickMark val="none"/>
        <c:minorTickMark val="none"/>
        <c:tickLblPos val="nextTo"/>
        <c:crossAx val="274993360"/>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1"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'[S&amp;P_analysis.xlsx]Sheet1'!$AD$1</c:f>
              <c:strCache>
                <c:ptCount val="1"/>
                <c:pt idx="0">
                  <c:v>S&amp;P 500</c:v>
                </c:pt>
              </c:strCache>
            </c:strRef>
          </c:tx>
          <c:spPr>
            <a:ln w="28575" cap="rnd">
              <a:solidFill>
                <a:schemeClr val="accent1"/>
              </a:solidFill>
              <a:round/>
            </a:ln>
            <a:effectLst/>
          </c:spPr>
          <c:marker>
            <c:symbol val="none"/>
          </c:marker>
          <c:cat>
            <c:numRef>
              <c:f>'[S&amp;P_analysis.xlsx]Sheet1'!$AC$2:$AC$417</c:f>
              <c:numCache>
                <c:formatCode>m/d/yyyy</c:formatCode>
                <c:ptCount val="416"/>
                <c:pt idx="0">
                  <c:v>42979</c:v>
                </c:pt>
                <c:pt idx="1">
                  <c:v>42972</c:v>
                </c:pt>
                <c:pt idx="2">
                  <c:v>42965</c:v>
                </c:pt>
                <c:pt idx="3">
                  <c:v>42958</c:v>
                </c:pt>
                <c:pt idx="4">
                  <c:v>42951</c:v>
                </c:pt>
                <c:pt idx="5">
                  <c:v>42944</c:v>
                </c:pt>
                <c:pt idx="6">
                  <c:v>42937</c:v>
                </c:pt>
                <c:pt idx="7">
                  <c:v>42930</c:v>
                </c:pt>
                <c:pt idx="8">
                  <c:v>42923</c:v>
                </c:pt>
                <c:pt idx="9">
                  <c:v>42916</c:v>
                </c:pt>
                <c:pt idx="10">
                  <c:v>42909</c:v>
                </c:pt>
                <c:pt idx="11">
                  <c:v>42902</c:v>
                </c:pt>
                <c:pt idx="12">
                  <c:v>42895</c:v>
                </c:pt>
                <c:pt idx="13">
                  <c:v>42888</c:v>
                </c:pt>
                <c:pt idx="14">
                  <c:v>42881</c:v>
                </c:pt>
                <c:pt idx="15">
                  <c:v>42874</c:v>
                </c:pt>
                <c:pt idx="16">
                  <c:v>42867</c:v>
                </c:pt>
                <c:pt idx="17">
                  <c:v>42860</c:v>
                </c:pt>
                <c:pt idx="18">
                  <c:v>42853</c:v>
                </c:pt>
                <c:pt idx="19">
                  <c:v>42846</c:v>
                </c:pt>
                <c:pt idx="20">
                  <c:v>42839</c:v>
                </c:pt>
                <c:pt idx="21">
                  <c:v>42832</c:v>
                </c:pt>
                <c:pt idx="22">
                  <c:v>42825</c:v>
                </c:pt>
                <c:pt idx="23">
                  <c:v>42818</c:v>
                </c:pt>
                <c:pt idx="24">
                  <c:v>42811</c:v>
                </c:pt>
                <c:pt idx="25">
                  <c:v>42804</c:v>
                </c:pt>
                <c:pt idx="26">
                  <c:v>42797</c:v>
                </c:pt>
                <c:pt idx="27">
                  <c:v>42790</c:v>
                </c:pt>
                <c:pt idx="28">
                  <c:v>42783</c:v>
                </c:pt>
                <c:pt idx="29">
                  <c:v>42776</c:v>
                </c:pt>
                <c:pt idx="30">
                  <c:v>42769</c:v>
                </c:pt>
                <c:pt idx="31">
                  <c:v>42762</c:v>
                </c:pt>
                <c:pt idx="32">
                  <c:v>42755</c:v>
                </c:pt>
                <c:pt idx="33">
                  <c:v>42748</c:v>
                </c:pt>
                <c:pt idx="34">
                  <c:v>42741</c:v>
                </c:pt>
                <c:pt idx="35">
                  <c:v>42734</c:v>
                </c:pt>
                <c:pt idx="36">
                  <c:v>42727</c:v>
                </c:pt>
                <c:pt idx="37">
                  <c:v>42720</c:v>
                </c:pt>
                <c:pt idx="38">
                  <c:v>42713</c:v>
                </c:pt>
                <c:pt idx="39">
                  <c:v>42706</c:v>
                </c:pt>
                <c:pt idx="40">
                  <c:v>42699</c:v>
                </c:pt>
                <c:pt idx="41">
                  <c:v>42692</c:v>
                </c:pt>
                <c:pt idx="42">
                  <c:v>42685</c:v>
                </c:pt>
                <c:pt idx="43">
                  <c:v>42678</c:v>
                </c:pt>
                <c:pt idx="44">
                  <c:v>42671</c:v>
                </c:pt>
                <c:pt idx="45">
                  <c:v>42664</c:v>
                </c:pt>
                <c:pt idx="46">
                  <c:v>42657</c:v>
                </c:pt>
                <c:pt idx="47">
                  <c:v>42650</c:v>
                </c:pt>
                <c:pt idx="48">
                  <c:v>42643</c:v>
                </c:pt>
                <c:pt idx="49">
                  <c:v>42636</c:v>
                </c:pt>
                <c:pt idx="50">
                  <c:v>42629</c:v>
                </c:pt>
                <c:pt idx="51">
                  <c:v>42622</c:v>
                </c:pt>
                <c:pt idx="52">
                  <c:v>42615</c:v>
                </c:pt>
                <c:pt idx="53">
                  <c:v>42608</c:v>
                </c:pt>
                <c:pt idx="54">
                  <c:v>42601</c:v>
                </c:pt>
                <c:pt idx="55">
                  <c:v>42594</c:v>
                </c:pt>
                <c:pt idx="56">
                  <c:v>42587</c:v>
                </c:pt>
                <c:pt idx="57">
                  <c:v>42580</c:v>
                </c:pt>
                <c:pt idx="58">
                  <c:v>42573</c:v>
                </c:pt>
                <c:pt idx="59">
                  <c:v>42566</c:v>
                </c:pt>
                <c:pt idx="60">
                  <c:v>42559</c:v>
                </c:pt>
                <c:pt idx="61">
                  <c:v>42552</c:v>
                </c:pt>
                <c:pt idx="62">
                  <c:v>42545</c:v>
                </c:pt>
                <c:pt idx="63">
                  <c:v>42538</c:v>
                </c:pt>
                <c:pt idx="64">
                  <c:v>42531</c:v>
                </c:pt>
                <c:pt idx="65">
                  <c:v>42524</c:v>
                </c:pt>
                <c:pt idx="66">
                  <c:v>42517</c:v>
                </c:pt>
                <c:pt idx="67">
                  <c:v>42510</c:v>
                </c:pt>
                <c:pt idx="68">
                  <c:v>42503</c:v>
                </c:pt>
                <c:pt idx="69">
                  <c:v>42496</c:v>
                </c:pt>
                <c:pt idx="70">
                  <c:v>42489</c:v>
                </c:pt>
                <c:pt idx="71">
                  <c:v>42482</c:v>
                </c:pt>
                <c:pt idx="72">
                  <c:v>42475</c:v>
                </c:pt>
                <c:pt idx="73">
                  <c:v>42468</c:v>
                </c:pt>
                <c:pt idx="74">
                  <c:v>42461</c:v>
                </c:pt>
                <c:pt idx="75">
                  <c:v>42454</c:v>
                </c:pt>
                <c:pt idx="76">
                  <c:v>42447</c:v>
                </c:pt>
                <c:pt idx="77">
                  <c:v>42440</c:v>
                </c:pt>
                <c:pt idx="78">
                  <c:v>42433</c:v>
                </c:pt>
                <c:pt idx="79">
                  <c:v>42426</c:v>
                </c:pt>
                <c:pt idx="80">
                  <c:v>42419</c:v>
                </c:pt>
                <c:pt idx="81">
                  <c:v>42412</c:v>
                </c:pt>
                <c:pt idx="82">
                  <c:v>42405</c:v>
                </c:pt>
                <c:pt idx="83">
                  <c:v>42398</c:v>
                </c:pt>
                <c:pt idx="84">
                  <c:v>42391</c:v>
                </c:pt>
                <c:pt idx="85">
                  <c:v>42384</c:v>
                </c:pt>
                <c:pt idx="86">
                  <c:v>42377</c:v>
                </c:pt>
                <c:pt idx="87">
                  <c:v>42370</c:v>
                </c:pt>
                <c:pt idx="88">
                  <c:v>42363</c:v>
                </c:pt>
                <c:pt idx="89">
                  <c:v>42356</c:v>
                </c:pt>
                <c:pt idx="90">
                  <c:v>42349</c:v>
                </c:pt>
                <c:pt idx="91">
                  <c:v>42342</c:v>
                </c:pt>
                <c:pt idx="92">
                  <c:v>42335</c:v>
                </c:pt>
                <c:pt idx="93">
                  <c:v>42328</c:v>
                </c:pt>
                <c:pt idx="94">
                  <c:v>42321</c:v>
                </c:pt>
                <c:pt idx="95">
                  <c:v>42314</c:v>
                </c:pt>
                <c:pt idx="96">
                  <c:v>42307</c:v>
                </c:pt>
                <c:pt idx="97">
                  <c:v>42300</c:v>
                </c:pt>
                <c:pt idx="98">
                  <c:v>42293</c:v>
                </c:pt>
                <c:pt idx="99">
                  <c:v>42286</c:v>
                </c:pt>
                <c:pt idx="100">
                  <c:v>42279</c:v>
                </c:pt>
                <c:pt idx="101">
                  <c:v>42272</c:v>
                </c:pt>
                <c:pt idx="102">
                  <c:v>42265</c:v>
                </c:pt>
                <c:pt idx="103">
                  <c:v>42258</c:v>
                </c:pt>
                <c:pt idx="104">
                  <c:v>42251</c:v>
                </c:pt>
                <c:pt idx="105">
                  <c:v>42244</c:v>
                </c:pt>
                <c:pt idx="106">
                  <c:v>42237</c:v>
                </c:pt>
                <c:pt idx="107">
                  <c:v>42230</c:v>
                </c:pt>
                <c:pt idx="108">
                  <c:v>42223</c:v>
                </c:pt>
                <c:pt idx="109">
                  <c:v>42216</c:v>
                </c:pt>
                <c:pt idx="110">
                  <c:v>42209</c:v>
                </c:pt>
                <c:pt idx="111">
                  <c:v>42202</c:v>
                </c:pt>
                <c:pt idx="112">
                  <c:v>42195</c:v>
                </c:pt>
                <c:pt idx="113">
                  <c:v>42188</c:v>
                </c:pt>
                <c:pt idx="114">
                  <c:v>42181</c:v>
                </c:pt>
                <c:pt idx="115">
                  <c:v>42174</c:v>
                </c:pt>
                <c:pt idx="116">
                  <c:v>42167</c:v>
                </c:pt>
                <c:pt idx="117">
                  <c:v>42160</c:v>
                </c:pt>
                <c:pt idx="118">
                  <c:v>42153</c:v>
                </c:pt>
                <c:pt idx="119">
                  <c:v>42146</c:v>
                </c:pt>
                <c:pt idx="120">
                  <c:v>42139</c:v>
                </c:pt>
                <c:pt idx="121">
                  <c:v>42132</c:v>
                </c:pt>
                <c:pt idx="122">
                  <c:v>42125</c:v>
                </c:pt>
                <c:pt idx="123">
                  <c:v>42118</c:v>
                </c:pt>
                <c:pt idx="124">
                  <c:v>42111</c:v>
                </c:pt>
                <c:pt idx="125">
                  <c:v>42104</c:v>
                </c:pt>
                <c:pt idx="126">
                  <c:v>42097</c:v>
                </c:pt>
                <c:pt idx="127">
                  <c:v>42090</c:v>
                </c:pt>
                <c:pt idx="128">
                  <c:v>42083</c:v>
                </c:pt>
                <c:pt idx="129">
                  <c:v>42076</c:v>
                </c:pt>
                <c:pt idx="130">
                  <c:v>42069</c:v>
                </c:pt>
                <c:pt idx="131">
                  <c:v>42062</c:v>
                </c:pt>
                <c:pt idx="132">
                  <c:v>42055</c:v>
                </c:pt>
                <c:pt idx="133">
                  <c:v>42048</c:v>
                </c:pt>
                <c:pt idx="134">
                  <c:v>42041</c:v>
                </c:pt>
                <c:pt idx="135">
                  <c:v>42034</c:v>
                </c:pt>
                <c:pt idx="136">
                  <c:v>42027</c:v>
                </c:pt>
                <c:pt idx="137">
                  <c:v>42020</c:v>
                </c:pt>
                <c:pt idx="138">
                  <c:v>42013</c:v>
                </c:pt>
                <c:pt idx="139">
                  <c:v>42006</c:v>
                </c:pt>
                <c:pt idx="140">
                  <c:v>41999</c:v>
                </c:pt>
                <c:pt idx="141">
                  <c:v>41992</c:v>
                </c:pt>
                <c:pt idx="142">
                  <c:v>41985</c:v>
                </c:pt>
                <c:pt idx="143">
                  <c:v>41978</c:v>
                </c:pt>
                <c:pt idx="144">
                  <c:v>41971</c:v>
                </c:pt>
                <c:pt idx="145">
                  <c:v>41964</c:v>
                </c:pt>
                <c:pt idx="146">
                  <c:v>41957</c:v>
                </c:pt>
                <c:pt idx="147">
                  <c:v>41950</c:v>
                </c:pt>
                <c:pt idx="148">
                  <c:v>41943</c:v>
                </c:pt>
                <c:pt idx="149">
                  <c:v>41936</c:v>
                </c:pt>
                <c:pt idx="150">
                  <c:v>41929</c:v>
                </c:pt>
                <c:pt idx="151">
                  <c:v>41922</c:v>
                </c:pt>
                <c:pt idx="152">
                  <c:v>41915</c:v>
                </c:pt>
                <c:pt idx="153">
                  <c:v>41908</c:v>
                </c:pt>
                <c:pt idx="154">
                  <c:v>41901</c:v>
                </c:pt>
                <c:pt idx="155">
                  <c:v>41894</c:v>
                </c:pt>
                <c:pt idx="156">
                  <c:v>41887</c:v>
                </c:pt>
                <c:pt idx="157">
                  <c:v>41880</c:v>
                </c:pt>
                <c:pt idx="158">
                  <c:v>41873</c:v>
                </c:pt>
                <c:pt idx="159">
                  <c:v>41866</c:v>
                </c:pt>
                <c:pt idx="160">
                  <c:v>41859</c:v>
                </c:pt>
                <c:pt idx="161">
                  <c:v>41852</c:v>
                </c:pt>
                <c:pt idx="162">
                  <c:v>41845</c:v>
                </c:pt>
                <c:pt idx="163">
                  <c:v>41838</c:v>
                </c:pt>
                <c:pt idx="164">
                  <c:v>41831</c:v>
                </c:pt>
                <c:pt idx="165">
                  <c:v>41824</c:v>
                </c:pt>
                <c:pt idx="166">
                  <c:v>41817</c:v>
                </c:pt>
                <c:pt idx="167">
                  <c:v>41810</c:v>
                </c:pt>
                <c:pt idx="168">
                  <c:v>41803</c:v>
                </c:pt>
                <c:pt idx="169">
                  <c:v>41796</c:v>
                </c:pt>
                <c:pt idx="170">
                  <c:v>41789</c:v>
                </c:pt>
                <c:pt idx="171">
                  <c:v>41782</c:v>
                </c:pt>
                <c:pt idx="172">
                  <c:v>41775</c:v>
                </c:pt>
                <c:pt idx="173">
                  <c:v>41768</c:v>
                </c:pt>
                <c:pt idx="174">
                  <c:v>41761</c:v>
                </c:pt>
                <c:pt idx="175">
                  <c:v>41754</c:v>
                </c:pt>
                <c:pt idx="176">
                  <c:v>41747</c:v>
                </c:pt>
                <c:pt idx="177">
                  <c:v>41740</c:v>
                </c:pt>
                <c:pt idx="178">
                  <c:v>41733</c:v>
                </c:pt>
                <c:pt idx="179">
                  <c:v>41726</c:v>
                </c:pt>
                <c:pt idx="180">
                  <c:v>41719</c:v>
                </c:pt>
                <c:pt idx="181">
                  <c:v>41712</c:v>
                </c:pt>
                <c:pt idx="182">
                  <c:v>41705</c:v>
                </c:pt>
                <c:pt idx="183">
                  <c:v>41698</c:v>
                </c:pt>
                <c:pt idx="184">
                  <c:v>41691</c:v>
                </c:pt>
                <c:pt idx="185">
                  <c:v>41684</c:v>
                </c:pt>
                <c:pt idx="186">
                  <c:v>41677</c:v>
                </c:pt>
                <c:pt idx="187">
                  <c:v>41670</c:v>
                </c:pt>
                <c:pt idx="188">
                  <c:v>41663</c:v>
                </c:pt>
                <c:pt idx="189">
                  <c:v>41656</c:v>
                </c:pt>
                <c:pt idx="190">
                  <c:v>41649</c:v>
                </c:pt>
                <c:pt idx="191">
                  <c:v>41642</c:v>
                </c:pt>
                <c:pt idx="192">
                  <c:v>41635</c:v>
                </c:pt>
                <c:pt idx="193">
                  <c:v>41628</c:v>
                </c:pt>
                <c:pt idx="194">
                  <c:v>41621</c:v>
                </c:pt>
                <c:pt idx="195">
                  <c:v>41614</c:v>
                </c:pt>
                <c:pt idx="196">
                  <c:v>41607</c:v>
                </c:pt>
                <c:pt idx="197">
                  <c:v>41600</c:v>
                </c:pt>
                <c:pt idx="198">
                  <c:v>41593</c:v>
                </c:pt>
                <c:pt idx="199">
                  <c:v>41586</c:v>
                </c:pt>
                <c:pt idx="200">
                  <c:v>41579</c:v>
                </c:pt>
                <c:pt idx="201">
                  <c:v>41572</c:v>
                </c:pt>
                <c:pt idx="202">
                  <c:v>41565</c:v>
                </c:pt>
                <c:pt idx="203">
                  <c:v>41558</c:v>
                </c:pt>
                <c:pt idx="204">
                  <c:v>41551</c:v>
                </c:pt>
                <c:pt idx="205">
                  <c:v>41544</c:v>
                </c:pt>
                <c:pt idx="206">
                  <c:v>41537</c:v>
                </c:pt>
                <c:pt idx="207">
                  <c:v>41530</c:v>
                </c:pt>
                <c:pt idx="208">
                  <c:v>41523</c:v>
                </c:pt>
                <c:pt idx="209">
                  <c:v>41516</c:v>
                </c:pt>
                <c:pt idx="210">
                  <c:v>41509</c:v>
                </c:pt>
                <c:pt idx="211">
                  <c:v>41502</c:v>
                </c:pt>
                <c:pt idx="212">
                  <c:v>41495</c:v>
                </c:pt>
                <c:pt idx="213">
                  <c:v>41488</c:v>
                </c:pt>
                <c:pt idx="214">
                  <c:v>41481</c:v>
                </c:pt>
                <c:pt idx="215">
                  <c:v>41474</c:v>
                </c:pt>
                <c:pt idx="216">
                  <c:v>41467</c:v>
                </c:pt>
                <c:pt idx="217">
                  <c:v>41460</c:v>
                </c:pt>
                <c:pt idx="218">
                  <c:v>41453</c:v>
                </c:pt>
                <c:pt idx="219">
                  <c:v>41446</c:v>
                </c:pt>
                <c:pt idx="220">
                  <c:v>41439</c:v>
                </c:pt>
                <c:pt idx="221">
                  <c:v>41432</c:v>
                </c:pt>
                <c:pt idx="222">
                  <c:v>41425</c:v>
                </c:pt>
                <c:pt idx="223">
                  <c:v>41418</c:v>
                </c:pt>
                <c:pt idx="224">
                  <c:v>41411</c:v>
                </c:pt>
                <c:pt idx="225">
                  <c:v>41404</c:v>
                </c:pt>
                <c:pt idx="226">
                  <c:v>41397</c:v>
                </c:pt>
                <c:pt idx="227">
                  <c:v>41390</c:v>
                </c:pt>
                <c:pt idx="228">
                  <c:v>41383</c:v>
                </c:pt>
                <c:pt idx="229">
                  <c:v>41376</c:v>
                </c:pt>
                <c:pt idx="230">
                  <c:v>41369</c:v>
                </c:pt>
                <c:pt idx="231">
                  <c:v>41362</c:v>
                </c:pt>
                <c:pt idx="232">
                  <c:v>41355</c:v>
                </c:pt>
                <c:pt idx="233">
                  <c:v>41348</c:v>
                </c:pt>
                <c:pt idx="234">
                  <c:v>41341</c:v>
                </c:pt>
                <c:pt idx="235">
                  <c:v>41334</c:v>
                </c:pt>
                <c:pt idx="236">
                  <c:v>41327</c:v>
                </c:pt>
                <c:pt idx="237">
                  <c:v>41320</c:v>
                </c:pt>
                <c:pt idx="238">
                  <c:v>41313</c:v>
                </c:pt>
                <c:pt idx="239">
                  <c:v>41306</c:v>
                </c:pt>
                <c:pt idx="240">
                  <c:v>41299</c:v>
                </c:pt>
                <c:pt idx="241">
                  <c:v>41292</c:v>
                </c:pt>
                <c:pt idx="242">
                  <c:v>41285</c:v>
                </c:pt>
                <c:pt idx="243">
                  <c:v>41278</c:v>
                </c:pt>
                <c:pt idx="244">
                  <c:v>41271</c:v>
                </c:pt>
                <c:pt idx="245">
                  <c:v>41264</c:v>
                </c:pt>
                <c:pt idx="246">
                  <c:v>41257</c:v>
                </c:pt>
                <c:pt idx="247">
                  <c:v>41250</c:v>
                </c:pt>
                <c:pt idx="248">
                  <c:v>41243</c:v>
                </c:pt>
                <c:pt idx="249">
                  <c:v>41236</c:v>
                </c:pt>
                <c:pt idx="250">
                  <c:v>41229</c:v>
                </c:pt>
                <c:pt idx="251">
                  <c:v>41222</c:v>
                </c:pt>
                <c:pt idx="252">
                  <c:v>41215</c:v>
                </c:pt>
                <c:pt idx="253">
                  <c:v>41208</c:v>
                </c:pt>
                <c:pt idx="254">
                  <c:v>41201</c:v>
                </c:pt>
                <c:pt idx="255">
                  <c:v>41194</c:v>
                </c:pt>
                <c:pt idx="256">
                  <c:v>41187</c:v>
                </c:pt>
                <c:pt idx="257">
                  <c:v>41180</c:v>
                </c:pt>
                <c:pt idx="258">
                  <c:v>41173</c:v>
                </c:pt>
                <c:pt idx="259">
                  <c:v>41166</c:v>
                </c:pt>
                <c:pt idx="260">
                  <c:v>41159</c:v>
                </c:pt>
                <c:pt idx="261">
                  <c:v>41152</c:v>
                </c:pt>
                <c:pt idx="262">
                  <c:v>41145</c:v>
                </c:pt>
                <c:pt idx="263">
                  <c:v>41138</c:v>
                </c:pt>
                <c:pt idx="264">
                  <c:v>41131</c:v>
                </c:pt>
                <c:pt idx="265">
                  <c:v>41124</c:v>
                </c:pt>
                <c:pt idx="266">
                  <c:v>41117</c:v>
                </c:pt>
                <c:pt idx="267">
                  <c:v>41110</c:v>
                </c:pt>
                <c:pt idx="268">
                  <c:v>41103</c:v>
                </c:pt>
                <c:pt idx="269">
                  <c:v>41096</c:v>
                </c:pt>
                <c:pt idx="270">
                  <c:v>41089</c:v>
                </c:pt>
                <c:pt idx="271">
                  <c:v>41082</c:v>
                </c:pt>
                <c:pt idx="272">
                  <c:v>41075</c:v>
                </c:pt>
                <c:pt idx="273">
                  <c:v>41068</c:v>
                </c:pt>
                <c:pt idx="274">
                  <c:v>41061</c:v>
                </c:pt>
                <c:pt idx="275">
                  <c:v>41054</c:v>
                </c:pt>
                <c:pt idx="276">
                  <c:v>41047</c:v>
                </c:pt>
                <c:pt idx="277">
                  <c:v>41040</c:v>
                </c:pt>
                <c:pt idx="278">
                  <c:v>41033</c:v>
                </c:pt>
                <c:pt idx="279">
                  <c:v>41026</c:v>
                </c:pt>
                <c:pt idx="280">
                  <c:v>41019</c:v>
                </c:pt>
                <c:pt idx="281">
                  <c:v>41012</c:v>
                </c:pt>
                <c:pt idx="282">
                  <c:v>41005</c:v>
                </c:pt>
                <c:pt idx="283">
                  <c:v>40998</c:v>
                </c:pt>
                <c:pt idx="284">
                  <c:v>40991</c:v>
                </c:pt>
                <c:pt idx="285">
                  <c:v>40984</c:v>
                </c:pt>
                <c:pt idx="286">
                  <c:v>40977</c:v>
                </c:pt>
                <c:pt idx="287">
                  <c:v>40970</c:v>
                </c:pt>
                <c:pt idx="288">
                  <c:v>40963</c:v>
                </c:pt>
                <c:pt idx="289">
                  <c:v>40956</c:v>
                </c:pt>
                <c:pt idx="290">
                  <c:v>40949</c:v>
                </c:pt>
                <c:pt idx="291">
                  <c:v>40942</c:v>
                </c:pt>
                <c:pt idx="292">
                  <c:v>40935</c:v>
                </c:pt>
                <c:pt idx="293">
                  <c:v>40928</c:v>
                </c:pt>
                <c:pt idx="294">
                  <c:v>40921</c:v>
                </c:pt>
                <c:pt idx="295">
                  <c:v>40914</c:v>
                </c:pt>
                <c:pt idx="296">
                  <c:v>40907</c:v>
                </c:pt>
                <c:pt idx="297">
                  <c:v>40900</c:v>
                </c:pt>
                <c:pt idx="298">
                  <c:v>40893</c:v>
                </c:pt>
                <c:pt idx="299">
                  <c:v>40886</c:v>
                </c:pt>
                <c:pt idx="300">
                  <c:v>40879</c:v>
                </c:pt>
                <c:pt idx="301">
                  <c:v>40872</c:v>
                </c:pt>
                <c:pt idx="302">
                  <c:v>40865</c:v>
                </c:pt>
                <c:pt idx="303">
                  <c:v>40858</c:v>
                </c:pt>
                <c:pt idx="304">
                  <c:v>40851</c:v>
                </c:pt>
                <c:pt idx="305">
                  <c:v>40844</c:v>
                </c:pt>
                <c:pt idx="306">
                  <c:v>40837</c:v>
                </c:pt>
                <c:pt idx="307">
                  <c:v>40830</c:v>
                </c:pt>
                <c:pt idx="308">
                  <c:v>40823</c:v>
                </c:pt>
                <c:pt idx="309">
                  <c:v>40816</c:v>
                </c:pt>
                <c:pt idx="310">
                  <c:v>40809</c:v>
                </c:pt>
                <c:pt idx="311">
                  <c:v>40802</c:v>
                </c:pt>
                <c:pt idx="312">
                  <c:v>40795</c:v>
                </c:pt>
                <c:pt idx="313">
                  <c:v>40788</c:v>
                </c:pt>
                <c:pt idx="314">
                  <c:v>40781</c:v>
                </c:pt>
                <c:pt idx="315">
                  <c:v>40774</c:v>
                </c:pt>
                <c:pt idx="316">
                  <c:v>40767</c:v>
                </c:pt>
                <c:pt idx="317">
                  <c:v>40760</c:v>
                </c:pt>
                <c:pt idx="318">
                  <c:v>40753</c:v>
                </c:pt>
                <c:pt idx="319">
                  <c:v>40746</c:v>
                </c:pt>
                <c:pt idx="320">
                  <c:v>40739</c:v>
                </c:pt>
                <c:pt idx="321">
                  <c:v>40732</c:v>
                </c:pt>
                <c:pt idx="322">
                  <c:v>40725</c:v>
                </c:pt>
                <c:pt idx="323">
                  <c:v>40718</c:v>
                </c:pt>
                <c:pt idx="324">
                  <c:v>40711</c:v>
                </c:pt>
                <c:pt idx="325">
                  <c:v>40704</c:v>
                </c:pt>
                <c:pt idx="326">
                  <c:v>40697</c:v>
                </c:pt>
                <c:pt idx="327">
                  <c:v>40690</c:v>
                </c:pt>
                <c:pt idx="328">
                  <c:v>40683</c:v>
                </c:pt>
                <c:pt idx="329">
                  <c:v>40676</c:v>
                </c:pt>
                <c:pt idx="330">
                  <c:v>40669</c:v>
                </c:pt>
                <c:pt idx="331">
                  <c:v>40662</c:v>
                </c:pt>
                <c:pt idx="332">
                  <c:v>40655</c:v>
                </c:pt>
                <c:pt idx="333">
                  <c:v>40648</c:v>
                </c:pt>
                <c:pt idx="334">
                  <c:v>40641</c:v>
                </c:pt>
                <c:pt idx="335">
                  <c:v>40634</c:v>
                </c:pt>
                <c:pt idx="336">
                  <c:v>40627</c:v>
                </c:pt>
                <c:pt idx="337">
                  <c:v>40620</c:v>
                </c:pt>
                <c:pt idx="338">
                  <c:v>40613</c:v>
                </c:pt>
                <c:pt idx="339">
                  <c:v>40606</c:v>
                </c:pt>
                <c:pt idx="340">
                  <c:v>40599</c:v>
                </c:pt>
                <c:pt idx="341">
                  <c:v>40592</c:v>
                </c:pt>
                <c:pt idx="342">
                  <c:v>40585</c:v>
                </c:pt>
                <c:pt idx="343">
                  <c:v>40578</c:v>
                </c:pt>
                <c:pt idx="344">
                  <c:v>40571</c:v>
                </c:pt>
                <c:pt idx="345">
                  <c:v>40564</c:v>
                </c:pt>
                <c:pt idx="346">
                  <c:v>40557</c:v>
                </c:pt>
                <c:pt idx="347">
                  <c:v>40550</c:v>
                </c:pt>
                <c:pt idx="348">
                  <c:v>40543</c:v>
                </c:pt>
                <c:pt idx="349">
                  <c:v>40536</c:v>
                </c:pt>
                <c:pt idx="350">
                  <c:v>40529</c:v>
                </c:pt>
                <c:pt idx="351">
                  <c:v>40522</c:v>
                </c:pt>
                <c:pt idx="352">
                  <c:v>40515</c:v>
                </c:pt>
                <c:pt idx="353">
                  <c:v>40508</c:v>
                </c:pt>
                <c:pt idx="354">
                  <c:v>40501</c:v>
                </c:pt>
                <c:pt idx="355">
                  <c:v>40494</c:v>
                </c:pt>
                <c:pt idx="356">
                  <c:v>40487</c:v>
                </c:pt>
                <c:pt idx="357">
                  <c:v>40480</c:v>
                </c:pt>
                <c:pt idx="358">
                  <c:v>40473</c:v>
                </c:pt>
                <c:pt idx="359">
                  <c:v>40466</c:v>
                </c:pt>
                <c:pt idx="360">
                  <c:v>40459</c:v>
                </c:pt>
                <c:pt idx="361">
                  <c:v>40452</c:v>
                </c:pt>
                <c:pt idx="362">
                  <c:v>40445</c:v>
                </c:pt>
                <c:pt idx="363">
                  <c:v>40438</c:v>
                </c:pt>
                <c:pt idx="364">
                  <c:v>40431</c:v>
                </c:pt>
                <c:pt idx="365">
                  <c:v>40424</c:v>
                </c:pt>
                <c:pt idx="366">
                  <c:v>40417</c:v>
                </c:pt>
                <c:pt idx="367">
                  <c:v>40410</c:v>
                </c:pt>
                <c:pt idx="368">
                  <c:v>40403</c:v>
                </c:pt>
                <c:pt idx="369">
                  <c:v>40396</c:v>
                </c:pt>
                <c:pt idx="370">
                  <c:v>40389</c:v>
                </c:pt>
                <c:pt idx="371">
                  <c:v>40382</c:v>
                </c:pt>
                <c:pt idx="372">
                  <c:v>40375</c:v>
                </c:pt>
                <c:pt idx="373">
                  <c:v>40368</c:v>
                </c:pt>
                <c:pt idx="374">
                  <c:v>40361</c:v>
                </c:pt>
                <c:pt idx="375">
                  <c:v>40354</c:v>
                </c:pt>
                <c:pt idx="376">
                  <c:v>40347</c:v>
                </c:pt>
                <c:pt idx="377">
                  <c:v>40340</c:v>
                </c:pt>
                <c:pt idx="378">
                  <c:v>40333</c:v>
                </c:pt>
                <c:pt idx="379">
                  <c:v>40326</c:v>
                </c:pt>
                <c:pt idx="380">
                  <c:v>40319</c:v>
                </c:pt>
                <c:pt idx="381">
                  <c:v>40312</c:v>
                </c:pt>
                <c:pt idx="382">
                  <c:v>40305</c:v>
                </c:pt>
                <c:pt idx="383">
                  <c:v>40298</c:v>
                </c:pt>
                <c:pt idx="384">
                  <c:v>40291</c:v>
                </c:pt>
                <c:pt idx="385">
                  <c:v>40284</c:v>
                </c:pt>
                <c:pt idx="386">
                  <c:v>40277</c:v>
                </c:pt>
                <c:pt idx="387">
                  <c:v>40270</c:v>
                </c:pt>
                <c:pt idx="388">
                  <c:v>40263</c:v>
                </c:pt>
                <c:pt idx="389">
                  <c:v>40256</c:v>
                </c:pt>
                <c:pt idx="390">
                  <c:v>40249</c:v>
                </c:pt>
                <c:pt idx="391">
                  <c:v>40242</c:v>
                </c:pt>
                <c:pt idx="392">
                  <c:v>40235</c:v>
                </c:pt>
                <c:pt idx="393">
                  <c:v>40228</c:v>
                </c:pt>
                <c:pt idx="394">
                  <c:v>40221</c:v>
                </c:pt>
                <c:pt idx="395">
                  <c:v>40214</c:v>
                </c:pt>
                <c:pt idx="396">
                  <c:v>40207</c:v>
                </c:pt>
                <c:pt idx="397">
                  <c:v>40200</c:v>
                </c:pt>
                <c:pt idx="398">
                  <c:v>40193</c:v>
                </c:pt>
                <c:pt idx="399">
                  <c:v>40186</c:v>
                </c:pt>
                <c:pt idx="400">
                  <c:v>40179</c:v>
                </c:pt>
                <c:pt idx="401">
                  <c:v>40172</c:v>
                </c:pt>
                <c:pt idx="402">
                  <c:v>40165</c:v>
                </c:pt>
                <c:pt idx="403">
                  <c:v>40158</c:v>
                </c:pt>
                <c:pt idx="404">
                  <c:v>40151</c:v>
                </c:pt>
                <c:pt idx="405">
                  <c:v>40144</c:v>
                </c:pt>
                <c:pt idx="406">
                  <c:v>40137</c:v>
                </c:pt>
                <c:pt idx="407">
                  <c:v>40130</c:v>
                </c:pt>
                <c:pt idx="408">
                  <c:v>40123</c:v>
                </c:pt>
                <c:pt idx="409">
                  <c:v>40116</c:v>
                </c:pt>
                <c:pt idx="410">
                  <c:v>40109</c:v>
                </c:pt>
                <c:pt idx="411">
                  <c:v>40102</c:v>
                </c:pt>
                <c:pt idx="412">
                  <c:v>40095</c:v>
                </c:pt>
                <c:pt idx="413">
                  <c:v>40088</c:v>
                </c:pt>
                <c:pt idx="414">
                  <c:v>40081</c:v>
                </c:pt>
                <c:pt idx="415">
                  <c:v>40074</c:v>
                </c:pt>
              </c:numCache>
            </c:numRef>
          </c:cat>
          <c:val>
            <c:numRef>
              <c:f>'[S&amp;P_analysis.xlsx]Sheet1'!$AD$2:$AD$417</c:f>
              <c:numCache>
                <c:formatCode>General</c:formatCode>
                <c:ptCount val="416"/>
                <c:pt idx="0">
                  <c:v>2447.35</c:v>
                </c:pt>
                <c:pt idx="1">
                  <c:v>2425.5</c:v>
                </c:pt>
                <c:pt idx="2">
                  <c:v>2454.96</c:v>
                </c:pt>
                <c:pt idx="3">
                  <c:v>2477.14</c:v>
                </c:pt>
                <c:pt idx="4">
                  <c:v>2475.94</c:v>
                </c:pt>
                <c:pt idx="5">
                  <c:v>2472.04</c:v>
                </c:pt>
                <c:pt idx="6">
                  <c:v>2459.5</c:v>
                </c:pt>
                <c:pt idx="7">
                  <c:v>2424.5100000000002</c:v>
                </c:pt>
                <c:pt idx="8">
                  <c:v>2431.39</c:v>
                </c:pt>
                <c:pt idx="9">
                  <c:v>2443.3200000000002</c:v>
                </c:pt>
                <c:pt idx="10">
                  <c:v>2442.5500000000002</c:v>
                </c:pt>
                <c:pt idx="11">
                  <c:v>2425.88</c:v>
                </c:pt>
                <c:pt idx="12">
                  <c:v>2437.83</c:v>
                </c:pt>
                <c:pt idx="13">
                  <c:v>2411.67</c:v>
                </c:pt>
                <c:pt idx="14">
                  <c:v>2387.21</c:v>
                </c:pt>
                <c:pt idx="15">
                  <c:v>2393.98</c:v>
                </c:pt>
                <c:pt idx="16">
                  <c:v>2399.94</c:v>
                </c:pt>
                <c:pt idx="17">
                  <c:v>2388.5</c:v>
                </c:pt>
                <c:pt idx="18">
                  <c:v>2370.33</c:v>
                </c:pt>
                <c:pt idx="19">
                  <c:v>2332.62</c:v>
                </c:pt>
                <c:pt idx="20">
                  <c:v>2357.16</c:v>
                </c:pt>
                <c:pt idx="21">
                  <c:v>2362.34</c:v>
                </c:pt>
                <c:pt idx="22">
                  <c:v>2329.11</c:v>
                </c:pt>
                <c:pt idx="23">
                  <c:v>2378.2399999999998</c:v>
                </c:pt>
                <c:pt idx="24">
                  <c:v>2371.56</c:v>
                </c:pt>
                <c:pt idx="25">
                  <c:v>2375.23</c:v>
                </c:pt>
                <c:pt idx="26">
                  <c:v>2365.23</c:v>
                </c:pt>
                <c:pt idx="27">
                  <c:v>2354.91</c:v>
                </c:pt>
                <c:pt idx="28">
                  <c:v>2321.7199999999998</c:v>
                </c:pt>
                <c:pt idx="29">
                  <c:v>2294.2800000000002</c:v>
                </c:pt>
                <c:pt idx="30">
                  <c:v>2286.0100000000002</c:v>
                </c:pt>
                <c:pt idx="31">
                  <c:v>2267.7800000000002</c:v>
                </c:pt>
                <c:pt idx="32">
                  <c:v>2269.14</c:v>
                </c:pt>
                <c:pt idx="33">
                  <c:v>2273.59</c:v>
                </c:pt>
                <c:pt idx="34">
                  <c:v>2251.5700000000002</c:v>
                </c:pt>
                <c:pt idx="35">
                  <c:v>2266.23</c:v>
                </c:pt>
                <c:pt idx="36">
                  <c:v>2259.2399999999998</c:v>
                </c:pt>
                <c:pt idx="37">
                  <c:v>2258.83</c:v>
                </c:pt>
                <c:pt idx="38">
                  <c:v>2200.65</c:v>
                </c:pt>
                <c:pt idx="39">
                  <c:v>2210.21</c:v>
                </c:pt>
                <c:pt idx="40">
                  <c:v>2186.4299999999998</c:v>
                </c:pt>
                <c:pt idx="41">
                  <c:v>2165.64</c:v>
                </c:pt>
                <c:pt idx="42">
                  <c:v>2100.59</c:v>
                </c:pt>
                <c:pt idx="43">
                  <c:v>2129.7800000000002</c:v>
                </c:pt>
                <c:pt idx="44">
                  <c:v>2148.5</c:v>
                </c:pt>
                <c:pt idx="45">
                  <c:v>2132.9499999999998</c:v>
                </c:pt>
                <c:pt idx="46">
                  <c:v>2160.39</c:v>
                </c:pt>
                <c:pt idx="47">
                  <c:v>2164.33</c:v>
                </c:pt>
                <c:pt idx="48">
                  <c:v>2158.54</c:v>
                </c:pt>
                <c:pt idx="49">
                  <c:v>2143.9899999999998</c:v>
                </c:pt>
                <c:pt idx="50">
                  <c:v>2120.86</c:v>
                </c:pt>
                <c:pt idx="51">
                  <c:v>2181.61</c:v>
                </c:pt>
                <c:pt idx="52">
                  <c:v>2170.19</c:v>
                </c:pt>
                <c:pt idx="53">
                  <c:v>2181.58</c:v>
                </c:pt>
                <c:pt idx="54">
                  <c:v>2186.08</c:v>
                </c:pt>
                <c:pt idx="55">
                  <c:v>2183.7600000000002</c:v>
                </c:pt>
                <c:pt idx="56">
                  <c:v>2173.15</c:v>
                </c:pt>
                <c:pt idx="57">
                  <c:v>2173.71</c:v>
                </c:pt>
                <c:pt idx="58">
                  <c:v>2162.04</c:v>
                </c:pt>
                <c:pt idx="59">
                  <c:v>2131.7199999999998</c:v>
                </c:pt>
                <c:pt idx="60">
                  <c:v>2095.0500000000002</c:v>
                </c:pt>
                <c:pt idx="61">
                  <c:v>2031.45</c:v>
                </c:pt>
                <c:pt idx="62">
                  <c:v>2075.58</c:v>
                </c:pt>
                <c:pt idx="63">
                  <c:v>2091.75</c:v>
                </c:pt>
                <c:pt idx="64">
                  <c:v>2100.83</c:v>
                </c:pt>
                <c:pt idx="65">
                  <c:v>2100.13</c:v>
                </c:pt>
                <c:pt idx="66">
                  <c:v>2052.23</c:v>
                </c:pt>
                <c:pt idx="67">
                  <c:v>2046.53</c:v>
                </c:pt>
                <c:pt idx="68">
                  <c:v>2057.5500000000002</c:v>
                </c:pt>
                <c:pt idx="69">
                  <c:v>2067.17</c:v>
                </c:pt>
                <c:pt idx="70">
                  <c:v>2089.37</c:v>
                </c:pt>
                <c:pt idx="71">
                  <c:v>2078.83</c:v>
                </c:pt>
                <c:pt idx="72">
                  <c:v>2050.23</c:v>
                </c:pt>
                <c:pt idx="73">
                  <c:v>2073.19</c:v>
                </c:pt>
                <c:pt idx="74">
                  <c:v>2037.89</c:v>
                </c:pt>
                <c:pt idx="75">
                  <c:v>2047.88</c:v>
                </c:pt>
                <c:pt idx="76">
                  <c:v>2019.27</c:v>
                </c:pt>
                <c:pt idx="77">
                  <c:v>1996.11</c:v>
                </c:pt>
                <c:pt idx="78">
                  <c:v>1947.13</c:v>
                </c:pt>
                <c:pt idx="79">
                  <c:v>1924.44</c:v>
                </c:pt>
                <c:pt idx="80">
                  <c:v>1871.44</c:v>
                </c:pt>
                <c:pt idx="81">
                  <c:v>1873.25</c:v>
                </c:pt>
                <c:pt idx="82">
                  <c:v>1936.94</c:v>
                </c:pt>
                <c:pt idx="83">
                  <c:v>1906.28</c:v>
                </c:pt>
                <c:pt idx="84">
                  <c:v>1888.66</c:v>
                </c:pt>
                <c:pt idx="85">
                  <c:v>1926.12</c:v>
                </c:pt>
                <c:pt idx="86">
                  <c:v>2038.2</c:v>
                </c:pt>
                <c:pt idx="87">
                  <c:v>2057.77</c:v>
                </c:pt>
                <c:pt idx="88">
                  <c:v>2010.27</c:v>
                </c:pt>
                <c:pt idx="89">
                  <c:v>2013.37</c:v>
                </c:pt>
                <c:pt idx="90">
                  <c:v>2090.42</c:v>
                </c:pt>
                <c:pt idx="91">
                  <c:v>2090.9499999999998</c:v>
                </c:pt>
                <c:pt idx="92">
                  <c:v>2089.41</c:v>
                </c:pt>
                <c:pt idx="93">
                  <c:v>2022.08</c:v>
                </c:pt>
                <c:pt idx="94">
                  <c:v>2096.56</c:v>
                </c:pt>
                <c:pt idx="95">
                  <c:v>2080.7600000000002</c:v>
                </c:pt>
                <c:pt idx="96">
                  <c:v>2075.08</c:v>
                </c:pt>
                <c:pt idx="97">
                  <c:v>2031.73</c:v>
                </c:pt>
                <c:pt idx="98">
                  <c:v>2015.65</c:v>
                </c:pt>
                <c:pt idx="99">
                  <c:v>1954.33</c:v>
                </c:pt>
                <c:pt idx="100">
                  <c:v>1929.18</c:v>
                </c:pt>
                <c:pt idx="101">
                  <c:v>1960.84</c:v>
                </c:pt>
                <c:pt idx="102">
                  <c:v>1963.06</c:v>
                </c:pt>
                <c:pt idx="103">
                  <c:v>1927.3</c:v>
                </c:pt>
                <c:pt idx="104">
                  <c:v>1986.73</c:v>
                </c:pt>
                <c:pt idx="105">
                  <c:v>1965.15</c:v>
                </c:pt>
                <c:pt idx="106">
                  <c:v>2089.6999999999998</c:v>
                </c:pt>
                <c:pt idx="107">
                  <c:v>2080.98</c:v>
                </c:pt>
                <c:pt idx="108">
                  <c:v>2104.4899999999998</c:v>
                </c:pt>
                <c:pt idx="109">
                  <c:v>2078.19</c:v>
                </c:pt>
                <c:pt idx="110">
                  <c:v>2126.85</c:v>
                </c:pt>
                <c:pt idx="111">
                  <c:v>2080.0300000000002</c:v>
                </c:pt>
                <c:pt idx="112">
                  <c:v>2073.9499999999998</c:v>
                </c:pt>
                <c:pt idx="113">
                  <c:v>2098.63</c:v>
                </c:pt>
                <c:pt idx="114">
                  <c:v>2112.5</c:v>
                </c:pt>
                <c:pt idx="115">
                  <c:v>2091.34</c:v>
                </c:pt>
                <c:pt idx="116">
                  <c:v>2092.34</c:v>
                </c:pt>
                <c:pt idx="117">
                  <c:v>2108.64</c:v>
                </c:pt>
                <c:pt idx="118">
                  <c:v>2125.34</c:v>
                </c:pt>
                <c:pt idx="119">
                  <c:v>2121.3000000000002</c:v>
                </c:pt>
                <c:pt idx="120">
                  <c:v>2115.56</c:v>
                </c:pt>
                <c:pt idx="121">
                  <c:v>2110.23</c:v>
                </c:pt>
                <c:pt idx="122">
                  <c:v>2119.29</c:v>
                </c:pt>
                <c:pt idx="123">
                  <c:v>2084.11</c:v>
                </c:pt>
                <c:pt idx="124">
                  <c:v>2102.0300000000002</c:v>
                </c:pt>
                <c:pt idx="125">
                  <c:v>2064.87</c:v>
                </c:pt>
                <c:pt idx="126">
                  <c:v>2064.11</c:v>
                </c:pt>
                <c:pt idx="127">
                  <c:v>2107.9899999999998</c:v>
                </c:pt>
                <c:pt idx="128">
                  <c:v>2055.35</c:v>
                </c:pt>
                <c:pt idx="129">
                  <c:v>2072.25</c:v>
                </c:pt>
                <c:pt idx="130">
                  <c:v>2105.23</c:v>
                </c:pt>
                <c:pt idx="131">
                  <c:v>2109.83</c:v>
                </c:pt>
                <c:pt idx="132">
                  <c:v>2096.4699999999998</c:v>
                </c:pt>
                <c:pt idx="133">
                  <c:v>2053.4699999999998</c:v>
                </c:pt>
                <c:pt idx="134">
                  <c:v>1996.67</c:v>
                </c:pt>
                <c:pt idx="135">
                  <c:v>2050.42</c:v>
                </c:pt>
                <c:pt idx="136">
                  <c:v>2020.76</c:v>
                </c:pt>
                <c:pt idx="137">
                  <c:v>2046.13</c:v>
                </c:pt>
                <c:pt idx="138">
                  <c:v>2054.44</c:v>
                </c:pt>
                <c:pt idx="139">
                  <c:v>2087.63</c:v>
                </c:pt>
                <c:pt idx="140">
                  <c:v>2069.2800000000002</c:v>
                </c:pt>
                <c:pt idx="141">
                  <c:v>2005.03</c:v>
                </c:pt>
                <c:pt idx="142">
                  <c:v>2074.84</c:v>
                </c:pt>
                <c:pt idx="143">
                  <c:v>2065.7800000000002</c:v>
                </c:pt>
                <c:pt idx="144">
                  <c:v>2065.0700000000002</c:v>
                </c:pt>
                <c:pt idx="145">
                  <c:v>2038.29</c:v>
                </c:pt>
                <c:pt idx="146">
                  <c:v>2032.01</c:v>
                </c:pt>
                <c:pt idx="147">
                  <c:v>2018.21</c:v>
                </c:pt>
                <c:pt idx="148">
                  <c:v>1962.97</c:v>
                </c:pt>
                <c:pt idx="149">
                  <c:v>1885.62</c:v>
                </c:pt>
                <c:pt idx="150">
                  <c:v>1905.65</c:v>
                </c:pt>
                <c:pt idx="151">
                  <c:v>1970.01</c:v>
                </c:pt>
                <c:pt idx="152">
                  <c:v>1978.96</c:v>
                </c:pt>
                <c:pt idx="153">
                  <c:v>2009.08</c:v>
                </c:pt>
                <c:pt idx="154">
                  <c:v>1986.04</c:v>
                </c:pt>
                <c:pt idx="155">
                  <c:v>2007.17</c:v>
                </c:pt>
                <c:pt idx="156">
                  <c:v>2004.07</c:v>
                </c:pt>
                <c:pt idx="157">
                  <c:v>1991.74</c:v>
                </c:pt>
                <c:pt idx="158">
                  <c:v>1958.36</c:v>
                </c:pt>
                <c:pt idx="159">
                  <c:v>1933.43</c:v>
                </c:pt>
                <c:pt idx="160">
                  <c:v>1926.62</c:v>
                </c:pt>
                <c:pt idx="161">
                  <c:v>1978.25</c:v>
                </c:pt>
                <c:pt idx="162">
                  <c:v>1976.93</c:v>
                </c:pt>
                <c:pt idx="163">
                  <c:v>1969.86</c:v>
                </c:pt>
                <c:pt idx="164">
                  <c:v>1984.22</c:v>
                </c:pt>
                <c:pt idx="165">
                  <c:v>1960.79</c:v>
                </c:pt>
                <c:pt idx="166">
                  <c:v>1962.92</c:v>
                </c:pt>
                <c:pt idx="167">
                  <c:v>1934.84</c:v>
                </c:pt>
                <c:pt idx="168">
                  <c:v>1948.97</c:v>
                </c:pt>
                <c:pt idx="169">
                  <c:v>1923.87</c:v>
                </c:pt>
                <c:pt idx="170">
                  <c:v>1902.01</c:v>
                </c:pt>
                <c:pt idx="171">
                  <c:v>1876.66</c:v>
                </c:pt>
                <c:pt idx="172">
                  <c:v>1880.03</c:v>
                </c:pt>
                <c:pt idx="173">
                  <c:v>1879.45</c:v>
                </c:pt>
                <c:pt idx="174">
                  <c:v>1865</c:v>
                </c:pt>
                <c:pt idx="175">
                  <c:v>1865.79</c:v>
                </c:pt>
                <c:pt idx="176">
                  <c:v>1818.18</c:v>
                </c:pt>
                <c:pt idx="177">
                  <c:v>1863.92</c:v>
                </c:pt>
                <c:pt idx="178">
                  <c:v>1859.16</c:v>
                </c:pt>
                <c:pt idx="179">
                  <c:v>1867.67</c:v>
                </c:pt>
                <c:pt idx="180">
                  <c:v>1842.81</c:v>
                </c:pt>
                <c:pt idx="181">
                  <c:v>1877.86</c:v>
                </c:pt>
                <c:pt idx="182">
                  <c:v>1857.68</c:v>
                </c:pt>
                <c:pt idx="183">
                  <c:v>1836.78</c:v>
                </c:pt>
                <c:pt idx="184">
                  <c:v>1839.03</c:v>
                </c:pt>
                <c:pt idx="185">
                  <c:v>1796.2</c:v>
                </c:pt>
                <c:pt idx="186">
                  <c:v>1782.68</c:v>
                </c:pt>
                <c:pt idx="187">
                  <c:v>1791.03</c:v>
                </c:pt>
                <c:pt idx="188">
                  <c:v>1841.05</c:v>
                </c:pt>
                <c:pt idx="189">
                  <c:v>1841.26</c:v>
                </c:pt>
                <c:pt idx="190">
                  <c:v>1832.31</c:v>
                </c:pt>
                <c:pt idx="191">
                  <c:v>1841.47</c:v>
                </c:pt>
                <c:pt idx="192">
                  <c:v>1822.92</c:v>
                </c:pt>
                <c:pt idx="193">
                  <c:v>1777.48</c:v>
                </c:pt>
                <c:pt idx="194">
                  <c:v>1806.21</c:v>
                </c:pt>
                <c:pt idx="195">
                  <c:v>1806.55</c:v>
                </c:pt>
                <c:pt idx="196">
                  <c:v>1806.33</c:v>
                </c:pt>
                <c:pt idx="197">
                  <c:v>1798.82</c:v>
                </c:pt>
                <c:pt idx="198">
                  <c:v>1769.96</c:v>
                </c:pt>
                <c:pt idx="199">
                  <c:v>1763.4</c:v>
                </c:pt>
                <c:pt idx="200">
                  <c:v>1759.42</c:v>
                </c:pt>
                <c:pt idx="201">
                  <c:v>1745.2</c:v>
                </c:pt>
                <c:pt idx="202">
                  <c:v>1699.86</c:v>
                </c:pt>
                <c:pt idx="203">
                  <c:v>1687.15</c:v>
                </c:pt>
                <c:pt idx="204">
                  <c:v>1687.26</c:v>
                </c:pt>
                <c:pt idx="205">
                  <c:v>1711.44</c:v>
                </c:pt>
                <c:pt idx="206">
                  <c:v>1691.7</c:v>
                </c:pt>
                <c:pt idx="207">
                  <c:v>1656.85</c:v>
                </c:pt>
                <c:pt idx="208">
                  <c:v>1635.95</c:v>
                </c:pt>
                <c:pt idx="209">
                  <c:v>1664.29</c:v>
                </c:pt>
                <c:pt idx="210">
                  <c:v>1655.25</c:v>
                </c:pt>
                <c:pt idx="211">
                  <c:v>1688.37</c:v>
                </c:pt>
                <c:pt idx="212">
                  <c:v>1708.01</c:v>
                </c:pt>
                <c:pt idx="213">
                  <c:v>1690.32</c:v>
                </c:pt>
                <c:pt idx="214">
                  <c:v>1694.41</c:v>
                </c:pt>
                <c:pt idx="215">
                  <c:v>1679.59</c:v>
                </c:pt>
                <c:pt idx="216">
                  <c:v>1634.2</c:v>
                </c:pt>
                <c:pt idx="217">
                  <c:v>1609.78</c:v>
                </c:pt>
                <c:pt idx="218">
                  <c:v>1588.77</c:v>
                </c:pt>
                <c:pt idx="219">
                  <c:v>1630.64</c:v>
                </c:pt>
                <c:pt idx="220">
                  <c:v>1644.67</c:v>
                </c:pt>
                <c:pt idx="221">
                  <c:v>1631.71</c:v>
                </c:pt>
                <c:pt idx="222">
                  <c:v>1652.63</c:v>
                </c:pt>
                <c:pt idx="223">
                  <c:v>1665.71</c:v>
                </c:pt>
                <c:pt idx="224">
                  <c:v>1632.1</c:v>
                </c:pt>
                <c:pt idx="225">
                  <c:v>1614.4</c:v>
                </c:pt>
                <c:pt idx="226">
                  <c:v>1582.34</c:v>
                </c:pt>
                <c:pt idx="227">
                  <c:v>1555.25</c:v>
                </c:pt>
                <c:pt idx="228">
                  <c:v>1588.84</c:v>
                </c:pt>
                <c:pt idx="229">
                  <c:v>1553.26</c:v>
                </c:pt>
                <c:pt idx="230">
                  <c:v>1569.18</c:v>
                </c:pt>
                <c:pt idx="231">
                  <c:v>1556.89</c:v>
                </c:pt>
                <c:pt idx="232">
                  <c:v>1560.7</c:v>
                </c:pt>
                <c:pt idx="233">
                  <c:v>1551.15</c:v>
                </c:pt>
                <c:pt idx="234">
                  <c:v>1518.2</c:v>
                </c:pt>
                <c:pt idx="235">
                  <c:v>1515.6</c:v>
                </c:pt>
                <c:pt idx="236">
                  <c:v>1519.79</c:v>
                </c:pt>
                <c:pt idx="237">
                  <c:v>1517.93</c:v>
                </c:pt>
                <c:pt idx="238">
                  <c:v>1513.17</c:v>
                </c:pt>
                <c:pt idx="239">
                  <c:v>1502.96</c:v>
                </c:pt>
                <c:pt idx="240">
                  <c:v>1485.98</c:v>
                </c:pt>
                <c:pt idx="241">
                  <c:v>1472.05</c:v>
                </c:pt>
                <c:pt idx="242">
                  <c:v>1466.47</c:v>
                </c:pt>
                <c:pt idx="243">
                  <c:v>1402.43</c:v>
                </c:pt>
                <c:pt idx="244">
                  <c:v>1430.15</c:v>
                </c:pt>
                <c:pt idx="245">
                  <c:v>1413.54</c:v>
                </c:pt>
                <c:pt idx="246">
                  <c:v>1418.07</c:v>
                </c:pt>
                <c:pt idx="247">
                  <c:v>1416.34</c:v>
                </c:pt>
                <c:pt idx="248">
                  <c:v>1409.15</c:v>
                </c:pt>
                <c:pt idx="249">
                  <c:v>1359.88</c:v>
                </c:pt>
                <c:pt idx="250">
                  <c:v>1379.86</c:v>
                </c:pt>
                <c:pt idx="251">
                  <c:v>1414.02</c:v>
                </c:pt>
                <c:pt idx="252">
                  <c:v>1410.99</c:v>
                </c:pt>
                <c:pt idx="253">
                  <c:v>1433.21</c:v>
                </c:pt>
                <c:pt idx="254">
                  <c:v>1428.75</c:v>
                </c:pt>
                <c:pt idx="255">
                  <c:v>1460.93</c:v>
                </c:pt>
                <c:pt idx="256">
                  <c:v>1440.9</c:v>
                </c:pt>
                <c:pt idx="257">
                  <c:v>1459.76</c:v>
                </c:pt>
                <c:pt idx="258">
                  <c:v>1465.42</c:v>
                </c:pt>
                <c:pt idx="259">
                  <c:v>1437.92</c:v>
                </c:pt>
                <c:pt idx="260">
                  <c:v>1406.54</c:v>
                </c:pt>
                <c:pt idx="261">
                  <c:v>1411.13</c:v>
                </c:pt>
                <c:pt idx="262">
                  <c:v>1417.85</c:v>
                </c:pt>
                <c:pt idx="263">
                  <c:v>1405.87</c:v>
                </c:pt>
                <c:pt idx="264">
                  <c:v>1391.04</c:v>
                </c:pt>
                <c:pt idx="265">
                  <c:v>1385.94</c:v>
                </c:pt>
                <c:pt idx="266">
                  <c:v>1362.34</c:v>
                </c:pt>
                <c:pt idx="267">
                  <c:v>1356.5</c:v>
                </c:pt>
                <c:pt idx="268">
                  <c:v>1354.66</c:v>
                </c:pt>
                <c:pt idx="269">
                  <c:v>1362.33</c:v>
                </c:pt>
                <c:pt idx="270">
                  <c:v>1334.9</c:v>
                </c:pt>
                <c:pt idx="271">
                  <c:v>1342.42</c:v>
                </c:pt>
                <c:pt idx="272">
                  <c:v>1325.72</c:v>
                </c:pt>
                <c:pt idx="273">
                  <c:v>1278.29</c:v>
                </c:pt>
                <c:pt idx="274">
                  <c:v>1318.9</c:v>
                </c:pt>
                <c:pt idx="275">
                  <c:v>1295.73</c:v>
                </c:pt>
                <c:pt idx="276">
                  <c:v>1351.93</c:v>
                </c:pt>
                <c:pt idx="277">
                  <c:v>1368.79</c:v>
                </c:pt>
                <c:pt idx="278">
                  <c:v>1403.26</c:v>
                </c:pt>
                <c:pt idx="279">
                  <c:v>1378.53</c:v>
                </c:pt>
                <c:pt idx="280">
                  <c:v>1370.27</c:v>
                </c:pt>
                <c:pt idx="281">
                  <c:v>1397.45</c:v>
                </c:pt>
                <c:pt idx="282">
                  <c:v>1408.47</c:v>
                </c:pt>
                <c:pt idx="283">
                  <c:v>1397.11</c:v>
                </c:pt>
                <c:pt idx="284">
                  <c:v>1404.17</c:v>
                </c:pt>
                <c:pt idx="285">
                  <c:v>1370.78</c:v>
                </c:pt>
                <c:pt idx="286">
                  <c:v>1369.59</c:v>
                </c:pt>
                <c:pt idx="287">
                  <c:v>1365.2</c:v>
                </c:pt>
                <c:pt idx="288">
                  <c:v>1361.22</c:v>
                </c:pt>
                <c:pt idx="289">
                  <c:v>1343.06</c:v>
                </c:pt>
                <c:pt idx="290">
                  <c:v>1344.32</c:v>
                </c:pt>
                <c:pt idx="291">
                  <c:v>1316.16</c:v>
                </c:pt>
                <c:pt idx="292">
                  <c:v>1315.29</c:v>
                </c:pt>
                <c:pt idx="293">
                  <c:v>1290.22</c:v>
                </c:pt>
                <c:pt idx="294">
                  <c:v>1277.83</c:v>
                </c:pt>
                <c:pt idx="295">
                  <c:v>1258.8599999999999</c:v>
                </c:pt>
                <c:pt idx="296">
                  <c:v>1265.02</c:v>
                </c:pt>
                <c:pt idx="297">
                  <c:v>1219.74</c:v>
                </c:pt>
                <c:pt idx="298">
                  <c:v>1255.05</c:v>
                </c:pt>
                <c:pt idx="299">
                  <c:v>1244.33</c:v>
                </c:pt>
                <c:pt idx="300">
                  <c:v>1158.67</c:v>
                </c:pt>
                <c:pt idx="301">
                  <c:v>1215.6199999999999</c:v>
                </c:pt>
                <c:pt idx="302">
                  <c:v>1263.8499999999999</c:v>
                </c:pt>
                <c:pt idx="303">
                  <c:v>1253.21</c:v>
                </c:pt>
                <c:pt idx="304">
                  <c:v>1284.96</c:v>
                </c:pt>
                <c:pt idx="305">
                  <c:v>1238.72</c:v>
                </c:pt>
                <c:pt idx="306">
                  <c:v>1224.47</c:v>
                </c:pt>
                <c:pt idx="307">
                  <c:v>1158.1500000000001</c:v>
                </c:pt>
                <c:pt idx="308">
                  <c:v>1131.21</c:v>
                </c:pt>
                <c:pt idx="309">
                  <c:v>1136.9100000000001</c:v>
                </c:pt>
                <c:pt idx="310">
                  <c:v>1214.99</c:v>
                </c:pt>
                <c:pt idx="311">
                  <c:v>1153.5</c:v>
                </c:pt>
                <c:pt idx="312">
                  <c:v>1173.97</c:v>
                </c:pt>
                <c:pt idx="313">
                  <c:v>1177.9100000000001</c:v>
                </c:pt>
                <c:pt idx="314">
                  <c:v>1123.55</c:v>
                </c:pt>
                <c:pt idx="315">
                  <c:v>1178.8599999999999</c:v>
                </c:pt>
                <c:pt idx="316">
                  <c:v>1198.48</c:v>
                </c:pt>
                <c:pt idx="317">
                  <c:v>1292.5899999999999</c:v>
                </c:pt>
                <c:pt idx="318">
                  <c:v>1344.32</c:v>
                </c:pt>
                <c:pt idx="319">
                  <c:v>1315.94</c:v>
                </c:pt>
                <c:pt idx="320">
                  <c:v>1343.31</c:v>
                </c:pt>
                <c:pt idx="321">
                  <c:v>1339.59</c:v>
                </c:pt>
                <c:pt idx="322">
                  <c:v>1268.44</c:v>
                </c:pt>
                <c:pt idx="323">
                  <c:v>1271.5</c:v>
                </c:pt>
                <c:pt idx="324">
                  <c:v>1271.31</c:v>
                </c:pt>
                <c:pt idx="325">
                  <c:v>1300.26</c:v>
                </c:pt>
                <c:pt idx="326">
                  <c:v>1331.1</c:v>
                </c:pt>
                <c:pt idx="327">
                  <c:v>1333.07</c:v>
                </c:pt>
                <c:pt idx="328">
                  <c:v>1334.77</c:v>
                </c:pt>
                <c:pt idx="329">
                  <c:v>1340.2</c:v>
                </c:pt>
                <c:pt idx="330">
                  <c:v>1365.21</c:v>
                </c:pt>
                <c:pt idx="331">
                  <c:v>1337.14</c:v>
                </c:pt>
                <c:pt idx="332">
                  <c:v>1313.35</c:v>
                </c:pt>
                <c:pt idx="333">
                  <c:v>1329.01</c:v>
                </c:pt>
                <c:pt idx="334">
                  <c:v>1333.56</c:v>
                </c:pt>
                <c:pt idx="335">
                  <c:v>1315.45</c:v>
                </c:pt>
                <c:pt idx="336">
                  <c:v>1281.6500000000001</c:v>
                </c:pt>
                <c:pt idx="337">
                  <c:v>1301.19</c:v>
                </c:pt>
                <c:pt idx="338">
                  <c:v>1322.72</c:v>
                </c:pt>
                <c:pt idx="339">
                  <c:v>1321.61</c:v>
                </c:pt>
                <c:pt idx="340">
                  <c:v>1338.91</c:v>
                </c:pt>
                <c:pt idx="341">
                  <c:v>1328.73</c:v>
                </c:pt>
                <c:pt idx="342">
                  <c:v>1311.85</c:v>
                </c:pt>
                <c:pt idx="343">
                  <c:v>1276.5</c:v>
                </c:pt>
                <c:pt idx="344">
                  <c:v>1283.29</c:v>
                </c:pt>
                <c:pt idx="345">
                  <c:v>1293.22</c:v>
                </c:pt>
                <c:pt idx="346">
                  <c:v>1270.8399999999999</c:v>
                </c:pt>
                <c:pt idx="347">
                  <c:v>1257.6199999999999</c:v>
                </c:pt>
                <c:pt idx="348">
                  <c:v>1254.6600000000001</c:v>
                </c:pt>
                <c:pt idx="349">
                  <c:v>1245.76</c:v>
                </c:pt>
                <c:pt idx="350">
                  <c:v>1242.52</c:v>
                </c:pt>
                <c:pt idx="351">
                  <c:v>1223.8699999999999</c:v>
                </c:pt>
                <c:pt idx="352">
                  <c:v>1189.08</c:v>
                </c:pt>
                <c:pt idx="353">
                  <c:v>1198.07</c:v>
                </c:pt>
                <c:pt idx="354">
                  <c:v>1200.44</c:v>
                </c:pt>
                <c:pt idx="355">
                  <c:v>1223.24</c:v>
                </c:pt>
                <c:pt idx="356">
                  <c:v>1185.71</c:v>
                </c:pt>
                <c:pt idx="357">
                  <c:v>1184.74</c:v>
                </c:pt>
                <c:pt idx="358">
                  <c:v>1176.83</c:v>
                </c:pt>
                <c:pt idx="359">
                  <c:v>1165.32</c:v>
                </c:pt>
                <c:pt idx="360">
                  <c:v>1144.96</c:v>
                </c:pt>
                <c:pt idx="361">
                  <c:v>1148.6400000000001</c:v>
                </c:pt>
                <c:pt idx="362">
                  <c:v>1126.57</c:v>
                </c:pt>
                <c:pt idx="363">
                  <c:v>1113.3800000000001</c:v>
                </c:pt>
                <c:pt idx="364">
                  <c:v>1102.5999999999999</c:v>
                </c:pt>
                <c:pt idx="365">
                  <c:v>1062.9000000000001</c:v>
                </c:pt>
                <c:pt idx="366">
                  <c:v>1073.3599999999999</c:v>
                </c:pt>
                <c:pt idx="367">
                  <c:v>1077.49</c:v>
                </c:pt>
                <c:pt idx="368">
                  <c:v>1122.8</c:v>
                </c:pt>
                <c:pt idx="369">
                  <c:v>1107.53</c:v>
                </c:pt>
                <c:pt idx="370">
                  <c:v>1102.8900000000001</c:v>
                </c:pt>
                <c:pt idx="371">
                  <c:v>1066.8499999999999</c:v>
                </c:pt>
                <c:pt idx="372">
                  <c:v>1077.23</c:v>
                </c:pt>
                <c:pt idx="373">
                  <c:v>1028.0899999999999</c:v>
                </c:pt>
                <c:pt idx="374">
                  <c:v>1077.5</c:v>
                </c:pt>
                <c:pt idx="375">
                  <c:v>1122.79</c:v>
                </c:pt>
                <c:pt idx="376">
                  <c:v>1095</c:v>
                </c:pt>
                <c:pt idx="377">
                  <c:v>1065.8399999999999</c:v>
                </c:pt>
                <c:pt idx="378">
                  <c:v>1087.3</c:v>
                </c:pt>
                <c:pt idx="379">
                  <c:v>1084.78</c:v>
                </c:pt>
                <c:pt idx="380">
                  <c:v>1136.52</c:v>
                </c:pt>
                <c:pt idx="381">
                  <c:v>1122.27</c:v>
                </c:pt>
                <c:pt idx="382">
                  <c:v>1188.58</c:v>
                </c:pt>
                <c:pt idx="383">
                  <c:v>1217.07</c:v>
                </c:pt>
                <c:pt idx="384">
                  <c:v>1192.06</c:v>
                </c:pt>
                <c:pt idx="385">
                  <c:v>1194.94</c:v>
                </c:pt>
                <c:pt idx="386">
                  <c:v>1178.71</c:v>
                </c:pt>
                <c:pt idx="387">
                  <c:v>1167.71</c:v>
                </c:pt>
                <c:pt idx="388">
                  <c:v>1157.25</c:v>
                </c:pt>
                <c:pt idx="389">
                  <c:v>1148.53</c:v>
                </c:pt>
                <c:pt idx="390">
                  <c:v>1138.4000000000001</c:v>
                </c:pt>
                <c:pt idx="391">
                  <c:v>1105.3599999999999</c:v>
                </c:pt>
                <c:pt idx="392">
                  <c:v>1110</c:v>
                </c:pt>
                <c:pt idx="393">
                  <c:v>1079.1300000000001</c:v>
                </c:pt>
                <c:pt idx="394">
                  <c:v>1065.51</c:v>
                </c:pt>
                <c:pt idx="395">
                  <c:v>1073.8900000000001</c:v>
                </c:pt>
                <c:pt idx="396">
                  <c:v>1092.4000000000001</c:v>
                </c:pt>
                <c:pt idx="397">
                  <c:v>1136.03</c:v>
                </c:pt>
                <c:pt idx="398">
                  <c:v>1145.96</c:v>
                </c:pt>
                <c:pt idx="399">
                  <c:v>1116.56</c:v>
                </c:pt>
                <c:pt idx="400">
                  <c:v>1127.53</c:v>
                </c:pt>
                <c:pt idx="401">
                  <c:v>1105.31</c:v>
                </c:pt>
                <c:pt idx="402">
                  <c:v>1107.8399999999999</c:v>
                </c:pt>
                <c:pt idx="403">
                  <c:v>1105.52</c:v>
                </c:pt>
                <c:pt idx="404">
                  <c:v>1091.07</c:v>
                </c:pt>
                <c:pt idx="405">
                  <c:v>1094.8599999999999</c:v>
                </c:pt>
                <c:pt idx="406">
                  <c:v>1094.1300000000001</c:v>
                </c:pt>
                <c:pt idx="407">
                  <c:v>1072.31</c:v>
                </c:pt>
                <c:pt idx="408">
                  <c:v>1036.18</c:v>
                </c:pt>
                <c:pt idx="409">
                  <c:v>1080.3599999999999</c:v>
                </c:pt>
                <c:pt idx="410">
                  <c:v>1088.22</c:v>
                </c:pt>
                <c:pt idx="411">
                  <c:v>1071.6300000000001</c:v>
                </c:pt>
                <c:pt idx="412">
                  <c:v>1026.8699999999999</c:v>
                </c:pt>
                <c:pt idx="413">
                  <c:v>1045.3800000000001</c:v>
                </c:pt>
                <c:pt idx="414">
                  <c:v>1067.1400000000001</c:v>
                </c:pt>
                <c:pt idx="415">
                  <c:v>1040.1500000000001</c:v>
                </c:pt>
              </c:numCache>
            </c:numRef>
          </c:val>
          <c:smooth val="0"/>
        </c:ser>
        <c:dLbls>
          <c:showLegendKey val="0"/>
          <c:showVal val="0"/>
          <c:showCatName val="0"/>
          <c:showSerName val="0"/>
          <c:showPercent val="0"/>
          <c:showBubbleSize val="0"/>
        </c:dLbls>
        <c:marker val="1"/>
        <c:smooth val="0"/>
        <c:axId val="274997280"/>
        <c:axId val="274997840"/>
      </c:lineChart>
      <c:lineChart>
        <c:grouping val="standard"/>
        <c:varyColors val="0"/>
        <c:ser>
          <c:idx val="1"/>
          <c:order val="1"/>
          <c:tx>
            <c:strRef>
              <c:f>'[S&amp;P_analysis.xlsx]Sheet1'!$AE$1</c:f>
              <c:strCache>
                <c:ptCount val="1"/>
                <c:pt idx="0">
                  <c:v>Rolling_Vol</c:v>
                </c:pt>
              </c:strCache>
            </c:strRef>
          </c:tx>
          <c:spPr>
            <a:ln w="28575" cap="rnd">
              <a:solidFill>
                <a:schemeClr val="accent2"/>
              </a:solidFill>
              <a:round/>
            </a:ln>
            <a:effectLst/>
          </c:spPr>
          <c:marker>
            <c:symbol val="none"/>
          </c:marker>
          <c:cat>
            <c:numRef>
              <c:f>'[S&amp;P_analysis.xlsx]Sheet1'!$AC$2:$AC$417</c:f>
              <c:numCache>
                <c:formatCode>m/d/yyyy</c:formatCode>
                <c:ptCount val="416"/>
                <c:pt idx="0">
                  <c:v>42979</c:v>
                </c:pt>
                <c:pt idx="1">
                  <c:v>42972</c:v>
                </c:pt>
                <c:pt idx="2">
                  <c:v>42965</c:v>
                </c:pt>
                <c:pt idx="3">
                  <c:v>42958</c:v>
                </c:pt>
                <c:pt idx="4">
                  <c:v>42951</c:v>
                </c:pt>
                <c:pt idx="5">
                  <c:v>42944</c:v>
                </c:pt>
                <c:pt idx="6">
                  <c:v>42937</c:v>
                </c:pt>
                <c:pt idx="7">
                  <c:v>42930</c:v>
                </c:pt>
                <c:pt idx="8">
                  <c:v>42923</c:v>
                </c:pt>
                <c:pt idx="9">
                  <c:v>42916</c:v>
                </c:pt>
                <c:pt idx="10">
                  <c:v>42909</c:v>
                </c:pt>
                <c:pt idx="11">
                  <c:v>42902</c:v>
                </c:pt>
                <c:pt idx="12">
                  <c:v>42895</c:v>
                </c:pt>
                <c:pt idx="13">
                  <c:v>42888</c:v>
                </c:pt>
                <c:pt idx="14">
                  <c:v>42881</c:v>
                </c:pt>
                <c:pt idx="15">
                  <c:v>42874</c:v>
                </c:pt>
                <c:pt idx="16">
                  <c:v>42867</c:v>
                </c:pt>
                <c:pt idx="17">
                  <c:v>42860</c:v>
                </c:pt>
                <c:pt idx="18">
                  <c:v>42853</c:v>
                </c:pt>
                <c:pt idx="19">
                  <c:v>42846</c:v>
                </c:pt>
                <c:pt idx="20">
                  <c:v>42839</c:v>
                </c:pt>
                <c:pt idx="21">
                  <c:v>42832</c:v>
                </c:pt>
                <c:pt idx="22">
                  <c:v>42825</c:v>
                </c:pt>
                <c:pt idx="23">
                  <c:v>42818</c:v>
                </c:pt>
                <c:pt idx="24">
                  <c:v>42811</c:v>
                </c:pt>
                <c:pt idx="25">
                  <c:v>42804</c:v>
                </c:pt>
                <c:pt idx="26">
                  <c:v>42797</c:v>
                </c:pt>
                <c:pt idx="27">
                  <c:v>42790</c:v>
                </c:pt>
                <c:pt idx="28">
                  <c:v>42783</c:v>
                </c:pt>
                <c:pt idx="29">
                  <c:v>42776</c:v>
                </c:pt>
                <c:pt idx="30">
                  <c:v>42769</c:v>
                </c:pt>
                <c:pt idx="31">
                  <c:v>42762</c:v>
                </c:pt>
                <c:pt idx="32">
                  <c:v>42755</c:v>
                </c:pt>
                <c:pt idx="33">
                  <c:v>42748</c:v>
                </c:pt>
                <c:pt idx="34">
                  <c:v>42741</c:v>
                </c:pt>
                <c:pt idx="35">
                  <c:v>42734</c:v>
                </c:pt>
                <c:pt idx="36">
                  <c:v>42727</c:v>
                </c:pt>
                <c:pt idx="37">
                  <c:v>42720</c:v>
                </c:pt>
                <c:pt idx="38">
                  <c:v>42713</c:v>
                </c:pt>
                <c:pt idx="39">
                  <c:v>42706</c:v>
                </c:pt>
                <c:pt idx="40">
                  <c:v>42699</c:v>
                </c:pt>
                <c:pt idx="41">
                  <c:v>42692</c:v>
                </c:pt>
                <c:pt idx="42">
                  <c:v>42685</c:v>
                </c:pt>
                <c:pt idx="43">
                  <c:v>42678</c:v>
                </c:pt>
                <c:pt idx="44">
                  <c:v>42671</c:v>
                </c:pt>
                <c:pt idx="45">
                  <c:v>42664</c:v>
                </c:pt>
                <c:pt idx="46">
                  <c:v>42657</c:v>
                </c:pt>
                <c:pt idx="47">
                  <c:v>42650</c:v>
                </c:pt>
                <c:pt idx="48">
                  <c:v>42643</c:v>
                </c:pt>
                <c:pt idx="49">
                  <c:v>42636</c:v>
                </c:pt>
                <c:pt idx="50">
                  <c:v>42629</c:v>
                </c:pt>
                <c:pt idx="51">
                  <c:v>42622</c:v>
                </c:pt>
                <c:pt idx="52">
                  <c:v>42615</c:v>
                </c:pt>
                <c:pt idx="53">
                  <c:v>42608</c:v>
                </c:pt>
                <c:pt idx="54">
                  <c:v>42601</c:v>
                </c:pt>
                <c:pt idx="55">
                  <c:v>42594</c:v>
                </c:pt>
                <c:pt idx="56">
                  <c:v>42587</c:v>
                </c:pt>
                <c:pt idx="57">
                  <c:v>42580</c:v>
                </c:pt>
                <c:pt idx="58">
                  <c:v>42573</c:v>
                </c:pt>
                <c:pt idx="59">
                  <c:v>42566</c:v>
                </c:pt>
                <c:pt idx="60">
                  <c:v>42559</c:v>
                </c:pt>
                <c:pt idx="61">
                  <c:v>42552</c:v>
                </c:pt>
                <c:pt idx="62">
                  <c:v>42545</c:v>
                </c:pt>
                <c:pt idx="63">
                  <c:v>42538</c:v>
                </c:pt>
                <c:pt idx="64">
                  <c:v>42531</c:v>
                </c:pt>
                <c:pt idx="65">
                  <c:v>42524</c:v>
                </c:pt>
                <c:pt idx="66">
                  <c:v>42517</c:v>
                </c:pt>
                <c:pt idx="67">
                  <c:v>42510</c:v>
                </c:pt>
                <c:pt idx="68">
                  <c:v>42503</c:v>
                </c:pt>
                <c:pt idx="69">
                  <c:v>42496</c:v>
                </c:pt>
                <c:pt idx="70">
                  <c:v>42489</c:v>
                </c:pt>
                <c:pt idx="71">
                  <c:v>42482</c:v>
                </c:pt>
                <c:pt idx="72">
                  <c:v>42475</c:v>
                </c:pt>
                <c:pt idx="73">
                  <c:v>42468</c:v>
                </c:pt>
                <c:pt idx="74">
                  <c:v>42461</c:v>
                </c:pt>
                <c:pt idx="75">
                  <c:v>42454</c:v>
                </c:pt>
                <c:pt idx="76">
                  <c:v>42447</c:v>
                </c:pt>
                <c:pt idx="77">
                  <c:v>42440</c:v>
                </c:pt>
                <c:pt idx="78">
                  <c:v>42433</c:v>
                </c:pt>
                <c:pt idx="79">
                  <c:v>42426</c:v>
                </c:pt>
                <c:pt idx="80">
                  <c:v>42419</c:v>
                </c:pt>
                <c:pt idx="81">
                  <c:v>42412</c:v>
                </c:pt>
                <c:pt idx="82">
                  <c:v>42405</c:v>
                </c:pt>
                <c:pt idx="83">
                  <c:v>42398</c:v>
                </c:pt>
                <c:pt idx="84">
                  <c:v>42391</c:v>
                </c:pt>
                <c:pt idx="85">
                  <c:v>42384</c:v>
                </c:pt>
                <c:pt idx="86">
                  <c:v>42377</c:v>
                </c:pt>
                <c:pt idx="87">
                  <c:v>42370</c:v>
                </c:pt>
                <c:pt idx="88">
                  <c:v>42363</c:v>
                </c:pt>
                <c:pt idx="89">
                  <c:v>42356</c:v>
                </c:pt>
                <c:pt idx="90">
                  <c:v>42349</c:v>
                </c:pt>
                <c:pt idx="91">
                  <c:v>42342</c:v>
                </c:pt>
                <c:pt idx="92">
                  <c:v>42335</c:v>
                </c:pt>
                <c:pt idx="93">
                  <c:v>42328</c:v>
                </c:pt>
                <c:pt idx="94">
                  <c:v>42321</c:v>
                </c:pt>
                <c:pt idx="95">
                  <c:v>42314</c:v>
                </c:pt>
                <c:pt idx="96">
                  <c:v>42307</c:v>
                </c:pt>
                <c:pt idx="97">
                  <c:v>42300</c:v>
                </c:pt>
                <c:pt idx="98">
                  <c:v>42293</c:v>
                </c:pt>
                <c:pt idx="99">
                  <c:v>42286</c:v>
                </c:pt>
                <c:pt idx="100">
                  <c:v>42279</c:v>
                </c:pt>
                <c:pt idx="101">
                  <c:v>42272</c:v>
                </c:pt>
                <c:pt idx="102">
                  <c:v>42265</c:v>
                </c:pt>
                <c:pt idx="103">
                  <c:v>42258</c:v>
                </c:pt>
                <c:pt idx="104">
                  <c:v>42251</c:v>
                </c:pt>
                <c:pt idx="105">
                  <c:v>42244</c:v>
                </c:pt>
                <c:pt idx="106">
                  <c:v>42237</c:v>
                </c:pt>
                <c:pt idx="107">
                  <c:v>42230</c:v>
                </c:pt>
                <c:pt idx="108">
                  <c:v>42223</c:v>
                </c:pt>
                <c:pt idx="109">
                  <c:v>42216</c:v>
                </c:pt>
                <c:pt idx="110">
                  <c:v>42209</c:v>
                </c:pt>
                <c:pt idx="111">
                  <c:v>42202</c:v>
                </c:pt>
                <c:pt idx="112">
                  <c:v>42195</c:v>
                </c:pt>
                <c:pt idx="113">
                  <c:v>42188</c:v>
                </c:pt>
                <c:pt idx="114">
                  <c:v>42181</c:v>
                </c:pt>
                <c:pt idx="115">
                  <c:v>42174</c:v>
                </c:pt>
                <c:pt idx="116">
                  <c:v>42167</c:v>
                </c:pt>
                <c:pt idx="117">
                  <c:v>42160</c:v>
                </c:pt>
                <c:pt idx="118">
                  <c:v>42153</c:v>
                </c:pt>
                <c:pt idx="119">
                  <c:v>42146</c:v>
                </c:pt>
                <c:pt idx="120">
                  <c:v>42139</c:v>
                </c:pt>
                <c:pt idx="121">
                  <c:v>42132</c:v>
                </c:pt>
                <c:pt idx="122">
                  <c:v>42125</c:v>
                </c:pt>
                <c:pt idx="123">
                  <c:v>42118</c:v>
                </c:pt>
                <c:pt idx="124">
                  <c:v>42111</c:v>
                </c:pt>
                <c:pt idx="125">
                  <c:v>42104</c:v>
                </c:pt>
                <c:pt idx="126">
                  <c:v>42097</c:v>
                </c:pt>
                <c:pt idx="127">
                  <c:v>42090</c:v>
                </c:pt>
                <c:pt idx="128">
                  <c:v>42083</c:v>
                </c:pt>
                <c:pt idx="129">
                  <c:v>42076</c:v>
                </c:pt>
                <c:pt idx="130">
                  <c:v>42069</c:v>
                </c:pt>
                <c:pt idx="131">
                  <c:v>42062</c:v>
                </c:pt>
                <c:pt idx="132">
                  <c:v>42055</c:v>
                </c:pt>
                <c:pt idx="133">
                  <c:v>42048</c:v>
                </c:pt>
                <c:pt idx="134">
                  <c:v>42041</c:v>
                </c:pt>
                <c:pt idx="135">
                  <c:v>42034</c:v>
                </c:pt>
                <c:pt idx="136">
                  <c:v>42027</c:v>
                </c:pt>
                <c:pt idx="137">
                  <c:v>42020</c:v>
                </c:pt>
                <c:pt idx="138">
                  <c:v>42013</c:v>
                </c:pt>
                <c:pt idx="139">
                  <c:v>42006</c:v>
                </c:pt>
                <c:pt idx="140">
                  <c:v>41999</c:v>
                </c:pt>
                <c:pt idx="141">
                  <c:v>41992</c:v>
                </c:pt>
                <c:pt idx="142">
                  <c:v>41985</c:v>
                </c:pt>
                <c:pt idx="143">
                  <c:v>41978</c:v>
                </c:pt>
                <c:pt idx="144">
                  <c:v>41971</c:v>
                </c:pt>
                <c:pt idx="145">
                  <c:v>41964</c:v>
                </c:pt>
                <c:pt idx="146">
                  <c:v>41957</c:v>
                </c:pt>
                <c:pt idx="147">
                  <c:v>41950</c:v>
                </c:pt>
                <c:pt idx="148">
                  <c:v>41943</c:v>
                </c:pt>
                <c:pt idx="149">
                  <c:v>41936</c:v>
                </c:pt>
                <c:pt idx="150">
                  <c:v>41929</c:v>
                </c:pt>
                <c:pt idx="151">
                  <c:v>41922</c:v>
                </c:pt>
                <c:pt idx="152">
                  <c:v>41915</c:v>
                </c:pt>
                <c:pt idx="153">
                  <c:v>41908</c:v>
                </c:pt>
                <c:pt idx="154">
                  <c:v>41901</c:v>
                </c:pt>
                <c:pt idx="155">
                  <c:v>41894</c:v>
                </c:pt>
                <c:pt idx="156">
                  <c:v>41887</c:v>
                </c:pt>
                <c:pt idx="157">
                  <c:v>41880</c:v>
                </c:pt>
                <c:pt idx="158">
                  <c:v>41873</c:v>
                </c:pt>
                <c:pt idx="159">
                  <c:v>41866</c:v>
                </c:pt>
                <c:pt idx="160">
                  <c:v>41859</c:v>
                </c:pt>
                <c:pt idx="161">
                  <c:v>41852</c:v>
                </c:pt>
                <c:pt idx="162">
                  <c:v>41845</c:v>
                </c:pt>
                <c:pt idx="163">
                  <c:v>41838</c:v>
                </c:pt>
                <c:pt idx="164">
                  <c:v>41831</c:v>
                </c:pt>
                <c:pt idx="165">
                  <c:v>41824</c:v>
                </c:pt>
                <c:pt idx="166">
                  <c:v>41817</c:v>
                </c:pt>
                <c:pt idx="167">
                  <c:v>41810</c:v>
                </c:pt>
                <c:pt idx="168">
                  <c:v>41803</c:v>
                </c:pt>
                <c:pt idx="169">
                  <c:v>41796</c:v>
                </c:pt>
                <c:pt idx="170">
                  <c:v>41789</c:v>
                </c:pt>
                <c:pt idx="171">
                  <c:v>41782</c:v>
                </c:pt>
                <c:pt idx="172">
                  <c:v>41775</c:v>
                </c:pt>
                <c:pt idx="173">
                  <c:v>41768</c:v>
                </c:pt>
                <c:pt idx="174">
                  <c:v>41761</c:v>
                </c:pt>
                <c:pt idx="175">
                  <c:v>41754</c:v>
                </c:pt>
                <c:pt idx="176">
                  <c:v>41747</c:v>
                </c:pt>
                <c:pt idx="177">
                  <c:v>41740</c:v>
                </c:pt>
                <c:pt idx="178">
                  <c:v>41733</c:v>
                </c:pt>
                <c:pt idx="179">
                  <c:v>41726</c:v>
                </c:pt>
                <c:pt idx="180">
                  <c:v>41719</c:v>
                </c:pt>
                <c:pt idx="181">
                  <c:v>41712</c:v>
                </c:pt>
                <c:pt idx="182">
                  <c:v>41705</c:v>
                </c:pt>
                <c:pt idx="183">
                  <c:v>41698</c:v>
                </c:pt>
                <c:pt idx="184">
                  <c:v>41691</c:v>
                </c:pt>
                <c:pt idx="185">
                  <c:v>41684</c:v>
                </c:pt>
                <c:pt idx="186">
                  <c:v>41677</c:v>
                </c:pt>
                <c:pt idx="187">
                  <c:v>41670</c:v>
                </c:pt>
                <c:pt idx="188">
                  <c:v>41663</c:v>
                </c:pt>
                <c:pt idx="189">
                  <c:v>41656</c:v>
                </c:pt>
                <c:pt idx="190">
                  <c:v>41649</c:v>
                </c:pt>
                <c:pt idx="191">
                  <c:v>41642</c:v>
                </c:pt>
                <c:pt idx="192">
                  <c:v>41635</c:v>
                </c:pt>
                <c:pt idx="193">
                  <c:v>41628</c:v>
                </c:pt>
                <c:pt idx="194">
                  <c:v>41621</c:v>
                </c:pt>
                <c:pt idx="195">
                  <c:v>41614</c:v>
                </c:pt>
                <c:pt idx="196">
                  <c:v>41607</c:v>
                </c:pt>
                <c:pt idx="197">
                  <c:v>41600</c:v>
                </c:pt>
                <c:pt idx="198">
                  <c:v>41593</c:v>
                </c:pt>
                <c:pt idx="199">
                  <c:v>41586</c:v>
                </c:pt>
                <c:pt idx="200">
                  <c:v>41579</c:v>
                </c:pt>
                <c:pt idx="201">
                  <c:v>41572</c:v>
                </c:pt>
                <c:pt idx="202">
                  <c:v>41565</c:v>
                </c:pt>
                <c:pt idx="203">
                  <c:v>41558</c:v>
                </c:pt>
                <c:pt idx="204">
                  <c:v>41551</c:v>
                </c:pt>
                <c:pt idx="205">
                  <c:v>41544</c:v>
                </c:pt>
                <c:pt idx="206">
                  <c:v>41537</c:v>
                </c:pt>
                <c:pt idx="207">
                  <c:v>41530</c:v>
                </c:pt>
                <c:pt idx="208">
                  <c:v>41523</c:v>
                </c:pt>
                <c:pt idx="209">
                  <c:v>41516</c:v>
                </c:pt>
                <c:pt idx="210">
                  <c:v>41509</c:v>
                </c:pt>
                <c:pt idx="211">
                  <c:v>41502</c:v>
                </c:pt>
                <c:pt idx="212">
                  <c:v>41495</c:v>
                </c:pt>
                <c:pt idx="213">
                  <c:v>41488</c:v>
                </c:pt>
                <c:pt idx="214">
                  <c:v>41481</c:v>
                </c:pt>
                <c:pt idx="215">
                  <c:v>41474</c:v>
                </c:pt>
                <c:pt idx="216">
                  <c:v>41467</c:v>
                </c:pt>
                <c:pt idx="217">
                  <c:v>41460</c:v>
                </c:pt>
                <c:pt idx="218">
                  <c:v>41453</c:v>
                </c:pt>
                <c:pt idx="219">
                  <c:v>41446</c:v>
                </c:pt>
                <c:pt idx="220">
                  <c:v>41439</c:v>
                </c:pt>
                <c:pt idx="221">
                  <c:v>41432</c:v>
                </c:pt>
                <c:pt idx="222">
                  <c:v>41425</c:v>
                </c:pt>
                <c:pt idx="223">
                  <c:v>41418</c:v>
                </c:pt>
                <c:pt idx="224">
                  <c:v>41411</c:v>
                </c:pt>
                <c:pt idx="225">
                  <c:v>41404</c:v>
                </c:pt>
                <c:pt idx="226">
                  <c:v>41397</c:v>
                </c:pt>
                <c:pt idx="227">
                  <c:v>41390</c:v>
                </c:pt>
                <c:pt idx="228">
                  <c:v>41383</c:v>
                </c:pt>
                <c:pt idx="229">
                  <c:v>41376</c:v>
                </c:pt>
                <c:pt idx="230">
                  <c:v>41369</c:v>
                </c:pt>
                <c:pt idx="231">
                  <c:v>41362</c:v>
                </c:pt>
                <c:pt idx="232">
                  <c:v>41355</c:v>
                </c:pt>
                <c:pt idx="233">
                  <c:v>41348</c:v>
                </c:pt>
                <c:pt idx="234">
                  <c:v>41341</c:v>
                </c:pt>
                <c:pt idx="235">
                  <c:v>41334</c:v>
                </c:pt>
                <c:pt idx="236">
                  <c:v>41327</c:v>
                </c:pt>
                <c:pt idx="237">
                  <c:v>41320</c:v>
                </c:pt>
                <c:pt idx="238">
                  <c:v>41313</c:v>
                </c:pt>
                <c:pt idx="239">
                  <c:v>41306</c:v>
                </c:pt>
                <c:pt idx="240">
                  <c:v>41299</c:v>
                </c:pt>
                <c:pt idx="241">
                  <c:v>41292</c:v>
                </c:pt>
                <c:pt idx="242">
                  <c:v>41285</c:v>
                </c:pt>
                <c:pt idx="243">
                  <c:v>41278</c:v>
                </c:pt>
                <c:pt idx="244">
                  <c:v>41271</c:v>
                </c:pt>
                <c:pt idx="245">
                  <c:v>41264</c:v>
                </c:pt>
                <c:pt idx="246">
                  <c:v>41257</c:v>
                </c:pt>
                <c:pt idx="247">
                  <c:v>41250</c:v>
                </c:pt>
                <c:pt idx="248">
                  <c:v>41243</c:v>
                </c:pt>
                <c:pt idx="249">
                  <c:v>41236</c:v>
                </c:pt>
                <c:pt idx="250">
                  <c:v>41229</c:v>
                </c:pt>
                <c:pt idx="251">
                  <c:v>41222</c:v>
                </c:pt>
                <c:pt idx="252">
                  <c:v>41215</c:v>
                </c:pt>
                <c:pt idx="253">
                  <c:v>41208</c:v>
                </c:pt>
                <c:pt idx="254">
                  <c:v>41201</c:v>
                </c:pt>
                <c:pt idx="255">
                  <c:v>41194</c:v>
                </c:pt>
                <c:pt idx="256">
                  <c:v>41187</c:v>
                </c:pt>
                <c:pt idx="257">
                  <c:v>41180</c:v>
                </c:pt>
                <c:pt idx="258">
                  <c:v>41173</c:v>
                </c:pt>
                <c:pt idx="259">
                  <c:v>41166</c:v>
                </c:pt>
                <c:pt idx="260">
                  <c:v>41159</c:v>
                </c:pt>
                <c:pt idx="261">
                  <c:v>41152</c:v>
                </c:pt>
                <c:pt idx="262">
                  <c:v>41145</c:v>
                </c:pt>
                <c:pt idx="263">
                  <c:v>41138</c:v>
                </c:pt>
                <c:pt idx="264">
                  <c:v>41131</c:v>
                </c:pt>
                <c:pt idx="265">
                  <c:v>41124</c:v>
                </c:pt>
                <c:pt idx="266">
                  <c:v>41117</c:v>
                </c:pt>
                <c:pt idx="267">
                  <c:v>41110</c:v>
                </c:pt>
                <c:pt idx="268">
                  <c:v>41103</c:v>
                </c:pt>
                <c:pt idx="269">
                  <c:v>41096</c:v>
                </c:pt>
                <c:pt idx="270">
                  <c:v>41089</c:v>
                </c:pt>
                <c:pt idx="271">
                  <c:v>41082</c:v>
                </c:pt>
                <c:pt idx="272">
                  <c:v>41075</c:v>
                </c:pt>
                <c:pt idx="273">
                  <c:v>41068</c:v>
                </c:pt>
                <c:pt idx="274">
                  <c:v>41061</c:v>
                </c:pt>
                <c:pt idx="275">
                  <c:v>41054</c:v>
                </c:pt>
                <c:pt idx="276">
                  <c:v>41047</c:v>
                </c:pt>
                <c:pt idx="277">
                  <c:v>41040</c:v>
                </c:pt>
                <c:pt idx="278">
                  <c:v>41033</c:v>
                </c:pt>
                <c:pt idx="279">
                  <c:v>41026</c:v>
                </c:pt>
                <c:pt idx="280">
                  <c:v>41019</c:v>
                </c:pt>
                <c:pt idx="281">
                  <c:v>41012</c:v>
                </c:pt>
                <c:pt idx="282">
                  <c:v>41005</c:v>
                </c:pt>
                <c:pt idx="283">
                  <c:v>40998</c:v>
                </c:pt>
                <c:pt idx="284">
                  <c:v>40991</c:v>
                </c:pt>
                <c:pt idx="285">
                  <c:v>40984</c:v>
                </c:pt>
                <c:pt idx="286">
                  <c:v>40977</c:v>
                </c:pt>
                <c:pt idx="287">
                  <c:v>40970</c:v>
                </c:pt>
                <c:pt idx="288">
                  <c:v>40963</c:v>
                </c:pt>
                <c:pt idx="289">
                  <c:v>40956</c:v>
                </c:pt>
                <c:pt idx="290">
                  <c:v>40949</c:v>
                </c:pt>
                <c:pt idx="291">
                  <c:v>40942</c:v>
                </c:pt>
                <c:pt idx="292">
                  <c:v>40935</c:v>
                </c:pt>
                <c:pt idx="293">
                  <c:v>40928</c:v>
                </c:pt>
                <c:pt idx="294">
                  <c:v>40921</c:v>
                </c:pt>
                <c:pt idx="295">
                  <c:v>40914</c:v>
                </c:pt>
                <c:pt idx="296">
                  <c:v>40907</c:v>
                </c:pt>
                <c:pt idx="297">
                  <c:v>40900</c:v>
                </c:pt>
                <c:pt idx="298">
                  <c:v>40893</c:v>
                </c:pt>
                <c:pt idx="299">
                  <c:v>40886</c:v>
                </c:pt>
                <c:pt idx="300">
                  <c:v>40879</c:v>
                </c:pt>
                <c:pt idx="301">
                  <c:v>40872</c:v>
                </c:pt>
                <c:pt idx="302">
                  <c:v>40865</c:v>
                </c:pt>
                <c:pt idx="303">
                  <c:v>40858</c:v>
                </c:pt>
                <c:pt idx="304">
                  <c:v>40851</c:v>
                </c:pt>
                <c:pt idx="305">
                  <c:v>40844</c:v>
                </c:pt>
                <c:pt idx="306">
                  <c:v>40837</c:v>
                </c:pt>
                <c:pt idx="307">
                  <c:v>40830</c:v>
                </c:pt>
                <c:pt idx="308">
                  <c:v>40823</c:v>
                </c:pt>
                <c:pt idx="309">
                  <c:v>40816</c:v>
                </c:pt>
                <c:pt idx="310">
                  <c:v>40809</c:v>
                </c:pt>
                <c:pt idx="311">
                  <c:v>40802</c:v>
                </c:pt>
                <c:pt idx="312">
                  <c:v>40795</c:v>
                </c:pt>
                <c:pt idx="313">
                  <c:v>40788</c:v>
                </c:pt>
                <c:pt idx="314">
                  <c:v>40781</c:v>
                </c:pt>
                <c:pt idx="315">
                  <c:v>40774</c:v>
                </c:pt>
                <c:pt idx="316">
                  <c:v>40767</c:v>
                </c:pt>
                <c:pt idx="317">
                  <c:v>40760</c:v>
                </c:pt>
                <c:pt idx="318">
                  <c:v>40753</c:v>
                </c:pt>
                <c:pt idx="319">
                  <c:v>40746</c:v>
                </c:pt>
                <c:pt idx="320">
                  <c:v>40739</c:v>
                </c:pt>
                <c:pt idx="321">
                  <c:v>40732</c:v>
                </c:pt>
                <c:pt idx="322">
                  <c:v>40725</c:v>
                </c:pt>
                <c:pt idx="323">
                  <c:v>40718</c:v>
                </c:pt>
                <c:pt idx="324">
                  <c:v>40711</c:v>
                </c:pt>
                <c:pt idx="325">
                  <c:v>40704</c:v>
                </c:pt>
                <c:pt idx="326">
                  <c:v>40697</c:v>
                </c:pt>
                <c:pt idx="327">
                  <c:v>40690</c:v>
                </c:pt>
                <c:pt idx="328">
                  <c:v>40683</c:v>
                </c:pt>
                <c:pt idx="329">
                  <c:v>40676</c:v>
                </c:pt>
                <c:pt idx="330">
                  <c:v>40669</c:v>
                </c:pt>
                <c:pt idx="331">
                  <c:v>40662</c:v>
                </c:pt>
                <c:pt idx="332">
                  <c:v>40655</c:v>
                </c:pt>
                <c:pt idx="333">
                  <c:v>40648</c:v>
                </c:pt>
                <c:pt idx="334">
                  <c:v>40641</c:v>
                </c:pt>
                <c:pt idx="335">
                  <c:v>40634</c:v>
                </c:pt>
                <c:pt idx="336">
                  <c:v>40627</c:v>
                </c:pt>
                <c:pt idx="337">
                  <c:v>40620</c:v>
                </c:pt>
                <c:pt idx="338">
                  <c:v>40613</c:v>
                </c:pt>
                <c:pt idx="339">
                  <c:v>40606</c:v>
                </c:pt>
                <c:pt idx="340">
                  <c:v>40599</c:v>
                </c:pt>
                <c:pt idx="341">
                  <c:v>40592</c:v>
                </c:pt>
                <c:pt idx="342">
                  <c:v>40585</c:v>
                </c:pt>
                <c:pt idx="343">
                  <c:v>40578</c:v>
                </c:pt>
                <c:pt idx="344">
                  <c:v>40571</c:v>
                </c:pt>
                <c:pt idx="345">
                  <c:v>40564</c:v>
                </c:pt>
                <c:pt idx="346">
                  <c:v>40557</c:v>
                </c:pt>
                <c:pt idx="347">
                  <c:v>40550</c:v>
                </c:pt>
                <c:pt idx="348">
                  <c:v>40543</c:v>
                </c:pt>
                <c:pt idx="349">
                  <c:v>40536</c:v>
                </c:pt>
                <c:pt idx="350">
                  <c:v>40529</c:v>
                </c:pt>
                <c:pt idx="351">
                  <c:v>40522</c:v>
                </c:pt>
                <c:pt idx="352">
                  <c:v>40515</c:v>
                </c:pt>
                <c:pt idx="353">
                  <c:v>40508</c:v>
                </c:pt>
                <c:pt idx="354">
                  <c:v>40501</c:v>
                </c:pt>
                <c:pt idx="355">
                  <c:v>40494</c:v>
                </c:pt>
                <c:pt idx="356">
                  <c:v>40487</c:v>
                </c:pt>
                <c:pt idx="357">
                  <c:v>40480</c:v>
                </c:pt>
                <c:pt idx="358">
                  <c:v>40473</c:v>
                </c:pt>
                <c:pt idx="359">
                  <c:v>40466</c:v>
                </c:pt>
                <c:pt idx="360">
                  <c:v>40459</c:v>
                </c:pt>
                <c:pt idx="361">
                  <c:v>40452</c:v>
                </c:pt>
                <c:pt idx="362">
                  <c:v>40445</c:v>
                </c:pt>
                <c:pt idx="363">
                  <c:v>40438</c:v>
                </c:pt>
                <c:pt idx="364">
                  <c:v>40431</c:v>
                </c:pt>
                <c:pt idx="365">
                  <c:v>40424</c:v>
                </c:pt>
                <c:pt idx="366">
                  <c:v>40417</c:v>
                </c:pt>
                <c:pt idx="367">
                  <c:v>40410</c:v>
                </c:pt>
                <c:pt idx="368">
                  <c:v>40403</c:v>
                </c:pt>
                <c:pt idx="369">
                  <c:v>40396</c:v>
                </c:pt>
                <c:pt idx="370">
                  <c:v>40389</c:v>
                </c:pt>
                <c:pt idx="371">
                  <c:v>40382</c:v>
                </c:pt>
                <c:pt idx="372">
                  <c:v>40375</c:v>
                </c:pt>
                <c:pt idx="373">
                  <c:v>40368</c:v>
                </c:pt>
                <c:pt idx="374">
                  <c:v>40361</c:v>
                </c:pt>
                <c:pt idx="375">
                  <c:v>40354</c:v>
                </c:pt>
                <c:pt idx="376">
                  <c:v>40347</c:v>
                </c:pt>
                <c:pt idx="377">
                  <c:v>40340</c:v>
                </c:pt>
                <c:pt idx="378">
                  <c:v>40333</c:v>
                </c:pt>
                <c:pt idx="379">
                  <c:v>40326</c:v>
                </c:pt>
                <c:pt idx="380">
                  <c:v>40319</c:v>
                </c:pt>
                <c:pt idx="381">
                  <c:v>40312</c:v>
                </c:pt>
                <c:pt idx="382">
                  <c:v>40305</c:v>
                </c:pt>
                <c:pt idx="383">
                  <c:v>40298</c:v>
                </c:pt>
                <c:pt idx="384">
                  <c:v>40291</c:v>
                </c:pt>
                <c:pt idx="385">
                  <c:v>40284</c:v>
                </c:pt>
                <c:pt idx="386">
                  <c:v>40277</c:v>
                </c:pt>
                <c:pt idx="387">
                  <c:v>40270</c:v>
                </c:pt>
                <c:pt idx="388">
                  <c:v>40263</c:v>
                </c:pt>
                <c:pt idx="389">
                  <c:v>40256</c:v>
                </c:pt>
                <c:pt idx="390">
                  <c:v>40249</c:v>
                </c:pt>
                <c:pt idx="391">
                  <c:v>40242</c:v>
                </c:pt>
                <c:pt idx="392">
                  <c:v>40235</c:v>
                </c:pt>
                <c:pt idx="393">
                  <c:v>40228</c:v>
                </c:pt>
                <c:pt idx="394">
                  <c:v>40221</c:v>
                </c:pt>
                <c:pt idx="395">
                  <c:v>40214</c:v>
                </c:pt>
                <c:pt idx="396">
                  <c:v>40207</c:v>
                </c:pt>
                <c:pt idx="397">
                  <c:v>40200</c:v>
                </c:pt>
                <c:pt idx="398">
                  <c:v>40193</c:v>
                </c:pt>
                <c:pt idx="399">
                  <c:v>40186</c:v>
                </c:pt>
                <c:pt idx="400">
                  <c:v>40179</c:v>
                </c:pt>
                <c:pt idx="401">
                  <c:v>40172</c:v>
                </c:pt>
                <c:pt idx="402">
                  <c:v>40165</c:v>
                </c:pt>
                <c:pt idx="403">
                  <c:v>40158</c:v>
                </c:pt>
                <c:pt idx="404">
                  <c:v>40151</c:v>
                </c:pt>
                <c:pt idx="405">
                  <c:v>40144</c:v>
                </c:pt>
                <c:pt idx="406">
                  <c:v>40137</c:v>
                </c:pt>
                <c:pt idx="407">
                  <c:v>40130</c:v>
                </c:pt>
                <c:pt idx="408">
                  <c:v>40123</c:v>
                </c:pt>
                <c:pt idx="409">
                  <c:v>40116</c:v>
                </c:pt>
                <c:pt idx="410">
                  <c:v>40109</c:v>
                </c:pt>
                <c:pt idx="411">
                  <c:v>40102</c:v>
                </c:pt>
                <c:pt idx="412">
                  <c:v>40095</c:v>
                </c:pt>
                <c:pt idx="413">
                  <c:v>40088</c:v>
                </c:pt>
                <c:pt idx="414">
                  <c:v>40081</c:v>
                </c:pt>
                <c:pt idx="415">
                  <c:v>40074</c:v>
                </c:pt>
              </c:numCache>
            </c:numRef>
          </c:cat>
          <c:val>
            <c:numRef>
              <c:f>'[S&amp;P_analysis.xlsx]Sheet1'!$AE$2:$AE$417</c:f>
              <c:numCache>
                <c:formatCode>General</c:formatCode>
                <c:ptCount val="416"/>
                <c:pt idx="0">
                  <c:v>8.6790567799197391E-3</c:v>
                </c:pt>
                <c:pt idx="1">
                  <c:v>8.912340389944054E-3</c:v>
                </c:pt>
                <c:pt idx="2">
                  <c:v>8.6900562449828984E-3</c:v>
                </c:pt>
                <c:pt idx="3">
                  <c:v>8.381473820598867E-3</c:v>
                </c:pt>
                <c:pt idx="4">
                  <c:v>8.4198488489923944E-3</c:v>
                </c:pt>
                <c:pt idx="5">
                  <c:v>8.4472759233843835E-3</c:v>
                </c:pt>
                <c:pt idx="6">
                  <c:v>8.4956490619983397E-3</c:v>
                </c:pt>
                <c:pt idx="7">
                  <c:v>8.2987294391487203E-3</c:v>
                </c:pt>
                <c:pt idx="8">
                  <c:v>8.4219459395897082E-3</c:v>
                </c:pt>
                <c:pt idx="9">
                  <c:v>8.2866199093135657E-3</c:v>
                </c:pt>
                <c:pt idx="10">
                  <c:v>8.2882879364705227E-3</c:v>
                </c:pt>
                <c:pt idx="11">
                  <c:v>9.4234720779675062E-3</c:v>
                </c:pt>
                <c:pt idx="12">
                  <c:v>9.4039630021825766E-3</c:v>
                </c:pt>
                <c:pt idx="13">
                  <c:v>9.4048124804078249E-3</c:v>
                </c:pt>
                <c:pt idx="14">
                  <c:v>9.3882656898228306E-3</c:v>
                </c:pt>
                <c:pt idx="15">
                  <c:v>1.0657542135167914E-2</c:v>
                </c:pt>
                <c:pt idx="16">
                  <c:v>1.1163711528966237E-2</c:v>
                </c:pt>
                <c:pt idx="17">
                  <c:v>1.1448696721726069E-2</c:v>
                </c:pt>
                <c:pt idx="18">
                  <c:v>1.144429348029229E-2</c:v>
                </c:pt>
                <c:pt idx="19">
                  <c:v>1.1609158038414049E-2</c:v>
                </c:pt>
                <c:pt idx="20">
                  <c:v>1.1344762975372373E-2</c:v>
                </c:pt>
                <c:pt idx="21">
                  <c:v>1.1293857359441599E-2</c:v>
                </c:pt>
                <c:pt idx="22">
                  <c:v>1.1107433144459333E-2</c:v>
                </c:pt>
                <c:pt idx="23">
                  <c:v>1.0124935299043009E-2</c:v>
                </c:pt>
                <c:pt idx="24">
                  <c:v>1.1867456413432788E-2</c:v>
                </c:pt>
                <c:pt idx="25">
                  <c:v>1.1835821589834733E-2</c:v>
                </c:pt>
                <c:pt idx="26">
                  <c:v>1.1950050658677781E-2</c:v>
                </c:pt>
                <c:pt idx="27">
                  <c:v>1.1987005587352549E-2</c:v>
                </c:pt>
                <c:pt idx="28">
                  <c:v>1.1768648047318619E-2</c:v>
                </c:pt>
                <c:pt idx="29">
                  <c:v>1.1624012828492262E-2</c:v>
                </c:pt>
                <c:pt idx="30">
                  <c:v>1.1628167330347636E-2</c:v>
                </c:pt>
                <c:pt idx="31">
                  <c:v>1.1585856158978313E-2</c:v>
                </c:pt>
                <c:pt idx="32">
                  <c:v>1.181500689456666E-2</c:v>
                </c:pt>
                <c:pt idx="33">
                  <c:v>1.2129415401520405E-2</c:v>
                </c:pt>
                <c:pt idx="34">
                  <c:v>1.3241683641131045E-2</c:v>
                </c:pt>
                <c:pt idx="35">
                  <c:v>1.397308822221666E-2</c:v>
                </c:pt>
                <c:pt idx="36">
                  <c:v>1.4135166789866037E-2</c:v>
                </c:pt>
                <c:pt idx="37">
                  <c:v>1.4195569818786566E-2</c:v>
                </c:pt>
                <c:pt idx="38">
                  <c:v>1.3388780662511542E-2</c:v>
                </c:pt>
                <c:pt idx="39">
                  <c:v>1.3947440735599391E-2</c:v>
                </c:pt>
                <c:pt idx="40">
                  <c:v>1.38548363904461E-2</c:v>
                </c:pt>
                <c:pt idx="41">
                  <c:v>1.3860862265028593E-2</c:v>
                </c:pt>
                <c:pt idx="42">
                  <c:v>1.2637971754724128E-2</c:v>
                </c:pt>
                <c:pt idx="43">
                  <c:v>1.25165154940291E-2</c:v>
                </c:pt>
                <c:pt idx="44">
                  <c:v>1.2394718013013568E-2</c:v>
                </c:pt>
                <c:pt idx="45">
                  <c:v>1.2583416175157791E-2</c:v>
                </c:pt>
                <c:pt idx="46">
                  <c:v>1.2516312171699436E-2</c:v>
                </c:pt>
                <c:pt idx="47">
                  <c:v>1.2852601511518741E-2</c:v>
                </c:pt>
                <c:pt idx="48">
                  <c:v>1.292635785222721E-2</c:v>
                </c:pt>
                <c:pt idx="49">
                  <c:v>1.3107602078022728E-2</c:v>
                </c:pt>
                <c:pt idx="50">
                  <c:v>1.3125856388046199E-2</c:v>
                </c:pt>
                <c:pt idx="51">
                  <c:v>1.2381364121093382E-2</c:v>
                </c:pt>
                <c:pt idx="52">
                  <c:v>1.2464470964517908E-2</c:v>
                </c:pt>
                <c:pt idx="53">
                  <c:v>1.3109472205281896E-2</c:v>
                </c:pt>
                <c:pt idx="54">
                  <c:v>1.308602559273722E-2</c:v>
                </c:pt>
                <c:pt idx="55">
                  <c:v>1.5044463937606506E-2</c:v>
                </c:pt>
                <c:pt idx="56">
                  <c:v>1.5207231849786302E-2</c:v>
                </c:pt>
                <c:pt idx="57">
                  <c:v>1.5192253606791528E-2</c:v>
                </c:pt>
                <c:pt idx="58">
                  <c:v>1.5922966230418688E-2</c:v>
                </c:pt>
                <c:pt idx="59">
                  <c:v>1.9460756849163312E-2</c:v>
                </c:pt>
                <c:pt idx="60">
                  <c:v>1.9318785658559719E-2</c:v>
                </c:pt>
                <c:pt idx="61">
                  <c:v>1.8905192965993332E-2</c:v>
                </c:pt>
                <c:pt idx="62">
                  <c:v>1.8403907673103192E-2</c:v>
                </c:pt>
                <c:pt idx="63">
                  <c:v>1.9757162877957948E-2</c:v>
                </c:pt>
                <c:pt idx="64">
                  <c:v>1.9736741244815403E-2</c:v>
                </c:pt>
                <c:pt idx="65">
                  <c:v>1.9736869597437021E-2</c:v>
                </c:pt>
                <c:pt idx="66">
                  <c:v>2.0268253275906561E-2</c:v>
                </c:pt>
                <c:pt idx="67">
                  <c:v>2.1427955611295766E-2</c:v>
                </c:pt>
                <c:pt idx="68">
                  <c:v>2.1463941309647041E-2</c:v>
                </c:pt>
                <c:pt idx="69">
                  <c:v>2.1451964031815915E-2</c:v>
                </c:pt>
                <c:pt idx="70">
                  <c:v>2.1718551233512188E-2</c:v>
                </c:pt>
                <c:pt idx="71">
                  <c:v>2.1745326394496139E-2</c:v>
                </c:pt>
                <c:pt idx="72">
                  <c:v>2.2382244727367866E-2</c:v>
                </c:pt>
                <c:pt idx="73">
                  <c:v>2.2320624481733529E-2</c:v>
                </c:pt>
                <c:pt idx="74">
                  <c:v>2.2418737291277066E-2</c:v>
                </c:pt>
                <c:pt idx="75">
                  <c:v>2.2388198227917662E-2</c:v>
                </c:pt>
                <c:pt idx="76">
                  <c:v>2.2496950660899746E-2</c:v>
                </c:pt>
                <c:pt idx="77">
                  <c:v>2.3220701000285511E-2</c:v>
                </c:pt>
                <c:pt idx="78">
                  <c:v>2.2796744766720941E-2</c:v>
                </c:pt>
                <c:pt idx="79">
                  <c:v>2.5361974373130137E-2</c:v>
                </c:pt>
                <c:pt idx="80">
                  <c:v>2.4640533232144452E-2</c:v>
                </c:pt>
                <c:pt idx="81">
                  <c:v>2.46764065950341E-2</c:v>
                </c:pt>
                <c:pt idx="82">
                  <c:v>2.4177917393983683E-2</c:v>
                </c:pt>
                <c:pt idx="83">
                  <c:v>2.4200130174279133E-2</c:v>
                </c:pt>
                <c:pt idx="84">
                  <c:v>2.4603884843739588E-2</c:v>
                </c:pt>
                <c:pt idx="85">
                  <c:v>2.4414219815432146E-2</c:v>
                </c:pt>
                <c:pt idx="86">
                  <c:v>2.214800988432428E-2</c:v>
                </c:pt>
                <c:pt idx="87">
                  <c:v>2.2110905453208131E-2</c:v>
                </c:pt>
                <c:pt idx="88">
                  <c:v>2.16871777043387E-2</c:v>
                </c:pt>
                <c:pt idx="89">
                  <c:v>2.168756431566465E-2</c:v>
                </c:pt>
                <c:pt idx="90">
                  <c:v>2.0539333507927561E-2</c:v>
                </c:pt>
                <c:pt idx="91">
                  <c:v>2.0593358345025053E-2</c:v>
                </c:pt>
                <c:pt idx="92">
                  <c:v>2.0597056887514672E-2</c:v>
                </c:pt>
                <c:pt idx="93">
                  <c:v>1.9486240440970883E-2</c:v>
                </c:pt>
                <c:pt idx="94">
                  <c:v>1.8267708517960498E-2</c:v>
                </c:pt>
                <c:pt idx="95">
                  <c:v>1.8218754439683266E-2</c:v>
                </c:pt>
                <c:pt idx="96">
                  <c:v>1.8516792107991006E-2</c:v>
                </c:pt>
                <c:pt idx="97">
                  <c:v>1.8080449087958715E-2</c:v>
                </c:pt>
                <c:pt idx="98">
                  <c:v>1.837431506284843E-2</c:v>
                </c:pt>
                <c:pt idx="99">
                  <c:v>1.7223511351583301E-2</c:v>
                </c:pt>
                <c:pt idx="100">
                  <c:v>1.7327983143692164E-2</c:v>
                </c:pt>
                <c:pt idx="101">
                  <c:v>1.7973085751053872E-2</c:v>
                </c:pt>
                <c:pt idx="102">
                  <c:v>1.8017063722360633E-2</c:v>
                </c:pt>
                <c:pt idx="103">
                  <c:v>1.7728236228174984E-2</c:v>
                </c:pt>
                <c:pt idx="104">
                  <c:v>1.6899683130878626E-2</c:v>
                </c:pt>
                <c:pt idx="105">
                  <c:v>1.6785528496863541E-2</c:v>
                </c:pt>
                <c:pt idx="106">
                  <c:v>1.2911972708267305E-2</c:v>
                </c:pt>
                <c:pt idx="107">
                  <c:v>1.396324201834442E-2</c:v>
                </c:pt>
                <c:pt idx="108">
                  <c:v>1.4770304675228383E-2</c:v>
                </c:pt>
                <c:pt idx="109">
                  <c:v>1.4836300139248918E-2</c:v>
                </c:pt>
                <c:pt idx="110">
                  <c:v>1.4311442179963624E-2</c:v>
                </c:pt>
                <c:pt idx="111">
                  <c:v>1.3714409267414613E-2</c:v>
                </c:pt>
                <c:pt idx="112">
                  <c:v>1.4062927625627704E-2</c:v>
                </c:pt>
                <c:pt idx="113">
                  <c:v>1.3967850143128846E-2</c:v>
                </c:pt>
                <c:pt idx="114">
                  <c:v>1.513226161676764E-2</c:v>
                </c:pt>
                <c:pt idx="115">
                  <c:v>1.6515024475606085E-2</c:v>
                </c:pt>
                <c:pt idx="116">
                  <c:v>1.6531318838730581E-2</c:v>
                </c:pt>
                <c:pt idx="117">
                  <c:v>1.6447564147780109E-2</c:v>
                </c:pt>
                <c:pt idx="118">
                  <c:v>1.651360950951063E-2</c:v>
                </c:pt>
                <c:pt idx="119">
                  <c:v>1.651580316116371E-2</c:v>
                </c:pt>
                <c:pt idx="120">
                  <c:v>1.6544341943091224E-2</c:v>
                </c:pt>
                <c:pt idx="121">
                  <c:v>1.7300087265338035E-2</c:v>
                </c:pt>
                <c:pt idx="122">
                  <c:v>1.8722662499092942E-2</c:v>
                </c:pt>
                <c:pt idx="123">
                  <c:v>1.8768327618620202E-2</c:v>
                </c:pt>
                <c:pt idx="124">
                  <c:v>1.9903694388063345E-2</c:v>
                </c:pt>
                <c:pt idx="125">
                  <c:v>1.9704346228328489E-2</c:v>
                </c:pt>
                <c:pt idx="126">
                  <c:v>1.9966120782874682E-2</c:v>
                </c:pt>
                <c:pt idx="127">
                  <c:v>1.9562344681392584E-2</c:v>
                </c:pt>
                <c:pt idx="128">
                  <c:v>1.9144515601333751E-2</c:v>
                </c:pt>
                <c:pt idx="129">
                  <c:v>1.9055839145094133E-2</c:v>
                </c:pt>
                <c:pt idx="130">
                  <c:v>1.8764372715630584E-2</c:v>
                </c:pt>
                <c:pt idx="131">
                  <c:v>1.8954626571338295E-2</c:v>
                </c:pt>
                <c:pt idx="132">
                  <c:v>1.9041459833640945E-2</c:v>
                </c:pt>
                <c:pt idx="133">
                  <c:v>1.8708694450418811E-2</c:v>
                </c:pt>
                <c:pt idx="134">
                  <c:v>1.8747712112948609E-2</c:v>
                </c:pt>
                <c:pt idx="135">
                  <c:v>1.7971497526398827E-2</c:v>
                </c:pt>
                <c:pt idx="136">
                  <c:v>1.7784697626266634E-2</c:v>
                </c:pt>
                <c:pt idx="137">
                  <c:v>1.7661350633968759E-2</c:v>
                </c:pt>
                <c:pt idx="138">
                  <c:v>1.7743618013366855E-2</c:v>
                </c:pt>
                <c:pt idx="139">
                  <c:v>1.7398386169968316E-2</c:v>
                </c:pt>
                <c:pt idx="140">
                  <c:v>1.7512274124731497E-2</c:v>
                </c:pt>
                <c:pt idx="141">
                  <c:v>1.6582630881915264E-2</c:v>
                </c:pt>
                <c:pt idx="142">
                  <c:v>1.5186639643718938E-2</c:v>
                </c:pt>
                <c:pt idx="143">
                  <c:v>1.5274497868791469E-2</c:v>
                </c:pt>
                <c:pt idx="144">
                  <c:v>1.5390282846568543E-2</c:v>
                </c:pt>
                <c:pt idx="145">
                  <c:v>1.530474643828404E-2</c:v>
                </c:pt>
                <c:pt idx="146">
                  <c:v>1.5314247211258097E-2</c:v>
                </c:pt>
                <c:pt idx="147">
                  <c:v>1.5324002350287323E-2</c:v>
                </c:pt>
                <c:pt idx="148">
                  <c:v>1.4487702326014078E-2</c:v>
                </c:pt>
                <c:pt idx="149">
                  <c:v>1.3171770544260246E-2</c:v>
                </c:pt>
                <c:pt idx="150">
                  <c:v>1.391670361012058E-2</c:v>
                </c:pt>
                <c:pt idx="151">
                  <c:v>1.2191410099262378E-2</c:v>
                </c:pt>
                <c:pt idx="152">
                  <c:v>1.2192132862039285E-2</c:v>
                </c:pt>
                <c:pt idx="153">
                  <c:v>1.1873859529175856E-2</c:v>
                </c:pt>
                <c:pt idx="154">
                  <c:v>1.2470993707990159E-2</c:v>
                </c:pt>
                <c:pt idx="155">
                  <c:v>1.2312991410050803E-2</c:v>
                </c:pt>
                <c:pt idx="156">
                  <c:v>1.2415043556480652E-2</c:v>
                </c:pt>
                <c:pt idx="157">
                  <c:v>1.2430817559567276E-2</c:v>
                </c:pt>
                <c:pt idx="158">
                  <c:v>1.2789320747027891E-2</c:v>
                </c:pt>
                <c:pt idx="159">
                  <c:v>1.2676203436184908E-2</c:v>
                </c:pt>
                <c:pt idx="160">
                  <c:v>1.2762966632169651E-2</c:v>
                </c:pt>
                <c:pt idx="161">
                  <c:v>1.2857454245064555E-2</c:v>
                </c:pt>
                <c:pt idx="162">
                  <c:v>1.2863191932502118E-2</c:v>
                </c:pt>
                <c:pt idx="163">
                  <c:v>1.2868986822350841E-2</c:v>
                </c:pt>
                <c:pt idx="164">
                  <c:v>1.280857415362531E-2</c:v>
                </c:pt>
                <c:pt idx="165">
                  <c:v>1.2764583683393709E-2</c:v>
                </c:pt>
                <c:pt idx="166">
                  <c:v>1.3465117734441595E-2</c:v>
                </c:pt>
                <c:pt idx="167">
                  <c:v>1.3800073795701771E-2</c:v>
                </c:pt>
                <c:pt idx="168">
                  <c:v>1.3671688072778526E-2</c:v>
                </c:pt>
                <c:pt idx="169">
                  <c:v>1.3528438506361542E-2</c:v>
                </c:pt>
                <c:pt idx="170">
                  <c:v>1.3412601303572835E-2</c:v>
                </c:pt>
                <c:pt idx="171">
                  <c:v>1.3514095332570586E-2</c:v>
                </c:pt>
                <c:pt idx="172">
                  <c:v>1.3492165264509892E-2</c:v>
                </c:pt>
                <c:pt idx="173">
                  <c:v>1.3485406709410813E-2</c:v>
                </c:pt>
                <c:pt idx="174">
                  <c:v>1.3491573493899463E-2</c:v>
                </c:pt>
                <c:pt idx="175">
                  <c:v>1.4248451715598263E-2</c:v>
                </c:pt>
                <c:pt idx="176">
                  <c:v>1.354368236623613E-2</c:v>
                </c:pt>
                <c:pt idx="177">
                  <c:v>1.2410796092660822E-2</c:v>
                </c:pt>
                <c:pt idx="178">
                  <c:v>1.2880013711157691E-2</c:v>
                </c:pt>
                <c:pt idx="179">
                  <c:v>1.2885093329423943E-2</c:v>
                </c:pt>
                <c:pt idx="180">
                  <c:v>1.3182728528155125E-2</c:v>
                </c:pt>
                <c:pt idx="181">
                  <c:v>1.2470175181407047E-2</c:v>
                </c:pt>
                <c:pt idx="182">
                  <c:v>1.3120895588544373E-2</c:v>
                </c:pt>
                <c:pt idx="183">
                  <c:v>1.304492893818574E-2</c:v>
                </c:pt>
                <c:pt idx="184">
                  <c:v>1.3784425531437638E-2</c:v>
                </c:pt>
                <c:pt idx="185">
                  <c:v>1.3428224147855375E-2</c:v>
                </c:pt>
                <c:pt idx="186">
                  <c:v>1.3486021094701555E-2</c:v>
                </c:pt>
                <c:pt idx="187">
                  <c:v>1.3449811708545553E-2</c:v>
                </c:pt>
                <c:pt idx="188">
                  <c:v>1.2154077123499115E-2</c:v>
                </c:pt>
                <c:pt idx="189">
                  <c:v>1.2993336838441337E-2</c:v>
                </c:pt>
                <c:pt idx="190">
                  <c:v>1.3154535163707196E-2</c:v>
                </c:pt>
                <c:pt idx="191">
                  <c:v>1.3095756610255867E-2</c:v>
                </c:pt>
                <c:pt idx="192">
                  <c:v>1.4366227120543416E-2</c:v>
                </c:pt>
                <c:pt idx="193">
                  <c:v>1.3910636971736555E-2</c:v>
                </c:pt>
                <c:pt idx="194">
                  <c:v>1.3414022602897041E-2</c:v>
                </c:pt>
                <c:pt idx="195">
                  <c:v>1.3768653741444184E-2</c:v>
                </c:pt>
                <c:pt idx="196">
                  <c:v>1.3926188281873933E-2</c:v>
                </c:pt>
                <c:pt idx="197">
                  <c:v>1.4327611755780893E-2</c:v>
                </c:pt>
                <c:pt idx="198">
                  <c:v>1.4183118439771315E-2</c:v>
                </c:pt>
                <c:pt idx="199">
                  <c:v>1.4545171848387309E-2</c:v>
                </c:pt>
                <c:pt idx="200">
                  <c:v>1.4761473208930592E-2</c:v>
                </c:pt>
                <c:pt idx="201">
                  <c:v>1.5552123531083538E-2</c:v>
                </c:pt>
                <c:pt idx="202">
                  <c:v>1.5352828278258969E-2</c:v>
                </c:pt>
                <c:pt idx="203">
                  <c:v>1.5548142552199974E-2</c:v>
                </c:pt>
                <c:pt idx="204">
                  <c:v>1.5567077110714186E-2</c:v>
                </c:pt>
                <c:pt idx="205">
                  <c:v>1.5228414550680811E-2</c:v>
                </c:pt>
                <c:pt idx="206">
                  <c:v>1.5151898845057509E-2</c:v>
                </c:pt>
                <c:pt idx="207">
                  <c:v>1.5182503195073783E-2</c:v>
                </c:pt>
                <c:pt idx="208">
                  <c:v>1.5067267726257588E-2</c:v>
                </c:pt>
                <c:pt idx="209">
                  <c:v>1.4582221017715028E-2</c:v>
                </c:pt>
                <c:pt idx="210">
                  <c:v>1.4582780711875944E-2</c:v>
                </c:pt>
                <c:pt idx="211">
                  <c:v>1.3845405049524603E-2</c:v>
                </c:pt>
                <c:pt idx="212">
                  <c:v>1.3492863208283501E-2</c:v>
                </c:pt>
                <c:pt idx="213">
                  <c:v>1.3509548779521045E-2</c:v>
                </c:pt>
                <c:pt idx="214">
                  <c:v>1.345647556730919E-2</c:v>
                </c:pt>
                <c:pt idx="215">
                  <c:v>1.3440742328351001E-2</c:v>
                </c:pt>
                <c:pt idx="216">
                  <c:v>1.4955687213307787E-2</c:v>
                </c:pt>
                <c:pt idx="217">
                  <c:v>1.5586965246436183E-2</c:v>
                </c:pt>
                <c:pt idx="218">
                  <c:v>1.5557827902513394E-2</c:v>
                </c:pt>
                <c:pt idx="219">
                  <c:v>1.4445016620705057E-2</c:v>
                </c:pt>
                <c:pt idx="220">
                  <c:v>1.4206199956455145E-2</c:v>
                </c:pt>
                <c:pt idx="221">
                  <c:v>1.4199064001883853E-2</c:v>
                </c:pt>
                <c:pt idx="222">
                  <c:v>1.4889300747166883E-2</c:v>
                </c:pt>
                <c:pt idx="223">
                  <c:v>1.5200967858387336E-2</c:v>
                </c:pt>
                <c:pt idx="224">
                  <c:v>1.6087855659130443E-2</c:v>
                </c:pt>
                <c:pt idx="225">
                  <c:v>1.6061086872232063E-2</c:v>
                </c:pt>
                <c:pt idx="226">
                  <c:v>1.6238452964234127E-2</c:v>
                </c:pt>
                <c:pt idx="227">
                  <c:v>1.6008729355029561E-2</c:v>
                </c:pt>
                <c:pt idx="228">
                  <c:v>1.6061502908460416E-2</c:v>
                </c:pt>
                <c:pt idx="229">
                  <c:v>1.5727341854767225E-2</c:v>
                </c:pt>
                <c:pt idx="230">
                  <c:v>1.5824639391549006E-2</c:v>
                </c:pt>
                <c:pt idx="231">
                  <c:v>1.5840822699155842E-2</c:v>
                </c:pt>
                <c:pt idx="232">
                  <c:v>1.6130241081009036E-2</c:v>
                </c:pt>
                <c:pt idx="233">
                  <c:v>1.6539893186425295E-2</c:v>
                </c:pt>
                <c:pt idx="234">
                  <c:v>1.6192359722479888E-2</c:v>
                </c:pt>
                <c:pt idx="235">
                  <c:v>1.625708675106986E-2</c:v>
                </c:pt>
                <c:pt idx="236">
                  <c:v>1.6259087553636128E-2</c:v>
                </c:pt>
                <c:pt idx="237">
                  <c:v>1.6320406936874459E-2</c:v>
                </c:pt>
                <c:pt idx="238">
                  <c:v>1.6320453891904844E-2</c:v>
                </c:pt>
                <c:pt idx="239">
                  <c:v>1.6529494623321182E-2</c:v>
                </c:pt>
                <c:pt idx="240">
                  <c:v>1.6459374841557489E-2</c:v>
                </c:pt>
                <c:pt idx="241">
                  <c:v>1.6420520833577455E-2</c:v>
                </c:pt>
                <c:pt idx="242">
                  <c:v>1.6507566034078932E-2</c:v>
                </c:pt>
                <c:pt idx="243">
                  <c:v>1.4600394295610369E-2</c:v>
                </c:pt>
                <c:pt idx="244">
                  <c:v>1.4057408758366781E-2</c:v>
                </c:pt>
                <c:pt idx="245">
                  <c:v>1.4079887803112177E-2</c:v>
                </c:pt>
                <c:pt idx="246">
                  <c:v>1.5518400115462861E-2</c:v>
                </c:pt>
                <c:pt idx="247">
                  <c:v>1.6897759286949848E-2</c:v>
                </c:pt>
                <c:pt idx="248">
                  <c:v>1.7142505767815838E-2</c:v>
                </c:pt>
                <c:pt idx="249">
                  <c:v>1.7907873907989008E-2</c:v>
                </c:pt>
                <c:pt idx="250">
                  <c:v>1.7843620771246675E-2</c:v>
                </c:pt>
                <c:pt idx="251">
                  <c:v>1.7865324104453087E-2</c:v>
                </c:pt>
                <c:pt idx="252">
                  <c:v>1.8179214001250128E-2</c:v>
                </c:pt>
                <c:pt idx="253">
                  <c:v>1.7896460637317965E-2</c:v>
                </c:pt>
                <c:pt idx="254">
                  <c:v>1.8354610529973361E-2</c:v>
                </c:pt>
                <c:pt idx="255">
                  <c:v>1.7866812679958398E-2</c:v>
                </c:pt>
                <c:pt idx="256">
                  <c:v>1.7747005905651109E-2</c:v>
                </c:pt>
                <c:pt idx="257">
                  <c:v>1.7567949796578781E-2</c:v>
                </c:pt>
                <c:pt idx="258">
                  <c:v>1.8063699046780377E-2</c:v>
                </c:pt>
                <c:pt idx="259">
                  <c:v>1.7761813118024741E-2</c:v>
                </c:pt>
                <c:pt idx="260">
                  <c:v>1.7294260427928008E-2</c:v>
                </c:pt>
                <c:pt idx="261">
                  <c:v>1.727324575922707E-2</c:v>
                </c:pt>
                <c:pt idx="262">
                  <c:v>1.7377585476647115E-2</c:v>
                </c:pt>
                <c:pt idx="263">
                  <c:v>1.7339609728558664E-2</c:v>
                </c:pt>
                <c:pt idx="264">
                  <c:v>1.7670388888926448E-2</c:v>
                </c:pt>
                <c:pt idx="265">
                  <c:v>1.7670230767642976E-2</c:v>
                </c:pt>
                <c:pt idx="266">
                  <c:v>1.7744610069072991E-2</c:v>
                </c:pt>
                <c:pt idx="267">
                  <c:v>1.779981813219992E-2</c:v>
                </c:pt>
                <c:pt idx="268">
                  <c:v>1.7964707885946601E-2</c:v>
                </c:pt>
                <c:pt idx="269">
                  <c:v>1.7951448145965599E-2</c:v>
                </c:pt>
                <c:pt idx="270">
                  <c:v>1.8839426476058272E-2</c:v>
                </c:pt>
                <c:pt idx="271">
                  <c:v>1.973666007960603E-2</c:v>
                </c:pt>
                <c:pt idx="272">
                  <c:v>1.9674516370680691E-2</c:v>
                </c:pt>
                <c:pt idx="273">
                  <c:v>2.3135129251703312E-2</c:v>
                </c:pt>
                <c:pt idx="274">
                  <c:v>2.4241178822713472E-2</c:v>
                </c:pt>
                <c:pt idx="275">
                  <c:v>2.5320394303394916E-2</c:v>
                </c:pt>
                <c:pt idx="276">
                  <c:v>2.3856337280677774E-2</c:v>
                </c:pt>
                <c:pt idx="277">
                  <c:v>2.427946027497048E-2</c:v>
                </c:pt>
                <c:pt idx="278">
                  <c:v>2.453414898623572E-2</c:v>
                </c:pt>
                <c:pt idx="279">
                  <c:v>2.4435277743839943E-2</c:v>
                </c:pt>
                <c:pt idx="280">
                  <c:v>2.6450075249486688E-2</c:v>
                </c:pt>
                <c:pt idx="281">
                  <c:v>2.6120889780242594E-2</c:v>
                </c:pt>
                <c:pt idx="282">
                  <c:v>2.606017344747277E-2</c:v>
                </c:pt>
                <c:pt idx="283">
                  <c:v>2.9565494725707353E-2</c:v>
                </c:pt>
                <c:pt idx="284">
                  <c:v>3.0861543392851642E-2</c:v>
                </c:pt>
                <c:pt idx="285">
                  <c:v>3.1044986699394761E-2</c:v>
                </c:pt>
                <c:pt idx="286">
                  <c:v>3.1083485612875713E-2</c:v>
                </c:pt>
                <c:pt idx="287">
                  <c:v>3.2122367312614905E-2</c:v>
                </c:pt>
                <c:pt idx="288">
                  <c:v>3.37980012206721E-2</c:v>
                </c:pt>
                <c:pt idx="289">
                  <c:v>3.4027215589133158E-2</c:v>
                </c:pt>
                <c:pt idx="290">
                  <c:v>3.7158883694419186E-2</c:v>
                </c:pt>
                <c:pt idx="291">
                  <c:v>3.7746389097040936E-2</c:v>
                </c:pt>
                <c:pt idx="292">
                  <c:v>3.7976236940176121E-2</c:v>
                </c:pt>
                <c:pt idx="293">
                  <c:v>3.7992868999089054E-2</c:v>
                </c:pt>
                <c:pt idx="294">
                  <c:v>3.7942674439014459E-2</c:v>
                </c:pt>
                <c:pt idx="295">
                  <c:v>3.9406245364757314E-2</c:v>
                </c:pt>
                <c:pt idx="296">
                  <c:v>3.9396267808754049E-2</c:v>
                </c:pt>
                <c:pt idx="297">
                  <c:v>3.8713073976638306E-2</c:v>
                </c:pt>
                <c:pt idx="298">
                  <c:v>3.8569959488410466E-2</c:v>
                </c:pt>
                <c:pt idx="299">
                  <c:v>3.8762624845989503E-2</c:v>
                </c:pt>
                <c:pt idx="300">
                  <c:v>3.5693623297070237E-2</c:v>
                </c:pt>
                <c:pt idx="301">
                  <c:v>3.468032570833042E-2</c:v>
                </c:pt>
                <c:pt idx="302">
                  <c:v>3.3959320623534094E-2</c:v>
                </c:pt>
                <c:pt idx="303">
                  <c:v>3.4044389629792303E-2</c:v>
                </c:pt>
                <c:pt idx="304">
                  <c:v>3.4039302889792601E-2</c:v>
                </c:pt>
                <c:pt idx="305">
                  <c:v>3.3403953200690707E-2</c:v>
                </c:pt>
                <c:pt idx="306">
                  <c:v>3.3350354531595378E-2</c:v>
                </c:pt>
                <c:pt idx="307">
                  <c:v>3.1139938278882152E-2</c:v>
                </c:pt>
                <c:pt idx="308">
                  <c:v>3.0844193550027696E-2</c:v>
                </c:pt>
                <c:pt idx="309">
                  <c:v>3.1433829250468025E-2</c:v>
                </c:pt>
                <c:pt idx="310">
                  <c:v>2.9144900488043388E-2</c:v>
                </c:pt>
                <c:pt idx="311">
                  <c:v>2.7056350290368462E-2</c:v>
                </c:pt>
                <c:pt idx="312">
                  <c:v>2.6953945178038684E-2</c:v>
                </c:pt>
                <c:pt idx="313">
                  <c:v>2.7007590894518419E-2</c:v>
                </c:pt>
                <c:pt idx="314">
                  <c:v>2.5011028954813785E-2</c:v>
                </c:pt>
                <c:pt idx="315">
                  <c:v>2.3858810965395619E-2</c:v>
                </c:pt>
                <c:pt idx="316">
                  <c:v>2.4456481742023382E-2</c:v>
                </c:pt>
                <c:pt idx="317">
                  <c:v>1.9985714139825E-2</c:v>
                </c:pt>
                <c:pt idx="318">
                  <c:v>1.8501553226374721E-2</c:v>
                </c:pt>
                <c:pt idx="319">
                  <c:v>1.8352411119117323E-2</c:v>
                </c:pt>
                <c:pt idx="320">
                  <c:v>1.7896475445596791E-2</c:v>
                </c:pt>
                <c:pt idx="321">
                  <c:v>1.7896494034460489E-2</c:v>
                </c:pt>
                <c:pt idx="322">
                  <c:v>1.4406200599879657E-2</c:v>
                </c:pt>
                <c:pt idx="323">
                  <c:v>1.4396016103574315E-2</c:v>
                </c:pt>
                <c:pt idx="324">
                  <c:v>1.4654153573715203E-2</c:v>
                </c:pt>
                <c:pt idx="325">
                  <c:v>1.4792744736110284E-2</c:v>
                </c:pt>
                <c:pt idx="326">
                  <c:v>1.3995468954629593E-2</c:v>
                </c:pt>
                <c:pt idx="327">
                  <c:v>1.4003268470453379E-2</c:v>
                </c:pt>
                <c:pt idx="328">
                  <c:v>1.4638367383937999E-2</c:v>
                </c:pt>
                <c:pt idx="329">
                  <c:v>1.5530454925188947E-2</c:v>
                </c:pt>
                <c:pt idx="330">
                  <c:v>1.4863645221692794E-2</c:v>
                </c:pt>
                <c:pt idx="331">
                  <c:v>1.4536912951885771E-2</c:v>
                </c:pt>
                <c:pt idx="332">
                  <c:v>1.4332675871388412E-2</c:v>
                </c:pt>
                <c:pt idx="333">
                  <c:v>1.4166278823757223E-2</c:v>
                </c:pt>
                <c:pt idx="334">
                  <c:v>1.4161223935654955E-2</c:v>
                </c:pt>
                <c:pt idx="335">
                  <c:v>1.4333066111136328E-2</c:v>
                </c:pt>
                <c:pt idx="336">
                  <c:v>1.3795905625606409E-2</c:v>
                </c:pt>
                <c:pt idx="337">
                  <c:v>1.3202743847735777E-2</c:v>
                </c:pt>
                <c:pt idx="338">
                  <c:v>1.3709772073447217E-2</c:v>
                </c:pt>
                <c:pt idx="339">
                  <c:v>1.4075452245761896E-2</c:v>
                </c:pt>
                <c:pt idx="340">
                  <c:v>1.3662751608571829E-2</c:v>
                </c:pt>
                <c:pt idx="341">
                  <c:v>1.6550730194940293E-2</c:v>
                </c:pt>
                <c:pt idx="342">
                  <c:v>1.6565524415610003E-2</c:v>
                </c:pt>
                <c:pt idx="343">
                  <c:v>1.6013063360324188E-2</c:v>
                </c:pt>
                <c:pt idx="344">
                  <c:v>1.6744267396012404E-2</c:v>
                </c:pt>
                <c:pt idx="345">
                  <c:v>1.6814350065280839E-2</c:v>
                </c:pt>
                <c:pt idx="346">
                  <c:v>1.8473759347234497E-2</c:v>
                </c:pt>
                <c:pt idx="347">
                  <c:v>2.1172245999733528E-2</c:v>
                </c:pt>
                <c:pt idx="348">
                  <c:v>2.296952830319748E-2</c:v>
                </c:pt>
                <c:pt idx="349">
                  <c:v>2.3319455754614866E-2</c:v>
                </c:pt>
                <c:pt idx="350">
                  <c:v>2.370302754700598E-2</c:v>
                </c:pt>
                <c:pt idx="351">
                  <c:v>2.4128806104316707E-2</c:v>
                </c:pt>
                <c:pt idx="352">
                  <c:v>2.3624796466101498E-2</c:v>
                </c:pt>
                <c:pt idx="353">
                  <c:v>2.5384392884632411E-2</c:v>
                </c:pt>
                <c:pt idx="354">
                  <c:v>2.5447068050492516E-2</c:v>
                </c:pt>
                <c:pt idx="355">
                  <c:v>2.7567479644789058E-2</c:v>
                </c:pt>
                <c:pt idx="356">
                  <c:v>2.7281243066742501E-2</c:v>
                </c:pt>
                <c:pt idx="357">
                  <c:v>2.7595821573678778E-2</c:v>
                </c:pt>
                <c:pt idx="358">
                  <c:v>2.756802691147504E-2</c:v>
                </c:pt>
                <c:pt idx="359">
                  <c:v>2.7632827027340417E-2</c:v>
                </c:pt>
                <c:pt idx="360">
                  <c:v>2.7471642664830855E-2</c:v>
                </c:pt>
                <c:pt idx="361">
                  <c:v>2.7523913352357054E-2</c:v>
                </c:pt>
                <c:pt idx="362">
                  <c:v>2.7292881394761076E-2</c:v>
                </c:pt>
                <c:pt idx="363">
                  <c:v>2.7248055180995327E-2</c:v>
                </c:pt>
                <c:pt idx="364">
                  <c:v>2.7807951229097492E-2</c:v>
                </c:pt>
                <c:pt idx="365">
                  <c:v>2.6809415633977058E-2</c:v>
                </c:pt>
                <c:pt idx="366">
                  <c:v>2.7352768251126924E-2</c:v>
                </c:pt>
                <c:pt idx="367">
                  <c:v>2.744610741262285E-2</c:v>
                </c:pt>
                <c:pt idx="368">
                  <c:v>2.6258957598317721E-2</c:v>
                </c:pt>
                <c:pt idx="369">
                  <c:v>2.6393452912910467E-2</c:v>
                </c:pt>
                <c:pt idx="370">
                  <c:v>2.7438244396193988E-2</c:v>
                </c:pt>
                <c:pt idx="371">
                  <c:v>2.6587626286633102E-2</c:v>
                </c:pt>
                <c:pt idx="372">
                  <c:v>2.7102099168257128E-2</c:v>
                </c:pt>
                <c:pt idx="373">
                  <c:v>2.5323667315440002E-2</c:v>
                </c:pt>
                <c:pt idx="374">
                  <c:v>2.4196916116214412E-2</c:v>
                </c:pt>
                <c:pt idx="375">
                  <c:v>2.2868638803163442E-2</c:v>
                </c:pt>
                <c:pt idx="376">
                  <c:v>2.2337073712836688E-2</c:v>
                </c:pt>
                <c:pt idx="377">
                  <c:v>2.1828846473215046E-2</c:v>
                </c:pt>
                <c:pt idx="378">
                  <c:v>2.1503317375454984E-2</c:v>
                </c:pt>
                <c:pt idx="379">
                  <c:v>2.1498706819730973E-2</c:v>
                </c:pt>
                <c:pt idx="380">
                  <c:v>1.9816481824530739E-2</c:v>
                </c:pt>
                <c:pt idx="381">
                  <c:v>2.0701443915064052E-2</c:v>
                </c:pt>
                <c:pt idx="382">
                  <c:v>1.92149118784E-2</c:v>
                </c:pt>
                <c:pt idx="383">
                  <c:v>1.8577896581494058E-2</c:v>
                </c:pt>
                <c:pt idx="384">
                  <c:v>1.8417667095652224E-2</c:v>
                </c:pt>
                <c:pt idx="385">
                  <c:v>1.9861623848096029E-2</c:v>
                </c:pt>
                <c:pt idx="386">
                  <c:v>2.0296072743705509E-2</c:v>
                </c:pt>
                <c:pt idx="387">
                  <c:v>2.0830658635838439E-2</c:v>
                </c:pt>
                <c:pt idx="388">
                  <c:v>2.1251954788053928E-2</c:v>
                </c:pt>
                <c:pt idx="389">
                  <c:v>2.1492681405327414E-2</c:v>
                </c:pt>
                <c:pt idx="390">
                  <c:v>2.1578182111179133E-2</c:v>
                </c:pt>
                <c:pt idx="391">
                  <c:v>2.0971642442867068E-2</c:v>
                </c:pt>
                <c:pt idx="392">
                  <c:v>2.1479309498210419E-2</c:v>
                </c:pt>
                <c:pt idx="393">
                  <c:v>2.1085252992533658E-2</c:v>
                </c:pt>
                <c:pt idx="394">
                  <c:v>2.1228706066658914E-2</c:v>
                </c:pt>
                <c:pt idx="395">
                  <c:v>2.1183145329633522E-2</c:v>
                </c:pt>
                <c:pt idx="396">
                  <c:v>2.1805383976847094E-2</c:v>
                </c:pt>
                <c:pt idx="397">
                  <c:v>2.3401919374743303E-2</c:v>
                </c:pt>
                <c:pt idx="398">
                  <c:v>2.3683681365516584E-2</c:v>
                </c:pt>
                <c:pt idx="399">
                  <c:v>2.4482325905288899E-2</c:v>
                </c:pt>
                <c:pt idx="400">
                  <c:v>2.4269295825426696E-2</c:v>
                </c:pt>
                <c:pt idx="401">
                  <c:v>2.4980520769395404E-2</c:v>
                </c:pt>
                <c:pt idx="402">
                  <c:v>2.4925439323631417E-2</c:v>
                </c:pt>
                <c:pt idx="403">
                  <c:v>2.4976451953148116E-2</c:v>
                </c:pt>
                <c:pt idx="404">
                  <c:v>2.5795349799983477E-2</c:v>
                </c:pt>
                <c:pt idx="405">
                  <c:v>2.5732686702630056E-2</c:v>
                </c:pt>
                <c:pt idx="406">
                  <c:v>2.733010081078625E-2</c:v>
                </c:pt>
                <c:pt idx="407">
                  <c:v>2.8460808835408927E-2</c:v>
                </c:pt>
                <c:pt idx="408">
                  <c:v>2.8040297481474064E-2</c:v>
                </c:pt>
                <c:pt idx="409">
                  <c:v>2.6507193708891034E-2</c:v>
                </c:pt>
                <c:pt idx="410">
                  <c:v>2.6347084869305985E-2</c:v>
                </c:pt>
                <c:pt idx="411">
                  <c:v>2.63814658622969E-2</c:v>
                </c:pt>
                <c:pt idx="412">
                  <c:v>2.6120200549085763E-2</c:v>
                </c:pt>
                <c:pt idx="413">
                  <c:v>2.6553512874991324E-2</c:v>
                </c:pt>
                <c:pt idx="414">
                  <c:v>2.5789076251237376E-2</c:v>
                </c:pt>
                <c:pt idx="415">
                  <c:v>3.2326654625095368E-2</c:v>
                </c:pt>
              </c:numCache>
            </c:numRef>
          </c:val>
          <c:smooth val="0"/>
        </c:ser>
        <c:dLbls>
          <c:showLegendKey val="0"/>
          <c:showVal val="0"/>
          <c:showCatName val="0"/>
          <c:showSerName val="0"/>
          <c:showPercent val="0"/>
          <c:showBubbleSize val="0"/>
        </c:dLbls>
        <c:marker val="1"/>
        <c:smooth val="0"/>
        <c:axId val="274998960"/>
        <c:axId val="274998400"/>
      </c:lineChart>
      <c:dateAx>
        <c:axId val="274997280"/>
        <c:scaling>
          <c:orientation val="minMax"/>
        </c:scaling>
        <c:delete val="0"/>
        <c:axPos val="b"/>
        <c:numFmt formatCode="mmm\-yy"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997840"/>
        <c:crosses val="autoZero"/>
        <c:auto val="1"/>
        <c:lblOffset val="100"/>
        <c:baseTimeUnit val="days"/>
      </c:dateAx>
      <c:valAx>
        <c:axId val="27499784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a:t>
                </a:r>
                <a:r>
                  <a:rPr lang="en-US" baseline="0" dirty="0" smtClean="0"/>
                  <a:t> value S&amp;P 500</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997280"/>
        <c:crosses val="autoZero"/>
        <c:crossBetween val="between"/>
      </c:valAx>
      <c:valAx>
        <c:axId val="274998400"/>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Std.</a:t>
                </a:r>
                <a:r>
                  <a:rPr lang="en-US" baseline="0" dirty="0" smtClean="0"/>
                  <a:t> </a:t>
                </a:r>
                <a:r>
                  <a:rPr lang="en-US" dirty="0" smtClean="0"/>
                  <a:t>Deviation</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998960"/>
        <c:crosses val="max"/>
        <c:crossBetween val="between"/>
      </c:valAx>
      <c:dateAx>
        <c:axId val="274998960"/>
        <c:scaling>
          <c:orientation val="minMax"/>
        </c:scaling>
        <c:delete val="1"/>
        <c:axPos val="b"/>
        <c:numFmt formatCode="m/d/yyyy" sourceLinked="1"/>
        <c:majorTickMark val="out"/>
        <c:minorTickMark val="none"/>
        <c:tickLblPos val="nextTo"/>
        <c:crossAx val="274998400"/>
        <c:crosses val="autoZero"/>
        <c:auto val="1"/>
        <c:lblOffset val="100"/>
        <c:baseTimeUnit val="days"/>
      </c:dateAx>
      <c:spPr>
        <a:noFill/>
        <a:ln>
          <a:noFill/>
        </a:ln>
        <a:effectLst/>
      </c:spPr>
    </c:plotArea>
    <c:legend>
      <c:legendPos val="r"/>
      <c:layout>
        <c:manualLayout>
          <c:xMode val="edge"/>
          <c:yMode val="edge"/>
          <c:x val="0.18099616118387682"/>
          <c:y val="0.73946733724240332"/>
          <c:w val="0.21186112395455475"/>
          <c:h val="0.12040362636751438"/>
        </c:manualLayout>
      </c:layout>
      <c:overlay val="1"/>
      <c:spPr>
        <a:no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dirty="0" smtClean="0"/>
              <a:t>Current Allocation</a:t>
            </a:r>
            <a:endParaRPr lang="en-US" b="1" u="sng"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'DisplayList (4)'!$Z$3</c:f>
              <c:strCache>
                <c:ptCount val="1"/>
                <c:pt idx="0">
                  <c:v>Weight</c:v>
                </c:pt>
              </c:strCache>
            </c:strRef>
          </c:tx>
          <c:spPr>
            <a:solidFill>
              <a:schemeClr val="accent1"/>
            </a:solidFill>
            <a:ln>
              <a:noFill/>
            </a:ln>
            <a:effectLst/>
          </c:spPr>
          <c:invertIfNegative val="0"/>
          <c:cat>
            <c:strRef>
              <c:f>'DisplayList (4)'!$Y$4:$Y$13</c:f>
              <c:strCache>
                <c:ptCount val="10"/>
                <c:pt idx="0">
                  <c:v>Technology</c:v>
                </c:pt>
                <c:pt idx="1">
                  <c:v>Industrials</c:v>
                </c:pt>
                <c:pt idx="2">
                  <c:v>Financials</c:v>
                </c:pt>
                <c:pt idx="3">
                  <c:v>Telecom</c:v>
                </c:pt>
                <c:pt idx="4">
                  <c:v>Consumer Staples</c:v>
                </c:pt>
                <c:pt idx="5">
                  <c:v>Materials</c:v>
                </c:pt>
                <c:pt idx="6">
                  <c:v>Healthcare</c:v>
                </c:pt>
                <c:pt idx="7">
                  <c:v>Energy</c:v>
                </c:pt>
                <c:pt idx="8">
                  <c:v>Consumer Disc.</c:v>
                </c:pt>
                <c:pt idx="9">
                  <c:v>Utilities</c:v>
                </c:pt>
              </c:strCache>
            </c:strRef>
          </c:cat>
          <c:val>
            <c:numRef>
              <c:f>'DisplayList (4)'!$Z$4:$Z$13</c:f>
              <c:numCache>
                <c:formatCode>0.00%_);[Red]\(0.00%\)\ ;"-"_);@_)</c:formatCode>
                <c:ptCount val="10"/>
                <c:pt idx="0">
                  <c:v>0.16879933548328113</c:v>
                </c:pt>
                <c:pt idx="1">
                  <c:v>0.15387416056206513</c:v>
                </c:pt>
                <c:pt idx="2">
                  <c:v>0.14384716771281197</c:v>
                </c:pt>
                <c:pt idx="3">
                  <c:v>0.13460595200223155</c:v>
                </c:pt>
                <c:pt idx="4">
                  <c:v>0.11505421222836026</c:v>
                </c:pt>
                <c:pt idx="5">
                  <c:v>0.10118391770293374</c:v>
                </c:pt>
                <c:pt idx="6">
                  <c:v>0.10152281073652045</c:v>
                </c:pt>
                <c:pt idx="7">
                  <c:v>4.6858069181944143E-2</c:v>
                </c:pt>
                <c:pt idx="8">
                  <c:v>3.4254374389851822E-2</c:v>
                </c:pt>
                <c:pt idx="9" formatCode="0%">
                  <c:v>0</c:v>
                </c:pt>
              </c:numCache>
            </c:numRef>
          </c:val>
        </c:ser>
        <c:dLbls>
          <c:showLegendKey val="0"/>
          <c:showVal val="0"/>
          <c:showCatName val="0"/>
          <c:showSerName val="0"/>
          <c:showPercent val="0"/>
          <c:showBubbleSize val="0"/>
        </c:dLbls>
        <c:gapWidth val="219"/>
        <c:overlap val="-27"/>
        <c:axId val="279699328"/>
        <c:axId val="279702688"/>
      </c:barChart>
      <c:catAx>
        <c:axId val="27969932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9702688"/>
        <c:crosses val="autoZero"/>
        <c:auto val="1"/>
        <c:lblAlgn val="ctr"/>
        <c:lblOffset val="100"/>
        <c:noMultiLvlLbl val="0"/>
      </c:catAx>
      <c:valAx>
        <c:axId val="279702688"/>
        <c:scaling>
          <c:orientation val="minMax"/>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796993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1"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dirty="0" smtClean="0"/>
              <a:t>Target Allocation </a:t>
            </a:r>
            <a:endParaRPr lang="en-US" b="1" u="sng"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Optimal!$F$3</c:f>
              <c:strCache>
                <c:ptCount val="1"/>
                <c:pt idx="0">
                  <c:v>Target</c:v>
                </c:pt>
              </c:strCache>
            </c:strRef>
          </c:tx>
          <c:spPr>
            <a:solidFill>
              <a:schemeClr val="accent1"/>
            </a:solidFill>
            <a:ln>
              <a:noFill/>
            </a:ln>
            <a:effectLst/>
          </c:spPr>
          <c:invertIfNegative val="0"/>
          <c:dLbls>
            <c:dLbl>
              <c:idx val="0"/>
              <c:layout/>
              <c:tx>
                <c:rich>
                  <a:bodyPr rot="0" spcFirstLastPara="1" vertOverflow="ellipsis" vert="horz" wrap="square" lIns="38100" tIns="19050" rIns="38100" bIns="19050" anchor="ctr" anchorCtr="1">
                    <a:spAutoFit/>
                  </a:bodyPr>
                  <a:lstStyle/>
                  <a:p>
                    <a:pPr>
                      <a:defRPr sz="900" b="0" i="0" u="none" strike="noStrike" kern="1200" baseline="0">
                        <a:solidFill>
                          <a:srgbClr val="00B050"/>
                        </a:solidFill>
                        <a:latin typeface="+mn-lt"/>
                        <a:ea typeface="+mn-ea"/>
                        <a:cs typeface="+mn-cs"/>
                      </a:defRPr>
                    </a:pPr>
                    <a:r>
                      <a:rPr lang="en-US" smtClean="0">
                        <a:solidFill>
                          <a:srgbClr val="00B050"/>
                        </a:solidFill>
                      </a:rPr>
                      <a:t>3.12%</a:t>
                    </a:r>
                    <a:endParaRPr lang="en-US" dirty="0">
                      <a:solidFill>
                        <a:srgbClr val="00B050"/>
                      </a:solidFill>
                    </a:endParaRPr>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B05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smtClean="0">
                        <a:solidFill>
                          <a:srgbClr val="FF0000"/>
                        </a:solidFill>
                      </a:rPr>
                      <a:t>-9.39%</a:t>
                    </a:r>
                    <a:endParaRPr lang="en-US" dirty="0">
                      <a:solidFill>
                        <a:srgbClr val="FF0000"/>
                      </a:solidFill>
                    </a:endParaRPr>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smtClean="0">
                        <a:solidFill>
                          <a:srgbClr val="FF0000"/>
                        </a:solidFill>
                      </a:rPr>
                      <a:t>-7.38%</a:t>
                    </a:r>
                    <a:endParaRPr lang="en-US" dirty="0">
                      <a:solidFill>
                        <a:srgbClr val="FF0000"/>
                      </a:solidFill>
                    </a:endParaRPr>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smtClean="0">
                        <a:solidFill>
                          <a:srgbClr val="FF0000"/>
                        </a:solidFill>
                      </a:rPr>
                      <a:t>-3.96%</a:t>
                    </a:r>
                    <a:endParaRPr lang="en-US" dirty="0">
                      <a:solidFill>
                        <a:srgbClr val="FF0000"/>
                      </a:solidFill>
                    </a:endParaRPr>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mtClean="0">
                        <a:solidFill>
                          <a:srgbClr val="00B050"/>
                        </a:solidFill>
                      </a:rPr>
                      <a:t>1.49%</a:t>
                    </a:r>
                    <a:endParaRPr lang="en-US" dirty="0">
                      <a:solidFill>
                        <a:srgbClr val="00B050"/>
                      </a:solidFill>
                    </a:endParaRPr>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tx>
                <c:rich>
                  <a:bodyPr/>
                  <a:lstStyle/>
                  <a:p>
                    <a:r>
                      <a:rPr lang="en-US" smtClean="0">
                        <a:solidFill>
                          <a:srgbClr val="FF0000"/>
                        </a:solidFill>
                      </a:rPr>
                      <a:t>-5.12%</a:t>
                    </a:r>
                    <a:endParaRPr lang="en-US" dirty="0">
                      <a:solidFill>
                        <a:srgbClr val="FF0000"/>
                      </a:solidFill>
                    </a:endParaRPr>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mtClean="0">
                        <a:solidFill>
                          <a:srgbClr val="00B050"/>
                        </a:solidFill>
                      </a:rPr>
                      <a:t>6.85%</a:t>
                    </a:r>
                    <a:endParaRPr lang="en-US" dirty="0">
                      <a:solidFill>
                        <a:srgbClr val="00B050"/>
                      </a:solidFill>
                    </a:endParaRPr>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rot="0" spcFirstLastPara="1" vertOverflow="ellipsis" vert="horz" wrap="square" lIns="38100" tIns="19050" rIns="38100" bIns="19050" anchor="ctr" anchorCtr="1">
                    <a:spAutoFit/>
                  </a:bodyPr>
                  <a:lstStyle/>
                  <a:p>
                    <a:pPr>
                      <a:defRPr sz="900" b="0" i="0" u="none" strike="noStrike" kern="1200" baseline="0">
                        <a:solidFill>
                          <a:srgbClr val="FF0000"/>
                        </a:solidFill>
                        <a:latin typeface="+mn-lt"/>
                        <a:ea typeface="+mn-ea"/>
                        <a:cs typeface="+mn-cs"/>
                      </a:defRPr>
                    </a:pPr>
                    <a:r>
                      <a:rPr lang="en-US" smtClean="0">
                        <a:solidFill>
                          <a:srgbClr val="FF0000"/>
                        </a:solidFill>
                      </a:rPr>
                      <a:t>-0.19%</a:t>
                    </a:r>
                    <a:endParaRPr lang="en-US" dirty="0">
                      <a:solidFill>
                        <a:srgbClr val="FF0000"/>
                      </a:solidFill>
                    </a:endParaRPr>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mtClean="0">
                        <a:solidFill>
                          <a:srgbClr val="00B050"/>
                        </a:solidFill>
                      </a:rPr>
                      <a:t>4.57%</a:t>
                    </a:r>
                    <a:endParaRPr lang="en-US" dirty="0">
                      <a:solidFill>
                        <a:srgbClr val="00B050"/>
                      </a:solidFill>
                    </a:endParaRPr>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9"/>
              <c:layout/>
              <c:tx>
                <c:rich>
                  <a:bodyPr/>
                  <a:lstStyle/>
                  <a:p>
                    <a:fld id="{34C6F8D8-537D-4DB5-AF80-A5864F6817D3}" type="VALUE">
                      <a:rPr lang="en-US">
                        <a:solidFill>
                          <a:srgbClr val="00B050"/>
                        </a:solidFill>
                      </a:rPr>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Optimal!$E$4:$E$13</c:f>
              <c:strCache>
                <c:ptCount val="10"/>
                <c:pt idx="0">
                  <c:v>Technology</c:v>
                </c:pt>
                <c:pt idx="1">
                  <c:v>Industrials</c:v>
                </c:pt>
                <c:pt idx="2">
                  <c:v>Financials</c:v>
                </c:pt>
                <c:pt idx="3">
                  <c:v>Telecom</c:v>
                </c:pt>
                <c:pt idx="4">
                  <c:v>Consumer Staples</c:v>
                </c:pt>
                <c:pt idx="5">
                  <c:v>Materials</c:v>
                </c:pt>
                <c:pt idx="6">
                  <c:v>Healthcare</c:v>
                </c:pt>
                <c:pt idx="7">
                  <c:v>Energy</c:v>
                </c:pt>
                <c:pt idx="8">
                  <c:v>Consumer Disc.</c:v>
                </c:pt>
                <c:pt idx="9">
                  <c:v>Utilities</c:v>
                </c:pt>
              </c:strCache>
            </c:strRef>
          </c:cat>
          <c:val>
            <c:numRef>
              <c:f>Optimal!$F$4:$F$13</c:f>
              <c:numCache>
                <c:formatCode>0.0%</c:formatCode>
                <c:ptCount val="10"/>
                <c:pt idx="0">
                  <c:v>0.2</c:v>
                </c:pt>
                <c:pt idx="1">
                  <c:v>0.06</c:v>
                </c:pt>
                <c:pt idx="2">
                  <c:v>7.0000000000000007E-2</c:v>
                </c:pt>
                <c:pt idx="3">
                  <c:v>9.5000000000000001E-2</c:v>
                </c:pt>
                <c:pt idx="4">
                  <c:v>0.13</c:v>
                </c:pt>
                <c:pt idx="5">
                  <c:v>0.05</c:v>
                </c:pt>
                <c:pt idx="6">
                  <c:v>0.17</c:v>
                </c:pt>
                <c:pt idx="7">
                  <c:v>4.4999999999999998E-2</c:v>
                </c:pt>
                <c:pt idx="8">
                  <c:v>0.08</c:v>
                </c:pt>
                <c:pt idx="9">
                  <c:v>0.1</c:v>
                </c:pt>
              </c:numCache>
            </c:numRef>
          </c:val>
        </c:ser>
        <c:dLbls>
          <c:dLblPos val="outEnd"/>
          <c:showLegendKey val="0"/>
          <c:showVal val="1"/>
          <c:showCatName val="0"/>
          <c:showSerName val="0"/>
          <c:showPercent val="0"/>
          <c:showBubbleSize val="0"/>
        </c:dLbls>
        <c:gapWidth val="219"/>
        <c:overlap val="-27"/>
        <c:axId val="92265472"/>
        <c:axId val="92266032"/>
      </c:barChart>
      <c:catAx>
        <c:axId val="9226547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266032"/>
        <c:crosses val="autoZero"/>
        <c:auto val="1"/>
        <c:lblAlgn val="ctr"/>
        <c:lblOffset val="100"/>
        <c:noMultiLvlLbl val="0"/>
      </c:catAx>
      <c:valAx>
        <c:axId val="92266032"/>
        <c:scaling>
          <c:orientation val="minMax"/>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2654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1"/>
          <c:tx>
            <c:strRef>
              <c:f>'FRED Graph'!$C$11</c:f>
              <c:strCache>
                <c:ptCount val="1"/>
                <c:pt idx="0">
                  <c:v>Conference Board Consumer Confidence </c:v>
                </c:pt>
              </c:strCache>
            </c:strRef>
          </c:tx>
          <c:spPr>
            <a:ln w="28575" cap="rnd">
              <a:solidFill>
                <a:schemeClr val="accent2"/>
              </a:solidFill>
              <a:round/>
            </a:ln>
            <a:effectLst/>
          </c:spPr>
          <c:marker>
            <c:symbol val="none"/>
          </c:marker>
          <c:cat>
            <c:numRef>
              <c:f>'FRED Graph'!$A$12:$A$77</c:f>
              <c:numCache>
                <c:formatCode>mmm\-yy</c:formatCode>
                <c:ptCount val="66"/>
                <c:pt idx="0">
                  <c:v>36892</c:v>
                </c:pt>
                <c:pt idx="1">
                  <c:v>36982</c:v>
                </c:pt>
                <c:pt idx="2">
                  <c:v>37073</c:v>
                </c:pt>
                <c:pt idx="3">
                  <c:v>37165</c:v>
                </c:pt>
                <c:pt idx="4">
                  <c:v>37257</c:v>
                </c:pt>
                <c:pt idx="5">
                  <c:v>37347</c:v>
                </c:pt>
                <c:pt idx="6">
                  <c:v>37438</c:v>
                </c:pt>
                <c:pt idx="7">
                  <c:v>37530</c:v>
                </c:pt>
                <c:pt idx="8">
                  <c:v>37622</c:v>
                </c:pt>
                <c:pt idx="9">
                  <c:v>37712</c:v>
                </c:pt>
                <c:pt idx="10">
                  <c:v>37803</c:v>
                </c:pt>
                <c:pt idx="11">
                  <c:v>37895</c:v>
                </c:pt>
                <c:pt idx="12">
                  <c:v>37987</c:v>
                </c:pt>
                <c:pt idx="13">
                  <c:v>38078</c:v>
                </c:pt>
                <c:pt idx="14">
                  <c:v>38169</c:v>
                </c:pt>
                <c:pt idx="15">
                  <c:v>38261</c:v>
                </c:pt>
                <c:pt idx="16">
                  <c:v>38353</c:v>
                </c:pt>
                <c:pt idx="17">
                  <c:v>38443</c:v>
                </c:pt>
                <c:pt idx="18">
                  <c:v>38534</c:v>
                </c:pt>
                <c:pt idx="19">
                  <c:v>38626</c:v>
                </c:pt>
                <c:pt idx="20">
                  <c:v>38718</c:v>
                </c:pt>
                <c:pt idx="21">
                  <c:v>38808</c:v>
                </c:pt>
                <c:pt idx="22">
                  <c:v>38899</c:v>
                </c:pt>
                <c:pt idx="23">
                  <c:v>38991</c:v>
                </c:pt>
                <c:pt idx="24">
                  <c:v>39083</c:v>
                </c:pt>
                <c:pt idx="25">
                  <c:v>39173</c:v>
                </c:pt>
                <c:pt idx="26">
                  <c:v>39264</c:v>
                </c:pt>
                <c:pt idx="27">
                  <c:v>39356</c:v>
                </c:pt>
                <c:pt idx="28">
                  <c:v>39448</c:v>
                </c:pt>
                <c:pt idx="29">
                  <c:v>39539</c:v>
                </c:pt>
                <c:pt idx="30">
                  <c:v>39630</c:v>
                </c:pt>
                <c:pt idx="31">
                  <c:v>39722</c:v>
                </c:pt>
                <c:pt idx="32">
                  <c:v>39814</c:v>
                </c:pt>
                <c:pt idx="33">
                  <c:v>39904</c:v>
                </c:pt>
                <c:pt idx="34">
                  <c:v>39995</c:v>
                </c:pt>
                <c:pt idx="35">
                  <c:v>40087</c:v>
                </c:pt>
                <c:pt idx="36">
                  <c:v>40179</c:v>
                </c:pt>
                <c:pt idx="37">
                  <c:v>40269</c:v>
                </c:pt>
                <c:pt idx="38">
                  <c:v>40360</c:v>
                </c:pt>
                <c:pt idx="39">
                  <c:v>40452</c:v>
                </c:pt>
                <c:pt idx="40">
                  <c:v>40544</c:v>
                </c:pt>
                <c:pt idx="41">
                  <c:v>40634</c:v>
                </c:pt>
                <c:pt idx="42">
                  <c:v>40725</c:v>
                </c:pt>
                <c:pt idx="43">
                  <c:v>40817</c:v>
                </c:pt>
                <c:pt idx="44">
                  <c:v>40909</c:v>
                </c:pt>
                <c:pt idx="45">
                  <c:v>41000</c:v>
                </c:pt>
                <c:pt idx="46">
                  <c:v>41091</c:v>
                </c:pt>
                <c:pt idx="47">
                  <c:v>41183</c:v>
                </c:pt>
                <c:pt idx="48">
                  <c:v>41275</c:v>
                </c:pt>
                <c:pt idx="49">
                  <c:v>41365</c:v>
                </c:pt>
                <c:pt idx="50">
                  <c:v>41456</c:v>
                </c:pt>
                <c:pt idx="51">
                  <c:v>41548</c:v>
                </c:pt>
                <c:pt idx="52">
                  <c:v>41640</c:v>
                </c:pt>
                <c:pt idx="53">
                  <c:v>41730</c:v>
                </c:pt>
                <c:pt idx="54">
                  <c:v>41821</c:v>
                </c:pt>
                <c:pt idx="55">
                  <c:v>41913</c:v>
                </c:pt>
                <c:pt idx="56">
                  <c:v>42005</c:v>
                </c:pt>
                <c:pt idx="57">
                  <c:v>42095</c:v>
                </c:pt>
                <c:pt idx="58">
                  <c:v>42186</c:v>
                </c:pt>
                <c:pt idx="59">
                  <c:v>42278</c:v>
                </c:pt>
                <c:pt idx="60">
                  <c:v>42370</c:v>
                </c:pt>
                <c:pt idx="61">
                  <c:v>42461</c:v>
                </c:pt>
                <c:pt idx="62">
                  <c:v>42552</c:v>
                </c:pt>
                <c:pt idx="63">
                  <c:v>42644</c:v>
                </c:pt>
                <c:pt idx="64">
                  <c:v>42736</c:v>
                </c:pt>
                <c:pt idx="65">
                  <c:v>42826</c:v>
                </c:pt>
              </c:numCache>
            </c:numRef>
          </c:cat>
          <c:val>
            <c:numRef>
              <c:f>'FRED Graph'!$C$12:$C$77</c:f>
              <c:numCache>
                <c:formatCode>General</c:formatCode>
                <c:ptCount val="66"/>
                <c:pt idx="0">
                  <c:v>115.73</c:v>
                </c:pt>
                <c:pt idx="1">
                  <c:v>109.86</c:v>
                </c:pt>
                <c:pt idx="2">
                  <c:v>116.3</c:v>
                </c:pt>
                <c:pt idx="3">
                  <c:v>85.27</c:v>
                </c:pt>
                <c:pt idx="4">
                  <c:v>97.81</c:v>
                </c:pt>
                <c:pt idx="5">
                  <c:v>108.5</c:v>
                </c:pt>
                <c:pt idx="6">
                  <c:v>97.42</c:v>
                </c:pt>
                <c:pt idx="7">
                  <c:v>79.56</c:v>
                </c:pt>
                <c:pt idx="8">
                  <c:v>78.75</c:v>
                </c:pt>
                <c:pt idx="9">
                  <c:v>81</c:v>
                </c:pt>
                <c:pt idx="10">
                  <c:v>76.989999999999995</c:v>
                </c:pt>
                <c:pt idx="11">
                  <c:v>81.73</c:v>
                </c:pt>
                <c:pt idx="12">
                  <c:v>97.67</c:v>
                </c:pt>
                <c:pt idx="13">
                  <c:v>93.03</c:v>
                </c:pt>
                <c:pt idx="14">
                  <c:v>105.73</c:v>
                </c:pt>
                <c:pt idx="15">
                  <c:v>92.89</c:v>
                </c:pt>
                <c:pt idx="16">
                  <c:v>105.08</c:v>
                </c:pt>
                <c:pt idx="17">
                  <c:v>97.54</c:v>
                </c:pt>
                <c:pt idx="18">
                  <c:v>103.63</c:v>
                </c:pt>
                <c:pt idx="19">
                  <c:v>85.16</c:v>
                </c:pt>
                <c:pt idx="20">
                  <c:v>106.78</c:v>
                </c:pt>
                <c:pt idx="21">
                  <c:v>109.81</c:v>
                </c:pt>
                <c:pt idx="22">
                  <c:v>107.01</c:v>
                </c:pt>
                <c:pt idx="23">
                  <c:v>105.14</c:v>
                </c:pt>
                <c:pt idx="24">
                  <c:v>110.21</c:v>
                </c:pt>
                <c:pt idx="25">
                  <c:v>106.28</c:v>
                </c:pt>
                <c:pt idx="26">
                  <c:v>111.94</c:v>
                </c:pt>
                <c:pt idx="27">
                  <c:v>95.24</c:v>
                </c:pt>
                <c:pt idx="28">
                  <c:v>87.32</c:v>
                </c:pt>
                <c:pt idx="29">
                  <c:v>62.76</c:v>
                </c:pt>
                <c:pt idx="30">
                  <c:v>51.94</c:v>
                </c:pt>
                <c:pt idx="31">
                  <c:v>38.83</c:v>
                </c:pt>
                <c:pt idx="32">
                  <c:v>37.380000000000003</c:v>
                </c:pt>
                <c:pt idx="33">
                  <c:v>40.81</c:v>
                </c:pt>
                <c:pt idx="34">
                  <c:v>47.37</c:v>
                </c:pt>
                <c:pt idx="35">
                  <c:v>48.67</c:v>
                </c:pt>
                <c:pt idx="36">
                  <c:v>56.45</c:v>
                </c:pt>
                <c:pt idx="37">
                  <c:v>57.74</c:v>
                </c:pt>
                <c:pt idx="38">
                  <c:v>51.03</c:v>
                </c:pt>
                <c:pt idx="39">
                  <c:v>49.92</c:v>
                </c:pt>
                <c:pt idx="40">
                  <c:v>64.790000000000006</c:v>
                </c:pt>
                <c:pt idx="41">
                  <c:v>66.02</c:v>
                </c:pt>
                <c:pt idx="42">
                  <c:v>59.23</c:v>
                </c:pt>
                <c:pt idx="43">
                  <c:v>40.869999999999997</c:v>
                </c:pt>
                <c:pt idx="44">
                  <c:v>61.1</c:v>
                </c:pt>
                <c:pt idx="45">
                  <c:v>68.7</c:v>
                </c:pt>
                <c:pt idx="46">
                  <c:v>65.37</c:v>
                </c:pt>
                <c:pt idx="47">
                  <c:v>73.08</c:v>
                </c:pt>
                <c:pt idx="48">
                  <c:v>58.43</c:v>
                </c:pt>
                <c:pt idx="49">
                  <c:v>68.95</c:v>
                </c:pt>
                <c:pt idx="50">
                  <c:v>81.010000000000005</c:v>
                </c:pt>
                <c:pt idx="51">
                  <c:v>72.38</c:v>
                </c:pt>
                <c:pt idx="52">
                  <c:v>79.41</c:v>
                </c:pt>
                <c:pt idx="53">
                  <c:v>81.709999999999994</c:v>
                </c:pt>
                <c:pt idx="54">
                  <c:v>90.33</c:v>
                </c:pt>
                <c:pt idx="55">
                  <c:v>94.05</c:v>
                </c:pt>
                <c:pt idx="56">
                  <c:v>103.8</c:v>
                </c:pt>
                <c:pt idx="57">
                  <c:v>94.32</c:v>
                </c:pt>
                <c:pt idx="58">
                  <c:v>91</c:v>
                </c:pt>
                <c:pt idx="59">
                  <c:v>99.1</c:v>
                </c:pt>
                <c:pt idx="60">
                  <c:v>97.8</c:v>
                </c:pt>
                <c:pt idx="61">
                  <c:v>94.7</c:v>
                </c:pt>
                <c:pt idx="62">
                  <c:v>96.7</c:v>
                </c:pt>
                <c:pt idx="63">
                  <c:v>100.8</c:v>
                </c:pt>
                <c:pt idx="64">
                  <c:v>111.6</c:v>
                </c:pt>
                <c:pt idx="65">
                  <c:v>119.4</c:v>
                </c:pt>
              </c:numCache>
            </c:numRef>
          </c:val>
          <c:smooth val="0"/>
        </c:ser>
        <c:dLbls>
          <c:showLegendKey val="0"/>
          <c:showVal val="0"/>
          <c:showCatName val="0"/>
          <c:showSerName val="0"/>
          <c:showPercent val="0"/>
          <c:showBubbleSize val="0"/>
        </c:dLbls>
        <c:marker val="1"/>
        <c:smooth val="0"/>
        <c:axId val="205866736"/>
        <c:axId val="205867296"/>
      </c:lineChart>
      <c:lineChart>
        <c:grouping val="standard"/>
        <c:varyColors val="0"/>
        <c:ser>
          <c:idx val="0"/>
          <c:order val="0"/>
          <c:tx>
            <c:strRef>
              <c:f>'FRED Graph'!$B$11</c:f>
              <c:strCache>
                <c:ptCount val="1"/>
                <c:pt idx="0">
                  <c:v>Wages</c:v>
                </c:pt>
              </c:strCache>
            </c:strRef>
          </c:tx>
          <c:spPr>
            <a:ln w="28575" cap="rnd">
              <a:solidFill>
                <a:schemeClr val="accent1"/>
              </a:solidFill>
              <a:round/>
            </a:ln>
            <a:effectLst/>
          </c:spPr>
          <c:marker>
            <c:symbol val="none"/>
          </c:marker>
          <c:cat>
            <c:numRef>
              <c:f>'FRED Graph'!$A$12:$A$77</c:f>
              <c:numCache>
                <c:formatCode>mmm\-yy</c:formatCode>
                <c:ptCount val="66"/>
                <c:pt idx="0">
                  <c:v>36892</c:v>
                </c:pt>
                <c:pt idx="1">
                  <c:v>36982</c:v>
                </c:pt>
                <c:pt idx="2">
                  <c:v>37073</c:v>
                </c:pt>
                <c:pt idx="3">
                  <c:v>37165</c:v>
                </c:pt>
                <c:pt idx="4">
                  <c:v>37257</c:v>
                </c:pt>
                <c:pt idx="5">
                  <c:v>37347</c:v>
                </c:pt>
                <c:pt idx="6">
                  <c:v>37438</c:v>
                </c:pt>
                <c:pt idx="7">
                  <c:v>37530</c:v>
                </c:pt>
                <c:pt idx="8">
                  <c:v>37622</c:v>
                </c:pt>
                <c:pt idx="9">
                  <c:v>37712</c:v>
                </c:pt>
                <c:pt idx="10">
                  <c:v>37803</c:v>
                </c:pt>
                <c:pt idx="11">
                  <c:v>37895</c:v>
                </c:pt>
                <c:pt idx="12">
                  <c:v>37987</c:v>
                </c:pt>
                <c:pt idx="13">
                  <c:v>38078</c:v>
                </c:pt>
                <c:pt idx="14">
                  <c:v>38169</c:v>
                </c:pt>
                <c:pt idx="15">
                  <c:v>38261</c:v>
                </c:pt>
                <c:pt idx="16">
                  <c:v>38353</c:v>
                </c:pt>
                <c:pt idx="17">
                  <c:v>38443</c:v>
                </c:pt>
                <c:pt idx="18">
                  <c:v>38534</c:v>
                </c:pt>
                <c:pt idx="19">
                  <c:v>38626</c:v>
                </c:pt>
                <c:pt idx="20">
                  <c:v>38718</c:v>
                </c:pt>
                <c:pt idx="21">
                  <c:v>38808</c:v>
                </c:pt>
                <c:pt idx="22">
                  <c:v>38899</c:v>
                </c:pt>
                <c:pt idx="23">
                  <c:v>38991</c:v>
                </c:pt>
                <c:pt idx="24">
                  <c:v>39083</c:v>
                </c:pt>
                <c:pt idx="25">
                  <c:v>39173</c:v>
                </c:pt>
                <c:pt idx="26">
                  <c:v>39264</c:v>
                </c:pt>
                <c:pt idx="27">
                  <c:v>39356</c:v>
                </c:pt>
                <c:pt idx="28">
                  <c:v>39448</c:v>
                </c:pt>
                <c:pt idx="29">
                  <c:v>39539</c:v>
                </c:pt>
                <c:pt idx="30">
                  <c:v>39630</c:v>
                </c:pt>
                <c:pt idx="31">
                  <c:v>39722</c:v>
                </c:pt>
                <c:pt idx="32">
                  <c:v>39814</c:v>
                </c:pt>
                <c:pt idx="33">
                  <c:v>39904</c:v>
                </c:pt>
                <c:pt idx="34">
                  <c:v>39995</c:v>
                </c:pt>
                <c:pt idx="35">
                  <c:v>40087</c:v>
                </c:pt>
                <c:pt idx="36">
                  <c:v>40179</c:v>
                </c:pt>
                <c:pt idx="37">
                  <c:v>40269</c:v>
                </c:pt>
                <c:pt idx="38">
                  <c:v>40360</c:v>
                </c:pt>
                <c:pt idx="39">
                  <c:v>40452</c:v>
                </c:pt>
                <c:pt idx="40">
                  <c:v>40544</c:v>
                </c:pt>
                <c:pt idx="41">
                  <c:v>40634</c:v>
                </c:pt>
                <c:pt idx="42">
                  <c:v>40725</c:v>
                </c:pt>
                <c:pt idx="43">
                  <c:v>40817</c:v>
                </c:pt>
                <c:pt idx="44">
                  <c:v>40909</c:v>
                </c:pt>
                <c:pt idx="45">
                  <c:v>41000</c:v>
                </c:pt>
                <c:pt idx="46">
                  <c:v>41091</c:v>
                </c:pt>
                <c:pt idx="47">
                  <c:v>41183</c:v>
                </c:pt>
                <c:pt idx="48">
                  <c:v>41275</c:v>
                </c:pt>
                <c:pt idx="49">
                  <c:v>41365</c:v>
                </c:pt>
                <c:pt idx="50">
                  <c:v>41456</c:v>
                </c:pt>
                <c:pt idx="51">
                  <c:v>41548</c:v>
                </c:pt>
                <c:pt idx="52">
                  <c:v>41640</c:v>
                </c:pt>
                <c:pt idx="53">
                  <c:v>41730</c:v>
                </c:pt>
                <c:pt idx="54">
                  <c:v>41821</c:v>
                </c:pt>
                <c:pt idx="55">
                  <c:v>41913</c:v>
                </c:pt>
                <c:pt idx="56">
                  <c:v>42005</c:v>
                </c:pt>
                <c:pt idx="57">
                  <c:v>42095</c:v>
                </c:pt>
                <c:pt idx="58">
                  <c:v>42186</c:v>
                </c:pt>
                <c:pt idx="59">
                  <c:v>42278</c:v>
                </c:pt>
                <c:pt idx="60">
                  <c:v>42370</c:v>
                </c:pt>
                <c:pt idx="61">
                  <c:v>42461</c:v>
                </c:pt>
                <c:pt idx="62">
                  <c:v>42552</c:v>
                </c:pt>
                <c:pt idx="63">
                  <c:v>42644</c:v>
                </c:pt>
                <c:pt idx="64">
                  <c:v>42736</c:v>
                </c:pt>
                <c:pt idx="65">
                  <c:v>42826</c:v>
                </c:pt>
              </c:numCache>
            </c:numRef>
          </c:cat>
          <c:val>
            <c:numRef>
              <c:f>'FRED Graph'!$B$12:$B$77</c:f>
              <c:numCache>
                <c:formatCode>0%</c:formatCode>
                <c:ptCount val="66"/>
                <c:pt idx="0">
                  <c:v>-2.9940000000000001E-3</c:v>
                </c:pt>
                <c:pt idx="1">
                  <c:v>5.9880000000000003E-3</c:v>
                </c:pt>
                <c:pt idx="2">
                  <c:v>8.9552E-3</c:v>
                </c:pt>
                <c:pt idx="3">
                  <c:v>1.79641E-2</c:v>
                </c:pt>
                <c:pt idx="4">
                  <c:v>2.4024E-2</c:v>
                </c:pt>
                <c:pt idx="5">
                  <c:v>8.9286000000000001E-3</c:v>
                </c:pt>
                <c:pt idx="6">
                  <c:v>-2.9586E-3</c:v>
                </c:pt>
                <c:pt idx="7">
                  <c:v>-1.1764699999999999E-2</c:v>
                </c:pt>
                <c:pt idx="8">
                  <c:v>-1.7595300000000001E-2</c:v>
                </c:pt>
                <c:pt idx="9">
                  <c:v>-2.9498999999999997E-3</c:v>
                </c:pt>
                <c:pt idx="10">
                  <c:v>0</c:v>
                </c:pt>
                <c:pt idx="11">
                  <c:v>2.9762E-3</c:v>
                </c:pt>
                <c:pt idx="12">
                  <c:v>5.9701000000000008E-3</c:v>
                </c:pt>
                <c:pt idx="13">
                  <c:v>8.8757000000000003E-3</c:v>
                </c:pt>
                <c:pt idx="14">
                  <c:v>-5.9347000000000002E-3</c:v>
                </c:pt>
                <c:pt idx="15">
                  <c:v>0</c:v>
                </c:pt>
                <c:pt idx="16">
                  <c:v>-2.9674000000000002E-3</c:v>
                </c:pt>
                <c:pt idx="17">
                  <c:v>-2.0527899999999998E-2</c:v>
                </c:pt>
                <c:pt idx="18">
                  <c:v>-1.1940299999999999E-2</c:v>
                </c:pt>
                <c:pt idx="19">
                  <c:v>-1.4836800000000001E-2</c:v>
                </c:pt>
                <c:pt idx="20">
                  <c:v>-1.19048E-2</c:v>
                </c:pt>
                <c:pt idx="21">
                  <c:v>-1.49701E-2</c:v>
                </c:pt>
                <c:pt idx="22">
                  <c:v>9.063400000000001E-3</c:v>
                </c:pt>
                <c:pt idx="23">
                  <c:v>1.5060199999999999E-2</c:v>
                </c:pt>
                <c:pt idx="24">
                  <c:v>1.20482E-2</c:v>
                </c:pt>
                <c:pt idx="25">
                  <c:v>1.8237099999999999E-2</c:v>
                </c:pt>
                <c:pt idx="26">
                  <c:v>5.9880000000000003E-3</c:v>
                </c:pt>
                <c:pt idx="27">
                  <c:v>-1.4836800000000001E-2</c:v>
                </c:pt>
                <c:pt idx="28">
                  <c:v>-2.9762E-3</c:v>
                </c:pt>
                <c:pt idx="29">
                  <c:v>0</c:v>
                </c:pt>
                <c:pt idx="30">
                  <c:v>-1.4881E-2</c:v>
                </c:pt>
                <c:pt idx="31">
                  <c:v>2.40964E-2</c:v>
                </c:pt>
                <c:pt idx="32">
                  <c:v>2.9850699999999997E-2</c:v>
                </c:pt>
                <c:pt idx="33">
                  <c:v>2.9850699999999997E-2</c:v>
                </c:pt>
                <c:pt idx="34">
                  <c:v>4.2296100000000003E-2</c:v>
                </c:pt>
                <c:pt idx="35">
                  <c:v>1.1764699999999999E-2</c:v>
                </c:pt>
                <c:pt idx="36">
                  <c:v>-2.8985999999999999E-3</c:v>
                </c:pt>
                <c:pt idx="37">
                  <c:v>-8.6956999999999989E-3</c:v>
                </c:pt>
                <c:pt idx="38">
                  <c:v>-8.6956999999999989E-3</c:v>
                </c:pt>
                <c:pt idx="39">
                  <c:v>-8.7209000000000002E-3</c:v>
                </c:pt>
                <c:pt idx="40">
                  <c:v>-1.74419E-2</c:v>
                </c:pt>
                <c:pt idx="41">
                  <c:v>-1.7543899999999998E-2</c:v>
                </c:pt>
                <c:pt idx="42">
                  <c:v>-1.7543899999999998E-2</c:v>
                </c:pt>
                <c:pt idx="43">
                  <c:v>-1.7595300000000001E-2</c:v>
                </c:pt>
                <c:pt idx="44">
                  <c:v>-8.8757000000000003E-3</c:v>
                </c:pt>
                <c:pt idx="45">
                  <c:v>2.9762E-3</c:v>
                </c:pt>
                <c:pt idx="46">
                  <c:v>-8.9286000000000001E-3</c:v>
                </c:pt>
                <c:pt idx="47">
                  <c:v>-5.9701000000000008E-3</c:v>
                </c:pt>
                <c:pt idx="48">
                  <c:v>-1.1940299999999999E-2</c:v>
                </c:pt>
                <c:pt idx="49">
                  <c:v>-5.9347000000000002E-3</c:v>
                </c:pt>
                <c:pt idx="50">
                  <c:v>3.003E-3</c:v>
                </c:pt>
                <c:pt idx="51">
                  <c:v>3.003E-3</c:v>
                </c:pt>
                <c:pt idx="52">
                  <c:v>1.2084600000000001E-2</c:v>
                </c:pt>
                <c:pt idx="53">
                  <c:v>-1.49254E-2</c:v>
                </c:pt>
                <c:pt idx="54">
                  <c:v>5.9880000000000003E-3</c:v>
                </c:pt>
                <c:pt idx="55">
                  <c:v>2.9940000000000001E-3</c:v>
                </c:pt>
                <c:pt idx="56">
                  <c:v>1.49254E-2</c:v>
                </c:pt>
                <c:pt idx="57">
                  <c:v>2.7272699999999997E-2</c:v>
                </c:pt>
                <c:pt idx="58">
                  <c:v>1.4881E-2</c:v>
                </c:pt>
                <c:pt idx="59">
                  <c:v>2.6865700000000003E-2</c:v>
                </c:pt>
                <c:pt idx="60">
                  <c:v>1.7647099999999999E-2</c:v>
                </c:pt>
                <c:pt idx="61">
                  <c:v>2.0649000000000001E-2</c:v>
                </c:pt>
                <c:pt idx="62">
                  <c:v>1.7595300000000001E-2</c:v>
                </c:pt>
                <c:pt idx="63">
                  <c:v>1.16279E-2</c:v>
                </c:pt>
                <c:pt idx="64">
                  <c:v>1.15607E-2</c:v>
                </c:pt>
                <c:pt idx="65" formatCode="0.0%">
                  <c:v>2.31214E-2</c:v>
                </c:pt>
              </c:numCache>
            </c:numRef>
          </c:val>
          <c:smooth val="0"/>
        </c:ser>
        <c:dLbls>
          <c:showLegendKey val="0"/>
          <c:showVal val="0"/>
          <c:showCatName val="0"/>
          <c:showSerName val="0"/>
          <c:showPercent val="0"/>
          <c:showBubbleSize val="0"/>
        </c:dLbls>
        <c:marker val="1"/>
        <c:smooth val="0"/>
        <c:axId val="205867856"/>
        <c:axId val="205868416"/>
      </c:lineChart>
      <c:dateAx>
        <c:axId val="205866736"/>
        <c:scaling>
          <c:orientation val="minMax"/>
        </c:scaling>
        <c:delete val="0"/>
        <c:axPos val="b"/>
        <c:numFmt formatCode="mmm\-yy" sourceLinked="0"/>
        <c:majorTickMark val="out"/>
        <c:minorTickMark val="none"/>
        <c:tickLblPos val="nextTo"/>
        <c:spPr>
          <a:noFill/>
          <a:ln w="9525" cap="flat" cmpd="sng" algn="ctr">
            <a:solidFill>
              <a:schemeClr val="tx1"/>
            </a:solidFill>
            <a:round/>
          </a:ln>
          <a:effectLst/>
        </c:spPr>
        <c:txPr>
          <a:bodyPr rot="-324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867296"/>
        <c:crosses val="autoZero"/>
        <c:auto val="1"/>
        <c:lblOffset val="100"/>
        <c:baseTimeUnit val="months"/>
      </c:dateAx>
      <c:valAx>
        <c:axId val="205867296"/>
        <c:scaling>
          <c:orientation val="minMax"/>
          <c:min val="35"/>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866736"/>
        <c:crosses val="autoZero"/>
        <c:crossBetween val="between"/>
      </c:valAx>
      <c:dateAx>
        <c:axId val="205867856"/>
        <c:scaling>
          <c:orientation val="minMax"/>
        </c:scaling>
        <c:delete val="1"/>
        <c:axPos val="b"/>
        <c:numFmt formatCode="mmm\-yy" sourceLinked="1"/>
        <c:majorTickMark val="out"/>
        <c:minorTickMark val="none"/>
        <c:tickLblPos val="nextTo"/>
        <c:crossAx val="205868416"/>
        <c:crosses val="autoZero"/>
        <c:auto val="1"/>
        <c:lblOffset val="100"/>
        <c:baseTimeUnit val="months"/>
      </c:dateAx>
      <c:valAx>
        <c:axId val="205868416"/>
        <c:scaling>
          <c:orientation val="minMax"/>
          <c:min val="-2.5000000000000005E-2"/>
        </c:scaling>
        <c:delete val="0"/>
        <c:axPos val="r"/>
        <c:numFmt formatCode="0%"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867856"/>
        <c:crosses val="max"/>
        <c:crossBetween val="between"/>
        <c:majorUnit val="1.0000000000000002E-2"/>
      </c:valAx>
      <c:spPr>
        <a:noFill/>
        <a:ln w="25400">
          <a:noFill/>
        </a:ln>
      </c:spPr>
    </c:plotArea>
    <c:legend>
      <c:legendPos val="b"/>
      <c:overlay val="0"/>
      <c:spPr>
        <a:no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'BLS Data Series'!$B$24</c:f>
              <c:strCache>
                <c:ptCount val="1"/>
                <c:pt idx="0">
                  <c:v>Labor Productivity</c:v>
                </c:pt>
              </c:strCache>
            </c:strRef>
          </c:tx>
          <c:spPr>
            <a:solidFill>
              <a:schemeClr val="accent1"/>
            </a:solidFill>
            <a:ln>
              <a:noFill/>
            </a:ln>
            <a:effectLst/>
          </c:spPr>
          <c:invertIfNegative val="0"/>
          <c:cat>
            <c:strRef>
              <c:f>'BLS Data Series'!$A$25:$A$66</c:f>
              <c:strCache>
                <c:ptCount val="42"/>
                <c:pt idx="0">
                  <c:v>Q1 2007</c:v>
                </c:pt>
                <c:pt idx="1">
                  <c:v>Q2 2007</c:v>
                </c:pt>
                <c:pt idx="2">
                  <c:v>Q3 2007</c:v>
                </c:pt>
                <c:pt idx="3">
                  <c:v>Q4 2007</c:v>
                </c:pt>
                <c:pt idx="4">
                  <c:v>Q1 2008</c:v>
                </c:pt>
                <c:pt idx="5">
                  <c:v>Q2 2008</c:v>
                </c:pt>
                <c:pt idx="6">
                  <c:v>Q3 2008</c:v>
                </c:pt>
                <c:pt idx="7">
                  <c:v>Q4 2008</c:v>
                </c:pt>
                <c:pt idx="8">
                  <c:v>Q1 2009</c:v>
                </c:pt>
                <c:pt idx="9">
                  <c:v>Q2 2009</c:v>
                </c:pt>
                <c:pt idx="10">
                  <c:v>Q3 2009</c:v>
                </c:pt>
                <c:pt idx="11">
                  <c:v>Q4 2009</c:v>
                </c:pt>
                <c:pt idx="12">
                  <c:v>Q1 2010</c:v>
                </c:pt>
                <c:pt idx="13">
                  <c:v>Q2 2010</c:v>
                </c:pt>
                <c:pt idx="14">
                  <c:v>Q3 2010</c:v>
                </c:pt>
                <c:pt idx="15">
                  <c:v>Q4 2010</c:v>
                </c:pt>
                <c:pt idx="16">
                  <c:v>Q1 2011</c:v>
                </c:pt>
                <c:pt idx="17">
                  <c:v>Q2 2011</c:v>
                </c:pt>
                <c:pt idx="18">
                  <c:v>Q3 2011</c:v>
                </c:pt>
                <c:pt idx="19">
                  <c:v>Q4 2011</c:v>
                </c:pt>
                <c:pt idx="20">
                  <c:v>Q1 2012</c:v>
                </c:pt>
                <c:pt idx="21">
                  <c:v>Q2 2012</c:v>
                </c:pt>
                <c:pt idx="22">
                  <c:v>Q3 2012</c:v>
                </c:pt>
                <c:pt idx="23">
                  <c:v>Q4 2012</c:v>
                </c:pt>
                <c:pt idx="24">
                  <c:v>Q1 2013</c:v>
                </c:pt>
                <c:pt idx="25">
                  <c:v>Q2 2013</c:v>
                </c:pt>
                <c:pt idx="26">
                  <c:v>Q3 2013</c:v>
                </c:pt>
                <c:pt idx="27">
                  <c:v>Q4 2013</c:v>
                </c:pt>
                <c:pt idx="28">
                  <c:v>Q1 2014</c:v>
                </c:pt>
                <c:pt idx="29">
                  <c:v>Q2 2014</c:v>
                </c:pt>
                <c:pt idx="30">
                  <c:v>Q3 2014</c:v>
                </c:pt>
                <c:pt idx="31">
                  <c:v>Q4 2014</c:v>
                </c:pt>
                <c:pt idx="32">
                  <c:v>Q1 2015</c:v>
                </c:pt>
                <c:pt idx="33">
                  <c:v>Q2 2015</c:v>
                </c:pt>
                <c:pt idx="34">
                  <c:v>Q3 2015</c:v>
                </c:pt>
                <c:pt idx="35">
                  <c:v>Q4 2015</c:v>
                </c:pt>
                <c:pt idx="36">
                  <c:v>Q1 2016</c:v>
                </c:pt>
                <c:pt idx="37">
                  <c:v>Q2 2016</c:v>
                </c:pt>
                <c:pt idx="38">
                  <c:v>Q3 2016</c:v>
                </c:pt>
                <c:pt idx="39">
                  <c:v>Q4 2016</c:v>
                </c:pt>
                <c:pt idx="40">
                  <c:v>Q1 2017</c:v>
                </c:pt>
                <c:pt idx="41">
                  <c:v>Q2 2017</c:v>
                </c:pt>
              </c:strCache>
            </c:strRef>
          </c:cat>
          <c:val>
            <c:numRef>
              <c:f>'BLS Data Series'!$B$25:$B$66</c:f>
              <c:numCache>
                <c:formatCode>0.0%</c:formatCode>
                <c:ptCount val="42"/>
                <c:pt idx="0">
                  <c:v>4.0000000000000001E-3</c:v>
                </c:pt>
                <c:pt idx="1">
                  <c:v>2.5000000000000001E-2</c:v>
                </c:pt>
                <c:pt idx="2">
                  <c:v>4.9000000000000002E-2</c:v>
                </c:pt>
                <c:pt idx="3">
                  <c:v>1.7000000000000001E-2</c:v>
                </c:pt>
                <c:pt idx="4">
                  <c:v>-3.7999999999999999E-2</c:v>
                </c:pt>
                <c:pt idx="5">
                  <c:v>0.04</c:v>
                </c:pt>
                <c:pt idx="6">
                  <c:v>0.01</c:v>
                </c:pt>
                <c:pt idx="7">
                  <c:v>-2.5000000000000001E-2</c:v>
                </c:pt>
                <c:pt idx="8">
                  <c:v>3.1E-2</c:v>
                </c:pt>
                <c:pt idx="9">
                  <c:v>7.9000000000000001E-2</c:v>
                </c:pt>
                <c:pt idx="10">
                  <c:v>5.9000000000000004E-2</c:v>
                </c:pt>
                <c:pt idx="11">
                  <c:v>4.9000000000000002E-2</c:v>
                </c:pt>
                <c:pt idx="12">
                  <c:v>2.1000000000000001E-2</c:v>
                </c:pt>
                <c:pt idx="13">
                  <c:v>1.3999999999999999E-2</c:v>
                </c:pt>
                <c:pt idx="14">
                  <c:v>0.02</c:v>
                </c:pt>
                <c:pt idx="15">
                  <c:v>1.6E-2</c:v>
                </c:pt>
                <c:pt idx="16">
                  <c:v>-3.3000000000000002E-2</c:v>
                </c:pt>
                <c:pt idx="17">
                  <c:v>1.3000000000000001E-2</c:v>
                </c:pt>
                <c:pt idx="18">
                  <c:v>-6.9999999999999993E-3</c:v>
                </c:pt>
                <c:pt idx="19">
                  <c:v>2.7999999999999997E-2</c:v>
                </c:pt>
                <c:pt idx="20">
                  <c:v>6.0000000000000001E-3</c:v>
                </c:pt>
                <c:pt idx="21">
                  <c:v>2.3E-2</c:v>
                </c:pt>
                <c:pt idx="22">
                  <c:v>-6.9999999999999993E-3</c:v>
                </c:pt>
                <c:pt idx="23">
                  <c:v>-1.8000000000000002E-2</c:v>
                </c:pt>
                <c:pt idx="24">
                  <c:v>9.0000000000000011E-3</c:v>
                </c:pt>
                <c:pt idx="25">
                  <c:v>-6.9999999999999993E-3</c:v>
                </c:pt>
                <c:pt idx="26">
                  <c:v>1.6E-2</c:v>
                </c:pt>
                <c:pt idx="27">
                  <c:v>4.4000000000000004E-2</c:v>
                </c:pt>
                <c:pt idx="28">
                  <c:v>-3.4000000000000002E-2</c:v>
                </c:pt>
                <c:pt idx="29">
                  <c:v>2.4E-2</c:v>
                </c:pt>
                <c:pt idx="30">
                  <c:v>4.4000000000000004E-2</c:v>
                </c:pt>
                <c:pt idx="31">
                  <c:v>-1.8000000000000002E-2</c:v>
                </c:pt>
                <c:pt idx="32">
                  <c:v>2.7000000000000003E-2</c:v>
                </c:pt>
                <c:pt idx="33">
                  <c:v>1.3000000000000001E-2</c:v>
                </c:pt>
                <c:pt idx="34">
                  <c:v>1.3000000000000001E-2</c:v>
                </c:pt>
                <c:pt idx="35">
                  <c:v>-2.6000000000000002E-2</c:v>
                </c:pt>
                <c:pt idx="36">
                  <c:v>-1.2E-2</c:v>
                </c:pt>
                <c:pt idx="37">
                  <c:v>8.0000000000000002E-3</c:v>
                </c:pt>
                <c:pt idx="38">
                  <c:v>2.5000000000000001E-2</c:v>
                </c:pt>
                <c:pt idx="39">
                  <c:v>1.3000000000000001E-2</c:v>
                </c:pt>
                <c:pt idx="40">
                  <c:v>1E-3</c:v>
                </c:pt>
                <c:pt idx="41">
                  <c:v>9.0000000000000011E-3</c:v>
                </c:pt>
              </c:numCache>
            </c:numRef>
          </c:val>
        </c:ser>
        <c:dLbls>
          <c:showLegendKey val="0"/>
          <c:showVal val="0"/>
          <c:showCatName val="0"/>
          <c:showSerName val="0"/>
          <c:showPercent val="0"/>
          <c:showBubbleSize val="0"/>
        </c:dLbls>
        <c:gapWidth val="219"/>
        <c:overlap val="-27"/>
        <c:axId val="205870656"/>
        <c:axId val="205871216"/>
      </c:barChart>
      <c:catAx>
        <c:axId val="205870656"/>
        <c:scaling>
          <c:orientation val="minMax"/>
        </c:scaling>
        <c:delete val="0"/>
        <c:axPos val="b"/>
        <c:numFmt formatCode="General" sourceLinked="1"/>
        <c:majorTickMark val="none"/>
        <c:minorTickMark val="none"/>
        <c:tickLblPos val="low"/>
        <c:spPr>
          <a:noFill/>
          <a:ln w="9525" cap="flat" cmpd="sng" algn="ctr">
            <a:solidFill>
              <a:schemeClr val="tx1"/>
            </a:solidFill>
            <a:round/>
          </a:ln>
          <a:effectLst/>
        </c:spPr>
        <c:txPr>
          <a:bodyPr rot="-324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871216"/>
        <c:crosses val="autoZero"/>
        <c:auto val="1"/>
        <c:lblAlgn val="ctr"/>
        <c:lblOffset val="100"/>
        <c:noMultiLvlLbl val="0"/>
      </c:catAx>
      <c:valAx>
        <c:axId val="205871216"/>
        <c:scaling>
          <c:orientation val="minMax"/>
        </c:scaling>
        <c:delete val="0"/>
        <c:axPos val="l"/>
        <c:numFmt formatCode="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870656"/>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'FRED Graph'!$F$11</c:f>
              <c:strCache>
                <c:ptCount val="1"/>
                <c:pt idx="0">
                  <c:v>Population Growth</c:v>
                </c:pt>
              </c:strCache>
            </c:strRef>
          </c:tx>
          <c:spPr>
            <a:ln w="28575" cap="rnd">
              <a:solidFill>
                <a:schemeClr val="accent1"/>
              </a:solidFill>
              <a:round/>
            </a:ln>
            <a:effectLst/>
          </c:spPr>
          <c:marker>
            <c:symbol val="none"/>
          </c:marker>
          <c:cat>
            <c:numRef>
              <c:f>'FRED Graph'!$E$12:$E$702</c:f>
              <c:numCache>
                <c:formatCode>yyyy\-mm\-dd</c:formatCode>
                <c:ptCount val="691"/>
                <c:pt idx="0">
                  <c:v>21916</c:v>
                </c:pt>
                <c:pt idx="1">
                  <c:v>21947</c:v>
                </c:pt>
                <c:pt idx="2">
                  <c:v>21976</c:v>
                </c:pt>
                <c:pt idx="3">
                  <c:v>22007</c:v>
                </c:pt>
                <c:pt idx="4">
                  <c:v>22037</c:v>
                </c:pt>
                <c:pt idx="5">
                  <c:v>22068</c:v>
                </c:pt>
                <c:pt idx="6">
                  <c:v>22098</c:v>
                </c:pt>
                <c:pt idx="7">
                  <c:v>22129</c:v>
                </c:pt>
                <c:pt idx="8">
                  <c:v>22160</c:v>
                </c:pt>
                <c:pt idx="9">
                  <c:v>22190</c:v>
                </c:pt>
                <c:pt idx="10">
                  <c:v>22221</c:v>
                </c:pt>
                <c:pt idx="11">
                  <c:v>22251</c:v>
                </c:pt>
                <c:pt idx="12">
                  <c:v>22282</c:v>
                </c:pt>
                <c:pt idx="13">
                  <c:v>22313</c:v>
                </c:pt>
                <c:pt idx="14">
                  <c:v>22341</c:v>
                </c:pt>
                <c:pt idx="15">
                  <c:v>22372</c:v>
                </c:pt>
                <c:pt idx="16">
                  <c:v>22402</c:v>
                </c:pt>
                <c:pt idx="17">
                  <c:v>22433</c:v>
                </c:pt>
                <c:pt idx="18">
                  <c:v>22463</c:v>
                </c:pt>
                <c:pt idx="19">
                  <c:v>22494</c:v>
                </c:pt>
                <c:pt idx="20">
                  <c:v>22525</c:v>
                </c:pt>
                <c:pt idx="21">
                  <c:v>22555</c:v>
                </c:pt>
                <c:pt idx="22">
                  <c:v>22586</c:v>
                </c:pt>
                <c:pt idx="23">
                  <c:v>22616</c:v>
                </c:pt>
                <c:pt idx="24">
                  <c:v>22647</c:v>
                </c:pt>
                <c:pt idx="25">
                  <c:v>22678</c:v>
                </c:pt>
                <c:pt idx="26">
                  <c:v>22706</c:v>
                </c:pt>
                <c:pt idx="27">
                  <c:v>22737</c:v>
                </c:pt>
                <c:pt idx="28">
                  <c:v>22767</c:v>
                </c:pt>
                <c:pt idx="29">
                  <c:v>22798</c:v>
                </c:pt>
                <c:pt idx="30">
                  <c:v>22828</c:v>
                </c:pt>
                <c:pt idx="31">
                  <c:v>22859</c:v>
                </c:pt>
                <c:pt idx="32">
                  <c:v>22890</c:v>
                </c:pt>
                <c:pt idx="33">
                  <c:v>22920</c:v>
                </c:pt>
                <c:pt idx="34">
                  <c:v>22951</c:v>
                </c:pt>
                <c:pt idx="35">
                  <c:v>22981</c:v>
                </c:pt>
                <c:pt idx="36">
                  <c:v>23012</c:v>
                </c:pt>
                <c:pt idx="37">
                  <c:v>23043</c:v>
                </c:pt>
                <c:pt idx="38">
                  <c:v>23071</c:v>
                </c:pt>
                <c:pt idx="39">
                  <c:v>23102</c:v>
                </c:pt>
                <c:pt idx="40">
                  <c:v>23132</c:v>
                </c:pt>
                <c:pt idx="41">
                  <c:v>23163</c:v>
                </c:pt>
                <c:pt idx="42">
                  <c:v>23193</c:v>
                </c:pt>
                <c:pt idx="43">
                  <c:v>23224</c:v>
                </c:pt>
                <c:pt idx="44">
                  <c:v>23255</c:v>
                </c:pt>
                <c:pt idx="45">
                  <c:v>23285</c:v>
                </c:pt>
                <c:pt idx="46">
                  <c:v>23316</c:v>
                </c:pt>
                <c:pt idx="47">
                  <c:v>23346</c:v>
                </c:pt>
                <c:pt idx="48">
                  <c:v>23377</c:v>
                </c:pt>
                <c:pt idx="49">
                  <c:v>23408</c:v>
                </c:pt>
                <c:pt idx="50">
                  <c:v>23437</c:v>
                </c:pt>
                <c:pt idx="51">
                  <c:v>23468</c:v>
                </c:pt>
                <c:pt idx="52">
                  <c:v>23498</c:v>
                </c:pt>
                <c:pt idx="53">
                  <c:v>23529</c:v>
                </c:pt>
                <c:pt idx="54">
                  <c:v>23559</c:v>
                </c:pt>
                <c:pt idx="55">
                  <c:v>23590</c:v>
                </c:pt>
                <c:pt idx="56">
                  <c:v>23621</c:v>
                </c:pt>
                <c:pt idx="57">
                  <c:v>23651</c:v>
                </c:pt>
                <c:pt idx="58">
                  <c:v>23682</c:v>
                </c:pt>
                <c:pt idx="59">
                  <c:v>23712</c:v>
                </c:pt>
                <c:pt idx="60">
                  <c:v>23743</c:v>
                </c:pt>
                <c:pt idx="61">
                  <c:v>23774</c:v>
                </c:pt>
                <c:pt idx="62">
                  <c:v>23802</c:v>
                </c:pt>
                <c:pt idx="63">
                  <c:v>23833</c:v>
                </c:pt>
                <c:pt idx="64">
                  <c:v>23863</c:v>
                </c:pt>
                <c:pt idx="65">
                  <c:v>23894</c:v>
                </c:pt>
                <c:pt idx="66">
                  <c:v>23924</c:v>
                </c:pt>
                <c:pt idx="67">
                  <c:v>23955</c:v>
                </c:pt>
                <c:pt idx="68">
                  <c:v>23986</c:v>
                </c:pt>
                <c:pt idx="69">
                  <c:v>24016</c:v>
                </c:pt>
                <c:pt idx="70">
                  <c:v>24047</c:v>
                </c:pt>
                <c:pt idx="71">
                  <c:v>24077</c:v>
                </c:pt>
                <c:pt idx="72">
                  <c:v>24108</c:v>
                </c:pt>
                <c:pt idx="73">
                  <c:v>24139</c:v>
                </c:pt>
                <c:pt idx="74">
                  <c:v>24167</c:v>
                </c:pt>
                <c:pt idx="75">
                  <c:v>24198</c:v>
                </c:pt>
                <c:pt idx="76">
                  <c:v>24228</c:v>
                </c:pt>
                <c:pt idx="77">
                  <c:v>24259</c:v>
                </c:pt>
                <c:pt idx="78">
                  <c:v>24289</c:v>
                </c:pt>
                <c:pt idx="79">
                  <c:v>24320</c:v>
                </c:pt>
                <c:pt idx="80">
                  <c:v>24351</c:v>
                </c:pt>
                <c:pt idx="81">
                  <c:v>24381</c:v>
                </c:pt>
                <c:pt idx="82">
                  <c:v>24412</c:v>
                </c:pt>
                <c:pt idx="83">
                  <c:v>24442</c:v>
                </c:pt>
                <c:pt idx="84">
                  <c:v>24473</c:v>
                </c:pt>
                <c:pt idx="85">
                  <c:v>24504</c:v>
                </c:pt>
                <c:pt idx="86">
                  <c:v>24532</c:v>
                </c:pt>
                <c:pt idx="87">
                  <c:v>24563</c:v>
                </c:pt>
                <c:pt idx="88">
                  <c:v>24593</c:v>
                </c:pt>
                <c:pt idx="89">
                  <c:v>24624</c:v>
                </c:pt>
                <c:pt idx="90">
                  <c:v>24654</c:v>
                </c:pt>
                <c:pt idx="91">
                  <c:v>24685</c:v>
                </c:pt>
                <c:pt idx="92">
                  <c:v>24716</c:v>
                </c:pt>
                <c:pt idx="93">
                  <c:v>24746</c:v>
                </c:pt>
                <c:pt idx="94">
                  <c:v>24777</c:v>
                </c:pt>
                <c:pt idx="95">
                  <c:v>24807</c:v>
                </c:pt>
                <c:pt idx="96">
                  <c:v>24838</c:v>
                </c:pt>
                <c:pt idx="97">
                  <c:v>24869</c:v>
                </c:pt>
                <c:pt idx="98">
                  <c:v>24898</c:v>
                </c:pt>
                <c:pt idx="99">
                  <c:v>24929</c:v>
                </c:pt>
                <c:pt idx="100">
                  <c:v>24959</c:v>
                </c:pt>
                <c:pt idx="101">
                  <c:v>24990</c:v>
                </c:pt>
                <c:pt idx="102">
                  <c:v>25020</c:v>
                </c:pt>
                <c:pt idx="103">
                  <c:v>25051</c:v>
                </c:pt>
                <c:pt idx="104">
                  <c:v>25082</c:v>
                </c:pt>
                <c:pt idx="105">
                  <c:v>25112</c:v>
                </c:pt>
                <c:pt idx="106">
                  <c:v>25143</c:v>
                </c:pt>
                <c:pt idx="107">
                  <c:v>25173</c:v>
                </c:pt>
                <c:pt idx="108">
                  <c:v>25204</c:v>
                </c:pt>
                <c:pt idx="109">
                  <c:v>25235</c:v>
                </c:pt>
                <c:pt idx="110">
                  <c:v>25263</c:v>
                </c:pt>
                <c:pt idx="111">
                  <c:v>25294</c:v>
                </c:pt>
                <c:pt idx="112">
                  <c:v>25324</c:v>
                </c:pt>
                <c:pt idx="113">
                  <c:v>25355</c:v>
                </c:pt>
                <c:pt idx="114">
                  <c:v>25385</c:v>
                </c:pt>
                <c:pt idx="115">
                  <c:v>25416</c:v>
                </c:pt>
                <c:pt idx="116">
                  <c:v>25447</c:v>
                </c:pt>
                <c:pt idx="117">
                  <c:v>25477</c:v>
                </c:pt>
                <c:pt idx="118">
                  <c:v>25508</c:v>
                </c:pt>
                <c:pt idx="119">
                  <c:v>25538</c:v>
                </c:pt>
                <c:pt idx="120">
                  <c:v>25569</c:v>
                </c:pt>
                <c:pt idx="121">
                  <c:v>25600</c:v>
                </c:pt>
                <c:pt idx="122">
                  <c:v>25628</c:v>
                </c:pt>
                <c:pt idx="123">
                  <c:v>25659</c:v>
                </c:pt>
                <c:pt idx="124">
                  <c:v>25689</c:v>
                </c:pt>
                <c:pt idx="125">
                  <c:v>25720</c:v>
                </c:pt>
                <c:pt idx="126">
                  <c:v>25750</c:v>
                </c:pt>
                <c:pt idx="127">
                  <c:v>25781</c:v>
                </c:pt>
                <c:pt idx="128">
                  <c:v>25812</c:v>
                </c:pt>
                <c:pt idx="129">
                  <c:v>25842</c:v>
                </c:pt>
                <c:pt idx="130">
                  <c:v>25873</c:v>
                </c:pt>
                <c:pt idx="131">
                  <c:v>25903</c:v>
                </c:pt>
                <c:pt idx="132">
                  <c:v>25934</c:v>
                </c:pt>
                <c:pt idx="133">
                  <c:v>25965</c:v>
                </c:pt>
                <c:pt idx="134">
                  <c:v>25993</c:v>
                </c:pt>
                <c:pt idx="135">
                  <c:v>26024</c:v>
                </c:pt>
                <c:pt idx="136">
                  <c:v>26054</c:v>
                </c:pt>
                <c:pt idx="137">
                  <c:v>26085</c:v>
                </c:pt>
                <c:pt idx="138">
                  <c:v>26115</c:v>
                </c:pt>
                <c:pt idx="139">
                  <c:v>26146</c:v>
                </c:pt>
                <c:pt idx="140">
                  <c:v>26177</c:v>
                </c:pt>
                <c:pt idx="141">
                  <c:v>26207</c:v>
                </c:pt>
                <c:pt idx="142">
                  <c:v>26238</c:v>
                </c:pt>
                <c:pt idx="143">
                  <c:v>26268</c:v>
                </c:pt>
                <c:pt idx="144">
                  <c:v>26299</c:v>
                </c:pt>
                <c:pt idx="145">
                  <c:v>26330</c:v>
                </c:pt>
                <c:pt idx="146">
                  <c:v>26359</c:v>
                </c:pt>
                <c:pt idx="147">
                  <c:v>26390</c:v>
                </c:pt>
                <c:pt idx="148">
                  <c:v>26420</c:v>
                </c:pt>
                <c:pt idx="149">
                  <c:v>26451</c:v>
                </c:pt>
                <c:pt idx="150">
                  <c:v>26481</c:v>
                </c:pt>
                <c:pt idx="151">
                  <c:v>26512</c:v>
                </c:pt>
                <c:pt idx="152">
                  <c:v>26543</c:v>
                </c:pt>
                <c:pt idx="153">
                  <c:v>26573</c:v>
                </c:pt>
                <c:pt idx="154">
                  <c:v>26604</c:v>
                </c:pt>
                <c:pt idx="155">
                  <c:v>26634</c:v>
                </c:pt>
                <c:pt idx="156">
                  <c:v>26665</c:v>
                </c:pt>
                <c:pt idx="157">
                  <c:v>26696</c:v>
                </c:pt>
                <c:pt idx="158">
                  <c:v>26724</c:v>
                </c:pt>
                <c:pt idx="159">
                  <c:v>26755</c:v>
                </c:pt>
                <c:pt idx="160">
                  <c:v>26785</c:v>
                </c:pt>
                <c:pt idx="161">
                  <c:v>26816</c:v>
                </c:pt>
                <c:pt idx="162">
                  <c:v>26846</c:v>
                </c:pt>
                <c:pt idx="163">
                  <c:v>26877</c:v>
                </c:pt>
                <c:pt idx="164">
                  <c:v>26908</c:v>
                </c:pt>
                <c:pt idx="165">
                  <c:v>26938</c:v>
                </c:pt>
                <c:pt idx="166">
                  <c:v>26969</c:v>
                </c:pt>
                <c:pt idx="167">
                  <c:v>26999</c:v>
                </c:pt>
                <c:pt idx="168">
                  <c:v>27030</c:v>
                </c:pt>
                <c:pt idx="169">
                  <c:v>27061</c:v>
                </c:pt>
                <c:pt idx="170">
                  <c:v>27089</c:v>
                </c:pt>
                <c:pt idx="171">
                  <c:v>27120</c:v>
                </c:pt>
                <c:pt idx="172">
                  <c:v>27150</c:v>
                </c:pt>
                <c:pt idx="173">
                  <c:v>27181</c:v>
                </c:pt>
                <c:pt idx="174">
                  <c:v>27211</c:v>
                </c:pt>
                <c:pt idx="175">
                  <c:v>27242</c:v>
                </c:pt>
                <c:pt idx="176">
                  <c:v>27273</c:v>
                </c:pt>
                <c:pt idx="177">
                  <c:v>27303</c:v>
                </c:pt>
                <c:pt idx="178">
                  <c:v>27334</c:v>
                </c:pt>
                <c:pt idx="179">
                  <c:v>27364</c:v>
                </c:pt>
                <c:pt idx="180">
                  <c:v>27395</c:v>
                </c:pt>
                <c:pt idx="181">
                  <c:v>27426</c:v>
                </c:pt>
                <c:pt idx="182">
                  <c:v>27454</c:v>
                </c:pt>
                <c:pt idx="183">
                  <c:v>27485</c:v>
                </c:pt>
                <c:pt idx="184">
                  <c:v>27515</c:v>
                </c:pt>
                <c:pt idx="185">
                  <c:v>27546</c:v>
                </c:pt>
                <c:pt idx="186">
                  <c:v>27576</c:v>
                </c:pt>
                <c:pt idx="187">
                  <c:v>27607</c:v>
                </c:pt>
                <c:pt idx="188">
                  <c:v>27638</c:v>
                </c:pt>
                <c:pt idx="189">
                  <c:v>27668</c:v>
                </c:pt>
                <c:pt idx="190">
                  <c:v>27699</c:v>
                </c:pt>
                <c:pt idx="191">
                  <c:v>27729</c:v>
                </c:pt>
                <c:pt idx="192">
                  <c:v>27760</c:v>
                </c:pt>
                <c:pt idx="193">
                  <c:v>27791</c:v>
                </c:pt>
                <c:pt idx="194">
                  <c:v>27820</c:v>
                </c:pt>
                <c:pt idx="195">
                  <c:v>27851</c:v>
                </c:pt>
                <c:pt idx="196">
                  <c:v>27881</c:v>
                </c:pt>
                <c:pt idx="197">
                  <c:v>27912</c:v>
                </c:pt>
                <c:pt idx="198">
                  <c:v>27942</c:v>
                </c:pt>
                <c:pt idx="199">
                  <c:v>27973</c:v>
                </c:pt>
                <c:pt idx="200">
                  <c:v>28004</c:v>
                </c:pt>
                <c:pt idx="201">
                  <c:v>28034</c:v>
                </c:pt>
                <c:pt idx="202">
                  <c:v>28065</c:v>
                </c:pt>
                <c:pt idx="203">
                  <c:v>28095</c:v>
                </c:pt>
                <c:pt idx="204">
                  <c:v>28126</c:v>
                </c:pt>
                <c:pt idx="205">
                  <c:v>28157</c:v>
                </c:pt>
                <c:pt idx="206">
                  <c:v>28185</c:v>
                </c:pt>
                <c:pt idx="207">
                  <c:v>28216</c:v>
                </c:pt>
                <c:pt idx="208">
                  <c:v>28246</c:v>
                </c:pt>
                <c:pt idx="209">
                  <c:v>28277</c:v>
                </c:pt>
                <c:pt idx="210">
                  <c:v>28307</c:v>
                </c:pt>
                <c:pt idx="211">
                  <c:v>28338</c:v>
                </c:pt>
                <c:pt idx="212">
                  <c:v>28369</c:v>
                </c:pt>
                <c:pt idx="213">
                  <c:v>28399</c:v>
                </c:pt>
                <c:pt idx="214">
                  <c:v>28430</c:v>
                </c:pt>
                <c:pt idx="215">
                  <c:v>28460</c:v>
                </c:pt>
                <c:pt idx="216">
                  <c:v>28491</c:v>
                </c:pt>
                <c:pt idx="217">
                  <c:v>28522</c:v>
                </c:pt>
                <c:pt idx="218">
                  <c:v>28550</c:v>
                </c:pt>
                <c:pt idx="219">
                  <c:v>28581</c:v>
                </c:pt>
                <c:pt idx="220">
                  <c:v>28611</c:v>
                </c:pt>
                <c:pt idx="221">
                  <c:v>28642</c:v>
                </c:pt>
                <c:pt idx="222">
                  <c:v>28672</c:v>
                </c:pt>
                <c:pt idx="223">
                  <c:v>28703</c:v>
                </c:pt>
                <c:pt idx="224">
                  <c:v>28734</c:v>
                </c:pt>
                <c:pt idx="225">
                  <c:v>28764</c:v>
                </c:pt>
                <c:pt idx="226">
                  <c:v>28795</c:v>
                </c:pt>
                <c:pt idx="227">
                  <c:v>28825</c:v>
                </c:pt>
                <c:pt idx="228">
                  <c:v>28856</c:v>
                </c:pt>
                <c:pt idx="229">
                  <c:v>28887</c:v>
                </c:pt>
                <c:pt idx="230">
                  <c:v>28915</c:v>
                </c:pt>
                <c:pt idx="231">
                  <c:v>28946</c:v>
                </c:pt>
                <c:pt idx="232">
                  <c:v>28976</c:v>
                </c:pt>
                <c:pt idx="233">
                  <c:v>29007</c:v>
                </c:pt>
                <c:pt idx="234">
                  <c:v>29037</c:v>
                </c:pt>
                <c:pt idx="235">
                  <c:v>29068</c:v>
                </c:pt>
                <c:pt idx="236">
                  <c:v>29099</c:v>
                </c:pt>
                <c:pt idx="237">
                  <c:v>29129</c:v>
                </c:pt>
                <c:pt idx="238">
                  <c:v>29160</c:v>
                </c:pt>
                <c:pt idx="239">
                  <c:v>29190</c:v>
                </c:pt>
                <c:pt idx="240">
                  <c:v>29221</c:v>
                </c:pt>
                <c:pt idx="241">
                  <c:v>29252</c:v>
                </c:pt>
                <c:pt idx="242">
                  <c:v>29281</c:v>
                </c:pt>
                <c:pt idx="243">
                  <c:v>29312</c:v>
                </c:pt>
                <c:pt idx="244">
                  <c:v>29342</c:v>
                </c:pt>
                <c:pt idx="245">
                  <c:v>29373</c:v>
                </c:pt>
                <c:pt idx="246">
                  <c:v>29403</c:v>
                </c:pt>
                <c:pt idx="247">
                  <c:v>29434</c:v>
                </c:pt>
                <c:pt idx="248">
                  <c:v>29465</c:v>
                </c:pt>
                <c:pt idx="249">
                  <c:v>29495</c:v>
                </c:pt>
                <c:pt idx="250">
                  <c:v>29526</c:v>
                </c:pt>
                <c:pt idx="251">
                  <c:v>29556</c:v>
                </c:pt>
                <c:pt idx="252">
                  <c:v>29587</c:v>
                </c:pt>
                <c:pt idx="253">
                  <c:v>29618</c:v>
                </c:pt>
                <c:pt idx="254">
                  <c:v>29646</c:v>
                </c:pt>
                <c:pt idx="255">
                  <c:v>29677</c:v>
                </c:pt>
                <c:pt idx="256">
                  <c:v>29707</c:v>
                </c:pt>
                <c:pt idx="257">
                  <c:v>29738</c:v>
                </c:pt>
                <c:pt idx="258">
                  <c:v>29768</c:v>
                </c:pt>
                <c:pt idx="259">
                  <c:v>29799</c:v>
                </c:pt>
                <c:pt idx="260">
                  <c:v>29830</c:v>
                </c:pt>
                <c:pt idx="261">
                  <c:v>29860</c:v>
                </c:pt>
                <c:pt idx="262">
                  <c:v>29891</c:v>
                </c:pt>
                <c:pt idx="263">
                  <c:v>29921</c:v>
                </c:pt>
                <c:pt idx="264">
                  <c:v>29952</c:v>
                </c:pt>
                <c:pt idx="265">
                  <c:v>29983</c:v>
                </c:pt>
                <c:pt idx="266">
                  <c:v>30011</c:v>
                </c:pt>
                <c:pt idx="267">
                  <c:v>30042</c:v>
                </c:pt>
                <c:pt idx="268">
                  <c:v>30072</c:v>
                </c:pt>
                <c:pt idx="269">
                  <c:v>30103</c:v>
                </c:pt>
                <c:pt idx="270">
                  <c:v>30133</c:v>
                </c:pt>
                <c:pt idx="271">
                  <c:v>30164</c:v>
                </c:pt>
                <c:pt idx="272">
                  <c:v>30195</c:v>
                </c:pt>
                <c:pt idx="273">
                  <c:v>30225</c:v>
                </c:pt>
                <c:pt idx="274">
                  <c:v>30256</c:v>
                </c:pt>
                <c:pt idx="275">
                  <c:v>30286</c:v>
                </c:pt>
                <c:pt idx="276">
                  <c:v>30317</c:v>
                </c:pt>
                <c:pt idx="277">
                  <c:v>30348</c:v>
                </c:pt>
                <c:pt idx="278">
                  <c:v>30376</c:v>
                </c:pt>
                <c:pt idx="279">
                  <c:v>30407</c:v>
                </c:pt>
                <c:pt idx="280">
                  <c:v>30437</c:v>
                </c:pt>
                <c:pt idx="281">
                  <c:v>30468</c:v>
                </c:pt>
                <c:pt idx="282">
                  <c:v>30498</c:v>
                </c:pt>
                <c:pt idx="283">
                  <c:v>30529</c:v>
                </c:pt>
                <c:pt idx="284">
                  <c:v>30560</c:v>
                </c:pt>
                <c:pt idx="285">
                  <c:v>30590</c:v>
                </c:pt>
                <c:pt idx="286">
                  <c:v>30621</c:v>
                </c:pt>
                <c:pt idx="287">
                  <c:v>30651</c:v>
                </c:pt>
                <c:pt idx="288">
                  <c:v>30682</c:v>
                </c:pt>
                <c:pt idx="289">
                  <c:v>30713</c:v>
                </c:pt>
                <c:pt idx="290">
                  <c:v>30742</c:v>
                </c:pt>
                <c:pt idx="291">
                  <c:v>30773</c:v>
                </c:pt>
                <c:pt idx="292">
                  <c:v>30803</c:v>
                </c:pt>
                <c:pt idx="293">
                  <c:v>30834</c:v>
                </c:pt>
                <c:pt idx="294">
                  <c:v>30864</c:v>
                </c:pt>
                <c:pt idx="295">
                  <c:v>30895</c:v>
                </c:pt>
                <c:pt idx="296">
                  <c:v>30926</c:v>
                </c:pt>
                <c:pt idx="297">
                  <c:v>30956</c:v>
                </c:pt>
                <c:pt idx="298">
                  <c:v>30987</c:v>
                </c:pt>
                <c:pt idx="299">
                  <c:v>31017</c:v>
                </c:pt>
                <c:pt idx="300">
                  <c:v>31048</c:v>
                </c:pt>
                <c:pt idx="301">
                  <c:v>31079</c:v>
                </c:pt>
                <c:pt idx="302">
                  <c:v>31107</c:v>
                </c:pt>
                <c:pt idx="303">
                  <c:v>31138</c:v>
                </c:pt>
                <c:pt idx="304">
                  <c:v>31168</c:v>
                </c:pt>
                <c:pt idx="305">
                  <c:v>31199</c:v>
                </c:pt>
                <c:pt idx="306">
                  <c:v>31229</c:v>
                </c:pt>
                <c:pt idx="307">
                  <c:v>31260</c:v>
                </c:pt>
                <c:pt idx="308">
                  <c:v>31291</c:v>
                </c:pt>
                <c:pt idx="309">
                  <c:v>31321</c:v>
                </c:pt>
                <c:pt idx="310">
                  <c:v>31352</c:v>
                </c:pt>
                <c:pt idx="311">
                  <c:v>31382</c:v>
                </c:pt>
                <c:pt idx="312">
                  <c:v>31413</c:v>
                </c:pt>
                <c:pt idx="313">
                  <c:v>31444</c:v>
                </c:pt>
                <c:pt idx="314">
                  <c:v>31472</c:v>
                </c:pt>
                <c:pt idx="315">
                  <c:v>31503</c:v>
                </c:pt>
                <c:pt idx="316">
                  <c:v>31533</c:v>
                </c:pt>
                <c:pt idx="317">
                  <c:v>31564</c:v>
                </c:pt>
                <c:pt idx="318">
                  <c:v>31594</c:v>
                </c:pt>
                <c:pt idx="319">
                  <c:v>31625</c:v>
                </c:pt>
                <c:pt idx="320">
                  <c:v>31656</c:v>
                </c:pt>
                <c:pt idx="321">
                  <c:v>31686</c:v>
                </c:pt>
                <c:pt idx="322">
                  <c:v>31717</c:v>
                </c:pt>
                <c:pt idx="323">
                  <c:v>31747</c:v>
                </c:pt>
                <c:pt idx="324">
                  <c:v>31778</c:v>
                </c:pt>
                <c:pt idx="325">
                  <c:v>31809</c:v>
                </c:pt>
                <c:pt idx="326">
                  <c:v>31837</c:v>
                </c:pt>
                <c:pt idx="327">
                  <c:v>31868</c:v>
                </c:pt>
                <c:pt idx="328">
                  <c:v>31898</c:v>
                </c:pt>
                <c:pt idx="329">
                  <c:v>31929</c:v>
                </c:pt>
                <c:pt idx="330">
                  <c:v>31959</c:v>
                </c:pt>
                <c:pt idx="331">
                  <c:v>31990</c:v>
                </c:pt>
                <c:pt idx="332">
                  <c:v>32021</c:v>
                </c:pt>
                <c:pt idx="333">
                  <c:v>32051</c:v>
                </c:pt>
                <c:pt idx="334">
                  <c:v>32082</c:v>
                </c:pt>
                <c:pt idx="335">
                  <c:v>32112</c:v>
                </c:pt>
                <c:pt idx="336">
                  <c:v>32143</c:v>
                </c:pt>
                <c:pt idx="337">
                  <c:v>32174</c:v>
                </c:pt>
                <c:pt idx="338">
                  <c:v>32203</c:v>
                </c:pt>
                <c:pt idx="339">
                  <c:v>32234</c:v>
                </c:pt>
                <c:pt idx="340">
                  <c:v>32264</c:v>
                </c:pt>
                <c:pt idx="341">
                  <c:v>32295</c:v>
                </c:pt>
                <c:pt idx="342">
                  <c:v>32325</c:v>
                </c:pt>
                <c:pt idx="343">
                  <c:v>32356</c:v>
                </c:pt>
                <c:pt idx="344">
                  <c:v>32387</c:v>
                </c:pt>
                <c:pt idx="345">
                  <c:v>32417</c:v>
                </c:pt>
                <c:pt idx="346">
                  <c:v>32448</c:v>
                </c:pt>
                <c:pt idx="347">
                  <c:v>32478</c:v>
                </c:pt>
                <c:pt idx="348">
                  <c:v>32509</c:v>
                </c:pt>
                <c:pt idx="349">
                  <c:v>32540</c:v>
                </c:pt>
                <c:pt idx="350">
                  <c:v>32568</c:v>
                </c:pt>
                <c:pt idx="351">
                  <c:v>32599</c:v>
                </c:pt>
                <c:pt idx="352">
                  <c:v>32629</c:v>
                </c:pt>
                <c:pt idx="353">
                  <c:v>32660</c:v>
                </c:pt>
                <c:pt idx="354">
                  <c:v>32690</c:v>
                </c:pt>
                <c:pt idx="355">
                  <c:v>32721</c:v>
                </c:pt>
                <c:pt idx="356">
                  <c:v>32752</c:v>
                </c:pt>
                <c:pt idx="357">
                  <c:v>32782</c:v>
                </c:pt>
                <c:pt idx="358">
                  <c:v>32813</c:v>
                </c:pt>
                <c:pt idx="359">
                  <c:v>32843</c:v>
                </c:pt>
                <c:pt idx="360">
                  <c:v>32874</c:v>
                </c:pt>
                <c:pt idx="361">
                  <c:v>32905</c:v>
                </c:pt>
                <c:pt idx="362">
                  <c:v>32933</c:v>
                </c:pt>
                <c:pt idx="363">
                  <c:v>32964</c:v>
                </c:pt>
                <c:pt idx="364">
                  <c:v>32994</c:v>
                </c:pt>
                <c:pt idx="365">
                  <c:v>33025</c:v>
                </c:pt>
                <c:pt idx="366">
                  <c:v>33055</c:v>
                </c:pt>
                <c:pt idx="367">
                  <c:v>33086</c:v>
                </c:pt>
                <c:pt idx="368">
                  <c:v>33117</c:v>
                </c:pt>
                <c:pt idx="369">
                  <c:v>33147</c:v>
                </c:pt>
                <c:pt idx="370">
                  <c:v>33178</c:v>
                </c:pt>
                <c:pt idx="371">
                  <c:v>33208</c:v>
                </c:pt>
                <c:pt idx="372">
                  <c:v>33239</c:v>
                </c:pt>
                <c:pt idx="373">
                  <c:v>33270</c:v>
                </c:pt>
                <c:pt idx="374">
                  <c:v>33298</c:v>
                </c:pt>
                <c:pt idx="375">
                  <c:v>33329</c:v>
                </c:pt>
                <c:pt idx="376">
                  <c:v>33359</c:v>
                </c:pt>
                <c:pt idx="377">
                  <c:v>33390</c:v>
                </c:pt>
                <c:pt idx="378">
                  <c:v>33420</c:v>
                </c:pt>
                <c:pt idx="379">
                  <c:v>33451</c:v>
                </c:pt>
                <c:pt idx="380">
                  <c:v>33482</c:v>
                </c:pt>
                <c:pt idx="381">
                  <c:v>33512</c:v>
                </c:pt>
                <c:pt idx="382">
                  <c:v>33543</c:v>
                </c:pt>
                <c:pt idx="383">
                  <c:v>33573</c:v>
                </c:pt>
                <c:pt idx="384">
                  <c:v>33604</c:v>
                </c:pt>
                <c:pt idx="385">
                  <c:v>33635</c:v>
                </c:pt>
                <c:pt idx="386">
                  <c:v>33664</c:v>
                </c:pt>
                <c:pt idx="387">
                  <c:v>33695</c:v>
                </c:pt>
                <c:pt idx="388">
                  <c:v>33725</c:v>
                </c:pt>
                <c:pt idx="389">
                  <c:v>33756</c:v>
                </c:pt>
                <c:pt idx="390">
                  <c:v>33786</c:v>
                </c:pt>
                <c:pt idx="391">
                  <c:v>33817</c:v>
                </c:pt>
                <c:pt idx="392">
                  <c:v>33848</c:v>
                </c:pt>
                <c:pt idx="393">
                  <c:v>33878</c:v>
                </c:pt>
                <c:pt idx="394">
                  <c:v>33909</c:v>
                </c:pt>
                <c:pt idx="395">
                  <c:v>33939</c:v>
                </c:pt>
                <c:pt idx="396">
                  <c:v>33970</c:v>
                </c:pt>
                <c:pt idx="397">
                  <c:v>34001</c:v>
                </c:pt>
                <c:pt idx="398">
                  <c:v>34029</c:v>
                </c:pt>
                <c:pt idx="399">
                  <c:v>34060</c:v>
                </c:pt>
                <c:pt idx="400">
                  <c:v>34090</c:v>
                </c:pt>
                <c:pt idx="401">
                  <c:v>34121</c:v>
                </c:pt>
                <c:pt idx="402">
                  <c:v>34151</c:v>
                </c:pt>
                <c:pt idx="403">
                  <c:v>34182</c:v>
                </c:pt>
                <c:pt idx="404">
                  <c:v>34213</c:v>
                </c:pt>
                <c:pt idx="405">
                  <c:v>34243</c:v>
                </c:pt>
                <c:pt idx="406">
                  <c:v>34274</c:v>
                </c:pt>
                <c:pt idx="407">
                  <c:v>34304</c:v>
                </c:pt>
                <c:pt idx="408">
                  <c:v>34335</c:v>
                </c:pt>
                <c:pt idx="409">
                  <c:v>34366</c:v>
                </c:pt>
                <c:pt idx="410">
                  <c:v>34394</c:v>
                </c:pt>
                <c:pt idx="411">
                  <c:v>34425</c:v>
                </c:pt>
                <c:pt idx="412">
                  <c:v>34455</c:v>
                </c:pt>
                <c:pt idx="413">
                  <c:v>34486</c:v>
                </c:pt>
                <c:pt idx="414">
                  <c:v>34516</c:v>
                </c:pt>
                <c:pt idx="415">
                  <c:v>34547</c:v>
                </c:pt>
                <c:pt idx="416">
                  <c:v>34578</c:v>
                </c:pt>
                <c:pt idx="417">
                  <c:v>34608</c:v>
                </c:pt>
                <c:pt idx="418">
                  <c:v>34639</c:v>
                </c:pt>
                <c:pt idx="419">
                  <c:v>34669</c:v>
                </c:pt>
                <c:pt idx="420">
                  <c:v>34700</c:v>
                </c:pt>
                <c:pt idx="421">
                  <c:v>34731</c:v>
                </c:pt>
                <c:pt idx="422">
                  <c:v>34759</c:v>
                </c:pt>
                <c:pt idx="423">
                  <c:v>34790</c:v>
                </c:pt>
                <c:pt idx="424">
                  <c:v>34820</c:v>
                </c:pt>
                <c:pt idx="425">
                  <c:v>34851</c:v>
                </c:pt>
                <c:pt idx="426">
                  <c:v>34881</c:v>
                </c:pt>
                <c:pt idx="427">
                  <c:v>34912</c:v>
                </c:pt>
                <c:pt idx="428">
                  <c:v>34943</c:v>
                </c:pt>
                <c:pt idx="429">
                  <c:v>34973</c:v>
                </c:pt>
                <c:pt idx="430">
                  <c:v>35004</c:v>
                </c:pt>
                <c:pt idx="431">
                  <c:v>35034</c:v>
                </c:pt>
                <c:pt idx="432">
                  <c:v>35065</c:v>
                </c:pt>
                <c:pt idx="433">
                  <c:v>35096</c:v>
                </c:pt>
                <c:pt idx="434">
                  <c:v>35125</c:v>
                </c:pt>
                <c:pt idx="435">
                  <c:v>35156</c:v>
                </c:pt>
                <c:pt idx="436">
                  <c:v>35186</c:v>
                </c:pt>
                <c:pt idx="437">
                  <c:v>35217</c:v>
                </c:pt>
                <c:pt idx="438">
                  <c:v>35247</c:v>
                </c:pt>
                <c:pt idx="439">
                  <c:v>35278</c:v>
                </c:pt>
                <c:pt idx="440">
                  <c:v>35309</c:v>
                </c:pt>
                <c:pt idx="441">
                  <c:v>35339</c:v>
                </c:pt>
                <c:pt idx="442">
                  <c:v>35370</c:v>
                </c:pt>
                <c:pt idx="443">
                  <c:v>35400</c:v>
                </c:pt>
                <c:pt idx="444">
                  <c:v>35431</c:v>
                </c:pt>
                <c:pt idx="445">
                  <c:v>35462</c:v>
                </c:pt>
                <c:pt idx="446">
                  <c:v>35490</c:v>
                </c:pt>
                <c:pt idx="447">
                  <c:v>35521</c:v>
                </c:pt>
                <c:pt idx="448">
                  <c:v>35551</c:v>
                </c:pt>
                <c:pt idx="449">
                  <c:v>35582</c:v>
                </c:pt>
                <c:pt idx="450">
                  <c:v>35612</c:v>
                </c:pt>
                <c:pt idx="451">
                  <c:v>35643</c:v>
                </c:pt>
                <c:pt idx="452">
                  <c:v>35674</c:v>
                </c:pt>
                <c:pt idx="453">
                  <c:v>35704</c:v>
                </c:pt>
                <c:pt idx="454">
                  <c:v>35735</c:v>
                </c:pt>
                <c:pt idx="455">
                  <c:v>35765</c:v>
                </c:pt>
                <c:pt idx="456">
                  <c:v>35796</c:v>
                </c:pt>
                <c:pt idx="457">
                  <c:v>35827</c:v>
                </c:pt>
                <c:pt idx="458">
                  <c:v>35855</c:v>
                </c:pt>
                <c:pt idx="459">
                  <c:v>35886</c:v>
                </c:pt>
                <c:pt idx="460">
                  <c:v>35916</c:v>
                </c:pt>
                <c:pt idx="461">
                  <c:v>35947</c:v>
                </c:pt>
                <c:pt idx="462">
                  <c:v>35977</c:v>
                </c:pt>
                <c:pt idx="463">
                  <c:v>36008</c:v>
                </c:pt>
                <c:pt idx="464">
                  <c:v>36039</c:v>
                </c:pt>
                <c:pt idx="465">
                  <c:v>36069</c:v>
                </c:pt>
                <c:pt idx="466">
                  <c:v>36100</c:v>
                </c:pt>
                <c:pt idx="467">
                  <c:v>36130</c:v>
                </c:pt>
                <c:pt idx="468">
                  <c:v>36161</c:v>
                </c:pt>
                <c:pt idx="469">
                  <c:v>36192</c:v>
                </c:pt>
                <c:pt idx="470">
                  <c:v>36220</c:v>
                </c:pt>
                <c:pt idx="471">
                  <c:v>36251</c:v>
                </c:pt>
                <c:pt idx="472">
                  <c:v>36281</c:v>
                </c:pt>
                <c:pt idx="473">
                  <c:v>36312</c:v>
                </c:pt>
                <c:pt idx="474">
                  <c:v>36342</c:v>
                </c:pt>
                <c:pt idx="475">
                  <c:v>36373</c:v>
                </c:pt>
                <c:pt idx="476">
                  <c:v>36404</c:v>
                </c:pt>
                <c:pt idx="477">
                  <c:v>36434</c:v>
                </c:pt>
                <c:pt idx="478">
                  <c:v>36465</c:v>
                </c:pt>
                <c:pt idx="479">
                  <c:v>36495</c:v>
                </c:pt>
                <c:pt idx="480">
                  <c:v>36526</c:v>
                </c:pt>
                <c:pt idx="481">
                  <c:v>36557</c:v>
                </c:pt>
                <c:pt idx="482">
                  <c:v>36586</c:v>
                </c:pt>
                <c:pt idx="483">
                  <c:v>36617</c:v>
                </c:pt>
                <c:pt idx="484">
                  <c:v>36647</c:v>
                </c:pt>
                <c:pt idx="485">
                  <c:v>36678</c:v>
                </c:pt>
                <c:pt idx="486">
                  <c:v>36708</c:v>
                </c:pt>
                <c:pt idx="487">
                  <c:v>36739</c:v>
                </c:pt>
                <c:pt idx="488">
                  <c:v>36770</c:v>
                </c:pt>
                <c:pt idx="489">
                  <c:v>36800</c:v>
                </c:pt>
                <c:pt idx="490">
                  <c:v>36831</c:v>
                </c:pt>
                <c:pt idx="491">
                  <c:v>36861</c:v>
                </c:pt>
                <c:pt idx="492">
                  <c:v>36892</c:v>
                </c:pt>
                <c:pt idx="493">
                  <c:v>36923</c:v>
                </c:pt>
                <c:pt idx="494">
                  <c:v>36951</c:v>
                </c:pt>
                <c:pt idx="495">
                  <c:v>36982</c:v>
                </c:pt>
                <c:pt idx="496">
                  <c:v>37012</c:v>
                </c:pt>
                <c:pt idx="497">
                  <c:v>37043</c:v>
                </c:pt>
                <c:pt idx="498">
                  <c:v>37073</c:v>
                </c:pt>
                <c:pt idx="499">
                  <c:v>37104</c:v>
                </c:pt>
                <c:pt idx="500">
                  <c:v>37135</c:v>
                </c:pt>
                <c:pt idx="501">
                  <c:v>37165</c:v>
                </c:pt>
                <c:pt idx="502">
                  <c:v>37196</c:v>
                </c:pt>
                <c:pt idx="503">
                  <c:v>37226</c:v>
                </c:pt>
                <c:pt idx="504">
                  <c:v>37257</c:v>
                </c:pt>
                <c:pt idx="505">
                  <c:v>37288</c:v>
                </c:pt>
                <c:pt idx="506">
                  <c:v>37316</c:v>
                </c:pt>
                <c:pt idx="507">
                  <c:v>37347</c:v>
                </c:pt>
                <c:pt idx="508">
                  <c:v>37377</c:v>
                </c:pt>
                <c:pt idx="509">
                  <c:v>37408</c:v>
                </c:pt>
                <c:pt idx="510">
                  <c:v>37438</c:v>
                </c:pt>
                <c:pt idx="511">
                  <c:v>37469</c:v>
                </c:pt>
                <c:pt idx="512">
                  <c:v>37500</c:v>
                </c:pt>
                <c:pt idx="513">
                  <c:v>37530</c:v>
                </c:pt>
                <c:pt idx="514">
                  <c:v>37561</c:v>
                </c:pt>
                <c:pt idx="515">
                  <c:v>37591</c:v>
                </c:pt>
                <c:pt idx="516">
                  <c:v>37622</c:v>
                </c:pt>
                <c:pt idx="517">
                  <c:v>37653</c:v>
                </c:pt>
                <c:pt idx="518">
                  <c:v>37681</c:v>
                </c:pt>
                <c:pt idx="519">
                  <c:v>37712</c:v>
                </c:pt>
                <c:pt idx="520">
                  <c:v>37742</c:v>
                </c:pt>
                <c:pt idx="521">
                  <c:v>37773</c:v>
                </c:pt>
                <c:pt idx="522">
                  <c:v>37803</c:v>
                </c:pt>
                <c:pt idx="523">
                  <c:v>37834</c:v>
                </c:pt>
                <c:pt idx="524">
                  <c:v>37865</c:v>
                </c:pt>
                <c:pt idx="525">
                  <c:v>37895</c:v>
                </c:pt>
                <c:pt idx="526">
                  <c:v>37926</c:v>
                </c:pt>
                <c:pt idx="527">
                  <c:v>37956</c:v>
                </c:pt>
                <c:pt idx="528">
                  <c:v>37987</c:v>
                </c:pt>
                <c:pt idx="529">
                  <c:v>38018</c:v>
                </c:pt>
                <c:pt idx="530">
                  <c:v>38047</c:v>
                </c:pt>
                <c:pt idx="531">
                  <c:v>38078</c:v>
                </c:pt>
                <c:pt idx="532">
                  <c:v>38108</c:v>
                </c:pt>
                <c:pt idx="533">
                  <c:v>38139</c:v>
                </c:pt>
                <c:pt idx="534">
                  <c:v>38169</c:v>
                </c:pt>
                <c:pt idx="535">
                  <c:v>38200</c:v>
                </c:pt>
                <c:pt idx="536">
                  <c:v>38231</c:v>
                </c:pt>
                <c:pt idx="537">
                  <c:v>38261</c:v>
                </c:pt>
                <c:pt idx="538">
                  <c:v>38292</c:v>
                </c:pt>
                <c:pt idx="539">
                  <c:v>38322</c:v>
                </c:pt>
                <c:pt idx="540">
                  <c:v>38353</c:v>
                </c:pt>
                <c:pt idx="541">
                  <c:v>38384</c:v>
                </c:pt>
                <c:pt idx="542">
                  <c:v>38412</c:v>
                </c:pt>
                <c:pt idx="543">
                  <c:v>38443</c:v>
                </c:pt>
                <c:pt idx="544">
                  <c:v>38473</c:v>
                </c:pt>
                <c:pt idx="545">
                  <c:v>38504</c:v>
                </c:pt>
                <c:pt idx="546">
                  <c:v>38534</c:v>
                </c:pt>
                <c:pt idx="547">
                  <c:v>38565</c:v>
                </c:pt>
                <c:pt idx="548">
                  <c:v>38596</c:v>
                </c:pt>
                <c:pt idx="549">
                  <c:v>38626</c:v>
                </c:pt>
                <c:pt idx="550">
                  <c:v>38657</c:v>
                </c:pt>
                <c:pt idx="551">
                  <c:v>38687</c:v>
                </c:pt>
                <c:pt idx="552">
                  <c:v>38718</c:v>
                </c:pt>
                <c:pt idx="553">
                  <c:v>38749</c:v>
                </c:pt>
                <c:pt idx="554">
                  <c:v>38777</c:v>
                </c:pt>
                <c:pt idx="555">
                  <c:v>38808</c:v>
                </c:pt>
                <c:pt idx="556">
                  <c:v>38838</c:v>
                </c:pt>
                <c:pt idx="557">
                  <c:v>38869</c:v>
                </c:pt>
                <c:pt idx="558">
                  <c:v>38899</c:v>
                </c:pt>
                <c:pt idx="559">
                  <c:v>38930</c:v>
                </c:pt>
                <c:pt idx="560">
                  <c:v>38961</c:v>
                </c:pt>
                <c:pt idx="561">
                  <c:v>38991</c:v>
                </c:pt>
                <c:pt idx="562">
                  <c:v>39022</c:v>
                </c:pt>
                <c:pt idx="563">
                  <c:v>39052</c:v>
                </c:pt>
                <c:pt idx="564">
                  <c:v>39083</c:v>
                </c:pt>
                <c:pt idx="565">
                  <c:v>39114</c:v>
                </c:pt>
                <c:pt idx="566">
                  <c:v>39142</c:v>
                </c:pt>
                <c:pt idx="567">
                  <c:v>39173</c:v>
                </c:pt>
                <c:pt idx="568">
                  <c:v>39203</c:v>
                </c:pt>
                <c:pt idx="569">
                  <c:v>39234</c:v>
                </c:pt>
                <c:pt idx="570">
                  <c:v>39264</c:v>
                </c:pt>
                <c:pt idx="571">
                  <c:v>39295</c:v>
                </c:pt>
                <c:pt idx="572">
                  <c:v>39326</c:v>
                </c:pt>
                <c:pt idx="573">
                  <c:v>39356</c:v>
                </c:pt>
                <c:pt idx="574">
                  <c:v>39387</c:v>
                </c:pt>
                <c:pt idx="575">
                  <c:v>39417</c:v>
                </c:pt>
                <c:pt idx="576">
                  <c:v>39448</c:v>
                </c:pt>
                <c:pt idx="577">
                  <c:v>39479</c:v>
                </c:pt>
                <c:pt idx="578">
                  <c:v>39508</c:v>
                </c:pt>
                <c:pt idx="579">
                  <c:v>39539</c:v>
                </c:pt>
                <c:pt idx="580">
                  <c:v>39569</c:v>
                </c:pt>
                <c:pt idx="581">
                  <c:v>39600</c:v>
                </c:pt>
                <c:pt idx="582">
                  <c:v>39630</c:v>
                </c:pt>
                <c:pt idx="583">
                  <c:v>39661</c:v>
                </c:pt>
                <c:pt idx="584">
                  <c:v>39692</c:v>
                </c:pt>
                <c:pt idx="585">
                  <c:v>39722</c:v>
                </c:pt>
                <c:pt idx="586">
                  <c:v>39753</c:v>
                </c:pt>
                <c:pt idx="587">
                  <c:v>39783</c:v>
                </c:pt>
                <c:pt idx="588">
                  <c:v>39814</c:v>
                </c:pt>
                <c:pt idx="589">
                  <c:v>39845</c:v>
                </c:pt>
                <c:pt idx="590">
                  <c:v>39873</c:v>
                </c:pt>
                <c:pt idx="591">
                  <c:v>39904</c:v>
                </c:pt>
                <c:pt idx="592">
                  <c:v>39934</c:v>
                </c:pt>
                <c:pt idx="593">
                  <c:v>39965</c:v>
                </c:pt>
                <c:pt idx="594">
                  <c:v>39995</c:v>
                </c:pt>
                <c:pt idx="595">
                  <c:v>40026</c:v>
                </c:pt>
                <c:pt idx="596">
                  <c:v>40057</c:v>
                </c:pt>
                <c:pt idx="597">
                  <c:v>40087</c:v>
                </c:pt>
                <c:pt idx="598">
                  <c:v>40118</c:v>
                </c:pt>
                <c:pt idx="599">
                  <c:v>40148</c:v>
                </c:pt>
                <c:pt idx="600">
                  <c:v>40179</c:v>
                </c:pt>
                <c:pt idx="601">
                  <c:v>40210</c:v>
                </c:pt>
                <c:pt idx="602">
                  <c:v>40238</c:v>
                </c:pt>
                <c:pt idx="603">
                  <c:v>40269</c:v>
                </c:pt>
                <c:pt idx="604">
                  <c:v>40299</c:v>
                </c:pt>
                <c:pt idx="605">
                  <c:v>40330</c:v>
                </c:pt>
                <c:pt idx="606">
                  <c:v>40360</c:v>
                </c:pt>
                <c:pt idx="607">
                  <c:v>40391</c:v>
                </c:pt>
                <c:pt idx="608">
                  <c:v>40422</c:v>
                </c:pt>
                <c:pt idx="609">
                  <c:v>40452</c:v>
                </c:pt>
                <c:pt idx="610">
                  <c:v>40483</c:v>
                </c:pt>
                <c:pt idx="611">
                  <c:v>40513</c:v>
                </c:pt>
                <c:pt idx="612">
                  <c:v>40544</c:v>
                </c:pt>
                <c:pt idx="613">
                  <c:v>40575</c:v>
                </c:pt>
                <c:pt idx="614">
                  <c:v>40603</c:v>
                </c:pt>
                <c:pt idx="615">
                  <c:v>40634</c:v>
                </c:pt>
                <c:pt idx="616">
                  <c:v>40664</c:v>
                </c:pt>
                <c:pt idx="617">
                  <c:v>40695</c:v>
                </c:pt>
                <c:pt idx="618">
                  <c:v>40725</c:v>
                </c:pt>
                <c:pt idx="619">
                  <c:v>40756</c:v>
                </c:pt>
                <c:pt idx="620">
                  <c:v>40787</c:v>
                </c:pt>
                <c:pt idx="621">
                  <c:v>40817</c:v>
                </c:pt>
                <c:pt idx="622">
                  <c:v>40848</c:v>
                </c:pt>
                <c:pt idx="623">
                  <c:v>40878</c:v>
                </c:pt>
                <c:pt idx="624">
                  <c:v>40909</c:v>
                </c:pt>
                <c:pt idx="625">
                  <c:v>40940</c:v>
                </c:pt>
                <c:pt idx="626">
                  <c:v>40969</c:v>
                </c:pt>
                <c:pt idx="627">
                  <c:v>41000</c:v>
                </c:pt>
                <c:pt idx="628">
                  <c:v>41030</c:v>
                </c:pt>
                <c:pt idx="629">
                  <c:v>41061</c:v>
                </c:pt>
                <c:pt idx="630">
                  <c:v>41091</c:v>
                </c:pt>
                <c:pt idx="631">
                  <c:v>41122</c:v>
                </c:pt>
                <c:pt idx="632">
                  <c:v>41153</c:v>
                </c:pt>
                <c:pt idx="633">
                  <c:v>41183</c:v>
                </c:pt>
                <c:pt idx="634">
                  <c:v>41214</c:v>
                </c:pt>
                <c:pt idx="635">
                  <c:v>41244</c:v>
                </c:pt>
                <c:pt idx="636">
                  <c:v>41275</c:v>
                </c:pt>
                <c:pt idx="637">
                  <c:v>41306</c:v>
                </c:pt>
                <c:pt idx="638">
                  <c:v>41334</c:v>
                </c:pt>
                <c:pt idx="639">
                  <c:v>41365</c:v>
                </c:pt>
                <c:pt idx="640">
                  <c:v>41395</c:v>
                </c:pt>
                <c:pt idx="641">
                  <c:v>41426</c:v>
                </c:pt>
                <c:pt idx="642">
                  <c:v>41456</c:v>
                </c:pt>
                <c:pt idx="643">
                  <c:v>41487</c:v>
                </c:pt>
                <c:pt idx="644">
                  <c:v>41518</c:v>
                </c:pt>
                <c:pt idx="645">
                  <c:v>41548</c:v>
                </c:pt>
                <c:pt idx="646">
                  <c:v>41579</c:v>
                </c:pt>
                <c:pt idx="647">
                  <c:v>41609</c:v>
                </c:pt>
                <c:pt idx="648">
                  <c:v>41640</c:v>
                </c:pt>
                <c:pt idx="649">
                  <c:v>41671</c:v>
                </c:pt>
                <c:pt idx="650">
                  <c:v>41699</c:v>
                </c:pt>
                <c:pt idx="651">
                  <c:v>41730</c:v>
                </c:pt>
                <c:pt idx="652">
                  <c:v>41760</c:v>
                </c:pt>
                <c:pt idx="653">
                  <c:v>41791</c:v>
                </c:pt>
                <c:pt idx="654">
                  <c:v>41821</c:v>
                </c:pt>
                <c:pt idx="655">
                  <c:v>41852</c:v>
                </c:pt>
                <c:pt idx="656">
                  <c:v>41883</c:v>
                </c:pt>
                <c:pt idx="657">
                  <c:v>41913</c:v>
                </c:pt>
                <c:pt idx="658">
                  <c:v>41944</c:v>
                </c:pt>
                <c:pt idx="659">
                  <c:v>41974</c:v>
                </c:pt>
                <c:pt idx="660">
                  <c:v>42005</c:v>
                </c:pt>
                <c:pt idx="661">
                  <c:v>42036</c:v>
                </c:pt>
                <c:pt idx="662">
                  <c:v>42064</c:v>
                </c:pt>
                <c:pt idx="663">
                  <c:v>42095</c:v>
                </c:pt>
                <c:pt idx="664">
                  <c:v>42125</c:v>
                </c:pt>
                <c:pt idx="665">
                  <c:v>42156</c:v>
                </c:pt>
                <c:pt idx="666">
                  <c:v>42186</c:v>
                </c:pt>
                <c:pt idx="667">
                  <c:v>42217</c:v>
                </c:pt>
                <c:pt idx="668">
                  <c:v>42248</c:v>
                </c:pt>
                <c:pt idx="669">
                  <c:v>42278</c:v>
                </c:pt>
                <c:pt idx="670">
                  <c:v>42309</c:v>
                </c:pt>
                <c:pt idx="671">
                  <c:v>42339</c:v>
                </c:pt>
                <c:pt idx="672">
                  <c:v>42370</c:v>
                </c:pt>
                <c:pt idx="673">
                  <c:v>42401</c:v>
                </c:pt>
                <c:pt idx="674">
                  <c:v>42430</c:v>
                </c:pt>
                <c:pt idx="675">
                  <c:v>42461</c:v>
                </c:pt>
                <c:pt idx="676">
                  <c:v>42491</c:v>
                </c:pt>
                <c:pt idx="677">
                  <c:v>42522</c:v>
                </c:pt>
                <c:pt idx="678">
                  <c:v>42552</c:v>
                </c:pt>
                <c:pt idx="679">
                  <c:v>42583</c:v>
                </c:pt>
                <c:pt idx="680">
                  <c:v>42614</c:v>
                </c:pt>
                <c:pt idx="681">
                  <c:v>42644</c:v>
                </c:pt>
                <c:pt idx="682">
                  <c:v>42675</c:v>
                </c:pt>
                <c:pt idx="683">
                  <c:v>42705</c:v>
                </c:pt>
                <c:pt idx="684">
                  <c:v>42736</c:v>
                </c:pt>
                <c:pt idx="685">
                  <c:v>42767</c:v>
                </c:pt>
                <c:pt idx="686">
                  <c:v>42795</c:v>
                </c:pt>
                <c:pt idx="687">
                  <c:v>42826</c:v>
                </c:pt>
                <c:pt idx="688">
                  <c:v>42856</c:v>
                </c:pt>
                <c:pt idx="689">
                  <c:v>42887</c:v>
                </c:pt>
                <c:pt idx="690">
                  <c:v>42917</c:v>
                </c:pt>
              </c:numCache>
            </c:numRef>
          </c:cat>
          <c:val>
            <c:numRef>
              <c:f>'FRED Graph'!$F$12:$F$702</c:f>
              <c:numCache>
                <c:formatCode>0.0%</c:formatCode>
                <c:ptCount val="691"/>
                <c:pt idx="0">
                  <c:v>2.0896608993390853E-2</c:v>
                </c:pt>
                <c:pt idx="1">
                  <c:v>2.0727772602304073E-2</c:v>
                </c:pt>
                <c:pt idx="2">
                  <c:v>2.0558902617515917E-2</c:v>
                </c:pt>
                <c:pt idx="3">
                  <c:v>2.0464241400996119E-2</c:v>
                </c:pt>
                <c:pt idx="4">
                  <c:v>2.0427448606010534E-2</c:v>
                </c:pt>
                <c:pt idx="5">
                  <c:v>2.0366875007064023E-2</c:v>
                </c:pt>
                <c:pt idx="6">
                  <c:v>2.031510992731711E-2</c:v>
                </c:pt>
                <c:pt idx="7">
                  <c:v>2.0357338051262497E-2</c:v>
                </c:pt>
                <c:pt idx="8">
                  <c:v>2.0410115045990329E-2</c:v>
                </c:pt>
                <c:pt idx="9">
                  <c:v>2.0423983013717173E-2</c:v>
                </c:pt>
                <c:pt idx="10">
                  <c:v>2.0451779013086702E-2</c:v>
                </c:pt>
                <c:pt idx="11">
                  <c:v>2.0509344328418333E-2</c:v>
                </c:pt>
                <c:pt idx="12">
                  <c:v>1.6223564281416358E-2</c:v>
                </c:pt>
                <c:pt idx="13">
                  <c:v>1.635010824016514E-2</c:v>
                </c:pt>
                <c:pt idx="14">
                  <c:v>1.6503796595848774E-2</c:v>
                </c:pt>
                <c:pt idx="15">
                  <c:v>1.6600505232768015E-2</c:v>
                </c:pt>
                <c:pt idx="16">
                  <c:v>1.6646980863180838E-2</c:v>
                </c:pt>
                <c:pt idx="17">
                  <c:v>1.669269708348553E-2</c:v>
                </c:pt>
                <c:pt idx="18">
                  <c:v>1.6686208574841821E-2</c:v>
                </c:pt>
                <c:pt idx="19">
                  <c:v>1.6615863759856797E-2</c:v>
                </c:pt>
                <c:pt idx="20">
                  <c:v>1.6545100698521997E-2</c:v>
                </c:pt>
                <c:pt idx="21">
                  <c:v>1.6470147857009065E-2</c:v>
                </c:pt>
                <c:pt idx="22">
                  <c:v>1.6386413733584737E-2</c:v>
                </c:pt>
                <c:pt idx="23">
                  <c:v>1.627096313781462E-2</c:v>
                </c:pt>
                <c:pt idx="24">
                  <c:v>1.6134514593978189E-2</c:v>
                </c:pt>
                <c:pt idx="25">
                  <c:v>1.5988523306557978E-2</c:v>
                </c:pt>
                <c:pt idx="26">
                  <c:v>1.5831177850569089E-2</c:v>
                </c:pt>
                <c:pt idx="27">
                  <c:v>1.5706834876163978E-2</c:v>
                </c:pt>
                <c:pt idx="28">
                  <c:v>1.5632585158316781E-2</c:v>
                </c:pt>
                <c:pt idx="29">
                  <c:v>1.5547033316627878E-2</c:v>
                </c:pt>
                <c:pt idx="30">
                  <c:v>1.544403644770842E-2</c:v>
                </c:pt>
                <c:pt idx="31">
                  <c:v>1.5333974285854035E-2</c:v>
                </c:pt>
                <c:pt idx="32">
                  <c:v>1.5223663658451958E-2</c:v>
                </c:pt>
                <c:pt idx="33">
                  <c:v>1.5136417299381533E-2</c:v>
                </c:pt>
                <c:pt idx="34">
                  <c:v>1.5062195781503585E-2</c:v>
                </c:pt>
                <c:pt idx="35">
                  <c:v>1.4994949467668439E-2</c:v>
                </c:pt>
                <c:pt idx="36">
                  <c:v>1.4923359968059824E-2</c:v>
                </c:pt>
                <c:pt idx="37">
                  <c:v>1.4815333789631957E-2</c:v>
                </c:pt>
                <c:pt idx="38">
                  <c:v>1.4653158342395001E-2</c:v>
                </c:pt>
                <c:pt idx="39">
                  <c:v>1.4539119587484661E-2</c:v>
                </c:pt>
                <c:pt idx="40">
                  <c:v>1.451657080251989E-2</c:v>
                </c:pt>
                <c:pt idx="41">
                  <c:v>1.4504414620278183E-2</c:v>
                </c:pt>
                <c:pt idx="42">
                  <c:v>1.4491278446834954E-2</c:v>
                </c:pt>
                <c:pt idx="43">
                  <c:v>1.4471121953307131E-2</c:v>
                </c:pt>
                <c:pt idx="44">
                  <c:v>1.4445138922277279E-2</c:v>
                </c:pt>
                <c:pt idx="45">
                  <c:v>1.4393248296870054E-2</c:v>
                </c:pt>
                <c:pt idx="46">
                  <c:v>1.4300556783973128E-2</c:v>
                </c:pt>
                <c:pt idx="47">
                  <c:v>1.4182698704132468E-2</c:v>
                </c:pt>
                <c:pt idx="48">
                  <c:v>1.4087277327988978E-2</c:v>
                </c:pt>
                <c:pt idx="49">
                  <c:v>1.4089219330855052E-2</c:v>
                </c:pt>
                <c:pt idx="50">
                  <c:v>1.4123214702574272E-2</c:v>
                </c:pt>
                <c:pt idx="51">
                  <c:v>1.4102869862469225E-2</c:v>
                </c:pt>
                <c:pt idx="52">
                  <c:v>1.4044170584000426E-2</c:v>
                </c:pt>
                <c:pt idx="53">
                  <c:v>1.4000951726325761E-2</c:v>
                </c:pt>
                <c:pt idx="54">
                  <c:v>1.3946316450950347E-2</c:v>
                </c:pt>
                <c:pt idx="55">
                  <c:v>1.3842819399986217E-2</c:v>
                </c:pt>
                <c:pt idx="56">
                  <c:v>1.3739171647489501E-2</c:v>
                </c:pt>
                <c:pt idx="57">
                  <c:v>1.3631558741394878E-2</c:v>
                </c:pt>
                <c:pt idx="58">
                  <c:v>1.3521109004092091E-2</c:v>
                </c:pt>
                <c:pt idx="59">
                  <c:v>1.3438631473999152E-2</c:v>
                </c:pt>
                <c:pt idx="60">
                  <c:v>1.3341161546002178E-2</c:v>
                </c:pt>
                <c:pt idx="61">
                  <c:v>1.3165543353600206E-2</c:v>
                </c:pt>
                <c:pt idx="62">
                  <c:v>1.296914400510607E-2</c:v>
                </c:pt>
                <c:pt idx="63">
                  <c:v>1.2819708799765905E-2</c:v>
                </c:pt>
                <c:pt idx="64">
                  <c:v>1.2690739570989207E-2</c:v>
                </c:pt>
                <c:pt idx="65">
                  <c:v>1.2603114017249117E-2</c:v>
                </c:pt>
                <c:pt idx="66">
                  <c:v>1.2530597364720508E-2</c:v>
                </c:pt>
                <c:pt idx="67">
                  <c:v>1.2436672318911546E-2</c:v>
                </c:pt>
                <c:pt idx="68">
                  <c:v>1.2337405975979765E-2</c:v>
                </c:pt>
                <c:pt idx="69">
                  <c:v>1.2228972859670284E-2</c:v>
                </c:pt>
                <c:pt idx="70">
                  <c:v>1.2133117034564656E-2</c:v>
                </c:pt>
                <c:pt idx="71">
                  <c:v>1.2038460941019347E-2</c:v>
                </c:pt>
                <c:pt idx="72">
                  <c:v>1.1929149336809663E-2</c:v>
                </c:pt>
                <c:pt idx="73">
                  <c:v>1.185215049595012E-2</c:v>
                </c:pt>
                <c:pt idx="74">
                  <c:v>1.1826985151710767E-2</c:v>
                </c:pt>
                <c:pt idx="75">
                  <c:v>1.1816366441519399E-2</c:v>
                </c:pt>
                <c:pt idx="76">
                  <c:v>1.178938903437321E-2</c:v>
                </c:pt>
                <c:pt idx="77">
                  <c:v>1.1694430855583304E-2</c:v>
                </c:pt>
                <c:pt idx="78">
                  <c:v>1.1547403505884235E-2</c:v>
                </c:pt>
                <c:pt idx="79">
                  <c:v>1.1446479488299133E-2</c:v>
                </c:pt>
                <c:pt idx="80">
                  <c:v>1.1376289902965464E-2</c:v>
                </c:pt>
                <c:pt idx="81">
                  <c:v>1.1312379546479789E-2</c:v>
                </c:pt>
                <c:pt idx="82">
                  <c:v>1.1270764629974783E-2</c:v>
                </c:pt>
                <c:pt idx="83">
                  <c:v>1.1245497707923935E-2</c:v>
                </c:pt>
                <c:pt idx="84">
                  <c:v>1.1246638788634744E-2</c:v>
                </c:pt>
                <c:pt idx="85">
                  <c:v>1.1263792398855665E-2</c:v>
                </c:pt>
                <c:pt idx="86">
                  <c:v>1.1265089452058286E-2</c:v>
                </c:pt>
                <c:pt idx="87">
                  <c:v>1.1209195824344986E-2</c:v>
                </c:pt>
                <c:pt idx="88">
                  <c:v>1.1091580690357983E-2</c:v>
                </c:pt>
                <c:pt idx="89">
                  <c:v>1.0999358667657555E-2</c:v>
                </c:pt>
                <c:pt idx="90">
                  <c:v>1.0937603286874431E-2</c:v>
                </c:pt>
                <c:pt idx="91">
                  <c:v>1.0864872278067539E-2</c:v>
                </c:pt>
                <c:pt idx="92">
                  <c:v>1.0735885050939586E-2</c:v>
                </c:pt>
                <c:pt idx="93">
                  <c:v>1.0653664668048624E-2</c:v>
                </c:pt>
                <c:pt idx="94">
                  <c:v>1.0598273286578808E-2</c:v>
                </c:pt>
                <c:pt idx="95">
                  <c:v>1.0518380604490618E-2</c:v>
                </c:pt>
                <c:pt idx="96">
                  <c:v>1.0363270547079528E-2</c:v>
                </c:pt>
                <c:pt idx="97">
                  <c:v>1.0218978102189746E-2</c:v>
                </c:pt>
                <c:pt idx="98">
                  <c:v>1.0145264029234546E-2</c:v>
                </c:pt>
                <c:pt idx="99">
                  <c:v>1.0076303539818587E-2</c:v>
                </c:pt>
                <c:pt idx="100">
                  <c:v>1.006288674339384E-2</c:v>
                </c:pt>
                <c:pt idx="101">
                  <c:v>1.0038917166346861E-2</c:v>
                </c:pt>
                <c:pt idx="102">
                  <c:v>1.0009456169647768E-2</c:v>
                </c:pt>
                <c:pt idx="103">
                  <c:v>9.9742729081664372E-3</c:v>
                </c:pt>
                <c:pt idx="104">
                  <c:v>9.9441800694737292E-3</c:v>
                </c:pt>
                <c:pt idx="105">
                  <c:v>9.8944359469421705E-3</c:v>
                </c:pt>
                <c:pt idx="106">
                  <c:v>9.850785156680697E-3</c:v>
                </c:pt>
                <c:pt idx="107">
                  <c:v>9.8030871213068416E-3</c:v>
                </c:pt>
                <c:pt idx="108">
                  <c:v>9.7916583276627112E-3</c:v>
                </c:pt>
                <c:pt idx="109">
                  <c:v>9.8205892353542268E-3</c:v>
                </c:pt>
                <c:pt idx="110">
                  <c:v>9.7935362660643843E-3</c:v>
                </c:pt>
                <c:pt idx="111">
                  <c:v>9.7910477569462806E-3</c:v>
                </c:pt>
                <c:pt idx="112">
                  <c:v>9.8279362830444583E-3</c:v>
                </c:pt>
                <c:pt idx="113">
                  <c:v>9.8244949432013673E-3</c:v>
                </c:pt>
                <c:pt idx="114">
                  <c:v>9.8355594067787155E-3</c:v>
                </c:pt>
                <c:pt idx="115">
                  <c:v>9.8857196873585185E-3</c:v>
                </c:pt>
                <c:pt idx="116">
                  <c:v>9.9556147579686893E-3</c:v>
                </c:pt>
                <c:pt idx="117">
                  <c:v>1.0045784544488567E-2</c:v>
                </c:pt>
                <c:pt idx="118">
                  <c:v>1.0141706029452635E-2</c:v>
                </c:pt>
                <c:pt idx="119">
                  <c:v>1.0268182516820268E-2</c:v>
                </c:pt>
                <c:pt idx="120">
                  <c:v>1.0444899192849189E-2</c:v>
                </c:pt>
                <c:pt idx="121">
                  <c:v>1.054706068768807E-2</c:v>
                </c:pt>
                <c:pt idx="122">
                  <c:v>1.0658511964847683E-2</c:v>
                </c:pt>
                <c:pt idx="123">
                  <c:v>1.116462130276985E-2</c:v>
                </c:pt>
                <c:pt idx="124">
                  <c:v>1.1362569719245652E-2</c:v>
                </c:pt>
                <c:pt idx="125">
                  <c:v>1.1594732269783581E-2</c:v>
                </c:pt>
                <c:pt idx="126">
                  <c:v>1.1820867258121037E-2</c:v>
                </c:pt>
                <c:pt idx="127">
                  <c:v>1.1991092894021227E-2</c:v>
                </c:pt>
                <c:pt idx="128">
                  <c:v>1.2145908384023407E-2</c:v>
                </c:pt>
                <c:pt idx="129">
                  <c:v>1.2315573669746005E-2</c:v>
                </c:pt>
                <c:pt idx="130">
                  <c:v>1.249091302041383E-2</c:v>
                </c:pt>
                <c:pt idx="131">
                  <c:v>1.2710907823833661E-2</c:v>
                </c:pt>
                <c:pt idx="132">
                  <c:v>1.2935874740718667E-2</c:v>
                </c:pt>
                <c:pt idx="133">
                  <c:v>1.3131976362442455E-2</c:v>
                </c:pt>
                <c:pt idx="134">
                  <c:v>1.3287897927009684E-2</c:v>
                </c:pt>
                <c:pt idx="135">
                  <c:v>1.3002190666197233E-2</c:v>
                </c:pt>
                <c:pt idx="136">
                  <c:v>1.2905494849037025E-2</c:v>
                </c:pt>
                <c:pt idx="137">
                  <c:v>1.2789046603656651E-2</c:v>
                </c:pt>
                <c:pt idx="138">
                  <c:v>1.2657549202140572E-2</c:v>
                </c:pt>
                <c:pt idx="139">
                  <c:v>1.2559756204422179E-2</c:v>
                </c:pt>
                <c:pt idx="140">
                  <c:v>1.2476660961568298E-2</c:v>
                </c:pt>
                <c:pt idx="141">
                  <c:v>1.2355152351072762E-2</c:v>
                </c:pt>
                <c:pt idx="142">
                  <c:v>1.2210681556874103E-2</c:v>
                </c:pt>
                <c:pt idx="143">
                  <c:v>1.2003760564472277E-2</c:v>
                </c:pt>
                <c:pt idx="144">
                  <c:v>1.1725009319010216E-2</c:v>
                </c:pt>
                <c:pt idx="145">
                  <c:v>1.1486636809471706E-2</c:v>
                </c:pt>
                <c:pt idx="146">
                  <c:v>1.1301700811751081E-2</c:v>
                </c:pt>
                <c:pt idx="147">
                  <c:v>1.1116850016653634E-2</c:v>
                </c:pt>
                <c:pt idx="148">
                  <c:v>1.0966382299468114E-2</c:v>
                </c:pt>
                <c:pt idx="149">
                  <c:v>1.083531667646298E-2</c:v>
                </c:pt>
                <c:pt idx="150">
                  <c:v>1.0660775565406233E-2</c:v>
                </c:pt>
                <c:pt idx="151">
                  <c:v>1.0476062269829445E-2</c:v>
                </c:pt>
                <c:pt idx="152">
                  <c:v>1.0320318878163537E-2</c:v>
                </c:pt>
                <c:pt idx="153">
                  <c:v>1.0160710002398599E-2</c:v>
                </c:pt>
                <c:pt idx="154">
                  <c:v>1.0021663279782267E-2</c:v>
                </c:pt>
                <c:pt idx="155">
                  <c:v>9.9315708067366781E-3</c:v>
                </c:pt>
                <c:pt idx="156">
                  <c:v>9.8761178818023154E-3</c:v>
                </c:pt>
                <c:pt idx="157">
                  <c:v>9.8021870831082047E-3</c:v>
                </c:pt>
                <c:pt idx="158">
                  <c:v>9.7372658254459843E-3</c:v>
                </c:pt>
                <c:pt idx="159">
                  <c:v>9.7056324176716391E-3</c:v>
                </c:pt>
                <c:pt idx="160">
                  <c:v>9.6691869201230851E-3</c:v>
                </c:pt>
                <c:pt idx="161">
                  <c:v>9.6134139773416116E-3</c:v>
                </c:pt>
                <c:pt idx="162">
                  <c:v>9.5958778204261463E-3</c:v>
                </c:pt>
                <c:pt idx="163">
                  <c:v>9.5823995965305109E-3</c:v>
                </c:pt>
                <c:pt idx="164">
                  <c:v>9.5209122583528316E-3</c:v>
                </c:pt>
                <c:pt idx="165">
                  <c:v>9.436381596443999E-3</c:v>
                </c:pt>
                <c:pt idx="166">
                  <c:v>9.3528013324539749E-3</c:v>
                </c:pt>
                <c:pt idx="167">
                  <c:v>9.2744057694769122E-3</c:v>
                </c:pt>
                <c:pt idx="168">
                  <c:v>9.2393853676564497E-3</c:v>
                </c:pt>
                <c:pt idx="169">
                  <c:v>9.2619337364516774E-3</c:v>
                </c:pt>
                <c:pt idx="170">
                  <c:v>9.2222374690660303E-3</c:v>
                </c:pt>
                <c:pt idx="171">
                  <c:v>9.1631638920277592E-3</c:v>
                </c:pt>
                <c:pt idx="172">
                  <c:v>9.1561073787453928E-3</c:v>
                </c:pt>
                <c:pt idx="173">
                  <c:v>9.1678153973979715E-3</c:v>
                </c:pt>
                <c:pt idx="174">
                  <c:v>9.1839189437785684E-3</c:v>
                </c:pt>
                <c:pt idx="175">
                  <c:v>9.2039718932470649E-3</c:v>
                </c:pt>
                <c:pt idx="176">
                  <c:v>9.2616135077361328E-3</c:v>
                </c:pt>
                <c:pt idx="177">
                  <c:v>9.3293500505751137E-3</c:v>
                </c:pt>
                <c:pt idx="178">
                  <c:v>9.3742654318085261E-3</c:v>
                </c:pt>
                <c:pt idx="179">
                  <c:v>9.3864952856115291E-3</c:v>
                </c:pt>
                <c:pt idx="180">
                  <c:v>9.3660652666864852E-3</c:v>
                </c:pt>
                <c:pt idx="181">
                  <c:v>9.3317631824643144E-3</c:v>
                </c:pt>
                <c:pt idx="182">
                  <c:v>9.3301951370461378E-3</c:v>
                </c:pt>
                <c:pt idx="183">
                  <c:v>9.3751317719046323E-3</c:v>
                </c:pt>
                <c:pt idx="184">
                  <c:v>9.5786516853932913E-3</c:v>
                </c:pt>
                <c:pt idx="185">
                  <c:v>9.8283201571782719E-3</c:v>
                </c:pt>
                <c:pt idx="186">
                  <c:v>9.9837343653597088E-3</c:v>
                </c:pt>
                <c:pt idx="187">
                  <c:v>1.0039973102211608E-2</c:v>
                </c:pt>
                <c:pt idx="188">
                  <c:v>9.9883834307601393E-3</c:v>
                </c:pt>
                <c:pt idx="189">
                  <c:v>9.9795840363945398E-3</c:v>
                </c:pt>
                <c:pt idx="190">
                  <c:v>9.9998136969967621E-3</c:v>
                </c:pt>
                <c:pt idx="191">
                  <c:v>1.0034581140013987E-2</c:v>
                </c:pt>
                <c:pt idx="192">
                  <c:v>1.0111721969506604E-2</c:v>
                </c:pt>
                <c:pt idx="193">
                  <c:v>1.0147258427384065E-2</c:v>
                </c:pt>
                <c:pt idx="194">
                  <c:v>1.0121890038833792E-2</c:v>
                </c:pt>
                <c:pt idx="195">
                  <c:v>1.0067861751408724E-2</c:v>
                </c:pt>
                <c:pt idx="196">
                  <c:v>9.8633872179405557E-3</c:v>
                </c:pt>
                <c:pt idx="197">
                  <c:v>9.621486906532084E-3</c:v>
                </c:pt>
                <c:pt idx="198">
                  <c:v>9.487051331889429E-3</c:v>
                </c:pt>
                <c:pt idx="199">
                  <c:v>9.4454769896530344E-3</c:v>
                </c:pt>
                <c:pt idx="200">
                  <c:v>9.4784978520947583E-3</c:v>
                </c:pt>
                <c:pt idx="201">
                  <c:v>9.5071511313971069E-3</c:v>
                </c:pt>
                <c:pt idx="202">
                  <c:v>9.5411134834517686E-3</c:v>
                </c:pt>
                <c:pt idx="203">
                  <c:v>9.5846792588463181E-3</c:v>
                </c:pt>
                <c:pt idx="204">
                  <c:v>9.6237083970309723E-3</c:v>
                </c:pt>
                <c:pt idx="205">
                  <c:v>9.7048063870417423E-3</c:v>
                </c:pt>
                <c:pt idx="206">
                  <c:v>9.8365179002553038E-3</c:v>
                </c:pt>
                <c:pt idx="207">
                  <c:v>9.9491284747272868E-3</c:v>
                </c:pt>
                <c:pt idx="208">
                  <c:v>1.0010423698070925E-2</c:v>
                </c:pt>
                <c:pt idx="209">
                  <c:v>1.0071209646337564E-2</c:v>
                </c:pt>
                <c:pt idx="210">
                  <c:v>1.0154308819349644E-2</c:v>
                </c:pt>
                <c:pt idx="211">
                  <c:v>1.0241049386956913E-2</c:v>
                </c:pt>
                <c:pt idx="212">
                  <c:v>1.0313806957015226E-2</c:v>
                </c:pt>
                <c:pt idx="213">
                  <c:v>1.0368521388504082E-2</c:v>
                </c:pt>
                <c:pt idx="214">
                  <c:v>1.0442170655947436E-2</c:v>
                </c:pt>
                <c:pt idx="215">
                  <c:v>1.0484132309110716E-2</c:v>
                </c:pt>
                <c:pt idx="216">
                  <c:v>1.0448686958980602E-2</c:v>
                </c:pt>
                <c:pt idx="217">
                  <c:v>1.042274318214953E-2</c:v>
                </c:pt>
                <c:pt idx="218">
                  <c:v>1.046476679690711E-2</c:v>
                </c:pt>
                <c:pt idx="219">
                  <c:v>1.0519993447754894E-2</c:v>
                </c:pt>
                <c:pt idx="220">
                  <c:v>1.0570440048555785E-2</c:v>
                </c:pt>
                <c:pt idx="221">
                  <c:v>1.0624911989025376E-2</c:v>
                </c:pt>
                <c:pt idx="222">
                  <c:v>1.0655823262188724E-2</c:v>
                </c:pt>
                <c:pt idx="223">
                  <c:v>1.0699405638949555E-2</c:v>
                </c:pt>
                <c:pt idx="224">
                  <c:v>1.0742948241815986E-2</c:v>
                </c:pt>
                <c:pt idx="225">
                  <c:v>1.0750790698937029E-2</c:v>
                </c:pt>
                <c:pt idx="226">
                  <c:v>1.0754681156930568E-2</c:v>
                </c:pt>
                <c:pt idx="227">
                  <c:v>1.0799945797009824E-2</c:v>
                </c:pt>
                <c:pt idx="228">
                  <c:v>1.0922894296172991E-2</c:v>
                </c:pt>
                <c:pt idx="229">
                  <c:v>1.1000807357325559E-2</c:v>
                </c:pt>
                <c:pt idx="230">
                  <c:v>1.1000847259026836E-2</c:v>
                </c:pt>
                <c:pt idx="231">
                  <c:v>1.1009347814340487E-2</c:v>
                </c:pt>
                <c:pt idx="232">
                  <c:v>1.1049226644112231E-2</c:v>
                </c:pt>
                <c:pt idx="233">
                  <c:v>1.108404275402064E-2</c:v>
                </c:pt>
                <c:pt idx="234">
                  <c:v>1.1122736273950773E-2</c:v>
                </c:pt>
                <c:pt idx="235">
                  <c:v>1.1151332463116725E-2</c:v>
                </c:pt>
                <c:pt idx="236">
                  <c:v>1.1175437338686534E-2</c:v>
                </c:pt>
                <c:pt idx="237">
                  <c:v>1.1236307149603997E-2</c:v>
                </c:pt>
                <c:pt idx="238">
                  <c:v>1.1337969899590794E-2</c:v>
                </c:pt>
                <c:pt idx="239">
                  <c:v>1.1430818523467057E-2</c:v>
                </c:pt>
                <c:pt idx="240">
                  <c:v>1.1523710447241431E-2</c:v>
                </c:pt>
                <c:pt idx="241">
                  <c:v>1.1612759312960019E-2</c:v>
                </c:pt>
                <c:pt idx="242">
                  <c:v>1.1687981705767791E-2</c:v>
                </c:pt>
                <c:pt idx="243">
                  <c:v>1.1700047655313961E-2</c:v>
                </c:pt>
                <c:pt idx="244">
                  <c:v>1.1805067324036411E-2</c:v>
                </c:pt>
                <c:pt idx="245">
                  <c:v>1.189608265021258E-2</c:v>
                </c:pt>
                <c:pt idx="246">
                  <c:v>1.1839732828834659E-2</c:v>
                </c:pt>
                <c:pt idx="247">
                  <c:v>1.176032188945908E-2</c:v>
                </c:pt>
                <c:pt idx="248">
                  <c:v>1.1698912532903227E-2</c:v>
                </c:pt>
                <c:pt idx="249">
                  <c:v>1.1607265386709642E-2</c:v>
                </c:pt>
                <c:pt idx="250">
                  <c:v>1.1392181142755975E-2</c:v>
                </c:pt>
                <c:pt idx="251">
                  <c:v>1.1129323713544803E-2</c:v>
                </c:pt>
                <c:pt idx="252">
                  <c:v>1.0814198822355792E-2</c:v>
                </c:pt>
                <c:pt idx="253">
                  <c:v>1.0562153532698515E-2</c:v>
                </c:pt>
                <c:pt idx="254">
                  <c:v>1.0394130995131201E-2</c:v>
                </c:pt>
                <c:pt idx="255">
                  <c:v>1.0270474915916816E-2</c:v>
                </c:pt>
                <c:pt idx="256">
                  <c:v>1.0031356234085465E-2</c:v>
                </c:pt>
                <c:pt idx="257">
                  <c:v>9.8407900748602728E-3</c:v>
                </c:pt>
                <c:pt idx="258">
                  <c:v>9.8182935393258397E-3</c:v>
                </c:pt>
                <c:pt idx="259">
                  <c:v>9.7776998289997863E-3</c:v>
                </c:pt>
                <c:pt idx="260">
                  <c:v>9.7458629359357118E-3</c:v>
                </c:pt>
                <c:pt idx="261">
                  <c:v>9.7017701244994647E-3</c:v>
                </c:pt>
                <c:pt idx="262">
                  <c:v>9.6634834015461024E-3</c:v>
                </c:pt>
                <c:pt idx="263">
                  <c:v>9.6784905924196529E-3</c:v>
                </c:pt>
                <c:pt idx="264">
                  <c:v>9.7421879093815278E-3</c:v>
                </c:pt>
                <c:pt idx="265">
                  <c:v>9.7927976678826578E-3</c:v>
                </c:pt>
                <c:pt idx="266">
                  <c:v>9.7857086789292502E-3</c:v>
                </c:pt>
                <c:pt idx="267">
                  <c:v>9.7521014079107182E-3</c:v>
                </c:pt>
                <c:pt idx="268">
                  <c:v>9.7227302018565442E-3</c:v>
                </c:pt>
                <c:pt idx="269">
                  <c:v>9.6839870532141603E-3</c:v>
                </c:pt>
                <c:pt idx="270">
                  <c:v>9.6185190175464008E-3</c:v>
                </c:pt>
                <c:pt idx="271">
                  <c:v>9.5353886235345353E-3</c:v>
                </c:pt>
                <c:pt idx="272">
                  <c:v>9.4609308237212364E-3</c:v>
                </c:pt>
                <c:pt idx="273">
                  <c:v>9.4178527469097606E-3</c:v>
                </c:pt>
                <c:pt idx="274">
                  <c:v>9.4020943587433958E-3</c:v>
                </c:pt>
                <c:pt idx="275">
                  <c:v>9.3823164108313151E-3</c:v>
                </c:pt>
                <c:pt idx="276">
                  <c:v>9.3541202672606794E-3</c:v>
                </c:pt>
                <c:pt idx="277">
                  <c:v>9.295913428294833E-3</c:v>
                </c:pt>
                <c:pt idx="278">
                  <c:v>9.2374264763039893E-3</c:v>
                </c:pt>
                <c:pt idx="279">
                  <c:v>9.1702736409653429E-3</c:v>
                </c:pt>
                <c:pt idx="280">
                  <c:v>9.1375198899530385E-3</c:v>
                </c:pt>
                <c:pt idx="281">
                  <c:v>9.1473135421604734E-3</c:v>
                </c:pt>
                <c:pt idx="282">
                  <c:v>9.1006930991432977E-3</c:v>
                </c:pt>
                <c:pt idx="283">
                  <c:v>9.0539192072121022E-3</c:v>
                </c:pt>
                <c:pt idx="284">
                  <c:v>9.0069958918472803E-3</c:v>
                </c:pt>
                <c:pt idx="285">
                  <c:v>8.9650286597540152E-3</c:v>
                </c:pt>
                <c:pt idx="286">
                  <c:v>8.9240894639968094E-3</c:v>
                </c:pt>
                <c:pt idx="287">
                  <c:v>8.8706531012987533E-3</c:v>
                </c:pt>
                <c:pt idx="288">
                  <c:v>8.81755627726033E-3</c:v>
                </c:pt>
                <c:pt idx="289">
                  <c:v>8.8120817151444708E-3</c:v>
                </c:pt>
                <c:pt idx="290">
                  <c:v>8.8148328818939969E-3</c:v>
                </c:pt>
                <c:pt idx="291">
                  <c:v>8.8260951370953133E-3</c:v>
                </c:pt>
                <c:pt idx="292">
                  <c:v>8.7898470216221103E-3</c:v>
                </c:pt>
                <c:pt idx="293">
                  <c:v>8.7142899839034449E-3</c:v>
                </c:pt>
                <c:pt idx="294">
                  <c:v>8.7242538523233382E-3</c:v>
                </c:pt>
                <c:pt idx="295">
                  <c:v>8.7552908981631816E-3</c:v>
                </c:pt>
                <c:pt idx="296">
                  <c:v>8.7903102161803748E-3</c:v>
                </c:pt>
                <c:pt idx="297">
                  <c:v>8.8300502568161576E-3</c:v>
                </c:pt>
                <c:pt idx="298">
                  <c:v>8.8494069919244911E-3</c:v>
                </c:pt>
                <c:pt idx="299">
                  <c:v>8.8479027665633314E-3</c:v>
                </c:pt>
                <c:pt idx="300">
                  <c:v>8.829675183473773E-3</c:v>
                </c:pt>
                <c:pt idx="301">
                  <c:v>8.7690629496479655E-3</c:v>
                </c:pt>
                <c:pt idx="302">
                  <c:v>8.7335688866079231E-3</c:v>
                </c:pt>
                <c:pt idx="303">
                  <c:v>8.7785482968514295E-3</c:v>
                </c:pt>
                <c:pt idx="304">
                  <c:v>8.8742232407224009E-3</c:v>
                </c:pt>
                <c:pt idx="305">
                  <c:v>8.94799664767576E-3</c:v>
                </c:pt>
                <c:pt idx="306">
                  <c:v>8.9829096337898928E-3</c:v>
                </c:pt>
                <c:pt idx="307">
                  <c:v>9.0173459255034061E-3</c:v>
                </c:pt>
                <c:pt idx="308">
                  <c:v>9.0261242548592691E-3</c:v>
                </c:pt>
                <c:pt idx="309">
                  <c:v>9.0353822531932249E-3</c:v>
                </c:pt>
                <c:pt idx="310">
                  <c:v>9.0794897950581266E-3</c:v>
                </c:pt>
                <c:pt idx="311">
                  <c:v>9.1241490867426389E-3</c:v>
                </c:pt>
                <c:pt idx="312">
                  <c:v>9.1691750689371077E-3</c:v>
                </c:pt>
                <c:pt idx="313">
                  <c:v>9.218780899325596E-3</c:v>
                </c:pt>
                <c:pt idx="314">
                  <c:v>9.2298247384532406E-3</c:v>
                </c:pt>
                <c:pt idx="315">
                  <c:v>9.2273947736640771E-3</c:v>
                </c:pt>
                <c:pt idx="316">
                  <c:v>9.2076314596174491E-3</c:v>
                </c:pt>
                <c:pt idx="317">
                  <c:v>9.1748892468788146E-3</c:v>
                </c:pt>
                <c:pt idx="318">
                  <c:v>9.1376643626899234E-3</c:v>
                </c:pt>
                <c:pt idx="319">
                  <c:v>9.0958963771363699E-3</c:v>
                </c:pt>
                <c:pt idx="320">
                  <c:v>9.0583499995815497E-3</c:v>
                </c:pt>
                <c:pt idx="321">
                  <c:v>9.0339032649136009E-3</c:v>
                </c:pt>
                <c:pt idx="322">
                  <c:v>8.9894399144498927E-3</c:v>
                </c:pt>
                <c:pt idx="323">
                  <c:v>8.9498159109693276E-3</c:v>
                </c:pt>
                <c:pt idx="324">
                  <c:v>8.9440289012276963E-3</c:v>
                </c:pt>
                <c:pt idx="325">
                  <c:v>8.9511294182391676E-3</c:v>
                </c:pt>
                <c:pt idx="326">
                  <c:v>8.9787551403894827E-3</c:v>
                </c:pt>
                <c:pt idx="327">
                  <c:v>8.9723252686493282E-3</c:v>
                </c:pt>
                <c:pt idx="328">
                  <c:v>8.9488902294427852E-3</c:v>
                </c:pt>
                <c:pt idx="329">
                  <c:v>8.941822036540481E-3</c:v>
                </c:pt>
                <c:pt idx="330">
                  <c:v>8.9510826448684355E-3</c:v>
                </c:pt>
                <c:pt idx="331">
                  <c:v>8.951656077124559E-3</c:v>
                </c:pt>
                <c:pt idx="332">
                  <c:v>8.9728864581561929E-3</c:v>
                </c:pt>
                <c:pt idx="333">
                  <c:v>8.9985955230744707E-3</c:v>
                </c:pt>
                <c:pt idx="334">
                  <c:v>9.0252707581226499E-3</c:v>
                </c:pt>
                <c:pt idx="335">
                  <c:v>9.0731562006107769E-3</c:v>
                </c:pt>
                <c:pt idx="336">
                  <c:v>9.0921494932956204E-3</c:v>
                </c:pt>
                <c:pt idx="337">
                  <c:v>9.0907212660895631E-3</c:v>
                </c:pt>
                <c:pt idx="338">
                  <c:v>9.0681598572879274E-3</c:v>
                </c:pt>
                <c:pt idx="339">
                  <c:v>9.036964900263289E-3</c:v>
                </c:pt>
                <c:pt idx="340">
                  <c:v>9.0385788978870618E-3</c:v>
                </c:pt>
                <c:pt idx="341">
                  <c:v>9.0974265160317369E-3</c:v>
                </c:pt>
                <c:pt idx="342">
                  <c:v>9.1516129563455895E-3</c:v>
                </c:pt>
                <c:pt idx="343">
                  <c:v>9.1889535122862132E-3</c:v>
                </c:pt>
                <c:pt idx="344">
                  <c:v>9.2218546448312733E-3</c:v>
                </c:pt>
                <c:pt idx="345">
                  <c:v>9.2221907424971938E-3</c:v>
                </c:pt>
                <c:pt idx="346">
                  <c:v>9.2153419441662887E-3</c:v>
                </c:pt>
                <c:pt idx="347">
                  <c:v>9.2047807458126574E-3</c:v>
                </c:pt>
                <c:pt idx="348">
                  <c:v>9.1987084931326457E-3</c:v>
                </c:pt>
                <c:pt idx="349">
                  <c:v>9.2094756454617066E-3</c:v>
                </c:pt>
                <c:pt idx="350">
                  <c:v>9.2649429944098305E-3</c:v>
                </c:pt>
                <c:pt idx="351">
                  <c:v>9.3486226526204863E-3</c:v>
                </c:pt>
                <c:pt idx="352">
                  <c:v>9.4071301306046795E-3</c:v>
                </c:pt>
                <c:pt idx="353">
                  <c:v>9.4482144752852104E-3</c:v>
                </c:pt>
                <c:pt idx="354">
                  <c:v>9.4928833970406856E-3</c:v>
                </c:pt>
                <c:pt idx="355">
                  <c:v>9.5495451433043055E-3</c:v>
                </c:pt>
                <c:pt idx="356">
                  <c:v>9.6221582464297573E-3</c:v>
                </c:pt>
                <c:pt idx="357">
                  <c:v>9.7034448246260396E-3</c:v>
                </c:pt>
                <c:pt idx="358">
                  <c:v>9.7979428385575051E-3</c:v>
                </c:pt>
                <c:pt idx="359">
                  <c:v>9.8683675956772188E-3</c:v>
                </c:pt>
                <c:pt idx="360">
                  <c:v>9.9146978696798005E-3</c:v>
                </c:pt>
                <c:pt idx="361">
                  <c:v>1.0005924026390334E-2</c:v>
                </c:pt>
                <c:pt idx="362">
                  <c:v>1.021790078904905E-2</c:v>
                </c:pt>
                <c:pt idx="363">
                  <c:v>1.0623384410932912E-2</c:v>
                </c:pt>
                <c:pt idx="364">
                  <c:v>1.091858629205289E-2</c:v>
                </c:pt>
                <c:pt idx="365">
                  <c:v>1.1171873735984494E-2</c:v>
                </c:pt>
                <c:pt idx="366">
                  <c:v>1.1424160867702815E-2</c:v>
                </c:pt>
                <c:pt idx="367">
                  <c:v>1.1707947273865038E-2</c:v>
                </c:pt>
                <c:pt idx="368">
                  <c:v>1.1946342289729017E-2</c:v>
                </c:pt>
                <c:pt idx="369">
                  <c:v>1.2197087527299422E-2</c:v>
                </c:pt>
                <c:pt idx="370">
                  <c:v>1.2505032611321409E-2</c:v>
                </c:pt>
                <c:pt idx="371">
                  <c:v>1.2829435689889035E-2</c:v>
                </c:pt>
                <c:pt idx="372">
                  <c:v>1.3142078370044663E-2</c:v>
                </c:pt>
                <c:pt idx="373">
                  <c:v>1.3389844126627137E-2</c:v>
                </c:pt>
                <c:pt idx="374">
                  <c:v>1.3490082120523716E-2</c:v>
                </c:pt>
                <c:pt idx="375">
                  <c:v>1.3398226398755542E-2</c:v>
                </c:pt>
                <c:pt idx="376">
                  <c:v>1.3427737308125076E-2</c:v>
                </c:pt>
                <c:pt idx="377">
                  <c:v>1.3440537621504767E-2</c:v>
                </c:pt>
                <c:pt idx="378">
                  <c:v>1.3444673072697144E-2</c:v>
                </c:pt>
                <c:pt idx="379">
                  <c:v>1.3451984277419671E-2</c:v>
                </c:pt>
                <c:pt idx="380">
                  <c:v>1.3455345470777758E-2</c:v>
                </c:pt>
                <c:pt idx="381">
                  <c:v>1.3435456069044394E-2</c:v>
                </c:pt>
                <c:pt idx="382">
                  <c:v>1.3340702862187248E-2</c:v>
                </c:pt>
                <c:pt idx="383">
                  <c:v>1.3230959890053073E-2</c:v>
                </c:pt>
                <c:pt idx="384">
                  <c:v>1.3170007777407511E-2</c:v>
                </c:pt>
                <c:pt idx="385">
                  <c:v>1.317328237919857E-2</c:v>
                </c:pt>
                <c:pt idx="386">
                  <c:v>1.3231316359546552E-2</c:v>
                </c:pt>
                <c:pt idx="387">
                  <c:v>1.3296252047251045E-2</c:v>
                </c:pt>
                <c:pt idx="388">
                  <c:v>1.3344661345135567E-2</c:v>
                </c:pt>
                <c:pt idx="389">
                  <c:v>1.3388592855733128E-2</c:v>
                </c:pt>
                <c:pt idx="390">
                  <c:v>1.3455548984821597E-2</c:v>
                </c:pt>
                <c:pt idx="391">
                  <c:v>1.3482119653811964E-2</c:v>
                </c:pt>
                <c:pt idx="392">
                  <c:v>1.3465471134182838E-2</c:v>
                </c:pt>
                <c:pt idx="393">
                  <c:v>1.3465526993903687E-2</c:v>
                </c:pt>
                <c:pt idx="394">
                  <c:v>1.3494688845201441E-2</c:v>
                </c:pt>
                <c:pt idx="395">
                  <c:v>1.3552132785027871E-2</c:v>
                </c:pt>
                <c:pt idx="396">
                  <c:v>1.3582369551679907E-2</c:v>
                </c:pt>
                <c:pt idx="397">
                  <c:v>1.3538047390991403E-2</c:v>
                </c:pt>
                <c:pt idx="398">
                  <c:v>1.3425940402113756E-2</c:v>
                </c:pt>
                <c:pt idx="399">
                  <c:v>1.3305275651111392E-2</c:v>
                </c:pt>
                <c:pt idx="400">
                  <c:v>1.3200123227147476E-2</c:v>
                </c:pt>
                <c:pt idx="401">
                  <c:v>1.31143326763834E-2</c:v>
                </c:pt>
                <c:pt idx="402">
                  <c:v>1.3024044689434078E-2</c:v>
                </c:pt>
                <c:pt idx="403">
                  <c:v>1.2925910097517423E-2</c:v>
                </c:pt>
                <c:pt idx="404">
                  <c:v>1.284807375904129E-2</c:v>
                </c:pt>
                <c:pt idx="405">
                  <c:v>1.2751740283096336E-2</c:v>
                </c:pt>
                <c:pt idx="406">
                  <c:v>1.2660678333591413E-2</c:v>
                </c:pt>
                <c:pt idx="407">
                  <c:v>1.2570296968431149E-2</c:v>
                </c:pt>
                <c:pt idx="408">
                  <c:v>1.244981626667796E-2</c:v>
                </c:pt>
                <c:pt idx="409">
                  <c:v>1.235735573433816E-2</c:v>
                </c:pt>
                <c:pt idx="410">
                  <c:v>1.237258131076846E-2</c:v>
                </c:pt>
                <c:pt idx="411">
                  <c:v>1.2356143588637236E-2</c:v>
                </c:pt>
                <c:pt idx="412">
                  <c:v>1.2285333805451382E-2</c:v>
                </c:pt>
                <c:pt idx="413">
                  <c:v>1.2244866575166657E-2</c:v>
                </c:pt>
                <c:pt idx="414">
                  <c:v>1.2169224802331735E-2</c:v>
                </c:pt>
                <c:pt idx="415">
                  <c:v>1.2097408300954626E-2</c:v>
                </c:pt>
                <c:pt idx="416">
                  <c:v>1.2045284753749774E-2</c:v>
                </c:pt>
                <c:pt idx="417">
                  <c:v>1.2001806394329684E-2</c:v>
                </c:pt>
                <c:pt idx="418">
                  <c:v>1.1970942458420897E-2</c:v>
                </c:pt>
                <c:pt idx="419">
                  <c:v>1.1948234503200927E-2</c:v>
                </c:pt>
                <c:pt idx="420">
                  <c:v>1.1968506341094809E-2</c:v>
                </c:pt>
                <c:pt idx="421">
                  <c:v>1.1996781537311652E-2</c:v>
                </c:pt>
                <c:pt idx="422">
                  <c:v>1.1939456971858053E-2</c:v>
                </c:pt>
                <c:pt idx="423">
                  <c:v>1.188564208346965E-2</c:v>
                </c:pt>
                <c:pt idx="424">
                  <c:v>1.1862486407567596E-2</c:v>
                </c:pt>
                <c:pt idx="425">
                  <c:v>1.1849871246591315E-2</c:v>
                </c:pt>
                <c:pt idx="426">
                  <c:v>1.183701343045751E-2</c:v>
                </c:pt>
                <c:pt idx="427">
                  <c:v>1.1850487548840105E-2</c:v>
                </c:pt>
                <c:pt idx="428">
                  <c:v>1.1905708304468243E-2</c:v>
                </c:pt>
                <c:pt idx="429">
                  <c:v>1.1931323979881281E-2</c:v>
                </c:pt>
                <c:pt idx="430">
                  <c:v>1.1893562439313721E-2</c:v>
                </c:pt>
                <c:pt idx="431">
                  <c:v>1.1788286451963614E-2</c:v>
                </c:pt>
                <c:pt idx="432">
                  <c:v>1.16949580814385E-2</c:v>
                </c:pt>
                <c:pt idx="433">
                  <c:v>1.1669926106796513E-2</c:v>
                </c:pt>
                <c:pt idx="434">
                  <c:v>1.166682352941173E-2</c:v>
                </c:pt>
                <c:pt idx="435">
                  <c:v>1.1670810186665159E-2</c:v>
                </c:pt>
                <c:pt idx="436">
                  <c:v>1.1697114987186952E-2</c:v>
                </c:pt>
                <c:pt idx="437">
                  <c:v>1.1684821368246334E-2</c:v>
                </c:pt>
                <c:pt idx="438">
                  <c:v>1.1706036745406934E-2</c:v>
                </c:pt>
                <c:pt idx="439">
                  <c:v>1.1730424947003382E-2</c:v>
                </c:pt>
                <c:pt idx="440">
                  <c:v>1.1705773202047132E-2</c:v>
                </c:pt>
                <c:pt idx="441">
                  <c:v>1.1753274660388335E-2</c:v>
                </c:pt>
                <c:pt idx="442">
                  <c:v>1.1847111403171517E-2</c:v>
                </c:pt>
                <c:pt idx="443">
                  <c:v>1.1923282110973155E-2</c:v>
                </c:pt>
                <c:pt idx="444">
                  <c:v>1.1981003362434572E-2</c:v>
                </c:pt>
                <c:pt idx="445">
                  <c:v>1.2004618593563832E-2</c:v>
                </c:pt>
                <c:pt idx="446">
                  <c:v>1.2012324913293959E-2</c:v>
                </c:pt>
                <c:pt idx="447">
                  <c:v>1.2019481002305099E-2</c:v>
                </c:pt>
                <c:pt idx="448">
                  <c:v>1.2014989953462729E-2</c:v>
                </c:pt>
                <c:pt idx="449">
                  <c:v>1.2021059114671218E-2</c:v>
                </c:pt>
                <c:pt idx="450">
                  <c:v>1.2052390094210219E-2</c:v>
                </c:pt>
                <c:pt idx="451">
                  <c:v>1.2086773035205223E-2</c:v>
                </c:pt>
                <c:pt idx="452">
                  <c:v>1.2091719575643589E-2</c:v>
                </c:pt>
                <c:pt idx="453">
                  <c:v>1.2037823661950942E-2</c:v>
                </c:pt>
                <c:pt idx="454">
                  <c:v>1.198146139142886E-2</c:v>
                </c:pt>
                <c:pt idx="455">
                  <c:v>1.2003996416497298E-2</c:v>
                </c:pt>
                <c:pt idx="456">
                  <c:v>1.2008604938999135E-2</c:v>
                </c:pt>
                <c:pt idx="457">
                  <c:v>1.1924785519482617E-2</c:v>
                </c:pt>
                <c:pt idx="458">
                  <c:v>1.1851356121668433E-2</c:v>
                </c:pt>
                <c:pt idx="459">
                  <c:v>1.1832645759019655E-2</c:v>
                </c:pt>
                <c:pt idx="460">
                  <c:v>1.1809954419007562E-2</c:v>
                </c:pt>
                <c:pt idx="461">
                  <c:v>1.1764619620408645E-2</c:v>
                </c:pt>
                <c:pt idx="462">
                  <c:v>1.1689139207687216E-2</c:v>
                </c:pt>
                <c:pt idx="463">
                  <c:v>1.1598602754256726E-2</c:v>
                </c:pt>
                <c:pt idx="464">
                  <c:v>1.1530746831419414E-2</c:v>
                </c:pt>
                <c:pt idx="465">
                  <c:v>1.1500461697367514E-2</c:v>
                </c:pt>
                <c:pt idx="466">
                  <c:v>1.1496851401463726E-2</c:v>
                </c:pt>
                <c:pt idx="467">
                  <c:v>1.1508238645678182E-2</c:v>
                </c:pt>
                <c:pt idx="468">
                  <c:v>1.1498478517245836E-2</c:v>
                </c:pt>
                <c:pt idx="469">
                  <c:v>1.1464194396656691E-2</c:v>
                </c:pt>
                <c:pt idx="470">
                  <c:v>1.1443626782956295E-2</c:v>
                </c:pt>
                <c:pt idx="471">
                  <c:v>1.1436496583573597E-2</c:v>
                </c:pt>
                <c:pt idx="472">
                  <c:v>1.1458106637649568E-2</c:v>
                </c:pt>
                <c:pt idx="473">
                  <c:v>1.1493753079977909E-2</c:v>
                </c:pt>
                <c:pt idx="474">
                  <c:v>1.1517884936981027E-2</c:v>
                </c:pt>
                <c:pt idx="475">
                  <c:v>1.1519854212014513E-2</c:v>
                </c:pt>
                <c:pt idx="476">
                  <c:v>1.1536558320300205E-2</c:v>
                </c:pt>
                <c:pt idx="477">
                  <c:v>1.1535685934906503E-2</c:v>
                </c:pt>
                <c:pt idx="478">
                  <c:v>1.1506766353523101E-2</c:v>
                </c:pt>
                <c:pt idx="479">
                  <c:v>1.1481750931001455E-2</c:v>
                </c:pt>
                <c:pt idx="480">
                  <c:v>1.1486518095224385E-2</c:v>
                </c:pt>
                <c:pt idx="481">
                  <c:v>1.1521242740790028E-2</c:v>
                </c:pt>
                <c:pt idx="482">
                  <c:v>1.1522542073267195E-2</c:v>
                </c:pt>
                <c:pt idx="483">
                  <c:v>1.141127990121471E-2</c:v>
                </c:pt>
                <c:pt idx="484">
                  <c:v>1.1249412785673041E-2</c:v>
                </c:pt>
                <c:pt idx="485">
                  <c:v>1.1101637840858603E-2</c:v>
                </c:pt>
                <c:pt idx="486">
                  <c:v>1.0935844951475815E-2</c:v>
                </c:pt>
                <c:pt idx="487">
                  <c:v>1.078455203179951E-2</c:v>
                </c:pt>
                <c:pt idx="488">
                  <c:v>1.0640842983292487E-2</c:v>
                </c:pt>
                <c:pt idx="489">
                  <c:v>1.0515914774004154E-2</c:v>
                </c:pt>
                <c:pt idx="490">
                  <c:v>1.0438569605907499E-2</c:v>
                </c:pt>
                <c:pt idx="491">
                  <c:v>1.033306509617371E-2</c:v>
                </c:pt>
                <c:pt idx="492">
                  <c:v>1.0235410892867947E-2</c:v>
                </c:pt>
                <c:pt idx="493">
                  <c:v>1.0192002104522313E-2</c:v>
                </c:pt>
                <c:pt idx="494">
                  <c:v>1.0119667105931596E-2</c:v>
                </c:pt>
                <c:pt idx="495">
                  <c:v>1.0075843882979774E-2</c:v>
                </c:pt>
                <c:pt idx="496">
                  <c:v>1.0063972538617572E-2</c:v>
                </c:pt>
                <c:pt idx="497">
                  <c:v>1.0023135764064772E-2</c:v>
                </c:pt>
                <c:pt idx="498">
                  <c:v>9.982159544643654E-3</c:v>
                </c:pt>
                <c:pt idx="499">
                  <c:v>9.9551223790443899E-3</c:v>
                </c:pt>
                <c:pt idx="500">
                  <c:v>9.9246377630877181E-3</c:v>
                </c:pt>
                <c:pt idx="501">
                  <c:v>9.8875690558977158E-3</c:v>
                </c:pt>
                <c:pt idx="502">
                  <c:v>9.8475255975705167E-3</c:v>
                </c:pt>
                <c:pt idx="503">
                  <c:v>9.815047154517309E-3</c:v>
                </c:pt>
                <c:pt idx="504">
                  <c:v>9.7865896605155989E-3</c:v>
                </c:pt>
                <c:pt idx="505">
                  <c:v>9.7443043854648081E-3</c:v>
                </c:pt>
                <c:pt idx="506">
                  <c:v>9.6736760672340161E-3</c:v>
                </c:pt>
                <c:pt idx="507">
                  <c:v>9.630993457530268E-3</c:v>
                </c:pt>
                <c:pt idx="508">
                  <c:v>9.6091056545215547E-3</c:v>
                </c:pt>
                <c:pt idx="509">
                  <c:v>9.5834093364577377E-3</c:v>
                </c:pt>
                <c:pt idx="510">
                  <c:v>9.5575556209781531E-3</c:v>
                </c:pt>
                <c:pt idx="511">
                  <c:v>9.5208415037257854E-3</c:v>
                </c:pt>
                <c:pt idx="512">
                  <c:v>9.4877589717397015E-3</c:v>
                </c:pt>
                <c:pt idx="513">
                  <c:v>9.4656851436281109E-3</c:v>
                </c:pt>
                <c:pt idx="514">
                  <c:v>9.4196950910709898E-3</c:v>
                </c:pt>
                <c:pt idx="515">
                  <c:v>9.3566884093629898E-3</c:v>
                </c:pt>
                <c:pt idx="516">
                  <c:v>9.322066408824714E-3</c:v>
                </c:pt>
                <c:pt idx="517">
                  <c:v>9.3087284576647278E-3</c:v>
                </c:pt>
                <c:pt idx="518">
                  <c:v>9.3267532937926223E-3</c:v>
                </c:pt>
                <c:pt idx="519">
                  <c:v>9.3303125532899767E-3</c:v>
                </c:pt>
                <c:pt idx="520">
                  <c:v>9.3159602324295321E-3</c:v>
                </c:pt>
                <c:pt idx="521">
                  <c:v>9.2978652434956288E-3</c:v>
                </c:pt>
                <c:pt idx="522">
                  <c:v>9.2865499512240213E-3</c:v>
                </c:pt>
                <c:pt idx="523">
                  <c:v>9.2645584680006721E-3</c:v>
                </c:pt>
                <c:pt idx="524">
                  <c:v>9.246102982457316E-3</c:v>
                </c:pt>
                <c:pt idx="525">
                  <c:v>9.2418817565462774E-3</c:v>
                </c:pt>
                <c:pt idx="526">
                  <c:v>9.2210704053810044E-3</c:v>
                </c:pt>
                <c:pt idx="527">
                  <c:v>9.1765958771012901E-3</c:v>
                </c:pt>
                <c:pt idx="528">
                  <c:v>9.1012121128357659E-3</c:v>
                </c:pt>
                <c:pt idx="529">
                  <c:v>9.0605857613448304E-3</c:v>
                </c:pt>
                <c:pt idx="530">
                  <c:v>9.057689719780937E-3</c:v>
                </c:pt>
                <c:pt idx="531">
                  <c:v>9.0578710727386991E-3</c:v>
                </c:pt>
                <c:pt idx="532">
                  <c:v>9.0335917312660552E-3</c:v>
                </c:pt>
                <c:pt idx="533">
                  <c:v>9.0159871111661349E-3</c:v>
                </c:pt>
                <c:pt idx="534">
                  <c:v>9.0256805376884852E-3</c:v>
                </c:pt>
                <c:pt idx="535">
                  <c:v>9.0351715273528921E-3</c:v>
                </c:pt>
                <c:pt idx="536">
                  <c:v>9.0480801587791149E-3</c:v>
                </c:pt>
                <c:pt idx="537">
                  <c:v>9.061184438505121E-3</c:v>
                </c:pt>
                <c:pt idx="538">
                  <c:v>9.1196769028754066E-3</c:v>
                </c:pt>
                <c:pt idx="539">
                  <c:v>9.2267737470363986E-3</c:v>
                </c:pt>
                <c:pt idx="540">
                  <c:v>9.3204495182266367E-3</c:v>
                </c:pt>
                <c:pt idx="541">
                  <c:v>9.3248468671935925E-3</c:v>
                </c:pt>
                <c:pt idx="542">
                  <c:v>9.2841461663144553E-3</c:v>
                </c:pt>
                <c:pt idx="543">
                  <c:v>9.253342718801516E-3</c:v>
                </c:pt>
                <c:pt idx="544">
                  <c:v>9.2531891065039673E-3</c:v>
                </c:pt>
                <c:pt idx="545">
                  <c:v>9.2834259628866711E-3</c:v>
                </c:pt>
                <c:pt idx="546">
                  <c:v>9.2960627237088644E-3</c:v>
                </c:pt>
                <c:pt idx="547">
                  <c:v>9.3152999117855906E-3</c:v>
                </c:pt>
                <c:pt idx="548">
                  <c:v>9.3548903037872222E-3</c:v>
                </c:pt>
                <c:pt idx="549">
                  <c:v>9.3606343334331488E-3</c:v>
                </c:pt>
                <c:pt idx="550">
                  <c:v>9.3498268990985789E-3</c:v>
                </c:pt>
                <c:pt idx="551">
                  <c:v>9.3359270236046399E-3</c:v>
                </c:pt>
                <c:pt idx="552">
                  <c:v>9.3565108831352717E-3</c:v>
                </c:pt>
                <c:pt idx="553">
                  <c:v>9.4217762031496566E-3</c:v>
                </c:pt>
                <c:pt idx="554">
                  <c:v>9.4901219384107005E-3</c:v>
                </c:pt>
                <c:pt idx="555">
                  <c:v>9.5172315724254553E-3</c:v>
                </c:pt>
                <c:pt idx="556">
                  <c:v>9.5371166038527022E-3</c:v>
                </c:pt>
                <c:pt idx="557">
                  <c:v>9.5631186110660682E-3</c:v>
                </c:pt>
                <c:pt idx="558">
                  <c:v>9.5684568541292148E-3</c:v>
                </c:pt>
                <c:pt idx="559">
                  <c:v>9.5836511011075931E-3</c:v>
                </c:pt>
                <c:pt idx="560">
                  <c:v>9.5952205956724157E-3</c:v>
                </c:pt>
                <c:pt idx="561">
                  <c:v>9.6106879743445006E-3</c:v>
                </c:pt>
                <c:pt idx="562">
                  <c:v>9.6301108422054416E-3</c:v>
                </c:pt>
                <c:pt idx="563">
                  <c:v>9.6431009952542279E-3</c:v>
                </c:pt>
                <c:pt idx="564">
                  <c:v>9.6529378945033883E-3</c:v>
                </c:pt>
                <c:pt idx="565">
                  <c:v>9.6529116594006315E-3</c:v>
                </c:pt>
                <c:pt idx="566">
                  <c:v>9.6425574760865551E-3</c:v>
                </c:pt>
                <c:pt idx="567">
                  <c:v>9.6421504510848521E-3</c:v>
                </c:pt>
                <c:pt idx="568">
                  <c:v>9.6413886012445271E-3</c:v>
                </c:pt>
                <c:pt idx="569">
                  <c:v>9.6265565723432367E-3</c:v>
                </c:pt>
                <c:pt idx="570">
                  <c:v>9.6350071928004155E-3</c:v>
                </c:pt>
                <c:pt idx="571">
                  <c:v>9.6464312215469583E-3</c:v>
                </c:pt>
                <c:pt idx="572">
                  <c:v>9.6242469577763057E-3</c:v>
                </c:pt>
                <c:pt idx="573">
                  <c:v>9.6092889793466529E-3</c:v>
                </c:pt>
                <c:pt idx="574">
                  <c:v>9.6149358226371717E-3</c:v>
                </c:pt>
                <c:pt idx="575">
                  <c:v>9.607632804536026E-3</c:v>
                </c:pt>
                <c:pt idx="576">
                  <c:v>9.5939387079806426E-3</c:v>
                </c:pt>
                <c:pt idx="577">
                  <c:v>9.6005428997232301E-3</c:v>
                </c:pt>
                <c:pt idx="578">
                  <c:v>9.5870329063934001E-3</c:v>
                </c:pt>
                <c:pt idx="579">
                  <c:v>9.5699978408543274E-3</c:v>
                </c:pt>
                <c:pt idx="580">
                  <c:v>9.5559582843751656E-3</c:v>
                </c:pt>
                <c:pt idx="581">
                  <c:v>9.5115544825024045E-3</c:v>
                </c:pt>
                <c:pt idx="582">
                  <c:v>9.463534245667482E-3</c:v>
                </c:pt>
                <c:pt idx="583">
                  <c:v>9.3986704804280841E-3</c:v>
                </c:pt>
                <c:pt idx="584">
                  <c:v>9.3406629753849391E-3</c:v>
                </c:pt>
                <c:pt idx="585">
                  <c:v>9.296407680359664E-3</c:v>
                </c:pt>
                <c:pt idx="586">
                  <c:v>9.1997596042716623E-3</c:v>
                </c:pt>
                <c:pt idx="587">
                  <c:v>9.1235456771221468E-3</c:v>
                </c:pt>
                <c:pt idx="588">
                  <c:v>9.084014771828075E-3</c:v>
                </c:pt>
                <c:pt idx="589">
                  <c:v>9.0380699453695978E-3</c:v>
                </c:pt>
                <c:pt idx="590">
                  <c:v>8.9922194746909767E-3</c:v>
                </c:pt>
                <c:pt idx="591">
                  <c:v>8.9462566545803757E-3</c:v>
                </c:pt>
                <c:pt idx="592">
                  <c:v>8.8967211012733749E-3</c:v>
                </c:pt>
                <c:pt idx="593">
                  <c:v>8.8503134075348378E-3</c:v>
                </c:pt>
                <c:pt idx="594">
                  <c:v>8.7839656519370646E-3</c:v>
                </c:pt>
                <c:pt idx="595">
                  <c:v>8.7470441419075229E-3</c:v>
                </c:pt>
                <c:pt idx="596">
                  <c:v>8.7430118168292381E-3</c:v>
                </c:pt>
                <c:pt idx="597">
                  <c:v>8.7359980091878953E-3</c:v>
                </c:pt>
                <c:pt idx="598">
                  <c:v>8.7330672076435523E-3</c:v>
                </c:pt>
                <c:pt idx="599">
                  <c:v>8.7238863802083788E-3</c:v>
                </c:pt>
                <c:pt idx="600">
                  <c:v>8.727759896743903E-3</c:v>
                </c:pt>
                <c:pt idx="601">
                  <c:v>8.7089411142351469E-3</c:v>
                </c:pt>
                <c:pt idx="602">
                  <c:v>8.6705956833030839E-3</c:v>
                </c:pt>
                <c:pt idx="603">
                  <c:v>8.6060428182426207E-3</c:v>
                </c:pt>
                <c:pt idx="604">
                  <c:v>8.4956478949889114E-3</c:v>
                </c:pt>
                <c:pt idx="605">
                  <c:v>8.3884203328015161E-3</c:v>
                </c:pt>
                <c:pt idx="606">
                  <c:v>8.3105016887825567E-3</c:v>
                </c:pt>
                <c:pt idx="607">
                  <c:v>8.216015866306936E-3</c:v>
                </c:pt>
                <c:pt idx="608">
                  <c:v>8.1117254552895979E-3</c:v>
                </c:pt>
                <c:pt idx="609">
                  <c:v>8.0078942841097511E-3</c:v>
                </c:pt>
                <c:pt idx="610">
                  <c:v>7.9308700602356286E-3</c:v>
                </c:pt>
                <c:pt idx="611">
                  <c:v>7.863984829575843E-3</c:v>
                </c:pt>
                <c:pt idx="612">
                  <c:v>7.7290366886293427E-3</c:v>
                </c:pt>
                <c:pt idx="613">
                  <c:v>7.594592494755581E-3</c:v>
                </c:pt>
                <c:pt idx="614">
                  <c:v>7.5090182629935498E-3</c:v>
                </c:pt>
                <c:pt idx="615">
                  <c:v>7.4623970202143397E-3</c:v>
                </c:pt>
                <c:pt idx="616">
                  <c:v>7.4482179209616195E-3</c:v>
                </c:pt>
                <c:pt idx="617">
                  <c:v>7.4564207888498935E-3</c:v>
                </c:pt>
                <c:pt idx="618">
                  <c:v>7.4545947411222002E-3</c:v>
                </c:pt>
                <c:pt idx="619">
                  <c:v>7.446057201456302E-3</c:v>
                </c:pt>
                <c:pt idx="620">
                  <c:v>7.4309670891297142E-3</c:v>
                </c:pt>
                <c:pt idx="621">
                  <c:v>7.3871796688327329E-3</c:v>
                </c:pt>
                <c:pt idx="622">
                  <c:v>7.3503382314132892E-3</c:v>
                </c:pt>
                <c:pt idx="623">
                  <c:v>7.326619945259516E-3</c:v>
                </c:pt>
                <c:pt idx="624">
                  <c:v>7.3129492240238125E-3</c:v>
                </c:pt>
                <c:pt idx="625">
                  <c:v>7.3188755020079377E-3</c:v>
                </c:pt>
                <c:pt idx="626">
                  <c:v>7.3213964600404857E-3</c:v>
                </c:pt>
                <c:pt idx="627">
                  <c:v>7.2947957585560719E-3</c:v>
                </c:pt>
                <c:pt idx="628">
                  <c:v>7.2744767861439019E-3</c:v>
                </c:pt>
                <c:pt idx="629">
                  <c:v>7.2505809760397E-3</c:v>
                </c:pt>
                <c:pt idx="630">
                  <c:v>7.2264611481616114E-3</c:v>
                </c:pt>
                <c:pt idx="631">
                  <c:v>7.2213721887544047E-3</c:v>
                </c:pt>
                <c:pt idx="632">
                  <c:v>7.1970290664014058E-3</c:v>
                </c:pt>
                <c:pt idx="633">
                  <c:v>7.2019486497545415E-3</c:v>
                </c:pt>
                <c:pt idx="634">
                  <c:v>7.2136426659170638E-3</c:v>
                </c:pt>
                <c:pt idx="635">
                  <c:v>7.1743524085325916E-3</c:v>
                </c:pt>
                <c:pt idx="636">
                  <c:v>7.1003009251133786E-3</c:v>
                </c:pt>
                <c:pt idx="637">
                  <c:v>7.0232961649359105E-3</c:v>
                </c:pt>
                <c:pt idx="638">
                  <c:v>6.9653422421707134E-3</c:v>
                </c:pt>
                <c:pt idx="639">
                  <c:v>6.9392891848405469E-3</c:v>
                </c:pt>
                <c:pt idx="640">
                  <c:v>6.9385402635944171E-3</c:v>
                </c:pt>
                <c:pt idx="641">
                  <c:v>6.9183450707586136E-3</c:v>
                </c:pt>
                <c:pt idx="642">
                  <c:v>6.9201951393260686E-3</c:v>
                </c:pt>
                <c:pt idx="643">
                  <c:v>6.934424874945222E-3</c:v>
                </c:pt>
                <c:pt idx="644">
                  <c:v>6.9518767526572933E-3</c:v>
                </c:pt>
                <c:pt idx="645">
                  <c:v>6.9695478997731097E-3</c:v>
                </c:pt>
                <c:pt idx="646">
                  <c:v>6.9843565637726091E-3</c:v>
                </c:pt>
                <c:pt idx="647">
                  <c:v>7.0313143929547905E-3</c:v>
                </c:pt>
                <c:pt idx="648">
                  <c:v>7.113615047276145E-3</c:v>
                </c:pt>
                <c:pt idx="649">
                  <c:v>7.1928546542932015E-3</c:v>
                </c:pt>
                <c:pt idx="650">
                  <c:v>7.2527312500594299E-3</c:v>
                </c:pt>
                <c:pt idx="651">
                  <c:v>7.2996396060029944E-3</c:v>
                </c:pt>
                <c:pt idx="652">
                  <c:v>7.330293274977695E-3</c:v>
                </c:pt>
                <c:pt idx="653">
                  <c:v>7.3575191760084646E-3</c:v>
                </c:pt>
                <c:pt idx="654">
                  <c:v>7.3779759836773984E-3</c:v>
                </c:pt>
                <c:pt idx="655">
                  <c:v>7.3821817676837931E-3</c:v>
                </c:pt>
                <c:pt idx="656">
                  <c:v>7.3895820454918937E-3</c:v>
                </c:pt>
                <c:pt idx="657">
                  <c:v>7.3972283244190251E-3</c:v>
                </c:pt>
                <c:pt idx="658">
                  <c:v>7.3831887563862164E-3</c:v>
                </c:pt>
                <c:pt idx="659">
                  <c:v>7.3599778382189562E-3</c:v>
                </c:pt>
                <c:pt idx="660">
                  <c:v>7.3370941709114401E-3</c:v>
                </c:pt>
                <c:pt idx="661">
                  <c:v>7.311297763214597E-3</c:v>
                </c:pt>
                <c:pt idx="662">
                  <c:v>7.282224708648144E-3</c:v>
                </c:pt>
                <c:pt idx="663">
                  <c:v>7.2561645987121448E-3</c:v>
                </c:pt>
                <c:pt idx="664">
                  <c:v>7.2298612419161579E-3</c:v>
                </c:pt>
                <c:pt idx="665">
                  <c:v>7.2033858423350416E-3</c:v>
                </c:pt>
                <c:pt idx="666">
                  <c:v>7.1703129604896443E-3</c:v>
                </c:pt>
                <c:pt idx="667">
                  <c:v>7.1307055826907995E-3</c:v>
                </c:pt>
                <c:pt idx="668">
                  <c:v>7.088046435470341E-3</c:v>
                </c:pt>
                <c:pt idx="669">
                  <c:v>7.0488192523809889E-3</c:v>
                </c:pt>
                <c:pt idx="670">
                  <c:v>7.0070226563525573E-3</c:v>
                </c:pt>
                <c:pt idx="671">
                  <c:v>6.9655814651159442E-3</c:v>
                </c:pt>
                <c:pt idx="672">
                  <c:v>6.9400847677321131E-3</c:v>
                </c:pt>
                <c:pt idx="673">
                  <c:v>6.9335614342889151E-3</c:v>
                </c:pt>
                <c:pt idx="674">
                  <c:v>6.9269148083086485E-3</c:v>
                </c:pt>
                <c:pt idx="675">
                  <c:v>6.9201022890288399E-3</c:v>
                </c:pt>
                <c:pt idx="676">
                  <c:v>6.9130384642956955E-3</c:v>
                </c:pt>
                <c:pt idx="677">
                  <c:v>6.9057890884172135E-3</c:v>
                </c:pt>
                <c:pt idx="678">
                  <c:v>6.9013606606878053E-3</c:v>
                </c:pt>
                <c:pt idx="679">
                  <c:v>6.8966804475842913E-3</c:v>
                </c:pt>
                <c:pt idx="680">
                  <c:v>6.8920494287711964E-3</c:v>
                </c:pt>
                <c:pt idx="681">
                  <c:v>6.8876385993581479E-3</c:v>
                </c:pt>
                <c:pt idx="682">
                  <c:v>6.8837463477642302E-3</c:v>
                </c:pt>
                <c:pt idx="683">
                  <c:v>6.8770540388727319E-3</c:v>
                </c:pt>
                <c:pt idx="684">
                  <c:v>6.876742837113925E-3</c:v>
                </c:pt>
                <c:pt idx="685">
                  <c:v>6.8703165740187089E-3</c:v>
                </c:pt>
                <c:pt idx="686">
                  <c:v>6.8668676733527612E-3</c:v>
                </c:pt>
                <c:pt idx="687">
                  <c:v>6.8663493135199261E-3</c:v>
                </c:pt>
                <c:pt idx="688">
                  <c:v>6.8624810794246649E-3</c:v>
                </c:pt>
                <c:pt idx="689">
                  <c:v>6.8584262433024623E-3</c:v>
                </c:pt>
                <c:pt idx="690">
                  <c:v>6.8509667406586594E-3</c:v>
                </c:pt>
              </c:numCache>
            </c:numRef>
          </c:val>
          <c:smooth val="0"/>
        </c:ser>
        <c:dLbls>
          <c:showLegendKey val="0"/>
          <c:showVal val="0"/>
          <c:showCatName val="0"/>
          <c:showSerName val="0"/>
          <c:showPercent val="0"/>
          <c:showBubbleSize val="0"/>
        </c:dLbls>
        <c:smooth val="0"/>
        <c:axId val="205873456"/>
        <c:axId val="205874016"/>
      </c:lineChart>
      <c:dateAx>
        <c:axId val="205873456"/>
        <c:scaling>
          <c:orientation val="minMax"/>
        </c:scaling>
        <c:delete val="0"/>
        <c:axPos val="b"/>
        <c:numFmt formatCode="mmm\-yy" sourceLinked="0"/>
        <c:majorTickMark val="out"/>
        <c:minorTickMark val="none"/>
        <c:tickLblPos val="nextTo"/>
        <c:spPr>
          <a:noFill/>
          <a:ln w="9525" cap="flat" cmpd="sng" algn="ctr">
            <a:solidFill>
              <a:schemeClr val="tx1"/>
            </a:solidFill>
            <a:round/>
          </a:ln>
          <a:effectLst/>
        </c:spPr>
        <c:txPr>
          <a:bodyPr rot="-324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874016"/>
        <c:crosses val="autoZero"/>
        <c:auto val="1"/>
        <c:lblOffset val="100"/>
        <c:baseTimeUnit val="months"/>
        <c:majorUnit val="4"/>
        <c:majorTimeUnit val="years"/>
        <c:minorUnit val="1"/>
        <c:minorTimeUnit val="years"/>
      </c:dateAx>
      <c:valAx>
        <c:axId val="205874016"/>
        <c:scaling>
          <c:orientation val="minMax"/>
          <c:min val="6.0000000000000019E-3"/>
        </c:scaling>
        <c:delete val="0"/>
        <c:axPos val="l"/>
        <c:numFmt formatCode="0.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873456"/>
        <c:crosses val="autoZero"/>
        <c:crossBetween val="between"/>
      </c:valAx>
      <c:spPr>
        <a:noFill/>
        <a:ln w="25400">
          <a:noFill/>
        </a:ln>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'FRED Graph'!$B$11</c:f>
              <c:strCache>
                <c:ptCount val="1"/>
                <c:pt idx="0">
                  <c:v>Core PCE Price Index</c:v>
                </c:pt>
              </c:strCache>
            </c:strRef>
          </c:tx>
          <c:spPr>
            <a:ln w="28575" cap="rnd">
              <a:solidFill>
                <a:schemeClr val="accent1"/>
              </a:solidFill>
              <a:round/>
            </a:ln>
            <a:effectLst/>
          </c:spPr>
          <c:marker>
            <c:symbol val="none"/>
          </c:marker>
          <c:cat>
            <c:numRef>
              <c:f>'FRED Graph'!$A$12:$A$118</c:f>
              <c:numCache>
                <c:formatCode>mmm\-yy</c:formatCode>
                <c:ptCount val="107"/>
                <c:pt idx="0">
                  <c:v>33239</c:v>
                </c:pt>
                <c:pt idx="1">
                  <c:v>33329</c:v>
                </c:pt>
                <c:pt idx="2">
                  <c:v>33420</c:v>
                </c:pt>
                <c:pt idx="3">
                  <c:v>33512</c:v>
                </c:pt>
                <c:pt idx="4">
                  <c:v>33604</c:v>
                </c:pt>
                <c:pt idx="5">
                  <c:v>33695</c:v>
                </c:pt>
                <c:pt idx="6">
                  <c:v>33786</c:v>
                </c:pt>
                <c:pt idx="7">
                  <c:v>33878</c:v>
                </c:pt>
                <c:pt idx="8">
                  <c:v>33970</c:v>
                </c:pt>
                <c:pt idx="9">
                  <c:v>34060</c:v>
                </c:pt>
                <c:pt idx="10">
                  <c:v>34151</c:v>
                </c:pt>
                <c:pt idx="11">
                  <c:v>34243</c:v>
                </c:pt>
                <c:pt idx="12">
                  <c:v>34335</c:v>
                </c:pt>
                <c:pt idx="13">
                  <c:v>34425</c:v>
                </c:pt>
                <c:pt idx="14">
                  <c:v>34516</c:v>
                </c:pt>
                <c:pt idx="15">
                  <c:v>34608</c:v>
                </c:pt>
                <c:pt idx="16">
                  <c:v>34700</c:v>
                </c:pt>
                <c:pt idx="17">
                  <c:v>34790</c:v>
                </c:pt>
                <c:pt idx="18">
                  <c:v>34881</c:v>
                </c:pt>
                <c:pt idx="19">
                  <c:v>34973</c:v>
                </c:pt>
                <c:pt idx="20">
                  <c:v>35065</c:v>
                </c:pt>
                <c:pt idx="21">
                  <c:v>35156</c:v>
                </c:pt>
                <c:pt idx="22">
                  <c:v>35247</c:v>
                </c:pt>
                <c:pt idx="23">
                  <c:v>35339</c:v>
                </c:pt>
                <c:pt idx="24">
                  <c:v>35431</c:v>
                </c:pt>
                <c:pt idx="25">
                  <c:v>35521</c:v>
                </c:pt>
                <c:pt idx="26">
                  <c:v>35612</c:v>
                </c:pt>
                <c:pt idx="27">
                  <c:v>35704</c:v>
                </c:pt>
                <c:pt idx="28">
                  <c:v>35796</c:v>
                </c:pt>
                <c:pt idx="29">
                  <c:v>35886</c:v>
                </c:pt>
                <c:pt idx="30">
                  <c:v>35977</c:v>
                </c:pt>
                <c:pt idx="31">
                  <c:v>36069</c:v>
                </c:pt>
                <c:pt idx="32">
                  <c:v>36161</c:v>
                </c:pt>
                <c:pt idx="33">
                  <c:v>36251</c:v>
                </c:pt>
                <c:pt idx="34">
                  <c:v>36342</c:v>
                </c:pt>
                <c:pt idx="35">
                  <c:v>36434</c:v>
                </c:pt>
                <c:pt idx="36">
                  <c:v>36526</c:v>
                </c:pt>
                <c:pt idx="37">
                  <c:v>36617</c:v>
                </c:pt>
                <c:pt idx="38">
                  <c:v>36708</c:v>
                </c:pt>
                <c:pt idx="39">
                  <c:v>36800</c:v>
                </c:pt>
                <c:pt idx="40">
                  <c:v>36892</c:v>
                </c:pt>
                <c:pt idx="41">
                  <c:v>36982</c:v>
                </c:pt>
                <c:pt idx="42">
                  <c:v>37073</c:v>
                </c:pt>
                <c:pt idx="43">
                  <c:v>37165</c:v>
                </c:pt>
                <c:pt idx="44">
                  <c:v>37257</c:v>
                </c:pt>
                <c:pt idx="45">
                  <c:v>37347</c:v>
                </c:pt>
                <c:pt idx="46">
                  <c:v>37438</c:v>
                </c:pt>
                <c:pt idx="47">
                  <c:v>37530</c:v>
                </c:pt>
                <c:pt idx="48">
                  <c:v>37622</c:v>
                </c:pt>
                <c:pt idx="49">
                  <c:v>37712</c:v>
                </c:pt>
                <c:pt idx="50">
                  <c:v>37803</c:v>
                </c:pt>
                <c:pt idx="51">
                  <c:v>37895</c:v>
                </c:pt>
                <c:pt idx="52">
                  <c:v>37987</c:v>
                </c:pt>
                <c:pt idx="53">
                  <c:v>38078</c:v>
                </c:pt>
                <c:pt idx="54">
                  <c:v>38169</c:v>
                </c:pt>
                <c:pt idx="55">
                  <c:v>38261</c:v>
                </c:pt>
                <c:pt idx="56">
                  <c:v>38353</c:v>
                </c:pt>
                <c:pt idx="57">
                  <c:v>38443</c:v>
                </c:pt>
                <c:pt idx="58">
                  <c:v>38534</c:v>
                </c:pt>
                <c:pt idx="59">
                  <c:v>38626</c:v>
                </c:pt>
                <c:pt idx="60">
                  <c:v>38718</c:v>
                </c:pt>
                <c:pt idx="61">
                  <c:v>38808</c:v>
                </c:pt>
                <c:pt idx="62">
                  <c:v>38899</c:v>
                </c:pt>
                <c:pt idx="63">
                  <c:v>38991</c:v>
                </c:pt>
                <c:pt idx="64">
                  <c:v>39083</c:v>
                </c:pt>
                <c:pt idx="65">
                  <c:v>39173</c:v>
                </c:pt>
                <c:pt idx="66">
                  <c:v>39264</c:v>
                </c:pt>
                <c:pt idx="67">
                  <c:v>39356</c:v>
                </c:pt>
                <c:pt idx="68">
                  <c:v>39448</c:v>
                </c:pt>
                <c:pt idx="69">
                  <c:v>39539</c:v>
                </c:pt>
                <c:pt idx="70">
                  <c:v>39630</c:v>
                </c:pt>
                <c:pt idx="71">
                  <c:v>39722</c:v>
                </c:pt>
                <c:pt idx="72">
                  <c:v>39814</c:v>
                </c:pt>
                <c:pt idx="73">
                  <c:v>39904</c:v>
                </c:pt>
                <c:pt idx="74">
                  <c:v>39995</c:v>
                </c:pt>
                <c:pt idx="75">
                  <c:v>40087</c:v>
                </c:pt>
                <c:pt idx="76">
                  <c:v>40179</c:v>
                </c:pt>
                <c:pt idx="77">
                  <c:v>40269</c:v>
                </c:pt>
                <c:pt idx="78">
                  <c:v>40360</c:v>
                </c:pt>
                <c:pt idx="79">
                  <c:v>40452</c:v>
                </c:pt>
                <c:pt idx="80">
                  <c:v>40544</c:v>
                </c:pt>
                <c:pt idx="81">
                  <c:v>40634</c:v>
                </c:pt>
                <c:pt idx="82">
                  <c:v>40725</c:v>
                </c:pt>
                <c:pt idx="83">
                  <c:v>40817</c:v>
                </c:pt>
                <c:pt idx="84">
                  <c:v>40909</c:v>
                </c:pt>
                <c:pt idx="85">
                  <c:v>41000</c:v>
                </c:pt>
                <c:pt idx="86">
                  <c:v>41091</c:v>
                </c:pt>
                <c:pt idx="87">
                  <c:v>41183</c:v>
                </c:pt>
                <c:pt idx="88">
                  <c:v>41275</c:v>
                </c:pt>
                <c:pt idx="89">
                  <c:v>41365</c:v>
                </c:pt>
                <c:pt idx="90">
                  <c:v>41456</c:v>
                </c:pt>
                <c:pt idx="91">
                  <c:v>41548</c:v>
                </c:pt>
                <c:pt idx="92">
                  <c:v>41640</c:v>
                </c:pt>
                <c:pt idx="93">
                  <c:v>41730</c:v>
                </c:pt>
                <c:pt idx="94">
                  <c:v>41821</c:v>
                </c:pt>
                <c:pt idx="95">
                  <c:v>41913</c:v>
                </c:pt>
                <c:pt idx="96">
                  <c:v>42005</c:v>
                </c:pt>
                <c:pt idx="97">
                  <c:v>42095</c:v>
                </c:pt>
                <c:pt idx="98">
                  <c:v>42186</c:v>
                </c:pt>
                <c:pt idx="99">
                  <c:v>42278</c:v>
                </c:pt>
                <c:pt idx="100">
                  <c:v>42370</c:v>
                </c:pt>
                <c:pt idx="101">
                  <c:v>42461</c:v>
                </c:pt>
                <c:pt idx="102">
                  <c:v>42552</c:v>
                </c:pt>
                <c:pt idx="103">
                  <c:v>42644</c:v>
                </c:pt>
                <c:pt idx="104">
                  <c:v>42736</c:v>
                </c:pt>
                <c:pt idx="105">
                  <c:v>42826</c:v>
                </c:pt>
                <c:pt idx="106">
                  <c:v>42917</c:v>
                </c:pt>
              </c:numCache>
            </c:numRef>
          </c:cat>
          <c:val>
            <c:numRef>
              <c:f>'FRED Graph'!$B$12:$B$118</c:f>
              <c:numCache>
                <c:formatCode>0.0%</c:formatCode>
                <c:ptCount val="107"/>
                <c:pt idx="0">
                  <c:v>3.7999999999999999E-2</c:v>
                </c:pt>
                <c:pt idx="1">
                  <c:v>3.5000000000000003E-2</c:v>
                </c:pt>
                <c:pt idx="2">
                  <c:v>3.4000000000000002E-2</c:v>
                </c:pt>
                <c:pt idx="3">
                  <c:v>3.3000000000000002E-2</c:v>
                </c:pt>
                <c:pt idx="4">
                  <c:v>3.2000000000000001E-2</c:v>
                </c:pt>
                <c:pt idx="5">
                  <c:v>3.2000000000000001E-2</c:v>
                </c:pt>
                <c:pt idx="6">
                  <c:v>2.8999999999999998E-2</c:v>
                </c:pt>
                <c:pt idx="7">
                  <c:v>2.7999999999999997E-2</c:v>
                </c:pt>
                <c:pt idx="8">
                  <c:v>2.7999999999999997E-2</c:v>
                </c:pt>
                <c:pt idx="9">
                  <c:v>2.7999999999999997E-2</c:v>
                </c:pt>
                <c:pt idx="10">
                  <c:v>2.7999999999999997E-2</c:v>
                </c:pt>
                <c:pt idx="11">
                  <c:v>2.5000000000000001E-2</c:v>
                </c:pt>
                <c:pt idx="12">
                  <c:v>2.3E-2</c:v>
                </c:pt>
                <c:pt idx="13">
                  <c:v>2.2000000000000002E-2</c:v>
                </c:pt>
                <c:pt idx="14">
                  <c:v>2.2000000000000002E-2</c:v>
                </c:pt>
                <c:pt idx="15">
                  <c:v>2.2000000000000002E-2</c:v>
                </c:pt>
                <c:pt idx="16">
                  <c:v>2.3E-2</c:v>
                </c:pt>
                <c:pt idx="17">
                  <c:v>2.2000000000000002E-2</c:v>
                </c:pt>
                <c:pt idx="18">
                  <c:v>2.1000000000000001E-2</c:v>
                </c:pt>
                <c:pt idx="19">
                  <c:v>2.1000000000000001E-2</c:v>
                </c:pt>
                <c:pt idx="20">
                  <c:v>0.02</c:v>
                </c:pt>
                <c:pt idx="21">
                  <c:v>1.8000000000000002E-2</c:v>
                </c:pt>
                <c:pt idx="22">
                  <c:v>1.8000000000000002E-2</c:v>
                </c:pt>
                <c:pt idx="23">
                  <c:v>1.9E-2</c:v>
                </c:pt>
                <c:pt idx="24">
                  <c:v>1.9E-2</c:v>
                </c:pt>
                <c:pt idx="25">
                  <c:v>1.9E-2</c:v>
                </c:pt>
                <c:pt idx="26">
                  <c:v>1.7000000000000001E-2</c:v>
                </c:pt>
                <c:pt idx="27">
                  <c:v>1.4999999999999999E-2</c:v>
                </c:pt>
                <c:pt idx="28">
                  <c:v>1.3000000000000001E-2</c:v>
                </c:pt>
                <c:pt idx="29">
                  <c:v>1.1000000000000001E-2</c:v>
                </c:pt>
                <c:pt idx="30">
                  <c:v>1.2E-2</c:v>
                </c:pt>
                <c:pt idx="31">
                  <c:v>1.2E-2</c:v>
                </c:pt>
                <c:pt idx="32">
                  <c:v>1.3000000000000001E-2</c:v>
                </c:pt>
                <c:pt idx="33">
                  <c:v>1.3000000000000001E-2</c:v>
                </c:pt>
                <c:pt idx="34">
                  <c:v>1.3000000000000001E-2</c:v>
                </c:pt>
                <c:pt idx="35">
                  <c:v>1.3999999999999999E-2</c:v>
                </c:pt>
                <c:pt idx="36">
                  <c:v>1.7000000000000001E-2</c:v>
                </c:pt>
                <c:pt idx="37">
                  <c:v>1.7000000000000001E-2</c:v>
                </c:pt>
                <c:pt idx="38">
                  <c:v>1.8000000000000002E-2</c:v>
                </c:pt>
                <c:pt idx="39">
                  <c:v>1.8000000000000002E-2</c:v>
                </c:pt>
                <c:pt idx="40">
                  <c:v>1.8000000000000002E-2</c:v>
                </c:pt>
                <c:pt idx="41">
                  <c:v>1.9E-2</c:v>
                </c:pt>
                <c:pt idx="42">
                  <c:v>1.7000000000000001E-2</c:v>
                </c:pt>
                <c:pt idx="43">
                  <c:v>1.8000000000000002E-2</c:v>
                </c:pt>
                <c:pt idx="44">
                  <c:v>1.4999999999999999E-2</c:v>
                </c:pt>
                <c:pt idx="45">
                  <c:v>1.7000000000000001E-2</c:v>
                </c:pt>
                <c:pt idx="46">
                  <c:v>1.9E-2</c:v>
                </c:pt>
                <c:pt idx="47">
                  <c:v>1.7000000000000001E-2</c:v>
                </c:pt>
                <c:pt idx="48">
                  <c:v>1.7000000000000001E-2</c:v>
                </c:pt>
                <c:pt idx="49">
                  <c:v>1.4999999999999999E-2</c:v>
                </c:pt>
                <c:pt idx="50">
                  <c:v>1.3999999999999999E-2</c:v>
                </c:pt>
                <c:pt idx="51">
                  <c:v>1.3999999999999999E-2</c:v>
                </c:pt>
                <c:pt idx="52">
                  <c:v>1.7000000000000001E-2</c:v>
                </c:pt>
                <c:pt idx="53">
                  <c:v>1.9E-2</c:v>
                </c:pt>
                <c:pt idx="54">
                  <c:v>0.02</c:v>
                </c:pt>
                <c:pt idx="55">
                  <c:v>2.1000000000000001E-2</c:v>
                </c:pt>
                <c:pt idx="56">
                  <c:v>2.2000000000000002E-2</c:v>
                </c:pt>
                <c:pt idx="57">
                  <c:v>2.1000000000000001E-2</c:v>
                </c:pt>
                <c:pt idx="58">
                  <c:v>2.1000000000000001E-2</c:v>
                </c:pt>
                <c:pt idx="59">
                  <c:v>2.3E-2</c:v>
                </c:pt>
                <c:pt idx="60">
                  <c:v>2.1000000000000001E-2</c:v>
                </c:pt>
                <c:pt idx="61">
                  <c:v>2.3E-2</c:v>
                </c:pt>
                <c:pt idx="62">
                  <c:v>2.4E-2</c:v>
                </c:pt>
                <c:pt idx="63">
                  <c:v>2.2000000000000002E-2</c:v>
                </c:pt>
                <c:pt idx="64">
                  <c:v>2.4E-2</c:v>
                </c:pt>
                <c:pt idx="65">
                  <c:v>0.02</c:v>
                </c:pt>
                <c:pt idx="66">
                  <c:v>0.02</c:v>
                </c:pt>
                <c:pt idx="67">
                  <c:v>2.2000000000000002E-2</c:v>
                </c:pt>
                <c:pt idx="68">
                  <c:v>2.1000000000000001E-2</c:v>
                </c:pt>
                <c:pt idx="69">
                  <c:v>2.3E-2</c:v>
                </c:pt>
                <c:pt idx="70">
                  <c:v>2.2000000000000002E-2</c:v>
                </c:pt>
                <c:pt idx="71">
                  <c:v>1.6E-2</c:v>
                </c:pt>
                <c:pt idx="72">
                  <c:v>1.2E-2</c:v>
                </c:pt>
                <c:pt idx="73">
                  <c:v>1.2E-2</c:v>
                </c:pt>
                <c:pt idx="74">
                  <c:v>0.01</c:v>
                </c:pt>
                <c:pt idx="75">
                  <c:v>1.3999999999999999E-2</c:v>
                </c:pt>
                <c:pt idx="76">
                  <c:v>1.6E-2</c:v>
                </c:pt>
                <c:pt idx="77">
                  <c:v>1.3000000000000001E-2</c:v>
                </c:pt>
                <c:pt idx="78">
                  <c:v>1.3000000000000001E-2</c:v>
                </c:pt>
                <c:pt idx="79">
                  <c:v>0.01</c:v>
                </c:pt>
                <c:pt idx="80">
                  <c:v>1.1000000000000001E-2</c:v>
                </c:pt>
                <c:pt idx="81">
                  <c:v>1.3999999999999999E-2</c:v>
                </c:pt>
                <c:pt idx="82">
                  <c:v>1.7000000000000001E-2</c:v>
                </c:pt>
                <c:pt idx="83">
                  <c:v>1.9E-2</c:v>
                </c:pt>
                <c:pt idx="84">
                  <c:v>2.1000000000000001E-2</c:v>
                </c:pt>
                <c:pt idx="85">
                  <c:v>1.9E-2</c:v>
                </c:pt>
                <c:pt idx="86">
                  <c:v>1.7000000000000001E-2</c:v>
                </c:pt>
                <c:pt idx="87">
                  <c:v>1.8000000000000002E-2</c:v>
                </c:pt>
                <c:pt idx="88">
                  <c:v>1.6E-2</c:v>
                </c:pt>
                <c:pt idx="89">
                  <c:v>1.3999999999999999E-2</c:v>
                </c:pt>
                <c:pt idx="90">
                  <c:v>1.4999999999999999E-2</c:v>
                </c:pt>
                <c:pt idx="91">
                  <c:v>1.4999999999999999E-2</c:v>
                </c:pt>
                <c:pt idx="92">
                  <c:v>1.4999999999999999E-2</c:v>
                </c:pt>
                <c:pt idx="93">
                  <c:v>1.7000000000000001E-2</c:v>
                </c:pt>
                <c:pt idx="94">
                  <c:v>1.7000000000000001E-2</c:v>
                </c:pt>
                <c:pt idx="95">
                  <c:v>1.4999999999999999E-2</c:v>
                </c:pt>
                <c:pt idx="96">
                  <c:v>1.3999999999999999E-2</c:v>
                </c:pt>
                <c:pt idx="97">
                  <c:v>1.3000000000000001E-2</c:v>
                </c:pt>
                <c:pt idx="98">
                  <c:v>1.3000000000000001E-2</c:v>
                </c:pt>
                <c:pt idx="99">
                  <c:v>1.3000000000000001E-2</c:v>
                </c:pt>
                <c:pt idx="100">
                  <c:v>1.6E-2</c:v>
                </c:pt>
                <c:pt idx="101">
                  <c:v>1.7000000000000001E-2</c:v>
                </c:pt>
                <c:pt idx="102">
                  <c:v>1.8000000000000002E-2</c:v>
                </c:pt>
                <c:pt idx="103">
                  <c:v>1.9E-2</c:v>
                </c:pt>
                <c:pt idx="104">
                  <c:v>1.8000000000000002E-2</c:v>
                </c:pt>
                <c:pt idx="105">
                  <c:v>1.4999999999999999E-2</c:v>
                </c:pt>
                <c:pt idx="106">
                  <c:v>1.3999999999999999E-2</c:v>
                </c:pt>
              </c:numCache>
            </c:numRef>
          </c:val>
          <c:smooth val="0"/>
        </c:ser>
        <c:ser>
          <c:idx val="1"/>
          <c:order val="1"/>
          <c:tx>
            <c:strRef>
              <c:f>'FRED Graph'!$C$11</c:f>
              <c:strCache>
                <c:ptCount val="1"/>
                <c:pt idx="0">
                  <c:v>Expectation</c:v>
                </c:pt>
              </c:strCache>
            </c:strRef>
          </c:tx>
          <c:spPr>
            <a:ln w="28575" cap="rnd">
              <a:solidFill>
                <a:schemeClr val="accent2"/>
              </a:solidFill>
              <a:round/>
            </a:ln>
            <a:effectLst/>
          </c:spPr>
          <c:marker>
            <c:symbol val="none"/>
          </c:marker>
          <c:cat>
            <c:numRef>
              <c:f>'FRED Graph'!$A$12:$A$118</c:f>
              <c:numCache>
                <c:formatCode>mmm\-yy</c:formatCode>
                <c:ptCount val="107"/>
                <c:pt idx="0">
                  <c:v>33239</c:v>
                </c:pt>
                <c:pt idx="1">
                  <c:v>33329</c:v>
                </c:pt>
                <c:pt idx="2">
                  <c:v>33420</c:v>
                </c:pt>
                <c:pt idx="3">
                  <c:v>33512</c:v>
                </c:pt>
                <c:pt idx="4">
                  <c:v>33604</c:v>
                </c:pt>
                <c:pt idx="5">
                  <c:v>33695</c:v>
                </c:pt>
                <c:pt idx="6">
                  <c:v>33786</c:v>
                </c:pt>
                <c:pt idx="7">
                  <c:v>33878</c:v>
                </c:pt>
                <c:pt idx="8">
                  <c:v>33970</c:v>
                </c:pt>
                <c:pt idx="9">
                  <c:v>34060</c:v>
                </c:pt>
                <c:pt idx="10">
                  <c:v>34151</c:v>
                </c:pt>
                <c:pt idx="11">
                  <c:v>34243</c:v>
                </c:pt>
                <c:pt idx="12">
                  <c:v>34335</c:v>
                </c:pt>
                <c:pt idx="13">
                  <c:v>34425</c:v>
                </c:pt>
                <c:pt idx="14">
                  <c:v>34516</c:v>
                </c:pt>
                <c:pt idx="15">
                  <c:v>34608</c:v>
                </c:pt>
                <c:pt idx="16">
                  <c:v>34700</c:v>
                </c:pt>
                <c:pt idx="17">
                  <c:v>34790</c:v>
                </c:pt>
                <c:pt idx="18">
                  <c:v>34881</c:v>
                </c:pt>
                <c:pt idx="19">
                  <c:v>34973</c:v>
                </c:pt>
                <c:pt idx="20">
                  <c:v>35065</c:v>
                </c:pt>
                <c:pt idx="21">
                  <c:v>35156</c:v>
                </c:pt>
                <c:pt idx="22">
                  <c:v>35247</c:v>
                </c:pt>
                <c:pt idx="23">
                  <c:v>35339</c:v>
                </c:pt>
                <c:pt idx="24">
                  <c:v>35431</c:v>
                </c:pt>
                <c:pt idx="25">
                  <c:v>35521</c:v>
                </c:pt>
                <c:pt idx="26">
                  <c:v>35612</c:v>
                </c:pt>
                <c:pt idx="27">
                  <c:v>35704</c:v>
                </c:pt>
                <c:pt idx="28">
                  <c:v>35796</c:v>
                </c:pt>
                <c:pt idx="29">
                  <c:v>35886</c:v>
                </c:pt>
                <c:pt idx="30">
                  <c:v>35977</c:v>
                </c:pt>
                <c:pt idx="31">
                  <c:v>36069</c:v>
                </c:pt>
                <c:pt idx="32">
                  <c:v>36161</c:v>
                </c:pt>
                <c:pt idx="33">
                  <c:v>36251</c:v>
                </c:pt>
                <c:pt idx="34">
                  <c:v>36342</c:v>
                </c:pt>
                <c:pt idx="35">
                  <c:v>36434</c:v>
                </c:pt>
                <c:pt idx="36">
                  <c:v>36526</c:v>
                </c:pt>
                <c:pt idx="37">
                  <c:v>36617</c:v>
                </c:pt>
                <c:pt idx="38">
                  <c:v>36708</c:v>
                </c:pt>
                <c:pt idx="39">
                  <c:v>36800</c:v>
                </c:pt>
                <c:pt idx="40">
                  <c:v>36892</c:v>
                </c:pt>
                <c:pt idx="41">
                  <c:v>36982</c:v>
                </c:pt>
                <c:pt idx="42">
                  <c:v>37073</c:v>
                </c:pt>
                <c:pt idx="43">
                  <c:v>37165</c:v>
                </c:pt>
                <c:pt idx="44">
                  <c:v>37257</c:v>
                </c:pt>
                <c:pt idx="45">
                  <c:v>37347</c:v>
                </c:pt>
                <c:pt idx="46">
                  <c:v>37438</c:v>
                </c:pt>
                <c:pt idx="47">
                  <c:v>37530</c:v>
                </c:pt>
                <c:pt idx="48">
                  <c:v>37622</c:v>
                </c:pt>
                <c:pt idx="49">
                  <c:v>37712</c:v>
                </c:pt>
                <c:pt idx="50">
                  <c:v>37803</c:v>
                </c:pt>
                <c:pt idx="51">
                  <c:v>37895</c:v>
                </c:pt>
                <c:pt idx="52">
                  <c:v>37987</c:v>
                </c:pt>
                <c:pt idx="53">
                  <c:v>38078</c:v>
                </c:pt>
                <c:pt idx="54">
                  <c:v>38169</c:v>
                </c:pt>
                <c:pt idx="55">
                  <c:v>38261</c:v>
                </c:pt>
                <c:pt idx="56">
                  <c:v>38353</c:v>
                </c:pt>
                <c:pt idx="57">
                  <c:v>38443</c:v>
                </c:pt>
                <c:pt idx="58">
                  <c:v>38534</c:v>
                </c:pt>
                <c:pt idx="59">
                  <c:v>38626</c:v>
                </c:pt>
                <c:pt idx="60">
                  <c:v>38718</c:v>
                </c:pt>
                <c:pt idx="61">
                  <c:v>38808</c:v>
                </c:pt>
                <c:pt idx="62">
                  <c:v>38899</c:v>
                </c:pt>
                <c:pt idx="63">
                  <c:v>38991</c:v>
                </c:pt>
                <c:pt idx="64">
                  <c:v>39083</c:v>
                </c:pt>
                <c:pt idx="65">
                  <c:v>39173</c:v>
                </c:pt>
                <c:pt idx="66">
                  <c:v>39264</c:v>
                </c:pt>
                <c:pt idx="67">
                  <c:v>39356</c:v>
                </c:pt>
                <c:pt idx="68">
                  <c:v>39448</c:v>
                </c:pt>
                <c:pt idx="69">
                  <c:v>39539</c:v>
                </c:pt>
                <c:pt idx="70">
                  <c:v>39630</c:v>
                </c:pt>
                <c:pt idx="71">
                  <c:v>39722</c:v>
                </c:pt>
                <c:pt idx="72">
                  <c:v>39814</c:v>
                </c:pt>
                <c:pt idx="73">
                  <c:v>39904</c:v>
                </c:pt>
                <c:pt idx="74">
                  <c:v>39995</c:v>
                </c:pt>
                <c:pt idx="75">
                  <c:v>40087</c:v>
                </c:pt>
                <c:pt idx="76">
                  <c:v>40179</c:v>
                </c:pt>
                <c:pt idx="77">
                  <c:v>40269</c:v>
                </c:pt>
                <c:pt idx="78">
                  <c:v>40360</c:v>
                </c:pt>
                <c:pt idx="79">
                  <c:v>40452</c:v>
                </c:pt>
                <c:pt idx="80">
                  <c:v>40544</c:v>
                </c:pt>
                <c:pt idx="81">
                  <c:v>40634</c:v>
                </c:pt>
                <c:pt idx="82">
                  <c:v>40725</c:v>
                </c:pt>
                <c:pt idx="83">
                  <c:v>40817</c:v>
                </c:pt>
                <c:pt idx="84">
                  <c:v>40909</c:v>
                </c:pt>
                <c:pt idx="85">
                  <c:v>41000</c:v>
                </c:pt>
                <c:pt idx="86">
                  <c:v>41091</c:v>
                </c:pt>
                <c:pt idx="87">
                  <c:v>41183</c:v>
                </c:pt>
                <c:pt idx="88">
                  <c:v>41275</c:v>
                </c:pt>
                <c:pt idx="89">
                  <c:v>41365</c:v>
                </c:pt>
                <c:pt idx="90">
                  <c:v>41456</c:v>
                </c:pt>
                <c:pt idx="91">
                  <c:v>41548</c:v>
                </c:pt>
                <c:pt idx="92">
                  <c:v>41640</c:v>
                </c:pt>
                <c:pt idx="93">
                  <c:v>41730</c:v>
                </c:pt>
                <c:pt idx="94">
                  <c:v>41821</c:v>
                </c:pt>
                <c:pt idx="95">
                  <c:v>41913</c:v>
                </c:pt>
                <c:pt idx="96">
                  <c:v>42005</c:v>
                </c:pt>
                <c:pt idx="97">
                  <c:v>42095</c:v>
                </c:pt>
                <c:pt idx="98">
                  <c:v>42186</c:v>
                </c:pt>
                <c:pt idx="99">
                  <c:v>42278</c:v>
                </c:pt>
                <c:pt idx="100">
                  <c:v>42370</c:v>
                </c:pt>
                <c:pt idx="101">
                  <c:v>42461</c:v>
                </c:pt>
                <c:pt idx="102">
                  <c:v>42552</c:v>
                </c:pt>
                <c:pt idx="103">
                  <c:v>42644</c:v>
                </c:pt>
                <c:pt idx="104">
                  <c:v>42736</c:v>
                </c:pt>
                <c:pt idx="105">
                  <c:v>42826</c:v>
                </c:pt>
                <c:pt idx="106">
                  <c:v>42917</c:v>
                </c:pt>
              </c:numCache>
            </c:numRef>
          </c:cat>
          <c:val>
            <c:numRef>
              <c:f>'FRED Graph'!$C$12:$C$118</c:f>
              <c:numCache>
                <c:formatCode>0.0%</c:formatCode>
                <c:ptCount val="107"/>
                <c:pt idx="0">
                  <c:v>3.9E-2</c:v>
                </c:pt>
                <c:pt idx="1">
                  <c:v>3.2000000000000001E-2</c:v>
                </c:pt>
                <c:pt idx="2">
                  <c:v>3.1E-2</c:v>
                </c:pt>
                <c:pt idx="3">
                  <c:v>3.2000000000000001E-2</c:v>
                </c:pt>
                <c:pt idx="4">
                  <c:v>2.7000000000000003E-2</c:v>
                </c:pt>
                <c:pt idx="5">
                  <c:v>0.03</c:v>
                </c:pt>
                <c:pt idx="6">
                  <c:v>2.7000000000000003E-2</c:v>
                </c:pt>
                <c:pt idx="7">
                  <c:v>2.7999999999999997E-2</c:v>
                </c:pt>
                <c:pt idx="8">
                  <c:v>2.8999999999999998E-2</c:v>
                </c:pt>
                <c:pt idx="9">
                  <c:v>0.03</c:v>
                </c:pt>
                <c:pt idx="10">
                  <c:v>0.03</c:v>
                </c:pt>
                <c:pt idx="11">
                  <c:v>3.3000000000000002E-2</c:v>
                </c:pt>
                <c:pt idx="12">
                  <c:v>2.7999999999999997E-2</c:v>
                </c:pt>
                <c:pt idx="13">
                  <c:v>0.03</c:v>
                </c:pt>
                <c:pt idx="14">
                  <c:v>2.8999999999999998E-2</c:v>
                </c:pt>
                <c:pt idx="15">
                  <c:v>0.03</c:v>
                </c:pt>
                <c:pt idx="16">
                  <c:v>0.03</c:v>
                </c:pt>
                <c:pt idx="17">
                  <c:v>3.3000000000000002E-2</c:v>
                </c:pt>
                <c:pt idx="18">
                  <c:v>2.8999999999999998E-2</c:v>
                </c:pt>
                <c:pt idx="19">
                  <c:v>2.8999999999999998E-2</c:v>
                </c:pt>
                <c:pt idx="20">
                  <c:v>2.7999999999999997E-2</c:v>
                </c:pt>
                <c:pt idx="21">
                  <c:v>0.03</c:v>
                </c:pt>
                <c:pt idx="22">
                  <c:v>0.03</c:v>
                </c:pt>
                <c:pt idx="23">
                  <c:v>0.03</c:v>
                </c:pt>
                <c:pt idx="24">
                  <c:v>0.03</c:v>
                </c:pt>
                <c:pt idx="25">
                  <c:v>0.03</c:v>
                </c:pt>
                <c:pt idx="26">
                  <c:v>2.7000000000000003E-2</c:v>
                </c:pt>
                <c:pt idx="27">
                  <c:v>2.7999999999999997E-2</c:v>
                </c:pt>
                <c:pt idx="28">
                  <c:v>2.3E-2</c:v>
                </c:pt>
                <c:pt idx="29">
                  <c:v>2.4E-2</c:v>
                </c:pt>
                <c:pt idx="30">
                  <c:v>2.6000000000000002E-2</c:v>
                </c:pt>
                <c:pt idx="31">
                  <c:v>2.5000000000000001E-2</c:v>
                </c:pt>
                <c:pt idx="32">
                  <c:v>2.7000000000000003E-2</c:v>
                </c:pt>
                <c:pt idx="33">
                  <c:v>2.7000000000000003E-2</c:v>
                </c:pt>
                <c:pt idx="34">
                  <c:v>2.7000000000000003E-2</c:v>
                </c:pt>
                <c:pt idx="35">
                  <c:v>2.8999999999999998E-2</c:v>
                </c:pt>
                <c:pt idx="36">
                  <c:v>0.03</c:v>
                </c:pt>
                <c:pt idx="37">
                  <c:v>3.2000000000000001E-2</c:v>
                </c:pt>
                <c:pt idx="38">
                  <c:v>0.03</c:v>
                </c:pt>
                <c:pt idx="39">
                  <c:v>3.2000000000000001E-2</c:v>
                </c:pt>
                <c:pt idx="40">
                  <c:v>0.03</c:v>
                </c:pt>
                <c:pt idx="41">
                  <c:v>3.1E-2</c:v>
                </c:pt>
                <c:pt idx="42">
                  <c:v>2.6000000000000002E-2</c:v>
                </c:pt>
                <c:pt idx="43">
                  <c:v>0.01</c:v>
                </c:pt>
                <c:pt idx="44">
                  <c:v>1.9E-2</c:v>
                </c:pt>
                <c:pt idx="45">
                  <c:v>2.7999999999999997E-2</c:v>
                </c:pt>
                <c:pt idx="46">
                  <c:v>2.6000000000000002E-2</c:v>
                </c:pt>
                <c:pt idx="47">
                  <c:v>2.5000000000000001E-2</c:v>
                </c:pt>
                <c:pt idx="48">
                  <c:v>2.5000000000000001E-2</c:v>
                </c:pt>
                <c:pt idx="49">
                  <c:v>2.4E-2</c:v>
                </c:pt>
                <c:pt idx="50">
                  <c:v>1.7000000000000001E-2</c:v>
                </c:pt>
                <c:pt idx="51">
                  <c:v>2.6000000000000002E-2</c:v>
                </c:pt>
                <c:pt idx="52">
                  <c:v>2.7000000000000003E-2</c:v>
                </c:pt>
                <c:pt idx="53">
                  <c:v>3.2000000000000001E-2</c:v>
                </c:pt>
                <c:pt idx="54">
                  <c:v>0.03</c:v>
                </c:pt>
                <c:pt idx="55">
                  <c:v>3.1E-2</c:v>
                </c:pt>
                <c:pt idx="56">
                  <c:v>2.8999999999999998E-2</c:v>
                </c:pt>
                <c:pt idx="57">
                  <c:v>3.3000000000000002E-2</c:v>
                </c:pt>
                <c:pt idx="58">
                  <c:v>0.03</c:v>
                </c:pt>
                <c:pt idx="59">
                  <c:v>4.5999999999999999E-2</c:v>
                </c:pt>
                <c:pt idx="60">
                  <c:v>0.03</c:v>
                </c:pt>
                <c:pt idx="61">
                  <c:v>3.3000000000000002E-2</c:v>
                </c:pt>
                <c:pt idx="62">
                  <c:v>3.2000000000000001E-2</c:v>
                </c:pt>
                <c:pt idx="63">
                  <c:v>3.1E-2</c:v>
                </c:pt>
                <c:pt idx="64">
                  <c:v>0.03</c:v>
                </c:pt>
                <c:pt idx="65">
                  <c:v>3.3000000000000002E-2</c:v>
                </c:pt>
                <c:pt idx="66">
                  <c:v>3.4000000000000002E-2</c:v>
                </c:pt>
                <c:pt idx="67">
                  <c:v>3.1E-2</c:v>
                </c:pt>
                <c:pt idx="68">
                  <c:v>3.4000000000000002E-2</c:v>
                </c:pt>
                <c:pt idx="69">
                  <c:v>4.8000000000000001E-2</c:v>
                </c:pt>
                <c:pt idx="70">
                  <c:v>5.0999999999999997E-2</c:v>
                </c:pt>
                <c:pt idx="71">
                  <c:v>3.9E-2</c:v>
                </c:pt>
                <c:pt idx="72">
                  <c:v>2.2000000000000002E-2</c:v>
                </c:pt>
                <c:pt idx="73">
                  <c:v>2.7999999999999997E-2</c:v>
                </c:pt>
                <c:pt idx="74">
                  <c:v>2.8999999999999998E-2</c:v>
                </c:pt>
                <c:pt idx="75">
                  <c:v>2.8999999999999998E-2</c:v>
                </c:pt>
                <c:pt idx="76">
                  <c:v>2.7999999999999997E-2</c:v>
                </c:pt>
                <c:pt idx="77">
                  <c:v>2.8999999999999998E-2</c:v>
                </c:pt>
                <c:pt idx="78">
                  <c:v>2.7000000000000003E-2</c:v>
                </c:pt>
                <c:pt idx="79">
                  <c:v>2.7000000000000003E-2</c:v>
                </c:pt>
                <c:pt idx="80">
                  <c:v>3.4000000000000002E-2</c:v>
                </c:pt>
                <c:pt idx="81">
                  <c:v>4.5999999999999999E-2</c:v>
                </c:pt>
                <c:pt idx="82">
                  <c:v>3.4000000000000002E-2</c:v>
                </c:pt>
                <c:pt idx="83">
                  <c:v>3.2000000000000001E-2</c:v>
                </c:pt>
                <c:pt idx="84">
                  <c:v>3.3000000000000002E-2</c:v>
                </c:pt>
                <c:pt idx="85">
                  <c:v>3.2000000000000001E-2</c:v>
                </c:pt>
                <c:pt idx="86">
                  <c:v>0.03</c:v>
                </c:pt>
                <c:pt idx="87">
                  <c:v>3.1E-2</c:v>
                </c:pt>
                <c:pt idx="88">
                  <c:v>3.3000000000000002E-2</c:v>
                </c:pt>
                <c:pt idx="89">
                  <c:v>3.1E-2</c:v>
                </c:pt>
                <c:pt idx="90">
                  <c:v>3.1E-2</c:v>
                </c:pt>
                <c:pt idx="91">
                  <c:v>0.03</c:v>
                </c:pt>
                <c:pt idx="92">
                  <c:v>3.1E-2</c:v>
                </c:pt>
                <c:pt idx="93">
                  <c:v>3.2000000000000001E-2</c:v>
                </c:pt>
                <c:pt idx="94">
                  <c:v>3.3000000000000002E-2</c:v>
                </c:pt>
                <c:pt idx="95">
                  <c:v>2.8999999999999998E-2</c:v>
                </c:pt>
                <c:pt idx="96">
                  <c:v>2.5000000000000001E-2</c:v>
                </c:pt>
                <c:pt idx="97">
                  <c:v>2.6000000000000002E-2</c:v>
                </c:pt>
                <c:pt idx="98">
                  <c:v>2.7999999999999997E-2</c:v>
                </c:pt>
                <c:pt idx="99">
                  <c:v>2.7000000000000003E-2</c:v>
                </c:pt>
                <c:pt idx="100">
                  <c:v>2.5000000000000001E-2</c:v>
                </c:pt>
                <c:pt idx="101">
                  <c:v>2.7999999999999997E-2</c:v>
                </c:pt>
                <c:pt idx="102">
                  <c:v>2.7000000000000003E-2</c:v>
                </c:pt>
                <c:pt idx="103">
                  <c:v>2.4E-2</c:v>
                </c:pt>
                <c:pt idx="104">
                  <c:v>2.6000000000000002E-2</c:v>
                </c:pt>
                <c:pt idx="105">
                  <c:v>2.5000000000000001E-2</c:v>
                </c:pt>
                <c:pt idx="106">
                  <c:v>2.6000000000000002E-2</c:v>
                </c:pt>
              </c:numCache>
            </c:numRef>
          </c:val>
          <c:smooth val="0"/>
        </c:ser>
        <c:dLbls>
          <c:showLegendKey val="0"/>
          <c:showVal val="0"/>
          <c:showCatName val="0"/>
          <c:showSerName val="0"/>
          <c:showPercent val="0"/>
          <c:showBubbleSize val="0"/>
        </c:dLbls>
        <c:smooth val="0"/>
        <c:axId val="206956112"/>
        <c:axId val="206956672"/>
      </c:lineChart>
      <c:dateAx>
        <c:axId val="206956112"/>
        <c:scaling>
          <c:orientation val="minMax"/>
        </c:scaling>
        <c:delete val="0"/>
        <c:axPos val="b"/>
        <c:numFmt formatCode="mmm\-yy" sourceLinked="1"/>
        <c:majorTickMark val="out"/>
        <c:minorTickMark val="none"/>
        <c:tickLblPos val="nextTo"/>
        <c:spPr>
          <a:noFill/>
          <a:ln w="9525" cap="flat" cmpd="sng" algn="ctr">
            <a:solidFill>
              <a:schemeClr val="tx1"/>
            </a:solidFill>
            <a:round/>
          </a:ln>
          <a:effectLst/>
        </c:spPr>
        <c:txPr>
          <a:bodyPr rot="-324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956672"/>
        <c:crosses val="autoZero"/>
        <c:auto val="1"/>
        <c:lblOffset val="100"/>
        <c:baseTimeUnit val="months"/>
      </c:dateAx>
      <c:valAx>
        <c:axId val="206956672"/>
        <c:scaling>
          <c:orientation val="minMax"/>
        </c:scaling>
        <c:delete val="0"/>
        <c:axPos val="l"/>
        <c:numFmt formatCode="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956112"/>
        <c:crosses val="autoZero"/>
        <c:crossBetween val="between"/>
      </c:valAx>
      <c:spPr>
        <a:noFill/>
        <a:ln>
          <a:noFill/>
        </a:ln>
        <a:effectLst/>
      </c:spPr>
    </c:plotArea>
    <c:legend>
      <c:legendPos val="b"/>
      <c:overlay val="0"/>
      <c:spPr>
        <a:no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'FRED Graph'!$B$11</c:f>
              <c:strCache>
                <c:ptCount val="1"/>
                <c:pt idx="0">
                  <c:v>Unemployment Rate</c:v>
                </c:pt>
              </c:strCache>
            </c:strRef>
          </c:tx>
          <c:spPr>
            <a:ln w="28575" cap="rnd">
              <a:solidFill>
                <a:schemeClr val="accent1"/>
              </a:solidFill>
              <a:round/>
            </a:ln>
            <a:effectLst/>
          </c:spPr>
          <c:marker>
            <c:symbol val="none"/>
          </c:marker>
          <c:cat>
            <c:numRef>
              <c:f>'FRED Graph'!$A$12:$A$331</c:f>
              <c:numCache>
                <c:formatCode>yyyy\-mm\-dd</c:formatCode>
                <c:ptCount val="320"/>
                <c:pt idx="0">
                  <c:v>33239</c:v>
                </c:pt>
                <c:pt idx="1">
                  <c:v>33270</c:v>
                </c:pt>
                <c:pt idx="2">
                  <c:v>33298</c:v>
                </c:pt>
                <c:pt idx="3">
                  <c:v>33329</c:v>
                </c:pt>
                <c:pt idx="4">
                  <c:v>33359</c:v>
                </c:pt>
                <c:pt idx="5">
                  <c:v>33390</c:v>
                </c:pt>
                <c:pt idx="6">
                  <c:v>33420</c:v>
                </c:pt>
                <c:pt idx="7">
                  <c:v>33451</c:v>
                </c:pt>
                <c:pt idx="8">
                  <c:v>33482</c:v>
                </c:pt>
                <c:pt idx="9">
                  <c:v>33512</c:v>
                </c:pt>
                <c:pt idx="10">
                  <c:v>33543</c:v>
                </c:pt>
                <c:pt idx="11">
                  <c:v>33573</c:v>
                </c:pt>
                <c:pt idx="12">
                  <c:v>33604</c:v>
                </c:pt>
                <c:pt idx="13">
                  <c:v>33635</c:v>
                </c:pt>
                <c:pt idx="14">
                  <c:v>33664</c:v>
                </c:pt>
                <c:pt idx="15">
                  <c:v>33695</c:v>
                </c:pt>
                <c:pt idx="16">
                  <c:v>33725</c:v>
                </c:pt>
                <c:pt idx="17">
                  <c:v>33756</c:v>
                </c:pt>
                <c:pt idx="18">
                  <c:v>33786</c:v>
                </c:pt>
                <c:pt idx="19">
                  <c:v>33817</c:v>
                </c:pt>
                <c:pt idx="20">
                  <c:v>33848</c:v>
                </c:pt>
                <c:pt idx="21">
                  <c:v>33878</c:v>
                </c:pt>
                <c:pt idx="22">
                  <c:v>33909</c:v>
                </c:pt>
                <c:pt idx="23">
                  <c:v>33939</c:v>
                </c:pt>
                <c:pt idx="24">
                  <c:v>33970</c:v>
                </c:pt>
                <c:pt idx="25">
                  <c:v>34001</c:v>
                </c:pt>
                <c:pt idx="26">
                  <c:v>34029</c:v>
                </c:pt>
                <c:pt idx="27">
                  <c:v>34060</c:v>
                </c:pt>
                <c:pt idx="28">
                  <c:v>34090</c:v>
                </c:pt>
                <c:pt idx="29">
                  <c:v>34121</c:v>
                </c:pt>
                <c:pt idx="30">
                  <c:v>34151</c:v>
                </c:pt>
                <c:pt idx="31">
                  <c:v>34182</c:v>
                </c:pt>
                <c:pt idx="32">
                  <c:v>34213</c:v>
                </c:pt>
                <c:pt idx="33">
                  <c:v>34243</c:v>
                </c:pt>
                <c:pt idx="34">
                  <c:v>34274</c:v>
                </c:pt>
                <c:pt idx="35">
                  <c:v>34304</c:v>
                </c:pt>
                <c:pt idx="36">
                  <c:v>34335</c:v>
                </c:pt>
                <c:pt idx="37">
                  <c:v>34366</c:v>
                </c:pt>
                <c:pt idx="38">
                  <c:v>34394</c:v>
                </c:pt>
                <c:pt idx="39">
                  <c:v>34425</c:v>
                </c:pt>
                <c:pt idx="40">
                  <c:v>34455</c:v>
                </c:pt>
                <c:pt idx="41">
                  <c:v>34486</c:v>
                </c:pt>
                <c:pt idx="42">
                  <c:v>34516</c:v>
                </c:pt>
                <c:pt idx="43">
                  <c:v>34547</c:v>
                </c:pt>
                <c:pt idx="44">
                  <c:v>34578</c:v>
                </c:pt>
                <c:pt idx="45">
                  <c:v>34608</c:v>
                </c:pt>
                <c:pt idx="46">
                  <c:v>34639</c:v>
                </c:pt>
                <c:pt idx="47">
                  <c:v>34669</c:v>
                </c:pt>
                <c:pt idx="48">
                  <c:v>34700</c:v>
                </c:pt>
                <c:pt idx="49">
                  <c:v>34731</c:v>
                </c:pt>
                <c:pt idx="50">
                  <c:v>34759</c:v>
                </c:pt>
                <c:pt idx="51">
                  <c:v>34790</c:v>
                </c:pt>
                <c:pt idx="52">
                  <c:v>34820</c:v>
                </c:pt>
                <c:pt idx="53">
                  <c:v>34851</c:v>
                </c:pt>
                <c:pt idx="54">
                  <c:v>34881</c:v>
                </c:pt>
                <c:pt idx="55">
                  <c:v>34912</c:v>
                </c:pt>
                <c:pt idx="56">
                  <c:v>34943</c:v>
                </c:pt>
                <c:pt idx="57">
                  <c:v>34973</c:v>
                </c:pt>
                <c:pt idx="58">
                  <c:v>35004</c:v>
                </c:pt>
                <c:pt idx="59">
                  <c:v>35034</c:v>
                </c:pt>
                <c:pt idx="60">
                  <c:v>35065</c:v>
                </c:pt>
                <c:pt idx="61">
                  <c:v>35096</c:v>
                </c:pt>
                <c:pt idx="62">
                  <c:v>35125</c:v>
                </c:pt>
                <c:pt idx="63">
                  <c:v>35156</c:v>
                </c:pt>
                <c:pt idx="64">
                  <c:v>35186</c:v>
                </c:pt>
                <c:pt idx="65">
                  <c:v>35217</c:v>
                </c:pt>
                <c:pt idx="66">
                  <c:v>35247</c:v>
                </c:pt>
                <c:pt idx="67">
                  <c:v>35278</c:v>
                </c:pt>
                <c:pt idx="68">
                  <c:v>35309</c:v>
                </c:pt>
                <c:pt idx="69">
                  <c:v>35339</c:v>
                </c:pt>
                <c:pt idx="70">
                  <c:v>35370</c:v>
                </c:pt>
                <c:pt idx="71">
                  <c:v>35400</c:v>
                </c:pt>
                <c:pt idx="72">
                  <c:v>35431</c:v>
                </c:pt>
                <c:pt idx="73">
                  <c:v>35462</c:v>
                </c:pt>
                <c:pt idx="74">
                  <c:v>35490</c:v>
                </c:pt>
                <c:pt idx="75">
                  <c:v>35521</c:v>
                </c:pt>
                <c:pt idx="76">
                  <c:v>35551</c:v>
                </c:pt>
                <c:pt idx="77">
                  <c:v>35582</c:v>
                </c:pt>
                <c:pt idx="78">
                  <c:v>35612</c:v>
                </c:pt>
                <c:pt idx="79">
                  <c:v>35643</c:v>
                </c:pt>
                <c:pt idx="80">
                  <c:v>35674</c:v>
                </c:pt>
                <c:pt idx="81">
                  <c:v>35704</c:v>
                </c:pt>
                <c:pt idx="82">
                  <c:v>35735</c:v>
                </c:pt>
                <c:pt idx="83">
                  <c:v>35765</c:v>
                </c:pt>
                <c:pt idx="84">
                  <c:v>35796</c:v>
                </c:pt>
                <c:pt idx="85">
                  <c:v>35827</c:v>
                </c:pt>
                <c:pt idx="86">
                  <c:v>35855</c:v>
                </c:pt>
                <c:pt idx="87">
                  <c:v>35886</c:v>
                </c:pt>
                <c:pt idx="88">
                  <c:v>35916</c:v>
                </c:pt>
                <c:pt idx="89">
                  <c:v>35947</c:v>
                </c:pt>
                <c:pt idx="90">
                  <c:v>35977</c:v>
                </c:pt>
                <c:pt idx="91">
                  <c:v>36008</c:v>
                </c:pt>
                <c:pt idx="92">
                  <c:v>36039</c:v>
                </c:pt>
                <c:pt idx="93">
                  <c:v>36069</c:v>
                </c:pt>
                <c:pt idx="94">
                  <c:v>36100</c:v>
                </c:pt>
                <c:pt idx="95">
                  <c:v>36130</c:v>
                </c:pt>
                <c:pt idx="96">
                  <c:v>36161</c:v>
                </c:pt>
                <c:pt idx="97">
                  <c:v>36192</c:v>
                </c:pt>
                <c:pt idx="98">
                  <c:v>36220</c:v>
                </c:pt>
                <c:pt idx="99">
                  <c:v>36251</c:v>
                </c:pt>
                <c:pt idx="100">
                  <c:v>36281</c:v>
                </c:pt>
                <c:pt idx="101">
                  <c:v>36312</c:v>
                </c:pt>
                <c:pt idx="102">
                  <c:v>36342</c:v>
                </c:pt>
                <c:pt idx="103">
                  <c:v>36373</c:v>
                </c:pt>
                <c:pt idx="104">
                  <c:v>36404</c:v>
                </c:pt>
                <c:pt idx="105">
                  <c:v>36434</c:v>
                </c:pt>
                <c:pt idx="106">
                  <c:v>36465</c:v>
                </c:pt>
                <c:pt idx="107">
                  <c:v>36495</c:v>
                </c:pt>
                <c:pt idx="108">
                  <c:v>36526</c:v>
                </c:pt>
                <c:pt idx="109">
                  <c:v>36557</c:v>
                </c:pt>
                <c:pt idx="110">
                  <c:v>36586</c:v>
                </c:pt>
                <c:pt idx="111">
                  <c:v>36617</c:v>
                </c:pt>
                <c:pt idx="112">
                  <c:v>36647</c:v>
                </c:pt>
                <c:pt idx="113">
                  <c:v>36678</c:v>
                </c:pt>
                <c:pt idx="114">
                  <c:v>36708</c:v>
                </c:pt>
                <c:pt idx="115">
                  <c:v>36739</c:v>
                </c:pt>
                <c:pt idx="116">
                  <c:v>36770</c:v>
                </c:pt>
                <c:pt idx="117">
                  <c:v>36800</c:v>
                </c:pt>
                <c:pt idx="118">
                  <c:v>36831</c:v>
                </c:pt>
                <c:pt idx="119">
                  <c:v>36861</c:v>
                </c:pt>
                <c:pt idx="120">
                  <c:v>36892</c:v>
                </c:pt>
                <c:pt idx="121">
                  <c:v>36923</c:v>
                </c:pt>
                <c:pt idx="122">
                  <c:v>36951</c:v>
                </c:pt>
                <c:pt idx="123">
                  <c:v>36982</c:v>
                </c:pt>
                <c:pt idx="124">
                  <c:v>37012</c:v>
                </c:pt>
                <c:pt idx="125">
                  <c:v>37043</c:v>
                </c:pt>
                <c:pt idx="126">
                  <c:v>37073</c:v>
                </c:pt>
                <c:pt idx="127">
                  <c:v>37104</c:v>
                </c:pt>
                <c:pt idx="128">
                  <c:v>37135</c:v>
                </c:pt>
                <c:pt idx="129">
                  <c:v>37165</c:v>
                </c:pt>
                <c:pt idx="130">
                  <c:v>37196</c:v>
                </c:pt>
                <c:pt idx="131">
                  <c:v>37226</c:v>
                </c:pt>
                <c:pt idx="132">
                  <c:v>37257</c:v>
                </c:pt>
                <c:pt idx="133">
                  <c:v>37288</c:v>
                </c:pt>
                <c:pt idx="134">
                  <c:v>37316</c:v>
                </c:pt>
                <c:pt idx="135">
                  <c:v>37347</c:v>
                </c:pt>
                <c:pt idx="136">
                  <c:v>37377</c:v>
                </c:pt>
                <c:pt idx="137">
                  <c:v>37408</c:v>
                </c:pt>
                <c:pt idx="138">
                  <c:v>37438</c:v>
                </c:pt>
                <c:pt idx="139">
                  <c:v>37469</c:v>
                </c:pt>
                <c:pt idx="140">
                  <c:v>37500</c:v>
                </c:pt>
                <c:pt idx="141">
                  <c:v>37530</c:v>
                </c:pt>
                <c:pt idx="142">
                  <c:v>37561</c:v>
                </c:pt>
                <c:pt idx="143">
                  <c:v>37591</c:v>
                </c:pt>
                <c:pt idx="144">
                  <c:v>37622</c:v>
                </c:pt>
                <c:pt idx="145">
                  <c:v>37653</c:v>
                </c:pt>
                <c:pt idx="146">
                  <c:v>37681</c:v>
                </c:pt>
                <c:pt idx="147">
                  <c:v>37712</c:v>
                </c:pt>
                <c:pt idx="148">
                  <c:v>37742</c:v>
                </c:pt>
                <c:pt idx="149">
                  <c:v>37773</c:v>
                </c:pt>
                <c:pt idx="150">
                  <c:v>37803</c:v>
                </c:pt>
                <c:pt idx="151">
                  <c:v>37834</c:v>
                </c:pt>
                <c:pt idx="152">
                  <c:v>37865</c:v>
                </c:pt>
                <c:pt idx="153">
                  <c:v>37895</c:v>
                </c:pt>
                <c:pt idx="154">
                  <c:v>37926</c:v>
                </c:pt>
                <c:pt idx="155">
                  <c:v>37956</c:v>
                </c:pt>
                <c:pt idx="156">
                  <c:v>37987</c:v>
                </c:pt>
                <c:pt idx="157">
                  <c:v>38018</c:v>
                </c:pt>
                <c:pt idx="158">
                  <c:v>38047</c:v>
                </c:pt>
                <c:pt idx="159">
                  <c:v>38078</c:v>
                </c:pt>
                <c:pt idx="160">
                  <c:v>38108</c:v>
                </c:pt>
                <c:pt idx="161">
                  <c:v>38139</c:v>
                </c:pt>
                <c:pt idx="162">
                  <c:v>38169</c:v>
                </c:pt>
                <c:pt idx="163">
                  <c:v>38200</c:v>
                </c:pt>
                <c:pt idx="164">
                  <c:v>38231</c:v>
                </c:pt>
                <c:pt idx="165">
                  <c:v>38261</c:v>
                </c:pt>
                <c:pt idx="166">
                  <c:v>38292</c:v>
                </c:pt>
                <c:pt idx="167">
                  <c:v>38322</c:v>
                </c:pt>
                <c:pt idx="168">
                  <c:v>38353</c:v>
                </c:pt>
                <c:pt idx="169">
                  <c:v>38384</c:v>
                </c:pt>
                <c:pt idx="170">
                  <c:v>38412</c:v>
                </c:pt>
                <c:pt idx="171">
                  <c:v>38443</c:v>
                </c:pt>
                <c:pt idx="172">
                  <c:v>38473</c:v>
                </c:pt>
                <c:pt idx="173">
                  <c:v>38504</c:v>
                </c:pt>
                <c:pt idx="174">
                  <c:v>38534</c:v>
                </c:pt>
                <c:pt idx="175">
                  <c:v>38565</c:v>
                </c:pt>
                <c:pt idx="176">
                  <c:v>38596</c:v>
                </c:pt>
                <c:pt idx="177">
                  <c:v>38626</c:v>
                </c:pt>
                <c:pt idx="178">
                  <c:v>38657</c:v>
                </c:pt>
                <c:pt idx="179">
                  <c:v>38687</c:v>
                </c:pt>
                <c:pt idx="180">
                  <c:v>38718</c:v>
                </c:pt>
                <c:pt idx="181">
                  <c:v>38749</c:v>
                </c:pt>
                <c:pt idx="182">
                  <c:v>38777</c:v>
                </c:pt>
                <c:pt idx="183">
                  <c:v>38808</c:v>
                </c:pt>
                <c:pt idx="184">
                  <c:v>38838</c:v>
                </c:pt>
                <c:pt idx="185">
                  <c:v>38869</c:v>
                </c:pt>
                <c:pt idx="186">
                  <c:v>38899</c:v>
                </c:pt>
                <c:pt idx="187">
                  <c:v>38930</c:v>
                </c:pt>
                <c:pt idx="188">
                  <c:v>38961</c:v>
                </c:pt>
                <c:pt idx="189">
                  <c:v>38991</c:v>
                </c:pt>
                <c:pt idx="190">
                  <c:v>39022</c:v>
                </c:pt>
                <c:pt idx="191">
                  <c:v>39052</c:v>
                </c:pt>
                <c:pt idx="192">
                  <c:v>39083</c:v>
                </c:pt>
                <c:pt idx="193">
                  <c:v>39114</c:v>
                </c:pt>
                <c:pt idx="194">
                  <c:v>39142</c:v>
                </c:pt>
                <c:pt idx="195">
                  <c:v>39173</c:v>
                </c:pt>
                <c:pt idx="196">
                  <c:v>39203</c:v>
                </c:pt>
                <c:pt idx="197">
                  <c:v>39234</c:v>
                </c:pt>
                <c:pt idx="198">
                  <c:v>39264</c:v>
                </c:pt>
                <c:pt idx="199">
                  <c:v>39295</c:v>
                </c:pt>
                <c:pt idx="200">
                  <c:v>39326</c:v>
                </c:pt>
                <c:pt idx="201">
                  <c:v>39356</c:v>
                </c:pt>
                <c:pt idx="202">
                  <c:v>39387</c:v>
                </c:pt>
                <c:pt idx="203">
                  <c:v>39417</c:v>
                </c:pt>
                <c:pt idx="204">
                  <c:v>39448</c:v>
                </c:pt>
                <c:pt idx="205">
                  <c:v>39479</c:v>
                </c:pt>
                <c:pt idx="206">
                  <c:v>39508</c:v>
                </c:pt>
                <c:pt idx="207">
                  <c:v>39539</c:v>
                </c:pt>
                <c:pt idx="208">
                  <c:v>39569</c:v>
                </c:pt>
                <c:pt idx="209">
                  <c:v>39600</c:v>
                </c:pt>
                <c:pt idx="210">
                  <c:v>39630</c:v>
                </c:pt>
                <c:pt idx="211">
                  <c:v>39661</c:v>
                </c:pt>
                <c:pt idx="212">
                  <c:v>39692</c:v>
                </c:pt>
                <c:pt idx="213">
                  <c:v>39722</c:v>
                </c:pt>
                <c:pt idx="214">
                  <c:v>39753</c:v>
                </c:pt>
                <c:pt idx="215">
                  <c:v>39783</c:v>
                </c:pt>
                <c:pt idx="216">
                  <c:v>39814</c:v>
                </c:pt>
                <c:pt idx="217">
                  <c:v>39845</c:v>
                </c:pt>
                <c:pt idx="218">
                  <c:v>39873</c:v>
                </c:pt>
                <c:pt idx="219">
                  <c:v>39904</c:v>
                </c:pt>
                <c:pt idx="220">
                  <c:v>39934</c:v>
                </c:pt>
                <c:pt idx="221">
                  <c:v>39965</c:v>
                </c:pt>
                <c:pt idx="222">
                  <c:v>39995</c:v>
                </c:pt>
                <c:pt idx="223">
                  <c:v>40026</c:v>
                </c:pt>
                <c:pt idx="224">
                  <c:v>40057</c:v>
                </c:pt>
                <c:pt idx="225">
                  <c:v>40087</c:v>
                </c:pt>
                <c:pt idx="226">
                  <c:v>40118</c:v>
                </c:pt>
                <c:pt idx="227">
                  <c:v>40148</c:v>
                </c:pt>
                <c:pt idx="228">
                  <c:v>40179</c:v>
                </c:pt>
                <c:pt idx="229">
                  <c:v>40210</c:v>
                </c:pt>
                <c:pt idx="230">
                  <c:v>40238</c:v>
                </c:pt>
                <c:pt idx="231">
                  <c:v>40269</c:v>
                </c:pt>
                <c:pt idx="232">
                  <c:v>40299</c:v>
                </c:pt>
                <c:pt idx="233">
                  <c:v>40330</c:v>
                </c:pt>
                <c:pt idx="234">
                  <c:v>40360</c:v>
                </c:pt>
                <c:pt idx="235">
                  <c:v>40391</c:v>
                </c:pt>
                <c:pt idx="236">
                  <c:v>40422</c:v>
                </c:pt>
                <c:pt idx="237">
                  <c:v>40452</c:v>
                </c:pt>
                <c:pt idx="238">
                  <c:v>40483</c:v>
                </c:pt>
                <c:pt idx="239">
                  <c:v>40513</c:v>
                </c:pt>
                <c:pt idx="240">
                  <c:v>40544</c:v>
                </c:pt>
                <c:pt idx="241">
                  <c:v>40575</c:v>
                </c:pt>
                <c:pt idx="242">
                  <c:v>40603</c:v>
                </c:pt>
                <c:pt idx="243">
                  <c:v>40634</c:v>
                </c:pt>
                <c:pt idx="244">
                  <c:v>40664</c:v>
                </c:pt>
                <c:pt idx="245">
                  <c:v>40695</c:v>
                </c:pt>
                <c:pt idx="246">
                  <c:v>40725</c:v>
                </c:pt>
                <c:pt idx="247">
                  <c:v>40756</c:v>
                </c:pt>
                <c:pt idx="248">
                  <c:v>40787</c:v>
                </c:pt>
                <c:pt idx="249">
                  <c:v>40817</c:v>
                </c:pt>
                <c:pt idx="250">
                  <c:v>40848</c:v>
                </c:pt>
                <c:pt idx="251">
                  <c:v>40878</c:v>
                </c:pt>
                <c:pt idx="252">
                  <c:v>40909</c:v>
                </c:pt>
                <c:pt idx="253">
                  <c:v>40940</c:v>
                </c:pt>
                <c:pt idx="254">
                  <c:v>40969</c:v>
                </c:pt>
                <c:pt idx="255">
                  <c:v>41000</c:v>
                </c:pt>
                <c:pt idx="256">
                  <c:v>41030</c:v>
                </c:pt>
                <c:pt idx="257">
                  <c:v>41061</c:v>
                </c:pt>
                <c:pt idx="258">
                  <c:v>41091</c:v>
                </c:pt>
                <c:pt idx="259">
                  <c:v>41122</c:v>
                </c:pt>
                <c:pt idx="260">
                  <c:v>41153</c:v>
                </c:pt>
                <c:pt idx="261">
                  <c:v>41183</c:v>
                </c:pt>
                <c:pt idx="262">
                  <c:v>41214</c:v>
                </c:pt>
                <c:pt idx="263">
                  <c:v>41244</c:v>
                </c:pt>
                <c:pt idx="264">
                  <c:v>41275</c:v>
                </c:pt>
                <c:pt idx="265">
                  <c:v>41306</c:v>
                </c:pt>
                <c:pt idx="266">
                  <c:v>41334</c:v>
                </c:pt>
                <c:pt idx="267">
                  <c:v>41365</c:v>
                </c:pt>
                <c:pt idx="268">
                  <c:v>41395</c:v>
                </c:pt>
                <c:pt idx="269">
                  <c:v>41426</c:v>
                </c:pt>
                <c:pt idx="270">
                  <c:v>41456</c:v>
                </c:pt>
                <c:pt idx="271">
                  <c:v>41487</c:v>
                </c:pt>
                <c:pt idx="272">
                  <c:v>41518</c:v>
                </c:pt>
                <c:pt idx="273">
                  <c:v>41548</c:v>
                </c:pt>
                <c:pt idx="274">
                  <c:v>41579</c:v>
                </c:pt>
                <c:pt idx="275">
                  <c:v>41609</c:v>
                </c:pt>
                <c:pt idx="276">
                  <c:v>41640</c:v>
                </c:pt>
                <c:pt idx="277">
                  <c:v>41671</c:v>
                </c:pt>
                <c:pt idx="278">
                  <c:v>41699</c:v>
                </c:pt>
                <c:pt idx="279">
                  <c:v>41730</c:v>
                </c:pt>
                <c:pt idx="280">
                  <c:v>41760</c:v>
                </c:pt>
                <c:pt idx="281">
                  <c:v>41791</c:v>
                </c:pt>
                <c:pt idx="282">
                  <c:v>41821</c:v>
                </c:pt>
                <c:pt idx="283">
                  <c:v>41852</c:v>
                </c:pt>
                <c:pt idx="284">
                  <c:v>41883</c:v>
                </c:pt>
                <c:pt idx="285">
                  <c:v>41913</c:v>
                </c:pt>
                <c:pt idx="286">
                  <c:v>41944</c:v>
                </c:pt>
                <c:pt idx="287">
                  <c:v>41974</c:v>
                </c:pt>
                <c:pt idx="288">
                  <c:v>42005</c:v>
                </c:pt>
                <c:pt idx="289">
                  <c:v>42036</c:v>
                </c:pt>
                <c:pt idx="290">
                  <c:v>42064</c:v>
                </c:pt>
                <c:pt idx="291">
                  <c:v>42095</c:v>
                </c:pt>
                <c:pt idx="292">
                  <c:v>42125</c:v>
                </c:pt>
                <c:pt idx="293">
                  <c:v>42156</c:v>
                </c:pt>
                <c:pt idx="294">
                  <c:v>42186</c:v>
                </c:pt>
                <c:pt idx="295">
                  <c:v>42217</c:v>
                </c:pt>
                <c:pt idx="296">
                  <c:v>42248</c:v>
                </c:pt>
                <c:pt idx="297">
                  <c:v>42278</c:v>
                </c:pt>
                <c:pt idx="298">
                  <c:v>42309</c:v>
                </c:pt>
                <c:pt idx="299">
                  <c:v>42339</c:v>
                </c:pt>
                <c:pt idx="300">
                  <c:v>42370</c:v>
                </c:pt>
                <c:pt idx="301">
                  <c:v>42401</c:v>
                </c:pt>
                <c:pt idx="302">
                  <c:v>42430</c:v>
                </c:pt>
                <c:pt idx="303">
                  <c:v>42461</c:v>
                </c:pt>
                <c:pt idx="304">
                  <c:v>42491</c:v>
                </c:pt>
                <c:pt idx="305">
                  <c:v>42522</c:v>
                </c:pt>
                <c:pt idx="306">
                  <c:v>42552</c:v>
                </c:pt>
                <c:pt idx="307">
                  <c:v>42583</c:v>
                </c:pt>
                <c:pt idx="308">
                  <c:v>42614</c:v>
                </c:pt>
                <c:pt idx="309">
                  <c:v>42644</c:v>
                </c:pt>
                <c:pt idx="310">
                  <c:v>42675</c:v>
                </c:pt>
                <c:pt idx="311">
                  <c:v>42705</c:v>
                </c:pt>
                <c:pt idx="312">
                  <c:v>42736</c:v>
                </c:pt>
                <c:pt idx="313">
                  <c:v>42767</c:v>
                </c:pt>
                <c:pt idx="314">
                  <c:v>42795</c:v>
                </c:pt>
                <c:pt idx="315">
                  <c:v>42826</c:v>
                </c:pt>
                <c:pt idx="316">
                  <c:v>42856</c:v>
                </c:pt>
                <c:pt idx="317">
                  <c:v>42887</c:v>
                </c:pt>
                <c:pt idx="318">
                  <c:v>42917</c:v>
                </c:pt>
                <c:pt idx="319">
                  <c:v>42948</c:v>
                </c:pt>
              </c:numCache>
            </c:numRef>
          </c:cat>
          <c:val>
            <c:numRef>
              <c:f>'FRED Graph'!$B$12:$B$331</c:f>
              <c:numCache>
                <c:formatCode>0.0%</c:formatCode>
                <c:ptCount val="320"/>
                <c:pt idx="0">
                  <c:v>6.4000000000000001E-2</c:v>
                </c:pt>
                <c:pt idx="1">
                  <c:v>6.6000000000000003E-2</c:v>
                </c:pt>
                <c:pt idx="2">
                  <c:v>6.8000000000000005E-2</c:v>
                </c:pt>
                <c:pt idx="3">
                  <c:v>6.7000000000000004E-2</c:v>
                </c:pt>
                <c:pt idx="4">
                  <c:v>6.9000000000000006E-2</c:v>
                </c:pt>
                <c:pt idx="5">
                  <c:v>6.9000000000000006E-2</c:v>
                </c:pt>
                <c:pt idx="6">
                  <c:v>6.8000000000000005E-2</c:v>
                </c:pt>
                <c:pt idx="7">
                  <c:v>6.9000000000000006E-2</c:v>
                </c:pt>
                <c:pt idx="8">
                  <c:v>6.9000000000000006E-2</c:v>
                </c:pt>
                <c:pt idx="9">
                  <c:v>7.0000000000000007E-2</c:v>
                </c:pt>
                <c:pt idx="10">
                  <c:v>7.0000000000000007E-2</c:v>
                </c:pt>
                <c:pt idx="11">
                  <c:v>7.2999999999999995E-2</c:v>
                </c:pt>
                <c:pt idx="12">
                  <c:v>7.2999999999999995E-2</c:v>
                </c:pt>
                <c:pt idx="13">
                  <c:v>7.400000000000001E-2</c:v>
                </c:pt>
                <c:pt idx="14">
                  <c:v>7.400000000000001E-2</c:v>
                </c:pt>
                <c:pt idx="15">
                  <c:v>7.400000000000001E-2</c:v>
                </c:pt>
                <c:pt idx="16">
                  <c:v>7.5999999999999998E-2</c:v>
                </c:pt>
                <c:pt idx="17">
                  <c:v>7.8E-2</c:v>
                </c:pt>
                <c:pt idx="18">
                  <c:v>7.6999999999999999E-2</c:v>
                </c:pt>
                <c:pt idx="19">
                  <c:v>7.5999999999999998E-2</c:v>
                </c:pt>
                <c:pt idx="20">
                  <c:v>7.5999999999999998E-2</c:v>
                </c:pt>
                <c:pt idx="21">
                  <c:v>7.2999999999999995E-2</c:v>
                </c:pt>
                <c:pt idx="22">
                  <c:v>7.400000000000001E-2</c:v>
                </c:pt>
                <c:pt idx="23">
                  <c:v>7.400000000000001E-2</c:v>
                </c:pt>
                <c:pt idx="24">
                  <c:v>7.2999999999999995E-2</c:v>
                </c:pt>
                <c:pt idx="25">
                  <c:v>7.0999999999999994E-2</c:v>
                </c:pt>
                <c:pt idx="26">
                  <c:v>7.0000000000000007E-2</c:v>
                </c:pt>
                <c:pt idx="27">
                  <c:v>7.0999999999999994E-2</c:v>
                </c:pt>
                <c:pt idx="28">
                  <c:v>7.0999999999999994E-2</c:v>
                </c:pt>
                <c:pt idx="29">
                  <c:v>7.0000000000000007E-2</c:v>
                </c:pt>
                <c:pt idx="30">
                  <c:v>6.9000000000000006E-2</c:v>
                </c:pt>
                <c:pt idx="31">
                  <c:v>6.8000000000000005E-2</c:v>
                </c:pt>
                <c:pt idx="32">
                  <c:v>6.7000000000000004E-2</c:v>
                </c:pt>
                <c:pt idx="33">
                  <c:v>6.8000000000000005E-2</c:v>
                </c:pt>
                <c:pt idx="34">
                  <c:v>6.6000000000000003E-2</c:v>
                </c:pt>
                <c:pt idx="35">
                  <c:v>6.5000000000000002E-2</c:v>
                </c:pt>
                <c:pt idx="36">
                  <c:v>6.6000000000000003E-2</c:v>
                </c:pt>
                <c:pt idx="37">
                  <c:v>6.6000000000000003E-2</c:v>
                </c:pt>
                <c:pt idx="38">
                  <c:v>6.5000000000000002E-2</c:v>
                </c:pt>
                <c:pt idx="39">
                  <c:v>6.4000000000000001E-2</c:v>
                </c:pt>
                <c:pt idx="40">
                  <c:v>6.0999999999999999E-2</c:v>
                </c:pt>
                <c:pt idx="41">
                  <c:v>6.0999999999999999E-2</c:v>
                </c:pt>
                <c:pt idx="42">
                  <c:v>6.0999999999999999E-2</c:v>
                </c:pt>
                <c:pt idx="43">
                  <c:v>0.06</c:v>
                </c:pt>
                <c:pt idx="44">
                  <c:v>5.9000000000000004E-2</c:v>
                </c:pt>
                <c:pt idx="45">
                  <c:v>5.7999999999999996E-2</c:v>
                </c:pt>
                <c:pt idx="46">
                  <c:v>5.5999999999999994E-2</c:v>
                </c:pt>
                <c:pt idx="47">
                  <c:v>5.5E-2</c:v>
                </c:pt>
                <c:pt idx="48">
                  <c:v>5.5999999999999994E-2</c:v>
                </c:pt>
                <c:pt idx="49">
                  <c:v>5.4000000000000006E-2</c:v>
                </c:pt>
                <c:pt idx="50">
                  <c:v>5.4000000000000006E-2</c:v>
                </c:pt>
                <c:pt idx="51">
                  <c:v>5.7999999999999996E-2</c:v>
                </c:pt>
                <c:pt idx="52">
                  <c:v>5.5999999999999994E-2</c:v>
                </c:pt>
                <c:pt idx="53">
                  <c:v>5.5999999999999994E-2</c:v>
                </c:pt>
                <c:pt idx="54">
                  <c:v>5.7000000000000002E-2</c:v>
                </c:pt>
                <c:pt idx="55">
                  <c:v>5.7000000000000002E-2</c:v>
                </c:pt>
                <c:pt idx="56">
                  <c:v>5.5999999999999994E-2</c:v>
                </c:pt>
                <c:pt idx="57">
                  <c:v>5.5E-2</c:v>
                </c:pt>
                <c:pt idx="58">
                  <c:v>5.5999999999999994E-2</c:v>
                </c:pt>
                <c:pt idx="59">
                  <c:v>5.5999999999999994E-2</c:v>
                </c:pt>
                <c:pt idx="60">
                  <c:v>5.5999999999999994E-2</c:v>
                </c:pt>
                <c:pt idx="61">
                  <c:v>5.5E-2</c:v>
                </c:pt>
                <c:pt idx="62">
                  <c:v>5.5E-2</c:v>
                </c:pt>
                <c:pt idx="63">
                  <c:v>5.5999999999999994E-2</c:v>
                </c:pt>
                <c:pt idx="64">
                  <c:v>5.5999999999999994E-2</c:v>
                </c:pt>
                <c:pt idx="65">
                  <c:v>5.2999999999999999E-2</c:v>
                </c:pt>
                <c:pt idx="66">
                  <c:v>5.5E-2</c:v>
                </c:pt>
                <c:pt idx="67">
                  <c:v>5.0999999999999997E-2</c:v>
                </c:pt>
                <c:pt idx="68">
                  <c:v>5.2000000000000005E-2</c:v>
                </c:pt>
                <c:pt idx="69">
                  <c:v>5.2000000000000005E-2</c:v>
                </c:pt>
                <c:pt idx="70">
                  <c:v>5.4000000000000006E-2</c:v>
                </c:pt>
                <c:pt idx="71">
                  <c:v>5.4000000000000006E-2</c:v>
                </c:pt>
                <c:pt idx="72">
                  <c:v>5.2999999999999999E-2</c:v>
                </c:pt>
                <c:pt idx="73">
                  <c:v>5.2000000000000005E-2</c:v>
                </c:pt>
                <c:pt idx="74">
                  <c:v>5.2000000000000005E-2</c:v>
                </c:pt>
                <c:pt idx="75">
                  <c:v>5.0999999999999997E-2</c:v>
                </c:pt>
                <c:pt idx="76">
                  <c:v>4.9000000000000002E-2</c:v>
                </c:pt>
                <c:pt idx="77">
                  <c:v>0.05</c:v>
                </c:pt>
                <c:pt idx="78">
                  <c:v>4.9000000000000002E-2</c:v>
                </c:pt>
                <c:pt idx="79">
                  <c:v>4.8000000000000001E-2</c:v>
                </c:pt>
                <c:pt idx="80">
                  <c:v>4.9000000000000002E-2</c:v>
                </c:pt>
                <c:pt idx="81">
                  <c:v>4.7E-2</c:v>
                </c:pt>
                <c:pt idx="82">
                  <c:v>4.5999999999999999E-2</c:v>
                </c:pt>
                <c:pt idx="83">
                  <c:v>4.7E-2</c:v>
                </c:pt>
                <c:pt idx="84">
                  <c:v>4.5999999999999999E-2</c:v>
                </c:pt>
                <c:pt idx="85">
                  <c:v>4.5999999999999999E-2</c:v>
                </c:pt>
                <c:pt idx="86">
                  <c:v>4.7E-2</c:v>
                </c:pt>
                <c:pt idx="87">
                  <c:v>4.2999999999999997E-2</c:v>
                </c:pt>
                <c:pt idx="88">
                  <c:v>4.4000000000000004E-2</c:v>
                </c:pt>
                <c:pt idx="89">
                  <c:v>4.4999999999999998E-2</c:v>
                </c:pt>
                <c:pt idx="90">
                  <c:v>4.4999999999999998E-2</c:v>
                </c:pt>
                <c:pt idx="91">
                  <c:v>4.4999999999999998E-2</c:v>
                </c:pt>
                <c:pt idx="92">
                  <c:v>4.5999999999999999E-2</c:v>
                </c:pt>
                <c:pt idx="93">
                  <c:v>4.4999999999999998E-2</c:v>
                </c:pt>
                <c:pt idx="94">
                  <c:v>4.4000000000000004E-2</c:v>
                </c:pt>
                <c:pt idx="95">
                  <c:v>4.4000000000000004E-2</c:v>
                </c:pt>
                <c:pt idx="96">
                  <c:v>4.2999999999999997E-2</c:v>
                </c:pt>
                <c:pt idx="97">
                  <c:v>4.4000000000000004E-2</c:v>
                </c:pt>
                <c:pt idx="98">
                  <c:v>4.2000000000000003E-2</c:v>
                </c:pt>
                <c:pt idx="99">
                  <c:v>4.2999999999999997E-2</c:v>
                </c:pt>
                <c:pt idx="100">
                  <c:v>4.2000000000000003E-2</c:v>
                </c:pt>
                <c:pt idx="101">
                  <c:v>4.2999999999999997E-2</c:v>
                </c:pt>
                <c:pt idx="102">
                  <c:v>4.2999999999999997E-2</c:v>
                </c:pt>
                <c:pt idx="103">
                  <c:v>4.2000000000000003E-2</c:v>
                </c:pt>
                <c:pt idx="104">
                  <c:v>4.2000000000000003E-2</c:v>
                </c:pt>
                <c:pt idx="105">
                  <c:v>4.0999999999999995E-2</c:v>
                </c:pt>
                <c:pt idx="106">
                  <c:v>4.0999999999999995E-2</c:v>
                </c:pt>
                <c:pt idx="107">
                  <c:v>0.04</c:v>
                </c:pt>
                <c:pt idx="108">
                  <c:v>0.04</c:v>
                </c:pt>
                <c:pt idx="109">
                  <c:v>4.0999999999999995E-2</c:v>
                </c:pt>
                <c:pt idx="110">
                  <c:v>0.04</c:v>
                </c:pt>
                <c:pt idx="111">
                  <c:v>3.7999999999999999E-2</c:v>
                </c:pt>
                <c:pt idx="112">
                  <c:v>0.04</c:v>
                </c:pt>
                <c:pt idx="113">
                  <c:v>0.04</c:v>
                </c:pt>
                <c:pt idx="114">
                  <c:v>0.04</c:v>
                </c:pt>
                <c:pt idx="115">
                  <c:v>4.0999999999999995E-2</c:v>
                </c:pt>
                <c:pt idx="116">
                  <c:v>3.9E-2</c:v>
                </c:pt>
                <c:pt idx="117">
                  <c:v>3.9E-2</c:v>
                </c:pt>
                <c:pt idx="118">
                  <c:v>3.9E-2</c:v>
                </c:pt>
                <c:pt idx="119">
                  <c:v>3.9E-2</c:v>
                </c:pt>
                <c:pt idx="120">
                  <c:v>4.2000000000000003E-2</c:v>
                </c:pt>
                <c:pt idx="121">
                  <c:v>4.2000000000000003E-2</c:v>
                </c:pt>
                <c:pt idx="122">
                  <c:v>4.2999999999999997E-2</c:v>
                </c:pt>
                <c:pt idx="123">
                  <c:v>4.4000000000000004E-2</c:v>
                </c:pt>
                <c:pt idx="124">
                  <c:v>4.2999999999999997E-2</c:v>
                </c:pt>
                <c:pt idx="125">
                  <c:v>4.4999999999999998E-2</c:v>
                </c:pt>
                <c:pt idx="126">
                  <c:v>4.5999999999999999E-2</c:v>
                </c:pt>
                <c:pt idx="127">
                  <c:v>4.9000000000000002E-2</c:v>
                </c:pt>
                <c:pt idx="128">
                  <c:v>0.05</c:v>
                </c:pt>
                <c:pt idx="129">
                  <c:v>5.2999999999999999E-2</c:v>
                </c:pt>
                <c:pt idx="130">
                  <c:v>5.5E-2</c:v>
                </c:pt>
                <c:pt idx="131">
                  <c:v>5.7000000000000002E-2</c:v>
                </c:pt>
                <c:pt idx="132">
                  <c:v>5.7000000000000002E-2</c:v>
                </c:pt>
                <c:pt idx="133">
                  <c:v>5.7000000000000002E-2</c:v>
                </c:pt>
                <c:pt idx="134">
                  <c:v>5.7000000000000002E-2</c:v>
                </c:pt>
                <c:pt idx="135">
                  <c:v>5.9000000000000004E-2</c:v>
                </c:pt>
                <c:pt idx="136">
                  <c:v>5.7999999999999996E-2</c:v>
                </c:pt>
                <c:pt idx="137">
                  <c:v>5.7999999999999996E-2</c:v>
                </c:pt>
                <c:pt idx="138">
                  <c:v>5.7999999999999996E-2</c:v>
                </c:pt>
                <c:pt idx="139">
                  <c:v>5.7000000000000002E-2</c:v>
                </c:pt>
                <c:pt idx="140">
                  <c:v>5.7000000000000002E-2</c:v>
                </c:pt>
                <c:pt idx="141">
                  <c:v>5.7000000000000002E-2</c:v>
                </c:pt>
                <c:pt idx="142">
                  <c:v>5.9000000000000004E-2</c:v>
                </c:pt>
                <c:pt idx="143">
                  <c:v>0.06</c:v>
                </c:pt>
                <c:pt idx="144">
                  <c:v>5.7999999999999996E-2</c:v>
                </c:pt>
                <c:pt idx="145">
                  <c:v>5.9000000000000004E-2</c:v>
                </c:pt>
                <c:pt idx="146">
                  <c:v>5.9000000000000004E-2</c:v>
                </c:pt>
                <c:pt idx="147">
                  <c:v>0.06</c:v>
                </c:pt>
                <c:pt idx="148">
                  <c:v>6.0999999999999999E-2</c:v>
                </c:pt>
                <c:pt idx="149">
                  <c:v>6.3E-2</c:v>
                </c:pt>
                <c:pt idx="150">
                  <c:v>6.2E-2</c:v>
                </c:pt>
                <c:pt idx="151">
                  <c:v>6.0999999999999999E-2</c:v>
                </c:pt>
                <c:pt idx="152">
                  <c:v>6.0999999999999999E-2</c:v>
                </c:pt>
                <c:pt idx="153">
                  <c:v>0.06</c:v>
                </c:pt>
                <c:pt idx="154">
                  <c:v>5.7999999999999996E-2</c:v>
                </c:pt>
                <c:pt idx="155">
                  <c:v>5.7000000000000002E-2</c:v>
                </c:pt>
                <c:pt idx="156">
                  <c:v>5.7000000000000002E-2</c:v>
                </c:pt>
                <c:pt idx="157">
                  <c:v>5.5999999999999994E-2</c:v>
                </c:pt>
                <c:pt idx="158">
                  <c:v>5.7999999999999996E-2</c:v>
                </c:pt>
                <c:pt idx="159">
                  <c:v>5.5999999999999994E-2</c:v>
                </c:pt>
                <c:pt idx="160">
                  <c:v>5.5999999999999994E-2</c:v>
                </c:pt>
                <c:pt idx="161">
                  <c:v>5.5999999999999994E-2</c:v>
                </c:pt>
                <c:pt idx="162">
                  <c:v>5.5E-2</c:v>
                </c:pt>
                <c:pt idx="163">
                  <c:v>5.4000000000000006E-2</c:v>
                </c:pt>
                <c:pt idx="164">
                  <c:v>5.4000000000000006E-2</c:v>
                </c:pt>
                <c:pt idx="165">
                  <c:v>5.5E-2</c:v>
                </c:pt>
                <c:pt idx="166">
                  <c:v>5.4000000000000006E-2</c:v>
                </c:pt>
                <c:pt idx="167">
                  <c:v>5.4000000000000006E-2</c:v>
                </c:pt>
                <c:pt idx="168">
                  <c:v>5.2999999999999999E-2</c:v>
                </c:pt>
                <c:pt idx="169">
                  <c:v>5.4000000000000006E-2</c:v>
                </c:pt>
                <c:pt idx="170">
                  <c:v>5.2000000000000005E-2</c:v>
                </c:pt>
                <c:pt idx="171">
                  <c:v>5.2000000000000005E-2</c:v>
                </c:pt>
                <c:pt idx="172">
                  <c:v>5.0999999999999997E-2</c:v>
                </c:pt>
                <c:pt idx="173">
                  <c:v>0.05</c:v>
                </c:pt>
                <c:pt idx="174">
                  <c:v>0.05</c:v>
                </c:pt>
                <c:pt idx="175">
                  <c:v>4.9000000000000002E-2</c:v>
                </c:pt>
                <c:pt idx="176">
                  <c:v>0.05</c:v>
                </c:pt>
                <c:pt idx="177">
                  <c:v>0.05</c:v>
                </c:pt>
                <c:pt idx="178">
                  <c:v>0.05</c:v>
                </c:pt>
                <c:pt idx="179">
                  <c:v>4.9000000000000002E-2</c:v>
                </c:pt>
                <c:pt idx="180">
                  <c:v>4.7E-2</c:v>
                </c:pt>
                <c:pt idx="181">
                  <c:v>4.8000000000000001E-2</c:v>
                </c:pt>
                <c:pt idx="182">
                  <c:v>4.7E-2</c:v>
                </c:pt>
                <c:pt idx="183">
                  <c:v>4.7E-2</c:v>
                </c:pt>
                <c:pt idx="184">
                  <c:v>4.5999999999999999E-2</c:v>
                </c:pt>
                <c:pt idx="185">
                  <c:v>4.5999999999999999E-2</c:v>
                </c:pt>
                <c:pt idx="186">
                  <c:v>4.7E-2</c:v>
                </c:pt>
                <c:pt idx="187">
                  <c:v>4.7E-2</c:v>
                </c:pt>
                <c:pt idx="188">
                  <c:v>4.4999999999999998E-2</c:v>
                </c:pt>
                <c:pt idx="189">
                  <c:v>4.4000000000000004E-2</c:v>
                </c:pt>
                <c:pt idx="190">
                  <c:v>4.4999999999999998E-2</c:v>
                </c:pt>
                <c:pt idx="191">
                  <c:v>4.4000000000000004E-2</c:v>
                </c:pt>
                <c:pt idx="192">
                  <c:v>4.5999999999999999E-2</c:v>
                </c:pt>
                <c:pt idx="193">
                  <c:v>4.4999999999999998E-2</c:v>
                </c:pt>
                <c:pt idx="194">
                  <c:v>4.4000000000000004E-2</c:v>
                </c:pt>
                <c:pt idx="195">
                  <c:v>4.4999999999999998E-2</c:v>
                </c:pt>
                <c:pt idx="196">
                  <c:v>4.4000000000000004E-2</c:v>
                </c:pt>
                <c:pt idx="197">
                  <c:v>4.5999999999999999E-2</c:v>
                </c:pt>
                <c:pt idx="198">
                  <c:v>4.7E-2</c:v>
                </c:pt>
                <c:pt idx="199">
                  <c:v>4.5999999999999999E-2</c:v>
                </c:pt>
                <c:pt idx="200">
                  <c:v>4.7E-2</c:v>
                </c:pt>
                <c:pt idx="201">
                  <c:v>4.7E-2</c:v>
                </c:pt>
                <c:pt idx="202">
                  <c:v>4.7E-2</c:v>
                </c:pt>
                <c:pt idx="203">
                  <c:v>0.05</c:v>
                </c:pt>
                <c:pt idx="204">
                  <c:v>0.05</c:v>
                </c:pt>
                <c:pt idx="205">
                  <c:v>4.9000000000000002E-2</c:v>
                </c:pt>
                <c:pt idx="206">
                  <c:v>5.0999999999999997E-2</c:v>
                </c:pt>
                <c:pt idx="207">
                  <c:v>0.05</c:v>
                </c:pt>
                <c:pt idx="208">
                  <c:v>5.4000000000000006E-2</c:v>
                </c:pt>
                <c:pt idx="209">
                  <c:v>5.5999999999999994E-2</c:v>
                </c:pt>
                <c:pt idx="210">
                  <c:v>5.7999999999999996E-2</c:v>
                </c:pt>
                <c:pt idx="211">
                  <c:v>6.0999999999999999E-2</c:v>
                </c:pt>
                <c:pt idx="212">
                  <c:v>6.0999999999999999E-2</c:v>
                </c:pt>
                <c:pt idx="213">
                  <c:v>6.5000000000000002E-2</c:v>
                </c:pt>
                <c:pt idx="214">
                  <c:v>6.8000000000000005E-2</c:v>
                </c:pt>
                <c:pt idx="215">
                  <c:v>7.2999999999999995E-2</c:v>
                </c:pt>
                <c:pt idx="216">
                  <c:v>7.8E-2</c:v>
                </c:pt>
                <c:pt idx="217">
                  <c:v>8.3000000000000004E-2</c:v>
                </c:pt>
                <c:pt idx="218">
                  <c:v>8.6999999999999994E-2</c:v>
                </c:pt>
                <c:pt idx="219">
                  <c:v>0.09</c:v>
                </c:pt>
                <c:pt idx="220">
                  <c:v>9.4E-2</c:v>
                </c:pt>
                <c:pt idx="221">
                  <c:v>9.5000000000000001E-2</c:v>
                </c:pt>
                <c:pt idx="222">
                  <c:v>9.5000000000000001E-2</c:v>
                </c:pt>
                <c:pt idx="223">
                  <c:v>9.6000000000000002E-2</c:v>
                </c:pt>
                <c:pt idx="224">
                  <c:v>9.8000000000000004E-2</c:v>
                </c:pt>
                <c:pt idx="225">
                  <c:v>0.1</c:v>
                </c:pt>
                <c:pt idx="226">
                  <c:v>9.9000000000000005E-2</c:v>
                </c:pt>
                <c:pt idx="227">
                  <c:v>9.9000000000000005E-2</c:v>
                </c:pt>
                <c:pt idx="228">
                  <c:v>9.8000000000000004E-2</c:v>
                </c:pt>
                <c:pt idx="229">
                  <c:v>9.8000000000000004E-2</c:v>
                </c:pt>
                <c:pt idx="230">
                  <c:v>9.9000000000000005E-2</c:v>
                </c:pt>
                <c:pt idx="231">
                  <c:v>9.9000000000000005E-2</c:v>
                </c:pt>
                <c:pt idx="232">
                  <c:v>9.6000000000000002E-2</c:v>
                </c:pt>
                <c:pt idx="233">
                  <c:v>9.4E-2</c:v>
                </c:pt>
                <c:pt idx="234">
                  <c:v>9.4E-2</c:v>
                </c:pt>
                <c:pt idx="235">
                  <c:v>9.5000000000000001E-2</c:v>
                </c:pt>
                <c:pt idx="236">
                  <c:v>9.5000000000000001E-2</c:v>
                </c:pt>
                <c:pt idx="237">
                  <c:v>9.4E-2</c:v>
                </c:pt>
                <c:pt idx="238">
                  <c:v>9.8000000000000004E-2</c:v>
                </c:pt>
                <c:pt idx="239">
                  <c:v>9.3000000000000013E-2</c:v>
                </c:pt>
                <c:pt idx="240">
                  <c:v>9.0999999999999998E-2</c:v>
                </c:pt>
                <c:pt idx="241">
                  <c:v>0.09</c:v>
                </c:pt>
                <c:pt idx="242">
                  <c:v>0.09</c:v>
                </c:pt>
                <c:pt idx="243">
                  <c:v>9.0999999999999998E-2</c:v>
                </c:pt>
                <c:pt idx="244">
                  <c:v>0.09</c:v>
                </c:pt>
                <c:pt idx="245">
                  <c:v>9.0999999999999998E-2</c:v>
                </c:pt>
                <c:pt idx="246">
                  <c:v>0.09</c:v>
                </c:pt>
                <c:pt idx="247">
                  <c:v>0.09</c:v>
                </c:pt>
                <c:pt idx="248">
                  <c:v>0.09</c:v>
                </c:pt>
                <c:pt idx="249">
                  <c:v>8.8000000000000009E-2</c:v>
                </c:pt>
                <c:pt idx="250">
                  <c:v>8.5999999999999993E-2</c:v>
                </c:pt>
                <c:pt idx="251">
                  <c:v>8.5000000000000006E-2</c:v>
                </c:pt>
                <c:pt idx="252">
                  <c:v>8.3000000000000004E-2</c:v>
                </c:pt>
                <c:pt idx="253">
                  <c:v>8.3000000000000004E-2</c:v>
                </c:pt>
                <c:pt idx="254">
                  <c:v>8.199999999999999E-2</c:v>
                </c:pt>
                <c:pt idx="255">
                  <c:v>8.199999999999999E-2</c:v>
                </c:pt>
                <c:pt idx="256">
                  <c:v>8.199999999999999E-2</c:v>
                </c:pt>
                <c:pt idx="257">
                  <c:v>8.199999999999999E-2</c:v>
                </c:pt>
                <c:pt idx="258">
                  <c:v>8.199999999999999E-2</c:v>
                </c:pt>
                <c:pt idx="259">
                  <c:v>8.1000000000000003E-2</c:v>
                </c:pt>
                <c:pt idx="260">
                  <c:v>7.8E-2</c:v>
                </c:pt>
                <c:pt idx="261">
                  <c:v>7.8E-2</c:v>
                </c:pt>
                <c:pt idx="262">
                  <c:v>7.6999999999999999E-2</c:v>
                </c:pt>
                <c:pt idx="263">
                  <c:v>7.9000000000000001E-2</c:v>
                </c:pt>
                <c:pt idx="264">
                  <c:v>0.08</c:v>
                </c:pt>
                <c:pt idx="265">
                  <c:v>7.6999999999999999E-2</c:v>
                </c:pt>
                <c:pt idx="266">
                  <c:v>7.4999999999999997E-2</c:v>
                </c:pt>
                <c:pt idx="267">
                  <c:v>7.5999999999999998E-2</c:v>
                </c:pt>
                <c:pt idx="268">
                  <c:v>7.4999999999999997E-2</c:v>
                </c:pt>
                <c:pt idx="269">
                  <c:v>7.4999999999999997E-2</c:v>
                </c:pt>
                <c:pt idx="270">
                  <c:v>7.2999999999999995E-2</c:v>
                </c:pt>
                <c:pt idx="271">
                  <c:v>7.2999999999999995E-2</c:v>
                </c:pt>
                <c:pt idx="272">
                  <c:v>7.2000000000000008E-2</c:v>
                </c:pt>
                <c:pt idx="273">
                  <c:v>7.2000000000000008E-2</c:v>
                </c:pt>
                <c:pt idx="274">
                  <c:v>6.9000000000000006E-2</c:v>
                </c:pt>
                <c:pt idx="275">
                  <c:v>6.7000000000000004E-2</c:v>
                </c:pt>
                <c:pt idx="276">
                  <c:v>6.6000000000000003E-2</c:v>
                </c:pt>
                <c:pt idx="277">
                  <c:v>6.7000000000000004E-2</c:v>
                </c:pt>
                <c:pt idx="278">
                  <c:v>6.7000000000000004E-2</c:v>
                </c:pt>
                <c:pt idx="279">
                  <c:v>6.2E-2</c:v>
                </c:pt>
                <c:pt idx="280">
                  <c:v>6.3E-2</c:v>
                </c:pt>
                <c:pt idx="281">
                  <c:v>6.0999999999999999E-2</c:v>
                </c:pt>
                <c:pt idx="282">
                  <c:v>6.2E-2</c:v>
                </c:pt>
                <c:pt idx="283">
                  <c:v>6.2E-2</c:v>
                </c:pt>
                <c:pt idx="284">
                  <c:v>5.9000000000000004E-2</c:v>
                </c:pt>
                <c:pt idx="285">
                  <c:v>5.7000000000000002E-2</c:v>
                </c:pt>
                <c:pt idx="286">
                  <c:v>5.7999999999999996E-2</c:v>
                </c:pt>
                <c:pt idx="287">
                  <c:v>5.5999999999999994E-2</c:v>
                </c:pt>
                <c:pt idx="288">
                  <c:v>5.7000000000000002E-2</c:v>
                </c:pt>
                <c:pt idx="289">
                  <c:v>5.5E-2</c:v>
                </c:pt>
                <c:pt idx="290">
                  <c:v>5.4000000000000006E-2</c:v>
                </c:pt>
                <c:pt idx="291">
                  <c:v>5.4000000000000006E-2</c:v>
                </c:pt>
                <c:pt idx="292">
                  <c:v>5.5E-2</c:v>
                </c:pt>
                <c:pt idx="293">
                  <c:v>5.2999999999999999E-2</c:v>
                </c:pt>
                <c:pt idx="294">
                  <c:v>5.2000000000000005E-2</c:v>
                </c:pt>
                <c:pt idx="295">
                  <c:v>5.0999999999999997E-2</c:v>
                </c:pt>
                <c:pt idx="296">
                  <c:v>0.05</c:v>
                </c:pt>
                <c:pt idx="297">
                  <c:v>0.05</c:v>
                </c:pt>
                <c:pt idx="298">
                  <c:v>0.05</c:v>
                </c:pt>
                <c:pt idx="299">
                  <c:v>0.05</c:v>
                </c:pt>
                <c:pt idx="300">
                  <c:v>4.9000000000000002E-2</c:v>
                </c:pt>
                <c:pt idx="301">
                  <c:v>4.9000000000000002E-2</c:v>
                </c:pt>
                <c:pt idx="302">
                  <c:v>0.05</c:v>
                </c:pt>
                <c:pt idx="303">
                  <c:v>0.05</c:v>
                </c:pt>
                <c:pt idx="304">
                  <c:v>4.7E-2</c:v>
                </c:pt>
                <c:pt idx="305">
                  <c:v>4.9000000000000002E-2</c:v>
                </c:pt>
                <c:pt idx="306">
                  <c:v>4.9000000000000002E-2</c:v>
                </c:pt>
                <c:pt idx="307">
                  <c:v>4.9000000000000002E-2</c:v>
                </c:pt>
                <c:pt idx="308">
                  <c:v>4.9000000000000002E-2</c:v>
                </c:pt>
                <c:pt idx="309">
                  <c:v>4.8000000000000001E-2</c:v>
                </c:pt>
                <c:pt idx="310">
                  <c:v>4.5999999999999999E-2</c:v>
                </c:pt>
                <c:pt idx="311">
                  <c:v>4.7E-2</c:v>
                </c:pt>
                <c:pt idx="312">
                  <c:v>4.8000000000000001E-2</c:v>
                </c:pt>
                <c:pt idx="313">
                  <c:v>4.7E-2</c:v>
                </c:pt>
                <c:pt idx="314">
                  <c:v>4.4999999999999998E-2</c:v>
                </c:pt>
                <c:pt idx="315">
                  <c:v>4.4000000000000004E-2</c:v>
                </c:pt>
                <c:pt idx="316">
                  <c:v>4.2999999999999997E-2</c:v>
                </c:pt>
                <c:pt idx="317">
                  <c:v>4.4000000000000004E-2</c:v>
                </c:pt>
                <c:pt idx="318">
                  <c:v>4.2999999999999997E-2</c:v>
                </c:pt>
                <c:pt idx="319">
                  <c:v>4.4000000000000004E-2</c:v>
                </c:pt>
              </c:numCache>
            </c:numRef>
          </c:val>
          <c:smooth val="0"/>
        </c:ser>
        <c:ser>
          <c:idx val="1"/>
          <c:order val="1"/>
          <c:tx>
            <c:strRef>
              <c:f>'FRED Graph'!$C$11</c:f>
              <c:strCache>
                <c:ptCount val="1"/>
              </c:strCache>
            </c:strRef>
          </c:tx>
          <c:spPr>
            <a:ln w="9525" cap="rnd">
              <a:solidFill>
                <a:schemeClr val="accent2"/>
              </a:solidFill>
              <a:round/>
            </a:ln>
            <a:effectLst/>
          </c:spPr>
          <c:marker>
            <c:symbol val="none"/>
          </c:marker>
          <c:cat>
            <c:numRef>
              <c:f>'FRED Graph'!$A$12:$A$331</c:f>
              <c:numCache>
                <c:formatCode>yyyy\-mm\-dd</c:formatCode>
                <c:ptCount val="320"/>
                <c:pt idx="0">
                  <c:v>33239</c:v>
                </c:pt>
                <c:pt idx="1">
                  <c:v>33270</c:v>
                </c:pt>
                <c:pt idx="2">
                  <c:v>33298</c:v>
                </c:pt>
                <c:pt idx="3">
                  <c:v>33329</c:v>
                </c:pt>
                <c:pt idx="4">
                  <c:v>33359</c:v>
                </c:pt>
                <c:pt idx="5">
                  <c:v>33390</c:v>
                </c:pt>
                <c:pt idx="6">
                  <c:v>33420</c:v>
                </c:pt>
                <c:pt idx="7">
                  <c:v>33451</c:v>
                </c:pt>
                <c:pt idx="8">
                  <c:v>33482</c:v>
                </c:pt>
                <c:pt idx="9">
                  <c:v>33512</c:v>
                </c:pt>
                <c:pt idx="10">
                  <c:v>33543</c:v>
                </c:pt>
                <c:pt idx="11">
                  <c:v>33573</c:v>
                </c:pt>
                <c:pt idx="12">
                  <c:v>33604</c:v>
                </c:pt>
                <c:pt idx="13">
                  <c:v>33635</c:v>
                </c:pt>
                <c:pt idx="14">
                  <c:v>33664</c:v>
                </c:pt>
                <c:pt idx="15">
                  <c:v>33695</c:v>
                </c:pt>
                <c:pt idx="16">
                  <c:v>33725</c:v>
                </c:pt>
                <c:pt idx="17">
                  <c:v>33756</c:v>
                </c:pt>
                <c:pt idx="18">
                  <c:v>33786</c:v>
                </c:pt>
                <c:pt idx="19">
                  <c:v>33817</c:v>
                </c:pt>
                <c:pt idx="20">
                  <c:v>33848</c:v>
                </c:pt>
                <c:pt idx="21">
                  <c:v>33878</c:v>
                </c:pt>
                <c:pt idx="22">
                  <c:v>33909</c:v>
                </c:pt>
                <c:pt idx="23">
                  <c:v>33939</c:v>
                </c:pt>
                <c:pt idx="24">
                  <c:v>33970</c:v>
                </c:pt>
                <c:pt idx="25">
                  <c:v>34001</c:v>
                </c:pt>
                <c:pt idx="26">
                  <c:v>34029</c:v>
                </c:pt>
                <c:pt idx="27">
                  <c:v>34060</c:v>
                </c:pt>
                <c:pt idx="28">
                  <c:v>34090</c:v>
                </c:pt>
                <c:pt idx="29">
                  <c:v>34121</c:v>
                </c:pt>
                <c:pt idx="30">
                  <c:v>34151</c:v>
                </c:pt>
                <c:pt idx="31">
                  <c:v>34182</c:v>
                </c:pt>
                <c:pt idx="32">
                  <c:v>34213</c:v>
                </c:pt>
                <c:pt idx="33">
                  <c:v>34243</c:v>
                </c:pt>
                <c:pt idx="34">
                  <c:v>34274</c:v>
                </c:pt>
                <c:pt idx="35">
                  <c:v>34304</c:v>
                </c:pt>
                <c:pt idx="36">
                  <c:v>34335</c:v>
                </c:pt>
                <c:pt idx="37">
                  <c:v>34366</c:v>
                </c:pt>
                <c:pt idx="38">
                  <c:v>34394</c:v>
                </c:pt>
                <c:pt idx="39">
                  <c:v>34425</c:v>
                </c:pt>
                <c:pt idx="40">
                  <c:v>34455</c:v>
                </c:pt>
                <c:pt idx="41">
                  <c:v>34486</c:v>
                </c:pt>
                <c:pt idx="42">
                  <c:v>34516</c:v>
                </c:pt>
                <c:pt idx="43">
                  <c:v>34547</c:v>
                </c:pt>
                <c:pt idx="44">
                  <c:v>34578</c:v>
                </c:pt>
                <c:pt idx="45">
                  <c:v>34608</c:v>
                </c:pt>
                <c:pt idx="46">
                  <c:v>34639</c:v>
                </c:pt>
                <c:pt idx="47">
                  <c:v>34669</c:v>
                </c:pt>
                <c:pt idx="48">
                  <c:v>34700</c:v>
                </c:pt>
                <c:pt idx="49">
                  <c:v>34731</c:v>
                </c:pt>
                <c:pt idx="50">
                  <c:v>34759</c:v>
                </c:pt>
                <c:pt idx="51">
                  <c:v>34790</c:v>
                </c:pt>
                <c:pt idx="52">
                  <c:v>34820</c:v>
                </c:pt>
                <c:pt idx="53">
                  <c:v>34851</c:v>
                </c:pt>
                <c:pt idx="54">
                  <c:v>34881</c:v>
                </c:pt>
                <c:pt idx="55">
                  <c:v>34912</c:v>
                </c:pt>
                <c:pt idx="56">
                  <c:v>34943</c:v>
                </c:pt>
                <c:pt idx="57">
                  <c:v>34973</c:v>
                </c:pt>
                <c:pt idx="58">
                  <c:v>35004</c:v>
                </c:pt>
                <c:pt idx="59">
                  <c:v>35034</c:v>
                </c:pt>
                <c:pt idx="60">
                  <c:v>35065</c:v>
                </c:pt>
                <c:pt idx="61">
                  <c:v>35096</c:v>
                </c:pt>
                <c:pt idx="62">
                  <c:v>35125</c:v>
                </c:pt>
                <c:pt idx="63">
                  <c:v>35156</c:v>
                </c:pt>
                <c:pt idx="64">
                  <c:v>35186</c:v>
                </c:pt>
                <c:pt idx="65">
                  <c:v>35217</c:v>
                </c:pt>
                <c:pt idx="66">
                  <c:v>35247</c:v>
                </c:pt>
                <c:pt idx="67">
                  <c:v>35278</c:v>
                </c:pt>
                <c:pt idx="68">
                  <c:v>35309</c:v>
                </c:pt>
                <c:pt idx="69">
                  <c:v>35339</c:v>
                </c:pt>
                <c:pt idx="70">
                  <c:v>35370</c:v>
                </c:pt>
                <c:pt idx="71">
                  <c:v>35400</c:v>
                </c:pt>
                <c:pt idx="72">
                  <c:v>35431</c:v>
                </c:pt>
                <c:pt idx="73">
                  <c:v>35462</c:v>
                </c:pt>
                <c:pt idx="74">
                  <c:v>35490</c:v>
                </c:pt>
                <c:pt idx="75">
                  <c:v>35521</c:v>
                </c:pt>
                <c:pt idx="76">
                  <c:v>35551</c:v>
                </c:pt>
                <c:pt idx="77">
                  <c:v>35582</c:v>
                </c:pt>
                <c:pt idx="78">
                  <c:v>35612</c:v>
                </c:pt>
                <c:pt idx="79">
                  <c:v>35643</c:v>
                </c:pt>
                <c:pt idx="80">
                  <c:v>35674</c:v>
                </c:pt>
                <c:pt idx="81">
                  <c:v>35704</c:v>
                </c:pt>
                <c:pt idx="82">
                  <c:v>35735</c:v>
                </c:pt>
                <c:pt idx="83">
                  <c:v>35765</c:v>
                </c:pt>
                <c:pt idx="84">
                  <c:v>35796</c:v>
                </c:pt>
                <c:pt idx="85">
                  <c:v>35827</c:v>
                </c:pt>
                <c:pt idx="86">
                  <c:v>35855</c:v>
                </c:pt>
                <c:pt idx="87">
                  <c:v>35886</c:v>
                </c:pt>
                <c:pt idx="88">
                  <c:v>35916</c:v>
                </c:pt>
                <c:pt idx="89">
                  <c:v>35947</c:v>
                </c:pt>
                <c:pt idx="90">
                  <c:v>35977</c:v>
                </c:pt>
                <c:pt idx="91">
                  <c:v>36008</c:v>
                </c:pt>
                <c:pt idx="92">
                  <c:v>36039</c:v>
                </c:pt>
                <c:pt idx="93">
                  <c:v>36069</c:v>
                </c:pt>
                <c:pt idx="94">
                  <c:v>36100</c:v>
                </c:pt>
                <c:pt idx="95">
                  <c:v>36130</c:v>
                </c:pt>
                <c:pt idx="96">
                  <c:v>36161</c:v>
                </c:pt>
                <c:pt idx="97">
                  <c:v>36192</c:v>
                </c:pt>
                <c:pt idx="98">
                  <c:v>36220</c:v>
                </c:pt>
                <c:pt idx="99">
                  <c:v>36251</c:v>
                </c:pt>
                <c:pt idx="100">
                  <c:v>36281</c:v>
                </c:pt>
                <c:pt idx="101">
                  <c:v>36312</c:v>
                </c:pt>
                <c:pt idx="102">
                  <c:v>36342</c:v>
                </c:pt>
                <c:pt idx="103">
                  <c:v>36373</c:v>
                </c:pt>
                <c:pt idx="104">
                  <c:v>36404</c:v>
                </c:pt>
                <c:pt idx="105">
                  <c:v>36434</c:v>
                </c:pt>
                <c:pt idx="106">
                  <c:v>36465</c:v>
                </c:pt>
                <c:pt idx="107">
                  <c:v>36495</c:v>
                </c:pt>
                <c:pt idx="108">
                  <c:v>36526</c:v>
                </c:pt>
                <c:pt idx="109">
                  <c:v>36557</c:v>
                </c:pt>
                <c:pt idx="110">
                  <c:v>36586</c:v>
                </c:pt>
                <c:pt idx="111">
                  <c:v>36617</c:v>
                </c:pt>
                <c:pt idx="112">
                  <c:v>36647</c:v>
                </c:pt>
                <c:pt idx="113">
                  <c:v>36678</c:v>
                </c:pt>
                <c:pt idx="114">
                  <c:v>36708</c:v>
                </c:pt>
                <c:pt idx="115">
                  <c:v>36739</c:v>
                </c:pt>
                <c:pt idx="116">
                  <c:v>36770</c:v>
                </c:pt>
                <c:pt idx="117">
                  <c:v>36800</c:v>
                </c:pt>
                <c:pt idx="118">
                  <c:v>36831</c:v>
                </c:pt>
                <c:pt idx="119">
                  <c:v>36861</c:v>
                </c:pt>
                <c:pt idx="120">
                  <c:v>36892</c:v>
                </c:pt>
                <c:pt idx="121">
                  <c:v>36923</c:v>
                </c:pt>
                <c:pt idx="122">
                  <c:v>36951</c:v>
                </c:pt>
                <c:pt idx="123">
                  <c:v>36982</c:v>
                </c:pt>
                <c:pt idx="124">
                  <c:v>37012</c:v>
                </c:pt>
                <c:pt idx="125">
                  <c:v>37043</c:v>
                </c:pt>
                <c:pt idx="126">
                  <c:v>37073</c:v>
                </c:pt>
                <c:pt idx="127">
                  <c:v>37104</c:v>
                </c:pt>
                <c:pt idx="128">
                  <c:v>37135</c:v>
                </c:pt>
                <c:pt idx="129">
                  <c:v>37165</c:v>
                </c:pt>
                <c:pt idx="130">
                  <c:v>37196</c:v>
                </c:pt>
                <c:pt idx="131">
                  <c:v>37226</c:v>
                </c:pt>
                <c:pt idx="132">
                  <c:v>37257</c:v>
                </c:pt>
                <c:pt idx="133">
                  <c:v>37288</c:v>
                </c:pt>
                <c:pt idx="134">
                  <c:v>37316</c:v>
                </c:pt>
                <c:pt idx="135">
                  <c:v>37347</c:v>
                </c:pt>
                <c:pt idx="136">
                  <c:v>37377</c:v>
                </c:pt>
                <c:pt idx="137">
                  <c:v>37408</c:v>
                </c:pt>
                <c:pt idx="138">
                  <c:v>37438</c:v>
                </c:pt>
                <c:pt idx="139">
                  <c:v>37469</c:v>
                </c:pt>
                <c:pt idx="140">
                  <c:v>37500</c:v>
                </c:pt>
                <c:pt idx="141">
                  <c:v>37530</c:v>
                </c:pt>
                <c:pt idx="142">
                  <c:v>37561</c:v>
                </c:pt>
                <c:pt idx="143">
                  <c:v>37591</c:v>
                </c:pt>
                <c:pt idx="144">
                  <c:v>37622</c:v>
                </c:pt>
                <c:pt idx="145">
                  <c:v>37653</c:v>
                </c:pt>
                <c:pt idx="146">
                  <c:v>37681</c:v>
                </c:pt>
                <c:pt idx="147">
                  <c:v>37712</c:v>
                </c:pt>
                <c:pt idx="148">
                  <c:v>37742</c:v>
                </c:pt>
                <c:pt idx="149">
                  <c:v>37773</c:v>
                </c:pt>
                <c:pt idx="150">
                  <c:v>37803</c:v>
                </c:pt>
                <c:pt idx="151">
                  <c:v>37834</c:v>
                </c:pt>
                <c:pt idx="152">
                  <c:v>37865</c:v>
                </c:pt>
                <c:pt idx="153">
                  <c:v>37895</c:v>
                </c:pt>
                <c:pt idx="154">
                  <c:v>37926</c:v>
                </c:pt>
                <c:pt idx="155">
                  <c:v>37956</c:v>
                </c:pt>
                <c:pt idx="156">
                  <c:v>37987</c:v>
                </c:pt>
                <c:pt idx="157">
                  <c:v>38018</c:v>
                </c:pt>
                <c:pt idx="158">
                  <c:v>38047</c:v>
                </c:pt>
                <c:pt idx="159">
                  <c:v>38078</c:v>
                </c:pt>
                <c:pt idx="160">
                  <c:v>38108</c:v>
                </c:pt>
                <c:pt idx="161">
                  <c:v>38139</c:v>
                </c:pt>
                <c:pt idx="162">
                  <c:v>38169</c:v>
                </c:pt>
                <c:pt idx="163">
                  <c:v>38200</c:v>
                </c:pt>
                <c:pt idx="164">
                  <c:v>38231</c:v>
                </c:pt>
                <c:pt idx="165">
                  <c:v>38261</c:v>
                </c:pt>
                <c:pt idx="166">
                  <c:v>38292</c:v>
                </c:pt>
                <c:pt idx="167">
                  <c:v>38322</c:v>
                </c:pt>
                <c:pt idx="168">
                  <c:v>38353</c:v>
                </c:pt>
                <c:pt idx="169">
                  <c:v>38384</c:v>
                </c:pt>
                <c:pt idx="170">
                  <c:v>38412</c:v>
                </c:pt>
                <c:pt idx="171">
                  <c:v>38443</c:v>
                </c:pt>
                <c:pt idx="172">
                  <c:v>38473</c:v>
                </c:pt>
                <c:pt idx="173">
                  <c:v>38504</c:v>
                </c:pt>
                <c:pt idx="174">
                  <c:v>38534</c:v>
                </c:pt>
                <c:pt idx="175">
                  <c:v>38565</c:v>
                </c:pt>
                <c:pt idx="176">
                  <c:v>38596</c:v>
                </c:pt>
                <c:pt idx="177">
                  <c:v>38626</c:v>
                </c:pt>
                <c:pt idx="178">
                  <c:v>38657</c:v>
                </c:pt>
                <c:pt idx="179">
                  <c:v>38687</c:v>
                </c:pt>
                <c:pt idx="180">
                  <c:v>38718</c:v>
                </c:pt>
                <c:pt idx="181">
                  <c:v>38749</c:v>
                </c:pt>
                <c:pt idx="182">
                  <c:v>38777</c:v>
                </c:pt>
                <c:pt idx="183">
                  <c:v>38808</c:v>
                </c:pt>
                <c:pt idx="184">
                  <c:v>38838</c:v>
                </c:pt>
                <c:pt idx="185">
                  <c:v>38869</c:v>
                </c:pt>
                <c:pt idx="186">
                  <c:v>38899</c:v>
                </c:pt>
                <c:pt idx="187">
                  <c:v>38930</c:v>
                </c:pt>
                <c:pt idx="188">
                  <c:v>38961</c:v>
                </c:pt>
                <c:pt idx="189">
                  <c:v>38991</c:v>
                </c:pt>
                <c:pt idx="190">
                  <c:v>39022</c:v>
                </c:pt>
                <c:pt idx="191">
                  <c:v>39052</c:v>
                </c:pt>
                <c:pt idx="192">
                  <c:v>39083</c:v>
                </c:pt>
                <c:pt idx="193">
                  <c:v>39114</c:v>
                </c:pt>
                <c:pt idx="194">
                  <c:v>39142</c:v>
                </c:pt>
                <c:pt idx="195">
                  <c:v>39173</c:v>
                </c:pt>
                <c:pt idx="196">
                  <c:v>39203</c:v>
                </c:pt>
                <c:pt idx="197">
                  <c:v>39234</c:v>
                </c:pt>
                <c:pt idx="198">
                  <c:v>39264</c:v>
                </c:pt>
                <c:pt idx="199">
                  <c:v>39295</c:v>
                </c:pt>
                <c:pt idx="200">
                  <c:v>39326</c:v>
                </c:pt>
                <c:pt idx="201">
                  <c:v>39356</c:v>
                </c:pt>
                <c:pt idx="202">
                  <c:v>39387</c:v>
                </c:pt>
                <c:pt idx="203">
                  <c:v>39417</c:v>
                </c:pt>
                <c:pt idx="204">
                  <c:v>39448</c:v>
                </c:pt>
                <c:pt idx="205">
                  <c:v>39479</c:v>
                </c:pt>
                <c:pt idx="206">
                  <c:v>39508</c:v>
                </c:pt>
                <c:pt idx="207">
                  <c:v>39539</c:v>
                </c:pt>
                <c:pt idx="208">
                  <c:v>39569</c:v>
                </c:pt>
                <c:pt idx="209">
                  <c:v>39600</c:v>
                </c:pt>
                <c:pt idx="210">
                  <c:v>39630</c:v>
                </c:pt>
                <c:pt idx="211">
                  <c:v>39661</c:v>
                </c:pt>
                <c:pt idx="212">
                  <c:v>39692</c:v>
                </c:pt>
                <c:pt idx="213">
                  <c:v>39722</c:v>
                </c:pt>
                <c:pt idx="214">
                  <c:v>39753</c:v>
                </c:pt>
                <c:pt idx="215">
                  <c:v>39783</c:v>
                </c:pt>
                <c:pt idx="216">
                  <c:v>39814</c:v>
                </c:pt>
                <c:pt idx="217">
                  <c:v>39845</c:v>
                </c:pt>
                <c:pt idx="218">
                  <c:v>39873</c:v>
                </c:pt>
                <c:pt idx="219">
                  <c:v>39904</c:v>
                </c:pt>
                <c:pt idx="220">
                  <c:v>39934</c:v>
                </c:pt>
                <c:pt idx="221">
                  <c:v>39965</c:v>
                </c:pt>
                <c:pt idx="222">
                  <c:v>39995</c:v>
                </c:pt>
                <c:pt idx="223">
                  <c:v>40026</c:v>
                </c:pt>
                <c:pt idx="224">
                  <c:v>40057</c:v>
                </c:pt>
                <c:pt idx="225">
                  <c:v>40087</c:v>
                </c:pt>
                <c:pt idx="226">
                  <c:v>40118</c:v>
                </c:pt>
                <c:pt idx="227">
                  <c:v>40148</c:v>
                </c:pt>
                <c:pt idx="228">
                  <c:v>40179</c:v>
                </c:pt>
                <c:pt idx="229">
                  <c:v>40210</c:v>
                </c:pt>
                <c:pt idx="230">
                  <c:v>40238</c:v>
                </c:pt>
                <c:pt idx="231">
                  <c:v>40269</c:v>
                </c:pt>
                <c:pt idx="232">
                  <c:v>40299</c:v>
                </c:pt>
                <c:pt idx="233">
                  <c:v>40330</c:v>
                </c:pt>
                <c:pt idx="234">
                  <c:v>40360</c:v>
                </c:pt>
                <c:pt idx="235">
                  <c:v>40391</c:v>
                </c:pt>
                <c:pt idx="236">
                  <c:v>40422</c:v>
                </c:pt>
                <c:pt idx="237">
                  <c:v>40452</c:v>
                </c:pt>
                <c:pt idx="238">
                  <c:v>40483</c:v>
                </c:pt>
                <c:pt idx="239">
                  <c:v>40513</c:v>
                </c:pt>
                <c:pt idx="240">
                  <c:v>40544</c:v>
                </c:pt>
                <c:pt idx="241">
                  <c:v>40575</c:v>
                </c:pt>
                <c:pt idx="242">
                  <c:v>40603</c:v>
                </c:pt>
                <c:pt idx="243">
                  <c:v>40634</c:v>
                </c:pt>
                <c:pt idx="244">
                  <c:v>40664</c:v>
                </c:pt>
                <c:pt idx="245">
                  <c:v>40695</c:v>
                </c:pt>
                <c:pt idx="246">
                  <c:v>40725</c:v>
                </c:pt>
                <c:pt idx="247">
                  <c:v>40756</c:v>
                </c:pt>
                <c:pt idx="248">
                  <c:v>40787</c:v>
                </c:pt>
                <c:pt idx="249">
                  <c:v>40817</c:v>
                </c:pt>
                <c:pt idx="250">
                  <c:v>40848</c:v>
                </c:pt>
                <c:pt idx="251">
                  <c:v>40878</c:v>
                </c:pt>
                <c:pt idx="252">
                  <c:v>40909</c:v>
                </c:pt>
                <c:pt idx="253">
                  <c:v>40940</c:v>
                </c:pt>
                <c:pt idx="254">
                  <c:v>40969</c:v>
                </c:pt>
                <c:pt idx="255">
                  <c:v>41000</c:v>
                </c:pt>
                <c:pt idx="256">
                  <c:v>41030</c:v>
                </c:pt>
                <c:pt idx="257">
                  <c:v>41061</c:v>
                </c:pt>
                <c:pt idx="258">
                  <c:v>41091</c:v>
                </c:pt>
                <c:pt idx="259">
                  <c:v>41122</c:v>
                </c:pt>
                <c:pt idx="260">
                  <c:v>41153</c:v>
                </c:pt>
                <c:pt idx="261">
                  <c:v>41183</c:v>
                </c:pt>
                <c:pt idx="262">
                  <c:v>41214</c:v>
                </c:pt>
                <c:pt idx="263">
                  <c:v>41244</c:v>
                </c:pt>
                <c:pt idx="264">
                  <c:v>41275</c:v>
                </c:pt>
                <c:pt idx="265">
                  <c:v>41306</c:v>
                </c:pt>
                <c:pt idx="266">
                  <c:v>41334</c:v>
                </c:pt>
                <c:pt idx="267">
                  <c:v>41365</c:v>
                </c:pt>
                <c:pt idx="268">
                  <c:v>41395</c:v>
                </c:pt>
                <c:pt idx="269">
                  <c:v>41426</c:v>
                </c:pt>
                <c:pt idx="270">
                  <c:v>41456</c:v>
                </c:pt>
                <c:pt idx="271">
                  <c:v>41487</c:v>
                </c:pt>
                <c:pt idx="272">
                  <c:v>41518</c:v>
                </c:pt>
                <c:pt idx="273">
                  <c:v>41548</c:v>
                </c:pt>
                <c:pt idx="274">
                  <c:v>41579</c:v>
                </c:pt>
                <c:pt idx="275">
                  <c:v>41609</c:v>
                </c:pt>
                <c:pt idx="276">
                  <c:v>41640</c:v>
                </c:pt>
                <c:pt idx="277">
                  <c:v>41671</c:v>
                </c:pt>
                <c:pt idx="278">
                  <c:v>41699</c:v>
                </c:pt>
                <c:pt idx="279">
                  <c:v>41730</c:v>
                </c:pt>
                <c:pt idx="280">
                  <c:v>41760</c:v>
                </c:pt>
                <c:pt idx="281">
                  <c:v>41791</c:v>
                </c:pt>
                <c:pt idx="282">
                  <c:v>41821</c:v>
                </c:pt>
                <c:pt idx="283">
                  <c:v>41852</c:v>
                </c:pt>
                <c:pt idx="284">
                  <c:v>41883</c:v>
                </c:pt>
                <c:pt idx="285">
                  <c:v>41913</c:v>
                </c:pt>
                <c:pt idx="286">
                  <c:v>41944</c:v>
                </c:pt>
                <c:pt idx="287">
                  <c:v>41974</c:v>
                </c:pt>
                <c:pt idx="288">
                  <c:v>42005</c:v>
                </c:pt>
                <c:pt idx="289">
                  <c:v>42036</c:v>
                </c:pt>
                <c:pt idx="290">
                  <c:v>42064</c:v>
                </c:pt>
                <c:pt idx="291">
                  <c:v>42095</c:v>
                </c:pt>
                <c:pt idx="292">
                  <c:v>42125</c:v>
                </c:pt>
                <c:pt idx="293">
                  <c:v>42156</c:v>
                </c:pt>
                <c:pt idx="294">
                  <c:v>42186</c:v>
                </c:pt>
                <c:pt idx="295">
                  <c:v>42217</c:v>
                </c:pt>
                <c:pt idx="296">
                  <c:v>42248</c:v>
                </c:pt>
                <c:pt idx="297">
                  <c:v>42278</c:v>
                </c:pt>
                <c:pt idx="298">
                  <c:v>42309</c:v>
                </c:pt>
                <c:pt idx="299">
                  <c:v>42339</c:v>
                </c:pt>
                <c:pt idx="300">
                  <c:v>42370</c:v>
                </c:pt>
                <c:pt idx="301">
                  <c:v>42401</c:v>
                </c:pt>
                <c:pt idx="302">
                  <c:v>42430</c:v>
                </c:pt>
                <c:pt idx="303">
                  <c:v>42461</c:v>
                </c:pt>
                <c:pt idx="304">
                  <c:v>42491</c:v>
                </c:pt>
                <c:pt idx="305">
                  <c:v>42522</c:v>
                </c:pt>
                <c:pt idx="306">
                  <c:v>42552</c:v>
                </c:pt>
                <c:pt idx="307">
                  <c:v>42583</c:v>
                </c:pt>
                <c:pt idx="308">
                  <c:v>42614</c:v>
                </c:pt>
                <c:pt idx="309">
                  <c:v>42644</c:v>
                </c:pt>
                <c:pt idx="310">
                  <c:v>42675</c:v>
                </c:pt>
                <c:pt idx="311">
                  <c:v>42705</c:v>
                </c:pt>
                <c:pt idx="312">
                  <c:v>42736</c:v>
                </c:pt>
                <c:pt idx="313">
                  <c:v>42767</c:v>
                </c:pt>
                <c:pt idx="314">
                  <c:v>42795</c:v>
                </c:pt>
                <c:pt idx="315">
                  <c:v>42826</c:v>
                </c:pt>
                <c:pt idx="316">
                  <c:v>42856</c:v>
                </c:pt>
                <c:pt idx="317">
                  <c:v>42887</c:v>
                </c:pt>
                <c:pt idx="318">
                  <c:v>42917</c:v>
                </c:pt>
                <c:pt idx="319">
                  <c:v>42948</c:v>
                </c:pt>
              </c:numCache>
            </c:numRef>
          </c:cat>
          <c:val>
            <c:numRef>
              <c:f>'FRED Graph'!$C$12:$C$331</c:f>
              <c:numCache>
                <c:formatCode>0%</c:formatCode>
                <c:ptCount val="320"/>
                <c:pt idx="0">
                  <c:v>0.05</c:v>
                </c:pt>
                <c:pt idx="1">
                  <c:v>0.05</c:v>
                </c:pt>
                <c:pt idx="2">
                  <c:v>0.05</c:v>
                </c:pt>
                <c:pt idx="3">
                  <c:v>0.05</c:v>
                </c:pt>
                <c:pt idx="4">
                  <c:v>0.05</c:v>
                </c:pt>
                <c:pt idx="5">
                  <c:v>0.05</c:v>
                </c:pt>
                <c:pt idx="6">
                  <c:v>0.05</c:v>
                </c:pt>
                <c:pt idx="7">
                  <c:v>0.05</c:v>
                </c:pt>
                <c:pt idx="8">
                  <c:v>0.05</c:v>
                </c:pt>
                <c:pt idx="9">
                  <c:v>0.05</c:v>
                </c:pt>
                <c:pt idx="10">
                  <c:v>0.05</c:v>
                </c:pt>
                <c:pt idx="11">
                  <c:v>0.05</c:v>
                </c:pt>
                <c:pt idx="12">
                  <c:v>0.05</c:v>
                </c:pt>
                <c:pt idx="13">
                  <c:v>0.05</c:v>
                </c:pt>
                <c:pt idx="14">
                  <c:v>0.05</c:v>
                </c:pt>
                <c:pt idx="15">
                  <c:v>0.05</c:v>
                </c:pt>
                <c:pt idx="16">
                  <c:v>0.05</c:v>
                </c:pt>
                <c:pt idx="17">
                  <c:v>0.05</c:v>
                </c:pt>
                <c:pt idx="18">
                  <c:v>0.05</c:v>
                </c:pt>
                <c:pt idx="19">
                  <c:v>0.05</c:v>
                </c:pt>
                <c:pt idx="20">
                  <c:v>0.05</c:v>
                </c:pt>
                <c:pt idx="21">
                  <c:v>0.05</c:v>
                </c:pt>
                <c:pt idx="22">
                  <c:v>0.05</c:v>
                </c:pt>
                <c:pt idx="23">
                  <c:v>0.05</c:v>
                </c:pt>
                <c:pt idx="24">
                  <c:v>0.05</c:v>
                </c:pt>
                <c:pt idx="25">
                  <c:v>0.05</c:v>
                </c:pt>
                <c:pt idx="26">
                  <c:v>0.05</c:v>
                </c:pt>
                <c:pt idx="27">
                  <c:v>0.05</c:v>
                </c:pt>
                <c:pt idx="28">
                  <c:v>0.05</c:v>
                </c:pt>
                <c:pt idx="29">
                  <c:v>0.05</c:v>
                </c:pt>
                <c:pt idx="30">
                  <c:v>0.05</c:v>
                </c:pt>
                <c:pt idx="31">
                  <c:v>0.05</c:v>
                </c:pt>
                <c:pt idx="32">
                  <c:v>0.05</c:v>
                </c:pt>
                <c:pt idx="33">
                  <c:v>0.05</c:v>
                </c:pt>
                <c:pt idx="34">
                  <c:v>0.05</c:v>
                </c:pt>
                <c:pt idx="35">
                  <c:v>0.05</c:v>
                </c:pt>
                <c:pt idx="36">
                  <c:v>0.05</c:v>
                </c:pt>
                <c:pt idx="37">
                  <c:v>0.05</c:v>
                </c:pt>
                <c:pt idx="38">
                  <c:v>0.05</c:v>
                </c:pt>
                <c:pt idx="39">
                  <c:v>0.05</c:v>
                </c:pt>
                <c:pt idx="40">
                  <c:v>0.05</c:v>
                </c:pt>
                <c:pt idx="41">
                  <c:v>0.05</c:v>
                </c:pt>
                <c:pt idx="42">
                  <c:v>0.05</c:v>
                </c:pt>
                <c:pt idx="43">
                  <c:v>0.05</c:v>
                </c:pt>
                <c:pt idx="44">
                  <c:v>0.05</c:v>
                </c:pt>
                <c:pt idx="45">
                  <c:v>0.05</c:v>
                </c:pt>
                <c:pt idx="46">
                  <c:v>0.05</c:v>
                </c:pt>
                <c:pt idx="47">
                  <c:v>0.05</c:v>
                </c:pt>
                <c:pt idx="48">
                  <c:v>0.05</c:v>
                </c:pt>
                <c:pt idx="49">
                  <c:v>0.05</c:v>
                </c:pt>
                <c:pt idx="50">
                  <c:v>0.05</c:v>
                </c:pt>
                <c:pt idx="51">
                  <c:v>0.05</c:v>
                </c:pt>
                <c:pt idx="52">
                  <c:v>0.05</c:v>
                </c:pt>
                <c:pt idx="53">
                  <c:v>0.05</c:v>
                </c:pt>
                <c:pt idx="54">
                  <c:v>0.05</c:v>
                </c:pt>
                <c:pt idx="55">
                  <c:v>0.05</c:v>
                </c:pt>
                <c:pt idx="56">
                  <c:v>0.05</c:v>
                </c:pt>
                <c:pt idx="57">
                  <c:v>0.05</c:v>
                </c:pt>
                <c:pt idx="58">
                  <c:v>0.05</c:v>
                </c:pt>
                <c:pt idx="59">
                  <c:v>0.05</c:v>
                </c:pt>
                <c:pt idx="60">
                  <c:v>0.05</c:v>
                </c:pt>
                <c:pt idx="61">
                  <c:v>0.05</c:v>
                </c:pt>
                <c:pt idx="62">
                  <c:v>0.05</c:v>
                </c:pt>
                <c:pt idx="63">
                  <c:v>0.05</c:v>
                </c:pt>
                <c:pt idx="64">
                  <c:v>0.05</c:v>
                </c:pt>
                <c:pt idx="65">
                  <c:v>0.05</c:v>
                </c:pt>
                <c:pt idx="66">
                  <c:v>0.05</c:v>
                </c:pt>
                <c:pt idx="67">
                  <c:v>0.05</c:v>
                </c:pt>
                <c:pt idx="68">
                  <c:v>0.05</c:v>
                </c:pt>
                <c:pt idx="69">
                  <c:v>0.05</c:v>
                </c:pt>
                <c:pt idx="70">
                  <c:v>0.05</c:v>
                </c:pt>
                <c:pt idx="71">
                  <c:v>0.05</c:v>
                </c:pt>
                <c:pt idx="72">
                  <c:v>0.05</c:v>
                </c:pt>
                <c:pt idx="73">
                  <c:v>0.05</c:v>
                </c:pt>
                <c:pt idx="74">
                  <c:v>0.05</c:v>
                </c:pt>
                <c:pt idx="75">
                  <c:v>0.05</c:v>
                </c:pt>
                <c:pt idx="76">
                  <c:v>0.05</c:v>
                </c:pt>
                <c:pt idx="77">
                  <c:v>0.05</c:v>
                </c:pt>
                <c:pt idx="78">
                  <c:v>0.05</c:v>
                </c:pt>
                <c:pt idx="79">
                  <c:v>0.05</c:v>
                </c:pt>
                <c:pt idx="80">
                  <c:v>0.05</c:v>
                </c:pt>
                <c:pt idx="81">
                  <c:v>0.05</c:v>
                </c:pt>
                <c:pt idx="82">
                  <c:v>0.05</c:v>
                </c:pt>
                <c:pt idx="83">
                  <c:v>0.05</c:v>
                </c:pt>
                <c:pt idx="84">
                  <c:v>0.05</c:v>
                </c:pt>
                <c:pt idx="85">
                  <c:v>0.05</c:v>
                </c:pt>
                <c:pt idx="86">
                  <c:v>0.05</c:v>
                </c:pt>
                <c:pt idx="87">
                  <c:v>0.05</c:v>
                </c:pt>
                <c:pt idx="88">
                  <c:v>0.05</c:v>
                </c:pt>
                <c:pt idx="89">
                  <c:v>0.05</c:v>
                </c:pt>
                <c:pt idx="90">
                  <c:v>0.05</c:v>
                </c:pt>
                <c:pt idx="91">
                  <c:v>0.05</c:v>
                </c:pt>
                <c:pt idx="92">
                  <c:v>0.05</c:v>
                </c:pt>
                <c:pt idx="93">
                  <c:v>0.05</c:v>
                </c:pt>
                <c:pt idx="94">
                  <c:v>0.05</c:v>
                </c:pt>
                <c:pt idx="95">
                  <c:v>0.05</c:v>
                </c:pt>
                <c:pt idx="96">
                  <c:v>0.05</c:v>
                </c:pt>
                <c:pt idx="97">
                  <c:v>0.05</c:v>
                </c:pt>
                <c:pt idx="98">
                  <c:v>0.05</c:v>
                </c:pt>
                <c:pt idx="99">
                  <c:v>0.05</c:v>
                </c:pt>
                <c:pt idx="100">
                  <c:v>0.05</c:v>
                </c:pt>
                <c:pt idx="101">
                  <c:v>0.05</c:v>
                </c:pt>
                <c:pt idx="102">
                  <c:v>0.05</c:v>
                </c:pt>
                <c:pt idx="103">
                  <c:v>0.05</c:v>
                </c:pt>
                <c:pt idx="104">
                  <c:v>0.05</c:v>
                </c:pt>
                <c:pt idx="105">
                  <c:v>0.05</c:v>
                </c:pt>
                <c:pt idx="106">
                  <c:v>0.05</c:v>
                </c:pt>
                <c:pt idx="107">
                  <c:v>0.05</c:v>
                </c:pt>
                <c:pt idx="108">
                  <c:v>0.05</c:v>
                </c:pt>
                <c:pt idx="109">
                  <c:v>0.05</c:v>
                </c:pt>
                <c:pt idx="110">
                  <c:v>0.05</c:v>
                </c:pt>
                <c:pt idx="111">
                  <c:v>0.05</c:v>
                </c:pt>
                <c:pt idx="112">
                  <c:v>0.05</c:v>
                </c:pt>
                <c:pt idx="113">
                  <c:v>0.05</c:v>
                </c:pt>
                <c:pt idx="114">
                  <c:v>0.05</c:v>
                </c:pt>
                <c:pt idx="115">
                  <c:v>0.05</c:v>
                </c:pt>
                <c:pt idx="116">
                  <c:v>0.05</c:v>
                </c:pt>
                <c:pt idx="117">
                  <c:v>0.05</c:v>
                </c:pt>
                <c:pt idx="118">
                  <c:v>0.05</c:v>
                </c:pt>
                <c:pt idx="119">
                  <c:v>0.05</c:v>
                </c:pt>
                <c:pt idx="120">
                  <c:v>0.05</c:v>
                </c:pt>
                <c:pt idx="121">
                  <c:v>0.05</c:v>
                </c:pt>
                <c:pt idx="122">
                  <c:v>0.05</c:v>
                </c:pt>
                <c:pt idx="123">
                  <c:v>0.05</c:v>
                </c:pt>
                <c:pt idx="124">
                  <c:v>0.05</c:v>
                </c:pt>
                <c:pt idx="125">
                  <c:v>0.05</c:v>
                </c:pt>
                <c:pt idx="126">
                  <c:v>0.05</c:v>
                </c:pt>
                <c:pt idx="127">
                  <c:v>0.05</c:v>
                </c:pt>
                <c:pt idx="128">
                  <c:v>0.05</c:v>
                </c:pt>
                <c:pt idx="129">
                  <c:v>0.05</c:v>
                </c:pt>
                <c:pt idx="130">
                  <c:v>0.05</c:v>
                </c:pt>
                <c:pt idx="131">
                  <c:v>0.05</c:v>
                </c:pt>
                <c:pt idx="132">
                  <c:v>0.05</c:v>
                </c:pt>
                <c:pt idx="133">
                  <c:v>0.05</c:v>
                </c:pt>
                <c:pt idx="134">
                  <c:v>0.05</c:v>
                </c:pt>
                <c:pt idx="135">
                  <c:v>0.05</c:v>
                </c:pt>
                <c:pt idx="136">
                  <c:v>0.05</c:v>
                </c:pt>
                <c:pt idx="137">
                  <c:v>0.05</c:v>
                </c:pt>
                <c:pt idx="138">
                  <c:v>0.05</c:v>
                </c:pt>
                <c:pt idx="139">
                  <c:v>0.05</c:v>
                </c:pt>
                <c:pt idx="140">
                  <c:v>0.05</c:v>
                </c:pt>
                <c:pt idx="141">
                  <c:v>0.05</c:v>
                </c:pt>
                <c:pt idx="142">
                  <c:v>0.05</c:v>
                </c:pt>
                <c:pt idx="143">
                  <c:v>0.05</c:v>
                </c:pt>
                <c:pt idx="144">
                  <c:v>0.05</c:v>
                </c:pt>
                <c:pt idx="145">
                  <c:v>0.05</c:v>
                </c:pt>
                <c:pt idx="146">
                  <c:v>0.05</c:v>
                </c:pt>
                <c:pt idx="147">
                  <c:v>0.05</c:v>
                </c:pt>
                <c:pt idx="148">
                  <c:v>0.05</c:v>
                </c:pt>
                <c:pt idx="149">
                  <c:v>0.05</c:v>
                </c:pt>
                <c:pt idx="150">
                  <c:v>0.05</c:v>
                </c:pt>
                <c:pt idx="151">
                  <c:v>0.05</c:v>
                </c:pt>
                <c:pt idx="152">
                  <c:v>0.05</c:v>
                </c:pt>
                <c:pt idx="153">
                  <c:v>0.05</c:v>
                </c:pt>
                <c:pt idx="154">
                  <c:v>0.05</c:v>
                </c:pt>
                <c:pt idx="155">
                  <c:v>0.05</c:v>
                </c:pt>
                <c:pt idx="156">
                  <c:v>0.05</c:v>
                </c:pt>
                <c:pt idx="157">
                  <c:v>0.05</c:v>
                </c:pt>
                <c:pt idx="158">
                  <c:v>0.05</c:v>
                </c:pt>
                <c:pt idx="159">
                  <c:v>0.05</c:v>
                </c:pt>
                <c:pt idx="160">
                  <c:v>0.05</c:v>
                </c:pt>
                <c:pt idx="161">
                  <c:v>0.05</c:v>
                </c:pt>
                <c:pt idx="162">
                  <c:v>0.05</c:v>
                </c:pt>
                <c:pt idx="163">
                  <c:v>0.05</c:v>
                </c:pt>
                <c:pt idx="164">
                  <c:v>0.05</c:v>
                </c:pt>
                <c:pt idx="165">
                  <c:v>0.05</c:v>
                </c:pt>
                <c:pt idx="166">
                  <c:v>0.05</c:v>
                </c:pt>
                <c:pt idx="167">
                  <c:v>0.05</c:v>
                </c:pt>
                <c:pt idx="168">
                  <c:v>0.05</c:v>
                </c:pt>
                <c:pt idx="169">
                  <c:v>0.05</c:v>
                </c:pt>
                <c:pt idx="170">
                  <c:v>0.05</c:v>
                </c:pt>
                <c:pt idx="171">
                  <c:v>0.05</c:v>
                </c:pt>
                <c:pt idx="172">
                  <c:v>0.05</c:v>
                </c:pt>
                <c:pt idx="173">
                  <c:v>0.05</c:v>
                </c:pt>
                <c:pt idx="174">
                  <c:v>0.05</c:v>
                </c:pt>
                <c:pt idx="175">
                  <c:v>0.05</c:v>
                </c:pt>
                <c:pt idx="176">
                  <c:v>0.05</c:v>
                </c:pt>
                <c:pt idx="177">
                  <c:v>0.05</c:v>
                </c:pt>
                <c:pt idx="178">
                  <c:v>0.05</c:v>
                </c:pt>
                <c:pt idx="179">
                  <c:v>0.05</c:v>
                </c:pt>
                <c:pt idx="180">
                  <c:v>0.05</c:v>
                </c:pt>
                <c:pt idx="181">
                  <c:v>0.05</c:v>
                </c:pt>
                <c:pt idx="182">
                  <c:v>0.05</c:v>
                </c:pt>
                <c:pt idx="183">
                  <c:v>0.05</c:v>
                </c:pt>
                <c:pt idx="184">
                  <c:v>0.05</c:v>
                </c:pt>
                <c:pt idx="185">
                  <c:v>0.05</c:v>
                </c:pt>
                <c:pt idx="186">
                  <c:v>0.05</c:v>
                </c:pt>
                <c:pt idx="187">
                  <c:v>0.05</c:v>
                </c:pt>
                <c:pt idx="188">
                  <c:v>0.05</c:v>
                </c:pt>
                <c:pt idx="189">
                  <c:v>0.05</c:v>
                </c:pt>
                <c:pt idx="190">
                  <c:v>0.05</c:v>
                </c:pt>
                <c:pt idx="191">
                  <c:v>0.05</c:v>
                </c:pt>
                <c:pt idx="192">
                  <c:v>0.05</c:v>
                </c:pt>
                <c:pt idx="193">
                  <c:v>0.05</c:v>
                </c:pt>
                <c:pt idx="194">
                  <c:v>0.05</c:v>
                </c:pt>
                <c:pt idx="195">
                  <c:v>0.05</c:v>
                </c:pt>
                <c:pt idx="196">
                  <c:v>0.05</c:v>
                </c:pt>
                <c:pt idx="197">
                  <c:v>0.05</c:v>
                </c:pt>
                <c:pt idx="198">
                  <c:v>0.05</c:v>
                </c:pt>
                <c:pt idx="199">
                  <c:v>0.05</c:v>
                </c:pt>
                <c:pt idx="200">
                  <c:v>0.05</c:v>
                </c:pt>
                <c:pt idx="201">
                  <c:v>0.05</c:v>
                </c:pt>
                <c:pt idx="202">
                  <c:v>0.05</c:v>
                </c:pt>
                <c:pt idx="203">
                  <c:v>0.05</c:v>
                </c:pt>
                <c:pt idx="204">
                  <c:v>0.05</c:v>
                </c:pt>
                <c:pt idx="205">
                  <c:v>0.05</c:v>
                </c:pt>
                <c:pt idx="206">
                  <c:v>0.05</c:v>
                </c:pt>
                <c:pt idx="207">
                  <c:v>0.05</c:v>
                </c:pt>
                <c:pt idx="208">
                  <c:v>0.05</c:v>
                </c:pt>
                <c:pt idx="209">
                  <c:v>0.05</c:v>
                </c:pt>
                <c:pt idx="210">
                  <c:v>0.05</c:v>
                </c:pt>
                <c:pt idx="211">
                  <c:v>0.05</c:v>
                </c:pt>
                <c:pt idx="212">
                  <c:v>0.05</c:v>
                </c:pt>
                <c:pt idx="213">
                  <c:v>0.05</c:v>
                </c:pt>
                <c:pt idx="214">
                  <c:v>0.05</c:v>
                </c:pt>
                <c:pt idx="215">
                  <c:v>0.05</c:v>
                </c:pt>
                <c:pt idx="216">
                  <c:v>0.05</c:v>
                </c:pt>
                <c:pt idx="217">
                  <c:v>0.05</c:v>
                </c:pt>
                <c:pt idx="218">
                  <c:v>0.05</c:v>
                </c:pt>
                <c:pt idx="219">
                  <c:v>0.05</c:v>
                </c:pt>
                <c:pt idx="220">
                  <c:v>0.05</c:v>
                </c:pt>
                <c:pt idx="221">
                  <c:v>0.05</c:v>
                </c:pt>
                <c:pt idx="222">
                  <c:v>0.05</c:v>
                </c:pt>
                <c:pt idx="223">
                  <c:v>0.05</c:v>
                </c:pt>
                <c:pt idx="224">
                  <c:v>0.05</c:v>
                </c:pt>
                <c:pt idx="225">
                  <c:v>0.05</c:v>
                </c:pt>
                <c:pt idx="226">
                  <c:v>0.05</c:v>
                </c:pt>
                <c:pt idx="227">
                  <c:v>0.05</c:v>
                </c:pt>
                <c:pt idx="228">
                  <c:v>0.05</c:v>
                </c:pt>
                <c:pt idx="229">
                  <c:v>0.05</c:v>
                </c:pt>
                <c:pt idx="230">
                  <c:v>0.05</c:v>
                </c:pt>
                <c:pt idx="231">
                  <c:v>0.05</c:v>
                </c:pt>
                <c:pt idx="232">
                  <c:v>0.05</c:v>
                </c:pt>
                <c:pt idx="233">
                  <c:v>0.05</c:v>
                </c:pt>
                <c:pt idx="234">
                  <c:v>0.05</c:v>
                </c:pt>
                <c:pt idx="235">
                  <c:v>0.05</c:v>
                </c:pt>
                <c:pt idx="236">
                  <c:v>0.05</c:v>
                </c:pt>
                <c:pt idx="237">
                  <c:v>0.05</c:v>
                </c:pt>
                <c:pt idx="238">
                  <c:v>0.05</c:v>
                </c:pt>
                <c:pt idx="239">
                  <c:v>0.05</c:v>
                </c:pt>
                <c:pt idx="240">
                  <c:v>0.05</c:v>
                </c:pt>
                <c:pt idx="241">
                  <c:v>0.05</c:v>
                </c:pt>
                <c:pt idx="242">
                  <c:v>0.05</c:v>
                </c:pt>
                <c:pt idx="243">
                  <c:v>0.05</c:v>
                </c:pt>
                <c:pt idx="244">
                  <c:v>0.05</c:v>
                </c:pt>
                <c:pt idx="245">
                  <c:v>0.05</c:v>
                </c:pt>
                <c:pt idx="246">
                  <c:v>0.05</c:v>
                </c:pt>
                <c:pt idx="247">
                  <c:v>0.05</c:v>
                </c:pt>
                <c:pt idx="248">
                  <c:v>0.05</c:v>
                </c:pt>
                <c:pt idx="249">
                  <c:v>0.05</c:v>
                </c:pt>
                <c:pt idx="250">
                  <c:v>0.05</c:v>
                </c:pt>
                <c:pt idx="251">
                  <c:v>0.05</c:v>
                </c:pt>
                <c:pt idx="252">
                  <c:v>0.05</c:v>
                </c:pt>
                <c:pt idx="253">
                  <c:v>0.05</c:v>
                </c:pt>
                <c:pt idx="254">
                  <c:v>0.05</c:v>
                </c:pt>
                <c:pt idx="255">
                  <c:v>0.05</c:v>
                </c:pt>
                <c:pt idx="256">
                  <c:v>0.05</c:v>
                </c:pt>
                <c:pt idx="257">
                  <c:v>0.05</c:v>
                </c:pt>
                <c:pt idx="258">
                  <c:v>0.05</c:v>
                </c:pt>
                <c:pt idx="259">
                  <c:v>0.05</c:v>
                </c:pt>
                <c:pt idx="260">
                  <c:v>0.05</c:v>
                </c:pt>
                <c:pt idx="261">
                  <c:v>0.05</c:v>
                </c:pt>
                <c:pt idx="262">
                  <c:v>0.05</c:v>
                </c:pt>
                <c:pt idx="263">
                  <c:v>0.05</c:v>
                </c:pt>
                <c:pt idx="264">
                  <c:v>0.05</c:v>
                </c:pt>
                <c:pt idx="265">
                  <c:v>0.05</c:v>
                </c:pt>
                <c:pt idx="266">
                  <c:v>0.05</c:v>
                </c:pt>
                <c:pt idx="267">
                  <c:v>0.05</c:v>
                </c:pt>
                <c:pt idx="268">
                  <c:v>0.05</c:v>
                </c:pt>
                <c:pt idx="269">
                  <c:v>0.05</c:v>
                </c:pt>
                <c:pt idx="270">
                  <c:v>0.05</c:v>
                </c:pt>
                <c:pt idx="271">
                  <c:v>0.05</c:v>
                </c:pt>
                <c:pt idx="272">
                  <c:v>0.05</c:v>
                </c:pt>
                <c:pt idx="273">
                  <c:v>0.05</c:v>
                </c:pt>
                <c:pt idx="274">
                  <c:v>0.05</c:v>
                </c:pt>
                <c:pt idx="275">
                  <c:v>0.05</c:v>
                </c:pt>
                <c:pt idx="276">
                  <c:v>0.05</c:v>
                </c:pt>
                <c:pt idx="277">
                  <c:v>0.05</c:v>
                </c:pt>
                <c:pt idx="278">
                  <c:v>0.05</c:v>
                </c:pt>
                <c:pt idx="279">
                  <c:v>0.05</c:v>
                </c:pt>
                <c:pt idx="280">
                  <c:v>0.05</c:v>
                </c:pt>
                <c:pt idx="281">
                  <c:v>0.05</c:v>
                </c:pt>
                <c:pt idx="282">
                  <c:v>0.05</c:v>
                </c:pt>
                <c:pt idx="283">
                  <c:v>0.05</c:v>
                </c:pt>
                <c:pt idx="284">
                  <c:v>0.05</c:v>
                </c:pt>
                <c:pt idx="285">
                  <c:v>0.05</c:v>
                </c:pt>
                <c:pt idx="286">
                  <c:v>0.05</c:v>
                </c:pt>
                <c:pt idx="287">
                  <c:v>0.05</c:v>
                </c:pt>
                <c:pt idx="288">
                  <c:v>0.05</c:v>
                </c:pt>
                <c:pt idx="289">
                  <c:v>0.05</c:v>
                </c:pt>
                <c:pt idx="290">
                  <c:v>0.05</c:v>
                </c:pt>
                <c:pt idx="291">
                  <c:v>0.05</c:v>
                </c:pt>
                <c:pt idx="292">
                  <c:v>0.05</c:v>
                </c:pt>
                <c:pt idx="293">
                  <c:v>0.05</c:v>
                </c:pt>
                <c:pt idx="294">
                  <c:v>0.05</c:v>
                </c:pt>
                <c:pt idx="295">
                  <c:v>0.05</c:v>
                </c:pt>
                <c:pt idx="296">
                  <c:v>0.05</c:v>
                </c:pt>
                <c:pt idx="297">
                  <c:v>0.05</c:v>
                </c:pt>
                <c:pt idx="298">
                  <c:v>0.05</c:v>
                </c:pt>
                <c:pt idx="299">
                  <c:v>0.05</c:v>
                </c:pt>
                <c:pt idx="300">
                  <c:v>0.05</c:v>
                </c:pt>
                <c:pt idx="301">
                  <c:v>0.05</c:v>
                </c:pt>
                <c:pt idx="302">
                  <c:v>0.05</c:v>
                </c:pt>
                <c:pt idx="303">
                  <c:v>0.05</c:v>
                </c:pt>
                <c:pt idx="304">
                  <c:v>0.05</c:v>
                </c:pt>
                <c:pt idx="305">
                  <c:v>0.05</c:v>
                </c:pt>
                <c:pt idx="306">
                  <c:v>0.05</c:v>
                </c:pt>
                <c:pt idx="307">
                  <c:v>0.05</c:v>
                </c:pt>
                <c:pt idx="308">
                  <c:v>0.05</c:v>
                </c:pt>
                <c:pt idx="309">
                  <c:v>0.05</c:v>
                </c:pt>
                <c:pt idx="310">
                  <c:v>0.05</c:v>
                </c:pt>
                <c:pt idx="311">
                  <c:v>0.05</c:v>
                </c:pt>
                <c:pt idx="312">
                  <c:v>0.05</c:v>
                </c:pt>
                <c:pt idx="313">
                  <c:v>0.05</c:v>
                </c:pt>
                <c:pt idx="314">
                  <c:v>0.05</c:v>
                </c:pt>
                <c:pt idx="315">
                  <c:v>0.05</c:v>
                </c:pt>
                <c:pt idx="316">
                  <c:v>0.05</c:v>
                </c:pt>
                <c:pt idx="317">
                  <c:v>0.05</c:v>
                </c:pt>
                <c:pt idx="318">
                  <c:v>0.05</c:v>
                </c:pt>
                <c:pt idx="319">
                  <c:v>0.05</c:v>
                </c:pt>
              </c:numCache>
            </c:numRef>
          </c:val>
          <c:smooth val="0"/>
        </c:ser>
        <c:dLbls>
          <c:showLegendKey val="0"/>
          <c:showVal val="0"/>
          <c:showCatName val="0"/>
          <c:showSerName val="0"/>
          <c:showPercent val="0"/>
          <c:showBubbleSize val="0"/>
        </c:dLbls>
        <c:smooth val="0"/>
        <c:axId val="206959472"/>
        <c:axId val="206960032"/>
      </c:lineChart>
      <c:dateAx>
        <c:axId val="206959472"/>
        <c:scaling>
          <c:orientation val="minMax"/>
        </c:scaling>
        <c:delete val="0"/>
        <c:axPos val="b"/>
        <c:numFmt formatCode="yyyy" sourceLinked="0"/>
        <c:majorTickMark val="out"/>
        <c:minorTickMark val="none"/>
        <c:tickLblPos val="nextTo"/>
        <c:spPr>
          <a:noFill/>
          <a:ln w="9525" cap="flat" cmpd="sng" algn="ctr">
            <a:solidFill>
              <a:schemeClr val="tx1"/>
            </a:solidFill>
            <a:round/>
          </a:ln>
          <a:effectLst/>
        </c:spPr>
        <c:txPr>
          <a:bodyPr rot="-324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960032"/>
        <c:crosses val="autoZero"/>
        <c:auto val="1"/>
        <c:lblOffset val="100"/>
        <c:baseTimeUnit val="months"/>
        <c:majorUnit val="24"/>
        <c:majorTimeUnit val="months"/>
      </c:dateAx>
      <c:valAx>
        <c:axId val="206960032"/>
        <c:scaling>
          <c:orientation val="minMax"/>
          <c:min val="3.0000000000000006E-2"/>
        </c:scaling>
        <c:delete val="0"/>
        <c:axPos val="l"/>
        <c:numFmt formatCode="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959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'FRED Graph'!$N$11</c:f>
              <c:strCache>
                <c:ptCount val="1"/>
                <c:pt idx="0">
                  <c:v>Housing Supply (LHS)</c:v>
                </c:pt>
              </c:strCache>
            </c:strRef>
          </c:tx>
          <c:spPr>
            <a:solidFill>
              <a:schemeClr val="accent1"/>
            </a:solidFill>
            <a:ln>
              <a:noFill/>
            </a:ln>
            <a:effectLst/>
          </c:spPr>
          <c:invertIfNegative val="0"/>
          <c:cat>
            <c:numRef>
              <c:f>'FRED Graph'!$M$12:$M$82</c:f>
              <c:numCache>
                <c:formatCode>yyyy\-mm\-dd</c:formatCode>
                <c:ptCount val="71"/>
                <c:pt idx="0">
                  <c:v>36526</c:v>
                </c:pt>
                <c:pt idx="1">
                  <c:v>36617</c:v>
                </c:pt>
                <c:pt idx="2">
                  <c:v>36708</c:v>
                </c:pt>
                <c:pt idx="3">
                  <c:v>36800</c:v>
                </c:pt>
                <c:pt idx="4">
                  <c:v>36892</c:v>
                </c:pt>
                <c:pt idx="5">
                  <c:v>36982</c:v>
                </c:pt>
                <c:pt idx="6">
                  <c:v>37073</c:v>
                </c:pt>
                <c:pt idx="7">
                  <c:v>37165</c:v>
                </c:pt>
                <c:pt idx="8">
                  <c:v>37257</c:v>
                </c:pt>
                <c:pt idx="9">
                  <c:v>37347</c:v>
                </c:pt>
                <c:pt idx="10">
                  <c:v>37438</c:v>
                </c:pt>
                <c:pt idx="11">
                  <c:v>37530</c:v>
                </c:pt>
                <c:pt idx="12">
                  <c:v>37622</c:v>
                </c:pt>
                <c:pt idx="13">
                  <c:v>37712</c:v>
                </c:pt>
                <c:pt idx="14">
                  <c:v>37803</c:v>
                </c:pt>
                <c:pt idx="15">
                  <c:v>37895</c:v>
                </c:pt>
                <c:pt idx="16">
                  <c:v>37987</c:v>
                </c:pt>
                <c:pt idx="17">
                  <c:v>38078</c:v>
                </c:pt>
                <c:pt idx="18">
                  <c:v>38169</c:v>
                </c:pt>
                <c:pt idx="19">
                  <c:v>38261</c:v>
                </c:pt>
                <c:pt idx="20">
                  <c:v>38353</c:v>
                </c:pt>
                <c:pt idx="21">
                  <c:v>38443</c:v>
                </c:pt>
                <c:pt idx="22">
                  <c:v>38534</c:v>
                </c:pt>
                <c:pt idx="23">
                  <c:v>38626</c:v>
                </c:pt>
                <c:pt idx="24">
                  <c:v>38718</c:v>
                </c:pt>
                <c:pt idx="25">
                  <c:v>38808</c:v>
                </c:pt>
                <c:pt idx="26">
                  <c:v>38899</c:v>
                </c:pt>
                <c:pt idx="27">
                  <c:v>38991</c:v>
                </c:pt>
                <c:pt idx="28">
                  <c:v>39083</c:v>
                </c:pt>
                <c:pt idx="29">
                  <c:v>39173</c:v>
                </c:pt>
                <c:pt idx="30">
                  <c:v>39264</c:v>
                </c:pt>
                <c:pt idx="31">
                  <c:v>39356</c:v>
                </c:pt>
                <c:pt idx="32">
                  <c:v>39448</c:v>
                </c:pt>
                <c:pt idx="33">
                  <c:v>39539</c:v>
                </c:pt>
                <c:pt idx="34">
                  <c:v>39630</c:v>
                </c:pt>
                <c:pt idx="35">
                  <c:v>39722</c:v>
                </c:pt>
                <c:pt idx="36">
                  <c:v>39814</c:v>
                </c:pt>
                <c:pt idx="37">
                  <c:v>39904</c:v>
                </c:pt>
                <c:pt idx="38">
                  <c:v>39995</c:v>
                </c:pt>
                <c:pt idx="39">
                  <c:v>40087</c:v>
                </c:pt>
                <c:pt idx="40">
                  <c:v>40179</c:v>
                </c:pt>
                <c:pt idx="41">
                  <c:v>40269</c:v>
                </c:pt>
                <c:pt idx="42">
                  <c:v>40360</c:v>
                </c:pt>
                <c:pt idx="43">
                  <c:v>40452</c:v>
                </c:pt>
                <c:pt idx="44">
                  <c:v>40544</c:v>
                </c:pt>
                <c:pt idx="45">
                  <c:v>40634</c:v>
                </c:pt>
                <c:pt idx="46">
                  <c:v>40725</c:v>
                </c:pt>
                <c:pt idx="47">
                  <c:v>40817</c:v>
                </c:pt>
                <c:pt idx="48">
                  <c:v>40909</c:v>
                </c:pt>
                <c:pt idx="49">
                  <c:v>41000</c:v>
                </c:pt>
                <c:pt idx="50">
                  <c:v>41091</c:v>
                </c:pt>
                <c:pt idx="51">
                  <c:v>41183</c:v>
                </c:pt>
                <c:pt idx="52">
                  <c:v>41275</c:v>
                </c:pt>
                <c:pt idx="53">
                  <c:v>41365</c:v>
                </c:pt>
                <c:pt idx="54">
                  <c:v>41456</c:v>
                </c:pt>
                <c:pt idx="55">
                  <c:v>41548</c:v>
                </c:pt>
                <c:pt idx="56">
                  <c:v>41640</c:v>
                </c:pt>
                <c:pt idx="57">
                  <c:v>41730</c:v>
                </c:pt>
                <c:pt idx="58">
                  <c:v>41821</c:v>
                </c:pt>
                <c:pt idx="59">
                  <c:v>41913</c:v>
                </c:pt>
                <c:pt idx="60">
                  <c:v>42005</c:v>
                </c:pt>
                <c:pt idx="61">
                  <c:v>42095</c:v>
                </c:pt>
                <c:pt idx="62">
                  <c:v>42186</c:v>
                </c:pt>
                <c:pt idx="63">
                  <c:v>42278</c:v>
                </c:pt>
                <c:pt idx="64">
                  <c:v>42370</c:v>
                </c:pt>
                <c:pt idx="65">
                  <c:v>42461</c:v>
                </c:pt>
                <c:pt idx="66">
                  <c:v>42522</c:v>
                </c:pt>
                <c:pt idx="67">
                  <c:v>42644</c:v>
                </c:pt>
                <c:pt idx="68">
                  <c:v>42736</c:v>
                </c:pt>
                <c:pt idx="69">
                  <c:v>42826</c:v>
                </c:pt>
                <c:pt idx="70">
                  <c:v>42887</c:v>
                </c:pt>
              </c:numCache>
            </c:numRef>
          </c:cat>
          <c:val>
            <c:numRef>
              <c:f>'FRED Graph'!$N$12:$N$82</c:f>
              <c:numCache>
                <c:formatCode>General</c:formatCode>
                <c:ptCount val="71"/>
                <c:pt idx="0">
                  <c:v>4.3</c:v>
                </c:pt>
                <c:pt idx="1">
                  <c:v>4.4000000000000004</c:v>
                </c:pt>
                <c:pt idx="2">
                  <c:v>4.0999999999999996</c:v>
                </c:pt>
                <c:pt idx="3">
                  <c:v>4</c:v>
                </c:pt>
                <c:pt idx="4">
                  <c:v>3.8</c:v>
                </c:pt>
                <c:pt idx="5">
                  <c:v>3.9</c:v>
                </c:pt>
                <c:pt idx="6">
                  <c:v>4.2</c:v>
                </c:pt>
                <c:pt idx="7">
                  <c:v>4.3</c:v>
                </c:pt>
                <c:pt idx="8">
                  <c:v>4.2</c:v>
                </c:pt>
                <c:pt idx="9">
                  <c:v>4.3</c:v>
                </c:pt>
                <c:pt idx="10">
                  <c:v>4.2</c:v>
                </c:pt>
                <c:pt idx="11">
                  <c:v>4</c:v>
                </c:pt>
                <c:pt idx="12">
                  <c:v>4</c:v>
                </c:pt>
                <c:pt idx="13">
                  <c:v>4.0999999999999996</c:v>
                </c:pt>
                <c:pt idx="14">
                  <c:v>3.6000000000000005</c:v>
                </c:pt>
                <c:pt idx="15">
                  <c:v>3.8</c:v>
                </c:pt>
                <c:pt idx="16">
                  <c:v>3.8</c:v>
                </c:pt>
                <c:pt idx="17">
                  <c:v>4</c:v>
                </c:pt>
                <c:pt idx="18">
                  <c:v>4.5</c:v>
                </c:pt>
                <c:pt idx="19">
                  <c:v>3.9</c:v>
                </c:pt>
                <c:pt idx="20">
                  <c:v>4.4000000000000004</c:v>
                </c:pt>
                <c:pt idx="21">
                  <c:v>4.3</c:v>
                </c:pt>
                <c:pt idx="22">
                  <c:v>4.2</c:v>
                </c:pt>
                <c:pt idx="23">
                  <c:v>4.5</c:v>
                </c:pt>
                <c:pt idx="24">
                  <c:v>5.3</c:v>
                </c:pt>
                <c:pt idx="25">
                  <c:v>6.3</c:v>
                </c:pt>
                <c:pt idx="26">
                  <c:v>7.3</c:v>
                </c:pt>
                <c:pt idx="27">
                  <c:v>7.3</c:v>
                </c:pt>
                <c:pt idx="28">
                  <c:v>7.2000000000000011</c:v>
                </c:pt>
                <c:pt idx="29">
                  <c:v>7.4000000000000012</c:v>
                </c:pt>
                <c:pt idx="30">
                  <c:v>8.3000000000000007</c:v>
                </c:pt>
                <c:pt idx="31">
                  <c:v>8.5</c:v>
                </c:pt>
                <c:pt idx="32">
                  <c:v>9.3000000000000007</c:v>
                </c:pt>
                <c:pt idx="33">
                  <c:v>10.3</c:v>
                </c:pt>
                <c:pt idx="34">
                  <c:v>10.5</c:v>
                </c:pt>
                <c:pt idx="35">
                  <c:v>11.6</c:v>
                </c:pt>
                <c:pt idx="36">
                  <c:v>12.2</c:v>
                </c:pt>
                <c:pt idx="37">
                  <c:v>10.7</c:v>
                </c:pt>
                <c:pt idx="38">
                  <c:v>7.9</c:v>
                </c:pt>
                <c:pt idx="39">
                  <c:v>7.4000000000000012</c:v>
                </c:pt>
                <c:pt idx="40">
                  <c:v>8.1</c:v>
                </c:pt>
                <c:pt idx="41">
                  <c:v>6.2</c:v>
                </c:pt>
                <c:pt idx="42">
                  <c:v>8.9</c:v>
                </c:pt>
                <c:pt idx="43">
                  <c:v>8.1999999999999993</c:v>
                </c:pt>
                <c:pt idx="44">
                  <c:v>7.3</c:v>
                </c:pt>
                <c:pt idx="45">
                  <c:v>6.7</c:v>
                </c:pt>
                <c:pt idx="46">
                  <c:v>6.7</c:v>
                </c:pt>
                <c:pt idx="47">
                  <c:v>6</c:v>
                </c:pt>
                <c:pt idx="48">
                  <c:v>5.3</c:v>
                </c:pt>
                <c:pt idx="49">
                  <c:v>4.9000000000000004</c:v>
                </c:pt>
                <c:pt idx="50">
                  <c:v>4.5999999999999996</c:v>
                </c:pt>
                <c:pt idx="51">
                  <c:v>4.9000000000000004</c:v>
                </c:pt>
                <c:pt idx="52">
                  <c:v>4</c:v>
                </c:pt>
                <c:pt idx="53">
                  <c:v>4.3</c:v>
                </c:pt>
                <c:pt idx="54">
                  <c:v>5.4</c:v>
                </c:pt>
                <c:pt idx="55">
                  <c:v>4.9000000000000004</c:v>
                </c:pt>
                <c:pt idx="56">
                  <c:v>5.0999999999999996</c:v>
                </c:pt>
                <c:pt idx="57">
                  <c:v>5.7</c:v>
                </c:pt>
                <c:pt idx="58">
                  <c:v>6.1</c:v>
                </c:pt>
                <c:pt idx="59">
                  <c:v>5.3</c:v>
                </c:pt>
                <c:pt idx="60">
                  <c:v>4.7</c:v>
                </c:pt>
                <c:pt idx="61">
                  <c:v>4.9000000000000004</c:v>
                </c:pt>
                <c:pt idx="62">
                  <c:v>5.2</c:v>
                </c:pt>
                <c:pt idx="63">
                  <c:v>5.6</c:v>
                </c:pt>
                <c:pt idx="64">
                  <c:v>5.5</c:v>
                </c:pt>
                <c:pt idx="65">
                  <c:v>5.0999999999999996</c:v>
                </c:pt>
                <c:pt idx="66">
                  <c:v>5.2</c:v>
                </c:pt>
                <c:pt idx="67">
                  <c:v>5.2</c:v>
                </c:pt>
                <c:pt idx="68">
                  <c:v>5.2</c:v>
                </c:pt>
                <c:pt idx="69">
                  <c:v>5.4</c:v>
                </c:pt>
                <c:pt idx="70">
                  <c:v>5.2</c:v>
                </c:pt>
              </c:numCache>
            </c:numRef>
          </c:val>
        </c:ser>
        <c:dLbls>
          <c:showLegendKey val="0"/>
          <c:showVal val="0"/>
          <c:showCatName val="0"/>
          <c:showSerName val="0"/>
          <c:showPercent val="0"/>
          <c:showBubbleSize val="0"/>
        </c:dLbls>
        <c:gapWidth val="219"/>
        <c:overlap val="-27"/>
        <c:axId val="203661216"/>
        <c:axId val="203661776"/>
      </c:barChart>
      <c:lineChart>
        <c:grouping val="standard"/>
        <c:varyColors val="0"/>
        <c:ser>
          <c:idx val="1"/>
          <c:order val="1"/>
          <c:tx>
            <c:strRef>
              <c:f>'FRED Graph'!$O$11</c:f>
              <c:strCache>
                <c:ptCount val="1"/>
                <c:pt idx="0">
                  <c:v>Rental Vacancy (RHS)</c:v>
                </c:pt>
              </c:strCache>
            </c:strRef>
          </c:tx>
          <c:spPr>
            <a:ln w="28575" cap="rnd">
              <a:solidFill>
                <a:schemeClr val="accent2"/>
              </a:solidFill>
              <a:round/>
            </a:ln>
            <a:effectLst/>
          </c:spPr>
          <c:marker>
            <c:symbol val="none"/>
          </c:marker>
          <c:cat>
            <c:numRef>
              <c:f>'FRED Graph'!$M$12:$M$82</c:f>
              <c:numCache>
                <c:formatCode>yyyy\-mm\-dd</c:formatCode>
                <c:ptCount val="71"/>
                <c:pt idx="0">
                  <c:v>36526</c:v>
                </c:pt>
                <c:pt idx="1">
                  <c:v>36617</c:v>
                </c:pt>
                <c:pt idx="2">
                  <c:v>36708</c:v>
                </c:pt>
                <c:pt idx="3">
                  <c:v>36800</c:v>
                </c:pt>
                <c:pt idx="4">
                  <c:v>36892</c:v>
                </c:pt>
                <c:pt idx="5">
                  <c:v>36982</c:v>
                </c:pt>
                <c:pt idx="6">
                  <c:v>37073</c:v>
                </c:pt>
                <c:pt idx="7">
                  <c:v>37165</c:v>
                </c:pt>
                <c:pt idx="8">
                  <c:v>37257</c:v>
                </c:pt>
                <c:pt idx="9">
                  <c:v>37347</c:v>
                </c:pt>
                <c:pt idx="10">
                  <c:v>37438</c:v>
                </c:pt>
                <c:pt idx="11">
                  <c:v>37530</c:v>
                </c:pt>
                <c:pt idx="12">
                  <c:v>37622</c:v>
                </c:pt>
                <c:pt idx="13">
                  <c:v>37712</c:v>
                </c:pt>
                <c:pt idx="14">
                  <c:v>37803</c:v>
                </c:pt>
                <c:pt idx="15">
                  <c:v>37895</c:v>
                </c:pt>
                <c:pt idx="16">
                  <c:v>37987</c:v>
                </c:pt>
                <c:pt idx="17">
                  <c:v>38078</c:v>
                </c:pt>
                <c:pt idx="18">
                  <c:v>38169</c:v>
                </c:pt>
                <c:pt idx="19">
                  <c:v>38261</c:v>
                </c:pt>
                <c:pt idx="20">
                  <c:v>38353</c:v>
                </c:pt>
                <c:pt idx="21">
                  <c:v>38443</c:v>
                </c:pt>
                <c:pt idx="22">
                  <c:v>38534</c:v>
                </c:pt>
                <c:pt idx="23">
                  <c:v>38626</c:v>
                </c:pt>
                <c:pt idx="24">
                  <c:v>38718</c:v>
                </c:pt>
                <c:pt idx="25">
                  <c:v>38808</c:v>
                </c:pt>
                <c:pt idx="26">
                  <c:v>38899</c:v>
                </c:pt>
                <c:pt idx="27">
                  <c:v>38991</c:v>
                </c:pt>
                <c:pt idx="28">
                  <c:v>39083</c:v>
                </c:pt>
                <c:pt idx="29">
                  <c:v>39173</c:v>
                </c:pt>
                <c:pt idx="30">
                  <c:v>39264</c:v>
                </c:pt>
                <c:pt idx="31">
                  <c:v>39356</c:v>
                </c:pt>
                <c:pt idx="32">
                  <c:v>39448</c:v>
                </c:pt>
                <c:pt idx="33">
                  <c:v>39539</c:v>
                </c:pt>
                <c:pt idx="34">
                  <c:v>39630</c:v>
                </c:pt>
                <c:pt idx="35">
                  <c:v>39722</c:v>
                </c:pt>
                <c:pt idx="36">
                  <c:v>39814</c:v>
                </c:pt>
                <c:pt idx="37">
                  <c:v>39904</c:v>
                </c:pt>
                <c:pt idx="38">
                  <c:v>39995</c:v>
                </c:pt>
                <c:pt idx="39">
                  <c:v>40087</c:v>
                </c:pt>
                <c:pt idx="40">
                  <c:v>40179</c:v>
                </c:pt>
                <c:pt idx="41">
                  <c:v>40269</c:v>
                </c:pt>
                <c:pt idx="42">
                  <c:v>40360</c:v>
                </c:pt>
                <c:pt idx="43">
                  <c:v>40452</c:v>
                </c:pt>
                <c:pt idx="44">
                  <c:v>40544</c:v>
                </c:pt>
                <c:pt idx="45">
                  <c:v>40634</c:v>
                </c:pt>
                <c:pt idx="46">
                  <c:v>40725</c:v>
                </c:pt>
                <c:pt idx="47">
                  <c:v>40817</c:v>
                </c:pt>
                <c:pt idx="48">
                  <c:v>40909</c:v>
                </c:pt>
                <c:pt idx="49">
                  <c:v>41000</c:v>
                </c:pt>
                <c:pt idx="50">
                  <c:v>41091</c:v>
                </c:pt>
                <c:pt idx="51">
                  <c:v>41183</c:v>
                </c:pt>
                <c:pt idx="52">
                  <c:v>41275</c:v>
                </c:pt>
                <c:pt idx="53">
                  <c:v>41365</c:v>
                </c:pt>
                <c:pt idx="54">
                  <c:v>41456</c:v>
                </c:pt>
                <c:pt idx="55">
                  <c:v>41548</c:v>
                </c:pt>
                <c:pt idx="56">
                  <c:v>41640</c:v>
                </c:pt>
                <c:pt idx="57">
                  <c:v>41730</c:v>
                </c:pt>
                <c:pt idx="58">
                  <c:v>41821</c:v>
                </c:pt>
                <c:pt idx="59">
                  <c:v>41913</c:v>
                </c:pt>
                <c:pt idx="60">
                  <c:v>42005</c:v>
                </c:pt>
                <c:pt idx="61">
                  <c:v>42095</c:v>
                </c:pt>
                <c:pt idx="62">
                  <c:v>42186</c:v>
                </c:pt>
                <c:pt idx="63">
                  <c:v>42278</c:v>
                </c:pt>
                <c:pt idx="64">
                  <c:v>42370</c:v>
                </c:pt>
                <c:pt idx="65">
                  <c:v>42461</c:v>
                </c:pt>
                <c:pt idx="66">
                  <c:v>42522</c:v>
                </c:pt>
                <c:pt idx="67">
                  <c:v>42644</c:v>
                </c:pt>
                <c:pt idx="68">
                  <c:v>42736</c:v>
                </c:pt>
                <c:pt idx="69">
                  <c:v>42826</c:v>
                </c:pt>
                <c:pt idx="70">
                  <c:v>42887</c:v>
                </c:pt>
              </c:numCache>
            </c:numRef>
          </c:cat>
          <c:val>
            <c:numRef>
              <c:f>'FRED Graph'!$O$12:$O$82</c:f>
              <c:numCache>
                <c:formatCode>0%</c:formatCode>
                <c:ptCount val="71"/>
                <c:pt idx="0">
                  <c:v>7.9000000000000001E-2</c:v>
                </c:pt>
                <c:pt idx="1">
                  <c:v>0.08</c:v>
                </c:pt>
                <c:pt idx="2">
                  <c:v>8.199999999999999E-2</c:v>
                </c:pt>
                <c:pt idx="3">
                  <c:v>7.8E-2</c:v>
                </c:pt>
                <c:pt idx="4">
                  <c:v>8.199999999999999E-2</c:v>
                </c:pt>
                <c:pt idx="5">
                  <c:v>8.3000000000000004E-2</c:v>
                </c:pt>
                <c:pt idx="6">
                  <c:v>8.4000000000000005E-2</c:v>
                </c:pt>
                <c:pt idx="7">
                  <c:v>8.8000000000000009E-2</c:v>
                </c:pt>
                <c:pt idx="8">
                  <c:v>9.0999999999999998E-2</c:v>
                </c:pt>
                <c:pt idx="9">
                  <c:v>8.4000000000000005E-2</c:v>
                </c:pt>
                <c:pt idx="10">
                  <c:v>0.09</c:v>
                </c:pt>
                <c:pt idx="11">
                  <c:v>9.3000000000000013E-2</c:v>
                </c:pt>
                <c:pt idx="12">
                  <c:v>9.4E-2</c:v>
                </c:pt>
                <c:pt idx="13">
                  <c:v>9.6000000000000002E-2</c:v>
                </c:pt>
                <c:pt idx="14">
                  <c:v>9.9000000000000005E-2</c:v>
                </c:pt>
                <c:pt idx="15">
                  <c:v>0.10199999999999999</c:v>
                </c:pt>
                <c:pt idx="16">
                  <c:v>0.10400000000000001</c:v>
                </c:pt>
                <c:pt idx="17">
                  <c:v>0.10199999999999999</c:v>
                </c:pt>
                <c:pt idx="18">
                  <c:v>0.10099999999999999</c:v>
                </c:pt>
                <c:pt idx="19">
                  <c:v>0.1</c:v>
                </c:pt>
                <c:pt idx="20">
                  <c:v>0.10099999999999999</c:v>
                </c:pt>
                <c:pt idx="21">
                  <c:v>9.8000000000000004E-2</c:v>
                </c:pt>
                <c:pt idx="22">
                  <c:v>9.9000000000000005E-2</c:v>
                </c:pt>
                <c:pt idx="23">
                  <c:v>9.6000000000000002E-2</c:v>
                </c:pt>
                <c:pt idx="24">
                  <c:v>9.5000000000000001E-2</c:v>
                </c:pt>
                <c:pt idx="25">
                  <c:v>9.6000000000000002E-2</c:v>
                </c:pt>
                <c:pt idx="26">
                  <c:v>9.9000000000000005E-2</c:v>
                </c:pt>
                <c:pt idx="27">
                  <c:v>9.8000000000000004E-2</c:v>
                </c:pt>
                <c:pt idx="28">
                  <c:v>0.10099999999999999</c:v>
                </c:pt>
                <c:pt idx="29">
                  <c:v>9.5000000000000001E-2</c:v>
                </c:pt>
                <c:pt idx="30">
                  <c:v>9.8000000000000004E-2</c:v>
                </c:pt>
                <c:pt idx="31">
                  <c:v>9.6000000000000002E-2</c:v>
                </c:pt>
                <c:pt idx="32">
                  <c:v>0.10099999999999999</c:v>
                </c:pt>
                <c:pt idx="33">
                  <c:v>0.1</c:v>
                </c:pt>
                <c:pt idx="34">
                  <c:v>9.9000000000000005E-2</c:v>
                </c:pt>
                <c:pt idx="35">
                  <c:v>0.10099999999999999</c:v>
                </c:pt>
                <c:pt idx="36">
                  <c:v>0.10099999999999999</c:v>
                </c:pt>
                <c:pt idx="37">
                  <c:v>0.106</c:v>
                </c:pt>
                <c:pt idx="38">
                  <c:v>0.111</c:v>
                </c:pt>
                <c:pt idx="39">
                  <c:v>0.107</c:v>
                </c:pt>
                <c:pt idx="40">
                  <c:v>0.106</c:v>
                </c:pt>
                <c:pt idx="41">
                  <c:v>0.106</c:v>
                </c:pt>
                <c:pt idx="42">
                  <c:v>0.10300000000000001</c:v>
                </c:pt>
                <c:pt idx="43">
                  <c:v>9.4E-2</c:v>
                </c:pt>
                <c:pt idx="44">
                  <c:v>9.6999999999999989E-2</c:v>
                </c:pt>
                <c:pt idx="45">
                  <c:v>9.1999999999999998E-2</c:v>
                </c:pt>
                <c:pt idx="46">
                  <c:v>9.8000000000000004E-2</c:v>
                </c:pt>
                <c:pt idx="47">
                  <c:v>9.4E-2</c:v>
                </c:pt>
                <c:pt idx="48">
                  <c:v>8.8000000000000009E-2</c:v>
                </c:pt>
                <c:pt idx="49">
                  <c:v>8.5999999999999993E-2</c:v>
                </c:pt>
                <c:pt idx="50">
                  <c:v>8.5999999999999993E-2</c:v>
                </c:pt>
                <c:pt idx="51">
                  <c:v>8.6999999999999994E-2</c:v>
                </c:pt>
                <c:pt idx="52">
                  <c:v>8.5999999999999993E-2</c:v>
                </c:pt>
                <c:pt idx="53">
                  <c:v>8.199999999999999E-2</c:v>
                </c:pt>
                <c:pt idx="54">
                  <c:v>8.3000000000000004E-2</c:v>
                </c:pt>
                <c:pt idx="55">
                  <c:v>8.199999999999999E-2</c:v>
                </c:pt>
                <c:pt idx="56">
                  <c:v>8.3000000000000004E-2</c:v>
                </c:pt>
                <c:pt idx="57">
                  <c:v>7.4999999999999997E-2</c:v>
                </c:pt>
                <c:pt idx="58">
                  <c:v>7.400000000000001E-2</c:v>
                </c:pt>
                <c:pt idx="59">
                  <c:v>7.0000000000000007E-2</c:v>
                </c:pt>
                <c:pt idx="60">
                  <c:v>7.0999999999999994E-2</c:v>
                </c:pt>
                <c:pt idx="61">
                  <c:v>6.8000000000000005E-2</c:v>
                </c:pt>
                <c:pt idx="62">
                  <c:v>7.2999999999999995E-2</c:v>
                </c:pt>
                <c:pt idx="63">
                  <c:v>7.0000000000000007E-2</c:v>
                </c:pt>
                <c:pt idx="64">
                  <c:v>7.0000000000000007E-2</c:v>
                </c:pt>
                <c:pt idx="65">
                  <c:v>6.7000000000000004E-2</c:v>
                </c:pt>
                <c:pt idx="66">
                  <c:v>6.8000000000000005E-2</c:v>
                </c:pt>
                <c:pt idx="67">
                  <c:v>6.9000000000000006E-2</c:v>
                </c:pt>
                <c:pt idx="68">
                  <c:v>7.0000000000000007E-2</c:v>
                </c:pt>
                <c:pt idx="69">
                  <c:v>7.2999999999999995E-2</c:v>
                </c:pt>
              </c:numCache>
            </c:numRef>
          </c:val>
          <c:smooth val="0"/>
        </c:ser>
        <c:dLbls>
          <c:showLegendKey val="0"/>
          <c:showVal val="0"/>
          <c:showCatName val="0"/>
          <c:showSerName val="0"/>
          <c:showPercent val="0"/>
          <c:showBubbleSize val="0"/>
        </c:dLbls>
        <c:marker val="1"/>
        <c:smooth val="0"/>
        <c:axId val="203662896"/>
        <c:axId val="203662336"/>
      </c:lineChart>
      <c:dateAx>
        <c:axId val="203661216"/>
        <c:scaling>
          <c:orientation val="minMax"/>
        </c:scaling>
        <c:delete val="0"/>
        <c:axPos val="b"/>
        <c:numFmt formatCode="mmm\-yy" sourceLinked="0"/>
        <c:majorTickMark val="out"/>
        <c:minorTickMark val="none"/>
        <c:tickLblPos val="nextTo"/>
        <c:spPr>
          <a:noFill/>
          <a:ln w="9525" cap="flat" cmpd="sng" algn="ctr">
            <a:solidFill>
              <a:schemeClr val="tx1"/>
            </a:solidFill>
            <a:round/>
          </a:ln>
          <a:effectLst/>
        </c:spPr>
        <c:txPr>
          <a:bodyPr rot="-324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661776"/>
        <c:crosses val="autoZero"/>
        <c:auto val="1"/>
        <c:lblOffset val="100"/>
        <c:baseTimeUnit val="months"/>
        <c:majorUnit val="12"/>
        <c:majorTimeUnit val="months"/>
      </c:dateAx>
      <c:valAx>
        <c:axId val="20366177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Months Supply</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661216"/>
        <c:crosses val="autoZero"/>
        <c:crossBetween val="between"/>
      </c:valAx>
      <c:valAx>
        <c:axId val="203662336"/>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 YoY</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662896"/>
        <c:crosses val="max"/>
        <c:crossBetween val="between"/>
      </c:valAx>
      <c:dateAx>
        <c:axId val="203662896"/>
        <c:scaling>
          <c:orientation val="minMax"/>
        </c:scaling>
        <c:delete val="1"/>
        <c:axPos val="b"/>
        <c:numFmt formatCode="yyyy\-mm\-dd" sourceLinked="1"/>
        <c:majorTickMark val="out"/>
        <c:minorTickMark val="none"/>
        <c:tickLblPos val="nextTo"/>
        <c:crossAx val="203662336"/>
        <c:crosses val="autoZero"/>
        <c:auto val="1"/>
        <c:lblOffset val="100"/>
        <c:baseTimeUnit val="months"/>
        <c:majorUnit val="1"/>
        <c:minorUnit val="1"/>
      </c:dateAx>
      <c:spPr>
        <a:noFill/>
        <a:ln>
          <a:noFill/>
        </a:ln>
        <a:effectLst/>
      </c:spPr>
    </c:plotArea>
    <c:legend>
      <c:legendPos val="b"/>
      <c:overlay val="0"/>
      <c:spPr>
        <a:no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21BF3E-BEE9-4572-89C8-CE4572E6F18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F100545-BB37-4885-B395-0012F8022BF8}">
      <dgm:prSet phldrT="[Text]"/>
      <dgm:spPr/>
      <dgm:t>
        <a:bodyPr/>
        <a:lstStyle/>
        <a:p>
          <a:r>
            <a:rPr lang="en-US" dirty="0" smtClean="0"/>
            <a:t>I. </a:t>
          </a:r>
        </a:p>
        <a:p>
          <a:r>
            <a:rPr lang="en-US" dirty="0" smtClean="0"/>
            <a:t>Nov. 8, 2016</a:t>
          </a:r>
          <a:endParaRPr lang="en-US" dirty="0"/>
        </a:p>
      </dgm:t>
    </dgm:pt>
    <dgm:pt modelId="{8ECAD854-D9D1-468E-BC7B-F5A1860BE095}" type="parTrans" cxnId="{AD78818C-9058-4F67-A016-50CD10A9F291}">
      <dgm:prSet/>
      <dgm:spPr/>
      <dgm:t>
        <a:bodyPr/>
        <a:lstStyle/>
        <a:p>
          <a:endParaRPr lang="en-US"/>
        </a:p>
      </dgm:t>
    </dgm:pt>
    <dgm:pt modelId="{0F4D8941-E94D-485D-A714-B4EC75A3CFDD}" type="sibTrans" cxnId="{AD78818C-9058-4F67-A016-50CD10A9F291}">
      <dgm:prSet/>
      <dgm:spPr/>
      <dgm:t>
        <a:bodyPr/>
        <a:lstStyle/>
        <a:p>
          <a:endParaRPr lang="en-US"/>
        </a:p>
      </dgm:t>
    </dgm:pt>
    <dgm:pt modelId="{3A9F88D1-95BC-4129-BD46-01D08B077F98}">
      <dgm:prSet phldrT="[Text]"/>
      <dgm:spPr/>
      <dgm:t>
        <a:bodyPr/>
        <a:lstStyle/>
        <a:p>
          <a:r>
            <a:rPr lang="en-US" dirty="0" smtClean="0"/>
            <a:t>Trump Elected</a:t>
          </a:r>
          <a:endParaRPr lang="en-US" dirty="0"/>
        </a:p>
      </dgm:t>
    </dgm:pt>
    <dgm:pt modelId="{E8CE6199-1B7E-4829-8C7D-0D249FCB5EDF}" type="parTrans" cxnId="{24D9CC72-8B87-489E-9A3A-90EB9942A33A}">
      <dgm:prSet/>
      <dgm:spPr/>
      <dgm:t>
        <a:bodyPr/>
        <a:lstStyle/>
        <a:p>
          <a:endParaRPr lang="en-US"/>
        </a:p>
      </dgm:t>
    </dgm:pt>
    <dgm:pt modelId="{A20F0EE5-64B2-4A25-8E0F-152B0DF4B7BD}" type="sibTrans" cxnId="{24D9CC72-8B87-489E-9A3A-90EB9942A33A}">
      <dgm:prSet/>
      <dgm:spPr/>
      <dgm:t>
        <a:bodyPr/>
        <a:lstStyle/>
        <a:p>
          <a:endParaRPr lang="en-US"/>
        </a:p>
      </dgm:t>
    </dgm:pt>
    <dgm:pt modelId="{D3058C6F-D585-4BDF-8DCB-5F942ECEC061}">
      <dgm:prSet phldrT="[Text]"/>
      <dgm:spPr/>
      <dgm:t>
        <a:bodyPr/>
        <a:lstStyle/>
        <a:p>
          <a:r>
            <a:rPr lang="en-US" dirty="0" smtClean="0"/>
            <a:t>II. </a:t>
          </a:r>
        </a:p>
        <a:p>
          <a:r>
            <a:rPr lang="en-US" dirty="0" smtClean="0"/>
            <a:t>Mar. 12, 2017</a:t>
          </a:r>
          <a:endParaRPr lang="en-US" dirty="0"/>
        </a:p>
      </dgm:t>
    </dgm:pt>
    <dgm:pt modelId="{13DB9CCD-FDE8-4522-8753-1C3EDE0EBE1D}" type="parTrans" cxnId="{4A924CCF-C200-43E0-B45D-21F80D05D563}">
      <dgm:prSet/>
      <dgm:spPr/>
      <dgm:t>
        <a:bodyPr/>
        <a:lstStyle/>
        <a:p>
          <a:endParaRPr lang="en-US"/>
        </a:p>
      </dgm:t>
    </dgm:pt>
    <dgm:pt modelId="{33CDD009-CF8F-4965-9793-3D7E867B66E9}" type="sibTrans" cxnId="{4A924CCF-C200-43E0-B45D-21F80D05D563}">
      <dgm:prSet/>
      <dgm:spPr/>
      <dgm:t>
        <a:bodyPr/>
        <a:lstStyle/>
        <a:p>
          <a:endParaRPr lang="en-US"/>
        </a:p>
      </dgm:t>
    </dgm:pt>
    <dgm:pt modelId="{BA851E72-5CB4-4345-A79E-C76AC15E9EF0}">
      <dgm:prSet phldrT="[Text]"/>
      <dgm:spPr/>
      <dgm:t>
        <a:bodyPr/>
        <a:lstStyle/>
        <a:p>
          <a:r>
            <a:rPr lang="en-US" dirty="0" smtClean="0"/>
            <a:t>CBO releases analysis on AHCA bill projecting 52 million would be left uninsured</a:t>
          </a:r>
          <a:endParaRPr lang="en-US" dirty="0"/>
        </a:p>
      </dgm:t>
    </dgm:pt>
    <dgm:pt modelId="{EE8E83A3-B773-46DC-8CC1-2DC3A5EA7E29}" type="parTrans" cxnId="{AC1FC34F-260B-4AA4-81A7-5B854E1D642F}">
      <dgm:prSet/>
      <dgm:spPr/>
      <dgm:t>
        <a:bodyPr/>
        <a:lstStyle/>
        <a:p>
          <a:endParaRPr lang="en-US"/>
        </a:p>
      </dgm:t>
    </dgm:pt>
    <dgm:pt modelId="{B3DDD1A6-D1CA-4E1D-BEB7-F0D200F4DF37}" type="sibTrans" cxnId="{AC1FC34F-260B-4AA4-81A7-5B854E1D642F}">
      <dgm:prSet/>
      <dgm:spPr/>
      <dgm:t>
        <a:bodyPr/>
        <a:lstStyle/>
        <a:p>
          <a:endParaRPr lang="en-US"/>
        </a:p>
      </dgm:t>
    </dgm:pt>
    <dgm:pt modelId="{BDFC7DF2-597D-4992-B120-4C2D1232CF46}">
      <dgm:prSet phldrT="[Text]"/>
      <dgm:spPr/>
      <dgm:t>
        <a:bodyPr/>
        <a:lstStyle/>
        <a:p>
          <a:r>
            <a:rPr lang="en-US" dirty="0" smtClean="0"/>
            <a:t>III. </a:t>
          </a:r>
        </a:p>
        <a:p>
          <a:r>
            <a:rPr lang="en-US" dirty="0" smtClean="0"/>
            <a:t>Mar. 21, 2017</a:t>
          </a:r>
          <a:endParaRPr lang="en-US" dirty="0"/>
        </a:p>
      </dgm:t>
    </dgm:pt>
    <dgm:pt modelId="{436D98A0-457C-4268-A7B2-C2243BD42359}" type="parTrans" cxnId="{301177B9-FACC-4B81-8574-D8FA9890ED88}">
      <dgm:prSet/>
      <dgm:spPr/>
      <dgm:t>
        <a:bodyPr/>
        <a:lstStyle/>
        <a:p>
          <a:endParaRPr lang="en-US"/>
        </a:p>
      </dgm:t>
    </dgm:pt>
    <dgm:pt modelId="{476F3873-C967-4B93-9D3F-17776B4B741A}" type="sibTrans" cxnId="{301177B9-FACC-4B81-8574-D8FA9890ED88}">
      <dgm:prSet/>
      <dgm:spPr/>
      <dgm:t>
        <a:bodyPr/>
        <a:lstStyle/>
        <a:p>
          <a:endParaRPr lang="en-US"/>
        </a:p>
      </dgm:t>
    </dgm:pt>
    <dgm:pt modelId="{6A27A94A-098A-46BC-A1FB-4939F7492772}">
      <dgm:prSet phldrT="[Text]"/>
      <dgm:spPr/>
      <dgm:t>
        <a:bodyPr/>
        <a:lstStyle/>
        <a:p>
          <a:r>
            <a:rPr lang="en-US" dirty="0" smtClean="0"/>
            <a:t>AHCA bill pulled from floor due to imminent failure</a:t>
          </a:r>
          <a:endParaRPr lang="en-US" dirty="0"/>
        </a:p>
      </dgm:t>
    </dgm:pt>
    <dgm:pt modelId="{7E17A9D3-1094-40C8-8D12-608C2434EBED}" type="parTrans" cxnId="{0298BC5A-ECD2-49F6-A19C-EE299DE1B7C8}">
      <dgm:prSet/>
      <dgm:spPr/>
      <dgm:t>
        <a:bodyPr/>
        <a:lstStyle/>
        <a:p>
          <a:endParaRPr lang="en-US"/>
        </a:p>
      </dgm:t>
    </dgm:pt>
    <dgm:pt modelId="{6FE4B2F6-AC11-4C5C-A06E-A3680D1E4C64}" type="sibTrans" cxnId="{0298BC5A-ECD2-49F6-A19C-EE299DE1B7C8}">
      <dgm:prSet/>
      <dgm:spPr/>
      <dgm:t>
        <a:bodyPr/>
        <a:lstStyle/>
        <a:p>
          <a:endParaRPr lang="en-US"/>
        </a:p>
      </dgm:t>
    </dgm:pt>
    <dgm:pt modelId="{6B564121-AAE1-492B-BD8E-A7140323447E}" type="pres">
      <dgm:prSet presAssocID="{F021BF3E-BEE9-4572-89C8-CE4572E6F18B}" presName="theList" presStyleCnt="0">
        <dgm:presLayoutVars>
          <dgm:dir/>
          <dgm:animLvl val="lvl"/>
          <dgm:resizeHandles val="exact"/>
        </dgm:presLayoutVars>
      </dgm:prSet>
      <dgm:spPr/>
      <dgm:t>
        <a:bodyPr/>
        <a:lstStyle/>
        <a:p>
          <a:endParaRPr lang="en-US"/>
        </a:p>
      </dgm:t>
    </dgm:pt>
    <dgm:pt modelId="{CE60DC21-6288-4130-A7EC-669E34358FD8}" type="pres">
      <dgm:prSet presAssocID="{AF100545-BB37-4885-B395-0012F8022BF8}" presName="compNode" presStyleCnt="0"/>
      <dgm:spPr/>
    </dgm:pt>
    <dgm:pt modelId="{9C58D33B-12BD-4BBE-8B2A-4A5B0E20BC00}" type="pres">
      <dgm:prSet presAssocID="{AF100545-BB37-4885-B395-0012F8022BF8}" presName="noGeometry" presStyleCnt="0"/>
      <dgm:spPr/>
    </dgm:pt>
    <dgm:pt modelId="{BD012B4D-150B-44D5-8754-2D9F06ABC4D9}" type="pres">
      <dgm:prSet presAssocID="{AF100545-BB37-4885-B395-0012F8022BF8}" presName="childTextVisible" presStyleLbl="bgAccFollowNode1" presStyleIdx="0" presStyleCnt="3" custScaleX="83117" custScaleY="95086">
        <dgm:presLayoutVars>
          <dgm:bulletEnabled val="1"/>
        </dgm:presLayoutVars>
      </dgm:prSet>
      <dgm:spPr/>
      <dgm:t>
        <a:bodyPr/>
        <a:lstStyle/>
        <a:p>
          <a:endParaRPr lang="en-US"/>
        </a:p>
      </dgm:t>
    </dgm:pt>
    <dgm:pt modelId="{E672EF1A-6A8C-4804-92A1-0071C54B5C06}" type="pres">
      <dgm:prSet presAssocID="{AF100545-BB37-4885-B395-0012F8022BF8}" presName="childTextHidden" presStyleLbl="bgAccFollowNode1" presStyleIdx="0" presStyleCnt="3"/>
      <dgm:spPr/>
      <dgm:t>
        <a:bodyPr/>
        <a:lstStyle/>
        <a:p>
          <a:endParaRPr lang="en-US"/>
        </a:p>
      </dgm:t>
    </dgm:pt>
    <dgm:pt modelId="{EC52407D-667A-49BB-991F-CD950AE22CB3}" type="pres">
      <dgm:prSet presAssocID="{AF100545-BB37-4885-B395-0012F8022BF8}" presName="parentText" presStyleLbl="node1" presStyleIdx="0" presStyleCnt="3">
        <dgm:presLayoutVars>
          <dgm:chMax val="1"/>
          <dgm:bulletEnabled val="1"/>
        </dgm:presLayoutVars>
      </dgm:prSet>
      <dgm:spPr/>
      <dgm:t>
        <a:bodyPr/>
        <a:lstStyle/>
        <a:p>
          <a:endParaRPr lang="en-US"/>
        </a:p>
      </dgm:t>
    </dgm:pt>
    <dgm:pt modelId="{98021950-731E-4378-87E5-0E700D333292}" type="pres">
      <dgm:prSet presAssocID="{AF100545-BB37-4885-B395-0012F8022BF8}" presName="aSpace" presStyleCnt="0"/>
      <dgm:spPr/>
    </dgm:pt>
    <dgm:pt modelId="{441DC234-5EBE-4B5C-A440-19174DF5F326}" type="pres">
      <dgm:prSet presAssocID="{D3058C6F-D585-4BDF-8DCB-5F942ECEC061}" presName="compNode" presStyleCnt="0"/>
      <dgm:spPr/>
    </dgm:pt>
    <dgm:pt modelId="{C644B8E9-51CA-4E87-A614-81F44AA23BF2}" type="pres">
      <dgm:prSet presAssocID="{D3058C6F-D585-4BDF-8DCB-5F942ECEC061}" presName="noGeometry" presStyleCnt="0"/>
      <dgm:spPr/>
    </dgm:pt>
    <dgm:pt modelId="{3282B3B9-5F91-441D-A74B-601DD8943A8C}" type="pres">
      <dgm:prSet presAssocID="{D3058C6F-D585-4BDF-8DCB-5F942ECEC061}" presName="childTextVisible" presStyleLbl="bgAccFollowNode1" presStyleIdx="1" presStyleCnt="3" custScaleX="83117" custScaleY="95086">
        <dgm:presLayoutVars>
          <dgm:bulletEnabled val="1"/>
        </dgm:presLayoutVars>
      </dgm:prSet>
      <dgm:spPr/>
      <dgm:t>
        <a:bodyPr/>
        <a:lstStyle/>
        <a:p>
          <a:endParaRPr lang="en-US"/>
        </a:p>
      </dgm:t>
    </dgm:pt>
    <dgm:pt modelId="{1228CE1E-8077-479C-8489-6C61072E47E7}" type="pres">
      <dgm:prSet presAssocID="{D3058C6F-D585-4BDF-8DCB-5F942ECEC061}" presName="childTextHidden" presStyleLbl="bgAccFollowNode1" presStyleIdx="1" presStyleCnt="3"/>
      <dgm:spPr/>
      <dgm:t>
        <a:bodyPr/>
        <a:lstStyle/>
        <a:p>
          <a:endParaRPr lang="en-US"/>
        </a:p>
      </dgm:t>
    </dgm:pt>
    <dgm:pt modelId="{6F122694-7345-4FC2-B042-7B20D9FD07BC}" type="pres">
      <dgm:prSet presAssocID="{D3058C6F-D585-4BDF-8DCB-5F942ECEC061}" presName="parentText" presStyleLbl="node1" presStyleIdx="1" presStyleCnt="3">
        <dgm:presLayoutVars>
          <dgm:chMax val="1"/>
          <dgm:bulletEnabled val="1"/>
        </dgm:presLayoutVars>
      </dgm:prSet>
      <dgm:spPr/>
      <dgm:t>
        <a:bodyPr/>
        <a:lstStyle/>
        <a:p>
          <a:endParaRPr lang="en-US"/>
        </a:p>
      </dgm:t>
    </dgm:pt>
    <dgm:pt modelId="{491F2666-1E74-4301-8287-BB1C4DFDD0AC}" type="pres">
      <dgm:prSet presAssocID="{D3058C6F-D585-4BDF-8DCB-5F942ECEC061}" presName="aSpace" presStyleCnt="0"/>
      <dgm:spPr/>
    </dgm:pt>
    <dgm:pt modelId="{84753129-1715-45F6-B8AD-D374C3BE4A4E}" type="pres">
      <dgm:prSet presAssocID="{BDFC7DF2-597D-4992-B120-4C2D1232CF46}" presName="compNode" presStyleCnt="0"/>
      <dgm:spPr/>
    </dgm:pt>
    <dgm:pt modelId="{10D0100F-9DA4-4686-B546-58F23AF74039}" type="pres">
      <dgm:prSet presAssocID="{BDFC7DF2-597D-4992-B120-4C2D1232CF46}" presName="noGeometry" presStyleCnt="0"/>
      <dgm:spPr/>
    </dgm:pt>
    <dgm:pt modelId="{49DE04B0-0B37-4EA8-985B-6949E8E77B5E}" type="pres">
      <dgm:prSet presAssocID="{BDFC7DF2-597D-4992-B120-4C2D1232CF46}" presName="childTextVisible" presStyleLbl="bgAccFollowNode1" presStyleIdx="2" presStyleCnt="3" custScaleX="83117" custScaleY="95086">
        <dgm:presLayoutVars>
          <dgm:bulletEnabled val="1"/>
        </dgm:presLayoutVars>
      </dgm:prSet>
      <dgm:spPr/>
      <dgm:t>
        <a:bodyPr/>
        <a:lstStyle/>
        <a:p>
          <a:endParaRPr lang="en-US"/>
        </a:p>
      </dgm:t>
    </dgm:pt>
    <dgm:pt modelId="{61499036-DB91-4855-A1F0-A6F84D2C0F08}" type="pres">
      <dgm:prSet presAssocID="{BDFC7DF2-597D-4992-B120-4C2D1232CF46}" presName="childTextHidden" presStyleLbl="bgAccFollowNode1" presStyleIdx="2" presStyleCnt="3"/>
      <dgm:spPr/>
      <dgm:t>
        <a:bodyPr/>
        <a:lstStyle/>
        <a:p>
          <a:endParaRPr lang="en-US"/>
        </a:p>
      </dgm:t>
    </dgm:pt>
    <dgm:pt modelId="{F887E3BE-09C4-4821-883A-5263704874A1}" type="pres">
      <dgm:prSet presAssocID="{BDFC7DF2-597D-4992-B120-4C2D1232CF46}" presName="parentText" presStyleLbl="node1" presStyleIdx="2" presStyleCnt="3">
        <dgm:presLayoutVars>
          <dgm:chMax val="1"/>
          <dgm:bulletEnabled val="1"/>
        </dgm:presLayoutVars>
      </dgm:prSet>
      <dgm:spPr/>
      <dgm:t>
        <a:bodyPr/>
        <a:lstStyle/>
        <a:p>
          <a:endParaRPr lang="en-US"/>
        </a:p>
      </dgm:t>
    </dgm:pt>
  </dgm:ptLst>
  <dgm:cxnLst>
    <dgm:cxn modelId="{4F121888-498C-4046-9A54-956AAF06685A}" type="presOf" srcId="{6A27A94A-098A-46BC-A1FB-4939F7492772}" destId="{49DE04B0-0B37-4EA8-985B-6949E8E77B5E}" srcOrd="0" destOrd="0" presId="urn:microsoft.com/office/officeart/2005/8/layout/hProcess6"/>
    <dgm:cxn modelId="{4A924CCF-C200-43E0-B45D-21F80D05D563}" srcId="{F021BF3E-BEE9-4572-89C8-CE4572E6F18B}" destId="{D3058C6F-D585-4BDF-8DCB-5F942ECEC061}" srcOrd="1" destOrd="0" parTransId="{13DB9CCD-FDE8-4522-8753-1C3EDE0EBE1D}" sibTransId="{33CDD009-CF8F-4965-9793-3D7E867B66E9}"/>
    <dgm:cxn modelId="{0298BC5A-ECD2-49F6-A19C-EE299DE1B7C8}" srcId="{BDFC7DF2-597D-4992-B120-4C2D1232CF46}" destId="{6A27A94A-098A-46BC-A1FB-4939F7492772}" srcOrd="0" destOrd="0" parTransId="{7E17A9D3-1094-40C8-8D12-608C2434EBED}" sibTransId="{6FE4B2F6-AC11-4C5C-A06E-A3680D1E4C64}"/>
    <dgm:cxn modelId="{AD78818C-9058-4F67-A016-50CD10A9F291}" srcId="{F021BF3E-BEE9-4572-89C8-CE4572E6F18B}" destId="{AF100545-BB37-4885-B395-0012F8022BF8}" srcOrd="0" destOrd="0" parTransId="{8ECAD854-D9D1-468E-BC7B-F5A1860BE095}" sibTransId="{0F4D8941-E94D-485D-A714-B4EC75A3CFDD}"/>
    <dgm:cxn modelId="{B5E51D01-85B2-47F2-B793-09EE5D702DFC}" type="presOf" srcId="{AF100545-BB37-4885-B395-0012F8022BF8}" destId="{EC52407D-667A-49BB-991F-CD950AE22CB3}" srcOrd="0" destOrd="0" presId="urn:microsoft.com/office/officeart/2005/8/layout/hProcess6"/>
    <dgm:cxn modelId="{09109BCC-78B2-4AAA-B483-E3FB60A626D1}" type="presOf" srcId="{6A27A94A-098A-46BC-A1FB-4939F7492772}" destId="{61499036-DB91-4855-A1F0-A6F84D2C0F08}" srcOrd="1" destOrd="0" presId="urn:microsoft.com/office/officeart/2005/8/layout/hProcess6"/>
    <dgm:cxn modelId="{85F152EF-9C48-4187-BB41-E60423FE9C6A}" type="presOf" srcId="{BA851E72-5CB4-4345-A79E-C76AC15E9EF0}" destId="{3282B3B9-5F91-441D-A74B-601DD8943A8C}" srcOrd="0" destOrd="0" presId="urn:microsoft.com/office/officeart/2005/8/layout/hProcess6"/>
    <dgm:cxn modelId="{301177B9-FACC-4B81-8574-D8FA9890ED88}" srcId="{F021BF3E-BEE9-4572-89C8-CE4572E6F18B}" destId="{BDFC7DF2-597D-4992-B120-4C2D1232CF46}" srcOrd="2" destOrd="0" parTransId="{436D98A0-457C-4268-A7B2-C2243BD42359}" sibTransId="{476F3873-C967-4B93-9D3F-17776B4B741A}"/>
    <dgm:cxn modelId="{CEF43F30-DC19-41DB-9129-E4864F071052}" type="presOf" srcId="{F021BF3E-BEE9-4572-89C8-CE4572E6F18B}" destId="{6B564121-AAE1-492B-BD8E-A7140323447E}" srcOrd="0" destOrd="0" presId="urn:microsoft.com/office/officeart/2005/8/layout/hProcess6"/>
    <dgm:cxn modelId="{AC1FC34F-260B-4AA4-81A7-5B854E1D642F}" srcId="{D3058C6F-D585-4BDF-8DCB-5F942ECEC061}" destId="{BA851E72-5CB4-4345-A79E-C76AC15E9EF0}" srcOrd="0" destOrd="0" parTransId="{EE8E83A3-B773-46DC-8CC1-2DC3A5EA7E29}" sibTransId="{B3DDD1A6-D1CA-4E1D-BEB7-F0D200F4DF37}"/>
    <dgm:cxn modelId="{24D9CC72-8B87-489E-9A3A-90EB9942A33A}" srcId="{AF100545-BB37-4885-B395-0012F8022BF8}" destId="{3A9F88D1-95BC-4129-BD46-01D08B077F98}" srcOrd="0" destOrd="0" parTransId="{E8CE6199-1B7E-4829-8C7D-0D249FCB5EDF}" sibTransId="{A20F0EE5-64B2-4A25-8E0F-152B0DF4B7BD}"/>
    <dgm:cxn modelId="{1120373E-80E7-489C-BD71-73303BDCE417}" type="presOf" srcId="{BDFC7DF2-597D-4992-B120-4C2D1232CF46}" destId="{F887E3BE-09C4-4821-883A-5263704874A1}" srcOrd="0" destOrd="0" presId="urn:microsoft.com/office/officeart/2005/8/layout/hProcess6"/>
    <dgm:cxn modelId="{D6AE63AA-2721-476D-908C-936B43C769EC}" type="presOf" srcId="{3A9F88D1-95BC-4129-BD46-01D08B077F98}" destId="{E672EF1A-6A8C-4804-92A1-0071C54B5C06}" srcOrd="1" destOrd="0" presId="urn:microsoft.com/office/officeart/2005/8/layout/hProcess6"/>
    <dgm:cxn modelId="{2555E6C0-F4C9-4D85-B987-09E9DE58E715}" type="presOf" srcId="{BA851E72-5CB4-4345-A79E-C76AC15E9EF0}" destId="{1228CE1E-8077-479C-8489-6C61072E47E7}" srcOrd="1" destOrd="0" presId="urn:microsoft.com/office/officeart/2005/8/layout/hProcess6"/>
    <dgm:cxn modelId="{DC465F72-6D3E-4E40-8C2D-6A6D2B0815A9}" type="presOf" srcId="{3A9F88D1-95BC-4129-BD46-01D08B077F98}" destId="{BD012B4D-150B-44D5-8754-2D9F06ABC4D9}" srcOrd="0" destOrd="0" presId="urn:microsoft.com/office/officeart/2005/8/layout/hProcess6"/>
    <dgm:cxn modelId="{C2F297EA-B7FC-4A55-8A53-692757D1E159}" type="presOf" srcId="{D3058C6F-D585-4BDF-8DCB-5F942ECEC061}" destId="{6F122694-7345-4FC2-B042-7B20D9FD07BC}" srcOrd="0" destOrd="0" presId="urn:microsoft.com/office/officeart/2005/8/layout/hProcess6"/>
    <dgm:cxn modelId="{5A8367CE-247E-4F14-A01A-43F73D2CB242}" type="presParOf" srcId="{6B564121-AAE1-492B-BD8E-A7140323447E}" destId="{CE60DC21-6288-4130-A7EC-669E34358FD8}" srcOrd="0" destOrd="0" presId="urn:microsoft.com/office/officeart/2005/8/layout/hProcess6"/>
    <dgm:cxn modelId="{4D900FF6-BE66-43F8-B131-BA17CC7C97FB}" type="presParOf" srcId="{CE60DC21-6288-4130-A7EC-669E34358FD8}" destId="{9C58D33B-12BD-4BBE-8B2A-4A5B0E20BC00}" srcOrd="0" destOrd="0" presId="urn:microsoft.com/office/officeart/2005/8/layout/hProcess6"/>
    <dgm:cxn modelId="{17BB594C-C441-489C-8455-12241A19C9D9}" type="presParOf" srcId="{CE60DC21-6288-4130-A7EC-669E34358FD8}" destId="{BD012B4D-150B-44D5-8754-2D9F06ABC4D9}" srcOrd="1" destOrd="0" presId="urn:microsoft.com/office/officeart/2005/8/layout/hProcess6"/>
    <dgm:cxn modelId="{938E2E29-CB3C-4C57-B9E6-9105979F9239}" type="presParOf" srcId="{CE60DC21-6288-4130-A7EC-669E34358FD8}" destId="{E672EF1A-6A8C-4804-92A1-0071C54B5C06}" srcOrd="2" destOrd="0" presId="urn:microsoft.com/office/officeart/2005/8/layout/hProcess6"/>
    <dgm:cxn modelId="{45223DAE-C16C-448A-83EB-35448C68DD7F}" type="presParOf" srcId="{CE60DC21-6288-4130-A7EC-669E34358FD8}" destId="{EC52407D-667A-49BB-991F-CD950AE22CB3}" srcOrd="3" destOrd="0" presId="urn:microsoft.com/office/officeart/2005/8/layout/hProcess6"/>
    <dgm:cxn modelId="{D357BEEA-D1B0-4535-A104-0BA3FFD351AF}" type="presParOf" srcId="{6B564121-AAE1-492B-BD8E-A7140323447E}" destId="{98021950-731E-4378-87E5-0E700D333292}" srcOrd="1" destOrd="0" presId="urn:microsoft.com/office/officeart/2005/8/layout/hProcess6"/>
    <dgm:cxn modelId="{2720479E-CAE0-4A8C-BEA7-EFB62BC29C14}" type="presParOf" srcId="{6B564121-AAE1-492B-BD8E-A7140323447E}" destId="{441DC234-5EBE-4B5C-A440-19174DF5F326}" srcOrd="2" destOrd="0" presId="urn:microsoft.com/office/officeart/2005/8/layout/hProcess6"/>
    <dgm:cxn modelId="{1C7EFDA8-A3D2-4DA8-A384-8F7B3C5C332E}" type="presParOf" srcId="{441DC234-5EBE-4B5C-A440-19174DF5F326}" destId="{C644B8E9-51CA-4E87-A614-81F44AA23BF2}" srcOrd="0" destOrd="0" presId="urn:microsoft.com/office/officeart/2005/8/layout/hProcess6"/>
    <dgm:cxn modelId="{ADEE39C6-4935-4DA3-B99F-F19E79573D10}" type="presParOf" srcId="{441DC234-5EBE-4B5C-A440-19174DF5F326}" destId="{3282B3B9-5F91-441D-A74B-601DD8943A8C}" srcOrd="1" destOrd="0" presId="urn:microsoft.com/office/officeart/2005/8/layout/hProcess6"/>
    <dgm:cxn modelId="{2C333D27-A8D3-4FD3-86D3-5971B3F14BC8}" type="presParOf" srcId="{441DC234-5EBE-4B5C-A440-19174DF5F326}" destId="{1228CE1E-8077-479C-8489-6C61072E47E7}" srcOrd="2" destOrd="0" presId="urn:microsoft.com/office/officeart/2005/8/layout/hProcess6"/>
    <dgm:cxn modelId="{0C07EBCA-5966-40E6-981C-27CA618D4C65}" type="presParOf" srcId="{441DC234-5EBE-4B5C-A440-19174DF5F326}" destId="{6F122694-7345-4FC2-B042-7B20D9FD07BC}" srcOrd="3" destOrd="0" presId="urn:microsoft.com/office/officeart/2005/8/layout/hProcess6"/>
    <dgm:cxn modelId="{5E559D85-FD70-4788-8AE1-AAC1402D82DD}" type="presParOf" srcId="{6B564121-AAE1-492B-BD8E-A7140323447E}" destId="{491F2666-1E74-4301-8287-BB1C4DFDD0AC}" srcOrd="3" destOrd="0" presId="urn:microsoft.com/office/officeart/2005/8/layout/hProcess6"/>
    <dgm:cxn modelId="{0D3233D9-5DEB-4233-977D-DC583A7A4F11}" type="presParOf" srcId="{6B564121-AAE1-492B-BD8E-A7140323447E}" destId="{84753129-1715-45F6-B8AD-D374C3BE4A4E}" srcOrd="4" destOrd="0" presId="urn:microsoft.com/office/officeart/2005/8/layout/hProcess6"/>
    <dgm:cxn modelId="{7D050765-1DE3-4A6A-9E1C-CBCDBC208B12}" type="presParOf" srcId="{84753129-1715-45F6-B8AD-D374C3BE4A4E}" destId="{10D0100F-9DA4-4686-B546-58F23AF74039}" srcOrd="0" destOrd="0" presId="urn:microsoft.com/office/officeart/2005/8/layout/hProcess6"/>
    <dgm:cxn modelId="{33AE2876-4A69-47F2-808D-63725BAE499B}" type="presParOf" srcId="{84753129-1715-45F6-B8AD-D374C3BE4A4E}" destId="{49DE04B0-0B37-4EA8-985B-6949E8E77B5E}" srcOrd="1" destOrd="0" presId="urn:microsoft.com/office/officeart/2005/8/layout/hProcess6"/>
    <dgm:cxn modelId="{C0EBAF49-F109-4EBB-B694-6774AC9A8207}" type="presParOf" srcId="{84753129-1715-45F6-B8AD-D374C3BE4A4E}" destId="{61499036-DB91-4855-A1F0-A6F84D2C0F08}" srcOrd="2" destOrd="0" presId="urn:microsoft.com/office/officeart/2005/8/layout/hProcess6"/>
    <dgm:cxn modelId="{22627A8E-D1D6-49BE-8126-8FC7195705E6}" type="presParOf" srcId="{84753129-1715-45F6-B8AD-D374C3BE4A4E}" destId="{F887E3BE-09C4-4821-883A-5263704874A1}" srcOrd="3" destOrd="0" presId="urn:microsoft.com/office/officeart/2005/8/layout/hProcess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21BF3E-BEE9-4572-89C8-CE4572E6F18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D3058C6F-D585-4BDF-8DCB-5F942ECEC061}">
      <dgm:prSet phldrT="[Text]"/>
      <dgm:spPr/>
      <dgm:t>
        <a:bodyPr/>
        <a:lstStyle/>
        <a:p>
          <a:r>
            <a:rPr lang="en-US" dirty="0" smtClean="0"/>
            <a:t>IV.</a:t>
          </a:r>
        </a:p>
        <a:p>
          <a:r>
            <a:rPr lang="en-US" dirty="0" smtClean="0"/>
            <a:t>May 4, 2017</a:t>
          </a:r>
          <a:endParaRPr lang="en-US" dirty="0"/>
        </a:p>
      </dgm:t>
    </dgm:pt>
    <dgm:pt modelId="{13DB9CCD-FDE8-4522-8753-1C3EDE0EBE1D}" type="parTrans" cxnId="{4A924CCF-C200-43E0-B45D-21F80D05D563}">
      <dgm:prSet/>
      <dgm:spPr/>
      <dgm:t>
        <a:bodyPr/>
        <a:lstStyle/>
        <a:p>
          <a:endParaRPr lang="en-US"/>
        </a:p>
      </dgm:t>
    </dgm:pt>
    <dgm:pt modelId="{33CDD009-CF8F-4965-9793-3D7E867B66E9}" type="sibTrans" cxnId="{4A924CCF-C200-43E0-B45D-21F80D05D563}">
      <dgm:prSet/>
      <dgm:spPr/>
      <dgm:t>
        <a:bodyPr/>
        <a:lstStyle/>
        <a:p>
          <a:endParaRPr lang="en-US"/>
        </a:p>
      </dgm:t>
    </dgm:pt>
    <dgm:pt modelId="{BA851E72-5CB4-4345-A79E-C76AC15E9EF0}">
      <dgm:prSet phldrT="[Text]"/>
      <dgm:spPr/>
      <dgm:t>
        <a:bodyPr/>
        <a:lstStyle/>
        <a:p>
          <a:r>
            <a:rPr lang="en-US" dirty="0" smtClean="0"/>
            <a:t>Revised AHCA bill is passed by the House</a:t>
          </a:r>
          <a:endParaRPr lang="en-US" dirty="0"/>
        </a:p>
      </dgm:t>
    </dgm:pt>
    <dgm:pt modelId="{EE8E83A3-B773-46DC-8CC1-2DC3A5EA7E29}" type="parTrans" cxnId="{AC1FC34F-260B-4AA4-81A7-5B854E1D642F}">
      <dgm:prSet/>
      <dgm:spPr/>
      <dgm:t>
        <a:bodyPr/>
        <a:lstStyle/>
        <a:p>
          <a:endParaRPr lang="en-US"/>
        </a:p>
      </dgm:t>
    </dgm:pt>
    <dgm:pt modelId="{B3DDD1A6-D1CA-4E1D-BEB7-F0D200F4DF37}" type="sibTrans" cxnId="{AC1FC34F-260B-4AA4-81A7-5B854E1D642F}">
      <dgm:prSet/>
      <dgm:spPr/>
      <dgm:t>
        <a:bodyPr/>
        <a:lstStyle/>
        <a:p>
          <a:endParaRPr lang="en-US"/>
        </a:p>
      </dgm:t>
    </dgm:pt>
    <dgm:pt modelId="{BDFC7DF2-597D-4992-B120-4C2D1232CF46}">
      <dgm:prSet phldrT="[Text]"/>
      <dgm:spPr/>
      <dgm:t>
        <a:bodyPr/>
        <a:lstStyle/>
        <a:p>
          <a:r>
            <a:rPr lang="en-US" dirty="0" smtClean="0"/>
            <a:t>V.</a:t>
          </a:r>
        </a:p>
        <a:p>
          <a:r>
            <a:rPr lang="en-US" dirty="0" smtClean="0"/>
            <a:t>Jul. 27, 2017</a:t>
          </a:r>
          <a:endParaRPr lang="en-US" dirty="0"/>
        </a:p>
      </dgm:t>
    </dgm:pt>
    <dgm:pt modelId="{436D98A0-457C-4268-A7B2-C2243BD42359}" type="parTrans" cxnId="{301177B9-FACC-4B81-8574-D8FA9890ED88}">
      <dgm:prSet/>
      <dgm:spPr/>
      <dgm:t>
        <a:bodyPr/>
        <a:lstStyle/>
        <a:p>
          <a:endParaRPr lang="en-US"/>
        </a:p>
      </dgm:t>
    </dgm:pt>
    <dgm:pt modelId="{476F3873-C967-4B93-9D3F-17776B4B741A}" type="sibTrans" cxnId="{301177B9-FACC-4B81-8574-D8FA9890ED88}">
      <dgm:prSet/>
      <dgm:spPr/>
      <dgm:t>
        <a:bodyPr/>
        <a:lstStyle/>
        <a:p>
          <a:endParaRPr lang="en-US"/>
        </a:p>
      </dgm:t>
    </dgm:pt>
    <dgm:pt modelId="{6A27A94A-098A-46BC-A1FB-4939F7492772}">
      <dgm:prSet phldrT="[Text]"/>
      <dgm:spPr/>
      <dgm:t>
        <a:bodyPr/>
        <a:lstStyle/>
        <a:p>
          <a:r>
            <a:rPr lang="en-US" dirty="0" smtClean="0"/>
            <a:t>HCFA (“Skinny Repeal”) is narrowly defeated in Senate</a:t>
          </a:r>
          <a:endParaRPr lang="en-US" dirty="0"/>
        </a:p>
      </dgm:t>
    </dgm:pt>
    <dgm:pt modelId="{7E17A9D3-1094-40C8-8D12-608C2434EBED}" type="parTrans" cxnId="{0298BC5A-ECD2-49F6-A19C-EE299DE1B7C8}">
      <dgm:prSet/>
      <dgm:spPr/>
      <dgm:t>
        <a:bodyPr/>
        <a:lstStyle/>
        <a:p>
          <a:endParaRPr lang="en-US"/>
        </a:p>
      </dgm:t>
    </dgm:pt>
    <dgm:pt modelId="{6FE4B2F6-AC11-4C5C-A06E-A3680D1E4C64}" type="sibTrans" cxnId="{0298BC5A-ECD2-49F6-A19C-EE299DE1B7C8}">
      <dgm:prSet/>
      <dgm:spPr/>
      <dgm:t>
        <a:bodyPr/>
        <a:lstStyle/>
        <a:p>
          <a:endParaRPr lang="en-US"/>
        </a:p>
      </dgm:t>
    </dgm:pt>
    <dgm:pt modelId="{6B564121-AAE1-492B-BD8E-A7140323447E}" type="pres">
      <dgm:prSet presAssocID="{F021BF3E-BEE9-4572-89C8-CE4572E6F18B}" presName="theList" presStyleCnt="0">
        <dgm:presLayoutVars>
          <dgm:dir/>
          <dgm:animLvl val="lvl"/>
          <dgm:resizeHandles val="exact"/>
        </dgm:presLayoutVars>
      </dgm:prSet>
      <dgm:spPr/>
      <dgm:t>
        <a:bodyPr/>
        <a:lstStyle/>
        <a:p>
          <a:endParaRPr lang="en-US"/>
        </a:p>
      </dgm:t>
    </dgm:pt>
    <dgm:pt modelId="{441DC234-5EBE-4B5C-A440-19174DF5F326}" type="pres">
      <dgm:prSet presAssocID="{D3058C6F-D585-4BDF-8DCB-5F942ECEC061}" presName="compNode" presStyleCnt="0"/>
      <dgm:spPr/>
    </dgm:pt>
    <dgm:pt modelId="{C644B8E9-51CA-4E87-A614-81F44AA23BF2}" type="pres">
      <dgm:prSet presAssocID="{D3058C6F-D585-4BDF-8DCB-5F942ECEC061}" presName="noGeometry" presStyleCnt="0"/>
      <dgm:spPr/>
    </dgm:pt>
    <dgm:pt modelId="{3282B3B9-5F91-441D-A74B-601DD8943A8C}" type="pres">
      <dgm:prSet presAssocID="{D3058C6F-D585-4BDF-8DCB-5F942ECEC061}" presName="childTextVisible" presStyleLbl="bgAccFollowNode1" presStyleIdx="0" presStyleCnt="2" custScaleX="77613" custScaleY="88789">
        <dgm:presLayoutVars>
          <dgm:bulletEnabled val="1"/>
        </dgm:presLayoutVars>
      </dgm:prSet>
      <dgm:spPr/>
      <dgm:t>
        <a:bodyPr/>
        <a:lstStyle/>
        <a:p>
          <a:endParaRPr lang="en-US"/>
        </a:p>
      </dgm:t>
    </dgm:pt>
    <dgm:pt modelId="{1228CE1E-8077-479C-8489-6C61072E47E7}" type="pres">
      <dgm:prSet presAssocID="{D3058C6F-D585-4BDF-8DCB-5F942ECEC061}" presName="childTextHidden" presStyleLbl="bgAccFollowNode1" presStyleIdx="0" presStyleCnt="2"/>
      <dgm:spPr/>
      <dgm:t>
        <a:bodyPr/>
        <a:lstStyle/>
        <a:p>
          <a:endParaRPr lang="en-US"/>
        </a:p>
      </dgm:t>
    </dgm:pt>
    <dgm:pt modelId="{6F122694-7345-4FC2-B042-7B20D9FD07BC}" type="pres">
      <dgm:prSet presAssocID="{D3058C6F-D585-4BDF-8DCB-5F942ECEC061}" presName="parentText" presStyleLbl="node1" presStyleIdx="0" presStyleCnt="2">
        <dgm:presLayoutVars>
          <dgm:chMax val="1"/>
          <dgm:bulletEnabled val="1"/>
        </dgm:presLayoutVars>
      </dgm:prSet>
      <dgm:spPr/>
      <dgm:t>
        <a:bodyPr/>
        <a:lstStyle/>
        <a:p>
          <a:endParaRPr lang="en-US"/>
        </a:p>
      </dgm:t>
    </dgm:pt>
    <dgm:pt modelId="{491F2666-1E74-4301-8287-BB1C4DFDD0AC}" type="pres">
      <dgm:prSet presAssocID="{D3058C6F-D585-4BDF-8DCB-5F942ECEC061}" presName="aSpace" presStyleCnt="0"/>
      <dgm:spPr/>
    </dgm:pt>
    <dgm:pt modelId="{84753129-1715-45F6-B8AD-D374C3BE4A4E}" type="pres">
      <dgm:prSet presAssocID="{BDFC7DF2-597D-4992-B120-4C2D1232CF46}" presName="compNode" presStyleCnt="0"/>
      <dgm:spPr/>
    </dgm:pt>
    <dgm:pt modelId="{10D0100F-9DA4-4686-B546-58F23AF74039}" type="pres">
      <dgm:prSet presAssocID="{BDFC7DF2-597D-4992-B120-4C2D1232CF46}" presName="noGeometry" presStyleCnt="0"/>
      <dgm:spPr/>
    </dgm:pt>
    <dgm:pt modelId="{49DE04B0-0B37-4EA8-985B-6949E8E77B5E}" type="pres">
      <dgm:prSet presAssocID="{BDFC7DF2-597D-4992-B120-4C2D1232CF46}" presName="childTextVisible" presStyleLbl="bgAccFollowNode1" presStyleIdx="1" presStyleCnt="2" custScaleX="77613" custScaleY="88789">
        <dgm:presLayoutVars>
          <dgm:bulletEnabled val="1"/>
        </dgm:presLayoutVars>
      </dgm:prSet>
      <dgm:spPr/>
      <dgm:t>
        <a:bodyPr/>
        <a:lstStyle/>
        <a:p>
          <a:endParaRPr lang="en-US"/>
        </a:p>
      </dgm:t>
    </dgm:pt>
    <dgm:pt modelId="{61499036-DB91-4855-A1F0-A6F84D2C0F08}" type="pres">
      <dgm:prSet presAssocID="{BDFC7DF2-597D-4992-B120-4C2D1232CF46}" presName="childTextHidden" presStyleLbl="bgAccFollowNode1" presStyleIdx="1" presStyleCnt="2"/>
      <dgm:spPr/>
      <dgm:t>
        <a:bodyPr/>
        <a:lstStyle/>
        <a:p>
          <a:endParaRPr lang="en-US"/>
        </a:p>
      </dgm:t>
    </dgm:pt>
    <dgm:pt modelId="{F887E3BE-09C4-4821-883A-5263704874A1}" type="pres">
      <dgm:prSet presAssocID="{BDFC7DF2-597D-4992-B120-4C2D1232CF46}" presName="parentText" presStyleLbl="node1" presStyleIdx="1" presStyleCnt="2">
        <dgm:presLayoutVars>
          <dgm:chMax val="1"/>
          <dgm:bulletEnabled val="1"/>
        </dgm:presLayoutVars>
      </dgm:prSet>
      <dgm:spPr/>
      <dgm:t>
        <a:bodyPr/>
        <a:lstStyle/>
        <a:p>
          <a:endParaRPr lang="en-US"/>
        </a:p>
      </dgm:t>
    </dgm:pt>
  </dgm:ptLst>
  <dgm:cxnLst>
    <dgm:cxn modelId="{CA658F52-2989-4CE8-B7FA-48C8FBAD911B}" type="presOf" srcId="{6A27A94A-098A-46BC-A1FB-4939F7492772}" destId="{61499036-DB91-4855-A1F0-A6F84D2C0F08}" srcOrd="1" destOrd="0" presId="urn:microsoft.com/office/officeart/2005/8/layout/hProcess6"/>
    <dgm:cxn modelId="{4A924CCF-C200-43E0-B45D-21F80D05D563}" srcId="{F021BF3E-BEE9-4572-89C8-CE4572E6F18B}" destId="{D3058C6F-D585-4BDF-8DCB-5F942ECEC061}" srcOrd="0" destOrd="0" parTransId="{13DB9CCD-FDE8-4522-8753-1C3EDE0EBE1D}" sibTransId="{33CDD009-CF8F-4965-9793-3D7E867B66E9}"/>
    <dgm:cxn modelId="{0298BC5A-ECD2-49F6-A19C-EE299DE1B7C8}" srcId="{BDFC7DF2-597D-4992-B120-4C2D1232CF46}" destId="{6A27A94A-098A-46BC-A1FB-4939F7492772}" srcOrd="0" destOrd="0" parTransId="{7E17A9D3-1094-40C8-8D12-608C2434EBED}" sibTransId="{6FE4B2F6-AC11-4C5C-A06E-A3680D1E4C64}"/>
    <dgm:cxn modelId="{641976AF-F977-48BB-B7DF-7E4D2CD79377}" type="presOf" srcId="{6A27A94A-098A-46BC-A1FB-4939F7492772}" destId="{49DE04B0-0B37-4EA8-985B-6949E8E77B5E}" srcOrd="0" destOrd="0" presId="urn:microsoft.com/office/officeart/2005/8/layout/hProcess6"/>
    <dgm:cxn modelId="{8AB5B6F3-40D7-4787-B05B-FAD552C60A5B}" type="presOf" srcId="{D3058C6F-D585-4BDF-8DCB-5F942ECEC061}" destId="{6F122694-7345-4FC2-B042-7B20D9FD07BC}" srcOrd="0" destOrd="0" presId="urn:microsoft.com/office/officeart/2005/8/layout/hProcess6"/>
    <dgm:cxn modelId="{301177B9-FACC-4B81-8574-D8FA9890ED88}" srcId="{F021BF3E-BEE9-4572-89C8-CE4572E6F18B}" destId="{BDFC7DF2-597D-4992-B120-4C2D1232CF46}" srcOrd="1" destOrd="0" parTransId="{436D98A0-457C-4268-A7B2-C2243BD42359}" sibTransId="{476F3873-C967-4B93-9D3F-17776B4B741A}"/>
    <dgm:cxn modelId="{7857F75D-03E9-4972-B261-222784B6F8FD}" type="presOf" srcId="{BDFC7DF2-597D-4992-B120-4C2D1232CF46}" destId="{F887E3BE-09C4-4821-883A-5263704874A1}" srcOrd="0" destOrd="0" presId="urn:microsoft.com/office/officeart/2005/8/layout/hProcess6"/>
    <dgm:cxn modelId="{126B67CA-79E5-4FFB-8932-736FD645FC19}" type="presOf" srcId="{BA851E72-5CB4-4345-A79E-C76AC15E9EF0}" destId="{1228CE1E-8077-479C-8489-6C61072E47E7}" srcOrd="1" destOrd="0" presId="urn:microsoft.com/office/officeart/2005/8/layout/hProcess6"/>
    <dgm:cxn modelId="{23BA4806-B17E-4DB4-A30E-BB61448D291B}" type="presOf" srcId="{F021BF3E-BEE9-4572-89C8-CE4572E6F18B}" destId="{6B564121-AAE1-492B-BD8E-A7140323447E}" srcOrd="0" destOrd="0" presId="urn:microsoft.com/office/officeart/2005/8/layout/hProcess6"/>
    <dgm:cxn modelId="{094266A7-76BA-4286-9261-BB17CA9DBF6B}" type="presOf" srcId="{BA851E72-5CB4-4345-A79E-C76AC15E9EF0}" destId="{3282B3B9-5F91-441D-A74B-601DD8943A8C}" srcOrd="0" destOrd="0" presId="urn:microsoft.com/office/officeart/2005/8/layout/hProcess6"/>
    <dgm:cxn modelId="{AC1FC34F-260B-4AA4-81A7-5B854E1D642F}" srcId="{D3058C6F-D585-4BDF-8DCB-5F942ECEC061}" destId="{BA851E72-5CB4-4345-A79E-C76AC15E9EF0}" srcOrd="0" destOrd="0" parTransId="{EE8E83A3-B773-46DC-8CC1-2DC3A5EA7E29}" sibTransId="{B3DDD1A6-D1CA-4E1D-BEB7-F0D200F4DF37}"/>
    <dgm:cxn modelId="{42CB55D8-12CF-44BA-857F-340851BD0D97}" type="presParOf" srcId="{6B564121-AAE1-492B-BD8E-A7140323447E}" destId="{441DC234-5EBE-4B5C-A440-19174DF5F326}" srcOrd="0" destOrd="0" presId="urn:microsoft.com/office/officeart/2005/8/layout/hProcess6"/>
    <dgm:cxn modelId="{73E0108E-F6A4-4F9C-88A6-C7685569A354}" type="presParOf" srcId="{441DC234-5EBE-4B5C-A440-19174DF5F326}" destId="{C644B8E9-51CA-4E87-A614-81F44AA23BF2}" srcOrd="0" destOrd="0" presId="urn:microsoft.com/office/officeart/2005/8/layout/hProcess6"/>
    <dgm:cxn modelId="{740E3949-B772-43C5-BB25-E05FCFC27F10}" type="presParOf" srcId="{441DC234-5EBE-4B5C-A440-19174DF5F326}" destId="{3282B3B9-5F91-441D-A74B-601DD8943A8C}" srcOrd="1" destOrd="0" presId="urn:microsoft.com/office/officeart/2005/8/layout/hProcess6"/>
    <dgm:cxn modelId="{B0CC3488-1FA0-41FC-8D83-5AB42A3A6911}" type="presParOf" srcId="{441DC234-5EBE-4B5C-A440-19174DF5F326}" destId="{1228CE1E-8077-479C-8489-6C61072E47E7}" srcOrd="2" destOrd="0" presId="urn:microsoft.com/office/officeart/2005/8/layout/hProcess6"/>
    <dgm:cxn modelId="{74631FD6-BD9B-4160-A487-7880F4176883}" type="presParOf" srcId="{441DC234-5EBE-4B5C-A440-19174DF5F326}" destId="{6F122694-7345-4FC2-B042-7B20D9FD07BC}" srcOrd="3" destOrd="0" presId="urn:microsoft.com/office/officeart/2005/8/layout/hProcess6"/>
    <dgm:cxn modelId="{3FF866B3-300C-4AC3-976A-04E8D92FF9B8}" type="presParOf" srcId="{6B564121-AAE1-492B-BD8E-A7140323447E}" destId="{491F2666-1E74-4301-8287-BB1C4DFDD0AC}" srcOrd="1" destOrd="0" presId="urn:microsoft.com/office/officeart/2005/8/layout/hProcess6"/>
    <dgm:cxn modelId="{876BACFF-BD31-43A7-8021-084D2A838E66}" type="presParOf" srcId="{6B564121-AAE1-492B-BD8E-A7140323447E}" destId="{84753129-1715-45F6-B8AD-D374C3BE4A4E}" srcOrd="2" destOrd="0" presId="urn:microsoft.com/office/officeart/2005/8/layout/hProcess6"/>
    <dgm:cxn modelId="{DF7C1084-F37F-4615-A542-8E25C56007B6}" type="presParOf" srcId="{84753129-1715-45F6-B8AD-D374C3BE4A4E}" destId="{10D0100F-9DA4-4686-B546-58F23AF74039}" srcOrd="0" destOrd="0" presId="urn:microsoft.com/office/officeart/2005/8/layout/hProcess6"/>
    <dgm:cxn modelId="{634CEA3B-7F2D-4946-A4D7-FF5A18847AD4}" type="presParOf" srcId="{84753129-1715-45F6-B8AD-D374C3BE4A4E}" destId="{49DE04B0-0B37-4EA8-985B-6949E8E77B5E}" srcOrd="1" destOrd="0" presId="urn:microsoft.com/office/officeart/2005/8/layout/hProcess6"/>
    <dgm:cxn modelId="{416EC762-3151-4E1A-97C5-7229240A19CA}" type="presParOf" srcId="{84753129-1715-45F6-B8AD-D374C3BE4A4E}" destId="{61499036-DB91-4855-A1F0-A6F84D2C0F08}" srcOrd="2" destOrd="0" presId="urn:microsoft.com/office/officeart/2005/8/layout/hProcess6"/>
    <dgm:cxn modelId="{C326C211-4580-46C4-8A92-CE0B8C328814}" type="presParOf" srcId="{84753129-1715-45F6-B8AD-D374C3BE4A4E}" destId="{F887E3BE-09C4-4821-883A-5263704874A1}" srcOrd="3" destOrd="0" presId="urn:microsoft.com/office/officeart/2005/8/layout/hProcess6"/>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00C469-1DD8-4DFD-893E-EEF38C91B1D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C0ACAEA-B5EC-40D4-B4DD-085115E5D39C}">
      <dgm:prSet phldrT="[Text]"/>
      <dgm:spPr/>
      <dgm:t>
        <a:bodyPr/>
        <a:lstStyle/>
        <a:p>
          <a:r>
            <a:rPr lang="en-US" dirty="0" smtClean="0"/>
            <a:t>Corporate Tax </a:t>
          </a:r>
          <a:endParaRPr lang="en-US" dirty="0"/>
        </a:p>
      </dgm:t>
    </dgm:pt>
    <dgm:pt modelId="{4BC52C38-6738-4750-AFB6-24F7B80C6382}" type="parTrans" cxnId="{7AF20B04-DDA4-4560-B059-F21ACECCB997}">
      <dgm:prSet/>
      <dgm:spPr/>
      <dgm:t>
        <a:bodyPr/>
        <a:lstStyle/>
        <a:p>
          <a:endParaRPr lang="en-US"/>
        </a:p>
      </dgm:t>
    </dgm:pt>
    <dgm:pt modelId="{69D637A8-1EBE-4EFE-9E1B-782512063C50}" type="sibTrans" cxnId="{7AF20B04-DDA4-4560-B059-F21ACECCB997}">
      <dgm:prSet/>
      <dgm:spPr/>
      <dgm:t>
        <a:bodyPr/>
        <a:lstStyle/>
        <a:p>
          <a:endParaRPr lang="en-US"/>
        </a:p>
      </dgm:t>
    </dgm:pt>
    <dgm:pt modelId="{399B5E5A-8728-4E6B-8B68-526CF2E3AA63}">
      <dgm:prSet phldrT="[Text]"/>
      <dgm:spPr/>
      <dgm:t>
        <a:bodyPr/>
        <a:lstStyle/>
        <a:p>
          <a:r>
            <a:rPr lang="en-US" dirty="0" smtClean="0"/>
            <a:t>Lower corporate tax rate from 35% to 15%</a:t>
          </a:r>
          <a:endParaRPr lang="en-US" dirty="0"/>
        </a:p>
      </dgm:t>
    </dgm:pt>
    <dgm:pt modelId="{ADB1E287-E8C1-4D91-B9D2-9AD8FFDC3506}" type="parTrans" cxnId="{E26A5774-EE77-4647-B914-6015B1B71687}">
      <dgm:prSet/>
      <dgm:spPr/>
      <dgm:t>
        <a:bodyPr/>
        <a:lstStyle/>
        <a:p>
          <a:endParaRPr lang="en-US"/>
        </a:p>
      </dgm:t>
    </dgm:pt>
    <dgm:pt modelId="{31035BC4-34E2-401F-9A6A-8FBC6DCE2704}" type="sibTrans" cxnId="{E26A5774-EE77-4647-B914-6015B1B71687}">
      <dgm:prSet/>
      <dgm:spPr/>
      <dgm:t>
        <a:bodyPr/>
        <a:lstStyle/>
        <a:p>
          <a:endParaRPr lang="en-US"/>
        </a:p>
      </dgm:t>
    </dgm:pt>
    <dgm:pt modelId="{555C1D74-9B1B-4277-8753-3198558365EB}">
      <dgm:prSet phldrT="[Text]"/>
      <dgm:spPr/>
      <dgm:t>
        <a:bodyPr/>
        <a:lstStyle/>
        <a:p>
          <a:r>
            <a:rPr lang="en-US" dirty="0" smtClean="0"/>
            <a:t>Regime shift from US having one of highest tax rates among developed countries to one of lowest</a:t>
          </a:r>
          <a:endParaRPr lang="en-US" dirty="0"/>
        </a:p>
      </dgm:t>
    </dgm:pt>
    <dgm:pt modelId="{08CA4071-2819-4E1F-B015-560ED123A0EC}" type="parTrans" cxnId="{F37947BE-E1BE-401B-BAE3-8AE35ABA7385}">
      <dgm:prSet/>
      <dgm:spPr/>
      <dgm:t>
        <a:bodyPr/>
        <a:lstStyle/>
        <a:p>
          <a:endParaRPr lang="en-US"/>
        </a:p>
      </dgm:t>
    </dgm:pt>
    <dgm:pt modelId="{EC6426E0-9E29-4D38-9C4C-133CCC08DD92}" type="sibTrans" cxnId="{F37947BE-E1BE-401B-BAE3-8AE35ABA7385}">
      <dgm:prSet/>
      <dgm:spPr/>
      <dgm:t>
        <a:bodyPr/>
        <a:lstStyle/>
        <a:p>
          <a:endParaRPr lang="en-US"/>
        </a:p>
      </dgm:t>
    </dgm:pt>
    <dgm:pt modelId="{41A2798C-37E6-47C5-9ED0-D22AE15BE1A8}">
      <dgm:prSet phldrT="[Text]"/>
      <dgm:spPr/>
      <dgm:t>
        <a:bodyPr/>
        <a:lstStyle/>
        <a:p>
          <a:r>
            <a:rPr lang="en-US" dirty="0" smtClean="0"/>
            <a:t>Individual Tax Brackets</a:t>
          </a:r>
          <a:endParaRPr lang="en-US" dirty="0"/>
        </a:p>
      </dgm:t>
    </dgm:pt>
    <dgm:pt modelId="{2FDB11CD-E26F-4F31-98B4-290941F2E78E}" type="parTrans" cxnId="{B293A49D-6A97-46EE-9AFD-B442E7781862}">
      <dgm:prSet/>
      <dgm:spPr/>
      <dgm:t>
        <a:bodyPr/>
        <a:lstStyle/>
        <a:p>
          <a:endParaRPr lang="en-US"/>
        </a:p>
      </dgm:t>
    </dgm:pt>
    <dgm:pt modelId="{4C38F1A1-83F5-42B5-98A8-BAACFB4E1A95}" type="sibTrans" cxnId="{B293A49D-6A97-46EE-9AFD-B442E7781862}">
      <dgm:prSet/>
      <dgm:spPr/>
      <dgm:t>
        <a:bodyPr/>
        <a:lstStyle/>
        <a:p>
          <a:endParaRPr lang="en-US"/>
        </a:p>
      </dgm:t>
    </dgm:pt>
    <dgm:pt modelId="{D7C4C523-EBD5-4F66-AFD6-FBE3CCC62ED5}">
      <dgm:prSet phldrT="[Text]"/>
      <dgm:spPr/>
      <dgm:t>
        <a:bodyPr/>
        <a:lstStyle/>
        <a:p>
          <a:r>
            <a:rPr lang="en-US" dirty="0" smtClean="0"/>
            <a:t>Simplification from current 7 tax brackets to 3</a:t>
          </a:r>
          <a:endParaRPr lang="en-US" dirty="0"/>
        </a:p>
      </dgm:t>
    </dgm:pt>
    <dgm:pt modelId="{B9242B25-DE77-4E10-8E49-84B44BFA0C74}" type="parTrans" cxnId="{D35DF5A0-EED2-4154-9E7D-860CE2E18590}">
      <dgm:prSet/>
      <dgm:spPr/>
      <dgm:t>
        <a:bodyPr/>
        <a:lstStyle/>
        <a:p>
          <a:endParaRPr lang="en-US"/>
        </a:p>
      </dgm:t>
    </dgm:pt>
    <dgm:pt modelId="{E9299125-4F4E-4975-82B2-2E50CF723B5B}" type="sibTrans" cxnId="{D35DF5A0-EED2-4154-9E7D-860CE2E18590}">
      <dgm:prSet/>
      <dgm:spPr/>
      <dgm:t>
        <a:bodyPr/>
        <a:lstStyle/>
        <a:p>
          <a:endParaRPr lang="en-US"/>
        </a:p>
      </dgm:t>
    </dgm:pt>
    <dgm:pt modelId="{DC214A64-8956-4803-B519-7658CD0A9553}">
      <dgm:prSet phldrT="[Text]"/>
      <dgm:spPr/>
      <dgm:t>
        <a:bodyPr/>
        <a:lstStyle/>
        <a:p>
          <a:r>
            <a:rPr lang="en-US" dirty="0" smtClean="0"/>
            <a:t>10%, 25%, 30%</a:t>
          </a:r>
          <a:endParaRPr lang="en-US" dirty="0"/>
        </a:p>
      </dgm:t>
    </dgm:pt>
    <dgm:pt modelId="{0872DDF7-4626-4E17-9ABD-A8097BFD240B}" type="parTrans" cxnId="{EC03FA7C-1F8A-49D5-8668-A08B5C80F4D6}">
      <dgm:prSet/>
      <dgm:spPr/>
      <dgm:t>
        <a:bodyPr/>
        <a:lstStyle/>
        <a:p>
          <a:endParaRPr lang="en-US"/>
        </a:p>
      </dgm:t>
    </dgm:pt>
    <dgm:pt modelId="{FC33DD89-A030-4244-AA93-D38A542E7EB7}" type="sibTrans" cxnId="{EC03FA7C-1F8A-49D5-8668-A08B5C80F4D6}">
      <dgm:prSet/>
      <dgm:spPr/>
      <dgm:t>
        <a:bodyPr/>
        <a:lstStyle/>
        <a:p>
          <a:endParaRPr lang="en-US"/>
        </a:p>
      </dgm:t>
    </dgm:pt>
    <dgm:pt modelId="{7F15CFDA-43D1-4F3C-B797-DA448D5B9DBA}">
      <dgm:prSet phldrT="[Text]"/>
      <dgm:spPr/>
      <dgm:t>
        <a:bodyPr/>
        <a:lstStyle/>
        <a:p>
          <a:r>
            <a:rPr lang="en-US" dirty="0" smtClean="0"/>
            <a:t>Repatriation</a:t>
          </a:r>
          <a:endParaRPr lang="en-US" dirty="0"/>
        </a:p>
      </dgm:t>
    </dgm:pt>
    <dgm:pt modelId="{7EB33246-B605-43CC-8482-BEAABDBE0FFE}" type="parTrans" cxnId="{F4D27C7F-DC25-4075-BB02-FF90E803C0EC}">
      <dgm:prSet/>
      <dgm:spPr/>
      <dgm:t>
        <a:bodyPr/>
        <a:lstStyle/>
        <a:p>
          <a:endParaRPr lang="en-US"/>
        </a:p>
      </dgm:t>
    </dgm:pt>
    <dgm:pt modelId="{D608798D-F9B8-48F8-BEC8-0F89F9C7FAC8}" type="sibTrans" cxnId="{F4D27C7F-DC25-4075-BB02-FF90E803C0EC}">
      <dgm:prSet/>
      <dgm:spPr/>
      <dgm:t>
        <a:bodyPr/>
        <a:lstStyle/>
        <a:p>
          <a:endParaRPr lang="en-US"/>
        </a:p>
      </dgm:t>
    </dgm:pt>
    <dgm:pt modelId="{6925DB03-249B-4EE2-A6EC-E3E57E6C0873}">
      <dgm:prSet phldrT="[Text]"/>
      <dgm:spPr/>
      <dgm:t>
        <a:bodyPr/>
        <a:lstStyle/>
        <a:p>
          <a:r>
            <a:rPr lang="en-US" dirty="0" smtClean="0"/>
            <a:t>Possibility of one-time tax holiday for profits held overseas at 10% level</a:t>
          </a:r>
          <a:endParaRPr lang="en-US" dirty="0"/>
        </a:p>
      </dgm:t>
    </dgm:pt>
    <dgm:pt modelId="{4A26AC73-030E-4C8A-AE7C-C54931BC6C54}" type="parTrans" cxnId="{0F4B7D49-786B-478B-A1F4-46C5D9809E12}">
      <dgm:prSet/>
      <dgm:spPr/>
      <dgm:t>
        <a:bodyPr/>
        <a:lstStyle/>
        <a:p>
          <a:endParaRPr lang="en-US"/>
        </a:p>
      </dgm:t>
    </dgm:pt>
    <dgm:pt modelId="{628849D4-3A88-4394-B411-652CB4A7B9F7}" type="sibTrans" cxnId="{0F4B7D49-786B-478B-A1F4-46C5D9809E12}">
      <dgm:prSet/>
      <dgm:spPr/>
      <dgm:t>
        <a:bodyPr/>
        <a:lstStyle/>
        <a:p>
          <a:endParaRPr lang="en-US"/>
        </a:p>
      </dgm:t>
    </dgm:pt>
    <dgm:pt modelId="{A99C2A86-1B5F-4833-8A5B-E935307D4765}">
      <dgm:prSet/>
      <dgm:spPr/>
      <dgm:t>
        <a:bodyPr/>
        <a:lstStyle/>
        <a:p>
          <a:r>
            <a:rPr lang="en-US" dirty="0" smtClean="0"/>
            <a:t>Balanced Budget</a:t>
          </a:r>
          <a:endParaRPr lang="en-US" dirty="0"/>
        </a:p>
      </dgm:t>
    </dgm:pt>
    <dgm:pt modelId="{CB5F1804-4BFE-4213-9270-FB5C50CF6E1C}" type="parTrans" cxnId="{C7C1D6B1-64A9-4748-8919-AA61CB6A5AA9}">
      <dgm:prSet/>
      <dgm:spPr/>
      <dgm:t>
        <a:bodyPr/>
        <a:lstStyle/>
        <a:p>
          <a:endParaRPr lang="en-US"/>
        </a:p>
      </dgm:t>
    </dgm:pt>
    <dgm:pt modelId="{B2DF6AFD-7207-4F90-AF82-7A2C41B18825}" type="sibTrans" cxnId="{C7C1D6B1-64A9-4748-8919-AA61CB6A5AA9}">
      <dgm:prSet/>
      <dgm:spPr/>
      <dgm:t>
        <a:bodyPr/>
        <a:lstStyle/>
        <a:p>
          <a:endParaRPr lang="en-US"/>
        </a:p>
      </dgm:t>
    </dgm:pt>
    <dgm:pt modelId="{81579D82-A344-4EE8-B54C-0E86C87ACAF6}">
      <dgm:prSet phldrT="[Text]"/>
      <dgm:spPr/>
      <dgm:t>
        <a:bodyPr/>
        <a:lstStyle/>
        <a:p>
          <a:r>
            <a:rPr lang="en-US" dirty="0" smtClean="0"/>
            <a:t>Income brackets have yet to be defined </a:t>
          </a:r>
          <a:endParaRPr lang="en-US" dirty="0"/>
        </a:p>
      </dgm:t>
    </dgm:pt>
    <dgm:pt modelId="{48DED8EE-EB29-4E30-99B2-AAFE96FD4ED9}" type="parTrans" cxnId="{679C80B4-FE3F-47C6-9497-D96C71D0C680}">
      <dgm:prSet/>
      <dgm:spPr/>
      <dgm:t>
        <a:bodyPr/>
        <a:lstStyle/>
        <a:p>
          <a:endParaRPr lang="en-US"/>
        </a:p>
      </dgm:t>
    </dgm:pt>
    <dgm:pt modelId="{F6944733-E403-470F-B6D4-C8833B44D29E}" type="sibTrans" cxnId="{679C80B4-FE3F-47C6-9497-D96C71D0C680}">
      <dgm:prSet/>
      <dgm:spPr/>
      <dgm:t>
        <a:bodyPr/>
        <a:lstStyle/>
        <a:p>
          <a:endParaRPr lang="en-US"/>
        </a:p>
      </dgm:t>
    </dgm:pt>
    <dgm:pt modelId="{341F6213-FF88-454E-8979-CA627B90D696}">
      <dgm:prSet/>
      <dgm:spPr/>
      <dgm:t>
        <a:bodyPr anchor="ctr"/>
        <a:lstStyle/>
        <a:p>
          <a:r>
            <a:rPr lang="en-US" dirty="0" smtClean="0"/>
            <a:t>One of the caveats of the passaged of tax reform is that it will not add to the federal deficit </a:t>
          </a:r>
          <a:endParaRPr lang="en-US" dirty="0"/>
        </a:p>
      </dgm:t>
    </dgm:pt>
    <dgm:pt modelId="{21A9CF6E-EEF5-4085-88C5-1E7A0C4873E6}" type="parTrans" cxnId="{2DF6EC4C-DC12-4908-BD72-8DD495BF1246}">
      <dgm:prSet/>
      <dgm:spPr/>
      <dgm:t>
        <a:bodyPr/>
        <a:lstStyle/>
        <a:p>
          <a:endParaRPr lang="en-US"/>
        </a:p>
      </dgm:t>
    </dgm:pt>
    <dgm:pt modelId="{D9C06180-FF6A-466D-B625-E71B77CEE827}" type="sibTrans" cxnId="{2DF6EC4C-DC12-4908-BD72-8DD495BF1246}">
      <dgm:prSet/>
      <dgm:spPr/>
      <dgm:t>
        <a:bodyPr/>
        <a:lstStyle/>
        <a:p>
          <a:endParaRPr lang="en-US"/>
        </a:p>
      </dgm:t>
    </dgm:pt>
    <dgm:pt modelId="{159491A2-199F-4ED0-93C8-051DEFF9B1F7}">
      <dgm:prSet/>
      <dgm:spPr/>
      <dgm:t>
        <a:bodyPr anchor="ctr"/>
        <a:lstStyle/>
        <a:p>
          <a:r>
            <a:rPr lang="en-US" dirty="0" smtClean="0"/>
            <a:t>One proposition to achieve this is to eliminate interest rate deductions</a:t>
          </a:r>
          <a:endParaRPr lang="en-US" dirty="0"/>
        </a:p>
      </dgm:t>
    </dgm:pt>
    <dgm:pt modelId="{DF3F3734-352A-45CC-93CB-4ADCBC9B4E17}" type="parTrans" cxnId="{1914D64E-3309-4CCF-B96D-8B435E399FCD}">
      <dgm:prSet/>
      <dgm:spPr/>
      <dgm:t>
        <a:bodyPr/>
        <a:lstStyle/>
        <a:p>
          <a:endParaRPr lang="en-US"/>
        </a:p>
      </dgm:t>
    </dgm:pt>
    <dgm:pt modelId="{3DBC3233-F0F3-404E-9035-5A4D9F7B6F5E}" type="sibTrans" cxnId="{1914D64E-3309-4CCF-B96D-8B435E399FCD}">
      <dgm:prSet/>
      <dgm:spPr/>
      <dgm:t>
        <a:bodyPr/>
        <a:lstStyle/>
        <a:p>
          <a:endParaRPr lang="en-US"/>
        </a:p>
      </dgm:t>
    </dgm:pt>
    <dgm:pt modelId="{41C9D1AC-BCA7-42C8-820F-4CEA93F318EA}">
      <dgm:prSet/>
      <dgm:spPr/>
      <dgm:t>
        <a:bodyPr anchor="ctr"/>
        <a:lstStyle/>
        <a:p>
          <a:r>
            <a:rPr lang="en-US" dirty="0" smtClean="0"/>
            <a:t>  This would affect the US corporate bond market, as well as highly leveraged companies</a:t>
          </a:r>
          <a:endParaRPr lang="en-US" dirty="0"/>
        </a:p>
      </dgm:t>
    </dgm:pt>
    <dgm:pt modelId="{737D5B68-0F3F-44E9-9108-6B2E2BF3FFC8}" type="parTrans" cxnId="{B7340045-7BC5-4885-9100-793C8813830D}">
      <dgm:prSet/>
      <dgm:spPr/>
      <dgm:t>
        <a:bodyPr/>
        <a:lstStyle/>
        <a:p>
          <a:endParaRPr lang="en-US"/>
        </a:p>
      </dgm:t>
    </dgm:pt>
    <dgm:pt modelId="{C5AA592A-22F4-4A11-A80F-E88856B3DFF4}" type="sibTrans" cxnId="{B7340045-7BC5-4885-9100-793C8813830D}">
      <dgm:prSet/>
      <dgm:spPr/>
      <dgm:t>
        <a:bodyPr/>
        <a:lstStyle/>
        <a:p>
          <a:endParaRPr lang="en-US"/>
        </a:p>
      </dgm:t>
    </dgm:pt>
    <dgm:pt modelId="{9D56D807-4026-44C7-BCF7-637186469A42}">
      <dgm:prSet phldrT="[Text]"/>
      <dgm:spPr/>
      <dgm:t>
        <a:bodyPr/>
        <a:lstStyle/>
        <a:p>
          <a:r>
            <a:rPr lang="en-US" dirty="0" smtClean="0"/>
            <a:t>US companies hold ~$2.5 trillion cash overseas</a:t>
          </a:r>
          <a:endParaRPr lang="en-US" dirty="0"/>
        </a:p>
      </dgm:t>
    </dgm:pt>
    <dgm:pt modelId="{72FB6628-A7A2-4E07-8B24-80D125201ACE}" type="parTrans" cxnId="{A3C818BD-C845-4F2E-934B-BB35FFC4BC17}">
      <dgm:prSet/>
      <dgm:spPr/>
      <dgm:t>
        <a:bodyPr/>
        <a:lstStyle/>
        <a:p>
          <a:endParaRPr lang="en-US"/>
        </a:p>
      </dgm:t>
    </dgm:pt>
    <dgm:pt modelId="{2BF2AFBD-0F80-411A-8D6F-14FADD47363C}" type="sibTrans" cxnId="{A3C818BD-C845-4F2E-934B-BB35FFC4BC17}">
      <dgm:prSet/>
      <dgm:spPr/>
      <dgm:t>
        <a:bodyPr/>
        <a:lstStyle/>
        <a:p>
          <a:endParaRPr lang="en-US"/>
        </a:p>
      </dgm:t>
    </dgm:pt>
    <dgm:pt modelId="{97E01D17-EDE7-4764-94F5-A3637378698D}" type="pres">
      <dgm:prSet presAssocID="{7100C469-1DD8-4DFD-893E-EEF38C91B1D1}" presName="Name0" presStyleCnt="0">
        <dgm:presLayoutVars>
          <dgm:dir/>
          <dgm:animLvl val="lvl"/>
          <dgm:resizeHandles val="exact"/>
        </dgm:presLayoutVars>
      </dgm:prSet>
      <dgm:spPr/>
      <dgm:t>
        <a:bodyPr/>
        <a:lstStyle/>
        <a:p>
          <a:endParaRPr lang="en-US"/>
        </a:p>
      </dgm:t>
    </dgm:pt>
    <dgm:pt modelId="{A331ED28-B395-4A81-9ACC-033F13BFC1A3}" type="pres">
      <dgm:prSet presAssocID="{BC0ACAEA-B5EC-40D4-B4DD-085115E5D39C}" presName="composite" presStyleCnt="0"/>
      <dgm:spPr/>
    </dgm:pt>
    <dgm:pt modelId="{5D0918D3-E4E0-4D5A-9340-7D3034930877}" type="pres">
      <dgm:prSet presAssocID="{BC0ACAEA-B5EC-40D4-B4DD-085115E5D39C}" presName="parTx" presStyleLbl="alignNode1" presStyleIdx="0" presStyleCnt="4">
        <dgm:presLayoutVars>
          <dgm:chMax val="0"/>
          <dgm:chPref val="0"/>
          <dgm:bulletEnabled val="1"/>
        </dgm:presLayoutVars>
      </dgm:prSet>
      <dgm:spPr/>
      <dgm:t>
        <a:bodyPr/>
        <a:lstStyle/>
        <a:p>
          <a:endParaRPr lang="en-US"/>
        </a:p>
      </dgm:t>
    </dgm:pt>
    <dgm:pt modelId="{1C06F9A8-33D9-4291-8C5E-63374739917E}" type="pres">
      <dgm:prSet presAssocID="{BC0ACAEA-B5EC-40D4-B4DD-085115E5D39C}" presName="desTx" presStyleLbl="alignAccFollowNode1" presStyleIdx="0" presStyleCnt="4">
        <dgm:presLayoutVars>
          <dgm:bulletEnabled val="1"/>
        </dgm:presLayoutVars>
      </dgm:prSet>
      <dgm:spPr/>
      <dgm:t>
        <a:bodyPr/>
        <a:lstStyle/>
        <a:p>
          <a:endParaRPr lang="en-US"/>
        </a:p>
      </dgm:t>
    </dgm:pt>
    <dgm:pt modelId="{F5E22757-1ABF-495A-A998-C8F599FB6063}" type="pres">
      <dgm:prSet presAssocID="{69D637A8-1EBE-4EFE-9E1B-782512063C50}" presName="space" presStyleCnt="0"/>
      <dgm:spPr/>
    </dgm:pt>
    <dgm:pt modelId="{C4157F62-52F2-44C5-B61F-0006381BDF35}" type="pres">
      <dgm:prSet presAssocID="{41A2798C-37E6-47C5-9ED0-D22AE15BE1A8}" presName="composite" presStyleCnt="0"/>
      <dgm:spPr/>
    </dgm:pt>
    <dgm:pt modelId="{CB595E4F-79FB-4DDF-B7C1-6C91724FBBA9}" type="pres">
      <dgm:prSet presAssocID="{41A2798C-37E6-47C5-9ED0-D22AE15BE1A8}" presName="parTx" presStyleLbl="alignNode1" presStyleIdx="1" presStyleCnt="4">
        <dgm:presLayoutVars>
          <dgm:chMax val="0"/>
          <dgm:chPref val="0"/>
          <dgm:bulletEnabled val="1"/>
        </dgm:presLayoutVars>
      </dgm:prSet>
      <dgm:spPr/>
      <dgm:t>
        <a:bodyPr/>
        <a:lstStyle/>
        <a:p>
          <a:endParaRPr lang="en-US"/>
        </a:p>
      </dgm:t>
    </dgm:pt>
    <dgm:pt modelId="{157BA89D-C1BA-40B6-BE56-4B12676E3A56}" type="pres">
      <dgm:prSet presAssocID="{41A2798C-37E6-47C5-9ED0-D22AE15BE1A8}" presName="desTx" presStyleLbl="alignAccFollowNode1" presStyleIdx="1" presStyleCnt="4">
        <dgm:presLayoutVars>
          <dgm:bulletEnabled val="1"/>
        </dgm:presLayoutVars>
      </dgm:prSet>
      <dgm:spPr/>
      <dgm:t>
        <a:bodyPr/>
        <a:lstStyle/>
        <a:p>
          <a:endParaRPr lang="en-US"/>
        </a:p>
      </dgm:t>
    </dgm:pt>
    <dgm:pt modelId="{28C00386-5D85-46DE-8C9B-A5C7511CDD56}" type="pres">
      <dgm:prSet presAssocID="{4C38F1A1-83F5-42B5-98A8-BAACFB4E1A95}" presName="space" presStyleCnt="0"/>
      <dgm:spPr/>
    </dgm:pt>
    <dgm:pt modelId="{F6241421-145C-45B0-AA84-EC6C0E6FA617}" type="pres">
      <dgm:prSet presAssocID="{7F15CFDA-43D1-4F3C-B797-DA448D5B9DBA}" presName="composite" presStyleCnt="0"/>
      <dgm:spPr/>
    </dgm:pt>
    <dgm:pt modelId="{AC15CCC3-BA1F-443A-87EE-02AE9B57BC16}" type="pres">
      <dgm:prSet presAssocID="{7F15CFDA-43D1-4F3C-B797-DA448D5B9DBA}" presName="parTx" presStyleLbl="alignNode1" presStyleIdx="2" presStyleCnt="4">
        <dgm:presLayoutVars>
          <dgm:chMax val="0"/>
          <dgm:chPref val="0"/>
          <dgm:bulletEnabled val="1"/>
        </dgm:presLayoutVars>
      </dgm:prSet>
      <dgm:spPr/>
      <dgm:t>
        <a:bodyPr/>
        <a:lstStyle/>
        <a:p>
          <a:endParaRPr lang="en-US"/>
        </a:p>
      </dgm:t>
    </dgm:pt>
    <dgm:pt modelId="{37869972-2952-4D26-95F8-823FA874F1A6}" type="pres">
      <dgm:prSet presAssocID="{7F15CFDA-43D1-4F3C-B797-DA448D5B9DBA}" presName="desTx" presStyleLbl="alignAccFollowNode1" presStyleIdx="2" presStyleCnt="4">
        <dgm:presLayoutVars>
          <dgm:bulletEnabled val="1"/>
        </dgm:presLayoutVars>
      </dgm:prSet>
      <dgm:spPr/>
      <dgm:t>
        <a:bodyPr/>
        <a:lstStyle/>
        <a:p>
          <a:endParaRPr lang="en-US"/>
        </a:p>
      </dgm:t>
    </dgm:pt>
    <dgm:pt modelId="{9B26CCC8-2C08-4B86-9A37-8DF9275E8445}" type="pres">
      <dgm:prSet presAssocID="{D608798D-F9B8-48F8-BEC8-0F89F9C7FAC8}" presName="space" presStyleCnt="0"/>
      <dgm:spPr/>
    </dgm:pt>
    <dgm:pt modelId="{EA7285D0-8E33-432D-B69E-0E2DBEEAE7A5}" type="pres">
      <dgm:prSet presAssocID="{A99C2A86-1B5F-4833-8A5B-E935307D4765}" presName="composite" presStyleCnt="0"/>
      <dgm:spPr/>
    </dgm:pt>
    <dgm:pt modelId="{E1F8B573-9CD3-448C-B807-4B7BC285704A}" type="pres">
      <dgm:prSet presAssocID="{A99C2A86-1B5F-4833-8A5B-E935307D4765}" presName="parTx" presStyleLbl="alignNode1" presStyleIdx="3" presStyleCnt="4">
        <dgm:presLayoutVars>
          <dgm:chMax val="0"/>
          <dgm:chPref val="0"/>
          <dgm:bulletEnabled val="1"/>
        </dgm:presLayoutVars>
      </dgm:prSet>
      <dgm:spPr/>
      <dgm:t>
        <a:bodyPr/>
        <a:lstStyle/>
        <a:p>
          <a:endParaRPr lang="en-US"/>
        </a:p>
      </dgm:t>
    </dgm:pt>
    <dgm:pt modelId="{81473161-A240-43F1-A7DD-F5D7777DCA0E}" type="pres">
      <dgm:prSet presAssocID="{A99C2A86-1B5F-4833-8A5B-E935307D4765}" presName="desTx" presStyleLbl="alignAccFollowNode1" presStyleIdx="3" presStyleCnt="4">
        <dgm:presLayoutVars>
          <dgm:bulletEnabled val="1"/>
        </dgm:presLayoutVars>
      </dgm:prSet>
      <dgm:spPr/>
      <dgm:t>
        <a:bodyPr/>
        <a:lstStyle/>
        <a:p>
          <a:endParaRPr lang="en-US"/>
        </a:p>
      </dgm:t>
    </dgm:pt>
  </dgm:ptLst>
  <dgm:cxnLst>
    <dgm:cxn modelId="{BBBFBE07-A8F7-45A7-A719-E5733ED86DFF}" type="presOf" srcId="{81579D82-A344-4EE8-B54C-0E86C87ACAF6}" destId="{157BA89D-C1BA-40B6-BE56-4B12676E3A56}" srcOrd="0" destOrd="2" presId="urn:microsoft.com/office/officeart/2005/8/layout/hList1"/>
    <dgm:cxn modelId="{8C13532A-D14D-4DF8-B036-BEECD6986D2F}" type="presOf" srcId="{D7C4C523-EBD5-4F66-AFD6-FBE3CCC62ED5}" destId="{157BA89D-C1BA-40B6-BE56-4B12676E3A56}" srcOrd="0" destOrd="0" presId="urn:microsoft.com/office/officeart/2005/8/layout/hList1"/>
    <dgm:cxn modelId="{CD9B8686-BAFC-48B6-B540-A536C69E1D91}" type="presOf" srcId="{7F15CFDA-43D1-4F3C-B797-DA448D5B9DBA}" destId="{AC15CCC3-BA1F-443A-87EE-02AE9B57BC16}" srcOrd="0" destOrd="0" presId="urn:microsoft.com/office/officeart/2005/8/layout/hList1"/>
    <dgm:cxn modelId="{EC03FA7C-1F8A-49D5-8668-A08B5C80F4D6}" srcId="{41A2798C-37E6-47C5-9ED0-D22AE15BE1A8}" destId="{DC214A64-8956-4803-B519-7658CD0A9553}" srcOrd="1" destOrd="0" parTransId="{0872DDF7-4626-4E17-9ABD-A8097BFD240B}" sibTransId="{FC33DD89-A030-4244-AA93-D38A542E7EB7}"/>
    <dgm:cxn modelId="{F4D27C7F-DC25-4075-BB02-FF90E803C0EC}" srcId="{7100C469-1DD8-4DFD-893E-EEF38C91B1D1}" destId="{7F15CFDA-43D1-4F3C-B797-DA448D5B9DBA}" srcOrd="2" destOrd="0" parTransId="{7EB33246-B605-43CC-8482-BEAABDBE0FFE}" sibTransId="{D608798D-F9B8-48F8-BEC8-0F89F9C7FAC8}"/>
    <dgm:cxn modelId="{FA30E09E-3A1E-4621-B515-FD6D82A8CDCC}" type="presOf" srcId="{7100C469-1DD8-4DFD-893E-EEF38C91B1D1}" destId="{97E01D17-EDE7-4764-94F5-A3637378698D}" srcOrd="0" destOrd="0" presId="urn:microsoft.com/office/officeart/2005/8/layout/hList1"/>
    <dgm:cxn modelId="{0F4B7D49-786B-478B-A1F4-46C5D9809E12}" srcId="{7F15CFDA-43D1-4F3C-B797-DA448D5B9DBA}" destId="{6925DB03-249B-4EE2-A6EC-E3E57E6C0873}" srcOrd="0" destOrd="0" parTransId="{4A26AC73-030E-4C8A-AE7C-C54931BC6C54}" sibTransId="{628849D4-3A88-4394-B411-652CB4A7B9F7}"/>
    <dgm:cxn modelId="{B293A49D-6A97-46EE-9AFD-B442E7781862}" srcId="{7100C469-1DD8-4DFD-893E-EEF38C91B1D1}" destId="{41A2798C-37E6-47C5-9ED0-D22AE15BE1A8}" srcOrd="1" destOrd="0" parTransId="{2FDB11CD-E26F-4F31-98B4-290941F2E78E}" sibTransId="{4C38F1A1-83F5-42B5-98A8-BAACFB4E1A95}"/>
    <dgm:cxn modelId="{2DF6EC4C-DC12-4908-BD72-8DD495BF1246}" srcId="{A99C2A86-1B5F-4833-8A5B-E935307D4765}" destId="{341F6213-FF88-454E-8979-CA627B90D696}" srcOrd="0" destOrd="0" parTransId="{21A9CF6E-EEF5-4085-88C5-1E7A0C4873E6}" sibTransId="{D9C06180-FF6A-466D-B625-E71B77CEE827}"/>
    <dgm:cxn modelId="{F7D150DD-E4F5-4B05-92A1-1B440EEBA4C3}" type="presOf" srcId="{BC0ACAEA-B5EC-40D4-B4DD-085115E5D39C}" destId="{5D0918D3-E4E0-4D5A-9340-7D3034930877}" srcOrd="0" destOrd="0" presId="urn:microsoft.com/office/officeart/2005/8/layout/hList1"/>
    <dgm:cxn modelId="{14130EB7-E248-401B-9CEE-4D53652B1BEB}" type="presOf" srcId="{341F6213-FF88-454E-8979-CA627B90D696}" destId="{81473161-A240-43F1-A7DD-F5D7777DCA0E}" srcOrd="0" destOrd="0" presId="urn:microsoft.com/office/officeart/2005/8/layout/hList1"/>
    <dgm:cxn modelId="{F37947BE-E1BE-401B-BAE3-8AE35ABA7385}" srcId="{BC0ACAEA-B5EC-40D4-B4DD-085115E5D39C}" destId="{555C1D74-9B1B-4277-8753-3198558365EB}" srcOrd="1" destOrd="0" parTransId="{08CA4071-2819-4E1F-B015-560ED123A0EC}" sibTransId="{EC6426E0-9E29-4D38-9C4C-133CCC08DD92}"/>
    <dgm:cxn modelId="{447B3217-4424-4BF0-9663-926849DB436C}" type="presOf" srcId="{41C9D1AC-BCA7-42C8-820F-4CEA93F318EA}" destId="{81473161-A240-43F1-A7DD-F5D7777DCA0E}" srcOrd="0" destOrd="2" presId="urn:microsoft.com/office/officeart/2005/8/layout/hList1"/>
    <dgm:cxn modelId="{E26A5774-EE77-4647-B914-6015B1B71687}" srcId="{BC0ACAEA-B5EC-40D4-B4DD-085115E5D39C}" destId="{399B5E5A-8728-4E6B-8B68-526CF2E3AA63}" srcOrd="0" destOrd="0" parTransId="{ADB1E287-E8C1-4D91-B9D2-9AD8FFDC3506}" sibTransId="{31035BC4-34E2-401F-9A6A-8FBC6DCE2704}"/>
    <dgm:cxn modelId="{DEAFFBBE-C300-4A3E-BD2D-9750B52B891D}" type="presOf" srcId="{41A2798C-37E6-47C5-9ED0-D22AE15BE1A8}" destId="{CB595E4F-79FB-4DDF-B7C1-6C91724FBBA9}" srcOrd="0" destOrd="0" presId="urn:microsoft.com/office/officeart/2005/8/layout/hList1"/>
    <dgm:cxn modelId="{047250D4-8B8F-4430-A973-E0497832E1CD}" type="presOf" srcId="{9D56D807-4026-44C7-BCF7-637186469A42}" destId="{37869972-2952-4D26-95F8-823FA874F1A6}" srcOrd="0" destOrd="1" presId="urn:microsoft.com/office/officeart/2005/8/layout/hList1"/>
    <dgm:cxn modelId="{B4FF0721-809E-4981-8F37-90040E00062E}" type="presOf" srcId="{399B5E5A-8728-4E6B-8B68-526CF2E3AA63}" destId="{1C06F9A8-33D9-4291-8C5E-63374739917E}" srcOrd="0" destOrd="0" presId="urn:microsoft.com/office/officeart/2005/8/layout/hList1"/>
    <dgm:cxn modelId="{7AF20B04-DDA4-4560-B059-F21ACECCB997}" srcId="{7100C469-1DD8-4DFD-893E-EEF38C91B1D1}" destId="{BC0ACAEA-B5EC-40D4-B4DD-085115E5D39C}" srcOrd="0" destOrd="0" parTransId="{4BC52C38-6738-4750-AFB6-24F7B80C6382}" sibTransId="{69D637A8-1EBE-4EFE-9E1B-782512063C50}"/>
    <dgm:cxn modelId="{B7340045-7BC5-4885-9100-793C8813830D}" srcId="{159491A2-199F-4ED0-93C8-051DEFF9B1F7}" destId="{41C9D1AC-BCA7-42C8-820F-4CEA93F318EA}" srcOrd="0" destOrd="0" parTransId="{737D5B68-0F3F-44E9-9108-6B2E2BF3FFC8}" sibTransId="{C5AA592A-22F4-4A11-A80F-E88856B3DFF4}"/>
    <dgm:cxn modelId="{79DA3380-A861-419B-8FD1-4721C0497C5C}" type="presOf" srcId="{DC214A64-8956-4803-B519-7658CD0A9553}" destId="{157BA89D-C1BA-40B6-BE56-4B12676E3A56}" srcOrd="0" destOrd="1" presId="urn:microsoft.com/office/officeart/2005/8/layout/hList1"/>
    <dgm:cxn modelId="{9B517A83-90CD-42A8-9728-AE17F28476B9}" type="presOf" srcId="{159491A2-199F-4ED0-93C8-051DEFF9B1F7}" destId="{81473161-A240-43F1-A7DD-F5D7777DCA0E}" srcOrd="0" destOrd="1" presId="urn:microsoft.com/office/officeart/2005/8/layout/hList1"/>
    <dgm:cxn modelId="{679C80B4-FE3F-47C6-9497-D96C71D0C680}" srcId="{DC214A64-8956-4803-B519-7658CD0A9553}" destId="{81579D82-A344-4EE8-B54C-0E86C87ACAF6}" srcOrd="0" destOrd="0" parTransId="{48DED8EE-EB29-4E30-99B2-AAFE96FD4ED9}" sibTransId="{F6944733-E403-470F-B6D4-C8833B44D29E}"/>
    <dgm:cxn modelId="{A3C818BD-C845-4F2E-934B-BB35FFC4BC17}" srcId="{7F15CFDA-43D1-4F3C-B797-DA448D5B9DBA}" destId="{9D56D807-4026-44C7-BCF7-637186469A42}" srcOrd="1" destOrd="0" parTransId="{72FB6628-A7A2-4E07-8B24-80D125201ACE}" sibTransId="{2BF2AFBD-0F80-411A-8D6F-14FADD47363C}"/>
    <dgm:cxn modelId="{C7C1D6B1-64A9-4748-8919-AA61CB6A5AA9}" srcId="{7100C469-1DD8-4DFD-893E-EEF38C91B1D1}" destId="{A99C2A86-1B5F-4833-8A5B-E935307D4765}" srcOrd="3" destOrd="0" parTransId="{CB5F1804-4BFE-4213-9270-FB5C50CF6E1C}" sibTransId="{B2DF6AFD-7207-4F90-AF82-7A2C41B18825}"/>
    <dgm:cxn modelId="{CF2C22A5-A17B-4CD6-BC05-BF2E04DCEDF2}" type="presOf" srcId="{6925DB03-249B-4EE2-A6EC-E3E57E6C0873}" destId="{37869972-2952-4D26-95F8-823FA874F1A6}" srcOrd="0" destOrd="0" presId="urn:microsoft.com/office/officeart/2005/8/layout/hList1"/>
    <dgm:cxn modelId="{D35DF5A0-EED2-4154-9E7D-860CE2E18590}" srcId="{41A2798C-37E6-47C5-9ED0-D22AE15BE1A8}" destId="{D7C4C523-EBD5-4F66-AFD6-FBE3CCC62ED5}" srcOrd="0" destOrd="0" parTransId="{B9242B25-DE77-4E10-8E49-84B44BFA0C74}" sibTransId="{E9299125-4F4E-4975-82B2-2E50CF723B5B}"/>
    <dgm:cxn modelId="{1914D64E-3309-4CCF-B96D-8B435E399FCD}" srcId="{A99C2A86-1B5F-4833-8A5B-E935307D4765}" destId="{159491A2-199F-4ED0-93C8-051DEFF9B1F7}" srcOrd="1" destOrd="0" parTransId="{DF3F3734-352A-45CC-93CB-4ADCBC9B4E17}" sibTransId="{3DBC3233-F0F3-404E-9035-5A4D9F7B6F5E}"/>
    <dgm:cxn modelId="{16E37BD0-9DA7-4D2E-BD5A-19DEE39F32D1}" type="presOf" srcId="{A99C2A86-1B5F-4833-8A5B-E935307D4765}" destId="{E1F8B573-9CD3-448C-B807-4B7BC285704A}" srcOrd="0" destOrd="0" presId="urn:microsoft.com/office/officeart/2005/8/layout/hList1"/>
    <dgm:cxn modelId="{B0AFDD45-13EE-4231-9B30-36218B781A96}" type="presOf" srcId="{555C1D74-9B1B-4277-8753-3198558365EB}" destId="{1C06F9A8-33D9-4291-8C5E-63374739917E}" srcOrd="0" destOrd="1" presId="urn:microsoft.com/office/officeart/2005/8/layout/hList1"/>
    <dgm:cxn modelId="{A7D1F87B-76B7-404D-85CD-F127154B1EFE}" type="presParOf" srcId="{97E01D17-EDE7-4764-94F5-A3637378698D}" destId="{A331ED28-B395-4A81-9ACC-033F13BFC1A3}" srcOrd="0" destOrd="0" presId="urn:microsoft.com/office/officeart/2005/8/layout/hList1"/>
    <dgm:cxn modelId="{8CD17C87-EA92-465B-82EC-110C8F2B60F7}" type="presParOf" srcId="{A331ED28-B395-4A81-9ACC-033F13BFC1A3}" destId="{5D0918D3-E4E0-4D5A-9340-7D3034930877}" srcOrd="0" destOrd="0" presId="urn:microsoft.com/office/officeart/2005/8/layout/hList1"/>
    <dgm:cxn modelId="{8E371C82-3732-45B1-8C45-488558AA6059}" type="presParOf" srcId="{A331ED28-B395-4A81-9ACC-033F13BFC1A3}" destId="{1C06F9A8-33D9-4291-8C5E-63374739917E}" srcOrd="1" destOrd="0" presId="urn:microsoft.com/office/officeart/2005/8/layout/hList1"/>
    <dgm:cxn modelId="{AF1FBA83-E0A0-4C41-A814-6EBB15A33AD8}" type="presParOf" srcId="{97E01D17-EDE7-4764-94F5-A3637378698D}" destId="{F5E22757-1ABF-495A-A998-C8F599FB6063}" srcOrd="1" destOrd="0" presId="urn:microsoft.com/office/officeart/2005/8/layout/hList1"/>
    <dgm:cxn modelId="{F240557C-EC58-43B4-996F-B2D15F870C4B}" type="presParOf" srcId="{97E01D17-EDE7-4764-94F5-A3637378698D}" destId="{C4157F62-52F2-44C5-B61F-0006381BDF35}" srcOrd="2" destOrd="0" presId="urn:microsoft.com/office/officeart/2005/8/layout/hList1"/>
    <dgm:cxn modelId="{0545CBBF-23FF-46CA-B798-CD5343A722C1}" type="presParOf" srcId="{C4157F62-52F2-44C5-B61F-0006381BDF35}" destId="{CB595E4F-79FB-4DDF-B7C1-6C91724FBBA9}" srcOrd="0" destOrd="0" presId="urn:microsoft.com/office/officeart/2005/8/layout/hList1"/>
    <dgm:cxn modelId="{6E940FAF-7D03-4FCD-B211-B7EF65DCAC3F}" type="presParOf" srcId="{C4157F62-52F2-44C5-B61F-0006381BDF35}" destId="{157BA89D-C1BA-40B6-BE56-4B12676E3A56}" srcOrd="1" destOrd="0" presId="urn:microsoft.com/office/officeart/2005/8/layout/hList1"/>
    <dgm:cxn modelId="{BF55F183-8CEC-4402-96A8-A6DA31B4D174}" type="presParOf" srcId="{97E01D17-EDE7-4764-94F5-A3637378698D}" destId="{28C00386-5D85-46DE-8C9B-A5C7511CDD56}" srcOrd="3" destOrd="0" presId="urn:microsoft.com/office/officeart/2005/8/layout/hList1"/>
    <dgm:cxn modelId="{CFC32C86-BF5A-4231-8B2E-9E57BDEBD3BA}" type="presParOf" srcId="{97E01D17-EDE7-4764-94F5-A3637378698D}" destId="{F6241421-145C-45B0-AA84-EC6C0E6FA617}" srcOrd="4" destOrd="0" presId="urn:microsoft.com/office/officeart/2005/8/layout/hList1"/>
    <dgm:cxn modelId="{E23F0D1F-01FF-4C91-88F4-6264F1BAEED7}" type="presParOf" srcId="{F6241421-145C-45B0-AA84-EC6C0E6FA617}" destId="{AC15CCC3-BA1F-443A-87EE-02AE9B57BC16}" srcOrd="0" destOrd="0" presId="urn:microsoft.com/office/officeart/2005/8/layout/hList1"/>
    <dgm:cxn modelId="{8154F008-59F7-4A7C-AF12-8448604DA9D4}" type="presParOf" srcId="{F6241421-145C-45B0-AA84-EC6C0E6FA617}" destId="{37869972-2952-4D26-95F8-823FA874F1A6}" srcOrd="1" destOrd="0" presId="urn:microsoft.com/office/officeart/2005/8/layout/hList1"/>
    <dgm:cxn modelId="{3CC3BB15-61A3-4446-8613-35704383304D}" type="presParOf" srcId="{97E01D17-EDE7-4764-94F5-A3637378698D}" destId="{9B26CCC8-2C08-4B86-9A37-8DF9275E8445}" srcOrd="5" destOrd="0" presId="urn:microsoft.com/office/officeart/2005/8/layout/hList1"/>
    <dgm:cxn modelId="{525E12BD-1D13-4010-A114-80CE5A76B079}" type="presParOf" srcId="{97E01D17-EDE7-4764-94F5-A3637378698D}" destId="{EA7285D0-8E33-432D-B69E-0E2DBEEAE7A5}" srcOrd="6" destOrd="0" presId="urn:microsoft.com/office/officeart/2005/8/layout/hList1"/>
    <dgm:cxn modelId="{6033DBE0-52EF-418B-8AF5-D5435983B9B0}" type="presParOf" srcId="{EA7285D0-8E33-432D-B69E-0E2DBEEAE7A5}" destId="{E1F8B573-9CD3-448C-B807-4B7BC285704A}" srcOrd="0" destOrd="0" presId="urn:microsoft.com/office/officeart/2005/8/layout/hList1"/>
    <dgm:cxn modelId="{D190C3F4-333B-45DE-B2ED-90CEAF9CBDB7}" type="presParOf" srcId="{EA7285D0-8E33-432D-B69E-0E2DBEEAE7A5}" destId="{81473161-A240-43F1-A7DD-F5D7777DCA0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AF2EE1-5BCD-4784-ADE9-E198201DCD2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1F72290C-D54D-4643-964C-6E3635878051}">
      <dgm:prSet phldrT="[Text]" custT="1"/>
      <dgm:spPr/>
      <dgm:t>
        <a:bodyPr/>
        <a:lstStyle/>
        <a:p>
          <a:r>
            <a:rPr lang="en-US" sz="2000" dirty="0" smtClean="0"/>
            <a:t>Canada</a:t>
          </a:r>
          <a:endParaRPr lang="en-US" sz="2000" dirty="0"/>
        </a:p>
      </dgm:t>
    </dgm:pt>
    <dgm:pt modelId="{ED9DE96A-3054-493A-8D39-DC70AD9E7405}" type="parTrans" cxnId="{886C0819-C39C-4BBF-B6C8-5A335A771BEA}">
      <dgm:prSet/>
      <dgm:spPr/>
      <dgm:t>
        <a:bodyPr/>
        <a:lstStyle/>
        <a:p>
          <a:endParaRPr lang="en-US"/>
        </a:p>
      </dgm:t>
    </dgm:pt>
    <dgm:pt modelId="{FACD38C7-0DB2-4D38-8AD5-385B8323C7EC}" type="sibTrans" cxnId="{886C0819-C39C-4BBF-B6C8-5A335A771BEA}">
      <dgm:prSet/>
      <dgm:spPr/>
      <dgm:t>
        <a:bodyPr/>
        <a:lstStyle/>
        <a:p>
          <a:endParaRPr lang="en-US"/>
        </a:p>
      </dgm:t>
    </dgm:pt>
    <dgm:pt modelId="{1DC919B2-703F-4434-88B1-320516F5D146}">
      <dgm:prSet phldrT="[Text]"/>
      <dgm:spPr/>
      <dgm:t>
        <a:bodyPr/>
        <a:lstStyle/>
        <a:p>
          <a:r>
            <a:rPr lang="en-US" dirty="0" smtClean="0"/>
            <a:t>2</a:t>
          </a:r>
          <a:r>
            <a:rPr lang="en-US" baseline="30000" dirty="0" smtClean="0"/>
            <a:t>nd</a:t>
          </a:r>
          <a:r>
            <a:rPr lang="en-US" dirty="0" smtClean="0"/>
            <a:t> largest trade partner in 2016 with $544B in total (two way) goods traded</a:t>
          </a:r>
          <a:endParaRPr lang="en-US" dirty="0"/>
        </a:p>
      </dgm:t>
    </dgm:pt>
    <dgm:pt modelId="{F22A892C-9CA0-4AFC-9577-C181AC6E3FE3}" type="parTrans" cxnId="{27661311-6336-4081-95AB-90E8D681BD52}">
      <dgm:prSet/>
      <dgm:spPr/>
      <dgm:t>
        <a:bodyPr/>
        <a:lstStyle/>
        <a:p>
          <a:endParaRPr lang="en-US"/>
        </a:p>
      </dgm:t>
    </dgm:pt>
    <dgm:pt modelId="{D48CC04D-814A-4F04-AA2C-803B846F9660}" type="sibTrans" cxnId="{27661311-6336-4081-95AB-90E8D681BD52}">
      <dgm:prSet/>
      <dgm:spPr/>
      <dgm:t>
        <a:bodyPr/>
        <a:lstStyle/>
        <a:p>
          <a:endParaRPr lang="en-US"/>
        </a:p>
      </dgm:t>
    </dgm:pt>
    <dgm:pt modelId="{78301872-0373-45C6-A0B3-64BFD398C794}">
      <dgm:prSet phldrT="[Text]"/>
      <dgm:spPr/>
      <dgm:t>
        <a:bodyPr/>
        <a:lstStyle/>
        <a:p>
          <a:r>
            <a:rPr lang="en-US" dirty="0" smtClean="0"/>
            <a:t>$12.1B trade deficit in 2016</a:t>
          </a:r>
          <a:endParaRPr lang="en-US" dirty="0"/>
        </a:p>
      </dgm:t>
    </dgm:pt>
    <dgm:pt modelId="{D3E17DFD-C085-4849-A0BE-94A64612F476}" type="parTrans" cxnId="{A7A86AA4-CE95-4A14-9943-C9A7EEBE1E65}">
      <dgm:prSet/>
      <dgm:spPr/>
      <dgm:t>
        <a:bodyPr/>
        <a:lstStyle/>
        <a:p>
          <a:endParaRPr lang="en-US"/>
        </a:p>
      </dgm:t>
    </dgm:pt>
    <dgm:pt modelId="{ACC2C57E-8E0D-4CF8-AEFE-F8422996F8F9}" type="sibTrans" cxnId="{A7A86AA4-CE95-4A14-9943-C9A7EEBE1E65}">
      <dgm:prSet/>
      <dgm:spPr/>
      <dgm:t>
        <a:bodyPr/>
        <a:lstStyle/>
        <a:p>
          <a:endParaRPr lang="en-US"/>
        </a:p>
      </dgm:t>
    </dgm:pt>
    <dgm:pt modelId="{41C3A039-7DF3-4054-96AC-D7C71033E8B6}">
      <dgm:prSet phldrT="[Text]" custT="1"/>
      <dgm:spPr/>
      <dgm:t>
        <a:bodyPr/>
        <a:lstStyle/>
        <a:p>
          <a:r>
            <a:rPr lang="en-US" sz="2000" dirty="0" smtClean="0"/>
            <a:t>Mexico</a:t>
          </a:r>
          <a:endParaRPr lang="en-US" sz="2000" dirty="0"/>
        </a:p>
      </dgm:t>
    </dgm:pt>
    <dgm:pt modelId="{8E96EBA8-F3A8-4043-934D-426BA701953C}" type="parTrans" cxnId="{3D8556BD-65FA-43BF-AF8B-FBA771331917}">
      <dgm:prSet/>
      <dgm:spPr/>
      <dgm:t>
        <a:bodyPr/>
        <a:lstStyle/>
        <a:p>
          <a:endParaRPr lang="en-US"/>
        </a:p>
      </dgm:t>
    </dgm:pt>
    <dgm:pt modelId="{5AAFD73F-C376-4415-A2C8-F71CFF0529E9}" type="sibTrans" cxnId="{3D8556BD-65FA-43BF-AF8B-FBA771331917}">
      <dgm:prSet/>
      <dgm:spPr/>
      <dgm:t>
        <a:bodyPr/>
        <a:lstStyle/>
        <a:p>
          <a:endParaRPr lang="en-US"/>
        </a:p>
      </dgm:t>
    </dgm:pt>
    <dgm:pt modelId="{74F03F25-9A2C-4268-B5E9-C0A7C6055955}">
      <dgm:prSet phldrT="[Text]"/>
      <dgm:spPr/>
      <dgm:t>
        <a:bodyPr/>
        <a:lstStyle/>
        <a:p>
          <a:r>
            <a:rPr lang="en-US" dirty="0" smtClean="0"/>
            <a:t>3</a:t>
          </a:r>
          <a:r>
            <a:rPr lang="en-US" baseline="30000" dirty="0" smtClean="0"/>
            <a:t>rd</a:t>
          </a:r>
          <a:r>
            <a:rPr lang="en-US" dirty="0" smtClean="0"/>
            <a:t> largest trade partner in 2016 with $521.1B in total (two way) goods traded</a:t>
          </a:r>
          <a:endParaRPr lang="en-US" dirty="0"/>
        </a:p>
      </dgm:t>
    </dgm:pt>
    <dgm:pt modelId="{9A59BC47-33D9-47A2-AD5D-1D2276E20850}" type="parTrans" cxnId="{E87A8B24-3E1A-4CB1-BDCD-24A152D2AFB4}">
      <dgm:prSet/>
      <dgm:spPr/>
      <dgm:t>
        <a:bodyPr/>
        <a:lstStyle/>
        <a:p>
          <a:endParaRPr lang="en-US"/>
        </a:p>
      </dgm:t>
    </dgm:pt>
    <dgm:pt modelId="{1086DF72-7D3B-4B37-B84C-A76DAE53982A}" type="sibTrans" cxnId="{E87A8B24-3E1A-4CB1-BDCD-24A152D2AFB4}">
      <dgm:prSet/>
      <dgm:spPr/>
      <dgm:t>
        <a:bodyPr/>
        <a:lstStyle/>
        <a:p>
          <a:endParaRPr lang="en-US"/>
        </a:p>
      </dgm:t>
    </dgm:pt>
    <dgm:pt modelId="{025299AE-7513-4472-908B-0F1232AE573E}">
      <dgm:prSet phldrT="[Text]"/>
      <dgm:spPr/>
      <dgm:t>
        <a:bodyPr/>
        <a:lstStyle/>
        <a:p>
          <a:r>
            <a:rPr lang="en-US" dirty="0" smtClean="0"/>
            <a:t>$63.2B trade deficit in 2016</a:t>
          </a:r>
          <a:endParaRPr lang="en-US" dirty="0"/>
        </a:p>
      </dgm:t>
    </dgm:pt>
    <dgm:pt modelId="{B804C685-F9CB-4E6D-8704-8EC456ADEECC}" type="parTrans" cxnId="{0846691A-414B-4EFF-B8AA-C191F62F32F9}">
      <dgm:prSet/>
      <dgm:spPr/>
      <dgm:t>
        <a:bodyPr/>
        <a:lstStyle/>
        <a:p>
          <a:endParaRPr lang="en-US"/>
        </a:p>
      </dgm:t>
    </dgm:pt>
    <dgm:pt modelId="{B05A8AE7-5B36-4933-AA2E-A0C857A0AD97}" type="sibTrans" cxnId="{0846691A-414B-4EFF-B8AA-C191F62F32F9}">
      <dgm:prSet/>
      <dgm:spPr/>
      <dgm:t>
        <a:bodyPr/>
        <a:lstStyle/>
        <a:p>
          <a:endParaRPr lang="en-US"/>
        </a:p>
      </dgm:t>
    </dgm:pt>
    <dgm:pt modelId="{E80A1BCA-7914-4FBB-B655-02EE6070618C}">
      <dgm:prSet phldrT="[Text]"/>
      <dgm:spPr/>
      <dgm:t>
        <a:bodyPr/>
        <a:lstStyle/>
        <a:p>
          <a:endParaRPr lang="en-US" dirty="0"/>
        </a:p>
      </dgm:t>
    </dgm:pt>
    <dgm:pt modelId="{52889A47-8DA0-4582-AAEF-77E64F3A841C}" type="parTrans" cxnId="{B0911B69-1491-4DE4-BFCD-6BF9D23247F1}">
      <dgm:prSet/>
      <dgm:spPr/>
      <dgm:t>
        <a:bodyPr/>
        <a:lstStyle/>
        <a:p>
          <a:endParaRPr lang="en-US"/>
        </a:p>
      </dgm:t>
    </dgm:pt>
    <dgm:pt modelId="{323C1F21-F34C-4A04-8925-F5F045993BA1}" type="sibTrans" cxnId="{B0911B69-1491-4DE4-BFCD-6BF9D23247F1}">
      <dgm:prSet/>
      <dgm:spPr/>
      <dgm:t>
        <a:bodyPr/>
        <a:lstStyle/>
        <a:p>
          <a:endParaRPr lang="en-US"/>
        </a:p>
      </dgm:t>
    </dgm:pt>
    <dgm:pt modelId="{4F4C9C19-1D62-4157-AE32-7EFE37A15CD8}">
      <dgm:prSet phldrT="[Text]"/>
      <dgm:spPr/>
      <dgm:t>
        <a:bodyPr/>
        <a:lstStyle/>
        <a:p>
          <a:r>
            <a:rPr lang="en-US" dirty="0" smtClean="0"/>
            <a:t>1</a:t>
          </a:r>
          <a:r>
            <a:rPr lang="en-US" baseline="30000" dirty="0" smtClean="0"/>
            <a:t>st</a:t>
          </a:r>
          <a:r>
            <a:rPr lang="en-US" dirty="0" smtClean="0"/>
            <a:t> largest goods export market in 2016; $266B, up 165%  from 1993 (pre-NAFTA)</a:t>
          </a:r>
          <a:endParaRPr lang="en-US" dirty="0"/>
        </a:p>
      </dgm:t>
    </dgm:pt>
    <dgm:pt modelId="{6C7204B4-4DBC-427F-8711-380B3606C116}" type="parTrans" cxnId="{71CA8296-6157-4A18-821F-0944EB236192}">
      <dgm:prSet/>
      <dgm:spPr/>
      <dgm:t>
        <a:bodyPr/>
        <a:lstStyle/>
        <a:p>
          <a:endParaRPr lang="en-US"/>
        </a:p>
      </dgm:t>
    </dgm:pt>
    <dgm:pt modelId="{2348D3BD-D2A5-4757-818E-C3D20DEF1400}" type="sibTrans" cxnId="{71CA8296-6157-4A18-821F-0944EB236192}">
      <dgm:prSet/>
      <dgm:spPr/>
      <dgm:t>
        <a:bodyPr/>
        <a:lstStyle/>
        <a:p>
          <a:endParaRPr lang="en-US"/>
        </a:p>
      </dgm:t>
    </dgm:pt>
    <dgm:pt modelId="{9F33BDB6-8B38-4D17-81A3-02D6149EED28}">
      <dgm:prSet phldrT="[Text]"/>
      <dgm:spPr/>
      <dgm:t>
        <a:bodyPr/>
        <a:lstStyle/>
        <a:p>
          <a:r>
            <a:rPr lang="en-US" dirty="0" smtClean="0"/>
            <a:t>Largest agricultural export market; $23B in 2016</a:t>
          </a:r>
          <a:endParaRPr lang="en-US" dirty="0"/>
        </a:p>
      </dgm:t>
    </dgm:pt>
    <dgm:pt modelId="{3F3B604B-E4B8-43EC-8956-19000F4FF257}" type="parTrans" cxnId="{47C3847D-E0FE-4828-8903-DC47F045CACC}">
      <dgm:prSet/>
      <dgm:spPr/>
      <dgm:t>
        <a:bodyPr/>
        <a:lstStyle/>
        <a:p>
          <a:endParaRPr lang="en-US"/>
        </a:p>
      </dgm:t>
    </dgm:pt>
    <dgm:pt modelId="{7C1AF40A-15E2-4B6F-BBC7-E40BFF793571}" type="sibTrans" cxnId="{47C3847D-E0FE-4828-8903-DC47F045CACC}">
      <dgm:prSet/>
      <dgm:spPr/>
      <dgm:t>
        <a:bodyPr/>
        <a:lstStyle/>
        <a:p>
          <a:endParaRPr lang="en-US"/>
        </a:p>
      </dgm:t>
    </dgm:pt>
    <dgm:pt modelId="{084C8613-C34D-4891-8C17-312C36C3E2AB}">
      <dgm:prSet phldrT="[Text]"/>
      <dgm:spPr/>
      <dgm:t>
        <a:bodyPr/>
        <a:lstStyle/>
        <a:p>
          <a:r>
            <a:rPr lang="en-US" dirty="0" smtClean="0"/>
            <a:t>Other Top Export Categories:</a:t>
          </a:r>
          <a:endParaRPr lang="en-US" dirty="0"/>
        </a:p>
      </dgm:t>
    </dgm:pt>
    <dgm:pt modelId="{D9701DB4-A6D2-4905-959C-8A1DDC80A1E2}" type="parTrans" cxnId="{1F49F464-DA18-4A5F-B295-42658403A75F}">
      <dgm:prSet/>
      <dgm:spPr/>
      <dgm:t>
        <a:bodyPr/>
        <a:lstStyle/>
        <a:p>
          <a:endParaRPr lang="en-US"/>
        </a:p>
      </dgm:t>
    </dgm:pt>
    <dgm:pt modelId="{D484C7F1-3FC6-4D6E-B79F-B6B19C17FB1A}" type="sibTrans" cxnId="{1F49F464-DA18-4A5F-B295-42658403A75F}">
      <dgm:prSet/>
      <dgm:spPr/>
      <dgm:t>
        <a:bodyPr/>
        <a:lstStyle/>
        <a:p>
          <a:endParaRPr lang="en-US"/>
        </a:p>
      </dgm:t>
    </dgm:pt>
    <dgm:pt modelId="{F502F7B7-38E8-4D13-838B-9F4AA7AAEA5A}">
      <dgm:prSet phldrT="[Text]"/>
      <dgm:spPr/>
      <dgm:t>
        <a:bodyPr/>
        <a:lstStyle/>
        <a:p>
          <a:r>
            <a:rPr lang="en-US" dirty="0" smtClean="0"/>
            <a:t>Vehicles ($48B); Machinery ($40B); Mineral Fuels ($16B)</a:t>
          </a:r>
          <a:endParaRPr lang="en-US" dirty="0"/>
        </a:p>
      </dgm:t>
    </dgm:pt>
    <dgm:pt modelId="{DA9771AD-39C0-4B30-81B3-778C27CFC4F3}" type="parTrans" cxnId="{07C752EB-4276-43F7-B717-8F4B962ED5BC}">
      <dgm:prSet/>
      <dgm:spPr/>
      <dgm:t>
        <a:bodyPr/>
        <a:lstStyle/>
        <a:p>
          <a:endParaRPr lang="en-US"/>
        </a:p>
      </dgm:t>
    </dgm:pt>
    <dgm:pt modelId="{CFDC1631-9D58-4CFE-BB3D-A89482851635}" type="sibTrans" cxnId="{07C752EB-4276-43F7-B717-8F4B962ED5BC}">
      <dgm:prSet/>
      <dgm:spPr/>
      <dgm:t>
        <a:bodyPr/>
        <a:lstStyle/>
        <a:p>
          <a:endParaRPr lang="en-US"/>
        </a:p>
      </dgm:t>
    </dgm:pt>
    <dgm:pt modelId="{158AB551-F4DF-4D09-8A39-653E3EF7AE8C}">
      <dgm:prSet phldrT="[Text]"/>
      <dgm:spPr/>
      <dgm:t>
        <a:bodyPr/>
        <a:lstStyle/>
        <a:p>
          <a:r>
            <a:rPr lang="en-US" dirty="0" smtClean="0"/>
            <a:t>3</a:t>
          </a:r>
          <a:r>
            <a:rPr lang="en-US" baseline="30000" dirty="0" smtClean="0"/>
            <a:t>rd</a:t>
          </a:r>
          <a:r>
            <a:rPr lang="en-US" dirty="0" smtClean="0"/>
            <a:t> Largest supplier of goods; $278.1B in 2016 </a:t>
          </a:r>
          <a:endParaRPr lang="en-US" dirty="0"/>
        </a:p>
      </dgm:t>
    </dgm:pt>
    <dgm:pt modelId="{A44221A4-89FF-444F-8885-1F0E64E4D34F}" type="parTrans" cxnId="{96577E02-883C-4009-A2C5-785CF7F7CE2B}">
      <dgm:prSet/>
      <dgm:spPr/>
      <dgm:t>
        <a:bodyPr/>
        <a:lstStyle/>
        <a:p>
          <a:endParaRPr lang="en-US"/>
        </a:p>
      </dgm:t>
    </dgm:pt>
    <dgm:pt modelId="{9BCF548B-21C3-4647-9A28-E04A1B0C3747}" type="sibTrans" cxnId="{96577E02-883C-4009-A2C5-785CF7F7CE2B}">
      <dgm:prSet/>
      <dgm:spPr/>
      <dgm:t>
        <a:bodyPr/>
        <a:lstStyle/>
        <a:p>
          <a:endParaRPr lang="en-US"/>
        </a:p>
      </dgm:t>
    </dgm:pt>
    <dgm:pt modelId="{91CB9B83-9D67-4BEC-8420-B82726A57EF2}">
      <dgm:prSet phldrT="[Text]"/>
      <dgm:spPr/>
      <dgm:t>
        <a:bodyPr/>
        <a:lstStyle/>
        <a:p>
          <a:r>
            <a:rPr lang="en-US" dirty="0" smtClean="0"/>
            <a:t>2</a:t>
          </a:r>
          <a:r>
            <a:rPr lang="en-US" baseline="30000" dirty="0" smtClean="0"/>
            <a:t>nd</a:t>
          </a:r>
          <a:r>
            <a:rPr lang="en-US" dirty="0" smtClean="0"/>
            <a:t> largest goods export market in 2016; $231B, up 455% from 1993 (pre-NAFTA)</a:t>
          </a:r>
          <a:endParaRPr lang="en-US" dirty="0"/>
        </a:p>
      </dgm:t>
    </dgm:pt>
    <dgm:pt modelId="{256DC75B-0CEA-41C5-8307-EE041034FFEC}" type="parTrans" cxnId="{086C77DE-D01A-467D-9E9C-94F8F17CBAF5}">
      <dgm:prSet/>
      <dgm:spPr/>
      <dgm:t>
        <a:bodyPr/>
        <a:lstStyle/>
        <a:p>
          <a:endParaRPr lang="en-US"/>
        </a:p>
      </dgm:t>
    </dgm:pt>
    <dgm:pt modelId="{09AB8C77-099B-4959-9F05-8825FDDF0268}" type="sibTrans" cxnId="{086C77DE-D01A-467D-9E9C-94F8F17CBAF5}">
      <dgm:prSet/>
      <dgm:spPr/>
      <dgm:t>
        <a:bodyPr/>
        <a:lstStyle/>
        <a:p>
          <a:endParaRPr lang="en-US"/>
        </a:p>
      </dgm:t>
    </dgm:pt>
    <dgm:pt modelId="{6FF2DC29-A58C-4896-B85B-366A65CB8B8E}">
      <dgm:prSet phldrT="[Text]"/>
      <dgm:spPr/>
      <dgm:t>
        <a:bodyPr/>
        <a:lstStyle/>
        <a:p>
          <a:r>
            <a:rPr lang="en-US" dirty="0" smtClean="0"/>
            <a:t>1.6 million jobs supported by trade </a:t>
          </a:r>
          <a:endParaRPr lang="en-US" dirty="0"/>
        </a:p>
      </dgm:t>
    </dgm:pt>
    <dgm:pt modelId="{71C51A3C-19A5-406F-97BE-83C0156BCB66}" type="parTrans" cxnId="{9ED99214-13D1-4A6D-A29A-87227CE7F058}">
      <dgm:prSet/>
      <dgm:spPr/>
      <dgm:t>
        <a:bodyPr/>
        <a:lstStyle/>
        <a:p>
          <a:endParaRPr lang="en-US"/>
        </a:p>
      </dgm:t>
    </dgm:pt>
    <dgm:pt modelId="{5E23C6A4-A511-4EF1-B5E8-0727897965EF}" type="sibTrans" cxnId="{9ED99214-13D1-4A6D-A29A-87227CE7F058}">
      <dgm:prSet/>
      <dgm:spPr/>
      <dgm:t>
        <a:bodyPr/>
        <a:lstStyle/>
        <a:p>
          <a:endParaRPr lang="en-US"/>
        </a:p>
      </dgm:t>
    </dgm:pt>
    <dgm:pt modelId="{74F15829-DE28-41DA-81BF-CF8C7ABD3DE4}">
      <dgm:prSet phldrT="[Text]"/>
      <dgm:spPr/>
      <dgm:t>
        <a:bodyPr/>
        <a:lstStyle/>
        <a:p>
          <a:r>
            <a:rPr lang="en-US" dirty="0" smtClean="0"/>
            <a:t>3</a:t>
          </a:r>
          <a:r>
            <a:rPr lang="en-US" baseline="30000" dirty="0" smtClean="0"/>
            <a:t>rd</a:t>
          </a:r>
          <a:r>
            <a:rPr lang="en-US" dirty="0" smtClean="0"/>
            <a:t> largest agricultural export market; $18B in 2016</a:t>
          </a:r>
          <a:endParaRPr lang="en-US" dirty="0"/>
        </a:p>
      </dgm:t>
    </dgm:pt>
    <dgm:pt modelId="{D9D4395C-F031-4BCA-BA9C-3EC519E9DC91}" type="parTrans" cxnId="{896CD576-65FA-4669-A6DF-D269A565009A}">
      <dgm:prSet/>
      <dgm:spPr/>
      <dgm:t>
        <a:bodyPr/>
        <a:lstStyle/>
        <a:p>
          <a:endParaRPr lang="en-US"/>
        </a:p>
      </dgm:t>
    </dgm:pt>
    <dgm:pt modelId="{23C49EC1-E2F2-420E-B120-99374451AC59}" type="sibTrans" cxnId="{896CD576-65FA-4669-A6DF-D269A565009A}">
      <dgm:prSet/>
      <dgm:spPr/>
      <dgm:t>
        <a:bodyPr/>
        <a:lstStyle/>
        <a:p>
          <a:endParaRPr lang="en-US"/>
        </a:p>
      </dgm:t>
    </dgm:pt>
    <dgm:pt modelId="{835C09D7-6D17-4D90-BC73-5113EDB093B9}">
      <dgm:prSet phldrT="[Text]"/>
      <dgm:spPr/>
      <dgm:t>
        <a:bodyPr/>
        <a:lstStyle/>
        <a:p>
          <a:r>
            <a:rPr lang="en-US" dirty="0" smtClean="0"/>
            <a:t>Other Top Export Categories:</a:t>
          </a:r>
          <a:endParaRPr lang="en-US" dirty="0"/>
        </a:p>
      </dgm:t>
    </dgm:pt>
    <dgm:pt modelId="{953866F5-22D4-4982-B794-75EECC91154B}" type="parTrans" cxnId="{3E42CE22-7DDE-4539-8017-8ACB3CFB420A}">
      <dgm:prSet/>
      <dgm:spPr/>
      <dgm:t>
        <a:bodyPr/>
        <a:lstStyle/>
        <a:p>
          <a:endParaRPr lang="en-US"/>
        </a:p>
      </dgm:t>
    </dgm:pt>
    <dgm:pt modelId="{BAEF3760-8921-46FB-94A5-3ADB7E837132}" type="sibTrans" cxnId="{3E42CE22-7DDE-4539-8017-8ACB3CFB420A}">
      <dgm:prSet/>
      <dgm:spPr/>
      <dgm:t>
        <a:bodyPr/>
        <a:lstStyle/>
        <a:p>
          <a:endParaRPr lang="en-US"/>
        </a:p>
      </dgm:t>
    </dgm:pt>
    <dgm:pt modelId="{AF92867F-BC77-4A81-8AE9-3FBC4B3054C6}">
      <dgm:prSet phldrT="[Text]"/>
      <dgm:spPr/>
      <dgm:t>
        <a:bodyPr/>
        <a:lstStyle/>
        <a:p>
          <a:r>
            <a:rPr lang="en-US" dirty="0" smtClean="0"/>
            <a:t>Machinery ($42B); Vehicles ($21B); Mineral Fuels ($16B)</a:t>
          </a:r>
          <a:endParaRPr lang="en-US" dirty="0"/>
        </a:p>
      </dgm:t>
    </dgm:pt>
    <dgm:pt modelId="{14C93895-8A00-4B20-A254-FE0B8CDE1500}" type="parTrans" cxnId="{86AB7686-BE7F-49F2-80EB-893001F7F8F2}">
      <dgm:prSet/>
      <dgm:spPr/>
      <dgm:t>
        <a:bodyPr/>
        <a:lstStyle/>
        <a:p>
          <a:endParaRPr lang="en-US"/>
        </a:p>
      </dgm:t>
    </dgm:pt>
    <dgm:pt modelId="{FAEFC600-EA5C-487A-9C89-31E9763C5354}" type="sibTrans" cxnId="{86AB7686-BE7F-49F2-80EB-893001F7F8F2}">
      <dgm:prSet/>
      <dgm:spPr/>
      <dgm:t>
        <a:bodyPr/>
        <a:lstStyle/>
        <a:p>
          <a:endParaRPr lang="en-US"/>
        </a:p>
      </dgm:t>
    </dgm:pt>
    <dgm:pt modelId="{320FFC93-0BBE-4F13-9C17-45258CB0552D}">
      <dgm:prSet phldrT="[Text]"/>
      <dgm:spPr/>
      <dgm:t>
        <a:bodyPr/>
        <a:lstStyle/>
        <a:p>
          <a:r>
            <a:rPr lang="en-US" dirty="0" smtClean="0"/>
            <a:t>2</a:t>
          </a:r>
          <a:r>
            <a:rPr lang="en-US" baseline="30000" dirty="0" smtClean="0"/>
            <a:t>nd</a:t>
          </a:r>
          <a:r>
            <a:rPr lang="en-US" dirty="0" smtClean="0"/>
            <a:t> largest supplier of goods; $294.2B in 2016</a:t>
          </a:r>
          <a:endParaRPr lang="en-US" dirty="0"/>
        </a:p>
      </dgm:t>
    </dgm:pt>
    <dgm:pt modelId="{25906AEA-FBD5-4EB6-8051-B96ACC624207}" type="parTrans" cxnId="{63E18B36-10D8-4CE7-8AFA-238BEDD4EE38}">
      <dgm:prSet/>
      <dgm:spPr/>
      <dgm:t>
        <a:bodyPr/>
        <a:lstStyle/>
        <a:p>
          <a:endParaRPr lang="en-US"/>
        </a:p>
      </dgm:t>
    </dgm:pt>
    <dgm:pt modelId="{F450C0FA-901C-47DC-B095-4717E76A668D}" type="sibTrans" cxnId="{63E18B36-10D8-4CE7-8AFA-238BEDD4EE38}">
      <dgm:prSet/>
      <dgm:spPr/>
      <dgm:t>
        <a:bodyPr/>
        <a:lstStyle/>
        <a:p>
          <a:endParaRPr lang="en-US"/>
        </a:p>
      </dgm:t>
    </dgm:pt>
    <dgm:pt modelId="{EA7D728E-C52E-414C-B2FD-276EB5FBBE2D}">
      <dgm:prSet phldrT="[Text]"/>
      <dgm:spPr/>
      <dgm:t>
        <a:bodyPr/>
        <a:lstStyle/>
        <a:p>
          <a:r>
            <a:rPr lang="en-US" dirty="0" smtClean="0"/>
            <a:t>Vehicles ($58B); Mineral Fuels ($54B)</a:t>
          </a:r>
          <a:endParaRPr lang="en-US" dirty="0"/>
        </a:p>
      </dgm:t>
    </dgm:pt>
    <dgm:pt modelId="{736CDE98-BBA1-487D-8479-F25F60DC62DE}" type="parTrans" cxnId="{A559CAEF-062A-498F-A6B2-D9E2E971DC54}">
      <dgm:prSet/>
      <dgm:spPr/>
      <dgm:t>
        <a:bodyPr/>
        <a:lstStyle/>
        <a:p>
          <a:endParaRPr lang="en-US"/>
        </a:p>
      </dgm:t>
    </dgm:pt>
    <dgm:pt modelId="{67060C1F-6B48-4241-BF4A-8FF7748FE8BA}" type="sibTrans" cxnId="{A559CAEF-062A-498F-A6B2-D9E2E971DC54}">
      <dgm:prSet/>
      <dgm:spPr/>
      <dgm:t>
        <a:bodyPr/>
        <a:lstStyle/>
        <a:p>
          <a:endParaRPr lang="en-US"/>
        </a:p>
      </dgm:t>
    </dgm:pt>
    <dgm:pt modelId="{683F7757-9A25-4089-92E0-6921D0BDD884}">
      <dgm:prSet phldrT="[Text]"/>
      <dgm:spPr/>
      <dgm:t>
        <a:bodyPr/>
        <a:lstStyle/>
        <a:p>
          <a:r>
            <a:rPr lang="en-US" dirty="0" smtClean="0"/>
            <a:t>Vehicles ($75B); Electrical Machinery ($62B)</a:t>
          </a:r>
          <a:endParaRPr lang="en-US" dirty="0"/>
        </a:p>
      </dgm:t>
    </dgm:pt>
    <dgm:pt modelId="{86EC339B-6E9C-4696-A7A5-5BEE01AC9623}" type="parTrans" cxnId="{1648BBA0-6371-4307-BB07-1E346A0A57C6}">
      <dgm:prSet/>
      <dgm:spPr/>
      <dgm:t>
        <a:bodyPr/>
        <a:lstStyle/>
        <a:p>
          <a:endParaRPr lang="en-US"/>
        </a:p>
      </dgm:t>
    </dgm:pt>
    <dgm:pt modelId="{19A2CDC6-B238-4EDC-864E-DA330B0772B6}" type="sibTrans" cxnId="{1648BBA0-6371-4307-BB07-1E346A0A57C6}">
      <dgm:prSet/>
      <dgm:spPr/>
      <dgm:t>
        <a:bodyPr/>
        <a:lstStyle/>
        <a:p>
          <a:endParaRPr lang="en-US"/>
        </a:p>
      </dgm:t>
    </dgm:pt>
    <dgm:pt modelId="{D5F9D3DC-8DBC-4485-A51F-5BB37BF962E7}">
      <dgm:prSet phldrT="[Text]"/>
      <dgm:spPr/>
      <dgm:t>
        <a:bodyPr/>
        <a:lstStyle/>
        <a:p>
          <a:r>
            <a:rPr lang="en-US" dirty="0" smtClean="0"/>
            <a:t>1.2 million jobs supported by trade</a:t>
          </a:r>
          <a:endParaRPr lang="en-US" dirty="0"/>
        </a:p>
      </dgm:t>
    </dgm:pt>
    <dgm:pt modelId="{4C17B461-82D4-4396-840F-EC21777FE676}" type="parTrans" cxnId="{8584C1A2-8259-4FB1-93CA-D662ABA338CF}">
      <dgm:prSet/>
      <dgm:spPr/>
      <dgm:t>
        <a:bodyPr/>
        <a:lstStyle/>
        <a:p>
          <a:endParaRPr lang="en-US"/>
        </a:p>
      </dgm:t>
    </dgm:pt>
    <dgm:pt modelId="{AFC5D99E-7421-4CB7-8739-BE5FF72A5020}" type="sibTrans" cxnId="{8584C1A2-8259-4FB1-93CA-D662ABA338CF}">
      <dgm:prSet/>
      <dgm:spPr/>
      <dgm:t>
        <a:bodyPr/>
        <a:lstStyle/>
        <a:p>
          <a:endParaRPr lang="en-US"/>
        </a:p>
      </dgm:t>
    </dgm:pt>
    <dgm:pt modelId="{2FBD19A8-D130-4F69-AD15-63F3326A841B}" type="pres">
      <dgm:prSet presAssocID="{49AF2EE1-5BCD-4784-ADE9-E198201DCD2D}" presName="Name0" presStyleCnt="0">
        <dgm:presLayoutVars>
          <dgm:dir/>
          <dgm:animLvl val="lvl"/>
          <dgm:resizeHandles/>
        </dgm:presLayoutVars>
      </dgm:prSet>
      <dgm:spPr/>
      <dgm:t>
        <a:bodyPr/>
        <a:lstStyle/>
        <a:p>
          <a:endParaRPr lang="en-US"/>
        </a:p>
      </dgm:t>
    </dgm:pt>
    <dgm:pt modelId="{FF5C4BB6-A7AE-476A-86D7-C39ECF2B424C}" type="pres">
      <dgm:prSet presAssocID="{1F72290C-D54D-4643-964C-6E3635878051}" presName="linNode" presStyleCnt="0"/>
      <dgm:spPr/>
    </dgm:pt>
    <dgm:pt modelId="{BA0E36EF-EEBD-476D-B155-BF592D810D45}" type="pres">
      <dgm:prSet presAssocID="{1F72290C-D54D-4643-964C-6E3635878051}" presName="parentShp" presStyleLbl="node1" presStyleIdx="0" presStyleCnt="2" custScaleX="59740" custScaleY="173022">
        <dgm:presLayoutVars>
          <dgm:bulletEnabled val="1"/>
        </dgm:presLayoutVars>
      </dgm:prSet>
      <dgm:spPr/>
      <dgm:t>
        <a:bodyPr/>
        <a:lstStyle/>
        <a:p>
          <a:endParaRPr lang="en-US"/>
        </a:p>
      </dgm:t>
    </dgm:pt>
    <dgm:pt modelId="{3D684537-F3DF-4565-9D2D-69E018C251AD}" type="pres">
      <dgm:prSet presAssocID="{1F72290C-D54D-4643-964C-6E3635878051}" presName="childShp" presStyleLbl="bgAccFollowNode1" presStyleIdx="0" presStyleCnt="2" custScaleX="125122" custScaleY="221184">
        <dgm:presLayoutVars>
          <dgm:bulletEnabled val="1"/>
        </dgm:presLayoutVars>
      </dgm:prSet>
      <dgm:spPr>
        <a:prstGeom prst="roundRect">
          <a:avLst/>
        </a:prstGeom>
      </dgm:spPr>
      <dgm:t>
        <a:bodyPr/>
        <a:lstStyle/>
        <a:p>
          <a:endParaRPr lang="en-US"/>
        </a:p>
      </dgm:t>
    </dgm:pt>
    <dgm:pt modelId="{7B0431F3-E3E4-49BD-9E1D-8F0C9BEBBD2A}" type="pres">
      <dgm:prSet presAssocID="{FACD38C7-0DB2-4D38-8AD5-385B8323C7EC}" presName="spacing" presStyleCnt="0"/>
      <dgm:spPr/>
    </dgm:pt>
    <dgm:pt modelId="{69313E98-475C-4AE7-9E1E-C9569AFC12EE}" type="pres">
      <dgm:prSet presAssocID="{41C3A039-7DF3-4054-96AC-D7C71033E8B6}" presName="linNode" presStyleCnt="0"/>
      <dgm:spPr/>
    </dgm:pt>
    <dgm:pt modelId="{15174D77-7907-4F8E-9BFB-800509EDBE79}" type="pres">
      <dgm:prSet presAssocID="{41C3A039-7DF3-4054-96AC-D7C71033E8B6}" presName="parentShp" presStyleLbl="node1" presStyleIdx="1" presStyleCnt="2" custScaleX="59625" custScaleY="182533">
        <dgm:presLayoutVars>
          <dgm:bulletEnabled val="1"/>
        </dgm:presLayoutVars>
      </dgm:prSet>
      <dgm:spPr/>
      <dgm:t>
        <a:bodyPr/>
        <a:lstStyle/>
        <a:p>
          <a:endParaRPr lang="en-US"/>
        </a:p>
      </dgm:t>
    </dgm:pt>
    <dgm:pt modelId="{B3D05C59-217C-41EB-8581-8FE115EDDA26}" type="pres">
      <dgm:prSet presAssocID="{41C3A039-7DF3-4054-96AC-D7C71033E8B6}" presName="childShp" presStyleLbl="bgAccFollowNode1" presStyleIdx="1" presStyleCnt="2" custScaleX="125000" custScaleY="220857">
        <dgm:presLayoutVars>
          <dgm:bulletEnabled val="1"/>
        </dgm:presLayoutVars>
      </dgm:prSet>
      <dgm:spPr>
        <a:prstGeom prst="roundRect">
          <a:avLst/>
        </a:prstGeom>
      </dgm:spPr>
      <dgm:t>
        <a:bodyPr/>
        <a:lstStyle/>
        <a:p>
          <a:endParaRPr lang="en-US"/>
        </a:p>
      </dgm:t>
    </dgm:pt>
  </dgm:ptLst>
  <dgm:cxnLst>
    <dgm:cxn modelId="{EA79C374-6D3A-4695-A4C4-5679883B1505}" type="presOf" srcId="{E80A1BCA-7914-4FBB-B655-02EE6070618C}" destId="{3D684537-F3DF-4565-9D2D-69E018C251AD}" srcOrd="0" destOrd="9" presId="urn:microsoft.com/office/officeart/2005/8/layout/vList6"/>
    <dgm:cxn modelId="{A7A86AA4-CE95-4A14-9943-C9A7EEBE1E65}" srcId="{1F72290C-D54D-4643-964C-6E3635878051}" destId="{78301872-0373-45C6-A0B3-64BFD398C794}" srcOrd="2" destOrd="0" parTransId="{D3E17DFD-C085-4849-A0BE-94A64612F476}" sibTransId="{ACC2C57E-8E0D-4CF8-AEFE-F8422996F8F9}"/>
    <dgm:cxn modelId="{86AB7686-BE7F-49F2-80EB-893001F7F8F2}" srcId="{835C09D7-6D17-4D90-BC73-5113EDB093B9}" destId="{AF92867F-BC77-4A81-8AE9-3FBC4B3054C6}" srcOrd="0" destOrd="0" parTransId="{14C93895-8A00-4B20-A254-FE0B8CDE1500}" sibTransId="{FAEFC600-EA5C-487A-9C89-31E9763C5354}"/>
    <dgm:cxn modelId="{B4AB7C78-B899-4520-839B-E2EC17D87253}" type="presOf" srcId="{1DC919B2-703F-4434-88B1-320516F5D146}" destId="{3D684537-F3DF-4565-9D2D-69E018C251AD}" srcOrd="0" destOrd="0" presId="urn:microsoft.com/office/officeart/2005/8/layout/vList6"/>
    <dgm:cxn modelId="{976C1C0D-06C0-464F-B5F0-C8052D8E4CA7}" type="presOf" srcId="{EA7D728E-C52E-414C-B2FD-276EB5FBBE2D}" destId="{3D684537-F3DF-4565-9D2D-69E018C251AD}" srcOrd="0" destOrd="7" presId="urn:microsoft.com/office/officeart/2005/8/layout/vList6"/>
    <dgm:cxn modelId="{2C850A68-0E10-4554-A4D5-64D9F838628A}" type="presOf" srcId="{683F7757-9A25-4089-92E0-6921D0BDD884}" destId="{B3D05C59-217C-41EB-8581-8FE115EDDA26}" srcOrd="0" destOrd="7" presId="urn:microsoft.com/office/officeart/2005/8/layout/vList6"/>
    <dgm:cxn modelId="{07C752EB-4276-43F7-B717-8F4B962ED5BC}" srcId="{084C8613-C34D-4891-8C17-312C36C3E2AB}" destId="{F502F7B7-38E8-4D13-838B-9F4AA7AAEA5A}" srcOrd="0" destOrd="0" parTransId="{DA9771AD-39C0-4B30-81B3-778C27CFC4F3}" sibTransId="{CFDC1631-9D58-4CFE-BB3D-A89482851635}"/>
    <dgm:cxn modelId="{222B1112-733A-430E-9739-E79544828393}" type="presOf" srcId="{41C3A039-7DF3-4054-96AC-D7C71033E8B6}" destId="{15174D77-7907-4F8E-9BFB-800509EDBE79}" srcOrd="0" destOrd="0" presId="urn:microsoft.com/office/officeart/2005/8/layout/vList6"/>
    <dgm:cxn modelId="{896CD576-65FA-4669-A6DF-D269A565009A}" srcId="{41C3A039-7DF3-4054-96AC-D7C71033E8B6}" destId="{74F15829-DE28-41DA-81BF-CF8C7ABD3DE4}" srcOrd="3" destOrd="0" parTransId="{D9D4395C-F031-4BCA-BA9C-3EC519E9DC91}" sibTransId="{23C49EC1-E2F2-420E-B120-99374451AC59}"/>
    <dgm:cxn modelId="{3D8556BD-65FA-43BF-AF8B-FBA771331917}" srcId="{49AF2EE1-5BCD-4784-ADE9-E198201DCD2D}" destId="{41C3A039-7DF3-4054-96AC-D7C71033E8B6}" srcOrd="1" destOrd="0" parTransId="{8E96EBA8-F3A8-4043-934D-426BA701953C}" sibTransId="{5AAFD73F-C376-4415-A2C8-F71CFF0529E9}"/>
    <dgm:cxn modelId="{6A860350-A622-433D-B521-921380C4F198}" type="presOf" srcId="{D5F9D3DC-8DBC-4485-A51F-5BB37BF962E7}" destId="{B3D05C59-217C-41EB-8581-8FE115EDDA26}" srcOrd="0" destOrd="8" presId="urn:microsoft.com/office/officeart/2005/8/layout/vList6"/>
    <dgm:cxn modelId="{368B0E35-9AB6-4FED-9978-C68CCDA53487}" type="presOf" srcId="{74F03F25-9A2C-4268-B5E9-C0A7C6055955}" destId="{B3D05C59-217C-41EB-8581-8FE115EDDA26}" srcOrd="0" destOrd="0" presId="urn:microsoft.com/office/officeart/2005/8/layout/vList6"/>
    <dgm:cxn modelId="{A559CAEF-062A-498F-A6B2-D9E2E971DC54}" srcId="{158AB551-F4DF-4D09-8A39-653E3EF7AE8C}" destId="{EA7D728E-C52E-414C-B2FD-276EB5FBBE2D}" srcOrd="0" destOrd="0" parTransId="{736CDE98-BBA1-487D-8479-F25F60DC62DE}" sibTransId="{67060C1F-6B48-4241-BF4A-8FF7748FE8BA}"/>
    <dgm:cxn modelId="{086C77DE-D01A-467D-9E9C-94F8F17CBAF5}" srcId="{41C3A039-7DF3-4054-96AC-D7C71033E8B6}" destId="{91CB9B83-9D67-4BEC-8420-B82726A57EF2}" srcOrd="1" destOrd="0" parTransId="{256DC75B-0CEA-41C5-8307-EE041034FFEC}" sibTransId="{09AB8C77-099B-4959-9F05-8825FDDF0268}"/>
    <dgm:cxn modelId="{439FC7A6-AD04-4FFE-8108-08B54D560561}" type="presOf" srcId="{9F33BDB6-8B38-4D17-81A3-02D6149EED28}" destId="{3D684537-F3DF-4565-9D2D-69E018C251AD}" srcOrd="0" destOrd="3" presId="urn:microsoft.com/office/officeart/2005/8/layout/vList6"/>
    <dgm:cxn modelId="{63E18B36-10D8-4CE7-8AFA-238BEDD4EE38}" srcId="{41C3A039-7DF3-4054-96AC-D7C71033E8B6}" destId="{320FFC93-0BBE-4F13-9C17-45258CB0552D}" srcOrd="4" destOrd="0" parTransId="{25906AEA-FBD5-4EB6-8051-B96ACC624207}" sibTransId="{F450C0FA-901C-47DC-B095-4717E76A668D}"/>
    <dgm:cxn modelId="{E87A8B24-3E1A-4CB1-BDCD-24A152D2AFB4}" srcId="{41C3A039-7DF3-4054-96AC-D7C71033E8B6}" destId="{74F03F25-9A2C-4268-B5E9-C0A7C6055955}" srcOrd="0" destOrd="0" parTransId="{9A59BC47-33D9-47A2-AD5D-1D2276E20850}" sibTransId="{1086DF72-7D3B-4B37-B84C-A76DAE53982A}"/>
    <dgm:cxn modelId="{8584C1A2-8259-4FB1-93CA-D662ABA338CF}" srcId="{41C3A039-7DF3-4054-96AC-D7C71033E8B6}" destId="{D5F9D3DC-8DBC-4485-A51F-5BB37BF962E7}" srcOrd="5" destOrd="0" parTransId="{4C17B461-82D4-4396-840F-EC21777FE676}" sibTransId="{AFC5D99E-7421-4CB7-8739-BE5FF72A5020}"/>
    <dgm:cxn modelId="{2206BCB4-9715-4F94-8234-A32168A8CD7E}" type="presOf" srcId="{4F4C9C19-1D62-4157-AE32-7EFE37A15CD8}" destId="{3D684537-F3DF-4565-9D2D-69E018C251AD}" srcOrd="0" destOrd="1" presId="urn:microsoft.com/office/officeart/2005/8/layout/vList6"/>
    <dgm:cxn modelId="{0846691A-414B-4EFF-B8AA-C191F62F32F9}" srcId="{41C3A039-7DF3-4054-96AC-D7C71033E8B6}" destId="{025299AE-7513-4472-908B-0F1232AE573E}" srcOrd="2" destOrd="0" parTransId="{B804C685-F9CB-4E6D-8704-8EC456ADEECC}" sibTransId="{B05A8AE7-5B36-4933-AA2E-A0C857A0AD97}"/>
    <dgm:cxn modelId="{34C8629D-8086-482F-910F-137B98EB9874}" type="presOf" srcId="{F502F7B7-38E8-4D13-838B-9F4AA7AAEA5A}" destId="{3D684537-F3DF-4565-9D2D-69E018C251AD}" srcOrd="0" destOrd="5" presId="urn:microsoft.com/office/officeart/2005/8/layout/vList6"/>
    <dgm:cxn modelId="{5259AB54-8BB8-44EB-86DA-F6CAAC107127}" type="presOf" srcId="{835C09D7-6D17-4D90-BC73-5113EDB093B9}" destId="{B3D05C59-217C-41EB-8581-8FE115EDDA26}" srcOrd="0" destOrd="4" presId="urn:microsoft.com/office/officeart/2005/8/layout/vList6"/>
    <dgm:cxn modelId="{1648BBA0-6371-4307-BB07-1E346A0A57C6}" srcId="{320FFC93-0BBE-4F13-9C17-45258CB0552D}" destId="{683F7757-9A25-4089-92E0-6921D0BDD884}" srcOrd="0" destOrd="0" parTransId="{86EC339B-6E9C-4696-A7A5-5BEE01AC9623}" sibTransId="{19A2CDC6-B238-4EDC-864E-DA330B0772B6}"/>
    <dgm:cxn modelId="{96577E02-883C-4009-A2C5-785CF7F7CE2B}" srcId="{1F72290C-D54D-4643-964C-6E3635878051}" destId="{158AB551-F4DF-4D09-8A39-653E3EF7AE8C}" srcOrd="4" destOrd="0" parTransId="{A44221A4-89FF-444F-8885-1F0E64E4D34F}" sibTransId="{9BCF548B-21C3-4647-9A28-E04A1B0C3747}"/>
    <dgm:cxn modelId="{1F49F464-DA18-4A5F-B295-42658403A75F}" srcId="{9F33BDB6-8B38-4D17-81A3-02D6149EED28}" destId="{084C8613-C34D-4891-8C17-312C36C3E2AB}" srcOrd="0" destOrd="0" parTransId="{D9701DB4-A6D2-4905-959C-8A1DDC80A1E2}" sibTransId="{D484C7F1-3FC6-4D6E-B79F-B6B19C17FB1A}"/>
    <dgm:cxn modelId="{CCB9486D-3A79-4ADF-81DC-A5C6081757DA}" type="presOf" srcId="{78301872-0373-45C6-A0B3-64BFD398C794}" destId="{3D684537-F3DF-4565-9D2D-69E018C251AD}" srcOrd="0" destOrd="2" presId="urn:microsoft.com/office/officeart/2005/8/layout/vList6"/>
    <dgm:cxn modelId="{C28529BF-19DD-4902-BE46-1655FF428A36}" type="presOf" srcId="{91CB9B83-9D67-4BEC-8420-B82726A57EF2}" destId="{B3D05C59-217C-41EB-8581-8FE115EDDA26}" srcOrd="0" destOrd="1" presId="urn:microsoft.com/office/officeart/2005/8/layout/vList6"/>
    <dgm:cxn modelId="{BA656F0D-70DD-424E-8E5F-1390025694B3}" type="presOf" srcId="{74F15829-DE28-41DA-81BF-CF8C7ABD3DE4}" destId="{B3D05C59-217C-41EB-8581-8FE115EDDA26}" srcOrd="0" destOrd="3" presId="urn:microsoft.com/office/officeart/2005/8/layout/vList6"/>
    <dgm:cxn modelId="{424DBD48-04A2-4120-8DC7-5AB3A8896380}" type="presOf" srcId="{AF92867F-BC77-4A81-8AE9-3FBC4B3054C6}" destId="{B3D05C59-217C-41EB-8581-8FE115EDDA26}" srcOrd="0" destOrd="5" presId="urn:microsoft.com/office/officeart/2005/8/layout/vList6"/>
    <dgm:cxn modelId="{3E42CE22-7DDE-4539-8017-8ACB3CFB420A}" srcId="{74F15829-DE28-41DA-81BF-CF8C7ABD3DE4}" destId="{835C09D7-6D17-4D90-BC73-5113EDB093B9}" srcOrd="0" destOrd="0" parTransId="{953866F5-22D4-4982-B794-75EECC91154B}" sibTransId="{BAEF3760-8921-46FB-94A5-3ADB7E837132}"/>
    <dgm:cxn modelId="{71CA8296-6157-4A18-821F-0944EB236192}" srcId="{1F72290C-D54D-4643-964C-6E3635878051}" destId="{4F4C9C19-1D62-4157-AE32-7EFE37A15CD8}" srcOrd="1" destOrd="0" parTransId="{6C7204B4-4DBC-427F-8711-380B3606C116}" sibTransId="{2348D3BD-D2A5-4757-818E-C3D20DEF1400}"/>
    <dgm:cxn modelId="{361525EC-B396-4974-A699-7686762218D0}" type="presOf" srcId="{6FF2DC29-A58C-4896-B85B-366A65CB8B8E}" destId="{3D684537-F3DF-4565-9D2D-69E018C251AD}" srcOrd="0" destOrd="8" presId="urn:microsoft.com/office/officeart/2005/8/layout/vList6"/>
    <dgm:cxn modelId="{B0911B69-1491-4DE4-BFCD-6BF9D23247F1}" srcId="{1F72290C-D54D-4643-964C-6E3635878051}" destId="{E80A1BCA-7914-4FBB-B655-02EE6070618C}" srcOrd="6" destOrd="0" parTransId="{52889A47-8DA0-4582-AAEF-77E64F3A841C}" sibTransId="{323C1F21-F34C-4A04-8925-F5F045993BA1}"/>
    <dgm:cxn modelId="{B4F77374-1C92-4719-A2D8-9C675F21FB93}" type="presOf" srcId="{1F72290C-D54D-4643-964C-6E3635878051}" destId="{BA0E36EF-EEBD-476D-B155-BF592D810D45}" srcOrd="0" destOrd="0" presId="urn:microsoft.com/office/officeart/2005/8/layout/vList6"/>
    <dgm:cxn modelId="{31D30085-281F-4140-B3D5-0F490E765C0D}" type="presOf" srcId="{49AF2EE1-5BCD-4784-ADE9-E198201DCD2D}" destId="{2FBD19A8-D130-4F69-AD15-63F3326A841B}" srcOrd="0" destOrd="0" presId="urn:microsoft.com/office/officeart/2005/8/layout/vList6"/>
    <dgm:cxn modelId="{BAA04FA3-56DA-4FB6-85FE-5D9676B1D412}" type="presOf" srcId="{084C8613-C34D-4891-8C17-312C36C3E2AB}" destId="{3D684537-F3DF-4565-9D2D-69E018C251AD}" srcOrd="0" destOrd="4" presId="urn:microsoft.com/office/officeart/2005/8/layout/vList6"/>
    <dgm:cxn modelId="{886C0819-C39C-4BBF-B6C8-5A335A771BEA}" srcId="{49AF2EE1-5BCD-4784-ADE9-E198201DCD2D}" destId="{1F72290C-D54D-4643-964C-6E3635878051}" srcOrd="0" destOrd="0" parTransId="{ED9DE96A-3054-493A-8D39-DC70AD9E7405}" sibTransId="{FACD38C7-0DB2-4D38-8AD5-385B8323C7EC}"/>
    <dgm:cxn modelId="{6B1BE221-125A-40AC-949C-B713859C1BE4}" type="presOf" srcId="{158AB551-F4DF-4D09-8A39-653E3EF7AE8C}" destId="{3D684537-F3DF-4565-9D2D-69E018C251AD}" srcOrd="0" destOrd="6" presId="urn:microsoft.com/office/officeart/2005/8/layout/vList6"/>
    <dgm:cxn modelId="{EDA56BFB-7233-4367-BABE-6B9F0828B3AA}" type="presOf" srcId="{025299AE-7513-4472-908B-0F1232AE573E}" destId="{B3D05C59-217C-41EB-8581-8FE115EDDA26}" srcOrd="0" destOrd="2" presId="urn:microsoft.com/office/officeart/2005/8/layout/vList6"/>
    <dgm:cxn modelId="{27661311-6336-4081-95AB-90E8D681BD52}" srcId="{1F72290C-D54D-4643-964C-6E3635878051}" destId="{1DC919B2-703F-4434-88B1-320516F5D146}" srcOrd="0" destOrd="0" parTransId="{F22A892C-9CA0-4AFC-9577-C181AC6E3FE3}" sibTransId="{D48CC04D-814A-4F04-AA2C-803B846F9660}"/>
    <dgm:cxn modelId="{9ED99214-13D1-4A6D-A29A-87227CE7F058}" srcId="{1F72290C-D54D-4643-964C-6E3635878051}" destId="{6FF2DC29-A58C-4896-B85B-366A65CB8B8E}" srcOrd="5" destOrd="0" parTransId="{71C51A3C-19A5-406F-97BE-83C0156BCB66}" sibTransId="{5E23C6A4-A511-4EF1-B5E8-0727897965EF}"/>
    <dgm:cxn modelId="{47C3847D-E0FE-4828-8903-DC47F045CACC}" srcId="{1F72290C-D54D-4643-964C-6E3635878051}" destId="{9F33BDB6-8B38-4D17-81A3-02D6149EED28}" srcOrd="3" destOrd="0" parTransId="{3F3B604B-E4B8-43EC-8956-19000F4FF257}" sibTransId="{7C1AF40A-15E2-4B6F-BBC7-E40BFF793571}"/>
    <dgm:cxn modelId="{AE7F72F2-8A0D-4628-8A61-C7FD4DAAAA85}" type="presOf" srcId="{320FFC93-0BBE-4F13-9C17-45258CB0552D}" destId="{B3D05C59-217C-41EB-8581-8FE115EDDA26}" srcOrd="0" destOrd="6" presId="urn:microsoft.com/office/officeart/2005/8/layout/vList6"/>
    <dgm:cxn modelId="{5C4AC1ED-F944-4393-96FE-EF3D9F1BE53D}" type="presParOf" srcId="{2FBD19A8-D130-4F69-AD15-63F3326A841B}" destId="{FF5C4BB6-A7AE-476A-86D7-C39ECF2B424C}" srcOrd="0" destOrd="0" presId="urn:microsoft.com/office/officeart/2005/8/layout/vList6"/>
    <dgm:cxn modelId="{164D38C1-48ED-4D1A-870E-D12BF406F8D7}" type="presParOf" srcId="{FF5C4BB6-A7AE-476A-86D7-C39ECF2B424C}" destId="{BA0E36EF-EEBD-476D-B155-BF592D810D45}" srcOrd="0" destOrd="0" presId="urn:microsoft.com/office/officeart/2005/8/layout/vList6"/>
    <dgm:cxn modelId="{31B8D315-170D-447B-8839-82FBBAEF0B5C}" type="presParOf" srcId="{FF5C4BB6-A7AE-476A-86D7-C39ECF2B424C}" destId="{3D684537-F3DF-4565-9D2D-69E018C251AD}" srcOrd="1" destOrd="0" presId="urn:microsoft.com/office/officeart/2005/8/layout/vList6"/>
    <dgm:cxn modelId="{683C3058-B9EE-4158-9610-DFCF0EEE7960}" type="presParOf" srcId="{2FBD19A8-D130-4F69-AD15-63F3326A841B}" destId="{7B0431F3-E3E4-49BD-9E1D-8F0C9BEBBD2A}" srcOrd="1" destOrd="0" presId="urn:microsoft.com/office/officeart/2005/8/layout/vList6"/>
    <dgm:cxn modelId="{DCAF4BDE-CE34-4108-B7AE-3705EC2FC2A7}" type="presParOf" srcId="{2FBD19A8-D130-4F69-AD15-63F3326A841B}" destId="{69313E98-475C-4AE7-9E1E-C9569AFC12EE}" srcOrd="2" destOrd="0" presId="urn:microsoft.com/office/officeart/2005/8/layout/vList6"/>
    <dgm:cxn modelId="{78C3197C-6F94-456A-9A89-C01221BA82DE}" type="presParOf" srcId="{69313E98-475C-4AE7-9E1E-C9569AFC12EE}" destId="{15174D77-7907-4F8E-9BFB-800509EDBE79}" srcOrd="0" destOrd="0" presId="urn:microsoft.com/office/officeart/2005/8/layout/vList6"/>
    <dgm:cxn modelId="{C84A6117-20D3-4981-A733-53B433B57D88}" type="presParOf" srcId="{69313E98-475C-4AE7-9E1E-C9569AFC12EE}" destId="{B3D05C59-217C-41EB-8581-8FE115EDDA26}"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0.53588</cdr:x>
      <cdr:y>0.20115</cdr:y>
    </cdr:from>
    <cdr:to>
      <cdr:x>0.94085</cdr:x>
      <cdr:y>0.27852</cdr:y>
    </cdr:to>
    <cdr:sp macro="" textlink="">
      <cdr:nvSpPr>
        <cdr:cNvPr id="2" name="Rounded Rectangle 1"/>
        <cdr:cNvSpPr/>
      </cdr:nvSpPr>
      <cdr:spPr>
        <a:xfrm xmlns:a="http://schemas.openxmlformats.org/drawingml/2006/main">
          <a:off x="2367008" y="990629"/>
          <a:ext cx="1788796" cy="381000"/>
        </a:xfrm>
        <a:prstGeom xmlns:a="http://schemas.openxmlformats.org/drawingml/2006/main" prst="roundRect">
          <a:avLst/>
        </a:prstGeom>
        <a:solidFill xmlns:a="http://schemas.openxmlformats.org/drawingml/2006/main">
          <a:schemeClr val="bg1">
            <a:lumMod val="85000"/>
          </a:schemeClr>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r>
            <a:rPr lang="en-US" sz="1100" dirty="0" smtClean="0">
              <a:solidFill>
                <a:schemeClr val="tx1"/>
              </a:solidFill>
            </a:rPr>
            <a:t>Productivity has averaged 1.3% since Q2 2007</a:t>
          </a:r>
          <a:endParaRPr lang="en-US" sz="1100" dirty="0">
            <a:solidFill>
              <a:schemeClr val="tx1"/>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0.3854</cdr:x>
      <cdr:y>0.57204</cdr:y>
    </cdr:from>
    <cdr:to>
      <cdr:x>0.8854</cdr:x>
      <cdr:y>0.80078</cdr:y>
    </cdr:to>
    <cdr:sp macro="" textlink="">
      <cdr:nvSpPr>
        <cdr:cNvPr id="3" name="Rounded Rectangle 2"/>
        <cdr:cNvSpPr/>
      </cdr:nvSpPr>
      <cdr:spPr>
        <a:xfrm xmlns:a="http://schemas.openxmlformats.org/drawingml/2006/main">
          <a:off x="1644561" y="1626630"/>
          <a:ext cx="2133600" cy="650439"/>
        </a:xfrm>
        <a:prstGeom xmlns:a="http://schemas.openxmlformats.org/drawingml/2006/main" prst="roundRect">
          <a:avLst/>
        </a:prstGeom>
        <a:solidFill xmlns:a="http://schemas.openxmlformats.org/drawingml/2006/main">
          <a:schemeClr val="bg1">
            <a:lumMod val="85000"/>
          </a:schemeClr>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r>
            <a:rPr lang="en-US" sz="900" dirty="0" smtClean="0">
              <a:solidFill>
                <a:schemeClr val="tx1"/>
              </a:solidFill>
            </a:rPr>
            <a:t>News that President Trump and his advisors are working on executive order that will ease regulatory hurdles to drug approvals </a:t>
          </a:r>
          <a:endParaRPr lang="en-US" sz="900" dirty="0">
            <a:solidFill>
              <a:schemeClr val="tx1"/>
            </a:solidFill>
          </a:endParaRPr>
        </a:p>
      </cdr:txBody>
    </cdr:sp>
  </cdr:relSizeAnchor>
  <cdr:relSizeAnchor xmlns:cdr="http://schemas.openxmlformats.org/drawingml/2006/chartDrawing">
    <cdr:from>
      <cdr:x>0.19645</cdr:x>
      <cdr:y>0.12483</cdr:y>
    </cdr:from>
    <cdr:to>
      <cdr:x>0.66903</cdr:x>
      <cdr:y>0.266</cdr:y>
    </cdr:to>
    <cdr:sp macro="" textlink="">
      <cdr:nvSpPr>
        <cdr:cNvPr id="4" name="Rounded Rectangle 3"/>
        <cdr:cNvSpPr/>
      </cdr:nvSpPr>
      <cdr:spPr>
        <a:xfrm xmlns:a="http://schemas.openxmlformats.org/drawingml/2006/main">
          <a:off x="838290" y="354950"/>
          <a:ext cx="2016580" cy="401436"/>
        </a:xfrm>
        <a:prstGeom xmlns:a="http://schemas.openxmlformats.org/drawingml/2006/main" prst="roundRect">
          <a:avLst/>
        </a:prstGeom>
        <a:solidFill xmlns:a="http://schemas.openxmlformats.org/drawingml/2006/main">
          <a:schemeClr val="bg1">
            <a:lumMod val="85000"/>
          </a:schemeClr>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sz="900" dirty="0" smtClean="0">
              <a:solidFill>
                <a:schemeClr val="tx1"/>
              </a:solidFill>
            </a:rPr>
            <a:t>FDA approves first gene therapy drug in US; Gilead buys Kite Pharma for $11B</a:t>
          </a:r>
          <a:endParaRPr lang="en-US" sz="900" dirty="0">
            <a:solidFill>
              <a:schemeClr val="tx1"/>
            </a:solidFill>
          </a:endParaRPr>
        </a:p>
      </cdr:txBody>
    </cdr:sp>
  </cdr:relSizeAnchor>
  <cdr:relSizeAnchor xmlns:cdr="http://schemas.openxmlformats.org/drawingml/2006/chartDrawing">
    <cdr:from>
      <cdr:x>0.66903</cdr:x>
      <cdr:y>0.19541</cdr:y>
    </cdr:from>
    <cdr:to>
      <cdr:x>0.92111</cdr:x>
      <cdr:y>0.34522</cdr:y>
    </cdr:to>
    <cdr:cxnSp macro="">
      <cdr:nvCxnSpPr>
        <cdr:cNvPr id="6" name="Straight Arrow Connector 5"/>
        <cdr:cNvCxnSpPr>
          <a:stCxn xmlns:a="http://schemas.openxmlformats.org/drawingml/2006/main" id="4" idx="3"/>
        </cdr:cNvCxnSpPr>
      </cdr:nvCxnSpPr>
      <cdr:spPr>
        <a:xfrm xmlns:a="http://schemas.openxmlformats.org/drawingml/2006/main">
          <a:off x="2854870" y="555668"/>
          <a:ext cx="1075691" cy="426001"/>
        </a:xfrm>
        <a:prstGeom xmlns:a="http://schemas.openxmlformats.org/drawingml/2006/main" prst="straightConnector1">
          <a:avLst/>
        </a:prstGeom>
        <a:ln xmlns:a="http://schemas.openxmlformats.org/drawingml/2006/main">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0.34187</cdr:x>
      <cdr:y>0.66092</cdr:y>
    </cdr:from>
    <cdr:to>
      <cdr:x>0.69815</cdr:x>
      <cdr:y>0.79436</cdr:y>
    </cdr:to>
    <cdr:sp macro="" textlink="">
      <cdr:nvSpPr>
        <cdr:cNvPr id="2" name="Rectangle: Rounded Corners 5"/>
        <cdr:cNvSpPr/>
      </cdr:nvSpPr>
      <cdr:spPr>
        <a:xfrm xmlns:a="http://schemas.openxmlformats.org/drawingml/2006/main">
          <a:off x="1340940" y="3424646"/>
          <a:ext cx="1397476" cy="691387"/>
        </a:xfrm>
        <a:prstGeom xmlns:a="http://schemas.openxmlformats.org/drawingml/2006/main" prst="roundRect">
          <a:avLst/>
        </a:prstGeom>
        <a:solidFill xmlns:a="http://schemas.openxmlformats.org/drawingml/2006/main">
          <a:schemeClr val="accent1">
            <a:lumMod val="20000"/>
            <a:lumOff val="80000"/>
            <a:alpha val="19000"/>
          </a:schemeClr>
        </a:solidFill>
        <a:ln xmlns:a="http://schemas.openxmlformats.org/drawingml/2006/main" w="3175"/>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sz="900" b="1" dirty="0" smtClean="0">
              <a:solidFill>
                <a:schemeClr val="tx1"/>
              </a:solidFill>
            </a:rPr>
            <a:t>Angst regarding raising the debt ceiling has sent short term rates up 50bps since start of year</a:t>
          </a:r>
          <a:endParaRPr lang="en-US" sz="900" b="1" dirty="0">
            <a:solidFill>
              <a:schemeClr val="tx1"/>
            </a:solidFill>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0.48457</cdr:x>
      <cdr:y>0.7577</cdr:y>
    </cdr:from>
    <cdr:to>
      <cdr:x>0.90193</cdr:x>
      <cdr:y>0.89006</cdr:y>
    </cdr:to>
    <cdr:sp macro="" textlink="">
      <cdr:nvSpPr>
        <cdr:cNvPr id="2" name="Rectangle: Rounded Corners 5"/>
        <cdr:cNvSpPr/>
      </cdr:nvSpPr>
      <cdr:spPr>
        <a:xfrm xmlns:a="http://schemas.openxmlformats.org/drawingml/2006/main">
          <a:off x="2044110" y="3926109"/>
          <a:ext cx="1760590" cy="685800"/>
        </a:xfrm>
        <a:prstGeom xmlns:a="http://schemas.openxmlformats.org/drawingml/2006/main" prst="roundRect">
          <a:avLst/>
        </a:prstGeom>
        <a:solidFill xmlns:a="http://schemas.openxmlformats.org/drawingml/2006/main">
          <a:schemeClr val="accent1">
            <a:lumMod val="20000"/>
            <a:lumOff val="80000"/>
            <a:alpha val="19000"/>
          </a:schemeClr>
        </a:solidFill>
        <a:ln xmlns:a="http://schemas.openxmlformats.org/drawingml/2006/main" w="3175"/>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sz="900" b="1" dirty="0" smtClean="0">
              <a:solidFill>
                <a:schemeClr val="tx1"/>
              </a:solidFill>
            </a:rPr>
            <a:t>Entering 2017 spread widened in anticipation of continued Fed tightening. Have since contracted as growth prospects fade.   </a:t>
          </a:r>
          <a:endParaRPr lang="en-US" sz="900" b="1" dirty="0">
            <a:solidFill>
              <a:schemeClr val="tx1"/>
            </a:solidFill>
          </a:endParaRPr>
        </a:p>
      </cdr:txBody>
    </cdr:sp>
  </cdr:relSizeAnchor>
  <cdr:relSizeAnchor xmlns:cdr="http://schemas.openxmlformats.org/drawingml/2006/chartDrawing">
    <cdr:from>
      <cdr:x>0.54851</cdr:x>
      <cdr:y>0.10662</cdr:y>
    </cdr:from>
    <cdr:to>
      <cdr:x>0.98393</cdr:x>
      <cdr:y>0.27574</cdr:y>
    </cdr:to>
    <cdr:sp macro="" textlink="">
      <cdr:nvSpPr>
        <cdr:cNvPr id="4" name="Rectangle: Rounded Corners 5"/>
        <cdr:cNvSpPr/>
      </cdr:nvSpPr>
      <cdr:spPr>
        <a:xfrm xmlns:a="http://schemas.openxmlformats.org/drawingml/2006/main">
          <a:off x="2313813" y="552449"/>
          <a:ext cx="1836790" cy="876300"/>
        </a:xfrm>
        <a:prstGeom xmlns:a="http://schemas.openxmlformats.org/drawingml/2006/main" prst="roundRect">
          <a:avLst/>
        </a:prstGeom>
        <a:solidFill xmlns:a="http://schemas.openxmlformats.org/drawingml/2006/main">
          <a:schemeClr val="accent1">
            <a:lumMod val="20000"/>
            <a:lumOff val="80000"/>
            <a:alpha val="19000"/>
          </a:schemeClr>
        </a:solidFill>
        <a:ln xmlns:a="http://schemas.openxmlformats.org/drawingml/2006/main" w="3175"/>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sz="900" b="1" dirty="0" smtClean="0">
              <a:solidFill>
                <a:schemeClr val="tx1"/>
              </a:solidFill>
            </a:rPr>
            <a:t>Banks earn money through maturity transformation – borrowing short and lending long. As the spread between the two narrows, so do bank margins</a:t>
          </a:r>
          <a:endParaRPr lang="en-US" sz="900" b="1" dirty="0">
            <a:solidFill>
              <a:schemeClr val="tx1"/>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0.11756</cdr:x>
      <cdr:y>0.80754</cdr:y>
    </cdr:from>
    <cdr:to>
      <cdr:x>0.33979</cdr:x>
      <cdr:y>0.94421</cdr:y>
    </cdr:to>
    <cdr:sp macro="" textlink="">
      <cdr:nvSpPr>
        <cdr:cNvPr id="2" name="Rectangle: Rounded Corners 5"/>
        <cdr:cNvSpPr/>
      </cdr:nvSpPr>
      <cdr:spPr>
        <a:xfrm xmlns:a="http://schemas.openxmlformats.org/drawingml/2006/main">
          <a:off x="1018685" y="4446497"/>
          <a:ext cx="1925594" cy="752543"/>
        </a:xfrm>
        <a:prstGeom xmlns:a="http://schemas.openxmlformats.org/drawingml/2006/main" prst="roundRect">
          <a:avLst/>
        </a:prstGeom>
        <a:solidFill xmlns:a="http://schemas.openxmlformats.org/drawingml/2006/main">
          <a:schemeClr val="accent1">
            <a:lumMod val="20000"/>
            <a:lumOff val="80000"/>
            <a:alpha val="19000"/>
          </a:schemeClr>
        </a:solidFill>
        <a:ln xmlns:a="http://schemas.openxmlformats.org/drawingml/2006/main" w="3175"/>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r>
            <a:rPr lang="en-US" sz="800" b="1" dirty="0">
              <a:solidFill>
                <a:schemeClr val="tx1"/>
              </a:solidFill>
            </a:rPr>
            <a:t>In 2014, while the </a:t>
          </a:r>
          <a:r>
            <a:rPr lang="en-US" sz="800" b="1" dirty="0" smtClean="0">
              <a:solidFill>
                <a:schemeClr val="tx1"/>
              </a:solidFill>
            </a:rPr>
            <a:t>FED </a:t>
          </a:r>
          <a:r>
            <a:rPr lang="en-US" sz="800" b="1" dirty="0">
              <a:solidFill>
                <a:schemeClr val="tx1"/>
              </a:solidFill>
            </a:rPr>
            <a:t>prepared to tighten, the ECB, BOJ, and BOE all announced plans to expand monetary stimulus. The divergence in policy caused the dollar to strengthen </a:t>
          </a:r>
          <a:r>
            <a:rPr lang="en-US" sz="800" b="1" dirty="0" smtClean="0">
              <a:solidFill>
                <a:schemeClr val="tx1"/>
              </a:solidFill>
            </a:rPr>
            <a:t>significantly.</a:t>
          </a:r>
          <a:endParaRPr lang="en-US" sz="1000" b="1" dirty="0">
            <a:solidFill>
              <a:schemeClr val="tx1"/>
            </a:solidFill>
          </a:endParaRPr>
        </a:p>
      </cdr:txBody>
    </cdr:sp>
  </cdr:relSizeAnchor>
  <cdr:relSizeAnchor xmlns:cdr="http://schemas.openxmlformats.org/drawingml/2006/chartDrawing">
    <cdr:from>
      <cdr:x>0.11432</cdr:x>
      <cdr:y>0.07279</cdr:y>
    </cdr:from>
    <cdr:to>
      <cdr:x>0.31533</cdr:x>
      <cdr:y>0.23083</cdr:y>
    </cdr:to>
    <cdr:sp macro="" textlink="">
      <cdr:nvSpPr>
        <cdr:cNvPr id="3" name="Rectangle: Rounded Corners 5"/>
        <cdr:cNvSpPr/>
      </cdr:nvSpPr>
      <cdr:spPr>
        <a:xfrm xmlns:a="http://schemas.openxmlformats.org/drawingml/2006/main">
          <a:off x="990600" y="400813"/>
          <a:ext cx="1741716" cy="870178"/>
        </a:xfrm>
        <a:prstGeom xmlns:a="http://schemas.openxmlformats.org/drawingml/2006/main" prst="roundRect">
          <a:avLst/>
        </a:prstGeom>
        <a:solidFill xmlns:a="http://schemas.openxmlformats.org/drawingml/2006/main">
          <a:schemeClr val="accent1">
            <a:lumMod val="20000"/>
            <a:lumOff val="80000"/>
            <a:alpha val="19000"/>
          </a:schemeClr>
        </a:solidFill>
        <a:ln xmlns:a="http://schemas.openxmlformats.org/drawingml/2006/main" w="3175"/>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sz="900" b="1" dirty="0" smtClean="0">
              <a:solidFill>
                <a:schemeClr val="tx1"/>
              </a:solidFill>
            </a:rPr>
            <a:t>In August 2015, China devalued its currency. Despite its small magnitude, the move was poorly communicated and spooked global markets, causing massive sell offs</a:t>
          </a:r>
          <a:endParaRPr lang="en-US" sz="900" b="1" dirty="0">
            <a:solidFill>
              <a:schemeClr val="tx1"/>
            </a:solidFill>
          </a:endParaRPr>
        </a:p>
      </cdr:txBody>
    </cdr:sp>
  </cdr:relSizeAnchor>
  <cdr:relSizeAnchor xmlns:cdr="http://schemas.openxmlformats.org/drawingml/2006/chartDrawing">
    <cdr:from>
      <cdr:x>0.47362</cdr:x>
      <cdr:y>0.74287</cdr:y>
    </cdr:from>
    <cdr:to>
      <cdr:x>0.70219</cdr:x>
      <cdr:y>0.85769</cdr:y>
    </cdr:to>
    <cdr:sp macro="" textlink="">
      <cdr:nvSpPr>
        <cdr:cNvPr id="4" name="Rectangle: Rounded Corners 5"/>
        <cdr:cNvSpPr/>
      </cdr:nvSpPr>
      <cdr:spPr>
        <a:xfrm xmlns:a="http://schemas.openxmlformats.org/drawingml/2006/main">
          <a:off x="4103916" y="4090391"/>
          <a:ext cx="1980544" cy="632210"/>
        </a:xfrm>
        <a:prstGeom xmlns:a="http://schemas.openxmlformats.org/drawingml/2006/main" prst="roundRect">
          <a:avLst/>
        </a:prstGeom>
        <a:solidFill xmlns:a="http://schemas.openxmlformats.org/drawingml/2006/main">
          <a:schemeClr val="accent1">
            <a:lumMod val="20000"/>
            <a:lumOff val="80000"/>
            <a:alpha val="19000"/>
          </a:schemeClr>
        </a:solidFill>
        <a:ln xmlns:a="http://schemas.openxmlformats.org/drawingml/2006/main" w="3175"/>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sz="800" b="1" dirty="0" smtClean="0">
              <a:solidFill>
                <a:schemeClr val="tx1"/>
              </a:solidFill>
            </a:rPr>
            <a:t>On June 24</a:t>
          </a:r>
          <a:r>
            <a:rPr lang="en-US" sz="800" b="1" baseline="30000" dirty="0" smtClean="0">
              <a:solidFill>
                <a:schemeClr val="tx1"/>
              </a:solidFill>
            </a:rPr>
            <a:t>th </a:t>
          </a:r>
          <a:r>
            <a:rPr lang="en-US" sz="800" b="1" dirty="0" smtClean="0">
              <a:solidFill>
                <a:schemeClr val="tx1"/>
              </a:solidFill>
            </a:rPr>
            <a:t> 2016, the British voted to leave the EU, sparking a revaluation of the pound. GBP is nearing parity with the EUR, dropping to levels not seen since 2008</a:t>
          </a:r>
          <a:endParaRPr lang="en-US" sz="800" b="1" dirty="0">
            <a:solidFill>
              <a:schemeClr val="tx1"/>
            </a:solidFill>
          </a:endParaRPr>
        </a:p>
      </cdr:txBody>
    </cdr:sp>
  </cdr:relSizeAnchor>
  <cdr:relSizeAnchor xmlns:cdr="http://schemas.openxmlformats.org/drawingml/2006/chartDrawing">
    <cdr:from>
      <cdr:x>0.72627</cdr:x>
      <cdr:y>0.85358</cdr:y>
    </cdr:from>
    <cdr:to>
      <cdr:x>0.92448</cdr:x>
      <cdr:y>0.94415</cdr:y>
    </cdr:to>
    <cdr:sp macro="" textlink="">
      <cdr:nvSpPr>
        <cdr:cNvPr id="7" name="Rectangle: Rounded Corners 5"/>
        <cdr:cNvSpPr/>
      </cdr:nvSpPr>
      <cdr:spPr>
        <a:xfrm xmlns:a="http://schemas.openxmlformats.org/drawingml/2006/main">
          <a:off x="6293159" y="4699991"/>
          <a:ext cx="1717514" cy="498717"/>
        </a:xfrm>
        <a:prstGeom xmlns:a="http://schemas.openxmlformats.org/drawingml/2006/main" prst="roundRect">
          <a:avLst/>
        </a:prstGeom>
        <a:solidFill xmlns:a="http://schemas.openxmlformats.org/drawingml/2006/main">
          <a:schemeClr val="accent1">
            <a:lumMod val="20000"/>
            <a:lumOff val="80000"/>
            <a:alpha val="19000"/>
          </a:schemeClr>
        </a:solidFill>
        <a:ln xmlns:a="http://schemas.openxmlformats.org/drawingml/2006/main" w="3175"/>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sz="800" b="1" dirty="0" smtClean="0">
              <a:solidFill>
                <a:schemeClr val="tx1"/>
              </a:solidFill>
            </a:rPr>
            <a:t>Peso has recovered since its fall after Trump election and Euro is at 2 YR high as ECB takes to wind down asset purchase program </a:t>
          </a:r>
          <a:endParaRPr lang="en-US" sz="1000" b="1"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0.53348</cdr:x>
      <cdr:y>0.49841</cdr:y>
    </cdr:from>
    <cdr:to>
      <cdr:x>0.95631</cdr:x>
      <cdr:y>0.74158</cdr:y>
    </cdr:to>
    <cdr:sp macro="" textlink="">
      <cdr:nvSpPr>
        <cdr:cNvPr id="2" name="Rectangle: Rounded Corners 5"/>
        <cdr:cNvSpPr/>
      </cdr:nvSpPr>
      <cdr:spPr>
        <a:xfrm xmlns:a="http://schemas.openxmlformats.org/drawingml/2006/main">
          <a:off x="2317101" y="1365582"/>
          <a:ext cx="1836526" cy="666245"/>
        </a:xfrm>
        <a:prstGeom xmlns:a="http://schemas.openxmlformats.org/drawingml/2006/main" prst="roundRect">
          <a:avLst/>
        </a:prstGeom>
        <a:solidFill xmlns:a="http://schemas.openxmlformats.org/drawingml/2006/main">
          <a:schemeClr val="accent1">
            <a:lumMod val="20000"/>
            <a:lumOff val="80000"/>
            <a:alpha val="19000"/>
          </a:schemeClr>
        </a:solidFill>
        <a:ln xmlns:a="http://schemas.openxmlformats.org/drawingml/2006/main" w="3175"/>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sz="900" b="1" dirty="0" smtClean="0">
              <a:solidFill>
                <a:schemeClr val="tx1"/>
              </a:solidFill>
            </a:rPr>
            <a:t>US oil production continues to grind higher resulting in widening spread between WTI and Brent crude oil benchmarks </a:t>
          </a:r>
          <a:endParaRPr lang="en-US" sz="900" b="1"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0.63735</cdr:x>
      <cdr:y>0.01147</cdr:y>
    </cdr:from>
    <cdr:to>
      <cdr:x>0.97968</cdr:x>
      <cdr:y>0.26166</cdr:y>
    </cdr:to>
    <cdr:sp macro="" textlink="">
      <cdr:nvSpPr>
        <cdr:cNvPr id="2" name="Rectangle: Rounded Corners 5"/>
        <cdr:cNvSpPr/>
      </cdr:nvSpPr>
      <cdr:spPr>
        <a:xfrm xmlns:a="http://schemas.openxmlformats.org/drawingml/2006/main">
          <a:off x="4091959" y="29697"/>
          <a:ext cx="2197877" cy="648017"/>
        </a:xfrm>
        <a:prstGeom xmlns:a="http://schemas.openxmlformats.org/drawingml/2006/main" prst="roundRect">
          <a:avLst/>
        </a:prstGeom>
        <a:solidFill xmlns:a="http://schemas.openxmlformats.org/drawingml/2006/main">
          <a:schemeClr val="accent1">
            <a:lumMod val="20000"/>
            <a:lumOff val="80000"/>
            <a:alpha val="19000"/>
          </a:schemeClr>
        </a:solidFill>
        <a:ln xmlns:a="http://schemas.openxmlformats.org/drawingml/2006/main" w="3175"/>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sz="900" b="1" dirty="0" smtClean="0">
              <a:solidFill>
                <a:schemeClr val="tx1"/>
              </a:solidFill>
            </a:rPr>
            <a:t>After an extended period of high positive correlation with S&amp;P 500, oil prices and the equity market have diverged</a:t>
          </a:r>
          <a:endParaRPr lang="en-US" sz="900" b="1"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0.2902</cdr:x>
      <cdr:y>0</cdr:y>
    </cdr:from>
    <cdr:to>
      <cdr:x>0.91406</cdr:x>
      <cdr:y>0.06591</cdr:y>
    </cdr:to>
    <cdr:sp macro="" textlink="">
      <cdr:nvSpPr>
        <cdr:cNvPr id="3" name="TextBox 2"/>
        <cdr:cNvSpPr txBox="1"/>
      </cdr:nvSpPr>
      <cdr:spPr>
        <a:xfrm xmlns:a="http://schemas.openxmlformats.org/drawingml/2006/main">
          <a:off x="1286641" y="0"/>
          <a:ext cx="2765930" cy="37166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u="sng" dirty="0" smtClean="0"/>
            <a:t>2017 YTD Factor Performance </a:t>
          </a:r>
          <a:endParaRPr lang="en-US" sz="1600" u="sng" dirty="0"/>
        </a:p>
      </cdr:txBody>
    </cdr:sp>
  </cdr:relSizeAnchor>
</c:userShapes>
</file>

<file path=ppt/drawings/drawing9.xml><?xml version="1.0" encoding="utf-8"?>
<c:userShapes xmlns:c="http://schemas.openxmlformats.org/drawingml/2006/chart">
  <cdr:relSizeAnchor xmlns:cdr="http://schemas.openxmlformats.org/drawingml/2006/chartDrawing">
    <cdr:from>
      <cdr:x>0.37578</cdr:x>
      <cdr:y>0.01173</cdr:y>
    </cdr:from>
    <cdr:to>
      <cdr:x>1</cdr:x>
      <cdr:y>0.07775</cdr:y>
    </cdr:to>
    <cdr:sp macro="" textlink="">
      <cdr:nvSpPr>
        <cdr:cNvPr id="2" name="TextBox 1"/>
        <cdr:cNvSpPr txBox="1"/>
      </cdr:nvSpPr>
      <cdr:spPr>
        <a:xfrm xmlns:a="http://schemas.openxmlformats.org/drawingml/2006/main">
          <a:off x="1718443" y="66040"/>
          <a:ext cx="2765928" cy="37165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u="sng" dirty="0" smtClean="0"/>
            <a:t>2016 Factor Performance</a:t>
          </a:r>
          <a:endParaRPr lang="en-US" sz="1600" u="sng"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8D5DE80-635A-48A0-AFD5-037FA51AC798}" type="datetimeFigureOut">
              <a:rPr lang="en-US" smtClean="0"/>
              <a:t>9/7/2017</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0762C30-A228-4C99-BD68-3A5F1F31BFD1}" type="slidenum">
              <a:rPr lang="en-US" smtClean="0"/>
              <a:t>‹#›</a:t>
            </a:fld>
            <a:endParaRPr lang="en-US"/>
          </a:p>
        </p:txBody>
      </p:sp>
    </p:spTree>
    <p:extLst>
      <p:ext uri="{BB962C8B-B14F-4D97-AF65-F5344CB8AC3E}">
        <p14:creationId xmlns:p14="http://schemas.microsoft.com/office/powerpoint/2010/main" val="2600802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762C30-A228-4C99-BD68-3A5F1F31BFD1}" type="slidenum">
              <a:rPr lang="en-US" smtClean="0"/>
              <a:t>19</a:t>
            </a:fld>
            <a:endParaRPr lang="en-US"/>
          </a:p>
        </p:txBody>
      </p:sp>
    </p:spTree>
    <p:extLst>
      <p:ext uri="{BB962C8B-B14F-4D97-AF65-F5344CB8AC3E}">
        <p14:creationId xmlns:p14="http://schemas.microsoft.com/office/powerpoint/2010/main" val="3216763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404040"/>
                </a:solidFill>
                <a:latin typeface="Bookman Old Style"/>
                <a:cs typeface="Bookman Old Style"/>
              </a:defRPr>
            </a:lvl1p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404040"/>
                </a:solidFill>
                <a:latin typeface="Bookman Old Style"/>
                <a:cs typeface="Bookman Old Style"/>
              </a:defRPr>
            </a:lvl1p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rgbClr val="404040"/>
                </a:solidFill>
                <a:latin typeface="Bookman Old Style"/>
                <a:cs typeface="Bookman Old Style"/>
              </a:defRPr>
            </a:lvl1p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62355" y="422147"/>
            <a:ext cx="8581644" cy="643584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406908"/>
            <a:ext cx="9144000" cy="975360"/>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600" b="0" i="0">
                <a:solidFill>
                  <a:srgbClr val="404040"/>
                </a:solidFill>
                <a:latin typeface="Bookman Old Style"/>
                <a:cs typeface="Bookman Old Style"/>
              </a:defRPr>
            </a:lvl1p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115425" y="581787"/>
            <a:ext cx="0" cy="5965190"/>
          </a:xfrm>
          <a:custGeom>
            <a:avLst/>
            <a:gdLst/>
            <a:ahLst/>
            <a:cxnLst/>
            <a:rect l="l" t="t" r="r" b="b"/>
            <a:pathLst>
              <a:path h="5965190">
                <a:moveTo>
                  <a:pt x="0" y="0"/>
                </a:moveTo>
                <a:lnTo>
                  <a:pt x="0" y="5964936"/>
                </a:lnTo>
              </a:path>
            </a:pathLst>
          </a:custGeom>
          <a:ln w="57911">
            <a:solidFill>
              <a:srgbClr val="AFB0B4"/>
            </a:solidFill>
          </a:ln>
        </p:spPr>
        <p:txBody>
          <a:bodyPr wrap="square" lIns="0" tIns="0" rIns="0" bIns="0" rtlCol="0"/>
          <a:lstStyle/>
          <a:p>
            <a:endParaRPr/>
          </a:p>
        </p:txBody>
      </p:sp>
      <p:sp>
        <p:nvSpPr>
          <p:cNvPr id="17" name="bk object 17"/>
          <p:cNvSpPr/>
          <p:nvPr/>
        </p:nvSpPr>
        <p:spPr>
          <a:xfrm>
            <a:off x="9086468" y="456819"/>
            <a:ext cx="58419" cy="6090285"/>
          </a:xfrm>
          <a:custGeom>
            <a:avLst/>
            <a:gdLst/>
            <a:ahLst/>
            <a:cxnLst/>
            <a:rect l="l" t="t" r="r" b="b"/>
            <a:pathLst>
              <a:path w="58420" h="6090284">
                <a:moveTo>
                  <a:pt x="0" y="6089904"/>
                </a:moveTo>
                <a:lnTo>
                  <a:pt x="57911" y="6089904"/>
                </a:lnTo>
                <a:lnTo>
                  <a:pt x="57911" y="0"/>
                </a:lnTo>
                <a:lnTo>
                  <a:pt x="0" y="0"/>
                </a:lnTo>
                <a:lnTo>
                  <a:pt x="0" y="6089904"/>
                </a:lnTo>
                <a:close/>
              </a:path>
            </a:pathLst>
          </a:custGeom>
          <a:ln w="12954">
            <a:solidFill>
              <a:srgbClr val="AFB0B4"/>
            </a:solidFill>
          </a:ln>
        </p:spPr>
        <p:txBody>
          <a:bodyPr wrap="square" lIns="0" tIns="0" rIns="0" bIns="0" rtlCol="0"/>
          <a:lstStyle/>
          <a:p>
            <a:endParaRPr/>
          </a:p>
        </p:txBody>
      </p:sp>
      <p:sp>
        <p:nvSpPr>
          <p:cNvPr id="18" name="bk object 18"/>
          <p:cNvSpPr/>
          <p:nvPr/>
        </p:nvSpPr>
        <p:spPr>
          <a:xfrm>
            <a:off x="23241" y="466725"/>
            <a:ext cx="0" cy="6068060"/>
          </a:xfrm>
          <a:custGeom>
            <a:avLst/>
            <a:gdLst/>
            <a:ahLst/>
            <a:cxnLst/>
            <a:rect l="l" t="t" r="r" b="b"/>
            <a:pathLst>
              <a:path h="6068059">
                <a:moveTo>
                  <a:pt x="0" y="0"/>
                </a:moveTo>
                <a:lnTo>
                  <a:pt x="0" y="6067806"/>
                </a:lnTo>
              </a:path>
            </a:pathLst>
          </a:custGeom>
          <a:ln w="45720">
            <a:solidFill>
              <a:srgbClr val="AFB0B4"/>
            </a:solidFill>
          </a:ln>
        </p:spPr>
        <p:txBody>
          <a:bodyPr wrap="square" lIns="0" tIns="0" rIns="0" bIns="0" rtlCol="0"/>
          <a:lstStyle/>
          <a:p>
            <a:endParaRPr/>
          </a:p>
        </p:txBody>
      </p:sp>
      <p:sp>
        <p:nvSpPr>
          <p:cNvPr id="19" name="bk object 19"/>
          <p:cNvSpPr/>
          <p:nvPr/>
        </p:nvSpPr>
        <p:spPr>
          <a:xfrm>
            <a:off x="380" y="466725"/>
            <a:ext cx="45720" cy="6068060"/>
          </a:xfrm>
          <a:custGeom>
            <a:avLst/>
            <a:gdLst/>
            <a:ahLst/>
            <a:cxnLst/>
            <a:rect l="l" t="t" r="r" b="b"/>
            <a:pathLst>
              <a:path w="45720" h="6068059">
                <a:moveTo>
                  <a:pt x="0" y="6067806"/>
                </a:moveTo>
                <a:lnTo>
                  <a:pt x="45720" y="6067806"/>
                </a:lnTo>
                <a:lnTo>
                  <a:pt x="45720" y="0"/>
                </a:lnTo>
                <a:lnTo>
                  <a:pt x="0" y="0"/>
                </a:lnTo>
                <a:lnTo>
                  <a:pt x="0" y="6067806"/>
                </a:lnTo>
                <a:close/>
              </a:path>
            </a:pathLst>
          </a:custGeom>
          <a:ln w="12954">
            <a:solidFill>
              <a:srgbClr val="AFB0B4"/>
            </a:solidFill>
          </a:ln>
        </p:spPr>
        <p:txBody>
          <a:bodyPr wrap="square" lIns="0" tIns="0" rIns="0" bIns="0" rtlCol="0"/>
          <a:lstStyle/>
          <a:p>
            <a:endParaRPr/>
          </a:p>
        </p:txBody>
      </p:sp>
      <p:sp>
        <p:nvSpPr>
          <p:cNvPr id="20" name="bk object 20"/>
          <p:cNvSpPr/>
          <p:nvPr/>
        </p:nvSpPr>
        <p:spPr>
          <a:xfrm>
            <a:off x="0" y="6477761"/>
            <a:ext cx="9144000" cy="380237"/>
          </a:xfrm>
          <a:prstGeom prst="rect">
            <a:avLst/>
          </a:prstGeom>
          <a:blipFill>
            <a:blip r:embed="rId2" cstate="print"/>
            <a:stretch>
              <a:fillRect/>
            </a:stretch>
          </a:blipFill>
        </p:spPr>
        <p:txBody>
          <a:bodyPr wrap="square" lIns="0" tIns="0" rIns="0" bIns="0" rtlCol="0"/>
          <a:lstStyle/>
          <a:p>
            <a:endParaRPr/>
          </a:p>
        </p:txBody>
      </p:sp>
      <p:sp>
        <p:nvSpPr>
          <p:cNvPr id="21" name="bk object 21"/>
          <p:cNvSpPr/>
          <p:nvPr/>
        </p:nvSpPr>
        <p:spPr>
          <a:xfrm>
            <a:off x="4036695" y="6657213"/>
            <a:ext cx="203835" cy="131445"/>
          </a:xfrm>
          <a:custGeom>
            <a:avLst/>
            <a:gdLst/>
            <a:ahLst/>
            <a:cxnLst/>
            <a:rect l="l" t="t" r="r" b="b"/>
            <a:pathLst>
              <a:path w="203835" h="131445">
                <a:moveTo>
                  <a:pt x="203453" y="0"/>
                </a:moveTo>
                <a:lnTo>
                  <a:pt x="0" y="0"/>
                </a:lnTo>
                <a:lnTo>
                  <a:pt x="0" y="131062"/>
                </a:lnTo>
                <a:lnTo>
                  <a:pt x="203453" y="0"/>
                </a:lnTo>
                <a:close/>
              </a:path>
            </a:pathLst>
          </a:custGeom>
          <a:solidFill>
            <a:srgbClr val="F1F1F1"/>
          </a:solidFill>
        </p:spPr>
        <p:txBody>
          <a:bodyPr wrap="square" lIns="0" tIns="0" rIns="0" bIns="0" rtlCol="0"/>
          <a:lstStyle/>
          <a:p>
            <a:endParaRPr/>
          </a:p>
        </p:txBody>
      </p:sp>
      <p:sp>
        <p:nvSpPr>
          <p:cNvPr id="22" name="bk object 22"/>
          <p:cNvSpPr/>
          <p:nvPr/>
        </p:nvSpPr>
        <p:spPr>
          <a:xfrm>
            <a:off x="4036695" y="6657213"/>
            <a:ext cx="203835" cy="131445"/>
          </a:xfrm>
          <a:custGeom>
            <a:avLst/>
            <a:gdLst/>
            <a:ahLst/>
            <a:cxnLst/>
            <a:rect l="l" t="t" r="r" b="b"/>
            <a:pathLst>
              <a:path w="203835" h="131445">
                <a:moveTo>
                  <a:pt x="0" y="0"/>
                </a:moveTo>
                <a:lnTo>
                  <a:pt x="0" y="131062"/>
                </a:lnTo>
                <a:lnTo>
                  <a:pt x="203453" y="0"/>
                </a:lnTo>
                <a:lnTo>
                  <a:pt x="0" y="0"/>
                </a:lnTo>
                <a:close/>
              </a:path>
            </a:pathLst>
          </a:custGeom>
          <a:ln w="12954">
            <a:solidFill>
              <a:srgbClr val="F1F1F1"/>
            </a:solidFill>
          </a:ln>
        </p:spPr>
        <p:txBody>
          <a:bodyPr wrap="square" lIns="0" tIns="0" rIns="0" bIns="0" rtlCol="0"/>
          <a:lstStyle/>
          <a:p>
            <a:endParaRPr/>
          </a:p>
        </p:txBody>
      </p:sp>
      <p:sp>
        <p:nvSpPr>
          <p:cNvPr id="23" name="bk object 23"/>
          <p:cNvSpPr/>
          <p:nvPr/>
        </p:nvSpPr>
        <p:spPr>
          <a:xfrm>
            <a:off x="9144000" y="416433"/>
            <a:ext cx="635" cy="66040"/>
          </a:xfrm>
          <a:custGeom>
            <a:avLst/>
            <a:gdLst/>
            <a:ahLst/>
            <a:cxnLst/>
            <a:rect l="l" t="t" r="r" b="b"/>
            <a:pathLst>
              <a:path w="634" h="66040">
                <a:moveTo>
                  <a:pt x="0" y="65532"/>
                </a:moveTo>
                <a:lnTo>
                  <a:pt x="380" y="65532"/>
                </a:lnTo>
                <a:lnTo>
                  <a:pt x="380" y="0"/>
                </a:lnTo>
                <a:lnTo>
                  <a:pt x="0" y="0"/>
                </a:lnTo>
                <a:lnTo>
                  <a:pt x="0" y="65532"/>
                </a:lnTo>
                <a:close/>
              </a:path>
            </a:pathLst>
          </a:custGeom>
          <a:solidFill>
            <a:srgbClr val="AFB0B4"/>
          </a:solidFill>
        </p:spPr>
        <p:txBody>
          <a:bodyPr wrap="square" lIns="0" tIns="0" rIns="0" bIns="0" rtlCol="0"/>
          <a:lstStyle/>
          <a:p>
            <a:endParaRPr/>
          </a:p>
        </p:txBody>
      </p:sp>
      <p:sp>
        <p:nvSpPr>
          <p:cNvPr id="24" name="bk object 24"/>
          <p:cNvSpPr/>
          <p:nvPr/>
        </p:nvSpPr>
        <p:spPr>
          <a:xfrm>
            <a:off x="380" y="416433"/>
            <a:ext cx="5107305" cy="66040"/>
          </a:xfrm>
          <a:custGeom>
            <a:avLst/>
            <a:gdLst/>
            <a:ahLst/>
            <a:cxnLst/>
            <a:rect l="l" t="t" r="r" b="b"/>
            <a:pathLst>
              <a:path w="5107305" h="66040">
                <a:moveTo>
                  <a:pt x="0" y="65532"/>
                </a:moveTo>
                <a:lnTo>
                  <a:pt x="5106924" y="65532"/>
                </a:lnTo>
                <a:lnTo>
                  <a:pt x="5106924" y="0"/>
                </a:lnTo>
                <a:lnTo>
                  <a:pt x="0" y="0"/>
                </a:lnTo>
                <a:lnTo>
                  <a:pt x="0" y="65532"/>
                </a:lnTo>
                <a:close/>
              </a:path>
            </a:pathLst>
          </a:custGeom>
          <a:solidFill>
            <a:srgbClr val="AFB0B4"/>
          </a:solidFill>
        </p:spPr>
        <p:txBody>
          <a:bodyPr wrap="square" lIns="0" tIns="0" rIns="0" bIns="0" rtlCol="0"/>
          <a:lstStyle/>
          <a:p>
            <a:endParaRPr/>
          </a:p>
        </p:txBody>
      </p:sp>
      <p:sp>
        <p:nvSpPr>
          <p:cNvPr id="25" name="bk object 25"/>
          <p:cNvSpPr/>
          <p:nvPr/>
        </p:nvSpPr>
        <p:spPr>
          <a:xfrm>
            <a:off x="380" y="416433"/>
            <a:ext cx="9144000" cy="66040"/>
          </a:xfrm>
          <a:custGeom>
            <a:avLst/>
            <a:gdLst/>
            <a:ahLst/>
            <a:cxnLst/>
            <a:rect l="l" t="t" r="r" b="b"/>
            <a:pathLst>
              <a:path w="9144000" h="66040">
                <a:moveTo>
                  <a:pt x="0" y="65532"/>
                </a:moveTo>
                <a:lnTo>
                  <a:pt x="9144000" y="65532"/>
                </a:lnTo>
                <a:lnTo>
                  <a:pt x="9144000" y="0"/>
                </a:lnTo>
                <a:lnTo>
                  <a:pt x="0" y="0"/>
                </a:lnTo>
                <a:lnTo>
                  <a:pt x="0" y="65532"/>
                </a:lnTo>
                <a:close/>
              </a:path>
            </a:pathLst>
          </a:custGeom>
          <a:ln w="12954">
            <a:solidFill>
              <a:srgbClr val="AFB0B4"/>
            </a:solidFill>
          </a:ln>
        </p:spPr>
        <p:txBody>
          <a:bodyPr wrap="square" lIns="0" tIns="0" rIns="0" bIns="0" rtlCol="0"/>
          <a:lstStyle/>
          <a:p>
            <a:endParaRPr/>
          </a:p>
        </p:txBody>
      </p:sp>
      <p:sp>
        <p:nvSpPr>
          <p:cNvPr id="26" name="bk object 26"/>
          <p:cNvSpPr/>
          <p:nvPr/>
        </p:nvSpPr>
        <p:spPr>
          <a:xfrm>
            <a:off x="4903851" y="382904"/>
            <a:ext cx="203835" cy="199390"/>
          </a:xfrm>
          <a:custGeom>
            <a:avLst/>
            <a:gdLst/>
            <a:ahLst/>
            <a:cxnLst/>
            <a:rect l="l" t="t" r="r" b="b"/>
            <a:pathLst>
              <a:path w="203835" h="199390">
                <a:moveTo>
                  <a:pt x="203453" y="0"/>
                </a:moveTo>
                <a:lnTo>
                  <a:pt x="0" y="0"/>
                </a:lnTo>
                <a:lnTo>
                  <a:pt x="203453" y="198882"/>
                </a:lnTo>
                <a:lnTo>
                  <a:pt x="203453" y="0"/>
                </a:lnTo>
                <a:close/>
              </a:path>
            </a:pathLst>
          </a:custGeom>
          <a:solidFill>
            <a:srgbClr val="A22538"/>
          </a:solidFill>
        </p:spPr>
        <p:txBody>
          <a:bodyPr wrap="square" lIns="0" tIns="0" rIns="0" bIns="0" rtlCol="0"/>
          <a:lstStyle/>
          <a:p>
            <a:endParaRPr/>
          </a:p>
        </p:txBody>
      </p:sp>
      <p:sp>
        <p:nvSpPr>
          <p:cNvPr id="27" name="bk object 27"/>
          <p:cNvSpPr/>
          <p:nvPr/>
        </p:nvSpPr>
        <p:spPr>
          <a:xfrm>
            <a:off x="4903851" y="382904"/>
            <a:ext cx="203835" cy="199390"/>
          </a:xfrm>
          <a:custGeom>
            <a:avLst/>
            <a:gdLst/>
            <a:ahLst/>
            <a:cxnLst/>
            <a:rect l="l" t="t" r="r" b="b"/>
            <a:pathLst>
              <a:path w="203835" h="199390">
                <a:moveTo>
                  <a:pt x="203453" y="0"/>
                </a:moveTo>
                <a:lnTo>
                  <a:pt x="203453" y="198882"/>
                </a:lnTo>
                <a:lnTo>
                  <a:pt x="0" y="0"/>
                </a:lnTo>
                <a:lnTo>
                  <a:pt x="203453" y="0"/>
                </a:lnTo>
                <a:close/>
              </a:path>
            </a:pathLst>
          </a:custGeom>
          <a:ln w="12954">
            <a:solidFill>
              <a:srgbClr val="A22538"/>
            </a:solidFill>
          </a:ln>
        </p:spPr>
        <p:txBody>
          <a:bodyPr wrap="square" lIns="0" tIns="0" rIns="0" bIns="0" rtlCol="0"/>
          <a:lstStyle/>
          <a:p>
            <a:endParaRPr/>
          </a:p>
        </p:txBody>
      </p:sp>
      <p:sp>
        <p:nvSpPr>
          <p:cNvPr id="28" name="bk object 28"/>
          <p:cNvSpPr/>
          <p:nvPr/>
        </p:nvSpPr>
        <p:spPr>
          <a:xfrm>
            <a:off x="5107304" y="382904"/>
            <a:ext cx="4037329" cy="199390"/>
          </a:xfrm>
          <a:custGeom>
            <a:avLst/>
            <a:gdLst/>
            <a:ahLst/>
            <a:cxnLst/>
            <a:rect l="l" t="t" r="r" b="b"/>
            <a:pathLst>
              <a:path w="4037329" h="199390">
                <a:moveTo>
                  <a:pt x="0" y="198882"/>
                </a:moveTo>
                <a:lnTo>
                  <a:pt x="4037076" y="198882"/>
                </a:lnTo>
                <a:lnTo>
                  <a:pt x="4037076" y="0"/>
                </a:lnTo>
                <a:lnTo>
                  <a:pt x="0" y="0"/>
                </a:lnTo>
                <a:lnTo>
                  <a:pt x="0" y="198882"/>
                </a:lnTo>
                <a:close/>
              </a:path>
            </a:pathLst>
          </a:custGeom>
          <a:solidFill>
            <a:srgbClr val="A22538"/>
          </a:solidFill>
        </p:spPr>
        <p:txBody>
          <a:bodyPr wrap="square" lIns="0" tIns="0" rIns="0" bIns="0" rtlCol="0"/>
          <a:lstStyle/>
          <a:p>
            <a:endParaRPr/>
          </a:p>
        </p:txBody>
      </p:sp>
      <p:sp>
        <p:nvSpPr>
          <p:cNvPr id="29" name="bk object 29"/>
          <p:cNvSpPr/>
          <p:nvPr/>
        </p:nvSpPr>
        <p:spPr>
          <a:xfrm>
            <a:off x="5107304" y="382904"/>
            <a:ext cx="4037329" cy="199390"/>
          </a:xfrm>
          <a:custGeom>
            <a:avLst/>
            <a:gdLst/>
            <a:ahLst/>
            <a:cxnLst/>
            <a:rect l="l" t="t" r="r" b="b"/>
            <a:pathLst>
              <a:path w="4037329" h="199390">
                <a:moveTo>
                  <a:pt x="0" y="198882"/>
                </a:moveTo>
                <a:lnTo>
                  <a:pt x="4037076" y="198882"/>
                </a:lnTo>
                <a:lnTo>
                  <a:pt x="4037076" y="0"/>
                </a:lnTo>
                <a:lnTo>
                  <a:pt x="0" y="0"/>
                </a:lnTo>
                <a:lnTo>
                  <a:pt x="0" y="198882"/>
                </a:lnTo>
                <a:close/>
              </a:path>
            </a:pathLst>
          </a:custGeom>
          <a:ln w="12954">
            <a:solidFill>
              <a:srgbClr val="A22538"/>
            </a:solidFill>
          </a:ln>
        </p:spPr>
        <p:txBody>
          <a:bodyPr wrap="square" lIns="0" tIns="0" rIns="0" bIns="0" rtlCol="0"/>
          <a:lstStyle/>
          <a:p>
            <a:endParaRPr/>
          </a:p>
        </p:txBody>
      </p:sp>
      <p:sp>
        <p:nvSpPr>
          <p:cNvPr id="30" name="bk object 30"/>
          <p:cNvSpPr/>
          <p:nvPr/>
        </p:nvSpPr>
        <p:spPr>
          <a:xfrm>
            <a:off x="-6095" y="6291834"/>
            <a:ext cx="377190" cy="573023"/>
          </a:xfrm>
          <a:prstGeom prst="rect">
            <a:avLst/>
          </a:prstGeom>
          <a:blipFill>
            <a:blip r:embed="rId3" cstate="print"/>
            <a:stretch>
              <a:fillRect/>
            </a:stretch>
          </a:blipFill>
        </p:spPr>
        <p:txBody>
          <a:bodyPr wrap="square" lIns="0" tIns="0" rIns="0" bIns="0" rtlCol="0"/>
          <a:lstStyle/>
          <a:p>
            <a:endParaRPr/>
          </a:p>
        </p:txBody>
      </p:sp>
      <p:sp>
        <p:nvSpPr>
          <p:cNvPr id="31" name="bk object 31"/>
          <p:cNvSpPr/>
          <p:nvPr/>
        </p:nvSpPr>
        <p:spPr>
          <a:xfrm>
            <a:off x="322325" y="700277"/>
            <a:ext cx="8484108" cy="5185410"/>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600" b="0" i="0">
                <a:solidFill>
                  <a:srgbClr val="404040"/>
                </a:solidFill>
                <a:latin typeface="Bookman Old Style"/>
                <a:cs typeface="Bookman Old Style"/>
              </a:defRPr>
            </a:lvl1p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115425" y="581787"/>
            <a:ext cx="0" cy="5965190"/>
          </a:xfrm>
          <a:custGeom>
            <a:avLst/>
            <a:gdLst/>
            <a:ahLst/>
            <a:cxnLst/>
            <a:rect l="l" t="t" r="r" b="b"/>
            <a:pathLst>
              <a:path h="5965190">
                <a:moveTo>
                  <a:pt x="0" y="0"/>
                </a:moveTo>
                <a:lnTo>
                  <a:pt x="0" y="5964936"/>
                </a:lnTo>
              </a:path>
            </a:pathLst>
          </a:custGeom>
          <a:ln w="57911">
            <a:solidFill>
              <a:srgbClr val="AFB0B4"/>
            </a:solidFill>
          </a:ln>
        </p:spPr>
        <p:txBody>
          <a:bodyPr wrap="square" lIns="0" tIns="0" rIns="0" bIns="0" rtlCol="0"/>
          <a:lstStyle/>
          <a:p>
            <a:endParaRPr/>
          </a:p>
        </p:txBody>
      </p:sp>
      <p:sp>
        <p:nvSpPr>
          <p:cNvPr id="17" name="bk object 17"/>
          <p:cNvSpPr/>
          <p:nvPr/>
        </p:nvSpPr>
        <p:spPr>
          <a:xfrm>
            <a:off x="9086468" y="456819"/>
            <a:ext cx="58419" cy="6090285"/>
          </a:xfrm>
          <a:custGeom>
            <a:avLst/>
            <a:gdLst/>
            <a:ahLst/>
            <a:cxnLst/>
            <a:rect l="l" t="t" r="r" b="b"/>
            <a:pathLst>
              <a:path w="58420" h="6090284">
                <a:moveTo>
                  <a:pt x="0" y="6089904"/>
                </a:moveTo>
                <a:lnTo>
                  <a:pt x="57911" y="6089904"/>
                </a:lnTo>
                <a:lnTo>
                  <a:pt x="57911" y="0"/>
                </a:lnTo>
                <a:lnTo>
                  <a:pt x="0" y="0"/>
                </a:lnTo>
                <a:lnTo>
                  <a:pt x="0" y="6089904"/>
                </a:lnTo>
                <a:close/>
              </a:path>
            </a:pathLst>
          </a:custGeom>
          <a:ln w="12954">
            <a:solidFill>
              <a:srgbClr val="AFB0B4"/>
            </a:solidFill>
          </a:ln>
        </p:spPr>
        <p:txBody>
          <a:bodyPr wrap="square" lIns="0" tIns="0" rIns="0" bIns="0" rtlCol="0"/>
          <a:lstStyle/>
          <a:p>
            <a:endParaRPr/>
          </a:p>
        </p:txBody>
      </p:sp>
      <p:sp>
        <p:nvSpPr>
          <p:cNvPr id="18" name="bk object 18"/>
          <p:cNvSpPr/>
          <p:nvPr/>
        </p:nvSpPr>
        <p:spPr>
          <a:xfrm>
            <a:off x="23241" y="466725"/>
            <a:ext cx="0" cy="6068060"/>
          </a:xfrm>
          <a:custGeom>
            <a:avLst/>
            <a:gdLst/>
            <a:ahLst/>
            <a:cxnLst/>
            <a:rect l="l" t="t" r="r" b="b"/>
            <a:pathLst>
              <a:path h="6068059">
                <a:moveTo>
                  <a:pt x="0" y="0"/>
                </a:moveTo>
                <a:lnTo>
                  <a:pt x="0" y="6067806"/>
                </a:lnTo>
              </a:path>
            </a:pathLst>
          </a:custGeom>
          <a:ln w="45720">
            <a:solidFill>
              <a:srgbClr val="AFB0B4"/>
            </a:solidFill>
          </a:ln>
        </p:spPr>
        <p:txBody>
          <a:bodyPr wrap="square" lIns="0" tIns="0" rIns="0" bIns="0" rtlCol="0"/>
          <a:lstStyle/>
          <a:p>
            <a:endParaRPr/>
          </a:p>
        </p:txBody>
      </p:sp>
      <p:sp>
        <p:nvSpPr>
          <p:cNvPr id="19" name="bk object 19"/>
          <p:cNvSpPr/>
          <p:nvPr/>
        </p:nvSpPr>
        <p:spPr>
          <a:xfrm>
            <a:off x="380" y="466725"/>
            <a:ext cx="45720" cy="6068060"/>
          </a:xfrm>
          <a:custGeom>
            <a:avLst/>
            <a:gdLst/>
            <a:ahLst/>
            <a:cxnLst/>
            <a:rect l="l" t="t" r="r" b="b"/>
            <a:pathLst>
              <a:path w="45720" h="6068059">
                <a:moveTo>
                  <a:pt x="0" y="6067806"/>
                </a:moveTo>
                <a:lnTo>
                  <a:pt x="45720" y="6067806"/>
                </a:lnTo>
                <a:lnTo>
                  <a:pt x="45720" y="0"/>
                </a:lnTo>
                <a:lnTo>
                  <a:pt x="0" y="0"/>
                </a:lnTo>
                <a:lnTo>
                  <a:pt x="0" y="6067806"/>
                </a:lnTo>
                <a:close/>
              </a:path>
            </a:pathLst>
          </a:custGeom>
          <a:ln w="12954">
            <a:solidFill>
              <a:srgbClr val="AFB0B4"/>
            </a:solidFill>
          </a:ln>
        </p:spPr>
        <p:txBody>
          <a:bodyPr wrap="square" lIns="0" tIns="0" rIns="0" bIns="0" rtlCol="0"/>
          <a:lstStyle/>
          <a:p>
            <a:endParaRPr/>
          </a:p>
        </p:txBody>
      </p:sp>
      <p:sp>
        <p:nvSpPr>
          <p:cNvPr id="20" name="bk object 20"/>
          <p:cNvSpPr/>
          <p:nvPr/>
        </p:nvSpPr>
        <p:spPr>
          <a:xfrm>
            <a:off x="0" y="6477761"/>
            <a:ext cx="9144000" cy="380237"/>
          </a:xfrm>
          <a:prstGeom prst="rect">
            <a:avLst/>
          </a:prstGeom>
          <a:blipFill>
            <a:blip r:embed="rId7" cstate="print"/>
            <a:stretch>
              <a:fillRect/>
            </a:stretch>
          </a:blipFill>
        </p:spPr>
        <p:txBody>
          <a:bodyPr wrap="square" lIns="0" tIns="0" rIns="0" bIns="0" rtlCol="0"/>
          <a:lstStyle/>
          <a:p>
            <a:endParaRPr/>
          </a:p>
        </p:txBody>
      </p:sp>
      <p:sp>
        <p:nvSpPr>
          <p:cNvPr id="21" name="bk object 21"/>
          <p:cNvSpPr/>
          <p:nvPr/>
        </p:nvSpPr>
        <p:spPr>
          <a:xfrm>
            <a:off x="4036695" y="6657213"/>
            <a:ext cx="203835" cy="131445"/>
          </a:xfrm>
          <a:custGeom>
            <a:avLst/>
            <a:gdLst/>
            <a:ahLst/>
            <a:cxnLst/>
            <a:rect l="l" t="t" r="r" b="b"/>
            <a:pathLst>
              <a:path w="203835" h="131445">
                <a:moveTo>
                  <a:pt x="203453" y="0"/>
                </a:moveTo>
                <a:lnTo>
                  <a:pt x="0" y="0"/>
                </a:lnTo>
                <a:lnTo>
                  <a:pt x="0" y="131062"/>
                </a:lnTo>
                <a:lnTo>
                  <a:pt x="203453" y="0"/>
                </a:lnTo>
                <a:close/>
              </a:path>
            </a:pathLst>
          </a:custGeom>
          <a:solidFill>
            <a:srgbClr val="F1F1F1"/>
          </a:solidFill>
        </p:spPr>
        <p:txBody>
          <a:bodyPr wrap="square" lIns="0" tIns="0" rIns="0" bIns="0" rtlCol="0"/>
          <a:lstStyle/>
          <a:p>
            <a:endParaRPr/>
          </a:p>
        </p:txBody>
      </p:sp>
      <p:sp>
        <p:nvSpPr>
          <p:cNvPr id="22" name="bk object 22"/>
          <p:cNvSpPr/>
          <p:nvPr/>
        </p:nvSpPr>
        <p:spPr>
          <a:xfrm>
            <a:off x="4036695" y="6657213"/>
            <a:ext cx="203835" cy="131445"/>
          </a:xfrm>
          <a:custGeom>
            <a:avLst/>
            <a:gdLst/>
            <a:ahLst/>
            <a:cxnLst/>
            <a:rect l="l" t="t" r="r" b="b"/>
            <a:pathLst>
              <a:path w="203835" h="131445">
                <a:moveTo>
                  <a:pt x="0" y="0"/>
                </a:moveTo>
                <a:lnTo>
                  <a:pt x="0" y="131062"/>
                </a:lnTo>
                <a:lnTo>
                  <a:pt x="203453" y="0"/>
                </a:lnTo>
                <a:lnTo>
                  <a:pt x="0" y="0"/>
                </a:lnTo>
                <a:close/>
              </a:path>
            </a:pathLst>
          </a:custGeom>
          <a:ln w="12954">
            <a:solidFill>
              <a:srgbClr val="F1F1F1"/>
            </a:solidFill>
          </a:ln>
        </p:spPr>
        <p:txBody>
          <a:bodyPr wrap="square" lIns="0" tIns="0" rIns="0" bIns="0" rtlCol="0"/>
          <a:lstStyle/>
          <a:p>
            <a:endParaRPr/>
          </a:p>
        </p:txBody>
      </p:sp>
      <p:sp>
        <p:nvSpPr>
          <p:cNvPr id="23" name="bk object 23"/>
          <p:cNvSpPr/>
          <p:nvPr/>
        </p:nvSpPr>
        <p:spPr>
          <a:xfrm>
            <a:off x="9144000" y="416433"/>
            <a:ext cx="635" cy="66040"/>
          </a:xfrm>
          <a:custGeom>
            <a:avLst/>
            <a:gdLst/>
            <a:ahLst/>
            <a:cxnLst/>
            <a:rect l="l" t="t" r="r" b="b"/>
            <a:pathLst>
              <a:path w="634" h="66040">
                <a:moveTo>
                  <a:pt x="0" y="65532"/>
                </a:moveTo>
                <a:lnTo>
                  <a:pt x="380" y="65532"/>
                </a:lnTo>
                <a:lnTo>
                  <a:pt x="380" y="0"/>
                </a:lnTo>
                <a:lnTo>
                  <a:pt x="0" y="0"/>
                </a:lnTo>
                <a:lnTo>
                  <a:pt x="0" y="65532"/>
                </a:lnTo>
                <a:close/>
              </a:path>
            </a:pathLst>
          </a:custGeom>
          <a:solidFill>
            <a:srgbClr val="AFB0B4"/>
          </a:solidFill>
        </p:spPr>
        <p:txBody>
          <a:bodyPr wrap="square" lIns="0" tIns="0" rIns="0" bIns="0" rtlCol="0"/>
          <a:lstStyle/>
          <a:p>
            <a:endParaRPr/>
          </a:p>
        </p:txBody>
      </p:sp>
      <p:sp>
        <p:nvSpPr>
          <p:cNvPr id="24" name="bk object 24"/>
          <p:cNvSpPr/>
          <p:nvPr/>
        </p:nvSpPr>
        <p:spPr>
          <a:xfrm>
            <a:off x="380" y="416433"/>
            <a:ext cx="5107305" cy="66040"/>
          </a:xfrm>
          <a:custGeom>
            <a:avLst/>
            <a:gdLst/>
            <a:ahLst/>
            <a:cxnLst/>
            <a:rect l="l" t="t" r="r" b="b"/>
            <a:pathLst>
              <a:path w="5107305" h="66040">
                <a:moveTo>
                  <a:pt x="0" y="65532"/>
                </a:moveTo>
                <a:lnTo>
                  <a:pt x="5106924" y="65532"/>
                </a:lnTo>
                <a:lnTo>
                  <a:pt x="5106924" y="0"/>
                </a:lnTo>
                <a:lnTo>
                  <a:pt x="0" y="0"/>
                </a:lnTo>
                <a:lnTo>
                  <a:pt x="0" y="65532"/>
                </a:lnTo>
                <a:close/>
              </a:path>
            </a:pathLst>
          </a:custGeom>
          <a:solidFill>
            <a:srgbClr val="AFB0B4"/>
          </a:solidFill>
        </p:spPr>
        <p:txBody>
          <a:bodyPr wrap="square" lIns="0" tIns="0" rIns="0" bIns="0" rtlCol="0"/>
          <a:lstStyle/>
          <a:p>
            <a:endParaRPr/>
          </a:p>
        </p:txBody>
      </p:sp>
      <p:sp>
        <p:nvSpPr>
          <p:cNvPr id="25" name="bk object 25"/>
          <p:cNvSpPr/>
          <p:nvPr/>
        </p:nvSpPr>
        <p:spPr>
          <a:xfrm>
            <a:off x="380" y="416433"/>
            <a:ext cx="9144000" cy="66040"/>
          </a:xfrm>
          <a:custGeom>
            <a:avLst/>
            <a:gdLst/>
            <a:ahLst/>
            <a:cxnLst/>
            <a:rect l="l" t="t" r="r" b="b"/>
            <a:pathLst>
              <a:path w="9144000" h="66040">
                <a:moveTo>
                  <a:pt x="0" y="65532"/>
                </a:moveTo>
                <a:lnTo>
                  <a:pt x="9144000" y="65532"/>
                </a:lnTo>
                <a:lnTo>
                  <a:pt x="9144000" y="0"/>
                </a:lnTo>
                <a:lnTo>
                  <a:pt x="0" y="0"/>
                </a:lnTo>
                <a:lnTo>
                  <a:pt x="0" y="65532"/>
                </a:lnTo>
                <a:close/>
              </a:path>
            </a:pathLst>
          </a:custGeom>
          <a:ln w="12954">
            <a:solidFill>
              <a:srgbClr val="AFB0B4"/>
            </a:solidFill>
          </a:ln>
        </p:spPr>
        <p:txBody>
          <a:bodyPr wrap="square" lIns="0" tIns="0" rIns="0" bIns="0" rtlCol="0"/>
          <a:lstStyle/>
          <a:p>
            <a:endParaRPr/>
          </a:p>
        </p:txBody>
      </p:sp>
      <p:sp>
        <p:nvSpPr>
          <p:cNvPr id="26" name="bk object 26"/>
          <p:cNvSpPr/>
          <p:nvPr/>
        </p:nvSpPr>
        <p:spPr>
          <a:xfrm>
            <a:off x="4903851" y="382904"/>
            <a:ext cx="203835" cy="199390"/>
          </a:xfrm>
          <a:custGeom>
            <a:avLst/>
            <a:gdLst/>
            <a:ahLst/>
            <a:cxnLst/>
            <a:rect l="l" t="t" r="r" b="b"/>
            <a:pathLst>
              <a:path w="203835" h="199390">
                <a:moveTo>
                  <a:pt x="203453" y="0"/>
                </a:moveTo>
                <a:lnTo>
                  <a:pt x="0" y="0"/>
                </a:lnTo>
                <a:lnTo>
                  <a:pt x="203453" y="198882"/>
                </a:lnTo>
                <a:lnTo>
                  <a:pt x="203453" y="0"/>
                </a:lnTo>
                <a:close/>
              </a:path>
            </a:pathLst>
          </a:custGeom>
          <a:solidFill>
            <a:srgbClr val="A22538"/>
          </a:solidFill>
        </p:spPr>
        <p:txBody>
          <a:bodyPr wrap="square" lIns="0" tIns="0" rIns="0" bIns="0" rtlCol="0"/>
          <a:lstStyle/>
          <a:p>
            <a:endParaRPr/>
          </a:p>
        </p:txBody>
      </p:sp>
      <p:sp>
        <p:nvSpPr>
          <p:cNvPr id="27" name="bk object 27"/>
          <p:cNvSpPr/>
          <p:nvPr/>
        </p:nvSpPr>
        <p:spPr>
          <a:xfrm>
            <a:off x="4903851" y="382904"/>
            <a:ext cx="203835" cy="199390"/>
          </a:xfrm>
          <a:custGeom>
            <a:avLst/>
            <a:gdLst/>
            <a:ahLst/>
            <a:cxnLst/>
            <a:rect l="l" t="t" r="r" b="b"/>
            <a:pathLst>
              <a:path w="203835" h="199390">
                <a:moveTo>
                  <a:pt x="203453" y="0"/>
                </a:moveTo>
                <a:lnTo>
                  <a:pt x="203453" y="198882"/>
                </a:lnTo>
                <a:lnTo>
                  <a:pt x="0" y="0"/>
                </a:lnTo>
                <a:lnTo>
                  <a:pt x="203453" y="0"/>
                </a:lnTo>
                <a:close/>
              </a:path>
            </a:pathLst>
          </a:custGeom>
          <a:ln w="12954">
            <a:solidFill>
              <a:srgbClr val="A22538"/>
            </a:solidFill>
          </a:ln>
        </p:spPr>
        <p:txBody>
          <a:bodyPr wrap="square" lIns="0" tIns="0" rIns="0" bIns="0" rtlCol="0"/>
          <a:lstStyle/>
          <a:p>
            <a:endParaRPr/>
          </a:p>
        </p:txBody>
      </p:sp>
      <p:sp>
        <p:nvSpPr>
          <p:cNvPr id="28" name="bk object 28"/>
          <p:cNvSpPr/>
          <p:nvPr/>
        </p:nvSpPr>
        <p:spPr>
          <a:xfrm>
            <a:off x="5107304" y="382904"/>
            <a:ext cx="4037329" cy="199390"/>
          </a:xfrm>
          <a:custGeom>
            <a:avLst/>
            <a:gdLst/>
            <a:ahLst/>
            <a:cxnLst/>
            <a:rect l="l" t="t" r="r" b="b"/>
            <a:pathLst>
              <a:path w="4037329" h="199390">
                <a:moveTo>
                  <a:pt x="0" y="198882"/>
                </a:moveTo>
                <a:lnTo>
                  <a:pt x="4037076" y="198882"/>
                </a:lnTo>
                <a:lnTo>
                  <a:pt x="4037076" y="0"/>
                </a:lnTo>
                <a:lnTo>
                  <a:pt x="0" y="0"/>
                </a:lnTo>
                <a:lnTo>
                  <a:pt x="0" y="198882"/>
                </a:lnTo>
                <a:close/>
              </a:path>
            </a:pathLst>
          </a:custGeom>
          <a:solidFill>
            <a:srgbClr val="A22538"/>
          </a:solidFill>
        </p:spPr>
        <p:txBody>
          <a:bodyPr wrap="square" lIns="0" tIns="0" rIns="0" bIns="0" rtlCol="0"/>
          <a:lstStyle/>
          <a:p>
            <a:endParaRPr/>
          </a:p>
        </p:txBody>
      </p:sp>
      <p:sp>
        <p:nvSpPr>
          <p:cNvPr id="29" name="bk object 29"/>
          <p:cNvSpPr/>
          <p:nvPr/>
        </p:nvSpPr>
        <p:spPr>
          <a:xfrm>
            <a:off x="5107304" y="382904"/>
            <a:ext cx="4037329" cy="199390"/>
          </a:xfrm>
          <a:custGeom>
            <a:avLst/>
            <a:gdLst/>
            <a:ahLst/>
            <a:cxnLst/>
            <a:rect l="l" t="t" r="r" b="b"/>
            <a:pathLst>
              <a:path w="4037329" h="199390">
                <a:moveTo>
                  <a:pt x="0" y="198882"/>
                </a:moveTo>
                <a:lnTo>
                  <a:pt x="4037076" y="198882"/>
                </a:lnTo>
                <a:lnTo>
                  <a:pt x="4037076" y="0"/>
                </a:lnTo>
                <a:lnTo>
                  <a:pt x="0" y="0"/>
                </a:lnTo>
                <a:lnTo>
                  <a:pt x="0" y="198882"/>
                </a:lnTo>
                <a:close/>
              </a:path>
            </a:pathLst>
          </a:custGeom>
          <a:ln w="12954">
            <a:solidFill>
              <a:srgbClr val="A22538"/>
            </a:solidFill>
          </a:ln>
        </p:spPr>
        <p:txBody>
          <a:bodyPr wrap="square" lIns="0" tIns="0" rIns="0" bIns="0" rtlCol="0"/>
          <a:lstStyle/>
          <a:p>
            <a:endParaRPr/>
          </a:p>
        </p:txBody>
      </p:sp>
      <p:sp>
        <p:nvSpPr>
          <p:cNvPr id="30" name="bk object 30"/>
          <p:cNvSpPr/>
          <p:nvPr/>
        </p:nvSpPr>
        <p:spPr>
          <a:xfrm>
            <a:off x="-6095" y="6291834"/>
            <a:ext cx="377190" cy="573023"/>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78739" y="35052"/>
            <a:ext cx="8986520" cy="37719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88365" y="1438147"/>
            <a:ext cx="8367268" cy="25888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67029" y="6662839"/>
            <a:ext cx="2111375" cy="125729"/>
          </a:xfrm>
          <a:prstGeom prst="rect">
            <a:avLst/>
          </a:prstGeom>
        </p:spPr>
        <p:txBody>
          <a:bodyPr wrap="square" lIns="0" tIns="0" rIns="0" bIns="0">
            <a:spAutoFit/>
          </a:bodyPr>
          <a:lstStyle>
            <a:lvl1pPr>
              <a:defRPr sz="600" b="0" i="0">
                <a:solidFill>
                  <a:srgbClr val="404040"/>
                </a:solidFill>
                <a:latin typeface="Bookman Old Style"/>
                <a:cs typeface="Bookman Old Style"/>
              </a:defRPr>
            </a:lvl1p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9/7/2017</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chart" Target="../charts/chart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hart" Target="../charts/chart15.xml"/></Relationships>
</file>

<file path=ppt/slides/_rels/slide13.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2.xml"/><Relationship Id="rId4" Type="http://schemas.openxmlformats.org/officeDocument/2006/relationships/chart" Target="../charts/chart25.xml"/></Relationships>
</file>

<file path=ppt/slides/_rels/slide19.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slideLayout" Target="../slideLayouts/slideLayout2.xml"/><Relationship Id="rId4" Type="http://schemas.openxmlformats.org/officeDocument/2006/relationships/chart" Target="../charts/chart30.xml"/></Relationships>
</file>

<file path=ppt/slides/_rels/slide21.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hart" Target="../charts/chart34.xml"/><Relationship Id="rId1" Type="http://schemas.openxmlformats.org/officeDocument/2006/relationships/slideLayout" Target="../slideLayouts/slideLayout2.xml"/><Relationship Id="rId5" Type="http://schemas.openxmlformats.org/officeDocument/2006/relationships/chart" Target="../charts/chart35.xml"/><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kmcder1@stevens.edu" TargetMode="External"/><Relationship Id="rId2" Type="http://schemas.openxmlformats.org/officeDocument/2006/relationships/hyperlink" Target="mailto:cmanzari@stevens.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slideLayout" Target="../slideLayouts/slideLayout2.xml"/><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customXml" Target="../../customXml/item1.xml"/><Relationship Id="rId16" Type="http://schemas.openxmlformats.org/officeDocument/2006/relationships/image" Target="../media/image10.png"/><Relationship Id="rId1" Type="http://schemas.openxmlformats.org/officeDocument/2006/relationships/customXml" Target="../../customXml/item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chart" Target="../charts/chart12.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chart" Target="../charts/char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31738" y="66293"/>
            <a:ext cx="3032125" cy="241300"/>
          </a:xfrm>
          <a:prstGeom prst="rect">
            <a:avLst/>
          </a:prstGeom>
        </p:spPr>
        <p:txBody>
          <a:bodyPr vert="horz" wrap="square" lIns="0" tIns="0" rIns="0" bIns="0" rtlCol="0">
            <a:spAutoFit/>
          </a:bodyPr>
          <a:lstStyle/>
          <a:p>
            <a:pPr marL="12700">
              <a:lnSpc>
                <a:spcPct val="100000"/>
              </a:lnSpc>
            </a:pPr>
            <a:r>
              <a:rPr sz="1500" b="0" spc="-5" dirty="0">
                <a:solidFill>
                  <a:srgbClr val="A22538"/>
                </a:solidFill>
                <a:latin typeface="Bookman Old Style"/>
                <a:cs typeface="Bookman Old Style"/>
              </a:rPr>
              <a:t>S</a:t>
            </a:r>
            <a:r>
              <a:rPr sz="1200" b="0" spc="-5" dirty="0">
                <a:solidFill>
                  <a:srgbClr val="A22538"/>
                </a:solidFill>
                <a:latin typeface="Bookman Old Style"/>
                <a:cs typeface="Bookman Old Style"/>
              </a:rPr>
              <a:t>TEVENS </a:t>
            </a:r>
            <a:r>
              <a:rPr sz="1500" b="0" spc="-5" dirty="0">
                <a:solidFill>
                  <a:srgbClr val="A22538"/>
                </a:solidFill>
                <a:latin typeface="Bookman Old Style"/>
                <a:cs typeface="Bookman Old Style"/>
              </a:rPr>
              <a:t>I</a:t>
            </a:r>
            <a:r>
              <a:rPr sz="1200" b="0" spc="-5" dirty="0">
                <a:solidFill>
                  <a:srgbClr val="A22538"/>
                </a:solidFill>
                <a:latin typeface="Bookman Old Style"/>
                <a:cs typeface="Bookman Old Style"/>
              </a:rPr>
              <a:t>NSTITUTE </a:t>
            </a:r>
            <a:r>
              <a:rPr sz="800" b="0" i="1" spc="5" dirty="0">
                <a:solidFill>
                  <a:srgbClr val="A22538"/>
                </a:solidFill>
                <a:latin typeface="Bookman Old Style"/>
                <a:cs typeface="Bookman Old Style"/>
              </a:rPr>
              <a:t>of </a:t>
            </a:r>
            <a:r>
              <a:rPr sz="800" b="0" i="1" spc="145" dirty="0">
                <a:solidFill>
                  <a:srgbClr val="A22538"/>
                </a:solidFill>
                <a:latin typeface="Bookman Old Style"/>
                <a:cs typeface="Bookman Old Style"/>
              </a:rPr>
              <a:t> </a:t>
            </a:r>
            <a:r>
              <a:rPr sz="1500" b="0" spc="-5" dirty="0">
                <a:solidFill>
                  <a:srgbClr val="A22538"/>
                </a:solidFill>
                <a:latin typeface="Bookman Old Style"/>
                <a:cs typeface="Bookman Old Style"/>
              </a:rPr>
              <a:t>T</a:t>
            </a:r>
            <a:r>
              <a:rPr sz="1200" b="0" spc="-5" dirty="0">
                <a:solidFill>
                  <a:srgbClr val="A22538"/>
                </a:solidFill>
                <a:latin typeface="Bookman Old Style"/>
                <a:cs typeface="Bookman Old Style"/>
              </a:rPr>
              <a:t>ECHNOLOGY</a:t>
            </a:r>
            <a:endParaRPr sz="1200">
              <a:latin typeface="Bookman Old Style"/>
              <a:cs typeface="Bookman Old Style"/>
            </a:endParaRPr>
          </a:p>
        </p:txBody>
      </p:sp>
      <p:sp>
        <p:nvSpPr>
          <p:cNvPr id="3" name="object 3"/>
          <p:cNvSpPr/>
          <p:nvPr/>
        </p:nvSpPr>
        <p:spPr>
          <a:xfrm>
            <a:off x="0" y="6272783"/>
            <a:ext cx="9144000" cy="58521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8739" y="6498082"/>
            <a:ext cx="2552700" cy="195580"/>
          </a:xfrm>
          <a:prstGeom prst="rect">
            <a:avLst/>
          </a:prstGeom>
        </p:spPr>
        <p:txBody>
          <a:bodyPr vert="horz" wrap="square" lIns="0" tIns="0" rIns="0" bIns="0" rtlCol="0">
            <a:spAutoFit/>
          </a:bodyPr>
          <a:lstStyle/>
          <a:p>
            <a:pPr marL="12700">
              <a:lnSpc>
                <a:spcPct val="100000"/>
              </a:lnSpc>
            </a:pPr>
            <a:r>
              <a:rPr sz="1200" b="0" spc="-5" dirty="0">
                <a:solidFill>
                  <a:srgbClr val="001F5F"/>
                </a:solidFill>
                <a:latin typeface="Bookman Old Style"/>
                <a:cs typeface="Bookman Old Style"/>
              </a:rPr>
              <a:t>S</a:t>
            </a:r>
            <a:r>
              <a:rPr sz="900" b="0" spc="-5" dirty="0">
                <a:solidFill>
                  <a:srgbClr val="001F5F"/>
                </a:solidFill>
                <a:latin typeface="Bookman Old Style"/>
                <a:cs typeface="Bookman Old Style"/>
              </a:rPr>
              <a:t>TUDENT </a:t>
            </a:r>
            <a:r>
              <a:rPr sz="1200" b="0" spc="-5" dirty="0">
                <a:solidFill>
                  <a:srgbClr val="001F5F"/>
                </a:solidFill>
                <a:latin typeface="Bookman Old Style"/>
                <a:cs typeface="Bookman Old Style"/>
              </a:rPr>
              <a:t>M</a:t>
            </a:r>
            <a:r>
              <a:rPr sz="900" b="0" spc="-5" dirty="0">
                <a:solidFill>
                  <a:srgbClr val="001F5F"/>
                </a:solidFill>
                <a:latin typeface="Bookman Old Style"/>
                <a:cs typeface="Bookman Old Style"/>
              </a:rPr>
              <a:t>ANAGED </a:t>
            </a:r>
            <a:r>
              <a:rPr sz="1200" b="0" spc="-5" dirty="0">
                <a:solidFill>
                  <a:srgbClr val="001F5F"/>
                </a:solidFill>
                <a:latin typeface="Bookman Old Style"/>
                <a:cs typeface="Bookman Old Style"/>
              </a:rPr>
              <a:t>I</a:t>
            </a:r>
            <a:r>
              <a:rPr sz="900" b="0" spc="-5" dirty="0">
                <a:solidFill>
                  <a:srgbClr val="001F5F"/>
                </a:solidFill>
                <a:latin typeface="Bookman Old Style"/>
                <a:cs typeface="Bookman Old Style"/>
              </a:rPr>
              <a:t>NVESTMENT</a:t>
            </a:r>
            <a:r>
              <a:rPr sz="900" b="0" spc="220" dirty="0">
                <a:solidFill>
                  <a:srgbClr val="001F5F"/>
                </a:solidFill>
                <a:latin typeface="Bookman Old Style"/>
                <a:cs typeface="Bookman Old Style"/>
              </a:rPr>
              <a:t> </a:t>
            </a:r>
            <a:r>
              <a:rPr sz="1200" b="0" spc="-5" dirty="0">
                <a:solidFill>
                  <a:srgbClr val="001F5F"/>
                </a:solidFill>
                <a:latin typeface="Bookman Old Style"/>
                <a:cs typeface="Bookman Old Style"/>
              </a:rPr>
              <a:t>F</a:t>
            </a:r>
            <a:r>
              <a:rPr sz="900" b="0" spc="-5" dirty="0">
                <a:solidFill>
                  <a:srgbClr val="001F5F"/>
                </a:solidFill>
                <a:latin typeface="Bookman Old Style"/>
                <a:cs typeface="Bookman Old Style"/>
              </a:rPr>
              <a:t>UND</a:t>
            </a:r>
            <a:endParaRPr sz="900">
              <a:latin typeface="Bookman Old Style"/>
              <a:cs typeface="Bookman Old Style"/>
            </a:endParaRPr>
          </a:p>
        </p:txBody>
      </p:sp>
      <p:sp>
        <p:nvSpPr>
          <p:cNvPr id="5" name="object 5"/>
          <p:cNvSpPr txBox="1">
            <a:spLocks noGrp="1"/>
          </p:cNvSpPr>
          <p:nvPr>
            <p:ph type="title"/>
          </p:nvPr>
        </p:nvSpPr>
        <p:spPr>
          <a:xfrm>
            <a:off x="524509" y="1478279"/>
            <a:ext cx="4194175" cy="978535"/>
          </a:xfrm>
          <a:prstGeom prst="rect">
            <a:avLst/>
          </a:prstGeom>
        </p:spPr>
        <p:txBody>
          <a:bodyPr vert="horz" wrap="square" lIns="0" tIns="0" rIns="0" bIns="0" rtlCol="0">
            <a:spAutoFit/>
          </a:bodyPr>
          <a:lstStyle/>
          <a:p>
            <a:pPr algn="ctr">
              <a:lnSpc>
                <a:spcPts val="3835"/>
              </a:lnSpc>
            </a:pPr>
            <a:r>
              <a:rPr sz="3200" b="1" spc="-5" dirty="0">
                <a:solidFill>
                  <a:srgbClr val="767070"/>
                </a:solidFill>
                <a:latin typeface="Century Gothic"/>
                <a:cs typeface="Century Gothic"/>
              </a:rPr>
              <a:t>SSMIF Macro</a:t>
            </a:r>
            <a:r>
              <a:rPr sz="3200" b="1" spc="-75" dirty="0">
                <a:solidFill>
                  <a:srgbClr val="767070"/>
                </a:solidFill>
                <a:latin typeface="Century Gothic"/>
                <a:cs typeface="Century Gothic"/>
              </a:rPr>
              <a:t> </a:t>
            </a:r>
            <a:r>
              <a:rPr sz="3200" b="1" spc="-5" dirty="0">
                <a:solidFill>
                  <a:srgbClr val="767070"/>
                </a:solidFill>
                <a:latin typeface="Century Gothic"/>
                <a:cs typeface="Century Gothic"/>
              </a:rPr>
              <a:t>Outlook</a:t>
            </a:r>
            <a:endParaRPr sz="3200" dirty="0">
              <a:latin typeface="Century Gothic"/>
              <a:cs typeface="Century Gothic"/>
            </a:endParaRPr>
          </a:p>
          <a:p>
            <a:pPr marL="1270" algn="ctr">
              <a:lnSpc>
                <a:spcPts val="3835"/>
              </a:lnSpc>
            </a:pPr>
            <a:r>
              <a:rPr lang="en-US" sz="3200" spc="-5" dirty="0" smtClean="0">
                <a:solidFill>
                  <a:srgbClr val="767070"/>
                </a:solidFill>
                <a:latin typeface="Century Gothic"/>
                <a:cs typeface="Century Gothic"/>
              </a:rPr>
              <a:t>Fall</a:t>
            </a:r>
            <a:r>
              <a:rPr sz="3200" spc="-95" dirty="0" smtClean="0">
                <a:solidFill>
                  <a:srgbClr val="767070"/>
                </a:solidFill>
                <a:latin typeface="Century Gothic"/>
                <a:cs typeface="Century Gothic"/>
              </a:rPr>
              <a:t> </a:t>
            </a:r>
            <a:r>
              <a:rPr sz="3200" spc="-5" dirty="0">
                <a:solidFill>
                  <a:srgbClr val="767070"/>
                </a:solidFill>
                <a:latin typeface="Century Gothic"/>
                <a:cs typeface="Century Gothic"/>
              </a:rPr>
              <a:t>2017</a:t>
            </a:r>
            <a:endParaRPr sz="3200" dirty="0">
              <a:latin typeface="Century Gothic"/>
              <a:cs typeface="Century Gothic"/>
            </a:endParaRPr>
          </a:p>
        </p:txBody>
      </p:sp>
      <p:sp>
        <p:nvSpPr>
          <p:cNvPr id="6" name="object 6"/>
          <p:cNvSpPr/>
          <p:nvPr/>
        </p:nvSpPr>
        <p:spPr>
          <a:xfrm>
            <a:off x="0" y="3525011"/>
            <a:ext cx="5541264" cy="28575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48590">
              <a:lnSpc>
                <a:spcPct val="100000"/>
              </a:lnSpc>
            </a:pPr>
            <a:r>
              <a:rPr lang="en-US" dirty="0" smtClean="0"/>
              <a:t>Trump – Tax Cuts?</a:t>
            </a:r>
            <a:endParaRPr dirty="0"/>
          </a:p>
        </p:txBody>
      </p:sp>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304" t="17776" r="17845" b="7886"/>
          <a:stretch/>
        </p:blipFill>
        <p:spPr bwMode="auto">
          <a:xfrm>
            <a:off x="2362200" y="2971800"/>
            <a:ext cx="47244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Diagram 7"/>
          <p:cNvGraphicFramePr/>
          <p:nvPr>
            <p:extLst>
              <p:ext uri="{D42A27DB-BD31-4B8C-83A1-F6EECF244321}">
                <p14:modId xmlns:p14="http://schemas.microsoft.com/office/powerpoint/2010/main" val="1954913938"/>
              </p:ext>
            </p:extLst>
          </p:nvPr>
        </p:nvGraphicFramePr>
        <p:xfrm>
          <a:off x="228600" y="656226"/>
          <a:ext cx="8720454" cy="23155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ounded Rectangle 11"/>
          <p:cNvSpPr/>
          <p:nvPr/>
        </p:nvSpPr>
        <p:spPr>
          <a:xfrm>
            <a:off x="2971800" y="4914749"/>
            <a:ext cx="1957568" cy="74525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High tax companies have given up post-election bounce as investors faith in the Trump administration enacting meaningful tax reform fades </a:t>
            </a:r>
            <a:endParaRPr lang="en-US" sz="900" dirty="0">
              <a:solidFill>
                <a:schemeClr val="tx1"/>
              </a:solidFill>
            </a:endParaRPr>
          </a:p>
        </p:txBody>
      </p:sp>
    </p:spTree>
    <p:extLst>
      <p:ext uri="{BB962C8B-B14F-4D97-AF65-F5344CB8AC3E}">
        <p14:creationId xmlns:p14="http://schemas.microsoft.com/office/powerpoint/2010/main" val="1714267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48590">
              <a:lnSpc>
                <a:spcPct val="100000"/>
              </a:lnSpc>
            </a:pPr>
            <a:r>
              <a:rPr lang="en-US" dirty="0" smtClean="0"/>
              <a:t>Trump – NAFTA</a:t>
            </a:r>
            <a:endParaRPr dirty="0"/>
          </a:p>
        </p:txBody>
      </p:sp>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p:cNvGraphicFramePr>
            <a:graphicFrameLocks/>
          </p:cNvGraphicFramePr>
          <p:nvPr>
            <p:extLst>
              <p:ext uri="{D42A27DB-BD31-4B8C-83A1-F6EECF244321}">
                <p14:modId xmlns:p14="http://schemas.microsoft.com/office/powerpoint/2010/main" val="1783751906"/>
              </p:ext>
            </p:extLst>
          </p:nvPr>
        </p:nvGraphicFramePr>
        <p:xfrm>
          <a:off x="5170715" y="1439309"/>
          <a:ext cx="3778340" cy="492506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074558" y="6342599"/>
            <a:ext cx="2011895" cy="215444"/>
          </a:xfrm>
          <a:prstGeom prst="rect">
            <a:avLst/>
          </a:prstGeom>
          <a:noFill/>
        </p:spPr>
        <p:txBody>
          <a:bodyPr wrap="square" rtlCol="0">
            <a:spAutoFit/>
          </a:bodyPr>
          <a:lstStyle/>
          <a:p>
            <a:r>
              <a:rPr lang="en-US" sz="800" dirty="0"/>
              <a:t>Bloomberg Price Data</a:t>
            </a:r>
          </a:p>
        </p:txBody>
      </p:sp>
      <p:sp>
        <p:nvSpPr>
          <p:cNvPr id="9" name="TextBox 8"/>
          <p:cNvSpPr txBox="1"/>
          <p:nvPr/>
        </p:nvSpPr>
        <p:spPr>
          <a:xfrm>
            <a:off x="78739" y="520503"/>
            <a:ext cx="8458200" cy="923330"/>
          </a:xfrm>
          <a:prstGeom prst="rect">
            <a:avLst/>
          </a:prstGeom>
          <a:noFill/>
        </p:spPr>
        <p:txBody>
          <a:bodyPr wrap="square" rtlCol="0">
            <a:spAutoFit/>
          </a:bodyPr>
          <a:lstStyle/>
          <a:p>
            <a:r>
              <a:rPr lang="en-US" dirty="0" smtClean="0"/>
              <a:t>7 rounds of negotiations between US, Canada and Mexico with the second round concluding Sept. 5. President Trump has stated he will pull out of agreement completely if negotiations do not go his way. </a:t>
            </a:r>
            <a:endParaRPr lang="en-US" dirty="0"/>
          </a:p>
        </p:txBody>
      </p:sp>
      <p:graphicFrame>
        <p:nvGraphicFramePr>
          <p:cNvPr id="10" name="Diagram 9"/>
          <p:cNvGraphicFramePr/>
          <p:nvPr>
            <p:extLst>
              <p:ext uri="{D42A27DB-BD31-4B8C-83A1-F6EECF244321}">
                <p14:modId xmlns:p14="http://schemas.microsoft.com/office/powerpoint/2010/main" val="2389553013"/>
              </p:ext>
            </p:extLst>
          </p:nvPr>
        </p:nvGraphicFramePr>
        <p:xfrm>
          <a:off x="0" y="1439310"/>
          <a:ext cx="5063672" cy="4925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4304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48590">
              <a:lnSpc>
                <a:spcPct val="100000"/>
              </a:lnSpc>
            </a:pPr>
            <a:r>
              <a:rPr lang="en-US" dirty="0" smtClean="0"/>
              <a:t>Monetary Policy: Stalled Hikes &amp; Unwinding of BS</a:t>
            </a:r>
            <a:endParaRPr dirty="0"/>
          </a:p>
        </p:txBody>
      </p:sp>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hart 14"/>
          <p:cNvGraphicFramePr>
            <a:graphicFrameLocks/>
          </p:cNvGraphicFramePr>
          <p:nvPr>
            <p:extLst>
              <p:ext uri="{D42A27DB-BD31-4B8C-83A1-F6EECF244321}">
                <p14:modId xmlns:p14="http://schemas.microsoft.com/office/powerpoint/2010/main" val="3144483845"/>
              </p:ext>
            </p:extLst>
          </p:nvPr>
        </p:nvGraphicFramePr>
        <p:xfrm>
          <a:off x="237969" y="669359"/>
          <a:ext cx="3901576" cy="2939008"/>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p:cNvPicPr>
            <a:picLocks noChangeAspect="1"/>
          </p:cNvPicPr>
          <p:nvPr/>
        </p:nvPicPr>
        <p:blipFill>
          <a:blip r:embed="rId3"/>
          <a:stretch>
            <a:fillRect/>
          </a:stretch>
        </p:blipFill>
        <p:spPr>
          <a:xfrm>
            <a:off x="188479" y="3787735"/>
            <a:ext cx="3951066" cy="2516368"/>
          </a:xfrm>
          <a:prstGeom prst="rect">
            <a:avLst/>
          </a:prstGeom>
        </p:spPr>
      </p:pic>
      <p:cxnSp>
        <p:nvCxnSpPr>
          <p:cNvPr id="7" name="Straight Arrow Connector 6"/>
          <p:cNvCxnSpPr/>
          <p:nvPr/>
        </p:nvCxnSpPr>
        <p:spPr>
          <a:xfrm>
            <a:off x="1945004" y="4800600"/>
            <a:ext cx="10668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5"/>
          <p:cNvSpPr/>
          <p:nvPr/>
        </p:nvSpPr>
        <p:spPr>
          <a:xfrm>
            <a:off x="1752600" y="5600700"/>
            <a:ext cx="2293990" cy="495300"/>
          </a:xfrm>
          <a:prstGeom prst="roundRect">
            <a:avLst/>
          </a:prstGeom>
          <a:solidFill>
            <a:schemeClr val="accent1">
              <a:lumMod val="20000"/>
              <a:lumOff val="80000"/>
              <a:alpha val="19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900" b="1" dirty="0" smtClean="0">
                <a:solidFill>
                  <a:srgbClr val="FF0000"/>
                </a:solidFill>
              </a:rPr>
              <a:t>Since Fed raised rates for first time at end of 2015, they have continually pushed back projections for future hikes.</a:t>
            </a:r>
            <a:endParaRPr lang="en-US" sz="900" b="1" dirty="0">
              <a:solidFill>
                <a:srgbClr val="FF0000"/>
              </a:solidFill>
            </a:endParaRPr>
          </a:p>
        </p:txBody>
      </p:sp>
      <p:graphicFrame>
        <p:nvGraphicFramePr>
          <p:cNvPr id="23" name="Chart 22"/>
          <p:cNvGraphicFramePr>
            <a:graphicFrameLocks/>
          </p:cNvGraphicFramePr>
          <p:nvPr>
            <p:extLst>
              <p:ext uri="{D42A27DB-BD31-4B8C-83A1-F6EECF244321}">
                <p14:modId xmlns:p14="http://schemas.microsoft.com/office/powerpoint/2010/main" val="1194988336"/>
              </p:ext>
            </p:extLst>
          </p:nvPr>
        </p:nvGraphicFramePr>
        <p:xfrm>
          <a:off x="4495800" y="669359"/>
          <a:ext cx="4419600" cy="2939008"/>
        </p:xfrm>
        <a:graphic>
          <a:graphicData uri="http://schemas.openxmlformats.org/drawingml/2006/chart">
            <c:chart xmlns:c="http://schemas.openxmlformats.org/drawingml/2006/chart" xmlns:r="http://schemas.openxmlformats.org/officeDocument/2006/relationships" r:id="rId4"/>
          </a:graphicData>
        </a:graphic>
      </p:graphicFrame>
      <p:sp>
        <p:nvSpPr>
          <p:cNvPr id="34" name="TextBox 33"/>
          <p:cNvSpPr txBox="1"/>
          <p:nvPr/>
        </p:nvSpPr>
        <p:spPr>
          <a:xfrm>
            <a:off x="5308315" y="2030738"/>
            <a:ext cx="533400" cy="230832"/>
          </a:xfrm>
          <a:prstGeom prst="rect">
            <a:avLst/>
          </a:prstGeom>
          <a:noFill/>
        </p:spPr>
        <p:txBody>
          <a:bodyPr wrap="square" rtlCol="0">
            <a:spAutoFit/>
          </a:bodyPr>
          <a:lstStyle/>
          <a:p>
            <a:r>
              <a:rPr lang="en-US" sz="900" dirty="0" smtClean="0"/>
              <a:t>QE 1</a:t>
            </a:r>
            <a:endParaRPr lang="en-US" sz="900" dirty="0"/>
          </a:p>
        </p:txBody>
      </p:sp>
      <p:sp>
        <p:nvSpPr>
          <p:cNvPr id="35" name="TextBox 34"/>
          <p:cNvSpPr txBox="1"/>
          <p:nvPr/>
        </p:nvSpPr>
        <p:spPr>
          <a:xfrm>
            <a:off x="6357771" y="1661406"/>
            <a:ext cx="711895" cy="369332"/>
          </a:xfrm>
          <a:prstGeom prst="rect">
            <a:avLst/>
          </a:prstGeom>
          <a:noFill/>
        </p:spPr>
        <p:txBody>
          <a:bodyPr wrap="square" rtlCol="0" anchor="ctr">
            <a:spAutoFit/>
          </a:bodyPr>
          <a:lstStyle/>
          <a:p>
            <a:pPr algn="ctr"/>
            <a:r>
              <a:rPr lang="en-US" sz="900" dirty="0" smtClean="0">
                <a:solidFill>
                  <a:schemeClr val="accent4"/>
                </a:solidFill>
              </a:rPr>
              <a:t>Operation Twist</a:t>
            </a:r>
            <a:endParaRPr lang="en-US" sz="900" dirty="0">
              <a:solidFill>
                <a:schemeClr val="accent4"/>
              </a:solidFill>
            </a:endParaRPr>
          </a:p>
        </p:txBody>
      </p:sp>
      <p:sp>
        <p:nvSpPr>
          <p:cNvPr id="38" name="TextBox 37"/>
          <p:cNvSpPr txBox="1"/>
          <p:nvPr/>
        </p:nvSpPr>
        <p:spPr>
          <a:xfrm>
            <a:off x="6056649" y="1588496"/>
            <a:ext cx="468607" cy="230832"/>
          </a:xfrm>
          <a:prstGeom prst="rect">
            <a:avLst/>
          </a:prstGeom>
          <a:noFill/>
        </p:spPr>
        <p:txBody>
          <a:bodyPr wrap="square" rtlCol="0">
            <a:spAutoFit/>
          </a:bodyPr>
          <a:lstStyle/>
          <a:p>
            <a:r>
              <a:rPr lang="en-US" sz="900" dirty="0" smtClean="0"/>
              <a:t>QE 2</a:t>
            </a:r>
            <a:endParaRPr lang="en-US" sz="900" dirty="0"/>
          </a:p>
        </p:txBody>
      </p:sp>
      <p:sp>
        <p:nvSpPr>
          <p:cNvPr id="39" name="TextBox 38"/>
          <p:cNvSpPr txBox="1"/>
          <p:nvPr/>
        </p:nvSpPr>
        <p:spPr>
          <a:xfrm>
            <a:off x="7060428" y="1125368"/>
            <a:ext cx="533400" cy="230832"/>
          </a:xfrm>
          <a:prstGeom prst="rect">
            <a:avLst/>
          </a:prstGeom>
          <a:noFill/>
        </p:spPr>
        <p:txBody>
          <a:bodyPr wrap="square" rtlCol="0">
            <a:spAutoFit/>
          </a:bodyPr>
          <a:lstStyle/>
          <a:p>
            <a:r>
              <a:rPr lang="en-US" sz="900" dirty="0" smtClean="0"/>
              <a:t>QE 3</a:t>
            </a:r>
            <a:endParaRPr lang="en-US" sz="900" dirty="0"/>
          </a:p>
        </p:txBody>
      </p:sp>
      <p:cxnSp>
        <p:nvCxnSpPr>
          <p:cNvPr id="41" name="Straight Connector 40"/>
          <p:cNvCxnSpPr/>
          <p:nvPr/>
        </p:nvCxnSpPr>
        <p:spPr>
          <a:xfrm>
            <a:off x="5181600" y="1566823"/>
            <a:ext cx="0" cy="1751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867400" y="1566823"/>
            <a:ext cx="0" cy="1751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096000" y="1566823"/>
            <a:ext cx="0" cy="1751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388872" y="1585328"/>
            <a:ext cx="0" cy="1714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50966" y="1585328"/>
            <a:ext cx="0" cy="171471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010400" y="1566823"/>
            <a:ext cx="0" cy="171471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678419" y="1209558"/>
            <a:ext cx="0" cy="20904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858000" y="1209558"/>
            <a:ext cx="0" cy="21089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p:nvPicPr>
        <p:blipFill rotWithShape="1">
          <a:blip r:embed="rId5"/>
          <a:srcRect t="14911" b="9175"/>
          <a:stretch/>
        </p:blipFill>
        <p:spPr>
          <a:xfrm>
            <a:off x="4456248" y="3702950"/>
            <a:ext cx="4492806" cy="2695047"/>
          </a:xfrm>
          <a:prstGeom prst="rect">
            <a:avLst/>
          </a:prstGeom>
        </p:spPr>
      </p:pic>
      <p:sp>
        <p:nvSpPr>
          <p:cNvPr id="63" name="Rectangle: Rounded Corners 5"/>
          <p:cNvSpPr/>
          <p:nvPr/>
        </p:nvSpPr>
        <p:spPr>
          <a:xfrm>
            <a:off x="7239000" y="3840245"/>
            <a:ext cx="1600200" cy="503155"/>
          </a:xfrm>
          <a:prstGeom prst="roundRect">
            <a:avLst/>
          </a:prstGeom>
          <a:solidFill>
            <a:schemeClr val="accent1">
              <a:lumMod val="20000"/>
              <a:lumOff val="80000"/>
              <a:alpha val="19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b="1" dirty="0" smtClean="0">
                <a:solidFill>
                  <a:schemeClr val="tx1"/>
                </a:solidFill>
              </a:rPr>
              <a:t>Fed has indicated they may start run-off process before end of year…a lot of demand for treasuries and MBS’s will be coming off the table</a:t>
            </a:r>
            <a:endParaRPr lang="en-US" sz="700" b="1" dirty="0">
              <a:solidFill>
                <a:schemeClr val="tx1"/>
              </a:solidFill>
            </a:endParaRPr>
          </a:p>
        </p:txBody>
      </p:sp>
    </p:spTree>
    <p:extLst>
      <p:ext uri="{BB962C8B-B14F-4D97-AF65-F5344CB8AC3E}">
        <p14:creationId xmlns:p14="http://schemas.microsoft.com/office/powerpoint/2010/main" val="2387093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48590">
              <a:lnSpc>
                <a:spcPct val="100000"/>
              </a:lnSpc>
            </a:pPr>
            <a:r>
              <a:rPr lang="en-US" dirty="0" smtClean="0"/>
              <a:t>Market Trends: Yield Curve</a:t>
            </a:r>
            <a:endParaRPr dirty="0"/>
          </a:p>
        </p:txBody>
      </p:sp>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p:cNvGraphicFramePr>
            <a:graphicFrameLocks/>
          </p:cNvGraphicFramePr>
          <p:nvPr>
            <p:extLst>
              <p:ext uri="{D42A27DB-BD31-4B8C-83A1-F6EECF244321}">
                <p14:modId xmlns:p14="http://schemas.microsoft.com/office/powerpoint/2010/main" val="1978973829"/>
              </p:ext>
            </p:extLst>
          </p:nvPr>
        </p:nvGraphicFramePr>
        <p:xfrm>
          <a:off x="4589415" y="838199"/>
          <a:ext cx="4249785" cy="5181601"/>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5257800" y="5566954"/>
            <a:ext cx="2951592" cy="71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flipH="1">
            <a:off x="5162549" y="5463540"/>
            <a:ext cx="190502" cy="239542"/>
          </a:xfrm>
          <a:prstGeom prst="rect">
            <a:avLst/>
          </a:prstGeom>
          <a:noFill/>
        </p:spPr>
        <p:txBody>
          <a:bodyPr wrap="square" rtlCol="0">
            <a:spAutoFit/>
          </a:bodyPr>
          <a:lstStyle/>
          <a:p>
            <a:r>
              <a:rPr lang="en-US" sz="900" dirty="0"/>
              <a:t>0</a:t>
            </a:r>
          </a:p>
        </p:txBody>
      </p:sp>
      <p:sp>
        <p:nvSpPr>
          <p:cNvPr id="12" name="TextBox 11"/>
          <p:cNvSpPr txBox="1"/>
          <p:nvPr/>
        </p:nvSpPr>
        <p:spPr>
          <a:xfrm>
            <a:off x="5751739" y="5472250"/>
            <a:ext cx="228600" cy="230832"/>
          </a:xfrm>
          <a:prstGeom prst="rect">
            <a:avLst/>
          </a:prstGeom>
          <a:noFill/>
        </p:spPr>
        <p:txBody>
          <a:bodyPr wrap="square" rtlCol="0">
            <a:spAutoFit/>
          </a:bodyPr>
          <a:lstStyle/>
          <a:p>
            <a:r>
              <a:rPr lang="en-US" sz="900" dirty="0"/>
              <a:t>5</a:t>
            </a:r>
          </a:p>
        </p:txBody>
      </p:sp>
      <p:sp>
        <p:nvSpPr>
          <p:cNvPr id="14" name="TextBox 13"/>
          <p:cNvSpPr txBox="1"/>
          <p:nvPr/>
        </p:nvSpPr>
        <p:spPr>
          <a:xfrm>
            <a:off x="6282794" y="5463540"/>
            <a:ext cx="304800" cy="230832"/>
          </a:xfrm>
          <a:prstGeom prst="rect">
            <a:avLst/>
          </a:prstGeom>
          <a:noFill/>
        </p:spPr>
        <p:txBody>
          <a:bodyPr wrap="square" rtlCol="0">
            <a:spAutoFit/>
          </a:bodyPr>
          <a:lstStyle/>
          <a:p>
            <a:r>
              <a:rPr lang="en-US" sz="900" dirty="0" smtClean="0"/>
              <a:t>10</a:t>
            </a:r>
            <a:endParaRPr lang="en-US" sz="900" dirty="0"/>
          </a:p>
        </p:txBody>
      </p:sp>
      <p:sp>
        <p:nvSpPr>
          <p:cNvPr id="15" name="TextBox 14"/>
          <p:cNvSpPr txBox="1"/>
          <p:nvPr/>
        </p:nvSpPr>
        <p:spPr>
          <a:xfrm>
            <a:off x="6858000" y="5463540"/>
            <a:ext cx="304800" cy="230832"/>
          </a:xfrm>
          <a:prstGeom prst="rect">
            <a:avLst/>
          </a:prstGeom>
          <a:noFill/>
        </p:spPr>
        <p:txBody>
          <a:bodyPr wrap="square" rtlCol="0">
            <a:spAutoFit/>
          </a:bodyPr>
          <a:lstStyle/>
          <a:p>
            <a:r>
              <a:rPr lang="en-US" sz="900" dirty="0" smtClean="0"/>
              <a:t>15</a:t>
            </a:r>
            <a:endParaRPr lang="en-US" sz="900" dirty="0"/>
          </a:p>
        </p:txBody>
      </p:sp>
      <p:sp>
        <p:nvSpPr>
          <p:cNvPr id="16" name="TextBox 15"/>
          <p:cNvSpPr txBox="1"/>
          <p:nvPr/>
        </p:nvSpPr>
        <p:spPr>
          <a:xfrm>
            <a:off x="7440610" y="5477632"/>
            <a:ext cx="304800" cy="230832"/>
          </a:xfrm>
          <a:prstGeom prst="rect">
            <a:avLst/>
          </a:prstGeom>
          <a:noFill/>
        </p:spPr>
        <p:txBody>
          <a:bodyPr wrap="square" rtlCol="0">
            <a:spAutoFit/>
          </a:bodyPr>
          <a:lstStyle/>
          <a:p>
            <a:r>
              <a:rPr lang="en-US" sz="900" dirty="0" smtClean="0"/>
              <a:t>20</a:t>
            </a:r>
            <a:endParaRPr lang="en-US" sz="900" dirty="0"/>
          </a:p>
        </p:txBody>
      </p:sp>
      <p:sp>
        <p:nvSpPr>
          <p:cNvPr id="17" name="TextBox 16"/>
          <p:cNvSpPr txBox="1"/>
          <p:nvPr/>
        </p:nvSpPr>
        <p:spPr>
          <a:xfrm>
            <a:off x="8040297" y="5463540"/>
            <a:ext cx="304800" cy="230832"/>
          </a:xfrm>
          <a:prstGeom prst="rect">
            <a:avLst/>
          </a:prstGeom>
          <a:noFill/>
        </p:spPr>
        <p:txBody>
          <a:bodyPr wrap="square" rtlCol="0">
            <a:spAutoFit/>
          </a:bodyPr>
          <a:lstStyle/>
          <a:p>
            <a:r>
              <a:rPr lang="en-US" sz="900" dirty="0" smtClean="0"/>
              <a:t>25</a:t>
            </a:r>
            <a:endParaRPr lang="en-US" sz="900" dirty="0"/>
          </a:p>
        </p:txBody>
      </p:sp>
      <p:sp>
        <p:nvSpPr>
          <p:cNvPr id="19" name="TextBox 18"/>
          <p:cNvSpPr txBox="1"/>
          <p:nvPr/>
        </p:nvSpPr>
        <p:spPr>
          <a:xfrm>
            <a:off x="8489199" y="5463540"/>
            <a:ext cx="304800" cy="230832"/>
          </a:xfrm>
          <a:prstGeom prst="rect">
            <a:avLst/>
          </a:prstGeom>
          <a:noFill/>
        </p:spPr>
        <p:txBody>
          <a:bodyPr wrap="square" rtlCol="0">
            <a:spAutoFit/>
          </a:bodyPr>
          <a:lstStyle/>
          <a:p>
            <a:r>
              <a:rPr lang="en-US" sz="900" dirty="0" smtClean="0"/>
              <a:t>30</a:t>
            </a:r>
            <a:endParaRPr lang="en-US" sz="900" dirty="0"/>
          </a:p>
        </p:txBody>
      </p:sp>
      <p:sp>
        <p:nvSpPr>
          <p:cNvPr id="20" name="TextBox 19"/>
          <p:cNvSpPr txBox="1"/>
          <p:nvPr/>
        </p:nvSpPr>
        <p:spPr>
          <a:xfrm>
            <a:off x="4562156" y="6011138"/>
            <a:ext cx="4212985" cy="215444"/>
          </a:xfrm>
          <a:prstGeom prst="rect">
            <a:avLst/>
          </a:prstGeom>
          <a:noFill/>
        </p:spPr>
        <p:txBody>
          <a:bodyPr wrap="square" rtlCol="0">
            <a:spAutoFit/>
          </a:bodyPr>
          <a:lstStyle/>
          <a:p>
            <a:r>
              <a:rPr lang="en-US" sz="800" dirty="0"/>
              <a:t>Bloomberg Curve Data</a:t>
            </a:r>
          </a:p>
        </p:txBody>
      </p:sp>
      <p:sp>
        <p:nvSpPr>
          <p:cNvPr id="11" name="Left Brace 10"/>
          <p:cNvSpPr/>
          <p:nvPr/>
        </p:nvSpPr>
        <p:spPr>
          <a:xfrm rot="10800000">
            <a:off x="5353051" y="4267200"/>
            <a:ext cx="550045" cy="609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21" name="Chart 20"/>
          <p:cNvGraphicFramePr>
            <a:graphicFrameLocks/>
          </p:cNvGraphicFramePr>
          <p:nvPr>
            <p:extLst>
              <p:ext uri="{D42A27DB-BD31-4B8C-83A1-F6EECF244321}">
                <p14:modId xmlns:p14="http://schemas.microsoft.com/office/powerpoint/2010/main" val="3202269907"/>
              </p:ext>
            </p:extLst>
          </p:nvPr>
        </p:nvGraphicFramePr>
        <p:xfrm>
          <a:off x="155890" y="838201"/>
          <a:ext cx="4218386" cy="5181600"/>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Box 21"/>
          <p:cNvSpPr txBox="1"/>
          <p:nvPr/>
        </p:nvSpPr>
        <p:spPr>
          <a:xfrm>
            <a:off x="93508" y="6011138"/>
            <a:ext cx="4212985" cy="215444"/>
          </a:xfrm>
          <a:prstGeom prst="rect">
            <a:avLst/>
          </a:prstGeom>
          <a:noFill/>
        </p:spPr>
        <p:txBody>
          <a:bodyPr wrap="square" rtlCol="0">
            <a:spAutoFit/>
          </a:bodyPr>
          <a:lstStyle/>
          <a:p>
            <a:r>
              <a:rPr lang="en-US" sz="800" dirty="0"/>
              <a:t>Bloomberg price data</a:t>
            </a:r>
          </a:p>
        </p:txBody>
      </p:sp>
      <p:cxnSp>
        <p:nvCxnSpPr>
          <p:cNvPr id="24" name="Straight Arrow Connector 23"/>
          <p:cNvCxnSpPr/>
          <p:nvPr/>
        </p:nvCxnSpPr>
        <p:spPr>
          <a:xfrm flipV="1">
            <a:off x="6858000" y="2438400"/>
            <a:ext cx="0" cy="99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745916" y="1828800"/>
            <a:ext cx="0"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559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48590">
              <a:lnSpc>
                <a:spcPct val="100000"/>
              </a:lnSpc>
            </a:pPr>
            <a:r>
              <a:rPr lang="en-US" dirty="0" smtClean="0"/>
              <a:t>Market Trends: Weak Dollar </a:t>
            </a:r>
            <a:endParaRPr dirty="0"/>
          </a:p>
        </p:txBody>
      </p:sp>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p:cNvGraphicFramePr>
            <a:graphicFrameLocks/>
          </p:cNvGraphicFramePr>
          <p:nvPr>
            <p:extLst>
              <p:ext uri="{D42A27DB-BD31-4B8C-83A1-F6EECF244321}">
                <p14:modId xmlns:p14="http://schemas.microsoft.com/office/powerpoint/2010/main" val="3624277027"/>
              </p:ext>
            </p:extLst>
          </p:nvPr>
        </p:nvGraphicFramePr>
        <p:xfrm>
          <a:off x="239484" y="634009"/>
          <a:ext cx="8665029" cy="55062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211181" y="6140222"/>
            <a:ext cx="4019571" cy="215444"/>
          </a:xfrm>
          <a:prstGeom prst="rect">
            <a:avLst/>
          </a:prstGeom>
          <a:noFill/>
        </p:spPr>
        <p:txBody>
          <a:bodyPr wrap="square" rtlCol="0">
            <a:spAutoFit/>
          </a:bodyPr>
          <a:lstStyle/>
          <a:p>
            <a:r>
              <a:rPr lang="en-US" sz="800" dirty="0"/>
              <a:t>Price data from Bloomberg. The Dollar index is DXY Index. </a:t>
            </a:r>
          </a:p>
        </p:txBody>
      </p:sp>
      <p:sp>
        <p:nvSpPr>
          <p:cNvPr id="11" name="Rectangle: Rounded Corners 5"/>
          <p:cNvSpPr/>
          <p:nvPr/>
        </p:nvSpPr>
        <p:spPr>
          <a:xfrm>
            <a:off x="4343400" y="914400"/>
            <a:ext cx="3751581" cy="533400"/>
          </a:xfrm>
          <a:prstGeom prst="roundRect">
            <a:avLst/>
          </a:prstGeom>
          <a:solidFill>
            <a:schemeClr val="accent1">
              <a:lumMod val="20000"/>
              <a:lumOff val="80000"/>
              <a:alpha val="19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b="1" dirty="0" smtClean="0">
                <a:solidFill>
                  <a:schemeClr val="tx1"/>
                </a:solidFill>
              </a:rPr>
              <a:t>After the surprise election of Trump and expectation for 3 rate hikes from the FED in 2017 the dollar index rose 6% in a month. However, as inflation data continues to underwhelm (putting doubts in future tightening from FED) and pro-growth policies fail to be enacted the dollar is down ~10% YTD   </a:t>
            </a:r>
            <a:endParaRPr lang="en-US" sz="1000" b="1" dirty="0">
              <a:solidFill>
                <a:schemeClr val="tx1"/>
              </a:solidFill>
            </a:endParaRPr>
          </a:p>
        </p:txBody>
      </p:sp>
    </p:spTree>
    <p:extLst>
      <p:ext uri="{BB962C8B-B14F-4D97-AF65-F5344CB8AC3E}">
        <p14:creationId xmlns:p14="http://schemas.microsoft.com/office/powerpoint/2010/main" val="4278942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48590">
              <a:lnSpc>
                <a:spcPct val="100000"/>
              </a:lnSpc>
            </a:pPr>
            <a:r>
              <a:rPr lang="en-US" dirty="0" smtClean="0"/>
              <a:t>Market Trends: US Multinationals Win</a:t>
            </a:r>
            <a:endParaRPr dirty="0"/>
          </a:p>
        </p:txBody>
      </p:sp>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838200"/>
            <a:ext cx="7162800" cy="5192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3175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xfrm>
            <a:off x="78739" y="35052"/>
            <a:ext cx="8986520" cy="369332"/>
          </a:xfrm>
          <a:prstGeom prst="rect">
            <a:avLst/>
          </a:prstGeom>
        </p:spPr>
        <p:txBody>
          <a:bodyPr vert="horz" wrap="square" lIns="0" tIns="0" rIns="0" bIns="0" rtlCol="0">
            <a:spAutoFit/>
          </a:bodyPr>
          <a:lstStyle/>
          <a:p>
            <a:pPr marL="148590">
              <a:lnSpc>
                <a:spcPct val="100000"/>
              </a:lnSpc>
            </a:pPr>
            <a:r>
              <a:rPr lang="en-US" dirty="0" smtClean="0"/>
              <a:t>Market Trends: US Debt Market</a:t>
            </a:r>
            <a:endParaRPr dirty="0"/>
          </a:p>
        </p:txBody>
      </p:sp>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p:cNvGraphicFramePr>
            <a:graphicFrameLocks/>
          </p:cNvGraphicFramePr>
          <p:nvPr>
            <p:extLst>
              <p:ext uri="{D42A27DB-BD31-4B8C-83A1-F6EECF244321}">
                <p14:modId xmlns:p14="http://schemas.microsoft.com/office/powerpoint/2010/main" val="1406104378"/>
              </p:ext>
            </p:extLst>
          </p:nvPr>
        </p:nvGraphicFramePr>
        <p:xfrm>
          <a:off x="228600" y="1388368"/>
          <a:ext cx="4267200" cy="47838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4022852805"/>
              </p:ext>
            </p:extLst>
          </p:nvPr>
        </p:nvGraphicFramePr>
        <p:xfrm>
          <a:off x="4800600" y="1388368"/>
          <a:ext cx="4148454" cy="4783832"/>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193552" y="6202075"/>
            <a:ext cx="4212985" cy="215444"/>
          </a:xfrm>
          <a:prstGeom prst="rect">
            <a:avLst/>
          </a:prstGeom>
          <a:noFill/>
        </p:spPr>
        <p:txBody>
          <a:bodyPr wrap="square" rtlCol="0">
            <a:spAutoFit/>
          </a:bodyPr>
          <a:lstStyle/>
          <a:p>
            <a:r>
              <a:rPr lang="en-US" sz="800" dirty="0"/>
              <a:t>Bloomberg price data</a:t>
            </a:r>
          </a:p>
        </p:txBody>
      </p:sp>
      <p:sp>
        <p:nvSpPr>
          <p:cNvPr id="4" name="TextBox 3"/>
          <p:cNvSpPr txBox="1"/>
          <p:nvPr/>
        </p:nvSpPr>
        <p:spPr>
          <a:xfrm>
            <a:off x="193552" y="649704"/>
            <a:ext cx="4454648" cy="523220"/>
          </a:xfrm>
          <a:prstGeom prst="rect">
            <a:avLst/>
          </a:prstGeom>
          <a:noFill/>
        </p:spPr>
        <p:txBody>
          <a:bodyPr wrap="square" rtlCol="0">
            <a:spAutoFit/>
          </a:bodyPr>
          <a:lstStyle/>
          <a:p>
            <a:r>
              <a:rPr lang="en-US" sz="1400" dirty="0" smtClean="0"/>
              <a:t>Investors return to bond market in 2017 after their post-election sell-off…</a:t>
            </a:r>
            <a:endParaRPr lang="en-US" sz="1400" dirty="0"/>
          </a:p>
        </p:txBody>
      </p:sp>
      <p:sp>
        <p:nvSpPr>
          <p:cNvPr id="12" name="TextBox 11"/>
          <p:cNvSpPr txBox="1"/>
          <p:nvPr/>
        </p:nvSpPr>
        <p:spPr>
          <a:xfrm>
            <a:off x="4676503" y="649704"/>
            <a:ext cx="4637528" cy="738664"/>
          </a:xfrm>
          <a:prstGeom prst="rect">
            <a:avLst/>
          </a:prstGeom>
          <a:noFill/>
        </p:spPr>
        <p:txBody>
          <a:bodyPr wrap="square" rtlCol="0">
            <a:spAutoFit/>
          </a:bodyPr>
          <a:lstStyle/>
          <a:p>
            <a:r>
              <a:rPr lang="en-US" sz="1400" dirty="0" smtClean="0"/>
              <a:t>And corporations take advantage of low rates…what will happen to US debt issuance if interest rate deductions are removed??</a:t>
            </a:r>
            <a:endParaRPr lang="en-US" sz="1400" dirty="0"/>
          </a:p>
        </p:txBody>
      </p:sp>
      <p:sp>
        <p:nvSpPr>
          <p:cNvPr id="13" name="TextBox 12"/>
          <p:cNvSpPr txBox="1"/>
          <p:nvPr/>
        </p:nvSpPr>
        <p:spPr>
          <a:xfrm>
            <a:off x="4768334" y="6172200"/>
            <a:ext cx="4212985" cy="215444"/>
          </a:xfrm>
          <a:prstGeom prst="rect">
            <a:avLst/>
          </a:prstGeom>
          <a:noFill/>
        </p:spPr>
        <p:txBody>
          <a:bodyPr wrap="square" rtlCol="0">
            <a:spAutoFit/>
          </a:bodyPr>
          <a:lstStyle/>
          <a:p>
            <a:r>
              <a:rPr lang="en-US" sz="800" dirty="0"/>
              <a:t>Bloomberg </a:t>
            </a:r>
            <a:r>
              <a:rPr lang="en-US" sz="800" dirty="0" smtClean="0"/>
              <a:t>Debt Issuance data</a:t>
            </a:r>
            <a:endParaRPr lang="en-US" sz="800" dirty="0"/>
          </a:p>
        </p:txBody>
      </p:sp>
    </p:spTree>
    <p:extLst>
      <p:ext uri="{BB962C8B-B14F-4D97-AF65-F5344CB8AC3E}">
        <p14:creationId xmlns:p14="http://schemas.microsoft.com/office/powerpoint/2010/main" val="3179394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xfrm>
            <a:off x="78739" y="35052"/>
            <a:ext cx="8986520" cy="369332"/>
          </a:xfrm>
          <a:prstGeom prst="rect">
            <a:avLst/>
          </a:prstGeom>
        </p:spPr>
        <p:txBody>
          <a:bodyPr vert="horz" wrap="square" lIns="0" tIns="0" rIns="0" bIns="0" rtlCol="0">
            <a:spAutoFit/>
          </a:bodyPr>
          <a:lstStyle/>
          <a:p>
            <a:pPr marL="148590">
              <a:lnSpc>
                <a:spcPct val="100000"/>
              </a:lnSpc>
            </a:pPr>
            <a:r>
              <a:rPr lang="en-US" dirty="0" smtClean="0"/>
              <a:t>Market Trends: Commodities - Metals</a:t>
            </a:r>
            <a:endParaRPr dirty="0"/>
          </a:p>
        </p:txBody>
      </p:sp>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hart 6"/>
          <p:cNvGraphicFramePr>
            <a:graphicFrameLocks/>
          </p:cNvGraphicFramePr>
          <p:nvPr>
            <p:extLst>
              <p:ext uri="{D42A27DB-BD31-4B8C-83A1-F6EECF244321}">
                <p14:modId xmlns:p14="http://schemas.microsoft.com/office/powerpoint/2010/main" val="1615676004"/>
              </p:ext>
            </p:extLst>
          </p:nvPr>
        </p:nvGraphicFramePr>
        <p:xfrm>
          <a:off x="0" y="1001594"/>
          <a:ext cx="4220438" cy="5333999"/>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204650" y="985821"/>
            <a:ext cx="4138749" cy="506264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4651" y="6055510"/>
            <a:ext cx="4212985" cy="215444"/>
          </a:xfrm>
          <a:prstGeom prst="rect">
            <a:avLst/>
          </a:prstGeom>
          <a:noFill/>
        </p:spPr>
        <p:txBody>
          <a:bodyPr wrap="square" rtlCol="0">
            <a:spAutoFit/>
          </a:bodyPr>
          <a:lstStyle/>
          <a:p>
            <a:r>
              <a:rPr lang="en-US" sz="800" dirty="0"/>
              <a:t>Bloomberg price data</a:t>
            </a:r>
          </a:p>
        </p:txBody>
      </p:sp>
      <p:sp>
        <p:nvSpPr>
          <p:cNvPr id="10" name="TextBox 9"/>
          <p:cNvSpPr txBox="1"/>
          <p:nvPr/>
        </p:nvSpPr>
        <p:spPr>
          <a:xfrm>
            <a:off x="102688" y="611598"/>
            <a:ext cx="7656754" cy="338554"/>
          </a:xfrm>
          <a:prstGeom prst="rect">
            <a:avLst/>
          </a:prstGeom>
          <a:noFill/>
        </p:spPr>
        <p:txBody>
          <a:bodyPr wrap="square" rtlCol="0">
            <a:spAutoFit/>
          </a:bodyPr>
          <a:lstStyle/>
          <a:p>
            <a:r>
              <a:rPr lang="en-US" sz="1600" dirty="0" smtClean="0"/>
              <a:t>Industrial metals are up ~20% this year alongside strong Chinese economic data</a:t>
            </a:r>
            <a:endParaRPr lang="en-US" sz="1600" dirty="0"/>
          </a:p>
        </p:txBody>
      </p:sp>
      <p:graphicFrame>
        <p:nvGraphicFramePr>
          <p:cNvPr id="11" name="Chart 10"/>
          <p:cNvGraphicFramePr>
            <a:graphicFrameLocks/>
          </p:cNvGraphicFramePr>
          <p:nvPr>
            <p:extLst>
              <p:ext uri="{D42A27DB-BD31-4B8C-83A1-F6EECF244321}">
                <p14:modId xmlns:p14="http://schemas.microsoft.com/office/powerpoint/2010/main" val="1053988401"/>
              </p:ext>
            </p:extLst>
          </p:nvPr>
        </p:nvGraphicFramePr>
        <p:xfrm>
          <a:off x="4609010" y="985821"/>
          <a:ext cx="4337867" cy="3658356"/>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p:cNvPicPr>
            <a:picLocks noChangeAspect="1"/>
          </p:cNvPicPr>
          <p:nvPr/>
        </p:nvPicPr>
        <p:blipFill>
          <a:blip r:embed="rId4"/>
          <a:stretch>
            <a:fillRect/>
          </a:stretch>
        </p:blipFill>
        <p:spPr>
          <a:xfrm>
            <a:off x="4606833" y="4811915"/>
            <a:ext cx="4340044" cy="1236546"/>
          </a:xfrm>
          <a:prstGeom prst="rect">
            <a:avLst/>
          </a:prstGeom>
        </p:spPr>
      </p:pic>
      <p:sp>
        <p:nvSpPr>
          <p:cNvPr id="13" name="TextBox 12"/>
          <p:cNvSpPr txBox="1"/>
          <p:nvPr/>
        </p:nvSpPr>
        <p:spPr>
          <a:xfrm>
            <a:off x="4548049" y="4595463"/>
            <a:ext cx="4212985" cy="184666"/>
          </a:xfrm>
          <a:prstGeom prst="rect">
            <a:avLst/>
          </a:prstGeom>
          <a:noFill/>
        </p:spPr>
        <p:txBody>
          <a:bodyPr wrap="square" rtlCol="0">
            <a:spAutoFit/>
          </a:bodyPr>
          <a:lstStyle/>
          <a:p>
            <a:r>
              <a:rPr lang="en-US" sz="600" dirty="0"/>
              <a:t>Bloomberg </a:t>
            </a:r>
            <a:r>
              <a:rPr lang="en-US" sz="600" dirty="0" smtClean="0"/>
              <a:t>China Consumption Data</a:t>
            </a:r>
            <a:endParaRPr lang="en-US" sz="600" dirty="0"/>
          </a:p>
        </p:txBody>
      </p:sp>
      <p:sp>
        <p:nvSpPr>
          <p:cNvPr id="14" name="TextBox 13"/>
          <p:cNvSpPr txBox="1"/>
          <p:nvPr/>
        </p:nvSpPr>
        <p:spPr>
          <a:xfrm>
            <a:off x="4548049" y="6022939"/>
            <a:ext cx="4212985" cy="215444"/>
          </a:xfrm>
          <a:prstGeom prst="rect">
            <a:avLst/>
          </a:prstGeom>
          <a:noFill/>
        </p:spPr>
        <p:txBody>
          <a:bodyPr wrap="square" rtlCol="0">
            <a:spAutoFit/>
          </a:bodyPr>
          <a:lstStyle/>
          <a:p>
            <a:r>
              <a:rPr lang="en-US" sz="800" dirty="0" smtClean="0"/>
              <a:t>National Bureau of Statistics of China</a:t>
            </a:r>
            <a:endParaRPr lang="en-US" sz="800" dirty="0"/>
          </a:p>
        </p:txBody>
      </p:sp>
    </p:spTree>
    <p:extLst>
      <p:ext uri="{BB962C8B-B14F-4D97-AF65-F5344CB8AC3E}">
        <p14:creationId xmlns:p14="http://schemas.microsoft.com/office/powerpoint/2010/main" val="191163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xfrm>
            <a:off x="78739" y="35052"/>
            <a:ext cx="8986520" cy="369332"/>
          </a:xfrm>
          <a:prstGeom prst="rect">
            <a:avLst/>
          </a:prstGeom>
        </p:spPr>
        <p:txBody>
          <a:bodyPr vert="horz" wrap="square" lIns="0" tIns="0" rIns="0" bIns="0" rtlCol="0">
            <a:spAutoFit/>
          </a:bodyPr>
          <a:lstStyle/>
          <a:p>
            <a:pPr marL="148590">
              <a:lnSpc>
                <a:spcPct val="100000"/>
              </a:lnSpc>
            </a:pPr>
            <a:r>
              <a:rPr lang="en-US" dirty="0" smtClean="0"/>
              <a:t>Market Trends: Commodities - Oil</a:t>
            </a:r>
            <a:endParaRPr dirty="0"/>
          </a:p>
        </p:txBody>
      </p:sp>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hart 10"/>
          <p:cNvGraphicFramePr>
            <a:graphicFrameLocks/>
          </p:cNvGraphicFramePr>
          <p:nvPr>
            <p:extLst>
              <p:ext uri="{D42A27DB-BD31-4B8C-83A1-F6EECF244321}">
                <p14:modId xmlns:p14="http://schemas.microsoft.com/office/powerpoint/2010/main" val="1154545813"/>
              </p:ext>
            </p:extLst>
          </p:nvPr>
        </p:nvGraphicFramePr>
        <p:xfrm>
          <a:off x="113573" y="635173"/>
          <a:ext cx="4343400" cy="27398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a:graphicFrameLocks/>
          </p:cNvGraphicFramePr>
          <p:nvPr>
            <p:extLst>
              <p:ext uri="{D42A27DB-BD31-4B8C-83A1-F6EECF244321}">
                <p14:modId xmlns:p14="http://schemas.microsoft.com/office/powerpoint/2010/main" val="2618213826"/>
              </p:ext>
            </p:extLst>
          </p:nvPr>
        </p:nvGraphicFramePr>
        <p:xfrm>
          <a:off x="4537167" y="635173"/>
          <a:ext cx="4411888" cy="27398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2598884945"/>
              </p:ext>
            </p:extLst>
          </p:nvPr>
        </p:nvGraphicFramePr>
        <p:xfrm>
          <a:off x="1258136" y="3505200"/>
          <a:ext cx="6420283" cy="2590011"/>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p:cNvSpPr txBox="1"/>
          <p:nvPr/>
        </p:nvSpPr>
        <p:spPr>
          <a:xfrm>
            <a:off x="324182" y="6271303"/>
            <a:ext cx="4212985" cy="215444"/>
          </a:xfrm>
          <a:prstGeom prst="rect">
            <a:avLst/>
          </a:prstGeom>
          <a:noFill/>
        </p:spPr>
        <p:txBody>
          <a:bodyPr wrap="square" rtlCol="0">
            <a:spAutoFit/>
          </a:bodyPr>
          <a:lstStyle/>
          <a:p>
            <a:r>
              <a:rPr lang="en-US" sz="800" dirty="0"/>
              <a:t>Bloomberg price data</a:t>
            </a:r>
          </a:p>
        </p:txBody>
      </p:sp>
    </p:spTree>
    <p:extLst>
      <p:ext uri="{BB962C8B-B14F-4D97-AF65-F5344CB8AC3E}">
        <p14:creationId xmlns:p14="http://schemas.microsoft.com/office/powerpoint/2010/main" val="1667181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xfrm>
            <a:off x="78739" y="35052"/>
            <a:ext cx="8986520" cy="369332"/>
          </a:xfrm>
          <a:prstGeom prst="rect">
            <a:avLst/>
          </a:prstGeom>
        </p:spPr>
        <p:txBody>
          <a:bodyPr vert="horz" wrap="square" lIns="0" tIns="0" rIns="0" bIns="0" rtlCol="0">
            <a:spAutoFit/>
          </a:bodyPr>
          <a:lstStyle/>
          <a:p>
            <a:pPr marL="148590">
              <a:lnSpc>
                <a:spcPct val="100000"/>
              </a:lnSpc>
            </a:pPr>
            <a:r>
              <a:rPr lang="en-US" dirty="0" smtClean="0"/>
              <a:t>Market Trends: YTD/Post-Election Returns</a:t>
            </a:r>
            <a:endParaRPr dirty="0"/>
          </a:p>
        </p:txBody>
      </p:sp>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hart 6"/>
          <p:cNvGraphicFramePr>
            <a:graphicFrameLocks/>
          </p:cNvGraphicFramePr>
          <p:nvPr>
            <p:extLst>
              <p:ext uri="{D42A27DB-BD31-4B8C-83A1-F6EECF244321}">
                <p14:modId xmlns:p14="http://schemas.microsoft.com/office/powerpoint/2010/main" val="1421492338"/>
              </p:ext>
            </p:extLst>
          </p:nvPr>
        </p:nvGraphicFramePr>
        <p:xfrm>
          <a:off x="170152" y="1167657"/>
          <a:ext cx="4315203" cy="5072518"/>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170152" y="6244120"/>
            <a:ext cx="4212985" cy="215444"/>
          </a:xfrm>
          <a:prstGeom prst="rect">
            <a:avLst/>
          </a:prstGeom>
          <a:noFill/>
        </p:spPr>
        <p:txBody>
          <a:bodyPr wrap="square" rtlCol="0">
            <a:spAutoFit/>
          </a:bodyPr>
          <a:lstStyle/>
          <a:p>
            <a:r>
              <a:rPr lang="en-US" sz="800" dirty="0"/>
              <a:t>Bloomberg price data</a:t>
            </a:r>
          </a:p>
        </p:txBody>
      </p:sp>
      <p:sp>
        <p:nvSpPr>
          <p:cNvPr id="9" name="TextBox 8"/>
          <p:cNvSpPr txBox="1"/>
          <p:nvPr/>
        </p:nvSpPr>
        <p:spPr>
          <a:xfrm>
            <a:off x="115646" y="551068"/>
            <a:ext cx="4480820" cy="461665"/>
          </a:xfrm>
          <a:prstGeom prst="rect">
            <a:avLst/>
          </a:prstGeom>
          <a:noFill/>
        </p:spPr>
        <p:txBody>
          <a:bodyPr wrap="square" rtlCol="0">
            <a:spAutoFit/>
          </a:bodyPr>
          <a:lstStyle/>
          <a:p>
            <a:r>
              <a:rPr lang="en-US" sz="1200" dirty="0" smtClean="0"/>
              <a:t>Financials and Industrials have given up some of their outperformance in 2017 after rallying post election</a:t>
            </a:r>
            <a:endParaRPr lang="en-US" sz="1200" dirty="0"/>
          </a:p>
        </p:txBody>
      </p:sp>
      <p:sp>
        <p:nvSpPr>
          <p:cNvPr id="11" name="TextBox 10"/>
          <p:cNvSpPr txBox="1"/>
          <p:nvPr/>
        </p:nvSpPr>
        <p:spPr>
          <a:xfrm>
            <a:off x="4596466" y="536714"/>
            <a:ext cx="4776134" cy="646331"/>
          </a:xfrm>
          <a:prstGeom prst="rect">
            <a:avLst/>
          </a:prstGeom>
          <a:noFill/>
        </p:spPr>
        <p:txBody>
          <a:bodyPr wrap="square" rtlCol="0">
            <a:spAutoFit/>
          </a:bodyPr>
          <a:lstStyle/>
          <a:p>
            <a:r>
              <a:rPr lang="en-US" sz="1200" dirty="0" smtClean="0"/>
              <a:t>Equities have been on a tear outside the US with EM and Developed economies looking strong… if you factor in currency valuations US has underperformed </a:t>
            </a:r>
            <a:endParaRPr lang="en-US" sz="1200" dirty="0"/>
          </a:p>
        </p:txBody>
      </p:sp>
      <p:sp>
        <p:nvSpPr>
          <p:cNvPr id="4" name="Rectangle 3"/>
          <p:cNvSpPr/>
          <p:nvPr/>
        </p:nvSpPr>
        <p:spPr>
          <a:xfrm>
            <a:off x="838200" y="4953000"/>
            <a:ext cx="32766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38200" y="3878396"/>
            <a:ext cx="32766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659284" y="6244120"/>
            <a:ext cx="4212985" cy="215444"/>
          </a:xfrm>
          <a:prstGeom prst="rect">
            <a:avLst/>
          </a:prstGeom>
          <a:noFill/>
        </p:spPr>
        <p:txBody>
          <a:bodyPr wrap="square" rtlCol="0">
            <a:spAutoFit/>
          </a:bodyPr>
          <a:lstStyle/>
          <a:p>
            <a:r>
              <a:rPr lang="en-US" sz="800" dirty="0"/>
              <a:t>Bloomberg price data</a:t>
            </a:r>
          </a:p>
        </p:txBody>
      </p:sp>
      <p:graphicFrame>
        <p:nvGraphicFramePr>
          <p:cNvPr id="15" name="Chart 14"/>
          <p:cNvGraphicFramePr>
            <a:graphicFrameLocks/>
          </p:cNvGraphicFramePr>
          <p:nvPr>
            <p:extLst>
              <p:ext uri="{D42A27DB-BD31-4B8C-83A1-F6EECF244321}">
                <p14:modId xmlns:p14="http://schemas.microsoft.com/office/powerpoint/2010/main" val="1838373627"/>
              </p:ext>
            </p:extLst>
          </p:nvPr>
        </p:nvGraphicFramePr>
        <p:xfrm>
          <a:off x="4659284" y="1183045"/>
          <a:ext cx="4306890" cy="5057130"/>
        </p:xfrm>
        <a:graphic>
          <a:graphicData uri="http://schemas.openxmlformats.org/drawingml/2006/chart">
            <c:chart xmlns:c="http://schemas.openxmlformats.org/drawingml/2006/chart" xmlns:r="http://schemas.openxmlformats.org/officeDocument/2006/relationships" r:id="rId4"/>
          </a:graphicData>
        </a:graphic>
      </p:graphicFrame>
      <p:sp>
        <p:nvSpPr>
          <p:cNvPr id="16" name="Rectangle 15"/>
          <p:cNvSpPr/>
          <p:nvPr/>
        </p:nvSpPr>
        <p:spPr>
          <a:xfrm>
            <a:off x="4876800" y="4587707"/>
            <a:ext cx="32766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1584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48590">
              <a:lnSpc>
                <a:spcPct val="100000"/>
              </a:lnSpc>
            </a:pPr>
            <a:r>
              <a:rPr lang="en-US" dirty="0" smtClean="0"/>
              <a:t>Agenda</a:t>
            </a:r>
            <a:endParaRPr dirty="0"/>
          </a:p>
        </p:txBody>
      </p:sp>
      <p:sp>
        <p:nvSpPr>
          <p:cNvPr id="4" name="object 4"/>
          <p:cNvSpPr txBox="1"/>
          <p:nvPr/>
        </p:nvSpPr>
        <p:spPr>
          <a:xfrm>
            <a:off x="383540" y="1090421"/>
            <a:ext cx="8333105" cy="3200876"/>
          </a:xfrm>
          <a:prstGeom prst="rect">
            <a:avLst/>
          </a:prstGeom>
        </p:spPr>
        <p:txBody>
          <a:bodyPr vert="horz" wrap="square" lIns="0" tIns="0" rIns="0" bIns="0" rtlCol="0">
            <a:spAutoFit/>
          </a:bodyPr>
          <a:lstStyle/>
          <a:p>
            <a:pPr marL="298450" indent="-285750">
              <a:lnSpc>
                <a:spcPct val="100000"/>
              </a:lnSpc>
              <a:buFont typeface="Arial"/>
              <a:buChar char="•"/>
              <a:tabLst>
                <a:tab pos="297815" algn="l"/>
                <a:tab pos="298450" algn="l"/>
              </a:tabLst>
            </a:pPr>
            <a:r>
              <a:rPr lang="en-US" sz="1600" spc="-5" dirty="0" smtClean="0">
                <a:latin typeface="Times New Roman"/>
                <a:cs typeface="Times New Roman"/>
              </a:rPr>
              <a:t>State of US Economy and the direction it is moving</a:t>
            </a:r>
          </a:p>
          <a:p>
            <a:pPr marL="298450" indent="-285750">
              <a:lnSpc>
                <a:spcPct val="100000"/>
              </a:lnSpc>
              <a:buFont typeface="Arial"/>
              <a:buChar char="•"/>
              <a:tabLst>
                <a:tab pos="297815" algn="l"/>
                <a:tab pos="298450" algn="l"/>
              </a:tabLst>
            </a:pPr>
            <a:endParaRPr lang="en-US" sz="1600" spc="-5" dirty="0">
              <a:latin typeface="Times New Roman"/>
              <a:cs typeface="Times New Roman"/>
            </a:endParaRPr>
          </a:p>
          <a:p>
            <a:pPr marL="298450" indent="-285750">
              <a:lnSpc>
                <a:spcPct val="100000"/>
              </a:lnSpc>
              <a:buFont typeface="Arial"/>
              <a:buChar char="•"/>
              <a:tabLst>
                <a:tab pos="297815" algn="l"/>
                <a:tab pos="298450" algn="l"/>
              </a:tabLst>
            </a:pPr>
            <a:r>
              <a:rPr lang="en-US" sz="1600" spc="-5" dirty="0" smtClean="0">
                <a:latin typeface="Times New Roman"/>
                <a:cs typeface="Times New Roman"/>
              </a:rPr>
              <a:t>Trump Policies, or lack there of…</a:t>
            </a:r>
          </a:p>
          <a:p>
            <a:pPr marL="298450" indent="-285750">
              <a:lnSpc>
                <a:spcPct val="100000"/>
              </a:lnSpc>
              <a:buFont typeface="Arial"/>
              <a:buChar char="•"/>
              <a:tabLst>
                <a:tab pos="297815" algn="l"/>
                <a:tab pos="298450" algn="l"/>
              </a:tabLst>
            </a:pPr>
            <a:endParaRPr lang="en-US" sz="1600" spc="-5" dirty="0">
              <a:latin typeface="Times New Roman"/>
              <a:cs typeface="Times New Roman"/>
            </a:endParaRPr>
          </a:p>
          <a:p>
            <a:pPr marL="298450" indent="-285750">
              <a:lnSpc>
                <a:spcPct val="100000"/>
              </a:lnSpc>
              <a:buFont typeface="Arial"/>
              <a:buChar char="•"/>
              <a:tabLst>
                <a:tab pos="297815" algn="l"/>
                <a:tab pos="298450" algn="l"/>
              </a:tabLst>
            </a:pPr>
            <a:r>
              <a:rPr lang="en-US" sz="1600" spc="-5" dirty="0" smtClean="0">
                <a:latin typeface="Times New Roman"/>
                <a:cs typeface="Times New Roman"/>
              </a:rPr>
              <a:t>Market Trends </a:t>
            </a:r>
          </a:p>
          <a:p>
            <a:pPr marL="298450" indent="-285750">
              <a:lnSpc>
                <a:spcPct val="100000"/>
              </a:lnSpc>
              <a:buFont typeface="Arial"/>
              <a:buChar char="•"/>
              <a:tabLst>
                <a:tab pos="297815" algn="l"/>
                <a:tab pos="298450" algn="l"/>
              </a:tabLst>
            </a:pPr>
            <a:endParaRPr lang="en-US" sz="1600" spc="-5" dirty="0">
              <a:latin typeface="Times New Roman"/>
              <a:cs typeface="Times New Roman"/>
            </a:endParaRPr>
          </a:p>
          <a:p>
            <a:pPr marL="298450" indent="-285750">
              <a:lnSpc>
                <a:spcPct val="100000"/>
              </a:lnSpc>
              <a:buFont typeface="Arial"/>
              <a:buChar char="•"/>
              <a:tabLst>
                <a:tab pos="297815" algn="l"/>
                <a:tab pos="298450" algn="l"/>
              </a:tabLst>
            </a:pPr>
            <a:r>
              <a:rPr lang="en-US" sz="1600" spc="-5" dirty="0" smtClean="0">
                <a:latin typeface="Times New Roman"/>
                <a:cs typeface="Times New Roman"/>
              </a:rPr>
              <a:t>Sector </a:t>
            </a:r>
            <a:r>
              <a:rPr lang="en-US" sz="1600" spc="-5" dirty="0" smtClean="0">
                <a:latin typeface="Times New Roman"/>
                <a:cs typeface="Times New Roman"/>
              </a:rPr>
              <a:t>Outlooks</a:t>
            </a:r>
          </a:p>
          <a:p>
            <a:pPr marL="298450" indent="-285750">
              <a:lnSpc>
                <a:spcPct val="100000"/>
              </a:lnSpc>
              <a:buFont typeface="Arial"/>
              <a:buChar char="•"/>
              <a:tabLst>
                <a:tab pos="297815" algn="l"/>
                <a:tab pos="298450" algn="l"/>
              </a:tabLst>
            </a:pPr>
            <a:endParaRPr lang="en-US" sz="1600" spc="-5" dirty="0">
              <a:latin typeface="Times New Roman"/>
              <a:cs typeface="Times New Roman"/>
            </a:endParaRPr>
          </a:p>
          <a:p>
            <a:pPr marL="298450" indent="-285750">
              <a:lnSpc>
                <a:spcPct val="100000"/>
              </a:lnSpc>
              <a:buFont typeface="Arial"/>
              <a:buChar char="•"/>
              <a:tabLst>
                <a:tab pos="297815" algn="l"/>
                <a:tab pos="298450" algn="l"/>
              </a:tabLst>
            </a:pPr>
            <a:r>
              <a:rPr lang="en-US" sz="1600" spc="-5" dirty="0" smtClean="0">
                <a:latin typeface="Times New Roman"/>
                <a:cs typeface="Times New Roman"/>
              </a:rPr>
              <a:t>Asset Allocation</a:t>
            </a:r>
            <a:endParaRPr lang="en-US" sz="1600" spc="-5" dirty="0" smtClean="0">
              <a:latin typeface="Times New Roman"/>
              <a:cs typeface="Times New Roman"/>
            </a:endParaRPr>
          </a:p>
          <a:p>
            <a:pPr marL="298450" indent="-285750">
              <a:lnSpc>
                <a:spcPct val="100000"/>
              </a:lnSpc>
              <a:buFont typeface="Arial"/>
              <a:buChar char="•"/>
              <a:tabLst>
                <a:tab pos="297815" algn="l"/>
                <a:tab pos="298450" algn="l"/>
              </a:tabLst>
            </a:pPr>
            <a:endParaRPr lang="en-US" sz="1600" spc="-5" dirty="0">
              <a:latin typeface="Times New Roman"/>
              <a:cs typeface="Times New Roman"/>
            </a:endParaRPr>
          </a:p>
          <a:p>
            <a:pPr marL="298450" indent="-285750">
              <a:lnSpc>
                <a:spcPct val="100000"/>
              </a:lnSpc>
              <a:buFont typeface="Arial"/>
              <a:buChar char="•"/>
              <a:tabLst>
                <a:tab pos="297815" algn="l"/>
                <a:tab pos="298450" algn="l"/>
              </a:tabLst>
            </a:pPr>
            <a:endParaRPr lang="en-US" sz="1600" spc="-5" dirty="0">
              <a:latin typeface="Times New Roman"/>
              <a:cs typeface="Times New Roman"/>
            </a:endParaRPr>
          </a:p>
          <a:p>
            <a:pPr marL="298450" indent="-285750">
              <a:lnSpc>
                <a:spcPct val="100000"/>
              </a:lnSpc>
              <a:buFont typeface="Arial"/>
              <a:buChar char="•"/>
              <a:tabLst>
                <a:tab pos="297815" algn="l"/>
                <a:tab pos="298450" algn="l"/>
              </a:tabLst>
            </a:pPr>
            <a:endParaRPr lang="en-US" sz="1600" spc="-5" dirty="0" smtClean="0">
              <a:latin typeface="Times New Roman"/>
              <a:cs typeface="Times New Roman"/>
            </a:endParaRPr>
          </a:p>
          <a:p>
            <a:pPr marL="298450" indent="-285750">
              <a:lnSpc>
                <a:spcPct val="100000"/>
              </a:lnSpc>
              <a:buFont typeface="Arial"/>
              <a:buChar char="•"/>
              <a:tabLst>
                <a:tab pos="297815" algn="l"/>
                <a:tab pos="298450" algn="l"/>
              </a:tabLst>
            </a:pPr>
            <a:endParaRPr sz="1600" dirty="0">
              <a:latin typeface="Times New Roman"/>
              <a:cs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xfrm>
            <a:off x="78739" y="35052"/>
            <a:ext cx="8986520" cy="369332"/>
          </a:xfrm>
          <a:prstGeom prst="rect">
            <a:avLst/>
          </a:prstGeom>
        </p:spPr>
        <p:txBody>
          <a:bodyPr vert="horz" wrap="square" lIns="0" tIns="0" rIns="0" bIns="0" rtlCol="0">
            <a:spAutoFit/>
          </a:bodyPr>
          <a:lstStyle/>
          <a:p>
            <a:pPr marL="148590">
              <a:lnSpc>
                <a:spcPct val="100000"/>
              </a:lnSpc>
            </a:pPr>
            <a:r>
              <a:rPr lang="en-US" dirty="0" smtClean="0"/>
              <a:t>Market Trends: What’s going on with Tech?</a:t>
            </a:r>
            <a:endParaRPr dirty="0"/>
          </a:p>
        </p:txBody>
      </p:sp>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p:cNvGraphicFramePr>
            <a:graphicFrameLocks/>
          </p:cNvGraphicFramePr>
          <p:nvPr>
            <p:extLst>
              <p:ext uri="{D42A27DB-BD31-4B8C-83A1-F6EECF244321}">
                <p14:modId xmlns:p14="http://schemas.microsoft.com/office/powerpoint/2010/main" val="1472237368"/>
              </p:ext>
            </p:extLst>
          </p:nvPr>
        </p:nvGraphicFramePr>
        <p:xfrm>
          <a:off x="304800" y="990600"/>
          <a:ext cx="4038600" cy="5371322"/>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p:cNvCxnSpPr/>
          <p:nvPr/>
        </p:nvCxnSpPr>
        <p:spPr>
          <a:xfrm>
            <a:off x="1014596" y="4343400"/>
            <a:ext cx="2703196" cy="0"/>
          </a:xfrm>
          <a:prstGeom prst="line">
            <a:avLst/>
          </a:prstGeom>
          <a:ln w="2222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38324" y="4341223"/>
            <a:ext cx="1066800" cy="200055"/>
          </a:xfrm>
          <a:prstGeom prst="rect">
            <a:avLst/>
          </a:prstGeom>
          <a:noFill/>
        </p:spPr>
        <p:txBody>
          <a:bodyPr wrap="square" rtlCol="0">
            <a:spAutoFit/>
          </a:bodyPr>
          <a:lstStyle/>
          <a:p>
            <a:r>
              <a:rPr lang="en-US" sz="700" i="1" dirty="0" smtClean="0"/>
              <a:t>Nearing all time low</a:t>
            </a:r>
            <a:endParaRPr lang="en-US" sz="700" i="1" dirty="0"/>
          </a:p>
        </p:txBody>
      </p:sp>
      <p:sp>
        <p:nvSpPr>
          <p:cNvPr id="12" name="TextBox 11"/>
          <p:cNvSpPr txBox="1"/>
          <p:nvPr/>
        </p:nvSpPr>
        <p:spPr>
          <a:xfrm>
            <a:off x="259702" y="6304383"/>
            <a:ext cx="4212985" cy="215444"/>
          </a:xfrm>
          <a:prstGeom prst="rect">
            <a:avLst/>
          </a:prstGeom>
          <a:noFill/>
        </p:spPr>
        <p:txBody>
          <a:bodyPr wrap="square" rtlCol="0">
            <a:spAutoFit/>
          </a:bodyPr>
          <a:lstStyle/>
          <a:p>
            <a:r>
              <a:rPr lang="en-US" sz="800" dirty="0"/>
              <a:t>Bloomberg price data</a:t>
            </a:r>
          </a:p>
        </p:txBody>
      </p:sp>
      <p:graphicFrame>
        <p:nvGraphicFramePr>
          <p:cNvPr id="13" name="Chart 12"/>
          <p:cNvGraphicFramePr>
            <a:graphicFrameLocks/>
          </p:cNvGraphicFramePr>
          <p:nvPr>
            <p:extLst>
              <p:ext uri="{D42A27DB-BD31-4B8C-83A1-F6EECF244321}">
                <p14:modId xmlns:p14="http://schemas.microsoft.com/office/powerpoint/2010/main" val="3079664061"/>
              </p:ext>
            </p:extLst>
          </p:nvPr>
        </p:nvGraphicFramePr>
        <p:xfrm>
          <a:off x="4954275" y="937784"/>
          <a:ext cx="3596952"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a:graphicFrameLocks/>
          </p:cNvGraphicFramePr>
          <p:nvPr>
            <p:extLst>
              <p:ext uri="{D42A27DB-BD31-4B8C-83A1-F6EECF244321}">
                <p14:modId xmlns:p14="http://schemas.microsoft.com/office/powerpoint/2010/main" val="3953147557"/>
              </p:ext>
            </p:extLst>
          </p:nvPr>
        </p:nvGraphicFramePr>
        <p:xfrm>
          <a:off x="4954275" y="3733800"/>
          <a:ext cx="3596952" cy="2628122"/>
        </p:xfrm>
        <a:graphic>
          <a:graphicData uri="http://schemas.openxmlformats.org/drawingml/2006/chart">
            <c:chart xmlns:c="http://schemas.openxmlformats.org/drawingml/2006/chart" xmlns:r="http://schemas.openxmlformats.org/officeDocument/2006/relationships" r:id="rId4"/>
          </a:graphicData>
        </a:graphic>
      </p:graphicFrame>
      <p:sp>
        <p:nvSpPr>
          <p:cNvPr id="17" name="TextBox 16"/>
          <p:cNvSpPr txBox="1"/>
          <p:nvPr/>
        </p:nvSpPr>
        <p:spPr>
          <a:xfrm>
            <a:off x="259702" y="547396"/>
            <a:ext cx="4083698" cy="461665"/>
          </a:xfrm>
          <a:prstGeom prst="rect">
            <a:avLst/>
          </a:prstGeom>
          <a:noFill/>
        </p:spPr>
        <p:txBody>
          <a:bodyPr wrap="square" rtlCol="0">
            <a:spAutoFit/>
          </a:bodyPr>
          <a:lstStyle/>
          <a:p>
            <a:r>
              <a:rPr lang="en-US" sz="1200" dirty="0" smtClean="0"/>
              <a:t>Biggest names in Tech are propping up the market…potential opportunities in those left behind?</a:t>
            </a:r>
            <a:endParaRPr lang="en-US" sz="1200" dirty="0"/>
          </a:p>
        </p:txBody>
      </p:sp>
      <p:sp>
        <p:nvSpPr>
          <p:cNvPr id="19" name="TextBox 18"/>
          <p:cNvSpPr txBox="1"/>
          <p:nvPr/>
        </p:nvSpPr>
        <p:spPr>
          <a:xfrm>
            <a:off x="4850019" y="528935"/>
            <a:ext cx="4083698" cy="461665"/>
          </a:xfrm>
          <a:prstGeom prst="rect">
            <a:avLst/>
          </a:prstGeom>
          <a:noFill/>
        </p:spPr>
        <p:txBody>
          <a:bodyPr wrap="square" rtlCol="0">
            <a:spAutoFit/>
          </a:bodyPr>
          <a:lstStyle/>
          <a:p>
            <a:r>
              <a:rPr lang="en-US" sz="1200" dirty="0" smtClean="0"/>
              <a:t>Semiconductors are up 42% </a:t>
            </a:r>
            <a:r>
              <a:rPr lang="en-US" sz="1200" dirty="0" err="1" smtClean="0"/>
              <a:t>ttm</a:t>
            </a:r>
            <a:r>
              <a:rPr lang="en-US" sz="1200" dirty="0"/>
              <a:t> </a:t>
            </a:r>
            <a:r>
              <a:rPr lang="en-US" sz="1200" dirty="0" smtClean="0"/>
              <a:t>and for good reason…global manufacturing orders are up 50% YoY!!</a:t>
            </a:r>
            <a:endParaRPr lang="en-US" sz="1200" dirty="0"/>
          </a:p>
        </p:txBody>
      </p:sp>
    </p:spTree>
    <p:extLst>
      <p:ext uri="{BB962C8B-B14F-4D97-AF65-F5344CB8AC3E}">
        <p14:creationId xmlns:p14="http://schemas.microsoft.com/office/powerpoint/2010/main" val="2718698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dirty="0"/>
          </a:p>
        </p:txBody>
      </p:sp>
      <p:sp>
        <p:nvSpPr>
          <p:cNvPr id="3" name="object 3"/>
          <p:cNvSpPr txBox="1">
            <a:spLocks noGrp="1"/>
          </p:cNvSpPr>
          <p:nvPr>
            <p:ph type="title"/>
          </p:nvPr>
        </p:nvSpPr>
        <p:spPr>
          <a:xfrm>
            <a:off x="78739" y="35052"/>
            <a:ext cx="8986520" cy="369332"/>
          </a:xfrm>
          <a:prstGeom prst="rect">
            <a:avLst/>
          </a:prstGeom>
        </p:spPr>
        <p:txBody>
          <a:bodyPr vert="horz" wrap="square" lIns="0" tIns="0" rIns="0" bIns="0" rtlCol="0">
            <a:spAutoFit/>
          </a:bodyPr>
          <a:lstStyle/>
          <a:p>
            <a:pPr marL="148590">
              <a:lnSpc>
                <a:spcPct val="100000"/>
              </a:lnSpc>
            </a:pPr>
            <a:r>
              <a:rPr lang="en-US" dirty="0" smtClean="0"/>
              <a:t>Market Trends: Banking Rally Stalls</a:t>
            </a:r>
            <a:endParaRPr dirty="0"/>
          </a:p>
        </p:txBody>
      </p:sp>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p:cNvGraphicFramePr>
            <a:graphicFrameLocks/>
          </p:cNvGraphicFramePr>
          <p:nvPr>
            <p:extLst>
              <p:ext uri="{D42A27DB-BD31-4B8C-83A1-F6EECF244321}">
                <p14:modId xmlns:p14="http://schemas.microsoft.com/office/powerpoint/2010/main" val="3924743215"/>
              </p:ext>
            </p:extLst>
          </p:nvPr>
        </p:nvGraphicFramePr>
        <p:xfrm>
          <a:off x="259702" y="1183805"/>
          <a:ext cx="8198498" cy="4759796"/>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Arrow Connector 6"/>
          <p:cNvCxnSpPr/>
          <p:nvPr/>
        </p:nvCxnSpPr>
        <p:spPr>
          <a:xfrm flipV="1">
            <a:off x="762000" y="1912579"/>
            <a:ext cx="3124200" cy="28880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86200" y="1912579"/>
            <a:ext cx="4343400" cy="4496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9702" y="611604"/>
            <a:ext cx="8198498" cy="523220"/>
          </a:xfrm>
          <a:prstGeom prst="rect">
            <a:avLst/>
          </a:prstGeom>
          <a:noFill/>
        </p:spPr>
        <p:txBody>
          <a:bodyPr wrap="square" rtlCol="0">
            <a:spAutoFit/>
          </a:bodyPr>
          <a:lstStyle/>
          <a:p>
            <a:r>
              <a:rPr lang="en-US" sz="1400" dirty="0"/>
              <a:t>US Banking Index rallied ~40% post election hitting a high in March 2017. </a:t>
            </a:r>
            <a:r>
              <a:rPr lang="en-US" sz="1400" dirty="0" smtClean="0"/>
              <a:t>Have since retreated </a:t>
            </a:r>
            <a:r>
              <a:rPr lang="en-US" sz="1400" dirty="0"/>
              <a:t>5% as Fed outlook appears </a:t>
            </a:r>
            <a:r>
              <a:rPr lang="en-US" sz="1400" dirty="0" smtClean="0"/>
              <a:t>dovish and yield curve flattens </a:t>
            </a:r>
            <a:endParaRPr lang="en-US" sz="1400" dirty="0"/>
          </a:p>
        </p:txBody>
      </p:sp>
      <p:sp>
        <p:nvSpPr>
          <p:cNvPr id="17" name="TextBox 16"/>
          <p:cNvSpPr txBox="1"/>
          <p:nvPr/>
        </p:nvSpPr>
        <p:spPr>
          <a:xfrm>
            <a:off x="259702" y="5992582"/>
            <a:ext cx="4212985" cy="215444"/>
          </a:xfrm>
          <a:prstGeom prst="rect">
            <a:avLst/>
          </a:prstGeom>
          <a:noFill/>
        </p:spPr>
        <p:txBody>
          <a:bodyPr wrap="square" rtlCol="0">
            <a:spAutoFit/>
          </a:bodyPr>
          <a:lstStyle/>
          <a:p>
            <a:r>
              <a:rPr lang="en-US" sz="800" dirty="0"/>
              <a:t>Bloomberg price data</a:t>
            </a:r>
          </a:p>
        </p:txBody>
      </p:sp>
    </p:spTree>
    <p:extLst>
      <p:ext uri="{BB962C8B-B14F-4D97-AF65-F5344CB8AC3E}">
        <p14:creationId xmlns:p14="http://schemas.microsoft.com/office/powerpoint/2010/main" val="21934428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xfrm>
            <a:off x="78739" y="35052"/>
            <a:ext cx="8986520" cy="369332"/>
          </a:xfrm>
          <a:prstGeom prst="rect">
            <a:avLst/>
          </a:prstGeom>
        </p:spPr>
        <p:txBody>
          <a:bodyPr vert="horz" wrap="square" lIns="0" tIns="0" rIns="0" bIns="0" rtlCol="0">
            <a:spAutoFit/>
          </a:bodyPr>
          <a:lstStyle/>
          <a:p>
            <a:pPr marL="148590">
              <a:lnSpc>
                <a:spcPct val="100000"/>
              </a:lnSpc>
            </a:pPr>
            <a:r>
              <a:rPr lang="en-US" dirty="0" smtClean="0"/>
              <a:t>Market Trends: Rocky August…North Korean Threats</a:t>
            </a:r>
            <a:endParaRPr dirty="0"/>
          </a:p>
        </p:txBody>
      </p:sp>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990600" y="702148"/>
            <a:ext cx="6934200" cy="5606103"/>
          </a:xfrm>
          <a:prstGeom prst="rect">
            <a:avLst/>
          </a:prstGeom>
        </p:spPr>
      </p:pic>
      <p:sp>
        <p:nvSpPr>
          <p:cNvPr id="7" name="Oval 6"/>
          <p:cNvSpPr/>
          <p:nvPr/>
        </p:nvSpPr>
        <p:spPr>
          <a:xfrm>
            <a:off x="2478404" y="1600200"/>
            <a:ext cx="685800" cy="3124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753802" y="1727719"/>
            <a:ext cx="685800" cy="29142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715000" y="2590800"/>
            <a:ext cx="685800" cy="2057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ular Callout 7"/>
          <p:cNvSpPr/>
          <p:nvPr/>
        </p:nvSpPr>
        <p:spPr>
          <a:xfrm>
            <a:off x="1371600" y="1727719"/>
            <a:ext cx="1106804" cy="710681"/>
          </a:xfrm>
          <a:prstGeom prst="wedgeRoundRectCallout">
            <a:avLst>
              <a:gd name="adj1" fmla="val 51299"/>
              <a:gd name="adj2" fmla="val 73003"/>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North Korea Threats…Trump “Fire &amp; Fury”</a:t>
            </a:r>
            <a:endParaRPr lang="en-US" sz="1000" dirty="0">
              <a:solidFill>
                <a:schemeClr val="tx1"/>
              </a:solidFill>
            </a:endParaRPr>
          </a:p>
        </p:txBody>
      </p:sp>
      <p:sp>
        <p:nvSpPr>
          <p:cNvPr id="12" name="Rounded Rectangular Callout 11"/>
          <p:cNvSpPr/>
          <p:nvPr/>
        </p:nvSpPr>
        <p:spPr>
          <a:xfrm>
            <a:off x="4443624" y="1585426"/>
            <a:ext cx="1106804" cy="710681"/>
          </a:xfrm>
          <a:prstGeom prst="wedgeRoundRectCallout">
            <a:avLst>
              <a:gd name="adj1" fmla="val -48178"/>
              <a:gd name="adj2" fmla="val 90071"/>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Charlottesville, White House jitters</a:t>
            </a:r>
            <a:endParaRPr lang="en-US" sz="1000" dirty="0">
              <a:solidFill>
                <a:schemeClr val="tx1"/>
              </a:solidFill>
            </a:endParaRPr>
          </a:p>
        </p:txBody>
      </p:sp>
      <p:sp>
        <p:nvSpPr>
          <p:cNvPr id="13" name="Rounded Rectangular Callout 12"/>
          <p:cNvSpPr/>
          <p:nvPr/>
        </p:nvSpPr>
        <p:spPr>
          <a:xfrm>
            <a:off x="6081227" y="1582355"/>
            <a:ext cx="1106804" cy="710681"/>
          </a:xfrm>
          <a:prstGeom prst="wedgeRoundRectCallout">
            <a:avLst>
              <a:gd name="adj1" fmla="val -48178"/>
              <a:gd name="adj2" fmla="val 90071"/>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North Korea Launches missile over Japan</a:t>
            </a:r>
            <a:endParaRPr lang="en-US" sz="1000" dirty="0">
              <a:solidFill>
                <a:schemeClr val="tx1"/>
              </a:solidFill>
            </a:endParaRPr>
          </a:p>
        </p:txBody>
      </p:sp>
      <p:sp>
        <p:nvSpPr>
          <p:cNvPr id="14" name="Rounded Rectangular Callout 13"/>
          <p:cNvSpPr/>
          <p:nvPr/>
        </p:nvSpPr>
        <p:spPr>
          <a:xfrm>
            <a:off x="7960996" y="2904154"/>
            <a:ext cx="1106804" cy="710681"/>
          </a:xfrm>
          <a:prstGeom prst="wedgeRoundRectCallout">
            <a:avLst>
              <a:gd name="adj1" fmla="val -107190"/>
              <a:gd name="adj2" fmla="val 8744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North Korea announces they have developed Hydrogen Bomb</a:t>
            </a:r>
            <a:endParaRPr lang="en-US" sz="1000" dirty="0">
              <a:solidFill>
                <a:schemeClr val="tx1"/>
              </a:solidFill>
            </a:endParaRPr>
          </a:p>
        </p:txBody>
      </p:sp>
    </p:spTree>
    <p:extLst>
      <p:ext uri="{BB962C8B-B14F-4D97-AF65-F5344CB8AC3E}">
        <p14:creationId xmlns:p14="http://schemas.microsoft.com/office/powerpoint/2010/main" val="217808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xfrm>
            <a:off x="78739" y="35052"/>
            <a:ext cx="8986520" cy="369332"/>
          </a:xfrm>
          <a:prstGeom prst="rect">
            <a:avLst/>
          </a:prstGeom>
        </p:spPr>
        <p:txBody>
          <a:bodyPr vert="horz" wrap="square" lIns="0" tIns="0" rIns="0" bIns="0" rtlCol="0">
            <a:spAutoFit/>
          </a:bodyPr>
          <a:lstStyle/>
          <a:p>
            <a:pPr marL="148590">
              <a:lnSpc>
                <a:spcPct val="100000"/>
              </a:lnSpc>
            </a:pPr>
            <a:r>
              <a:rPr lang="en-US" dirty="0" smtClean="0"/>
              <a:t>Market Trends: Value Undervalued</a:t>
            </a:r>
            <a:endParaRPr dirty="0"/>
          </a:p>
        </p:txBody>
      </p:sp>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p:cNvGraphicFramePr>
            <a:graphicFrameLocks/>
          </p:cNvGraphicFramePr>
          <p:nvPr>
            <p:extLst>
              <p:ext uri="{D42A27DB-BD31-4B8C-83A1-F6EECF244321}">
                <p14:modId xmlns:p14="http://schemas.microsoft.com/office/powerpoint/2010/main" val="2910428326"/>
              </p:ext>
            </p:extLst>
          </p:nvPr>
        </p:nvGraphicFramePr>
        <p:xfrm>
          <a:off x="129719" y="609600"/>
          <a:ext cx="4433571" cy="5638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1733088397"/>
              </p:ext>
            </p:extLst>
          </p:nvPr>
        </p:nvGraphicFramePr>
        <p:xfrm>
          <a:off x="4634215" y="618931"/>
          <a:ext cx="4431044" cy="5629469"/>
        </p:xfrm>
        <a:graphic>
          <a:graphicData uri="http://schemas.openxmlformats.org/drawingml/2006/chart">
            <c:chart xmlns:c="http://schemas.openxmlformats.org/drawingml/2006/chart" xmlns:r="http://schemas.openxmlformats.org/officeDocument/2006/relationships" r:id="rId3"/>
          </a:graphicData>
        </a:graphic>
      </p:graphicFrame>
      <p:sp>
        <p:nvSpPr>
          <p:cNvPr id="4" name="Oval 3"/>
          <p:cNvSpPr/>
          <p:nvPr/>
        </p:nvSpPr>
        <p:spPr>
          <a:xfrm>
            <a:off x="4007159" y="4572000"/>
            <a:ext cx="556131"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93552" y="6202075"/>
            <a:ext cx="4212985" cy="215444"/>
          </a:xfrm>
          <a:prstGeom prst="rect">
            <a:avLst/>
          </a:prstGeom>
          <a:noFill/>
        </p:spPr>
        <p:txBody>
          <a:bodyPr wrap="square" rtlCol="0">
            <a:spAutoFit/>
          </a:bodyPr>
          <a:lstStyle/>
          <a:p>
            <a:r>
              <a:rPr lang="en-US" sz="800" dirty="0"/>
              <a:t>Bloomberg price data</a:t>
            </a:r>
          </a:p>
        </p:txBody>
      </p:sp>
      <p:sp>
        <p:nvSpPr>
          <p:cNvPr id="10" name="TextBox 9"/>
          <p:cNvSpPr txBox="1"/>
          <p:nvPr/>
        </p:nvSpPr>
        <p:spPr>
          <a:xfrm>
            <a:off x="4627123" y="6247503"/>
            <a:ext cx="4212985" cy="215444"/>
          </a:xfrm>
          <a:prstGeom prst="rect">
            <a:avLst/>
          </a:prstGeom>
          <a:noFill/>
        </p:spPr>
        <p:txBody>
          <a:bodyPr wrap="square" rtlCol="0">
            <a:spAutoFit/>
          </a:bodyPr>
          <a:lstStyle/>
          <a:p>
            <a:r>
              <a:rPr lang="en-US" sz="800" dirty="0"/>
              <a:t>Bloomberg price data</a:t>
            </a:r>
          </a:p>
        </p:txBody>
      </p:sp>
    </p:spTree>
    <p:extLst>
      <p:ext uri="{BB962C8B-B14F-4D97-AF65-F5344CB8AC3E}">
        <p14:creationId xmlns:p14="http://schemas.microsoft.com/office/powerpoint/2010/main" val="2779738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xfrm>
            <a:off x="78739" y="35052"/>
            <a:ext cx="8986520" cy="276999"/>
          </a:xfrm>
          <a:prstGeom prst="rect">
            <a:avLst/>
          </a:prstGeom>
        </p:spPr>
        <p:txBody>
          <a:bodyPr vert="horz" wrap="square" lIns="0" tIns="0" rIns="0" bIns="0" rtlCol="0">
            <a:spAutoFit/>
          </a:bodyPr>
          <a:lstStyle/>
          <a:p>
            <a:pPr marL="148590">
              <a:lnSpc>
                <a:spcPct val="100000"/>
              </a:lnSpc>
            </a:pPr>
            <a:r>
              <a:rPr lang="en-US" sz="1800" dirty="0" smtClean="0"/>
              <a:t>Market Trends: US Equities Overvalued?…How long can Bull Market Last</a:t>
            </a:r>
            <a:endParaRPr sz="1800" dirty="0"/>
          </a:p>
        </p:txBody>
      </p:sp>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hart 10"/>
          <p:cNvGraphicFramePr>
            <a:graphicFrameLocks/>
          </p:cNvGraphicFramePr>
          <p:nvPr>
            <p:extLst>
              <p:ext uri="{D42A27DB-BD31-4B8C-83A1-F6EECF244321}">
                <p14:modId xmlns:p14="http://schemas.microsoft.com/office/powerpoint/2010/main" val="2014286055"/>
              </p:ext>
            </p:extLst>
          </p:nvPr>
        </p:nvGraphicFramePr>
        <p:xfrm>
          <a:off x="192404" y="1143000"/>
          <a:ext cx="4076701"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159747" y="560997"/>
            <a:ext cx="4109358" cy="523220"/>
          </a:xfrm>
          <a:prstGeom prst="rect">
            <a:avLst/>
          </a:prstGeom>
          <a:noFill/>
        </p:spPr>
        <p:txBody>
          <a:bodyPr wrap="square" rtlCol="0">
            <a:spAutoFit/>
          </a:bodyPr>
          <a:lstStyle/>
          <a:p>
            <a:r>
              <a:rPr lang="en-US" sz="1400" dirty="0" smtClean="0"/>
              <a:t>Across various valuation metrics the S&amp;P 500 appears to be overvalued</a:t>
            </a:r>
            <a:endParaRPr lang="en-US" sz="1400" dirty="0"/>
          </a:p>
        </p:txBody>
      </p:sp>
      <p:pic>
        <p:nvPicPr>
          <p:cNvPr id="10" name="Picture 9"/>
          <p:cNvPicPr>
            <a:picLocks noChangeAspect="1"/>
          </p:cNvPicPr>
          <p:nvPr/>
        </p:nvPicPr>
        <p:blipFill>
          <a:blip r:embed="rId3"/>
          <a:stretch>
            <a:fillRect/>
          </a:stretch>
        </p:blipFill>
        <p:spPr>
          <a:xfrm>
            <a:off x="4574176" y="5334000"/>
            <a:ext cx="2884715" cy="972711"/>
          </a:xfrm>
          <a:prstGeom prst="rect">
            <a:avLst/>
          </a:prstGeom>
        </p:spPr>
      </p:pic>
      <p:sp>
        <p:nvSpPr>
          <p:cNvPr id="15" name="TextBox 14"/>
          <p:cNvSpPr txBox="1"/>
          <p:nvPr/>
        </p:nvSpPr>
        <p:spPr>
          <a:xfrm>
            <a:off x="4495800" y="572064"/>
            <a:ext cx="4109358" cy="523220"/>
          </a:xfrm>
          <a:prstGeom prst="rect">
            <a:avLst/>
          </a:prstGeom>
          <a:noFill/>
        </p:spPr>
        <p:txBody>
          <a:bodyPr wrap="square" rtlCol="0">
            <a:spAutoFit/>
          </a:bodyPr>
          <a:lstStyle/>
          <a:p>
            <a:r>
              <a:rPr lang="en-US" sz="1400" dirty="0" smtClean="0"/>
              <a:t>Second longest bull market ever which has entered into period of low volatility </a:t>
            </a:r>
            <a:endParaRPr lang="en-US" sz="1400" dirty="0"/>
          </a:p>
        </p:txBody>
      </p:sp>
      <p:pic>
        <p:nvPicPr>
          <p:cNvPr id="16" name="Picture 15"/>
          <p:cNvPicPr>
            <a:picLocks noChangeAspect="1"/>
          </p:cNvPicPr>
          <p:nvPr/>
        </p:nvPicPr>
        <p:blipFill>
          <a:blip r:embed="rId4"/>
          <a:stretch>
            <a:fillRect/>
          </a:stretch>
        </p:blipFill>
        <p:spPr>
          <a:xfrm>
            <a:off x="4571999" y="4775493"/>
            <a:ext cx="2199388" cy="558507"/>
          </a:xfrm>
          <a:prstGeom prst="rect">
            <a:avLst/>
          </a:prstGeom>
        </p:spPr>
      </p:pic>
      <p:graphicFrame>
        <p:nvGraphicFramePr>
          <p:cNvPr id="21" name="Chart 20"/>
          <p:cNvGraphicFramePr>
            <a:graphicFrameLocks/>
          </p:cNvGraphicFramePr>
          <p:nvPr>
            <p:extLst>
              <p:ext uri="{D42A27DB-BD31-4B8C-83A1-F6EECF244321}">
                <p14:modId xmlns:p14="http://schemas.microsoft.com/office/powerpoint/2010/main" val="158627862"/>
              </p:ext>
            </p:extLst>
          </p:nvPr>
        </p:nvGraphicFramePr>
        <p:xfrm>
          <a:off x="4571999" y="1112927"/>
          <a:ext cx="4377055" cy="3662566"/>
        </p:xfrm>
        <a:graphic>
          <a:graphicData uri="http://schemas.openxmlformats.org/drawingml/2006/chart">
            <c:chart xmlns:c="http://schemas.openxmlformats.org/drawingml/2006/chart" xmlns:r="http://schemas.openxmlformats.org/officeDocument/2006/relationships" r:id="rId5"/>
          </a:graphicData>
        </a:graphic>
      </p:graphicFrame>
      <p:sp>
        <p:nvSpPr>
          <p:cNvPr id="22" name="Rectangle: Rounded Corners 5"/>
          <p:cNvSpPr/>
          <p:nvPr/>
        </p:nvSpPr>
        <p:spPr>
          <a:xfrm>
            <a:off x="5299780" y="1147087"/>
            <a:ext cx="1326898" cy="495637"/>
          </a:xfrm>
          <a:prstGeom prst="roundRect">
            <a:avLst/>
          </a:prstGeom>
          <a:solidFill>
            <a:schemeClr val="accent1">
              <a:lumMod val="20000"/>
              <a:lumOff val="80000"/>
              <a:alpha val="19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b="1" dirty="0" smtClean="0">
                <a:solidFill>
                  <a:schemeClr val="tx1"/>
                </a:solidFill>
              </a:rPr>
              <a:t>Aug. 2011 European Debt Crisis and Standard and Poor downgrades US gov’t debt </a:t>
            </a:r>
            <a:endParaRPr lang="en-US" sz="800" b="1" dirty="0">
              <a:solidFill>
                <a:schemeClr val="tx1"/>
              </a:solidFill>
            </a:endParaRPr>
          </a:p>
        </p:txBody>
      </p:sp>
      <p:sp>
        <p:nvSpPr>
          <p:cNvPr id="23" name="Rectangle: Rounded Corners 5"/>
          <p:cNvSpPr/>
          <p:nvPr/>
        </p:nvSpPr>
        <p:spPr>
          <a:xfrm>
            <a:off x="6727951" y="3752784"/>
            <a:ext cx="1326898" cy="495637"/>
          </a:xfrm>
          <a:prstGeom prst="roundRect">
            <a:avLst/>
          </a:prstGeom>
          <a:solidFill>
            <a:schemeClr val="accent1">
              <a:lumMod val="20000"/>
              <a:lumOff val="80000"/>
              <a:alpha val="19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b="1" dirty="0" smtClean="0">
                <a:solidFill>
                  <a:schemeClr val="tx1"/>
                </a:solidFill>
              </a:rPr>
              <a:t>Aug. 24, 2015 (“Black Monday”) global equity sell-off as Chinese devalue yuan </a:t>
            </a:r>
            <a:endParaRPr lang="en-US" sz="800" b="1" dirty="0">
              <a:solidFill>
                <a:schemeClr val="tx1"/>
              </a:solidFill>
            </a:endParaRPr>
          </a:p>
        </p:txBody>
      </p:sp>
      <p:cxnSp>
        <p:nvCxnSpPr>
          <p:cNvPr id="24" name="Straight Arrow Connector 23"/>
          <p:cNvCxnSpPr/>
          <p:nvPr/>
        </p:nvCxnSpPr>
        <p:spPr>
          <a:xfrm flipV="1">
            <a:off x="7534909" y="2944210"/>
            <a:ext cx="85091" cy="751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65271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xfrm>
            <a:off x="78739" y="35052"/>
            <a:ext cx="8986520" cy="369332"/>
          </a:xfrm>
          <a:prstGeom prst="rect">
            <a:avLst/>
          </a:prstGeom>
        </p:spPr>
        <p:txBody>
          <a:bodyPr vert="horz" wrap="square" lIns="0" tIns="0" rIns="0" bIns="0" rtlCol="0">
            <a:spAutoFit/>
          </a:bodyPr>
          <a:lstStyle/>
          <a:p>
            <a:pPr marL="148590">
              <a:lnSpc>
                <a:spcPct val="100000"/>
              </a:lnSpc>
            </a:pPr>
            <a:r>
              <a:rPr lang="en-US" dirty="0" smtClean="0"/>
              <a:t>Guidance: Bullish</a:t>
            </a:r>
            <a:endParaRPr dirty="0"/>
          </a:p>
        </p:txBody>
      </p:sp>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38726" y="914400"/>
            <a:ext cx="8195674" cy="563231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Technology</a:t>
            </a:r>
          </a:p>
          <a:p>
            <a:pPr marL="742950" lvl="1" indent="-285750">
              <a:buFont typeface="Arial" panose="020B0604020202020204" pitchFamily="34" charset="0"/>
              <a:buChar char="•"/>
            </a:pPr>
            <a:r>
              <a:rPr lang="en-US" dirty="0" smtClean="0"/>
              <a:t>Tech companies continue to supply huge upside potential and are priced accordingly…key to consider relative valuations </a:t>
            </a:r>
          </a:p>
          <a:p>
            <a:pPr marL="742950" lvl="1" indent="-285750">
              <a:buFont typeface="Arial" panose="020B0604020202020204" pitchFamily="34" charset="0"/>
              <a:buChar char="•"/>
            </a:pPr>
            <a:r>
              <a:rPr lang="en-US" dirty="0" smtClean="0"/>
              <a:t>Big Data, AI/Machine Learning, Semiconductors, Gaming, and Cybersecurity are a few areas we should look to target </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Healthcare</a:t>
            </a:r>
          </a:p>
          <a:p>
            <a:pPr marL="742950" lvl="1" indent="-285750">
              <a:buFont typeface="Arial" panose="020B0604020202020204" pitchFamily="34" charset="0"/>
              <a:buChar char="•"/>
            </a:pPr>
            <a:r>
              <a:rPr lang="en-US" dirty="0" smtClean="0"/>
              <a:t>Consumers are spending an increasing amount of their disposable income on healthcare; Healthcare expenditures rose 6.2% in 2016 according to the BLS (3</a:t>
            </a:r>
            <a:r>
              <a:rPr lang="en-US" baseline="30000" dirty="0" smtClean="0"/>
              <a:t>rd</a:t>
            </a:r>
            <a:r>
              <a:rPr lang="en-US" dirty="0" smtClean="0"/>
              <a:t> largest increase after cash contributions to retirement plans and personal insurance)</a:t>
            </a:r>
          </a:p>
          <a:p>
            <a:pPr marL="742950" lvl="1" indent="-285750">
              <a:buFont typeface="Arial" panose="020B0604020202020204" pitchFamily="34" charset="0"/>
              <a:buChar char="•"/>
            </a:pPr>
            <a:r>
              <a:rPr lang="en-US" dirty="0" smtClean="0"/>
              <a:t>Less uncertainty in market after Republicans failed pass reform and have turned attention else where</a:t>
            </a:r>
            <a:endParaRPr lang="en-US" dirty="0"/>
          </a:p>
          <a:p>
            <a:endParaRPr lang="en-US" dirty="0" smtClean="0"/>
          </a:p>
          <a:p>
            <a:pPr marL="285750" indent="-285750">
              <a:buFont typeface="Arial" panose="020B0604020202020204" pitchFamily="34" charset="0"/>
              <a:buChar char="•"/>
            </a:pPr>
            <a:r>
              <a:rPr lang="en-US" dirty="0" smtClean="0"/>
              <a:t>Utilities </a:t>
            </a:r>
          </a:p>
          <a:p>
            <a:pPr marL="742950" lvl="1" indent="-285750">
              <a:buFont typeface="Arial" panose="020B0604020202020204" pitchFamily="34" charset="0"/>
              <a:buChar char="•"/>
            </a:pPr>
            <a:r>
              <a:rPr lang="en-US" dirty="0" smtClean="0"/>
              <a:t>Stable industry that delivers consistent returns</a:t>
            </a:r>
          </a:p>
          <a:p>
            <a:pPr marL="742950" lvl="1" indent="-285750">
              <a:buFont typeface="Arial" panose="020B0604020202020204" pitchFamily="34" charset="0"/>
              <a:buChar char="•"/>
            </a:pPr>
            <a:r>
              <a:rPr lang="en-US" dirty="0" smtClean="0"/>
              <a:t>Attractive yields that will continue to be sought after while low inflation road blocks the Fed’s tightening plans</a:t>
            </a:r>
          </a:p>
          <a:p>
            <a:pPr marL="742950" lvl="1" indent="-285750">
              <a:buFont typeface="Arial" panose="020B0604020202020204" pitchFamily="34" charset="0"/>
              <a:buChar char="•"/>
            </a:pPr>
            <a:r>
              <a:rPr lang="en-US" dirty="0" smtClean="0"/>
              <a:t>SSMIF has no exposure and has missed out on past 2 years gains, lets get some skin in the game before its too late  </a:t>
            </a:r>
            <a:endParaRPr lang="en-US" dirty="0"/>
          </a:p>
        </p:txBody>
      </p:sp>
    </p:spTree>
    <p:extLst>
      <p:ext uri="{BB962C8B-B14F-4D97-AF65-F5344CB8AC3E}">
        <p14:creationId xmlns:p14="http://schemas.microsoft.com/office/powerpoint/2010/main" val="25540056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xfrm>
            <a:off x="78739" y="35052"/>
            <a:ext cx="8986520" cy="369332"/>
          </a:xfrm>
          <a:prstGeom prst="rect">
            <a:avLst/>
          </a:prstGeom>
        </p:spPr>
        <p:txBody>
          <a:bodyPr vert="horz" wrap="square" lIns="0" tIns="0" rIns="0" bIns="0" rtlCol="0">
            <a:spAutoFit/>
          </a:bodyPr>
          <a:lstStyle/>
          <a:p>
            <a:pPr marL="148590">
              <a:lnSpc>
                <a:spcPct val="100000"/>
              </a:lnSpc>
            </a:pPr>
            <a:r>
              <a:rPr lang="en-US" dirty="0" smtClean="0"/>
              <a:t>Guidance: Neutral</a:t>
            </a:r>
            <a:endParaRPr dirty="0"/>
          </a:p>
        </p:txBody>
      </p:sp>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38726" y="753529"/>
            <a:ext cx="8610328" cy="590931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Financials</a:t>
            </a:r>
          </a:p>
          <a:p>
            <a:pPr marL="742950" lvl="1" indent="-285750">
              <a:buFont typeface="Arial" panose="020B0604020202020204" pitchFamily="34" charset="0"/>
              <a:buChar char="•"/>
            </a:pPr>
            <a:r>
              <a:rPr lang="en-US" dirty="0" smtClean="0"/>
              <a:t>Yield curve has flattened and we haven’t seen the broad deregulation hoped for at the start of the year</a:t>
            </a:r>
          </a:p>
          <a:p>
            <a:pPr marL="742950" lvl="1" indent="-285750">
              <a:buFont typeface="Arial" panose="020B0604020202020204" pitchFamily="34" charset="0"/>
              <a:buChar char="•"/>
            </a:pPr>
            <a:r>
              <a:rPr lang="en-US" dirty="0" smtClean="0"/>
              <a:t>However, as the world moves online there are opportunities in Fin Tech </a:t>
            </a:r>
          </a:p>
          <a:p>
            <a:endParaRPr lang="en-US" dirty="0" smtClean="0"/>
          </a:p>
          <a:p>
            <a:pPr marL="285750" indent="-285750">
              <a:buFont typeface="Arial" panose="020B0604020202020204" pitchFamily="34" charset="0"/>
              <a:buChar char="•"/>
            </a:pPr>
            <a:r>
              <a:rPr lang="en-US" dirty="0" smtClean="0"/>
              <a:t>Consumer Discretionary</a:t>
            </a:r>
          </a:p>
          <a:p>
            <a:pPr marL="742950" lvl="1" indent="-285750">
              <a:buFont typeface="Arial" panose="020B0604020202020204" pitchFamily="34" charset="0"/>
              <a:buChar char="•"/>
            </a:pPr>
            <a:r>
              <a:rPr lang="en-US" dirty="0" smtClean="0"/>
              <a:t>Opportunities in video game and broader entertainment segments</a:t>
            </a:r>
          </a:p>
          <a:p>
            <a:pPr marL="742950" lvl="1" indent="-285750">
              <a:buFont typeface="Arial" panose="020B0604020202020204" pitchFamily="34" charset="0"/>
              <a:buChar char="•"/>
            </a:pPr>
            <a:r>
              <a:rPr lang="en-US" dirty="0" smtClean="0"/>
              <a:t>Companies that are making efficient shift to ecommerce with stable margins</a:t>
            </a:r>
          </a:p>
          <a:p>
            <a:pPr lvl="1"/>
            <a:endParaRPr lang="en-US" dirty="0" smtClean="0"/>
          </a:p>
          <a:p>
            <a:pPr marL="285750" indent="-285750">
              <a:buFont typeface="Arial" panose="020B0604020202020204" pitchFamily="34" charset="0"/>
              <a:buChar char="•"/>
            </a:pPr>
            <a:r>
              <a:rPr lang="en-US" dirty="0" smtClean="0"/>
              <a:t>Telecomm</a:t>
            </a:r>
          </a:p>
          <a:p>
            <a:pPr marL="742950" lvl="1" indent="-285750">
              <a:buFont typeface="Arial" panose="020B0604020202020204" pitchFamily="34" charset="0"/>
              <a:buChar char="•"/>
            </a:pPr>
            <a:r>
              <a:rPr lang="en-US" dirty="0" smtClean="0"/>
              <a:t>Market has become extremely saturated and we have seen heavy M&amp;A activity in the sector</a:t>
            </a:r>
          </a:p>
          <a:p>
            <a:pPr marL="742950" lvl="1" indent="-285750">
              <a:buFont typeface="Arial" panose="020B0604020202020204" pitchFamily="34" charset="0"/>
              <a:buChar char="•"/>
            </a:pPr>
            <a:r>
              <a:rPr lang="en-US" dirty="0" smtClean="0"/>
              <a:t>SSMIF has heavy allocation, maybe look to diversify current allocation</a:t>
            </a:r>
          </a:p>
          <a:p>
            <a:endParaRPr lang="en-US" dirty="0" smtClean="0"/>
          </a:p>
          <a:p>
            <a:pPr marL="285750" indent="-285750">
              <a:buFont typeface="Arial" panose="020B0604020202020204" pitchFamily="34" charset="0"/>
              <a:buChar char="•"/>
            </a:pPr>
            <a:r>
              <a:rPr lang="en-US" dirty="0" smtClean="0"/>
              <a:t>Industrials</a:t>
            </a:r>
          </a:p>
          <a:p>
            <a:pPr marL="742950" lvl="1" indent="-285750">
              <a:buFont typeface="Arial" panose="020B0604020202020204" pitchFamily="34" charset="0"/>
              <a:buChar char="•"/>
            </a:pPr>
            <a:r>
              <a:rPr lang="en-US" dirty="0" smtClean="0"/>
              <a:t>Market has already priced in current administrations promised infrastructure package</a:t>
            </a:r>
          </a:p>
          <a:p>
            <a:pPr marL="742950" lvl="1" indent="-285750">
              <a:buFont typeface="Arial" panose="020B0604020202020204" pitchFamily="34" charset="0"/>
              <a:buChar char="•"/>
            </a:pPr>
            <a:r>
              <a:rPr lang="en-US" dirty="0" smtClean="0"/>
              <a:t>Look into aero-space and defense…space will soon be the new frontier and defense spending is projected to increase globally</a:t>
            </a:r>
          </a:p>
          <a:p>
            <a:pPr marL="1200150" lvl="2" indent="-285750">
              <a:buFont typeface="Arial" panose="020B0604020202020204" pitchFamily="34" charset="0"/>
              <a:buChar char="•"/>
            </a:pPr>
            <a:r>
              <a:rPr lang="en-US" dirty="0" smtClean="0"/>
              <a:t>Risks seem to asymmetrical </a:t>
            </a:r>
          </a:p>
          <a:p>
            <a:endParaRPr lang="en-US" dirty="0"/>
          </a:p>
        </p:txBody>
      </p:sp>
    </p:spTree>
    <p:extLst>
      <p:ext uri="{BB962C8B-B14F-4D97-AF65-F5344CB8AC3E}">
        <p14:creationId xmlns:p14="http://schemas.microsoft.com/office/powerpoint/2010/main" val="2986676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xfrm>
            <a:off x="78739" y="35052"/>
            <a:ext cx="8986520" cy="369332"/>
          </a:xfrm>
          <a:prstGeom prst="rect">
            <a:avLst/>
          </a:prstGeom>
        </p:spPr>
        <p:txBody>
          <a:bodyPr vert="horz" wrap="square" lIns="0" tIns="0" rIns="0" bIns="0" rtlCol="0">
            <a:spAutoFit/>
          </a:bodyPr>
          <a:lstStyle/>
          <a:p>
            <a:pPr marL="148590">
              <a:lnSpc>
                <a:spcPct val="100000"/>
              </a:lnSpc>
            </a:pPr>
            <a:r>
              <a:rPr lang="en-US" dirty="0" smtClean="0"/>
              <a:t>Guidance: Bearish</a:t>
            </a:r>
            <a:endParaRPr dirty="0"/>
          </a:p>
        </p:txBody>
      </p:sp>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38726" y="914400"/>
            <a:ext cx="8610328"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REIT</a:t>
            </a:r>
          </a:p>
          <a:p>
            <a:pPr marL="742950" lvl="1" indent="-285750">
              <a:buFont typeface="Arial" panose="020B0604020202020204" pitchFamily="34" charset="0"/>
              <a:buChar char="•"/>
            </a:pPr>
            <a:r>
              <a:rPr lang="en-US" dirty="0" smtClean="0"/>
              <a:t>Housing prices above pre-crisis levels</a:t>
            </a:r>
          </a:p>
          <a:p>
            <a:pPr marL="742950" lvl="1" indent="-285750">
              <a:buFont typeface="Arial" panose="020B0604020202020204" pitchFamily="34" charset="0"/>
              <a:buChar char="•"/>
            </a:pPr>
            <a:r>
              <a:rPr lang="en-US" dirty="0" smtClean="0"/>
              <a:t>Inventory starting to build up</a:t>
            </a:r>
          </a:p>
          <a:p>
            <a:pPr marL="742950" lvl="1" indent="-285750">
              <a:buFont typeface="Arial" panose="020B0604020202020204" pitchFamily="34" charset="0"/>
              <a:buChar char="•"/>
            </a:pPr>
            <a:r>
              <a:rPr lang="en-US" dirty="0" smtClean="0"/>
              <a:t>Is a correction around the corner?</a:t>
            </a:r>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Energy</a:t>
            </a:r>
          </a:p>
          <a:p>
            <a:pPr marL="742950" lvl="1" indent="-285750">
              <a:buFont typeface="Arial" panose="020B0604020202020204" pitchFamily="34" charset="0"/>
              <a:buChar char="•"/>
            </a:pPr>
            <a:r>
              <a:rPr lang="en-US" dirty="0" smtClean="0"/>
              <a:t>Entrenched in a low price regime with no obvious way out</a:t>
            </a:r>
          </a:p>
          <a:p>
            <a:pPr marL="1200150" lvl="2" indent="-285750">
              <a:buFont typeface="Arial" panose="020B0604020202020204" pitchFamily="34" charset="0"/>
              <a:buChar char="•"/>
            </a:pPr>
            <a:r>
              <a:rPr lang="en-US" dirty="0" smtClean="0"/>
              <a:t>No one is willing to cut production to levels that are needed to level supply/demand imbalance  </a:t>
            </a:r>
          </a:p>
          <a:p>
            <a:pPr marL="742950" lvl="1" indent="-285750">
              <a:buFont typeface="Arial" panose="020B0604020202020204" pitchFamily="34" charset="0"/>
              <a:buChar char="•"/>
            </a:pPr>
            <a:r>
              <a:rPr lang="en-US" dirty="0" smtClean="0"/>
              <a:t>Fundamental shift away from petrochemicals and toward alternatives</a:t>
            </a:r>
          </a:p>
          <a:p>
            <a:pPr marL="1200150" lvl="2" indent="-285750">
              <a:buFont typeface="Arial" panose="020B0604020202020204" pitchFamily="34" charset="0"/>
              <a:buChar char="•"/>
            </a:pPr>
            <a:r>
              <a:rPr lang="en-US" dirty="0" smtClean="0"/>
              <a:t>Electric vehicles will soon be the norm </a:t>
            </a:r>
          </a:p>
          <a:p>
            <a:pPr marL="1200150" lvl="2" indent="-285750">
              <a:buFont typeface="Arial" panose="020B0604020202020204" pitchFamily="34" charset="0"/>
              <a:buChar char="•"/>
            </a:pPr>
            <a:r>
              <a:rPr lang="en-US" dirty="0" smtClean="0"/>
              <a:t>Globally governments are making a push toward green   </a:t>
            </a:r>
          </a:p>
          <a:p>
            <a:endParaRPr lang="en-US" dirty="0"/>
          </a:p>
        </p:txBody>
      </p:sp>
    </p:spTree>
    <p:extLst>
      <p:ext uri="{BB962C8B-B14F-4D97-AF65-F5344CB8AC3E}">
        <p14:creationId xmlns:p14="http://schemas.microsoft.com/office/powerpoint/2010/main" val="18949388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xfrm>
            <a:off x="76200" y="99686"/>
            <a:ext cx="8986520" cy="369332"/>
          </a:xfrm>
          <a:prstGeom prst="rect">
            <a:avLst/>
          </a:prstGeom>
        </p:spPr>
        <p:txBody>
          <a:bodyPr vert="horz" wrap="square" lIns="0" tIns="0" rIns="0" bIns="0" rtlCol="0">
            <a:spAutoFit/>
          </a:bodyPr>
          <a:lstStyle/>
          <a:p>
            <a:pPr marL="148590">
              <a:lnSpc>
                <a:spcPct val="100000"/>
              </a:lnSpc>
            </a:pPr>
            <a:r>
              <a:rPr lang="en-US" dirty="0" smtClean="0"/>
              <a:t>Asset Allocation</a:t>
            </a:r>
            <a:endParaRPr dirty="0"/>
          </a:p>
        </p:txBody>
      </p:sp>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p:cNvGraphicFramePr>
            <a:graphicFrameLocks/>
          </p:cNvGraphicFramePr>
          <p:nvPr>
            <p:extLst>
              <p:ext uri="{D42A27DB-BD31-4B8C-83A1-F6EECF244321}">
                <p14:modId xmlns:p14="http://schemas.microsoft.com/office/powerpoint/2010/main" val="1787973429"/>
              </p:ext>
            </p:extLst>
          </p:nvPr>
        </p:nvGraphicFramePr>
        <p:xfrm>
          <a:off x="367028" y="609600"/>
          <a:ext cx="8472172" cy="2590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val="391355043"/>
              </p:ext>
            </p:extLst>
          </p:nvPr>
        </p:nvGraphicFramePr>
        <p:xfrm>
          <a:off x="367028" y="3363763"/>
          <a:ext cx="8472172" cy="26560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76406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365" y="970279"/>
            <a:ext cx="3738879" cy="365760"/>
          </a:xfrm>
          <a:prstGeom prst="rect">
            <a:avLst/>
          </a:prstGeom>
        </p:spPr>
        <p:txBody>
          <a:bodyPr vert="horz" wrap="square" lIns="0" tIns="0" rIns="0" bIns="0" rtlCol="0">
            <a:spAutoFit/>
          </a:bodyPr>
          <a:lstStyle/>
          <a:p>
            <a:pPr marL="12700">
              <a:lnSpc>
                <a:spcPct val="100000"/>
              </a:lnSpc>
            </a:pPr>
            <a:r>
              <a:rPr b="1" dirty="0">
                <a:latin typeface="Calibri"/>
                <a:cs typeface="Calibri"/>
              </a:rPr>
              <a:t>SSMIF </a:t>
            </a:r>
            <a:r>
              <a:rPr b="1" spc="-10" dirty="0">
                <a:latin typeface="Calibri"/>
                <a:cs typeface="Calibri"/>
              </a:rPr>
              <a:t>Macro </a:t>
            </a:r>
            <a:r>
              <a:rPr b="1" spc="-20" dirty="0">
                <a:latin typeface="Calibri"/>
                <a:cs typeface="Calibri"/>
              </a:rPr>
              <a:t>Strategy</a:t>
            </a:r>
            <a:r>
              <a:rPr b="1" spc="-10" dirty="0">
                <a:latin typeface="Calibri"/>
                <a:cs typeface="Calibri"/>
              </a:rPr>
              <a:t> Group:</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p:nvPr/>
        </p:nvSpPr>
        <p:spPr>
          <a:xfrm>
            <a:off x="388365" y="1438147"/>
            <a:ext cx="6012435" cy="1846659"/>
          </a:xfrm>
          <a:prstGeom prst="rect">
            <a:avLst/>
          </a:prstGeom>
        </p:spPr>
        <p:txBody>
          <a:bodyPr vert="horz" wrap="square" lIns="0" tIns="0" rIns="0" bIns="0" rtlCol="0">
            <a:spAutoFit/>
          </a:bodyPr>
          <a:lstStyle/>
          <a:p>
            <a:pPr marL="12700">
              <a:lnSpc>
                <a:spcPct val="100000"/>
              </a:lnSpc>
            </a:pPr>
            <a:r>
              <a:rPr sz="2400" spc="-5" dirty="0" smtClean="0">
                <a:latin typeface="Calibri"/>
                <a:cs typeface="Calibri"/>
              </a:rPr>
              <a:t>Charles</a:t>
            </a:r>
            <a:r>
              <a:rPr sz="2400" spc="-95" dirty="0" smtClean="0">
                <a:latin typeface="Calibri"/>
                <a:cs typeface="Calibri"/>
              </a:rPr>
              <a:t> </a:t>
            </a:r>
            <a:r>
              <a:rPr sz="2400" spc="-5" dirty="0">
                <a:latin typeface="Calibri"/>
                <a:cs typeface="Calibri"/>
              </a:rPr>
              <a:t>Manzari,</a:t>
            </a:r>
            <a:endParaRPr sz="2400" dirty="0">
              <a:latin typeface="Calibri"/>
              <a:cs typeface="Calibri"/>
            </a:endParaRPr>
          </a:p>
          <a:p>
            <a:pPr marL="12700" marR="1247775"/>
            <a:r>
              <a:rPr lang="en-US" sz="2400" spc="-10" dirty="0">
                <a:cs typeface="Calibri"/>
              </a:rPr>
              <a:t>Macroeconomic </a:t>
            </a:r>
            <a:r>
              <a:rPr lang="en-US" sz="2400" spc="-15" dirty="0">
                <a:cs typeface="Calibri"/>
              </a:rPr>
              <a:t>Portfolio</a:t>
            </a:r>
            <a:r>
              <a:rPr lang="en-US" sz="2400" spc="-65" dirty="0">
                <a:cs typeface="Calibri"/>
              </a:rPr>
              <a:t> </a:t>
            </a:r>
            <a:r>
              <a:rPr lang="en-US" sz="2400" spc="-5" dirty="0">
                <a:cs typeface="Calibri"/>
              </a:rPr>
              <a:t>Manager</a:t>
            </a:r>
            <a:endParaRPr lang="en-US" sz="2400" dirty="0">
              <a:cs typeface="Calibri"/>
            </a:endParaRPr>
          </a:p>
          <a:p>
            <a:pPr marL="12700" marR="1247775">
              <a:lnSpc>
                <a:spcPct val="100000"/>
              </a:lnSpc>
            </a:pPr>
            <a:r>
              <a:rPr sz="2400" u="heavy" spc="-10" dirty="0" smtClean="0">
                <a:solidFill>
                  <a:srgbClr val="0462C1"/>
                </a:solidFill>
                <a:latin typeface="Calibri"/>
                <a:cs typeface="Calibri"/>
                <a:hlinkClick r:id="rId2"/>
              </a:rPr>
              <a:t>cmanzari@stevens.edu</a:t>
            </a:r>
            <a:endParaRPr lang="en-US" sz="2400" u="heavy" spc="-10" dirty="0" smtClean="0">
              <a:solidFill>
                <a:srgbClr val="0462C1"/>
              </a:solidFill>
              <a:latin typeface="Calibri"/>
              <a:cs typeface="Calibri"/>
            </a:endParaRPr>
          </a:p>
          <a:p>
            <a:pPr marL="12700" marR="1247775">
              <a:lnSpc>
                <a:spcPct val="100000"/>
              </a:lnSpc>
            </a:pPr>
            <a:endParaRPr lang="en-US" sz="2400" u="heavy" spc="-10" dirty="0">
              <a:solidFill>
                <a:srgbClr val="0462C1"/>
              </a:solidFill>
              <a:latin typeface="Calibri"/>
              <a:cs typeface="Calibri"/>
            </a:endParaRPr>
          </a:p>
          <a:p>
            <a:pPr marL="12700" marR="1247775">
              <a:lnSpc>
                <a:spcPct val="100000"/>
              </a:lnSpc>
            </a:pPr>
            <a:endParaRPr sz="2400" dirty="0">
              <a:latin typeface="Calibri"/>
              <a:cs typeface="Calibri"/>
            </a:endParaRPr>
          </a:p>
        </p:txBody>
      </p:sp>
      <p:sp>
        <p:nvSpPr>
          <p:cNvPr id="4" name="object 4"/>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6" name="object 3"/>
          <p:cNvSpPr txBox="1"/>
          <p:nvPr/>
        </p:nvSpPr>
        <p:spPr>
          <a:xfrm>
            <a:off x="367029" y="2667000"/>
            <a:ext cx="6012435" cy="1846659"/>
          </a:xfrm>
          <a:prstGeom prst="rect">
            <a:avLst/>
          </a:prstGeom>
        </p:spPr>
        <p:txBody>
          <a:bodyPr vert="horz" wrap="square" lIns="0" tIns="0" rIns="0" bIns="0" rtlCol="0">
            <a:spAutoFit/>
          </a:bodyPr>
          <a:lstStyle/>
          <a:p>
            <a:pPr marL="12700">
              <a:lnSpc>
                <a:spcPct val="100000"/>
              </a:lnSpc>
            </a:pPr>
            <a:r>
              <a:rPr lang="en-US" sz="2400" spc="-5" dirty="0" smtClean="0">
                <a:latin typeface="Calibri"/>
                <a:cs typeface="Calibri"/>
              </a:rPr>
              <a:t>Kyle McDermott</a:t>
            </a:r>
            <a:r>
              <a:rPr sz="2400" spc="-5" dirty="0" smtClean="0">
                <a:latin typeface="Calibri"/>
                <a:cs typeface="Calibri"/>
              </a:rPr>
              <a:t>,</a:t>
            </a:r>
            <a:endParaRPr sz="2400" dirty="0">
              <a:latin typeface="Calibri"/>
              <a:cs typeface="Calibri"/>
            </a:endParaRPr>
          </a:p>
          <a:p>
            <a:pPr marL="12700" marR="1247775"/>
            <a:r>
              <a:rPr lang="en-US" sz="2400" spc="-10" dirty="0" smtClean="0">
                <a:cs typeface="Calibri"/>
              </a:rPr>
              <a:t>Operations </a:t>
            </a:r>
            <a:r>
              <a:rPr lang="en-US" sz="2400" spc="-15" dirty="0">
                <a:cs typeface="Calibri"/>
              </a:rPr>
              <a:t>Portfolio</a:t>
            </a:r>
            <a:r>
              <a:rPr lang="en-US" sz="2400" spc="-65" dirty="0">
                <a:cs typeface="Calibri"/>
              </a:rPr>
              <a:t> </a:t>
            </a:r>
            <a:r>
              <a:rPr lang="en-US" sz="2400" spc="-5" dirty="0">
                <a:cs typeface="Calibri"/>
              </a:rPr>
              <a:t>Manager</a:t>
            </a:r>
            <a:endParaRPr lang="en-US" sz="2400" dirty="0">
              <a:cs typeface="Calibri"/>
            </a:endParaRPr>
          </a:p>
          <a:p>
            <a:pPr marL="12700" marR="1247775">
              <a:lnSpc>
                <a:spcPct val="100000"/>
              </a:lnSpc>
            </a:pPr>
            <a:r>
              <a:rPr lang="en-US" sz="2400" u="heavy" spc="-10" dirty="0" smtClean="0">
                <a:solidFill>
                  <a:srgbClr val="0462C1"/>
                </a:solidFill>
                <a:latin typeface="Calibri"/>
                <a:cs typeface="Calibri"/>
                <a:hlinkClick r:id="rId3"/>
              </a:rPr>
              <a:t>kmcderm1</a:t>
            </a:r>
            <a:r>
              <a:rPr sz="2400" u="heavy" spc="-10" dirty="0" smtClean="0">
                <a:solidFill>
                  <a:srgbClr val="0462C1"/>
                </a:solidFill>
                <a:latin typeface="Calibri"/>
                <a:cs typeface="Calibri"/>
                <a:hlinkClick r:id="rId3"/>
              </a:rPr>
              <a:t>@stevens.edu</a:t>
            </a:r>
            <a:endParaRPr lang="en-US" sz="2400" u="heavy" spc="-10" dirty="0" smtClean="0">
              <a:solidFill>
                <a:srgbClr val="0462C1"/>
              </a:solidFill>
              <a:latin typeface="Calibri"/>
              <a:cs typeface="Calibri"/>
            </a:endParaRPr>
          </a:p>
          <a:p>
            <a:pPr marL="12700" marR="1247775">
              <a:lnSpc>
                <a:spcPct val="100000"/>
              </a:lnSpc>
            </a:pPr>
            <a:endParaRPr lang="en-US" sz="2400" u="heavy" spc="-10" dirty="0">
              <a:solidFill>
                <a:srgbClr val="0462C1"/>
              </a:solidFill>
              <a:latin typeface="Calibri"/>
              <a:cs typeface="Calibri"/>
            </a:endParaRPr>
          </a:p>
          <a:p>
            <a:pPr marL="12700" marR="1247775">
              <a:lnSpc>
                <a:spcPct val="100000"/>
              </a:lnSpc>
            </a:pPr>
            <a:endParaRPr sz="2400" dirty="0">
              <a:latin typeface="Calibri"/>
              <a:cs typeface="Calibri"/>
            </a:endParaRPr>
          </a:p>
        </p:txBody>
      </p:sp>
      <p:sp>
        <p:nvSpPr>
          <p:cNvPr id="7" name="object 3"/>
          <p:cNvSpPr txBox="1"/>
          <p:nvPr/>
        </p:nvSpPr>
        <p:spPr>
          <a:xfrm>
            <a:off x="388365" y="3895853"/>
            <a:ext cx="6012435" cy="1846659"/>
          </a:xfrm>
          <a:prstGeom prst="rect">
            <a:avLst/>
          </a:prstGeom>
        </p:spPr>
        <p:txBody>
          <a:bodyPr vert="horz" wrap="square" lIns="0" tIns="0" rIns="0" bIns="0" rtlCol="0">
            <a:spAutoFit/>
          </a:bodyPr>
          <a:lstStyle/>
          <a:p>
            <a:pPr marL="12700">
              <a:lnSpc>
                <a:spcPct val="100000"/>
              </a:lnSpc>
            </a:pPr>
            <a:r>
              <a:rPr lang="en-US" sz="2400" spc="-5" dirty="0" smtClean="0">
                <a:latin typeface="Calibri"/>
                <a:cs typeface="Calibri"/>
              </a:rPr>
              <a:t>Anthony </a:t>
            </a:r>
            <a:r>
              <a:rPr lang="en-US" sz="2400" spc="-5" dirty="0" err="1" smtClean="0">
                <a:latin typeface="Calibri"/>
                <a:cs typeface="Calibri"/>
              </a:rPr>
              <a:t>Massi</a:t>
            </a:r>
            <a:r>
              <a:rPr sz="2400" spc="-5" dirty="0" smtClean="0">
                <a:latin typeface="Calibri"/>
                <a:cs typeface="Calibri"/>
              </a:rPr>
              <a:t>,</a:t>
            </a:r>
            <a:endParaRPr sz="2400" dirty="0">
              <a:latin typeface="Calibri"/>
              <a:cs typeface="Calibri"/>
            </a:endParaRPr>
          </a:p>
          <a:p>
            <a:pPr marL="12700" marR="1247775"/>
            <a:r>
              <a:rPr lang="en-US" sz="2400" spc="-10" dirty="0" smtClean="0">
                <a:cs typeface="Calibri"/>
              </a:rPr>
              <a:t>Performance </a:t>
            </a:r>
            <a:r>
              <a:rPr lang="en-US" sz="2400" spc="-15" dirty="0">
                <a:cs typeface="Calibri"/>
              </a:rPr>
              <a:t>Portfolio</a:t>
            </a:r>
            <a:r>
              <a:rPr lang="en-US" sz="2400" spc="-65" dirty="0">
                <a:cs typeface="Calibri"/>
              </a:rPr>
              <a:t> </a:t>
            </a:r>
            <a:r>
              <a:rPr lang="en-US" sz="2400" spc="-5" dirty="0">
                <a:cs typeface="Calibri"/>
              </a:rPr>
              <a:t>Manager</a:t>
            </a:r>
            <a:endParaRPr lang="en-US" sz="2400" dirty="0">
              <a:cs typeface="Calibri"/>
            </a:endParaRPr>
          </a:p>
          <a:p>
            <a:pPr marL="12700" marR="1247775">
              <a:lnSpc>
                <a:spcPct val="100000"/>
              </a:lnSpc>
            </a:pPr>
            <a:r>
              <a:rPr lang="en-US" sz="2400" u="heavy" spc="-10" dirty="0" smtClean="0">
                <a:solidFill>
                  <a:srgbClr val="0462C1"/>
                </a:solidFill>
                <a:latin typeface="Calibri"/>
                <a:cs typeface="Calibri"/>
                <a:hlinkClick r:id="rId2"/>
              </a:rPr>
              <a:t>amassi</a:t>
            </a:r>
            <a:r>
              <a:rPr sz="2400" u="heavy" spc="-10" dirty="0" smtClean="0">
                <a:solidFill>
                  <a:srgbClr val="0462C1"/>
                </a:solidFill>
                <a:latin typeface="Calibri"/>
                <a:cs typeface="Calibri"/>
                <a:hlinkClick r:id="rId2"/>
              </a:rPr>
              <a:t>@stevens.edu</a:t>
            </a:r>
            <a:endParaRPr lang="en-US" sz="2400" u="heavy" spc="-10" dirty="0" smtClean="0">
              <a:solidFill>
                <a:srgbClr val="0462C1"/>
              </a:solidFill>
              <a:latin typeface="Calibri"/>
              <a:cs typeface="Calibri"/>
            </a:endParaRPr>
          </a:p>
          <a:p>
            <a:pPr marL="12700" marR="1247775">
              <a:lnSpc>
                <a:spcPct val="100000"/>
              </a:lnSpc>
            </a:pPr>
            <a:endParaRPr lang="en-US" sz="2400" u="heavy" spc="-10" dirty="0">
              <a:solidFill>
                <a:srgbClr val="0462C1"/>
              </a:solidFill>
              <a:latin typeface="Calibri"/>
              <a:cs typeface="Calibri"/>
            </a:endParaRPr>
          </a:p>
          <a:p>
            <a:pPr marL="12700" marR="1247775">
              <a:lnSpc>
                <a:spcPct val="100000"/>
              </a:lnSpc>
            </a:pPr>
            <a:endParaRPr sz="2400" dirty="0">
              <a:latin typeface="Calibri"/>
              <a:cs typeface="Calibri"/>
            </a:endParaRPr>
          </a:p>
        </p:txBody>
      </p:sp>
    </p:spTree>
    <p:extLst>
      <p:ext uri="{BB962C8B-B14F-4D97-AF65-F5344CB8AC3E}">
        <p14:creationId xmlns:p14="http://schemas.microsoft.com/office/powerpoint/2010/main" val="2828312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48590">
              <a:lnSpc>
                <a:spcPct val="100000"/>
              </a:lnSpc>
            </a:pPr>
            <a:r>
              <a:rPr lang="en-US" dirty="0" smtClean="0"/>
              <a:t>US Economy - GDP</a:t>
            </a:r>
            <a:endParaRPr dirty="0"/>
          </a:p>
        </p:txBody>
      </p:sp>
      <p:graphicFrame>
        <p:nvGraphicFramePr>
          <p:cNvPr id="7" name="Chart 6"/>
          <p:cNvGraphicFramePr>
            <a:graphicFrameLocks/>
          </p:cNvGraphicFramePr>
          <p:nvPr>
            <p:extLst>
              <p:ext uri="{D42A27DB-BD31-4B8C-83A1-F6EECF244321}">
                <p14:modId xmlns:p14="http://schemas.microsoft.com/office/powerpoint/2010/main" val="3186355421"/>
              </p:ext>
            </p:extLst>
          </p:nvPr>
        </p:nvGraphicFramePr>
        <p:xfrm>
          <a:off x="192404" y="1018475"/>
          <a:ext cx="4379596" cy="484446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167522" y="5966481"/>
            <a:ext cx="4212985" cy="461665"/>
          </a:xfrm>
          <a:prstGeom prst="rect">
            <a:avLst/>
          </a:prstGeom>
          <a:noFill/>
        </p:spPr>
        <p:txBody>
          <a:bodyPr wrap="square" rtlCol="0">
            <a:spAutoFit/>
          </a:bodyPr>
          <a:lstStyle/>
          <a:p>
            <a:r>
              <a:rPr lang="en-US" sz="800" dirty="0"/>
              <a:t>Federal Reserve Economic Database </a:t>
            </a:r>
          </a:p>
          <a:p>
            <a:r>
              <a:rPr lang="en-US" sz="800" dirty="0" smtClean="0"/>
              <a:t>Real </a:t>
            </a:r>
            <a:r>
              <a:rPr lang="en-US" sz="800" dirty="0"/>
              <a:t>Gross Domestic Product, Percent Change from Preceding Period, Quarterly, Seasonally </a:t>
            </a:r>
            <a:r>
              <a:rPr lang="en-US" sz="800" dirty="0" smtClean="0"/>
              <a:t>      Adjusted </a:t>
            </a:r>
            <a:r>
              <a:rPr lang="en-US" sz="800" dirty="0"/>
              <a:t>Annual Rate</a:t>
            </a:r>
          </a:p>
        </p:txBody>
      </p:sp>
      <p:sp>
        <p:nvSpPr>
          <p:cNvPr id="10" name="Rounded Rectangle 9"/>
          <p:cNvSpPr/>
          <p:nvPr/>
        </p:nvSpPr>
        <p:spPr>
          <a:xfrm>
            <a:off x="3091266" y="2057400"/>
            <a:ext cx="1447800" cy="3048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Q2’17 Real GDP: 3%</a:t>
            </a:r>
          </a:p>
          <a:p>
            <a:pPr algn="ctr"/>
            <a:r>
              <a:rPr lang="en-US" sz="1100" dirty="0" smtClean="0">
                <a:solidFill>
                  <a:schemeClr val="tx1"/>
                </a:solidFill>
              </a:rPr>
              <a:t>Revised up from 2.6%</a:t>
            </a:r>
            <a:endParaRPr lang="en-US" sz="1100" dirty="0">
              <a:solidFill>
                <a:schemeClr val="tx1"/>
              </a:solidFill>
            </a:endParaRPr>
          </a:p>
        </p:txBody>
      </p:sp>
      <p:sp>
        <p:nvSpPr>
          <p:cNvPr id="22" name="TextBox 21"/>
          <p:cNvSpPr txBox="1"/>
          <p:nvPr/>
        </p:nvSpPr>
        <p:spPr>
          <a:xfrm>
            <a:off x="141792" y="513587"/>
            <a:ext cx="4480820" cy="523220"/>
          </a:xfrm>
          <a:prstGeom prst="rect">
            <a:avLst/>
          </a:prstGeom>
          <a:noFill/>
        </p:spPr>
        <p:txBody>
          <a:bodyPr wrap="square" rtlCol="0">
            <a:spAutoFit/>
          </a:bodyPr>
          <a:lstStyle/>
          <a:p>
            <a:r>
              <a:rPr lang="en-US" sz="1400" dirty="0" smtClean="0"/>
              <a:t>Strong consumer spending and nonresidential investment led to strongest GDP reading in 2 years, however…</a:t>
            </a:r>
            <a:endParaRPr lang="en-US" sz="1400" dirty="0"/>
          </a:p>
        </p:txBody>
      </p:sp>
      <p:sp>
        <p:nvSpPr>
          <p:cNvPr id="23" name="TextBox 22"/>
          <p:cNvSpPr txBox="1"/>
          <p:nvPr/>
        </p:nvSpPr>
        <p:spPr>
          <a:xfrm>
            <a:off x="4820444" y="513587"/>
            <a:ext cx="4480820" cy="523220"/>
          </a:xfrm>
          <a:prstGeom prst="rect">
            <a:avLst/>
          </a:prstGeom>
          <a:noFill/>
        </p:spPr>
        <p:txBody>
          <a:bodyPr wrap="square" rtlCol="0">
            <a:spAutoFit/>
          </a:bodyPr>
          <a:lstStyle/>
          <a:p>
            <a:r>
              <a:rPr lang="en-US" sz="1400" dirty="0"/>
              <a:t>L</a:t>
            </a:r>
            <a:r>
              <a:rPr lang="en-US" sz="1400" dirty="0" smtClean="0"/>
              <a:t>ong </a:t>
            </a:r>
            <a:r>
              <a:rPr lang="en-US" sz="1400" dirty="0"/>
              <a:t>T</a:t>
            </a:r>
            <a:r>
              <a:rPr lang="en-US" sz="1400" dirty="0" smtClean="0"/>
              <a:t>erm FOMC projections point to continued tepid economic growth  </a:t>
            </a:r>
            <a:endParaRPr lang="en-US" sz="1400" dirty="0"/>
          </a:p>
        </p:txBody>
      </p:sp>
      <p:graphicFrame>
        <p:nvGraphicFramePr>
          <p:cNvPr id="24" name="Chart 23"/>
          <p:cNvGraphicFramePr>
            <a:graphicFrameLocks/>
          </p:cNvGraphicFramePr>
          <p:nvPr>
            <p:extLst>
              <p:ext uri="{D42A27DB-BD31-4B8C-83A1-F6EECF244321}">
                <p14:modId xmlns:p14="http://schemas.microsoft.com/office/powerpoint/2010/main" val="594816396"/>
              </p:ext>
            </p:extLst>
          </p:nvPr>
        </p:nvGraphicFramePr>
        <p:xfrm>
          <a:off x="4975149" y="1018475"/>
          <a:ext cx="4058280" cy="5001325"/>
        </p:xfrm>
        <a:graphic>
          <a:graphicData uri="http://schemas.openxmlformats.org/drawingml/2006/chart">
            <c:chart xmlns:c="http://schemas.openxmlformats.org/drawingml/2006/chart" xmlns:r="http://schemas.openxmlformats.org/officeDocument/2006/relationships" r:id="rId3"/>
          </a:graphicData>
        </a:graphic>
      </p:graphicFrame>
      <p:sp>
        <p:nvSpPr>
          <p:cNvPr id="25" name="Rectangle 24"/>
          <p:cNvSpPr/>
          <p:nvPr/>
        </p:nvSpPr>
        <p:spPr>
          <a:xfrm>
            <a:off x="4890756" y="1018475"/>
            <a:ext cx="4142673" cy="493776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39389" y="1018475"/>
            <a:ext cx="4307729" cy="493776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820444" y="5966480"/>
            <a:ext cx="4212985" cy="461665"/>
          </a:xfrm>
          <a:prstGeom prst="rect">
            <a:avLst/>
          </a:prstGeom>
          <a:noFill/>
        </p:spPr>
        <p:txBody>
          <a:bodyPr wrap="square" rtlCol="0">
            <a:spAutoFit/>
          </a:bodyPr>
          <a:lstStyle/>
          <a:p>
            <a:r>
              <a:rPr lang="en-US" sz="800" dirty="0"/>
              <a:t>https://www.federalreserve.gov/monetarypolicy/fomcprojtabl20170315.htm</a:t>
            </a:r>
          </a:p>
          <a:p>
            <a:r>
              <a:rPr lang="en-US" sz="800" dirty="0" smtClean="0"/>
              <a:t>Real </a:t>
            </a:r>
            <a:r>
              <a:rPr lang="en-US" sz="800" dirty="0"/>
              <a:t>Gross Domestic Product, Percent Change from Preceding Period, Quarterly, Seasonally </a:t>
            </a:r>
            <a:r>
              <a:rPr lang="en-US" sz="800" dirty="0" smtClean="0"/>
              <a:t>      Adjusted </a:t>
            </a:r>
            <a:r>
              <a:rPr lang="en-US" sz="800" dirty="0"/>
              <a:t>Annual Rate</a:t>
            </a:r>
          </a:p>
        </p:txBody>
      </p:sp>
      <p:sp>
        <p:nvSpPr>
          <p:cNvPr id="15" name="Rounded Rectangle 14"/>
          <p:cNvSpPr/>
          <p:nvPr/>
        </p:nvSpPr>
        <p:spPr>
          <a:xfrm>
            <a:off x="6705600" y="2286000"/>
            <a:ext cx="2243454" cy="60873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Long run US GDP growth pegged at 1.8%...continuing trend of weak economic recovery beginning 2009</a:t>
            </a:r>
            <a:endParaRPr lang="en-US" sz="1100" dirty="0">
              <a:solidFill>
                <a:schemeClr val="tx1"/>
              </a:solidFill>
            </a:endParaRPr>
          </a:p>
        </p:txBody>
      </p:sp>
      <p:cxnSp>
        <p:nvCxnSpPr>
          <p:cNvPr id="11" name="Straight Connector 10"/>
          <p:cNvCxnSpPr>
            <a:stCxn id="15" idx="2"/>
          </p:cNvCxnSpPr>
          <p:nvPr/>
        </p:nvCxnSpPr>
        <p:spPr>
          <a:xfrm>
            <a:off x="7827327" y="2894734"/>
            <a:ext cx="630873" cy="624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685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48590">
              <a:lnSpc>
                <a:spcPct val="100000"/>
              </a:lnSpc>
            </a:pPr>
            <a:r>
              <a:rPr lang="en-US" dirty="0" smtClean="0"/>
              <a:t>US Economy - Consumers</a:t>
            </a:r>
            <a:endParaRPr dirty="0"/>
          </a:p>
        </p:txBody>
      </p:sp>
      <p:graphicFrame>
        <p:nvGraphicFramePr>
          <p:cNvPr id="6" name="Chart 5"/>
          <p:cNvGraphicFramePr>
            <a:graphicFrameLocks/>
          </p:cNvGraphicFramePr>
          <p:nvPr>
            <p:extLst>
              <p:ext uri="{D42A27DB-BD31-4B8C-83A1-F6EECF244321}">
                <p14:modId xmlns:p14="http://schemas.microsoft.com/office/powerpoint/2010/main" val="1961202133"/>
              </p:ext>
            </p:extLst>
          </p:nvPr>
        </p:nvGraphicFramePr>
        <p:xfrm>
          <a:off x="78739" y="1099140"/>
          <a:ext cx="4260307"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78739" y="543551"/>
            <a:ext cx="4480820" cy="523220"/>
          </a:xfrm>
          <a:prstGeom prst="rect">
            <a:avLst/>
          </a:prstGeom>
          <a:noFill/>
        </p:spPr>
        <p:txBody>
          <a:bodyPr wrap="square" rtlCol="0">
            <a:spAutoFit/>
          </a:bodyPr>
          <a:lstStyle/>
          <a:p>
            <a:r>
              <a:rPr lang="en-US" sz="1400" dirty="0" smtClean="0"/>
              <a:t>Although consumers have been spending more it has been done largely on credit</a:t>
            </a:r>
            <a:endParaRPr lang="en-US" sz="1400" dirty="0"/>
          </a:p>
        </p:txBody>
      </p:sp>
      <p:sp>
        <p:nvSpPr>
          <p:cNvPr id="8" name="Rectangle 7"/>
          <p:cNvSpPr/>
          <p:nvPr/>
        </p:nvSpPr>
        <p:spPr>
          <a:xfrm>
            <a:off x="137555" y="1034401"/>
            <a:ext cx="4142673" cy="493776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Brace 3"/>
          <p:cNvSpPr/>
          <p:nvPr/>
        </p:nvSpPr>
        <p:spPr>
          <a:xfrm rot="5400000">
            <a:off x="3695700" y="1790700"/>
            <a:ext cx="419100" cy="5715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ounded Rectangle 8"/>
          <p:cNvSpPr/>
          <p:nvPr/>
        </p:nvSpPr>
        <p:spPr>
          <a:xfrm>
            <a:off x="2743200" y="1295400"/>
            <a:ext cx="1502194" cy="539131"/>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Growth in consumer credit has outpaced spending since 2015</a:t>
            </a:r>
            <a:endParaRPr lang="en-US" sz="900" dirty="0">
              <a:solidFill>
                <a:schemeClr val="tx1"/>
              </a:solidFill>
            </a:endParaRPr>
          </a:p>
        </p:txBody>
      </p:sp>
      <p:sp>
        <p:nvSpPr>
          <p:cNvPr id="13" name="Rectangle 12"/>
          <p:cNvSpPr/>
          <p:nvPr/>
        </p:nvSpPr>
        <p:spPr>
          <a:xfrm>
            <a:off x="4548536" y="1034401"/>
            <a:ext cx="4403328" cy="493776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481891" y="527366"/>
            <a:ext cx="4480820" cy="523220"/>
          </a:xfrm>
          <a:prstGeom prst="rect">
            <a:avLst/>
          </a:prstGeom>
          <a:noFill/>
        </p:spPr>
        <p:txBody>
          <a:bodyPr wrap="square" rtlCol="0">
            <a:spAutoFit/>
          </a:bodyPr>
          <a:lstStyle/>
          <a:p>
            <a:r>
              <a:rPr lang="en-US" sz="1400" dirty="0" smtClean="0"/>
              <a:t>Consumer Confidence is at post-recession high despite tepid wage growth </a:t>
            </a:r>
            <a:endParaRPr lang="en-US" sz="1400" dirty="0"/>
          </a:p>
        </p:txBody>
      </p:sp>
      <p:sp>
        <p:nvSpPr>
          <p:cNvPr id="17" name="TextBox 16"/>
          <p:cNvSpPr txBox="1"/>
          <p:nvPr/>
        </p:nvSpPr>
        <p:spPr>
          <a:xfrm>
            <a:off x="160049" y="5966512"/>
            <a:ext cx="4212985" cy="461665"/>
          </a:xfrm>
          <a:prstGeom prst="rect">
            <a:avLst/>
          </a:prstGeom>
          <a:noFill/>
        </p:spPr>
        <p:txBody>
          <a:bodyPr wrap="square" rtlCol="0">
            <a:spAutoFit/>
          </a:bodyPr>
          <a:lstStyle/>
          <a:p>
            <a:r>
              <a:rPr lang="en-US" sz="600" dirty="0"/>
              <a:t>Federal Reserve Economic Database </a:t>
            </a:r>
          </a:p>
          <a:p>
            <a:r>
              <a:rPr lang="en-US" sz="600" dirty="0"/>
              <a:t>Real Personal Consumption Expenditures, Percent Change from Preceding Period, Quarterly, Seasonally Adjusted Annual </a:t>
            </a:r>
            <a:r>
              <a:rPr lang="en-US" sz="600" dirty="0" smtClean="0"/>
              <a:t>Rate</a:t>
            </a:r>
          </a:p>
          <a:p>
            <a:r>
              <a:rPr lang="en-US" sz="600" dirty="0"/>
              <a:t>Consumer Loans: Credit Cards and Other Revolving Plans, All Commercial Banks, Percent Change at Annual Rate, Quarterly, Seasonally Adjusted</a:t>
            </a:r>
          </a:p>
        </p:txBody>
      </p:sp>
      <p:sp>
        <p:nvSpPr>
          <p:cNvPr id="18" name="TextBox 17"/>
          <p:cNvSpPr txBox="1"/>
          <p:nvPr/>
        </p:nvSpPr>
        <p:spPr>
          <a:xfrm>
            <a:off x="4484824" y="5966511"/>
            <a:ext cx="4212985" cy="646331"/>
          </a:xfrm>
          <a:prstGeom prst="rect">
            <a:avLst/>
          </a:prstGeom>
          <a:noFill/>
        </p:spPr>
        <p:txBody>
          <a:bodyPr wrap="square" rtlCol="0">
            <a:spAutoFit/>
          </a:bodyPr>
          <a:lstStyle/>
          <a:p>
            <a:r>
              <a:rPr lang="en-US" sz="600" dirty="0"/>
              <a:t>Federal Reserve Economic Database </a:t>
            </a:r>
          </a:p>
          <a:p>
            <a:r>
              <a:rPr lang="en-US" sz="600" dirty="0"/>
              <a:t>Employed full time: Median usual weekly real earnings: Wage and salary workers: 16 years and over, 1982-84 CPI Adjusted Dollars, Quarterly, Seasonally </a:t>
            </a:r>
            <a:r>
              <a:rPr lang="en-US" sz="600" dirty="0" smtClean="0"/>
              <a:t>Adjusted</a:t>
            </a:r>
          </a:p>
          <a:p>
            <a:endParaRPr lang="en-US" sz="600" dirty="0" smtClean="0"/>
          </a:p>
          <a:p>
            <a:r>
              <a:rPr lang="en-US" sz="600" dirty="0" smtClean="0"/>
              <a:t>Conference Board Consumer Confidence</a:t>
            </a:r>
          </a:p>
          <a:p>
            <a:endParaRPr lang="en-US" sz="600" dirty="0"/>
          </a:p>
        </p:txBody>
      </p:sp>
      <p:graphicFrame>
        <p:nvGraphicFramePr>
          <p:cNvPr id="15" name="Chart 14"/>
          <p:cNvGraphicFramePr>
            <a:graphicFrameLocks/>
          </p:cNvGraphicFramePr>
          <p:nvPr>
            <p:extLst>
              <p:ext uri="{D42A27DB-BD31-4B8C-83A1-F6EECF244321}">
                <p14:modId xmlns:p14="http://schemas.microsoft.com/office/powerpoint/2010/main" val="1252459104"/>
              </p:ext>
            </p:extLst>
          </p:nvPr>
        </p:nvGraphicFramePr>
        <p:xfrm>
          <a:off x="4574835" y="1102175"/>
          <a:ext cx="4349181" cy="47573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88948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48590">
              <a:lnSpc>
                <a:spcPct val="100000"/>
              </a:lnSpc>
            </a:pPr>
            <a:r>
              <a:rPr lang="en-US" dirty="0" smtClean="0"/>
              <a:t>US Economy – Consumers…What are they Buying?</a:t>
            </a:r>
            <a:endParaRPr dirty="0"/>
          </a:p>
        </p:txBody>
      </p:sp>
      <p:pic>
        <p:nvPicPr>
          <p:cNvPr id="15" name="Picture 14"/>
          <p:cNvPicPr>
            <a:picLocks noChangeAspect="1"/>
          </p:cNvPicPr>
          <p:nvPr/>
        </p:nvPicPr>
        <p:blipFill>
          <a:blip r:embed="rId2"/>
          <a:stretch>
            <a:fillRect/>
          </a:stretch>
        </p:blipFill>
        <p:spPr>
          <a:xfrm>
            <a:off x="4649046" y="3124200"/>
            <a:ext cx="4416213" cy="3352800"/>
          </a:xfrm>
          <a:prstGeom prst="rect">
            <a:avLst/>
          </a:prstGeom>
        </p:spPr>
      </p:pic>
      <p:pic>
        <p:nvPicPr>
          <p:cNvPr id="16" name="Picture 15"/>
          <p:cNvPicPr>
            <a:picLocks noChangeAspect="1"/>
          </p:cNvPicPr>
          <p:nvPr/>
        </p:nvPicPr>
        <p:blipFill>
          <a:blip r:embed="rId3"/>
          <a:stretch>
            <a:fillRect/>
          </a:stretch>
        </p:blipFill>
        <p:spPr>
          <a:xfrm>
            <a:off x="140899" y="533400"/>
            <a:ext cx="4498407" cy="3429000"/>
          </a:xfrm>
          <a:prstGeom prst="rect">
            <a:avLst/>
          </a:prstGeom>
        </p:spPr>
      </p:pic>
    </p:spTree>
    <p:extLst>
      <p:ext uri="{BB962C8B-B14F-4D97-AF65-F5344CB8AC3E}">
        <p14:creationId xmlns:p14="http://schemas.microsoft.com/office/powerpoint/2010/main" val="928282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48590">
              <a:lnSpc>
                <a:spcPct val="100000"/>
              </a:lnSpc>
            </a:pPr>
            <a:r>
              <a:rPr lang="en-US" dirty="0" smtClean="0"/>
              <a:t>US Economy – Productivity &amp; Population </a:t>
            </a:r>
            <a:endParaRPr dirty="0"/>
          </a:p>
        </p:txBody>
      </p:sp>
      <p:graphicFrame>
        <p:nvGraphicFramePr>
          <p:cNvPr id="16" name="Chart 15"/>
          <p:cNvGraphicFramePr>
            <a:graphicFrameLocks/>
          </p:cNvGraphicFramePr>
          <p:nvPr>
            <p:extLst>
              <p:ext uri="{D42A27DB-BD31-4B8C-83A1-F6EECF244321}">
                <p14:modId xmlns:p14="http://schemas.microsoft.com/office/powerpoint/2010/main" val="239167015"/>
              </p:ext>
            </p:extLst>
          </p:nvPr>
        </p:nvGraphicFramePr>
        <p:xfrm>
          <a:off x="78739" y="1066771"/>
          <a:ext cx="4417061" cy="4924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rt 18"/>
          <p:cNvGraphicFramePr>
            <a:graphicFrameLocks/>
          </p:cNvGraphicFramePr>
          <p:nvPr>
            <p:extLst>
              <p:ext uri="{D42A27DB-BD31-4B8C-83A1-F6EECF244321}">
                <p14:modId xmlns:p14="http://schemas.microsoft.com/office/powerpoint/2010/main" val="3418067442"/>
              </p:ext>
            </p:extLst>
          </p:nvPr>
        </p:nvGraphicFramePr>
        <p:xfrm>
          <a:off x="4676502" y="1066771"/>
          <a:ext cx="4388757" cy="4924726"/>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Straight Arrow Connector 10"/>
          <p:cNvCxnSpPr/>
          <p:nvPr/>
        </p:nvCxnSpPr>
        <p:spPr>
          <a:xfrm>
            <a:off x="7318692" y="3581400"/>
            <a:ext cx="1630362" cy="1524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4834" y="605106"/>
            <a:ext cx="8986520" cy="430887"/>
          </a:xfrm>
          <a:prstGeom prst="rect">
            <a:avLst/>
          </a:prstGeom>
          <a:noFill/>
        </p:spPr>
        <p:txBody>
          <a:bodyPr wrap="square" rtlCol="0">
            <a:spAutoFit/>
          </a:bodyPr>
          <a:lstStyle/>
          <a:p>
            <a:r>
              <a:rPr lang="en-US" sz="1100" dirty="0" smtClean="0"/>
              <a:t>Two key drivers of economic expansion are productivity growth and population growth… We have seen consistently weak productivity growth in the US over the past 10 years and population growth is at a historic low… If these trends continue the US may face stagnation similar to that of Japan</a:t>
            </a:r>
            <a:endParaRPr lang="en-US" sz="1100" dirty="0"/>
          </a:p>
        </p:txBody>
      </p:sp>
      <p:sp>
        <p:nvSpPr>
          <p:cNvPr id="23" name="TextBox 22"/>
          <p:cNvSpPr txBox="1"/>
          <p:nvPr/>
        </p:nvSpPr>
        <p:spPr>
          <a:xfrm>
            <a:off x="4667793" y="5991497"/>
            <a:ext cx="4212985" cy="338554"/>
          </a:xfrm>
          <a:prstGeom prst="rect">
            <a:avLst/>
          </a:prstGeom>
          <a:noFill/>
        </p:spPr>
        <p:txBody>
          <a:bodyPr wrap="square" rtlCol="0">
            <a:spAutoFit/>
          </a:bodyPr>
          <a:lstStyle/>
          <a:p>
            <a:r>
              <a:rPr lang="en-US" sz="800" dirty="0"/>
              <a:t>Federal Reserve Economic Database </a:t>
            </a:r>
            <a:endParaRPr lang="en-US" sz="800" dirty="0" smtClean="0"/>
          </a:p>
          <a:p>
            <a:r>
              <a:rPr lang="en-US" sz="800" dirty="0"/>
              <a:t>Population: Mid-Month, </a:t>
            </a:r>
            <a:r>
              <a:rPr lang="en-US" sz="800" dirty="0" smtClean="0"/>
              <a:t>% Change from Prior Period, </a:t>
            </a:r>
            <a:r>
              <a:rPr lang="en-US" sz="800" dirty="0"/>
              <a:t>Monthly, Not Seasonally Adjusted</a:t>
            </a:r>
          </a:p>
        </p:txBody>
      </p:sp>
      <p:sp>
        <p:nvSpPr>
          <p:cNvPr id="24" name="TextBox 23"/>
          <p:cNvSpPr txBox="1"/>
          <p:nvPr/>
        </p:nvSpPr>
        <p:spPr>
          <a:xfrm>
            <a:off x="41365" y="5988614"/>
            <a:ext cx="4212985" cy="338554"/>
          </a:xfrm>
          <a:prstGeom prst="rect">
            <a:avLst/>
          </a:prstGeom>
          <a:noFill/>
        </p:spPr>
        <p:txBody>
          <a:bodyPr wrap="square" rtlCol="0">
            <a:spAutoFit/>
          </a:bodyPr>
          <a:lstStyle/>
          <a:p>
            <a:r>
              <a:rPr lang="en-US" sz="800" dirty="0" smtClean="0"/>
              <a:t>Bureau of Labor Statistics </a:t>
            </a:r>
          </a:p>
          <a:p>
            <a:r>
              <a:rPr lang="en-US" sz="800" dirty="0" smtClean="0"/>
              <a:t>Nonfarm Business Labor Productivity, Percent change from previous quarter at Annual Rate </a:t>
            </a:r>
          </a:p>
        </p:txBody>
      </p:sp>
    </p:spTree>
    <p:extLst>
      <p:ext uri="{BB962C8B-B14F-4D97-AF65-F5344CB8AC3E}">
        <p14:creationId xmlns:p14="http://schemas.microsoft.com/office/powerpoint/2010/main" val="2397327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48590">
              <a:lnSpc>
                <a:spcPct val="100000"/>
              </a:lnSpc>
            </a:pPr>
            <a:r>
              <a:rPr lang="en-US" dirty="0" smtClean="0"/>
              <a:t>US Economy – Inflation and Unemployment </a:t>
            </a:r>
            <a:endParaRPr dirty="0"/>
          </a:p>
        </p:txBody>
      </p:sp>
      <p:graphicFrame>
        <p:nvGraphicFramePr>
          <p:cNvPr id="13" name="Chart 12"/>
          <p:cNvGraphicFramePr>
            <a:graphicFrameLocks/>
          </p:cNvGraphicFramePr>
          <p:nvPr>
            <p:extLst>
              <p:ext uri="{D42A27DB-BD31-4B8C-83A1-F6EECF244321}">
                <p14:modId xmlns:p14="http://schemas.microsoft.com/office/powerpoint/2010/main" val="2153170503"/>
              </p:ext>
            </p:extLst>
          </p:nvPr>
        </p:nvGraphicFramePr>
        <p:xfrm>
          <a:off x="215749" y="1029816"/>
          <a:ext cx="4163893" cy="4839845"/>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Straight Arrow Connector 9"/>
          <p:cNvCxnSpPr/>
          <p:nvPr/>
        </p:nvCxnSpPr>
        <p:spPr>
          <a:xfrm>
            <a:off x="4191000" y="3429000"/>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7948" y="5869661"/>
            <a:ext cx="4212985" cy="584775"/>
          </a:xfrm>
          <a:prstGeom prst="rect">
            <a:avLst/>
          </a:prstGeom>
          <a:noFill/>
        </p:spPr>
        <p:txBody>
          <a:bodyPr wrap="square" rtlCol="0">
            <a:spAutoFit/>
          </a:bodyPr>
          <a:lstStyle/>
          <a:p>
            <a:r>
              <a:rPr lang="en-US" sz="800" dirty="0"/>
              <a:t>Federal Reserve Economic Database</a:t>
            </a:r>
          </a:p>
          <a:p>
            <a:r>
              <a:rPr lang="en-US" sz="800" dirty="0"/>
              <a:t>Personal Consumption Expenditures excluding Food and Energy (chain-type price index), Percent Change from Quarter One Year Ago, Quarterly, Seasonally Adjusted</a:t>
            </a:r>
            <a:br>
              <a:rPr lang="en-US" sz="800" dirty="0"/>
            </a:br>
            <a:r>
              <a:rPr lang="en-US" sz="800" dirty="0"/>
              <a:t>University of Michigan Inflation Expectation</a:t>
            </a:r>
          </a:p>
        </p:txBody>
      </p:sp>
      <p:sp>
        <p:nvSpPr>
          <p:cNvPr id="22" name="TextBox 21"/>
          <p:cNvSpPr txBox="1"/>
          <p:nvPr/>
        </p:nvSpPr>
        <p:spPr>
          <a:xfrm>
            <a:off x="124255" y="536716"/>
            <a:ext cx="4480820" cy="523220"/>
          </a:xfrm>
          <a:prstGeom prst="rect">
            <a:avLst/>
          </a:prstGeom>
          <a:noFill/>
        </p:spPr>
        <p:txBody>
          <a:bodyPr wrap="square" rtlCol="0">
            <a:spAutoFit/>
          </a:bodyPr>
          <a:lstStyle/>
          <a:p>
            <a:r>
              <a:rPr lang="en-US" sz="1400" dirty="0" smtClean="0"/>
              <a:t>Inflation continues to come in below expectations and the Fed’s target rate of 2%...</a:t>
            </a:r>
            <a:endParaRPr lang="en-US" sz="1400" dirty="0"/>
          </a:p>
        </p:txBody>
      </p:sp>
      <p:sp>
        <p:nvSpPr>
          <p:cNvPr id="25" name="Rounded Rectangle 24"/>
          <p:cNvSpPr/>
          <p:nvPr/>
        </p:nvSpPr>
        <p:spPr>
          <a:xfrm>
            <a:off x="2590800" y="4453099"/>
            <a:ext cx="1676400" cy="576101"/>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After increasing for 4 consecutive quarters and nearly reaching 2%, inflation has declined since end of 2016 </a:t>
            </a:r>
            <a:endParaRPr lang="en-US" sz="900" dirty="0">
              <a:solidFill>
                <a:schemeClr val="tx1"/>
              </a:solidFill>
            </a:endParaRPr>
          </a:p>
        </p:txBody>
      </p:sp>
      <p:sp>
        <p:nvSpPr>
          <p:cNvPr id="26" name="TextBox 25"/>
          <p:cNvSpPr txBox="1"/>
          <p:nvPr/>
        </p:nvSpPr>
        <p:spPr>
          <a:xfrm>
            <a:off x="4584439" y="525803"/>
            <a:ext cx="4480820" cy="523220"/>
          </a:xfrm>
          <a:prstGeom prst="rect">
            <a:avLst/>
          </a:prstGeom>
          <a:noFill/>
        </p:spPr>
        <p:txBody>
          <a:bodyPr wrap="square" rtlCol="0">
            <a:spAutoFit/>
          </a:bodyPr>
          <a:lstStyle/>
          <a:p>
            <a:r>
              <a:rPr lang="en-US" sz="1400" dirty="0" smtClean="0"/>
              <a:t>Despite unemployment levels remaining below the NAIRU since April of 2016… economy is structurally different </a:t>
            </a:r>
            <a:endParaRPr lang="en-US" sz="1400" dirty="0"/>
          </a:p>
        </p:txBody>
      </p:sp>
      <p:sp>
        <p:nvSpPr>
          <p:cNvPr id="28" name="TextBox 27"/>
          <p:cNvSpPr txBox="1"/>
          <p:nvPr/>
        </p:nvSpPr>
        <p:spPr>
          <a:xfrm>
            <a:off x="4609429" y="5869661"/>
            <a:ext cx="4212985" cy="338554"/>
          </a:xfrm>
          <a:prstGeom prst="rect">
            <a:avLst/>
          </a:prstGeom>
          <a:noFill/>
        </p:spPr>
        <p:txBody>
          <a:bodyPr wrap="square" rtlCol="0">
            <a:spAutoFit/>
          </a:bodyPr>
          <a:lstStyle/>
          <a:p>
            <a:r>
              <a:rPr lang="en-US" sz="800" dirty="0"/>
              <a:t>Federal Reserve Economic Database </a:t>
            </a:r>
          </a:p>
          <a:p>
            <a:r>
              <a:rPr lang="en-US" sz="800" dirty="0"/>
              <a:t>Civilian unemployment rate</a:t>
            </a:r>
          </a:p>
        </p:txBody>
      </p:sp>
      <p:graphicFrame>
        <p:nvGraphicFramePr>
          <p:cNvPr id="29" name="Chart 28"/>
          <p:cNvGraphicFramePr>
            <a:graphicFrameLocks/>
          </p:cNvGraphicFramePr>
          <p:nvPr>
            <p:extLst>
              <p:ext uri="{D42A27DB-BD31-4B8C-83A1-F6EECF244321}">
                <p14:modId xmlns:p14="http://schemas.microsoft.com/office/powerpoint/2010/main" val="1716918062"/>
              </p:ext>
            </p:extLst>
          </p:nvPr>
        </p:nvGraphicFramePr>
        <p:xfrm>
          <a:off x="4632236" y="1031883"/>
          <a:ext cx="4392493" cy="4837778"/>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953000" y="4007078"/>
            <a:ext cx="685800" cy="215444"/>
          </a:xfrm>
          <a:prstGeom prst="rect">
            <a:avLst/>
          </a:prstGeom>
          <a:noFill/>
          <a:ln w="0">
            <a:noFill/>
          </a:ln>
        </p:spPr>
        <p:txBody>
          <a:bodyPr wrap="square" rtlCol="0">
            <a:spAutoFit/>
          </a:bodyPr>
          <a:lstStyle/>
          <a:p>
            <a:r>
              <a:rPr lang="en-US" sz="800" i="1" dirty="0" smtClean="0"/>
              <a:t>NAIRU (5%)</a:t>
            </a:r>
            <a:endParaRPr lang="en-US" sz="800" i="1" dirty="0"/>
          </a:p>
        </p:txBody>
      </p:sp>
    </p:spTree>
    <p:extLst>
      <p:ext uri="{BB962C8B-B14F-4D97-AF65-F5344CB8AC3E}">
        <p14:creationId xmlns:p14="http://schemas.microsoft.com/office/powerpoint/2010/main" val="3783624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xfrm>
            <a:off x="78739" y="35052"/>
            <a:ext cx="8986520" cy="369332"/>
          </a:xfrm>
          <a:prstGeom prst="rect">
            <a:avLst/>
          </a:prstGeom>
        </p:spPr>
        <p:txBody>
          <a:bodyPr vert="horz" wrap="square" lIns="0" tIns="0" rIns="0" bIns="0" rtlCol="0">
            <a:spAutoFit/>
          </a:bodyPr>
          <a:lstStyle/>
          <a:p>
            <a:pPr marL="148590">
              <a:lnSpc>
                <a:spcPct val="100000"/>
              </a:lnSpc>
            </a:pPr>
            <a:r>
              <a:rPr lang="en-US" dirty="0" smtClean="0"/>
              <a:t>US Economy: Housing Market</a:t>
            </a:r>
            <a:endParaRPr dirty="0"/>
          </a:p>
        </p:txBody>
      </p:sp>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4026" y="572226"/>
            <a:ext cx="8828497" cy="276999"/>
          </a:xfrm>
          <a:prstGeom prst="rect">
            <a:avLst/>
          </a:prstGeom>
          <a:noFill/>
        </p:spPr>
        <p:txBody>
          <a:bodyPr wrap="square" rtlCol="0">
            <a:spAutoFit/>
          </a:bodyPr>
          <a:lstStyle/>
          <a:p>
            <a:r>
              <a:rPr lang="en-US" sz="1200" dirty="0" smtClean="0"/>
              <a:t>Housing and rent prices continue to rise sharply while at same time housing supply and rental vacancies tick up…indication of correction?</a:t>
            </a:r>
            <a:endParaRPr lang="en-US" sz="1200" dirty="0"/>
          </a:p>
        </p:txBody>
      </p:sp>
      <p:graphicFrame>
        <p:nvGraphicFramePr>
          <p:cNvPr id="12" name="Chart 11"/>
          <p:cNvGraphicFramePr>
            <a:graphicFrameLocks/>
          </p:cNvGraphicFramePr>
          <p:nvPr>
            <p:extLst>
              <p:ext uri="{D42A27DB-BD31-4B8C-83A1-F6EECF244321}">
                <p14:modId xmlns:p14="http://schemas.microsoft.com/office/powerpoint/2010/main" val="288306750"/>
              </p:ext>
            </p:extLst>
          </p:nvPr>
        </p:nvGraphicFramePr>
        <p:xfrm>
          <a:off x="4688204" y="892847"/>
          <a:ext cx="4377055" cy="51825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a:graphicFrameLocks/>
          </p:cNvGraphicFramePr>
          <p:nvPr>
            <p:extLst>
              <p:ext uri="{D42A27DB-BD31-4B8C-83A1-F6EECF244321}">
                <p14:modId xmlns:p14="http://schemas.microsoft.com/office/powerpoint/2010/main" val="2541931885"/>
              </p:ext>
            </p:extLst>
          </p:nvPr>
        </p:nvGraphicFramePr>
        <p:xfrm>
          <a:off x="218496" y="898625"/>
          <a:ext cx="4370384" cy="5182598"/>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p:cNvSpPr txBox="1"/>
          <p:nvPr/>
        </p:nvSpPr>
        <p:spPr>
          <a:xfrm>
            <a:off x="218496" y="6075443"/>
            <a:ext cx="4212985" cy="461665"/>
          </a:xfrm>
          <a:prstGeom prst="rect">
            <a:avLst/>
          </a:prstGeom>
          <a:noFill/>
        </p:spPr>
        <p:txBody>
          <a:bodyPr wrap="square" rtlCol="0">
            <a:spAutoFit/>
          </a:bodyPr>
          <a:lstStyle/>
          <a:p>
            <a:r>
              <a:rPr lang="en-US" sz="600" dirty="0"/>
              <a:t>Federal Reserve Economic </a:t>
            </a:r>
            <a:r>
              <a:rPr lang="en-US" sz="600" dirty="0" smtClean="0"/>
              <a:t>Database</a:t>
            </a:r>
          </a:p>
          <a:p>
            <a:r>
              <a:rPr lang="en-US" sz="600" dirty="0"/>
              <a:t>S&amp;P/Case-Shiller U.S. National Home Price Index©, Percent Change from Year Ago, Monthly, Seasonally </a:t>
            </a:r>
            <a:r>
              <a:rPr lang="en-US" sz="600" dirty="0" smtClean="0"/>
              <a:t>Adjusted</a:t>
            </a:r>
          </a:p>
          <a:p>
            <a:r>
              <a:rPr lang="en-US" sz="600" dirty="0"/>
              <a:t>Consumer Price Index for All Urban Consumers: Rent of primary residence, Percent Change from Year Ago, Monthly, Seasonally Adjusted</a:t>
            </a:r>
          </a:p>
        </p:txBody>
      </p:sp>
      <p:sp>
        <p:nvSpPr>
          <p:cNvPr id="17" name="TextBox 16"/>
          <p:cNvSpPr txBox="1"/>
          <p:nvPr/>
        </p:nvSpPr>
        <p:spPr>
          <a:xfrm>
            <a:off x="4688204" y="6102243"/>
            <a:ext cx="4212985" cy="461665"/>
          </a:xfrm>
          <a:prstGeom prst="rect">
            <a:avLst/>
          </a:prstGeom>
          <a:noFill/>
        </p:spPr>
        <p:txBody>
          <a:bodyPr wrap="square" rtlCol="0">
            <a:spAutoFit/>
          </a:bodyPr>
          <a:lstStyle/>
          <a:p>
            <a:r>
              <a:rPr lang="en-US" sz="600" dirty="0"/>
              <a:t>Federal Reserve Economic </a:t>
            </a:r>
            <a:r>
              <a:rPr lang="en-US" sz="600" dirty="0" smtClean="0"/>
              <a:t>Database</a:t>
            </a:r>
          </a:p>
          <a:p>
            <a:r>
              <a:rPr lang="en-US" sz="600" dirty="0" smtClean="0"/>
              <a:t>Monthly </a:t>
            </a:r>
            <a:r>
              <a:rPr lang="en-US" sz="600" dirty="0"/>
              <a:t>Supply of Houses in the United States, Months' Supply, Monthly, Seasonally </a:t>
            </a:r>
            <a:r>
              <a:rPr lang="en-US" sz="600" dirty="0" smtClean="0"/>
              <a:t>Adjusted</a:t>
            </a:r>
          </a:p>
          <a:p>
            <a:r>
              <a:rPr lang="en-US" sz="600" dirty="0"/>
              <a:t>Rental Vacancy Rate for the United States, Percent, Quarterly, Not Seasonally Adjusted</a:t>
            </a:r>
          </a:p>
          <a:p>
            <a:endParaRPr lang="en-US" sz="600" dirty="0" smtClean="0"/>
          </a:p>
        </p:txBody>
      </p:sp>
    </p:spTree>
    <p:extLst>
      <p:ext uri="{BB962C8B-B14F-4D97-AF65-F5344CB8AC3E}">
        <p14:creationId xmlns:p14="http://schemas.microsoft.com/office/powerpoint/2010/main" val="4256837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419" y="136397"/>
            <a:ext cx="1270635" cy="147955"/>
          </a:xfrm>
          <a:prstGeom prst="rect">
            <a:avLst/>
          </a:prstGeom>
        </p:spPr>
        <p:txBody>
          <a:bodyPr vert="horz" wrap="square" lIns="0" tIns="0" rIns="0" bIns="0" rtlCol="0">
            <a:spAutoFit/>
          </a:bodyPr>
          <a:lstStyle/>
          <a:p>
            <a:pPr marL="12700">
              <a:lnSpc>
                <a:spcPct val="100000"/>
              </a:lnSpc>
            </a:pPr>
            <a:r>
              <a:rPr sz="900" dirty="0">
                <a:latin typeface="Century Gothic"/>
                <a:cs typeface="Century Gothic"/>
              </a:rPr>
              <a:t>Macro </a:t>
            </a:r>
            <a:r>
              <a:rPr sz="900" spc="-5" dirty="0">
                <a:latin typeface="Century Gothic"/>
                <a:cs typeface="Century Gothic"/>
              </a:rPr>
              <a:t>Strategy</a:t>
            </a:r>
            <a:r>
              <a:rPr sz="900" spc="-85" dirty="0">
                <a:latin typeface="Century Gothic"/>
                <a:cs typeface="Century Gothic"/>
              </a:rPr>
              <a:t> </a:t>
            </a:r>
            <a:r>
              <a:rPr sz="900" dirty="0">
                <a:latin typeface="Century Gothic"/>
                <a:cs typeface="Century Gothic"/>
              </a:rPr>
              <a:t>Group</a:t>
            </a:r>
            <a:endParaRPr sz="900">
              <a:latin typeface="Century Gothic"/>
              <a:cs typeface="Century Gothic"/>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80"/>
              </a:lnSpc>
            </a:pPr>
            <a:r>
              <a:rPr sz="750" dirty="0"/>
              <a:t>S</a:t>
            </a:r>
            <a:r>
              <a:rPr dirty="0"/>
              <a:t>TEVENS </a:t>
            </a:r>
            <a:r>
              <a:rPr sz="750" dirty="0"/>
              <a:t>S</a:t>
            </a:r>
            <a:r>
              <a:rPr dirty="0"/>
              <a:t>TUDENT </a:t>
            </a:r>
            <a:r>
              <a:rPr sz="750" dirty="0"/>
              <a:t>M</a:t>
            </a:r>
            <a:r>
              <a:rPr dirty="0"/>
              <a:t>ANAGED </a:t>
            </a:r>
            <a:r>
              <a:rPr sz="750" dirty="0"/>
              <a:t>I</a:t>
            </a:r>
            <a:r>
              <a:rPr dirty="0"/>
              <a:t>NVESTMENT</a:t>
            </a:r>
            <a:r>
              <a:rPr spc="85" dirty="0"/>
              <a:t> </a:t>
            </a:r>
            <a:r>
              <a:rPr sz="750" spc="5" dirty="0"/>
              <a:t>F</a:t>
            </a:r>
            <a:r>
              <a:rPr spc="5" dirty="0"/>
              <a:t>UND</a:t>
            </a:r>
            <a:endParaRPr sz="75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48590">
              <a:lnSpc>
                <a:spcPct val="100000"/>
              </a:lnSpc>
            </a:pPr>
            <a:r>
              <a:rPr lang="en-US" dirty="0" smtClean="0"/>
              <a:t>Trump – Healthcare Reform? Biotech Deregulation? </a:t>
            </a:r>
            <a:endParaRPr dirty="0"/>
          </a:p>
        </p:txBody>
      </p:sp>
      <p:sp>
        <p:nvSpPr>
          <p:cNvPr id="18" name="Rectangle 17"/>
          <p:cNvSpPr/>
          <p:nvPr/>
        </p:nvSpPr>
        <p:spPr>
          <a:xfrm>
            <a:off x="7391400" y="5638800"/>
            <a:ext cx="28701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Diagram 36"/>
          <p:cNvGraphicFramePr/>
          <p:nvPr>
            <p:custDataLst>
              <p:custData r:id="rId1"/>
            </p:custDataLst>
            <p:extLst>
              <p:ext uri="{D42A27DB-BD31-4B8C-83A1-F6EECF244321}">
                <p14:modId xmlns:p14="http://schemas.microsoft.com/office/powerpoint/2010/main" val="397610001"/>
              </p:ext>
            </p:extLst>
          </p:nvPr>
        </p:nvGraphicFramePr>
        <p:xfrm>
          <a:off x="93979" y="1156736"/>
          <a:ext cx="4325621" cy="10298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8" name="Diagram 37"/>
          <p:cNvGraphicFramePr/>
          <p:nvPr>
            <p:custDataLst>
              <p:custData r:id="rId2"/>
            </p:custDataLst>
            <p:extLst>
              <p:ext uri="{D42A27DB-BD31-4B8C-83A1-F6EECF244321}">
                <p14:modId xmlns:p14="http://schemas.microsoft.com/office/powerpoint/2010/main" val="2808884149"/>
              </p:ext>
            </p:extLst>
          </p:nvPr>
        </p:nvGraphicFramePr>
        <p:xfrm>
          <a:off x="-567419" y="2158039"/>
          <a:ext cx="4307931" cy="102985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40" name="TextBox 39"/>
          <p:cNvSpPr txBox="1"/>
          <p:nvPr/>
        </p:nvSpPr>
        <p:spPr>
          <a:xfrm>
            <a:off x="35558" y="526858"/>
            <a:ext cx="4302034" cy="738664"/>
          </a:xfrm>
          <a:prstGeom prst="rect">
            <a:avLst/>
          </a:prstGeom>
          <a:noFill/>
        </p:spPr>
        <p:txBody>
          <a:bodyPr wrap="square" rtlCol="0">
            <a:spAutoFit/>
          </a:bodyPr>
          <a:lstStyle/>
          <a:p>
            <a:r>
              <a:rPr lang="en-US" sz="1400" dirty="0" smtClean="0"/>
              <a:t>After 6 months of Healthcare debate in Congress, no reform passed…Trump administration has moved on to Tax Reform… </a:t>
            </a:r>
            <a:endParaRPr lang="en-US" sz="1400" dirty="0"/>
          </a:p>
        </p:txBody>
      </p:sp>
      <p:graphicFrame>
        <p:nvGraphicFramePr>
          <p:cNvPr id="41" name="Chart 40"/>
          <p:cNvGraphicFramePr>
            <a:graphicFrameLocks/>
          </p:cNvGraphicFramePr>
          <p:nvPr>
            <p:extLst>
              <p:ext uri="{D42A27DB-BD31-4B8C-83A1-F6EECF244321}">
                <p14:modId xmlns:p14="http://schemas.microsoft.com/office/powerpoint/2010/main" val="119253920"/>
              </p:ext>
            </p:extLst>
          </p:nvPr>
        </p:nvGraphicFramePr>
        <p:xfrm>
          <a:off x="93979" y="3352800"/>
          <a:ext cx="4267200" cy="2843284"/>
        </p:xfrm>
        <a:graphic>
          <a:graphicData uri="http://schemas.openxmlformats.org/drawingml/2006/chart">
            <c:chart xmlns:c="http://schemas.openxmlformats.org/drawingml/2006/chart" xmlns:r="http://schemas.openxmlformats.org/officeDocument/2006/relationships" r:id="rId14"/>
          </a:graphicData>
        </a:graphic>
      </p:graphicFrame>
      <p:sp>
        <p:nvSpPr>
          <p:cNvPr id="42" name="TextBox 41"/>
          <p:cNvSpPr txBox="1"/>
          <p:nvPr/>
        </p:nvSpPr>
        <p:spPr>
          <a:xfrm>
            <a:off x="457200" y="5346561"/>
            <a:ext cx="304800" cy="276999"/>
          </a:xfrm>
          <a:prstGeom prst="rect">
            <a:avLst/>
          </a:prstGeom>
          <a:noFill/>
        </p:spPr>
        <p:txBody>
          <a:bodyPr wrap="square" rtlCol="0">
            <a:spAutoFit/>
          </a:bodyPr>
          <a:lstStyle/>
          <a:p>
            <a:r>
              <a:rPr lang="en-US" sz="1200" b="1" dirty="0" smtClean="0"/>
              <a:t>I.</a:t>
            </a:r>
            <a:endParaRPr lang="en-US" sz="1200" b="1" dirty="0"/>
          </a:p>
        </p:txBody>
      </p:sp>
      <p:sp>
        <p:nvSpPr>
          <p:cNvPr id="43" name="TextBox 42"/>
          <p:cNvSpPr txBox="1"/>
          <p:nvPr/>
        </p:nvSpPr>
        <p:spPr>
          <a:xfrm>
            <a:off x="1829162" y="4295002"/>
            <a:ext cx="381000" cy="276999"/>
          </a:xfrm>
          <a:prstGeom prst="rect">
            <a:avLst/>
          </a:prstGeom>
          <a:noFill/>
        </p:spPr>
        <p:txBody>
          <a:bodyPr wrap="square" rtlCol="0">
            <a:spAutoFit/>
          </a:bodyPr>
          <a:lstStyle/>
          <a:p>
            <a:r>
              <a:rPr lang="en-US" sz="1200" b="1" dirty="0" smtClean="0"/>
              <a:t>II.</a:t>
            </a:r>
            <a:endParaRPr lang="en-US" sz="1200" b="1" dirty="0"/>
          </a:p>
        </p:txBody>
      </p:sp>
      <p:sp>
        <p:nvSpPr>
          <p:cNvPr id="44" name="TextBox 43"/>
          <p:cNvSpPr txBox="1"/>
          <p:nvPr/>
        </p:nvSpPr>
        <p:spPr>
          <a:xfrm>
            <a:off x="2019662" y="4635942"/>
            <a:ext cx="381000" cy="276999"/>
          </a:xfrm>
          <a:prstGeom prst="rect">
            <a:avLst/>
          </a:prstGeom>
          <a:noFill/>
        </p:spPr>
        <p:txBody>
          <a:bodyPr wrap="square" rtlCol="0">
            <a:spAutoFit/>
          </a:bodyPr>
          <a:lstStyle/>
          <a:p>
            <a:r>
              <a:rPr lang="en-US" sz="1200" b="1" dirty="0" smtClean="0"/>
              <a:t>III.</a:t>
            </a:r>
            <a:endParaRPr lang="en-US" sz="1200" b="1" dirty="0"/>
          </a:p>
        </p:txBody>
      </p:sp>
      <p:sp>
        <p:nvSpPr>
          <p:cNvPr id="45" name="TextBox 44"/>
          <p:cNvSpPr txBox="1"/>
          <p:nvPr/>
        </p:nvSpPr>
        <p:spPr>
          <a:xfrm>
            <a:off x="2524124" y="4635941"/>
            <a:ext cx="381000" cy="276999"/>
          </a:xfrm>
          <a:prstGeom prst="rect">
            <a:avLst/>
          </a:prstGeom>
          <a:noFill/>
        </p:spPr>
        <p:txBody>
          <a:bodyPr wrap="square" rtlCol="0">
            <a:spAutoFit/>
          </a:bodyPr>
          <a:lstStyle/>
          <a:p>
            <a:r>
              <a:rPr lang="en-US" sz="1200" b="1" dirty="0" smtClean="0"/>
              <a:t>IV.</a:t>
            </a:r>
            <a:endParaRPr lang="en-US" sz="1200" b="1" dirty="0"/>
          </a:p>
        </p:txBody>
      </p:sp>
      <p:sp>
        <p:nvSpPr>
          <p:cNvPr id="46" name="TextBox 45"/>
          <p:cNvSpPr txBox="1"/>
          <p:nvPr/>
        </p:nvSpPr>
        <p:spPr>
          <a:xfrm>
            <a:off x="3572872" y="4052837"/>
            <a:ext cx="304800" cy="276999"/>
          </a:xfrm>
          <a:prstGeom prst="rect">
            <a:avLst/>
          </a:prstGeom>
          <a:noFill/>
        </p:spPr>
        <p:txBody>
          <a:bodyPr wrap="square" rtlCol="0">
            <a:spAutoFit/>
          </a:bodyPr>
          <a:lstStyle/>
          <a:p>
            <a:r>
              <a:rPr lang="en-US" sz="1200" b="1" dirty="0" smtClean="0"/>
              <a:t>V.</a:t>
            </a:r>
            <a:endParaRPr lang="en-US" sz="1200" b="1" dirty="0"/>
          </a:p>
        </p:txBody>
      </p:sp>
      <p:graphicFrame>
        <p:nvGraphicFramePr>
          <p:cNvPr id="48" name="Chart 47"/>
          <p:cNvGraphicFramePr>
            <a:graphicFrameLocks/>
          </p:cNvGraphicFramePr>
          <p:nvPr>
            <p:extLst>
              <p:ext uri="{D42A27DB-BD31-4B8C-83A1-F6EECF244321}">
                <p14:modId xmlns:p14="http://schemas.microsoft.com/office/powerpoint/2010/main" val="3690099508"/>
              </p:ext>
            </p:extLst>
          </p:nvPr>
        </p:nvGraphicFramePr>
        <p:xfrm>
          <a:off x="4680039" y="3348167"/>
          <a:ext cx="4267200" cy="2843563"/>
        </p:xfrm>
        <a:graphic>
          <a:graphicData uri="http://schemas.openxmlformats.org/drawingml/2006/chart">
            <c:chart xmlns:c="http://schemas.openxmlformats.org/drawingml/2006/chart" xmlns:r="http://schemas.openxmlformats.org/officeDocument/2006/relationships" r:id="rId15"/>
          </a:graphicData>
        </a:graphic>
      </p:graphicFrame>
      <p:sp>
        <p:nvSpPr>
          <p:cNvPr id="53" name="TextBox 52"/>
          <p:cNvSpPr txBox="1"/>
          <p:nvPr/>
        </p:nvSpPr>
        <p:spPr>
          <a:xfrm>
            <a:off x="4763225" y="527357"/>
            <a:ext cx="4302034" cy="738664"/>
          </a:xfrm>
          <a:prstGeom prst="rect">
            <a:avLst/>
          </a:prstGeom>
          <a:noFill/>
        </p:spPr>
        <p:txBody>
          <a:bodyPr wrap="square" rtlCol="0">
            <a:spAutoFit/>
          </a:bodyPr>
          <a:lstStyle/>
          <a:p>
            <a:r>
              <a:rPr lang="en-US" sz="1400" dirty="0" smtClean="0"/>
              <a:t>After healthcare bill failed to pass, President Trump threatened to end subsidies... If he does it will have serious ramifications regarding insurance premiums</a:t>
            </a:r>
            <a:endParaRPr lang="en-US" sz="1400" dirty="0"/>
          </a:p>
        </p:txBody>
      </p:sp>
      <p:pic>
        <p:nvPicPr>
          <p:cNvPr id="54"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83759" y="1215589"/>
            <a:ext cx="4381500" cy="1884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2" name="Straight Arrow Connector 61"/>
          <p:cNvCxnSpPr/>
          <p:nvPr/>
        </p:nvCxnSpPr>
        <p:spPr>
          <a:xfrm flipH="1" flipV="1">
            <a:off x="7848600" y="4635942"/>
            <a:ext cx="228600" cy="317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233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290058e2-d38a-4541-bf0e-333ec48ddec3" Revision="1" Stencil="System.MyShapes" StencilVersion="1.0"/>
</Control>
</file>

<file path=customXml/item2.xml><?xml version="1.0" encoding="utf-8"?>
<Control xmlns="http://schemas.microsoft.com/VisualStudio/2011/storyboarding/control">
  <Id Name="290058e2-d38a-4541-bf0e-333ec48ddec3" Revision="1" Stencil="System.MyShapes" StencilVersion="1.0"/>
</Control>
</file>

<file path=customXml/itemProps1.xml><?xml version="1.0" encoding="utf-8"?>
<ds:datastoreItem xmlns:ds="http://schemas.openxmlformats.org/officeDocument/2006/customXml" ds:itemID="{95626331-C23F-416C-950D-AE30439E2DEF}">
  <ds:schemaRefs>
    <ds:schemaRef ds:uri="http://schemas.microsoft.com/VisualStudio/2011/storyboarding/control"/>
  </ds:schemaRefs>
</ds:datastoreItem>
</file>

<file path=customXml/itemProps2.xml><?xml version="1.0" encoding="utf-8"?>
<ds:datastoreItem xmlns:ds="http://schemas.openxmlformats.org/officeDocument/2006/customXml" ds:itemID="{B1D00E7B-B51D-4849-83F3-522442D6D69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2965</TotalTime>
  <Words>2621</Words>
  <Application>Microsoft Office PowerPoint</Application>
  <PresentationFormat>On-screen Show (4:3)</PresentationFormat>
  <Paragraphs>359</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Bookman Old Style</vt:lpstr>
      <vt:lpstr>Calibri</vt:lpstr>
      <vt:lpstr>Century Gothic</vt:lpstr>
      <vt:lpstr>Times New Roman</vt:lpstr>
      <vt:lpstr>Office Theme</vt:lpstr>
      <vt:lpstr>SSMIF Macro Outlook Fall 2017</vt:lpstr>
      <vt:lpstr>Agenda</vt:lpstr>
      <vt:lpstr>US Economy - GDP</vt:lpstr>
      <vt:lpstr>US Economy - Consumers</vt:lpstr>
      <vt:lpstr>US Economy – Consumers…What are they Buying?</vt:lpstr>
      <vt:lpstr>US Economy – Productivity &amp; Population </vt:lpstr>
      <vt:lpstr>US Economy – Inflation and Unemployment </vt:lpstr>
      <vt:lpstr>US Economy: Housing Market</vt:lpstr>
      <vt:lpstr>Trump – Healthcare Reform? Biotech Deregulation? </vt:lpstr>
      <vt:lpstr>Trump – Tax Cuts?</vt:lpstr>
      <vt:lpstr>Trump – NAFTA</vt:lpstr>
      <vt:lpstr>Monetary Policy: Stalled Hikes &amp; Unwinding of BS</vt:lpstr>
      <vt:lpstr>Market Trends: Yield Curve</vt:lpstr>
      <vt:lpstr>Market Trends: Weak Dollar </vt:lpstr>
      <vt:lpstr>Market Trends: US Multinationals Win</vt:lpstr>
      <vt:lpstr>Market Trends: US Debt Market</vt:lpstr>
      <vt:lpstr>Market Trends: Commodities - Metals</vt:lpstr>
      <vt:lpstr>Market Trends: Commodities - Oil</vt:lpstr>
      <vt:lpstr>Market Trends: YTD/Post-Election Returns</vt:lpstr>
      <vt:lpstr>Market Trends: What’s going on with Tech?</vt:lpstr>
      <vt:lpstr>Market Trends: Banking Rally Stalls</vt:lpstr>
      <vt:lpstr>Market Trends: Rocky August…North Korean Threats</vt:lpstr>
      <vt:lpstr>Market Trends: Value Undervalued</vt:lpstr>
      <vt:lpstr>Market Trends: US Equities Overvalued?…How long can Bull Market Last</vt:lpstr>
      <vt:lpstr>Guidance: Bullish</vt:lpstr>
      <vt:lpstr>Guidance: Neutral</vt:lpstr>
      <vt:lpstr>Guidance: Bearish</vt:lpstr>
      <vt:lpstr>Asset Allocation</vt:lpstr>
      <vt:lpstr>SSMIF Macro Strategy Group: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SSMIF Macro Outlook Spring 2017</dc:title>
  <dc:creator>Charles</dc:creator>
  <cp:lastModifiedBy>Test</cp:lastModifiedBy>
  <cp:revision>216</cp:revision>
  <dcterms:created xsi:type="dcterms:W3CDTF">2017-09-02T14:44:42Z</dcterms:created>
  <dcterms:modified xsi:type="dcterms:W3CDTF">2017-09-08T00:58:36Z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2017-08-28T00:00:00Z</vt:filetime>
  </property>
  <property fmtid="{D5CDD505-2E9C-101B-9397-08002B2CF9AE}" pid="3" name="Creator">
    <vt:lpwstr>PDFium</vt:lpwstr>
  </property>
  <property fmtid="{D5CDD505-2E9C-101B-9397-08002B2CF9AE}" pid="4" name="LastSaved">
    <vt:filetime>2017-09-02T00:00:00Z</vt:filetime>
  </property>
  <property fmtid="{D5CDD505-2E9C-101B-9397-08002B2CF9AE}" pid="5" name="Tfs.IsStoryboard">
    <vt:bool>true</vt:bool>
  </property>
  <property fmtid="{D5CDD505-2E9C-101B-9397-08002B2CF9AE}" pid="6" name="Tfs.LastKnownPath">
    <vt:lpwstr>\\campus\home\u15\cmanzari\SMIF Senior Management\Macro\Fall_2017_Macro_Pres v2.pptx</vt:lpwstr>
  </property>
</Properties>
</file>