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DAEB4-118A-4E95-925F-4FDB46B33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55D3A-D17C-4295-B66E-9AEE443DC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4CE84-6344-442B-BB80-CA6A3758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14F5C-E6B3-4B7C-9BAC-B41A0F60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BAF3B-0BC2-4BC9-B30C-2AF0FD66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7310-7125-499F-9118-063BB169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ECF5D7-1C67-4C04-9155-6FFBF42F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8D881-58BD-4A99-BF6E-E239962A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F3803-F753-4E75-A1AA-2BFF5397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345B6-A415-42DA-A5A3-8510973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6492CA-818C-4EEB-BEB5-6B916A133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2709A-4FB6-4C05-9FC7-10CF35085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59FF0-123E-4FBF-B753-0606D4A2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0B5E-52E3-416D-9B2F-C2DCA7BF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4747B-04AC-4394-9A9D-752E9ED1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B21B6-E2B2-4BEB-8F10-A0E013B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B753C-8D5B-4CFB-AC7A-90FDC920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D43E4-5DFB-4381-898F-37A67C9E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10842-F916-4B25-A527-6AAA344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D09A-8CA3-4BDE-BF9D-1B4D9D3C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1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51ED1-5891-49A2-AE33-224C022C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0BDE8-35F5-4D0F-A6D8-FA3BA67C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5FF8D-7B78-4E9D-8E8F-D1D7944E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9DC43-4023-43DC-9888-1F57B0E8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1FFE1-AC77-436C-981F-D6A9DEC9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B436-E346-4FF2-A602-A50B034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B1237-C28B-4ECF-80D9-873BE2EF4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F56DE-0FDB-4993-B902-2A4BFCCC6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CBA1C-B4E9-479C-A428-F14CA768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90E18-8270-4049-A836-723C4255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20EB9-687A-479C-B969-94CDDD2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9D1BA-D23C-4D54-8DBB-45F9F7B6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D3B8E-D2D7-41D7-BD88-2B9F16BB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03E62-79EF-4360-9793-06D3C454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753651-3DF4-49A4-A874-3EC3E3A51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FA3EF0-257A-4A17-B56D-AF51E0B0B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A6D61B-D4D0-4CEB-B273-73B1F3B0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2952E-88E8-4EE2-A9B2-FF0D65EA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6D155B-33B6-4194-9B59-2EAC1FA8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7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71FD4-3856-4A59-9CA5-1E32E4FA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1E5C79-3EC2-404E-92DA-BBF3C75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704F8C-4D85-4366-8873-A8BDC62C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FFF7D6-8FAE-423E-B3B3-49597C56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5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616235-5667-46C9-8CE0-B92CBAE5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F5C0D1-834C-4720-8AC7-A31CE778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94DF7-261A-4D1B-89C2-9A322F22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2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842F9-83BF-4B42-B102-8880BBC5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896F7-6042-4C9E-81C1-AFC8D834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8A1F8B-90A1-4DCB-AAEC-9530D11EE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D038B-B446-43A0-81A2-9764AFD1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0669F-8730-4CE8-AEBD-7501E777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7C509-B91A-474D-84CC-029FD3D1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0B2B2-C8CE-41D9-B70A-47B00978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032349-FDE7-4ED6-A0F1-8D21BC324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5D253B-9114-4DE3-BCE9-E14144FA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A96F0-F476-4375-8FCA-2EAAF4BB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3B631-7DC5-49E7-882F-E5AA1B80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13DF3-8E45-4681-BC43-C17C50BA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9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A7E729-DEFC-4D76-817E-B56F1E0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58D3B-AF04-4560-AC05-077A4306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A58CD-17AB-420B-A80C-800EAC212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A8FC-E205-4C7F-AAE8-ED181D7862FB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52BF0-4E2B-4B30-AAFC-9489D1B34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D8364-E56E-46D5-874F-F9A4D748B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258A0-83E3-44AF-BB38-F3EA8ABF3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9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B3B38E-6598-4C82-8A01-01F1B822C096}"/>
              </a:ext>
            </a:extLst>
          </p:cNvPr>
          <p:cNvSpPr txBox="1"/>
          <p:nvPr/>
        </p:nvSpPr>
        <p:spPr>
          <a:xfrm>
            <a:off x="4092595" y="4676521"/>
            <a:ext cx="21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部门：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306C4F-27DB-4028-BC9A-0CC0E3805414}"/>
              </a:ext>
            </a:extLst>
          </p:cNvPr>
          <p:cNvSpPr txBox="1"/>
          <p:nvPr/>
        </p:nvSpPr>
        <p:spPr>
          <a:xfrm>
            <a:off x="4196551" y="805399"/>
            <a:ext cx="189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试用期转正 述职报告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95448-DB67-42B4-BDDA-08C5CE2764EA}"/>
              </a:ext>
            </a:extLst>
          </p:cNvPr>
          <p:cNvSpPr txBox="1"/>
          <p:nvPr/>
        </p:nvSpPr>
        <p:spPr>
          <a:xfrm>
            <a:off x="4196551" y="4202607"/>
            <a:ext cx="189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汇报人：李陵晨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05CED-358C-456A-9E8A-B49702FF2D2F}"/>
              </a:ext>
            </a:extLst>
          </p:cNvPr>
          <p:cNvSpPr txBox="1"/>
          <p:nvPr/>
        </p:nvSpPr>
        <p:spPr>
          <a:xfrm>
            <a:off x="4092595" y="5548532"/>
            <a:ext cx="21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4827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34D5AD-B712-4750-9EC8-BF4D8CBEBFA1}"/>
              </a:ext>
            </a:extLst>
          </p:cNvPr>
          <p:cNvSpPr txBox="1"/>
          <p:nvPr/>
        </p:nvSpPr>
        <p:spPr>
          <a:xfrm>
            <a:off x="2743200" y="678230"/>
            <a:ext cx="109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B9C5E9-8B2A-406D-8916-1055F0A79169}"/>
              </a:ext>
            </a:extLst>
          </p:cNvPr>
          <p:cNvSpPr txBox="1"/>
          <p:nvPr/>
        </p:nvSpPr>
        <p:spPr>
          <a:xfrm>
            <a:off x="2743200" y="1717964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工作回顾及总结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8C88E1-7796-494A-9027-0D896F7C88E9}"/>
              </a:ext>
            </a:extLst>
          </p:cNvPr>
          <p:cNvSpPr txBox="1"/>
          <p:nvPr/>
        </p:nvSpPr>
        <p:spPr>
          <a:xfrm>
            <a:off x="2743200" y="2826328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问题发现及不足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45BE84-C315-40DD-A1CF-092BA82930BF}"/>
              </a:ext>
            </a:extLst>
          </p:cNvPr>
          <p:cNvSpPr txBox="1"/>
          <p:nvPr/>
        </p:nvSpPr>
        <p:spPr>
          <a:xfrm>
            <a:off x="2743200" y="2281260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岗位理解及收获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5B476A-CDED-4D23-9A48-37AF02F6F24C}"/>
              </a:ext>
            </a:extLst>
          </p:cNvPr>
          <p:cNvSpPr txBox="1"/>
          <p:nvPr/>
        </p:nvSpPr>
        <p:spPr>
          <a:xfrm>
            <a:off x="2743200" y="3293009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工作规划及发展</a:t>
            </a:r>
          </a:p>
        </p:txBody>
      </p:sp>
    </p:spTree>
    <p:extLst>
      <p:ext uri="{BB962C8B-B14F-4D97-AF65-F5344CB8AC3E}">
        <p14:creationId xmlns:p14="http://schemas.microsoft.com/office/powerpoint/2010/main" val="191814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39BE4D-7BD6-493E-91BE-C3DDA871AD1B}"/>
              </a:ext>
            </a:extLst>
          </p:cNvPr>
          <p:cNvSpPr txBox="1"/>
          <p:nvPr/>
        </p:nvSpPr>
        <p:spPr>
          <a:xfrm>
            <a:off x="3663656" y="1041568"/>
            <a:ext cx="161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工作回顾及总结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C4041E-9D28-475C-88E0-B20BC7E1FFEB}"/>
              </a:ext>
            </a:extLst>
          </p:cNvPr>
          <p:cNvSpPr txBox="1"/>
          <p:nvPr/>
        </p:nvSpPr>
        <p:spPr>
          <a:xfrm>
            <a:off x="3334327" y="2059709"/>
            <a:ext cx="39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学习成绩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41583E-FE50-40F8-A9A1-2D4F128920C6}"/>
              </a:ext>
            </a:extLst>
          </p:cNvPr>
          <p:cNvSpPr txBox="1"/>
          <p:nvPr/>
        </p:nvSpPr>
        <p:spPr>
          <a:xfrm>
            <a:off x="3334327" y="2763783"/>
            <a:ext cx="39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规章制度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D1E17E-4263-457F-8D78-8B2B848CA5C8}"/>
              </a:ext>
            </a:extLst>
          </p:cNvPr>
          <p:cNvSpPr txBox="1"/>
          <p:nvPr/>
        </p:nvSpPr>
        <p:spPr>
          <a:xfrm>
            <a:off x="3334327" y="3540220"/>
            <a:ext cx="39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19861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BF199D-B2DF-4D40-8F31-5587EB95275A}"/>
              </a:ext>
            </a:extLst>
          </p:cNvPr>
          <p:cNvSpPr txBox="1"/>
          <p:nvPr/>
        </p:nvSpPr>
        <p:spPr>
          <a:xfrm>
            <a:off x="2743200" y="2281260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岗位理解及收获</a:t>
            </a:r>
          </a:p>
        </p:txBody>
      </p:sp>
    </p:spTree>
    <p:extLst>
      <p:ext uri="{BB962C8B-B14F-4D97-AF65-F5344CB8AC3E}">
        <p14:creationId xmlns:p14="http://schemas.microsoft.com/office/powerpoint/2010/main" val="268915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B266F7-DCD6-4AFD-8EBD-6058E8D4E7CB}"/>
              </a:ext>
            </a:extLst>
          </p:cNvPr>
          <p:cNvSpPr txBox="1"/>
          <p:nvPr/>
        </p:nvSpPr>
        <p:spPr>
          <a:xfrm>
            <a:off x="3657600" y="890177"/>
            <a:ext cx="214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问题发现及不足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B240B2-1529-4639-9E6F-C29A4115F735}"/>
              </a:ext>
            </a:extLst>
          </p:cNvPr>
          <p:cNvSpPr txBox="1"/>
          <p:nvPr/>
        </p:nvSpPr>
        <p:spPr>
          <a:xfrm>
            <a:off x="2761367" y="3300318"/>
            <a:ext cx="188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只注重数据开发，对业务理解不够</a:t>
            </a:r>
          </a:p>
        </p:txBody>
      </p:sp>
    </p:spTree>
    <p:extLst>
      <p:ext uri="{BB962C8B-B14F-4D97-AF65-F5344CB8AC3E}">
        <p14:creationId xmlns:p14="http://schemas.microsoft.com/office/powerpoint/2010/main" val="181055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249C68-1FBC-40D2-A10B-A689E9F95BC5}"/>
              </a:ext>
            </a:extLst>
          </p:cNvPr>
          <p:cNvSpPr txBox="1"/>
          <p:nvPr/>
        </p:nvSpPr>
        <p:spPr>
          <a:xfrm>
            <a:off x="3094426" y="908344"/>
            <a:ext cx="190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问题发现及不足</a:t>
            </a:r>
          </a:p>
        </p:txBody>
      </p:sp>
    </p:spTree>
    <p:extLst>
      <p:ext uri="{BB962C8B-B14F-4D97-AF65-F5344CB8AC3E}">
        <p14:creationId xmlns:p14="http://schemas.microsoft.com/office/powerpoint/2010/main" val="268442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500FCF-6F94-403F-97BE-6B6335B39C6A}"/>
              </a:ext>
            </a:extLst>
          </p:cNvPr>
          <p:cNvSpPr txBox="1"/>
          <p:nvPr/>
        </p:nvSpPr>
        <p:spPr>
          <a:xfrm>
            <a:off x="837909" y="715941"/>
            <a:ext cx="375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工作规划及发展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E6AE88-48E9-45B7-A8C5-FA881D81F191}"/>
              </a:ext>
            </a:extLst>
          </p:cNvPr>
          <p:cNvSpPr txBox="1"/>
          <p:nvPr/>
        </p:nvSpPr>
        <p:spPr>
          <a:xfrm>
            <a:off x="4562763" y="2706255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沟通能力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17A76B-6947-4AE0-A967-D613FFC0181E}"/>
              </a:ext>
            </a:extLst>
          </p:cNvPr>
          <p:cNvSpPr txBox="1"/>
          <p:nvPr/>
        </p:nvSpPr>
        <p:spPr>
          <a:xfrm>
            <a:off x="4562763" y="3500583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团队合作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D3D385-1C7F-4DC5-B930-32613C675DD1}"/>
              </a:ext>
            </a:extLst>
          </p:cNvPr>
          <p:cNvSpPr txBox="1"/>
          <p:nvPr/>
        </p:nvSpPr>
        <p:spPr>
          <a:xfrm>
            <a:off x="2235199" y="4124161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专业技能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650F9-3BBC-43B7-85B3-66B9D036D6BB}"/>
              </a:ext>
            </a:extLst>
          </p:cNvPr>
          <p:cNvSpPr txBox="1"/>
          <p:nvPr/>
        </p:nvSpPr>
        <p:spPr>
          <a:xfrm>
            <a:off x="5366327" y="4110245"/>
            <a:ext cx="110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873A4B-5112-49B4-B356-81863951C686}"/>
              </a:ext>
            </a:extLst>
          </p:cNvPr>
          <p:cNvSpPr txBox="1"/>
          <p:nvPr/>
        </p:nvSpPr>
        <p:spPr>
          <a:xfrm>
            <a:off x="1828800" y="4790003"/>
            <a:ext cx="45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夯实基础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BAD764-CEA3-455D-B3D0-52C8635569AC}"/>
              </a:ext>
            </a:extLst>
          </p:cNvPr>
          <p:cNvSpPr txBox="1"/>
          <p:nvPr/>
        </p:nvSpPr>
        <p:spPr>
          <a:xfrm>
            <a:off x="2059709" y="5772727"/>
            <a:ext cx="131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语言：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D63F06-59D2-4C36-B0B8-DC298F17B0AB}"/>
              </a:ext>
            </a:extLst>
          </p:cNvPr>
          <p:cNvSpPr txBox="1"/>
          <p:nvPr/>
        </p:nvSpPr>
        <p:spPr>
          <a:xfrm>
            <a:off x="4267200" y="5772727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D560CC-12E1-4AA6-B64B-7967A5F80A6E}"/>
              </a:ext>
            </a:extLst>
          </p:cNvPr>
          <p:cNvSpPr txBox="1"/>
          <p:nvPr/>
        </p:nvSpPr>
        <p:spPr>
          <a:xfrm>
            <a:off x="6132947" y="5772727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00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74CF4F-AA81-41A7-9824-C81DFA26654A}"/>
              </a:ext>
            </a:extLst>
          </p:cNvPr>
          <p:cNvSpPr txBox="1"/>
          <p:nvPr/>
        </p:nvSpPr>
        <p:spPr>
          <a:xfrm>
            <a:off x="2761367" y="1047624"/>
            <a:ext cx="210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71092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83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lingchen</dc:creator>
  <cp:lastModifiedBy>li lingchen</cp:lastModifiedBy>
  <cp:revision>2</cp:revision>
  <dcterms:created xsi:type="dcterms:W3CDTF">2022-01-06T12:51:40Z</dcterms:created>
  <dcterms:modified xsi:type="dcterms:W3CDTF">2022-01-06T14:47:17Z</dcterms:modified>
</cp:coreProperties>
</file>