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  <p:sldMasterId id="2147483740" r:id="rId2"/>
  </p:sldMasterIdLst>
  <p:notesMasterIdLst>
    <p:notesMasterId r:id="rId40"/>
  </p:notesMasterIdLst>
  <p:handoutMasterIdLst>
    <p:handoutMasterId r:id="rId41"/>
  </p:handoutMasterIdLst>
  <p:sldIdLst>
    <p:sldId id="286" r:id="rId3"/>
    <p:sldId id="287" r:id="rId4"/>
    <p:sldId id="288" r:id="rId5"/>
    <p:sldId id="1131" r:id="rId6"/>
    <p:sldId id="1135" r:id="rId7"/>
    <p:sldId id="1128" r:id="rId8"/>
    <p:sldId id="1132" r:id="rId9"/>
    <p:sldId id="1136" r:id="rId10"/>
    <p:sldId id="1137" r:id="rId11"/>
    <p:sldId id="1138" r:id="rId12"/>
    <p:sldId id="1129" r:id="rId13"/>
    <p:sldId id="1133" r:id="rId14"/>
    <p:sldId id="1130" r:id="rId15"/>
    <p:sldId id="1134" r:id="rId16"/>
    <p:sldId id="1127" r:id="rId17"/>
    <p:sldId id="257" r:id="rId18"/>
    <p:sldId id="305" r:id="rId19"/>
    <p:sldId id="330" r:id="rId20"/>
    <p:sldId id="348" r:id="rId21"/>
    <p:sldId id="317" r:id="rId22"/>
    <p:sldId id="314" r:id="rId23"/>
    <p:sldId id="547" r:id="rId24"/>
    <p:sldId id="338" r:id="rId25"/>
    <p:sldId id="261" r:id="rId26"/>
    <p:sldId id="263" r:id="rId27"/>
    <p:sldId id="268" r:id="rId28"/>
    <p:sldId id="270" r:id="rId29"/>
    <p:sldId id="258" r:id="rId30"/>
    <p:sldId id="306" r:id="rId31"/>
    <p:sldId id="335" r:id="rId32"/>
    <p:sldId id="289" r:id="rId33"/>
    <p:sldId id="320" r:id="rId34"/>
    <p:sldId id="266" r:id="rId35"/>
    <p:sldId id="275" r:id="rId36"/>
    <p:sldId id="1020" r:id="rId37"/>
    <p:sldId id="352" r:id="rId38"/>
    <p:sldId id="450" r:id="rId3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2880" userDrawn="1">
          <p15:clr>
            <a:srgbClr val="A4A3A4"/>
          </p15:clr>
        </p15:guide>
        <p15:guide id="4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74B2"/>
    <a:srgbClr val="5877B6"/>
    <a:srgbClr val="E8EFF3"/>
    <a:srgbClr val="CDDCE7"/>
    <a:srgbClr val="FFFFFF"/>
    <a:srgbClr val="465E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6314" autoAdjust="0"/>
  </p:normalViewPr>
  <p:slideViewPr>
    <p:cSldViewPr snapToGrid="0">
      <p:cViewPr>
        <p:scale>
          <a:sx n="125" d="100"/>
          <a:sy n="125" d="100"/>
        </p:scale>
        <p:origin x="-100" y="296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382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cat>
            <c:strRef>
              <c:f>Sheet1!$A$2:$A$7</c:f>
              <c:strCache>
                <c:ptCount val="6"/>
                <c:pt idx="0">
                  <c:v>Data 1</c:v>
                </c:pt>
                <c:pt idx="1">
                  <c:v>Data 2</c:v>
                </c:pt>
                <c:pt idx="2">
                  <c:v>Data 3</c:v>
                </c:pt>
                <c:pt idx="3">
                  <c:v>Data 4</c:v>
                </c:pt>
                <c:pt idx="4">
                  <c:v>Data 5</c:v>
                </c:pt>
                <c:pt idx="5">
                  <c:v>Data 6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5</c:v>
                </c:pt>
                <c:pt idx="5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D36-462F-9C42-DE661051AEAB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>
              <a:gsLst>
                <a:gs pos="0">
                  <a:srgbClr val="5877B6"/>
                </a:gs>
                <a:gs pos="100000">
                  <a:srgbClr val="465E96"/>
                </a:gs>
              </a:gsLst>
              <a:lin ang="5400000" scaled="0"/>
            </a:gradFill>
            <a:ln>
              <a:noFill/>
            </a:ln>
            <a:effectLst/>
          </c:spPr>
          <c:cat>
            <c:strRef>
              <c:f>Sheet1!$A$2:$A$7</c:f>
              <c:strCache>
                <c:ptCount val="6"/>
                <c:pt idx="0">
                  <c:v>Data 1</c:v>
                </c:pt>
                <c:pt idx="1">
                  <c:v>Data 2</c:v>
                </c:pt>
                <c:pt idx="2">
                  <c:v>Data 3</c:v>
                </c:pt>
                <c:pt idx="3">
                  <c:v>Data 4</c:v>
                </c:pt>
                <c:pt idx="4">
                  <c:v>Data 5</c:v>
                </c:pt>
                <c:pt idx="5">
                  <c:v>Data 6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2</c:v>
                </c:pt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D36-462F-9C42-DE661051AE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93899120"/>
        <c:axId val="1893885520"/>
      </c:areaChart>
      <c:catAx>
        <c:axId val="1893899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1893885520"/>
        <c:crosses val="autoZero"/>
        <c:auto val="1"/>
        <c:lblAlgn val="ctr"/>
        <c:lblOffset val="100"/>
        <c:noMultiLvlLbl val="0"/>
      </c:catAx>
      <c:valAx>
        <c:axId val="189388552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8938991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800">
          <a:latin typeface="+mn-lt"/>
          <a:ea typeface="+mn-ea"/>
          <a:cs typeface="+mn-ea"/>
          <a:sym typeface="+mn-lt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cat>
            <c:strRef>
              <c:f>Sheet1!$A$2:$A$7</c:f>
              <c:strCache>
                <c:ptCount val="6"/>
                <c:pt idx="0">
                  <c:v>Data 1</c:v>
                </c:pt>
                <c:pt idx="1">
                  <c:v>Data 2</c:v>
                </c:pt>
                <c:pt idx="2">
                  <c:v>Data 3</c:v>
                </c:pt>
                <c:pt idx="3">
                  <c:v>Data 4</c:v>
                </c:pt>
                <c:pt idx="4">
                  <c:v>Data 5</c:v>
                </c:pt>
                <c:pt idx="5">
                  <c:v>Data 6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3</c:v>
                </c:pt>
                <c:pt idx="1">
                  <c:v>5</c:v>
                </c:pt>
                <c:pt idx="2">
                  <c:v>4</c:v>
                </c:pt>
                <c:pt idx="3">
                  <c:v>2.8</c:v>
                </c:pt>
                <c:pt idx="4">
                  <c:v>5</c:v>
                </c:pt>
                <c:pt idx="5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B1-42FB-BB5C-55179E7680C7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>
              <a:gsLst>
                <a:gs pos="0">
                  <a:srgbClr val="5877B6"/>
                </a:gs>
                <a:gs pos="100000">
                  <a:srgbClr val="465E96"/>
                </a:gs>
              </a:gsLst>
              <a:lin ang="5400000" scaled="0"/>
            </a:gradFill>
            <a:ln>
              <a:noFill/>
            </a:ln>
            <a:effectLst/>
          </c:spPr>
          <c:cat>
            <c:strRef>
              <c:f>Sheet1!$A$2:$A$7</c:f>
              <c:strCache>
                <c:ptCount val="6"/>
                <c:pt idx="0">
                  <c:v>Data 1</c:v>
                </c:pt>
                <c:pt idx="1">
                  <c:v>Data 2</c:v>
                </c:pt>
                <c:pt idx="2">
                  <c:v>Data 3</c:v>
                </c:pt>
                <c:pt idx="3">
                  <c:v>Data 4</c:v>
                </c:pt>
                <c:pt idx="4">
                  <c:v>Data 5</c:v>
                </c:pt>
                <c:pt idx="5">
                  <c:v>Data 6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4</c:v>
                </c:pt>
                <c:pt idx="1">
                  <c:v>3</c:v>
                </c:pt>
                <c:pt idx="2">
                  <c:v>3</c:v>
                </c:pt>
                <c:pt idx="3">
                  <c:v>4</c:v>
                </c:pt>
                <c:pt idx="4">
                  <c:v>2</c:v>
                </c:pt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9B1-42FB-BB5C-55179E7680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93900208"/>
        <c:axId val="1893892048"/>
      </c:areaChart>
      <c:catAx>
        <c:axId val="1893900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1893892048"/>
        <c:crosses val="autoZero"/>
        <c:auto val="1"/>
        <c:lblAlgn val="ctr"/>
        <c:lblOffset val="100"/>
        <c:noMultiLvlLbl val="0"/>
      </c:catAx>
      <c:valAx>
        <c:axId val="18938920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8939002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800">
          <a:latin typeface="+mn-lt"/>
          <a:ea typeface="+mn-ea"/>
          <a:cs typeface="+mn-ea"/>
          <a:sym typeface="+mn-lt"/>
        </a:defRPr>
      </a:pPr>
      <a:endParaRPr lang="zh-CN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F32B4-CCD4-44C6-A14C-4DC3B9DB77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95418F-27D2-419A-BD3D-2430FF1BBA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6D774-52FA-4552-9278-8871F8D0D510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A05D8D-065F-4F07-BCD1-CB892115B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D705EE-8408-4D99-9BD0-53181B8CE5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06EF8-ACAB-43A8-B55D-60C94978D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90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66C52-80BE-4770-9469-2B53534CDE0D}" type="datetimeFigureOut">
              <a:rPr lang="zh-CN" altLang="en-US" smtClean="0"/>
              <a:t>2022/1/9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FC9F5A-0E0D-4A71-8646-3725F62419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072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40A1F-8D08-4C6A-B6B5-9236E589796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284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https://www.ypppt.com/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C9F5A-0E0D-4A71-8646-3725F624199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75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 defTabSz="914400"/>
              <a:t>2022/1/9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288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257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193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3559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826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072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7538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26680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1774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484756"/>
            <a:ext cx="8267700" cy="44053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2700" b="0" i="0">
                <a:latin typeface="Montserrat" panose="000005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09625" y="384572"/>
            <a:ext cx="7505700" cy="29289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50" b="0" i="0" spc="225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3221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2EFB178-DF53-49C1-98F3-F68B9E2A554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2"/>
          </a:xfrm>
          <a:custGeom>
            <a:avLst/>
            <a:gdLst>
              <a:gd name="connsiteX0" fmla="*/ 0 w 12192000"/>
              <a:gd name="connsiteY0" fmla="*/ 0 h 6858002"/>
              <a:gd name="connsiteX1" fmla="*/ 12192000 w 12192000"/>
              <a:gd name="connsiteY1" fmla="*/ 0 h 6858002"/>
              <a:gd name="connsiteX2" fmla="*/ 0 w 12192000"/>
              <a:gd name="connsiteY2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92000" h="6858002">
                <a:moveTo>
                  <a:pt x="0" y="0"/>
                </a:moveTo>
                <a:lnTo>
                  <a:pt x="12192000" y="0"/>
                </a:lnTo>
                <a:cubicBezTo>
                  <a:pt x="9153677" y="4957013"/>
                  <a:pt x="2341638" y="2225843"/>
                  <a:pt x="0" y="685800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7287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 defTabSz="914400"/>
              <a:t>2022/1/9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8527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267325" y="1209675"/>
            <a:ext cx="3876675" cy="13620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203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5243512" y="0"/>
            <a:ext cx="3900488" cy="32861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81525" y="1885950"/>
            <a:ext cx="2733675" cy="20383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47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276850" y="2581275"/>
            <a:ext cx="2057400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3886200" y="1209675"/>
            <a:ext cx="2733675" cy="1295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3200400" y="0"/>
            <a:ext cx="2000250" cy="18764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5305425" y="0"/>
            <a:ext cx="2000250" cy="32575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41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149410" y="2571750"/>
            <a:ext cx="2047875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702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467F91C-CC9D-4D06-BA8D-05882C16A6F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5143500" cy="5143500"/>
          </a:xfrm>
          <a:custGeom>
            <a:avLst/>
            <a:gdLst>
              <a:gd name="connsiteX0" fmla="*/ 0 w 6858000"/>
              <a:gd name="connsiteY0" fmla="*/ 0 h 6858000"/>
              <a:gd name="connsiteX1" fmla="*/ 6858000 w 6858000"/>
              <a:gd name="connsiteY1" fmla="*/ 0 h 6858000"/>
              <a:gd name="connsiteX2" fmla="*/ 0 w 6858000"/>
              <a:gd name="connsiteY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00" h="6858000">
                <a:moveTo>
                  <a:pt x="0" y="0"/>
                </a:moveTo>
                <a:lnTo>
                  <a:pt x="6858000" y="0"/>
                </a:lnTo>
                <a:cubicBezTo>
                  <a:pt x="4660490" y="3170903"/>
                  <a:pt x="1165123" y="2138516"/>
                  <a:pt x="0" y="685800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415683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DEF3D6F-A997-4463-A761-0514E7C936E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9143999" cy="5143500"/>
          </a:xfrm>
          <a:custGeom>
            <a:avLst/>
            <a:gdLst>
              <a:gd name="connsiteX0" fmla="*/ 12191999 w 12191999"/>
              <a:gd name="connsiteY0" fmla="*/ 2242458 h 6858000"/>
              <a:gd name="connsiteX1" fmla="*/ 12191999 w 12191999"/>
              <a:gd name="connsiteY1" fmla="*/ 6858000 h 6858000"/>
              <a:gd name="connsiteX2" fmla="*/ 7576457 w 12191999"/>
              <a:gd name="connsiteY2" fmla="*/ 6858000 h 6858000"/>
              <a:gd name="connsiteX3" fmla="*/ 12191999 w 12191999"/>
              <a:gd name="connsiteY3" fmla="*/ 2242458 h 6858000"/>
              <a:gd name="connsiteX4" fmla="*/ 0 w 12191999"/>
              <a:gd name="connsiteY4" fmla="*/ 0 h 6858000"/>
              <a:gd name="connsiteX5" fmla="*/ 4615542 w 12191999"/>
              <a:gd name="connsiteY5" fmla="*/ 0 h 6858000"/>
              <a:gd name="connsiteX6" fmla="*/ 0 w 12191999"/>
              <a:gd name="connsiteY6" fmla="*/ 46155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1999" h="6858000">
                <a:moveTo>
                  <a:pt x="12191999" y="2242458"/>
                </a:moveTo>
                <a:lnTo>
                  <a:pt x="12191999" y="6858000"/>
                </a:lnTo>
                <a:lnTo>
                  <a:pt x="7576457" y="6858000"/>
                </a:lnTo>
                <a:cubicBezTo>
                  <a:pt x="9055416" y="4723932"/>
                  <a:pt x="11407853" y="5418745"/>
                  <a:pt x="12191999" y="2242458"/>
                </a:cubicBezTo>
                <a:close/>
                <a:moveTo>
                  <a:pt x="0" y="0"/>
                </a:moveTo>
                <a:lnTo>
                  <a:pt x="4615542" y="0"/>
                </a:lnTo>
                <a:cubicBezTo>
                  <a:pt x="3136584" y="2134068"/>
                  <a:pt x="784146" y="1439255"/>
                  <a:pt x="0" y="46155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080692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18764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676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9A26423F-15D3-41BD-83E1-155E1560298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28625" y="523875"/>
            <a:ext cx="2667000" cy="13620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3209925" y="523875"/>
            <a:ext cx="2667000" cy="13620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5991225" y="523875"/>
            <a:ext cx="2667000" cy="13620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561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  <p:bldP spid="4" grpId="0" animBg="1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3057728" y="1162253"/>
            <a:ext cx="838200" cy="838200"/>
          </a:xfrm>
          <a:custGeom>
            <a:avLst/>
            <a:gdLst>
              <a:gd name="connsiteX0" fmla="*/ 419100 w 838200"/>
              <a:gd name="connsiteY0" fmla="*/ 0 h 838200"/>
              <a:gd name="connsiteX1" fmla="*/ 838200 w 838200"/>
              <a:gd name="connsiteY1" fmla="*/ 419100 h 838200"/>
              <a:gd name="connsiteX2" fmla="*/ 419100 w 838200"/>
              <a:gd name="connsiteY2" fmla="*/ 838200 h 838200"/>
              <a:gd name="connsiteX3" fmla="*/ 0 w 838200"/>
              <a:gd name="connsiteY3" fmla="*/ 419100 h 838200"/>
              <a:gd name="connsiteX4" fmla="*/ 419100 w 838200"/>
              <a:gd name="connsiteY4" fmla="*/ 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838200">
                <a:moveTo>
                  <a:pt x="419100" y="0"/>
                </a:moveTo>
                <a:cubicBezTo>
                  <a:pt x="650563" y="0"/>
                  <a:pt x="838200" y="187637"/>
                  <a:pt x="838200" y="419100"/>
                </a:cubicBezTo>
                <a:cubicBezTo>
                  <a:pt x="838200" y="650563"/>
                  <a:pt x="650563" y="838200"/>
                  <a:pt x="419100" y="838200"/>
                </a:cubicBezTo>
                <a:cubicBezTo>
                  <a:pt x="187637" y="838200"/>
                  <a:pt x="0" y="650563"/>
                  <a:pt x="0" y="419100"/>
                </a:cubicBezTo>
                <a:cubicBezTo>
                  <a:pt x="0" y="187637"/>
                  <a:pt x="187637" y="0"/>
                  <a:pt x="419100" y="0"/>
                </a:cubicBezTo>
                <a:close/>
              </a:path>
            </a:pathLst>
          </a:custGeom>
          <a:solidFill>
            <a:schemeClr val="bg1">
              <a:lumMod val="95000"/>
              <a:alpha val="70000"/>
            </a:schemeClr>
          </a:solidFill>
        </p:spPr>
        <p:txBody>
          <a:bodyPr wrap="square">
            <a:noAutofit/>
          </a:bodyPr>
          <a:lstStyle>
            <a:lvl1pPr>
              <a:defRPr sz="100"/>
            </a:lvl1pPr>
          </a:lstStyle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057728" y="3657397"/>
            <a:ext cx="838200" cy="838200"/>
          </a:xfrm>
          <a:custGeom>
            <a:avLst/>
            <a:gdLst>
              <a:gd name="connsiteX0" fmla="*/ 419100 w 838200"/>
              <a:gd name="connsiteY0" fmla="*/ 0 h 838200"/>
              <a:gd name="connsiteX1" fmla="*/ 838200 w 838200"/>
              <a:gd name="connsiteY1" fmla="*/ 419100 h 838200"/>
              <a:gd name="connsiteX2" fmla="*/ 419100 w 838200"/>
              <a:gd name="connsiteY2" fmla="*/ 838200 h 838200"/>
              <a:gd name="connsiteX3" fmla="*/ 0 w 838200"/>
              <a:gd name="connsiteY3" fmla="*/ 419100 h 838200"/>
              <a:gd name="connsiteX4" fmla="*/ 419100 w 838200"/>
              <a:gd name="connsiteY4" fmla="*/ 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838200">
                <a:moveTo>
                  <a:pt x="419100" y="0"/>
                </a:moveTo>
                <a:cubicBezTo>
                  <a:pt x="650563" y="0"/>
                  <a:pt x="838200" y="187637"/>
                  <a:pt x="838200" y="419100"/>
                </a:cubicBezTo>
                <a:cubicBezTo>
                  <a:pt x="838200" y="650563"/>
                  <a:pt x="650563" y="838200"/>
                  <a:pt x="419100" y="838200"/>
                </a:cubicBezTo>
                <a:cubicBezTo>
                  <a:pt x="187637" y="838200"/>
                  <a:pt x="0" y="650563"/>
                  <a:pt x="0" y="419100"/>
                </a:cubicBezTo>
                <a:cubicBezTo>
                  <a:pt x="0" y="187637"/>
                  <a:pt x="187637" y="0"/>
                  <a:pt x="419100" y="0"/>
                </a:cubicBezTo>
                <a:close/>
              </a:path>
            </a:pathLst>
          </a:custGeom>
          <a:solidFill>
            <a:schemeClr val="bg1">
              <a:lumMod val="95000"/>
              <a:alpha val="70000"/>
            </a:schemeClr>
          </a:solidFill>
        </p:spPr>
        <p:txBody>
          <a:bodyPr wrap="square">
            <a:noAutofit/>
          </a:bodyPr>
          <a:lstStyle>
            <a:lvl1pPr>
              <a:defRPr sz="100"/>
            </a:lvl1pPr>
          </a:lstStyle>
          <a:p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2"/>
          </p:nvPr>
        </p:nvSpPr>
        <p:spPr>
          <a:xfrm>
            <a:off x="7162800" y="2257425"/>
            <a:ext cx="1143000" cy="1143000"/>
          </a:xfrm>
          <a:custGeom>
            <a:avLst/>
            <a:gdLst>
              <a:gd name="connsiteX0" fmla="*/ 571500 w 1143000"/>
              <a:gd name="connsiteY0" fmla="*/ 0 h 1143000"/>
              <a:gd name="connsiteX1" fmla="*/ 1143000 w 1143000"/>
              <a:gd name="connsiteY1" fmla="*/ 571500 h 1143000"/>
              <a:gd name="connsiteX2" fmla="*/ 571500 w 1143000"/>
              <a:gd name="connsiteY2" fmla="*/ 1143000 h 1143000"/>
              <a:gd name="connsiteX3" fmla="*/ 0 w 1143000"/>
              <a:gd name="connsiteY3" fmla="*/ 571500 h 1143000"/>
              <a:gd name="connsiteX4" fmla="*/ 571500 w 1143000"/>
              <a:gd name="connsiteY4" fmla="*/ 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0" h="1143000">
                <a:moveTo>
                  <a:pt x="571500" y="0"/>
                </a:moveTo>
                <a:cubicBezTo>
                  <a:pt x="887131" y="0"/>
                  <a:pt x="1143000" y="255869"/>
                  <a:pt x="1143000" y="571500"/>
                </a:cubicBezTo>
                <a:cubicBezTo>
                  <a:pt x="1143000" y="887131"/>
                  <a:pt x="887131" y="1143000"/>
                  <a:pt x="571500" y="1143000"/>
                </a:cubicBezTo>
                <a:cubicBezTo>
                  <a:pt x="255869" y="1143000"/>
                  <a:pt x="0" y="887131"/>
                  <a:pt x="0" y="571500"/>
                </a:cubicBezTo>
                <a:cubicBezTo>
                  <a:pt x="0" y="255869"/>
                  <a:pt x="255869" y="0"/>
                  <a:pt x="571500" y="0"/>
                </a:cubicBezTo>
                <a:close/>
              </a:path>
            </a:pathLst>
          </a:custGeom>
          <a:solidFill>
            <a:schemeClr val="bg1">
              <a:lumMod val="95000"/>
              <a:alpha val="70000"/>
            </a:schemeClr>
          </a:solidFill>
        </p:spPr>
        <p:txBody>
          <a:bodyPr wrap="square">
            <a:noAutofit/>
          </a:bodyPr>
          <a:lstStyle>
            <a:lvl1pPr>
              <a:defRPr sz="105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8249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001749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1" y="883821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050" b="0" baseline="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8" name="Title 2"/>
          <p:cNvSpPr>
            <a:spLocks noGrp="1"/>
          </p:cNvSpPr>
          <p:nvPr>
            <p:ph type="title" hasCustomPrompt="1"/>
          </p:nvPr>
        </p:nvSpPr>
        <p:spPr>
          <a:xfrm>
            <a:off x="381001" y="341314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234920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94274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5943600" y="0"/>
            <a:ext cx="1371600" cy="18859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264799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84371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487821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">
    <p:bg>
      <p:bgPr>
        <a:solidFill>
          <a:srgbClr val="FAFAFA">
            <a:alpha val="9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20015"/>
            <a:ext cx="9144000" cy="468985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93700" dist="1778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8" name="灯片编号占位符 4"/>
          <p:cNvSpPr txBox="1">
            <a:spLocks/>
          </p:cNvSpPr>
          <p:nvPr userDrawn="1"/>
        </p:nvSpPr>
        <p:spPr>
          <a:xfrm>
            <a:off x="8727566" y="4858851"/>
            <a:ext cx="192360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zh-CN"/>
            </a:defPPr>
            <a:lvl1pPr marL="0" algn="r" defTabSz="914400" rtl="0" eaLnBrk="1" latinLnBrk="0" hangingPunct="1">
              <a:defRPr lang="en-US" altLang="zh-CN" sz="1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4C642-52FE-4436-9921-21EF1F32C57C}" type="slidenum">
              <a:rPr lang="zh-CN" altLang="en-US" sz="1200" smtClean="0">
                <a:solidFill>
                  <a:schemeClr val="accent3"/>
                </a:solidFill>
                <a:latin typeface="+mn-lt"/>
              </a:rPr>
              <a:pPr/>
              <a:t>‹#›</a:t>
            </a:fld>
            <a:endParaRPr lang="zh-CN" altLang="en-US" sz="120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10" name="Line 28"/>
          <p:cNvSpPr>
            <a:spLocks noChangeShapeType="1"/>
          </p:cNvSpPr>
          <p:nvPr userDrawn="1"/>
        </p:nvSpPr>
        <p:spPr bwMode="auto">
          <a:xfrm flipH="1">
            <a:off x="8594477" y="4877644"/>
            <a:ext cx="86268" cy="147080"/>
          </a:xfrm>
          <a:prstGeom prst="line">
            <a:avLst/>
          </a:prstGeom>
          <a:noFill/>
          <a:ln w="6350" cap="flat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256287" y="4887706"/>
            <a:ext cx="3467296" cy="12695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altLang="zh-CN" sz="825" spc="225">
                <a:solidFill>
                  <a:schemeClr val="bg1">
                    <a:lumMod val="65000"/>
                  </a:schemeClr>
                </a:solidFill>
              </a:rPr>
              <a:t>SHANGHAI  OOOPIC  TECHNOLOGIES  CO.,LTD.</a:t>
            </a:r>
            <a:endParaRPr lang="zh-CN" altLang="en-US" sz="825" spc="225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0" y="296960"/>
            <a:ext cx="77638" cy="38674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91307386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2704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551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614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79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304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028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841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26" Type="http://schemas.openxmlformats.org/officeDocument/2006/relationships/slideLayout" Target="../slideLayouts/slideLayout29.xml"/><Relationship Id="rId3" Type="http://schemas.openxmlformats.org/officeDocument/2006/relationships/slideLayout" Target="../slideLayouts/slideLayout6.xml"/><Relationship Id="rId21" Type="http://schemas.openxmlformats.org/officeDocument/2006/relationships/slideLayout" Target="../slideLayouts/slideLayout24.xml"/><Relationship Id="rId34" Type="http://schemas.openxmlformats.org/officeDocument/2006/relationships/theme" Target="../theme/theme2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5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3.xml"/><Relationship Id="rId29" Type="http://schemas.openxmlformats.org/officeDocument/2006/relationships/slideLayout" Target="../slideLayouts/slideLayout32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24" Type="http://schemas.openxmlformats.org/officeDocument/2006/relationships/slideLayout" Target="../slideLayouts/slideLayout27.xml"/><Relationship Id="rId32" Type="http://schemas.openxmlformats.org/officeDocument/2006/relationships/slideLayout" Target="../slideLayouts/slideLayout35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23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22.xml"/><Relationship Id="rId31" Type="http://schemas.openxmlformats.org/officeDocument/2006/relationships/slideLayout" Target="../slideLayouts/slideLayout34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Relationship Id="rId22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33.xml"/><Relationship Id="rId8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4758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820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  <p:sldLayoutId id="2147483757" r:id="rId17"/>
    <p:sldLayoutId id="2147483758" r:id="rId18"/>
    <p:sldLayoutId id="2147483759" r:id="rId19"/>
    <p:sldLayoutId id="2147483760" r:id="rId20"/>
    <p:sldLayoutId id="2147483761" r:id="rId21"/>
    <p:sldLayoutId id="2147483762" r:id="rId22"/>
    <p:sldLayoutId id="2147483763" r:id="rId23"/>
    <p:sldLayoutId id="2147483764" r:id="rId24"/>
    <p:sldLayoutId id="2147483765" r:id="rId25"/>
    <p:sldLayoutId id="2147483766" r:id="rId26"/>
    <p:sldLayoutId id="2147483767" r:id="rId27"/>
    <p:sldLayoutId id="2147483691" r:id="rId28"/>
    <p:sldLayoutId id="2147483660" r:id="rId29"/>
    <p:sldLayoutId id="2147483723" r:id="rId30"/>
    <p:sldLayoutId id="2147483724" r:id="rId31"/>
    <p:sldLayoutId id="2147483725" r:id="rId32"/>
    <p:sldLayoutId id="2147483731" r:id="rId3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23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6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5877B6"/>
            </a:gs>
            <a:gs pos="0">
              <a:srgbClr val="465E96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D035236D-571F-4E36-8D43-B076A39B1BC9}"/>
              </a:ext>
            </a:extLst>
          </p:cNvPr>
          <p:cNvSpPr>
            <a:spLocks/>
          </p:cNvSpPr>
          <p:nvPr/>
        </p:nvSpPr>
        <p:spPr bwMode="auto">
          <a:xfrm>
            <a:off x="3971472" y="0"/>
            <a:ext cx="5172528" cy="5143500"/>
          </a:xfrm>
          <a:custGeom>
            <a:avLst/>
            <a:gdLst>
              <a:gd name="connsiteX0" fmla="*/ 0 w 5172528"/>
              <a:gd name="connsiteY0" fmla="*/ 0 h 5143500"/>
              <a:gd name="connsiteX1" fmla="*/ 5057233 w 5172528"/>
              <a:gd name="connsiteY1" fmla="*/ 0 h 5143500"/>
              <a:gd name="connsiteX2" fmla="*/ 5172528 w 5172528"/>
              <a:gd name="connsiteY2" fmla="*/ 0 h 5143500"/>
              <a:gd name="connsiteX3" fmla="*/ 5172528 w 5172528"/>
              <a:gd name="connsiteY3" fmla="*/ 5143500 h 5143500"/>
              <a:gd name="connsiteX4" fmla="*/ 5170060 w 5172528"/>
              <a:gd name="connsiteY4" fmla="*/ 5143500 h 5143500"/>
              <a:gd name="connsiteX5" fmla="*/ 2422279 w 5172528"/>
              <a:gd name="connsiteY5" fmla="*/ 5143500 h 5143500"/>
              <a:gd name="connsiteX6" fmla="*/ 2157109 w 5172528"/>
              <a:gd name="connsiteY6" fmla="*/ 4979789 h 5143500"/>
              <a:gd name="connsiteX7" fmla="*/ 1200711 w 5172528"/>
              <a:gd name="connsiteY7" fmla="*/ 4759524 h 5143500"/>
              <a:gd name="connsiteX8" fmla="*/ 378388 w 5172528"/>
              <a:gd name="connsiteY8" fmla="*/ 4271367 h 5143500"/>
              <a:gd name="connsiteX9" fmla="*/ 345614 w 5172528"/>
              <a:gd name="connsiteY9" fmla="*/ 3443883 h 5143500"/>
              <a:gd name="connsiteX10" fmla="*/ 768694 w 5172528"/>
              <a:gd name="connsiteY10" fmla="*/ 2702719 h 5143500"/>
              <a:gd name="connsiteX11" fmla="*/ 1194753 w 5172528"/>
              <a:gd name="connsiteY11" fmla="*/ 1163836 h 5143500"/>
              <a:gd name="connsiteX12" fmla="*/ 1188794 w 5172528"/>
              <a:gd name="connsiteY12" fmla="*/ 1151930 h 5143500"/>
              <a:gd name="connsiteX13" fmla="*/ 670372 w 5172528"/>
              <a:gd name="connsiteY13" fmla="*/ 514945 h 5143500"/>
              <a:gd name="connsiteX14" fmla="*/ 32774 w 5172528"/>
              <a:gd name="connsiteY14" fmla="*/ 32742 h 5143500"/>
              <a:gd name="connsiteX15" fmla="*/ 0 w 5172528"/>
              <a:gd name="connsiteY15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72528" h="5143500">
                <a:moveTo>
                  <a:pt x="0" y="0"/>
                </a:moveTo>
                <a:cubicBezTo>
                  <a:pt x="0" y="0"/>
                  <a:pt x="0" y="0"/>
                  <a:pt x="5057233" y="0"/>
                </a:cubicBezTo>
                <a:lnTo>
                  <a:pt x="5172528" y="0"/>
                </a:lnTo>
                <a:lnTo>
                  <a:pt x="5172528" y="5143500"/>
                </a:lnTo>
                <a:lnTo>
                  <a:pt x="5170060" y="5143500"/>
                </a:lnTo>
                <a:cubicBezTo>
                  <a:pt x="4777520" y="5143500"/>
                  <a:pt x="3992440" y="5143500"/>
                  <a:pt x="2422279" y="5143500"/>
                </a:cubicBezTo>
                <a:cubicBezTo>
                  <a:pt x="2344813" y="5080992"/>
                  <a:pt x="2255430" y="5024438"/>
                  <a:pt x="2157109" y="4979789"/>
                </a:cubicBezTo>
                <a:cubicBezTo>
                  <a:pt x="1859166" y="4845844"/>
                  <a:pt x="1522490" y="4827985"/>
                  <a:pt x="1200711" y="4759524"/>
                </a:cubicBezTo>
                <a:cubicBezTo>
                  <a:pt x="878933" y="4694039"/>
                  <a:pt x="542257" y="4557117"/>
                  <a:pt x="378388" y="4271367"/>
                </a:cubicBezTo>
                <a:cubicBezTo>
                  <a:pt x="235375" y="4024313"/>
                  <a:pt x="250273" y="3711774"/>
                  <a:pt x="345614" y="3443883"/>
                </a:cubicBezTo>
                <a:cubicBezTo>
                  <a:pt x="443936" y="3175992"/>
                  <a:pt x="610784" y="2940844"/>
                  <a:pt x="768694" y="2702719"/>
                </a:cubicBezTo>
                <a:cubicBezTo>
                  <a:pt x="1039822" y="2288977"/>
                  <a:pt x="1379477" y="1669852"/>
                  <a:pt x="1194753" y="1163836"/>
                </a:cubicBezTo>
                <a:cubicBezTo>
                  <a:pt x="1191773" y="1157883"/>
                  <a:pt x="1191773" y="1154906"/>
                  <a:pt x="1188794" y="1151930"/>
                </a:cubicBezTo>
                <a:cubicBezTo>
                  <a:pt x="1090472" y="895945"/>
                  <a:pt x="878933" y="684610"/>
                  <a:pt x="670372" y="514945"/>
                </a:cubicBezTo>
                <a:cubicBezTo>
                  <a:pt x="464792" y="348258"/>
                  <a:pt x="235375" y="205383"/>
                  <a:pt x="32774" y="32742"/>
                </a:cubicBezTo>
                <a:cubicBezTo>
                  <a:pt x="20856" y="20836"/>
                  <a:pt x="11918" y="11906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6B72358E-5066-44AE-966F-C4584C0B71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99545" y="545520"/>
            <a:ext cx="3418114" cy="3858814"/>
          </a:xfrm>
          <a:prstGeom prst="rect">
            <a:avLst/>
          </a:prstGeom>
        </p:spPr>
      </p:pic>
      <p:sp>
        <p:nvSpPr>
          <p:cNvPr id="14" name="TextBox 21">
            <a:extLst>
              <a:ext uri="{FF2B5EF4-FFF2-40B4-BE49-F238E27FC236}">
                <a16:creationId xmlns:a16="http://schemas.microsoft.com/office/drawing/2014/main" id="{2AACAD38-307E-4B9C-B067-BDDD4FE3A4E6}"/>
              </a:ext>
            </a:extLst>
          </p:cNvPr>
          <p:cNvSpPr txBox="1"/>
          <p:nvPr/>
        </p:nvSpPr>
        <p:spPr>
          <a:xfrm>
            <a:off x="329617" y="1646458"/>
            <a:ext cx="2697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spc="300" dirty="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2022</a:t>
            </a:r>
            <a:endParaRPr lang="id-ID" sz="4800" spc="300" dirty="0">
              <a:solidFill>
                <a:schemeClr val="bg1"/>
              </a:soli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5" name="TextBox 21">
            <a:extLst>
              <a:ext uri="{FF2B5EF4-FFF2-40B4-BE49-F238E27FC236}">
                <a16:creationId xmlns:a16="http://schemas.microsoft.com/office/drawing/2014/main" id="{FCA8A889-F7F0-4C2F-9809-D0BE99891A69}"/>
              </a:ext>
            </a:extLst>
          </p:cNvPr>
          <p:cNvSpPr txBox="1"/>
          <p:nvPr/>
        </p:nvSpPr>
        <p:spPr>
          <a:xfrm>
            <a:off x="389148" y="2428183"/>
            <a:ext cx="65286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转正述职报告</a:t>
            </a:r>
          </a:p>
        </p:txBody>
      </p:sp>
      <p:sp>
        <p:nvSpPr>
          <p:cNvPr id="17" name="PA-文本框 31">
            <a:extLst>
              <a:ext uri="{FF2B5EF4-FFF2-40B4-BE49-F238E27FC236}">
                <a16:creationId xmlns:a16="http://schemas.microsoft.com/office/drawing/2014/main" id="{85638770-F27A-4EBF-97CA-FEB785E21DA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89148" y="4268414"/>
            <a:ext cx="3612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汇报人：李陵晨   日期：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2022.01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B3D4B28C-9777-4C00-B98B-0B11837A19F4}"/>
              </a:ext>
            </a:extLst>
          </p:cNvPr>
          <p:cNvGrpSpPr/>
          <p:nvPr/>
        </p:nvGrpSpPr>
        <p:grpSpPr>
          <a:xfrm>
            <a:off x="465340" y="369337"/>
            <a:ext cx="967304" cy="430846"/>
            <a:chOff x="1213013" y="1062571"/>
            <a:chExt cx="9131302" cy="4067177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AA44E211-6516-412E-B0AF-8D05C1A238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13013" y="1062571"/>
              <a:ext cx="9131302" cy="2590801"/>
            </a:xfrm>
            <a:custGeom>
              <a:avLst/>
              <a:gdLst>
                <a:gd name="T0" fmla="*/ 22 w 3899"/>
                <a:gd name="T1" fmla="*/ 1105 h 1106"/>
                <a:gd name="T2" fmla="*/ 0 w 3899"/>
                <a:gd name="T3" fmla="*/ 40 h 1106"/>
                <a:gd name="T4" fmla="*/ 59 w 3899"/>
                <a:gd name="T5" fmla="*/ 0 h 1106"/>
                <a:gd name="T6" fmla="*/ 3899 w 3899"/>
                <a:gd name="T7" fmla="*/ 27 h 1106"/>
                <a:gd name="T8" fmla="*/ 3806 w 3899"/>
                <a:gd name="T9" fmla="*/ 1106 h 1106"/>
                <a:gd name="T10" fmla="*/ 955 w 3899"/>
                <a:gd name="T11" fmla="*/ 551 h 1106"/>
                <a:gd name="T12" fmla="*/ 921 w 3899"/>
                <a:gd name="T13" fmla="*/ 53 h 1106"/>
                <a:gd name="T14" fmla="*/ 55 w 3899"/>
                <a:gd name="T15" fmla="*/ 66 h 1106"/>
                <a:gd name="T16" fmla="*/ 94 w 3899"/>
                <a:gd name="T17" fmla="*/ 1051 h 1106"/>
                <a:gd name="T18" fmla="*/ 955 w 3899"/>
                <a:gd name="T19" fmla="*/ 551 h 1106"/>
                <a:gd name="T20" fmla="*/ 3017 w 3899"/>
                <a:gd name="T21" fmla="*/ 697 h 1106"/>
                <a:gd name="T22" fmla="*/ 3068 w 3899"/>
                <a:gd name="T23" fmla="*/ 569 h 1106"/>
                <a:gd name="T24" fmla="*/ 2908 w 3899"/>
                <a:gd name="T25" fmla="*/ 547 h 1106"/>
                <a:gd name="T26" fmla="*/ 2799 w 3899"/>
                <a:gd name="T27" fmla="*/ 379 h 1106"/>
                <a:gd name="T28" fmla="*/ 2864 w 3899"/>
                <a:gd name="T29" fmla="*/ 444 h 1106"/>
                <a:gd name="T30" fmla="*/ 2971 w 3899"/>
                <a:gd name="T31" fmla="*/ 460 h 1106"/>
                <a:gd name="T32" fmla="*/ 2914 w 3899"/>
                <a:gd name="T33" fmla="*/ 276 h 1106"/>
                <a:gd name="T34" fmla="*/ 2630 w 3899"/>
                <a:gd name="T35" fmla="*/ 374 h 1106"/>
                <a:gd name="T36" fmla="*/ 2562 w 3899"/>
                <a:gd name="T37" fmla="*/ 515 h 1106"/>
                <a:gd name="T38" fmla="*/ 2522 w 3899"/>
                <a:gd name="T39" fmla="*/ 735 h 1106"/>
                <a:gd name="T40" fmla="*/ 2842 w 3899"/>
                <a:gd name="T41" fmla="*/ 791 h 1106"/>
                <a:gd name="T42" fmla="*/ 2931 w 3899"/>
                <a:gd name="T43" fmla="*/ 784 h 1106"/>
                <a:gd name="T44" fmla="*/ 3087 w 3899"/>
                <a:gd name="T45" fmla="*/ 797 h 1106"/>
                <a:gd name="T46" fmla="*/ 3412 w 3899"/>
                <a:gd name="T47" fmla="*/ 799 h 1106"/>
                <a:gd name="T48" fmla="*/ 3714 w 3899"/>
                <a:gd name="T49" fmla="*/ 569 h 1106"/>
                <a:gd name="T50" fmla="*/ 3286 w 3899"/>
                <a:gd name="T51" fmla="*/ 486 h 1106"/>
                <a:gd name="T52" fmla="*/ 3301 w 3899"/>
                <a:gd name="T53" fmla="*/ 382 h 1106"/>
                <a:gd name="T54" fmla="*/ 3701 w 3899"/>
                <a:gd name="T55" fmla="*/ 368 h 1106"/>
                <a:gd name="T56" fmla="*/ 3710 w 3899"/>
                <a:gd name="T57" fmla="*/ 276 h 1106"/>
                <a:gd name="T58" fmla="*/ 3160 w 3899"/>
                <a:gd name="T59" fmla="*/ 375 h 1106"/>
                <a:gd name="T60" fmla="*/ 3237 w 3899"/>
                <a:gd name="T61" fmla="*/ 571 h 1106"/>
                <a:gd name="T62" fmla="*/ 3614 w 3899"/>
                <a:gd name="T63" fmla="*/ 599 h 1106"/>
                <a:gd name="T64" fmla="*/ 3402 w 3899"/>
                <a:gd name="T65" fmla="*/ 694 h 1106"/>
                <a:gd name="T66" fmla="*/ 3157 w 3899"/>
                <a:gd name="T67" fmla="*/ 768 h 1106"/>
                <a:gd name="T68" fmla="*/ 1974 w 3899"/>
                <a:gd name="T69" fmla="*/ 276 h 1106"/>
                <a:gd name="T70" fmla="*/ 1877 w 3899"/>
                <a:gd name="T71" fmla="*/ 495 h 1106"/>
                <a:gd name="T72" fmla="*/ 2281 w 3899"/>
                <a:gd name="T73" fmla="*/ 571 h 1106"/>
                <a:gd name="T74" fmla="*/ 2330 w 3899"/>
                <a:gd name="T75" fmla="*/ 666 h 1106"/>
                <a:gd name="T76" fmla="*/ 1936 w 3899"/>
                <a:gd name="T77" fmla="*/ 698 h 1106"/>
                <a:gd name="T78" fmla="*/ 1877 w 3899"/>
                <a:gd name="T79" fmla="*/ 798 h 1106"/>
                <a:gd name="T80" fmla="*/ 2417 w 3899"/>
                <a:gd name="T81" fmla="*/ 752 h 1106"/>
                <a:gd name="T82" fmla="*/ 2342 w 3899"/>
                <a:gd name="T83" fmla="*/ 487 h 1106"/>
                <a:gd name="T84" fmla="*/ 1973 w 3899"/>
                <a:gd name="T85" fmla="*/ 461 h 1106"/>
                <a:gd name="T86" fmla="*/ 2022 w 3899"/>
                <a:gd name="T87" fmla="*/ 382 h 1106"/>
                <a:gd name="T88" fmla="*/ 2410 w 3899"/>
                <a:gd name="T89" fmla="*/ 374 h 1106"/>
                <a:gd name="T90" fmla="*/ 2419 w 3899"/>
                <a:gd name="T91" fmla="*/ 276 h 1106"/>
                <a:gd name="T92" fmla="*/ 1541 w 3899"/>
                <a:gd name="T93" fmla="*/ 276 h 1106"/>
                <a:gd name="T94" fmla="*/ 1185 w 3899"/>
                <a:gd name="T95" fmla="*/ 699 h 1106"/>
                <a:gd name="T96" fmla="*/ 1738 w 3899"/>
                <a:gd name="T97" fmla="*/ 799 h 1106"/>
                <a:gd name="T98" fmla="*/ 1800 w 3899"/>
                <a:gd name="T99" fmla="*/ 695 h 1106"/>
                <a:gd name="T100" fmla="*/ 1320 w 3899"/>
                <a:gd name="T101" fmla="*/ 693 h 1106"/>
                <a:gd name="T102" fmla="*/ 1311 w 3899"/>
                <a:gd name="T103" fmla="*/ 384 h 1106"/>
                <a:gd name="T104" fmla="*/ 1779 w 3899"/>
                <a:gd name="T105" fmla="*/ 353 h 1106"/>
                <a:gd name="T106" fmla="*/ 1780 w 3899"/>
                <a:gd name="T107" fmla="*/ 276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899" h="1106">
                  <a:moveTo>
                    <a:pt x="1948" y="1106"/>
                  </a:moveTo>
                  <a:cubicBezTo>
                    <a:pt x="1315" y="1106"/>
                    <a:pt x="682" y="1106"/>
                    <a:pt x="49" y="1106"/>
                  </a:cubicBezTo>
                  <a:cubicBezTo>
                    <a:pt x="40" y="1106"/>
                    <a:pt x="31" y="1105"/>
                    <a:pt x="22" y="1105"/>
                  </a:cubicBezTo>
                  <a:cubicBezTo>
                    <a:pt x="8" y="1106"/>
                    <a:pt x="2" y="1098"/>
                    <a:pt x="1" y="1085"/>
                  </a:cubicBezTo>
                  <a:cubicBezTo>
                    <a:pt x="0" y="1079"/>
                    <a:pt x="0" y="1072"/>
                    <a:pt x="0" y="1066"/>
                  </a:cubicBezTo>
                  <a:cubicBezTo>
                    <a:pt x="0" y="724"/>
                    <a:pt x="0" y="382"/>
                    <a:pt x="0" y="40"/>
                  </a:cubicBezTo>
                  <a:cubicBezTo>
                    <a:pt x="0" y="37"/>
                    <a:pt x="0" y="34"/>
                    <a:pt x="0" y="31"/>
                  </a:cubicBezTo>
                  <a:cubicBezTo>
                    <a:pt x="1" y="8"/>
                    <a:pt x="8" y="1"/>
                    <a:pt x="31" y="0"/>
                  </a:cubicBezTo>
                  <a:cubicBezTo>
                    <a:pt x="40" y="0"/>
                    <a:pt x="50" y="0"/>
                    <a:pt x="59" y="0"/>
                  </a:cubicBezTo>
                  <a:cubicBezTo>
                    <a:pt x="1322" y="0"/>
                    <a:pt x="2586" y="0"/>
                    <a:pt x="3849" y="0"/>
                  </a:cubicBezTo>
                  <a:cubicBezTo>
                    <a:pt x="3858" y="0"/>
                    <a:pt x="3867" y="0"/>
                    <a:pt x="3876" y="1"/>
                  </a:cubicBezTo>
                  <a:cubicBezTo>
                    <a:pt x="3892" y="3"/>
                    <a:pt x="3899" y="10"/>
                    <a:pt x="3899" y="27"/>
                  </a:cubicBezTo>
                  <a:cubicBezTo>
                    <a:pt x="3899" y="377"/>
                    <a:pt x="3899" y="727"/>
                    <a:pt x="3899" y="1077"/>
                  </a:cubicBezTo>
                  <a:cubicBezTo>
                    <a:pt x="3899" y="1099"/>
                    <a:pt x="3893" y="1104"/>
                    <a:pt x="3872" y="1105"/>
                  </a:cubicBezTo>
                  <a:cubicBezTo>
                    <a:pt x="3850" y="1106"/>
                    <a:pt x="3828" y="1106"/>
                    <a:pt x="3806" y="1106"/>
                  </a:cubicBezTo>
                  <a:cubicBezTo>
                    <a:pt x="3187" y="1106"/>
                    <a:pt x="2567" y="1106"/>
                    <a:pt x="1948" y="1106"/>
                  </a:cubicBezTo>
                  <a:cubicBezTo>
                    <a:pt x="1948" y="1106"/>
                    <a:pt x="1948" y="1106"/>
                    <a:pt x="1948" y="1106"/>
                  </a:cubicBezTo>
                  <a:close/>
                  <a:moveTo>
                    <a:pt x="955" y="551"/>
                  </a:moveTo>
                  <a:cubicBezTo>
                    <a:pt x="954" y="551"/>
                    <a:pt x="954" y="551"/>
                    <a:pt x="954" y="551"/>
                  </a:cubicBezTo>
                  <a:cubicBezTo>
                    <a:pt x="954" y="396"/>
                    <a:pt x="955" y="241"/>
                    <a:pt x="954" y="86"/>
                  </a:cubicBezTo>
                  <a:cubicBezTo>
                    <a:pt x="954" y="54"/>
                    <a:pt x="952" y="53"/>
                    <a:pt x="921" y="53"/>
                  </a:cubicBezTo>
                  <a:cubicBezTo>
                    <a:pt x="645" y="53"/>
                    <a:pt x="369" y="53"/>
                    <a:pt x="93" y="53"/>
                  </a:cubicBezTo>
                  <a:cubicBezTo>
                    <a:pt x="84" y="53"/>
                    <a:pt x="75" y="53"/>
                    <a:pt x="66" y="54"/>
                  </a:cubicBezTo>
                  <a:cubicBezTo>
                    <a:pt x="59" y="55"/>
                    <a:pt x="55" y="58"/>
                    <a:pt x="55" y="66"/>
                  </a:cubicBezTo>
                  <a:cubicBezTo>
                    <a:pt x="55" y="78"/>
                    <a:pt x="53" y="91"/>
                    <a:pt x="53" y="104"/>
                  </a:cubicBezTo>
                  <a:cubicBezTo>
                    <a:pt x="53" y="406"/>
                    <a:pt x="53" y="707"/>
                    <a:pt x="53" y="1009"/>
                  </a:cubicBezTo>
                  <a:cubicBezTo>
                    <a:pt x="53" y="1055"/>
                    <a:pt x="53" y="1051"/>
                    <a:pt x="94" y="1051"/>
                  </a:cubicBezTo>
                  <a:cubicBezTo>
                    <a:pt x="368" y="1051"/>
                    <a:pt x="642" y="1051"/>
                    <a:pt x="916" y="1051"/>
                  </a:cubicBezTo>
                  <a:cubicBezTo>
                    <a:pt x="953" y="1051"/>
                    <a:pt x="954" y="1049"/>
                    <a:pt x="954" y="1013"/>
                  </a:cubicBezTo>
                  <a:cubicBezTo>
                    <a:pt x="955" y="859"/>
                    <a:pt x="955" y="705"/>
                    <a:pt x="955" y="551"/>
                  </a:cubicBezTo>
                  <a:close/>
                  <a:moveTo>
                    <a:pt x="3087" y="797"/>
                  </a:moveTo>
                  <a:cubicBezTo>
                    <a:pt x="3083" y="789"/>
                    <a:pt x="3081" y="783"/>
                    <a:pt x="3077" y="778"/>
                  </a:cubicBezTo>
                  <a:cubicBezTo>
                    <a:pt x="3057" y="751"/>
                    <a:pt x="3037" y="724"/>
                    <a:pt x="3017" y="697"/>
                  </a:cubicBezTo>
                  <a:cubicBezTo>
                    <a:pt x="3000" y="673"/>
                    <a:pt x="3000" y="670"/>
                    <a:pt x="3020" y="648"/>
                  </a:cubicBezTo>
                  <a:cubicBezTo>
                    <a:pt x="3039" y="628"/>
                    <a:pt x="3057" y="608"/>
                    <a:pt x="3075" y="588"/>
                  </a:cubicBezTo>
                  <a:cubicBezTo>
                    <a:pt x="3087" y="574"/>
                    <a:pt x="3085" y="571"/>
                    <a:pt x="3068" y="569"/>
                  </a:cubicBezTo>
                  <a:cubicBezTo>
                    <a:pt x="3060" y="568"/>
                    <a:pt x="3051" y="567"/>
                    <a:pt x="3043" y="567"/>
                  </a:cubicBezTo>
                  <a:cubicBezTo>
                    <a:pt x="3012" y="567"/>
                    <a:pt x="2981" y="567"/>
                    <a:pt x="2950" y="567"/>
                  </a:cubicBezTo>
                  <a:cubicBezTo>
                    <a:pt x="2932" y="567"/>
                    <a:pt x="2919" y="561"/>
                    <a:pt x="2908" y="547"/>
                  </a:cubicBezTo>
                  <a:cubicBezTo>
                    <a:pt x="2875" y="506"/>
                    <a:pt x="2842" y="466"/>
                    <a:pt x="2809" y="425"/>
                  </a:cubicBezTo>
                  <a:cubicBezTo>
                    <a:pt x="2802" y="417"/>
                    <a:pt x="2795" y="408"/>
                    <a:pt x="2790" y="399"/>
                  </a:cubicBezTo>
                  <a:cubicBezTo>
                    <a:pt x="2783" y="387"/>
                    <a:pt x="2786" y="381"/>
                    <a:pt x="2799" y="379"/>
                  </a:cubicBezTo>
                  <a:cubicBezTo>
                    <a:pt x="2815" y="378"/>
                    <a:pt x="2831" y="377"/>
                    <a:pt x="2846" y="378"/>
                  </a:cubicBezTo>
                  <a:cubicBezTo>
                    <a:pt x="2868" y="380"/>
                    <a:pt x="2874" y="388"/>
                    <a:pt x="2869" y="410"/>
                  </a:cubicBezTo>
                  <a:cubicBezTo>
                    <a:pt x="2867" y="422"/>
                    <a:pt x="2864" y="433"/>
                    <a:pt x="2864" y="444"/>
                  </a:cubicBezTo>
                  <a:cubicBezTo>
                    <a:pt x="2864" y="449"/>
                    <a:pt x="2870" y="458"/>
                    <a:pt x="2875" y="459"/>
                  </a:cubicBezTo>
                  <a:cubicBezTo>
                    <a:pt x="2901" y="464"/>
                    <a:pt x="2927" y="467"/>
                    <a:pt x="2954" y="471"/>
                  </a:cubicBezTo>
                  <a:cubicBezTo>
                    <a:pt x="2962" y="472"/>
                    <a:pt x="2967" y="468"/>
                    <a:pt x="2971" y="460"/>
                  </a:cubicBezTo>
                  <a:cubicBezTo>
                    <a:pt x="2991" y="425"/>
                    <a:pt x="3006" y="387"/>
                    <a:pt x="3009" y="347"/>
                  </a:cubicBezTo>
                  <a:cubicBezTo>
                    <a:pt x="3012" y="315"/>
                    <a:pt x="3000" y="296"/>
                    <a:pt x="2973" y="287"/>
                  </a:cubicBezTo>
                  <a:cubicBezTo>
                    <a:pt x="2954" y="281"/>
                    <a:pt x="2934" y="277"/>
                    <a:pt x="2914" y="276"/>
                  </a:cubicBezTo>
                  <a:cubicBezTo>
                    <a:pt x="2850" y="275"/>
                    <a:pt x="2787" y="276"/>
                    <a:pt x="2723" y="276"/>
                  </a:cubicBezTo>
                  <a:cubicBezTo>
                    <a:pt x="2711" y="276"/>
                    <a:pt x="2697" y="278"/>
                    <a:pt x="2685" y="282"/>
                  </a:cubicBezTo>
                  <a:cubicBezTo>
                    <a:pt x="2655" y="289"/>
                    <a:pt x="2616" y="328"/>
                    <a:pt x="2630" y="374"/>
                  </a:cubicBezTo>
                  <a:cubicBezTo>
                    <a:pt x="2636" y="394"/>
                    <a:pt x="2643" y="414"/>
                    <a:pt x="2652" y="433"/>
                  </a:cubicBezTo>
                  <a:cubicBezTo>
                    <a:pt x="2662" y="456"/>
                    <a:pt x="2662" y="458"/>
                    <a:pt x="2640" y="470"/>
                  </a:cubicBezTo>
                  <a:cubicBezTo>
                    <a:pt x="2614" y="485"/>
                    <a:pt x="2587" y="498"/>
                    <a:pt x="2562" y="515"/>
                  </a:cubicBezTo>
                  <a:cubicBezTo>
                    <a:pt x="2530" y="535"/>
                    <a:pt x="2509" y="562"/>
                    <a:pt x="2513" y="604"/>
                  </a:cubicBezTo>
                  <a:cubicBezTo>
                    <a:pt x="2515" y="635"/>
                    <a:pt x="2512" y="667"/>
                    <a:pt x="2513" y="699"/>
                  </a:cubicBezTo>
                  <a:cubicBezTo>
                    <a:pt x="2514" y="711"/>
                    <a:pt x="2516" y="724"/>
                    <a:pt x="2522" y="735"/>
                  </a:cubicBezTo>
                  <a:cubicBezTo>
                    <a:pt x="2542" y="778"/>
                    <a:pt x="2579" y="797"/>
                    <a:pt x="2625" y="799"/>
                  </a:cubicBezTo>
                  <a:cubicBezTo>
                    <a:pt x="2686" y="800"/>
                    <a:pt x="2748" y="799"/>
                    <a:pt x="2809" y="799"/>
                  </a:cubicBezTo>
                  <a:cubicBezTo>
                    <a:pt x="2820" y="798"/>
                    <a:pt x="2832" y="796"/>
                    <a:pt x="2842" y="791"/>
                  </a:cubicBezTo>
                  <a:cubicBezTo>
                    <a:pt x="2857" y="782"/>
                    <a:pt x="2872" y="771"/>
                    <a:pt x="2886" y="760"/>
                  </a:cubicBezTo>
                  <a:cubicBezTo>
                    <a:pt x="2898" y="751"/>
                    <a:pt x="2903" y="751"/>
                    <a:pt x="2913" y="762"/>
                  </a:cubicBezTo>
                  <a:cubicBezTo>
                    <a:pt x="2919" y="769"/>
                    <a:pt x="2926" y="776"/>
                    <a:pt x="2931" y="784"/>
                  </a:cubicBezTo>
                  <a:cubicBezTo>
                    <a:pt x="2939" y="795"/>
                    <a:pt x="2949" y="799"/>
                    <a:pt x="2962" y="799"/>
                  </a:cubicBezTo>
                  <a:cubicBezTo>
                    <a:pt x="2998" y="798"/>
                    <a:pt x="3035" y="798"/>
                    <a:pt x="3072" y="798"/>
                  </a:cubicBezTo>
                  <a:cubicBezTo>
                    <a:pt x="3076" y="798"/>
                    <a:pt x="3079" y="797"/>
                    <a:pt x="3087" y="797"/>
                  </a:cubicBezTo>
                  <a:close/>
                  <a:moveTo>
                    <a:pt x="3143" y="796"/>
                  </a:moveTo>
                  <a:cubicBezTo>
                    <a:pt x="3150" y="797"/>
                    <a:pt x="3155" y="798"/>
                    <a:pt x="3160" y="798"/>
                  </a:cubicBezTo>
                  <a:cubicBezTo>
                    <a:pt x="3244" y="799"/>
                    <a:pt x="3328" y="799"/>
                    <a:pt x="3412" y="799"/>
                  </a:cubicBezTo>
                  <a:cubicBezTo>
                    <a:pt x="3483" y="799"/>
                    <a:pt x="3554" y="800"/>
                    <a:pt x="3625" y="798"/>
                  </a:cubicBezTo>
                  <a:cubicBezTo>
                    <a:pt x="3679" y="797"/>
                    <a:pt x="3714" y="760"/>
                    <a:pt x="3714" y="706"/>
                  </a:cubicBezTo>
                  <a:cubicBezTo>
                    <a:pt x="3714" y="660"/>
                    <a:pt x="3712" y="614"/>
                    <a:pt x="3714" y="569"/>
                  </a:cubicBezTo>
                  <a:cubicBezTo>
                    <a:pt x="3717" y="522"/>
                    <a:pt x="3677" y="486"/>
                    <a:pt x="3632" y="487"/>
                  </a:cubicBezTo>
                  <a:cubicBezTo>
                    <a:pt x="3526" y="489"/>
                    <a:pt x="3421" y="487"/>
                    <a:pt x="3315" y="487"/>
                  </a:cubicBezTo>
                  <a:cubicBezTo>
                    <a:pt x="3305" y="487"/>
                    <a:pt x="3295" y="487"/>
                    <a:pt x="3286" y="486"/>
                  </a:cubicBezTo>
                  <a:cubicBezTo>
                    <a:pt x="3268" y="484"/>
                    <a:pt x="3262" y="478"/>
                    <a:pt x="3260" y="460"/>
                  </a:cubicBezTo>
                  <a:cubicBezTo>
                    <a:pt x="3259" y="448"/>
                    <a:pt x="3260" y="435"/>
                    <a:pt x="3260" y="422"/>
                  </a:cubicBezTo>
                  <a:cubicBezTo>
                    <a:pt x="3260" y="386"/>
                    <a:pt x="3264" y="382"/>
                    <a:pt x="3301" y="382"/>
                  </a:cubicBezTo>
                  <a:cubicBezTo>
                    <a:pt x="3420" y="382"/>
                    <a:pt x="3539" y="382"/>
                    <a:pt x="3658" y="381"/>
                  </a:cubicBezTo>
                  <a:cubicBezTo>
                    <a:pt x="3665" y="381"/>
                    <a:pt x="3672" y="382"/>
                    <a:pt x="3679" y="380"/>
                  </a:cubicBezTo>
                  <a:cubicBezTo>
                    <a:pt x="3687" y="378"/>
                    <a:pt x="3697" y="375"/>
                    <a:pt x="3701" y="368"/>
                  </a:cubicBezTo>
                  <a:cubicBezTo>
                    <a:pt x="3716" y="344"/>
                    <a:pt x="3730" y="319"/>
                    <a:pt x="3744" y="294"/>
                  </a:cubicBezTo>
                  <a:cubicBezTo>
                    <a:pt x="3749" y="286"/>
                    <a:pt x="3746" y="280"/>
                    <a:pt x="3736" y="279"/>
                  </a:cubicBezTo>
                  <a:cubicBezTo>
                    <a:pt x="3728" y="278"/>
                    <a:pt x="3719" y="276"/>
                    <a:pt x="3710" y="276"/>
                  </a:cubicBezTo>
                  <a:cubicBezTo>
                    <a:pt x="3668" y="276"/>
                    <a:pt x="3626" y="276"/>
                    <a:pt x="3583" y="276"/>
                  </a:cubicBezTo>
                  <a:cubicBezTo>
                    <a:pt x="3475" y="276"/>
                    <a:pt x="3368" y="276"/>
                    <a:pt x="3260" y="276"/>
                  </a:cubicBezTo>
                  <a:cubicBezTo>
                    <a:pt x="3196" y="276"/>
                    <a:pt x="3161" y="311"/>
                    <a:pt x="3160" y="375"/>
                  </a:cubicBezTo>
                  <a:cubicBezTo>
                    <a:pt x="3160" y="413"/>
                    <a:pt x="3159" y="451"/>
                    <a:pt x="3161" y="489"/>
                  </a:cubicBezTo>
                  <a:cubicBezTo>
                    <a:pt x="3162" y="505"/>
                    <a:pt x="3165" y="522"/>
                    <a:pt x="3172" y="537"/>
                  </a:cubicBezTo>
                  <a:cubicBezTo>
                    <a:pt x="3185" y="562"/>
                    <a:pt x="3208" y="571"/>
                    <a:pt x="3237" y="571"/>
                  </a:cubicBezTo>
                  <a:cubicBezTo>
                    <a:pt x="3344" y="570"/>
                    <a:pt x="3451" y="571"/>
                    <a:pt x="3558" y="571"/>
                  </a:cubicBezTo>
                  <a:cubicBezTo>
                    <a:pt x="3568" y="571"/>
                    <a:pt x="3578" y="571"/>
                    <a:pt x="3588" y="572"/>
                  </a:cubicBezTo>
                  <a:cubicBezTo>
                    <a:pt x="3607" y="574"/>
                    <a:pt x="3613" y="580"/>
                    <a:pt x="3614" y="599"/>
                  </a:cubicBezTo>
                  <a:cubicBezTo>
                    <a:pt x="3614" y="620"/>
                    <a:pt x="3614" y="641"/>
                    <a:pt x="3614" y="662"/>
                  </a:cubicBezTo>
                  <a:cubicBezTo>
                    <a:pt x="3614" y="689"/>
                    <a:pt x="3610" y="693"/>
                    <a:pt x="3583" y="694"/>
                  </a:cubicBezTo>
                  <a:cubicBezTo>
                    <a:pt x="3522" y="694"/>
                    <a:pt x="3462" y="694"/>
                    <a:pt x="3402" y="694"/>
                  </a:cubicBezTo>
                  <a:cubicBezTo>
                    <a:pt x="3342" y="695"/>
                    <a:pt x="3283" y="695"/>
                    <a:pt x="3223" y="695"/>
                  </a:cubicBezTo>
                  <a:cubicBezTo>
                    <a:pt x="3210" y="695"/>
                    <a:pt x="3200" y="700"/>
                    <a:pt x="3193" y="712"/>
                  </a:cubicBezTo>
                  <a:cubicBezTo>
                    <a:pt x="3181" y="731"/>
                    <a:pt x="3169" y="749"/>
                    <a:pt x="3157" y="768"/>
                  </a:cubicBezTo>
                  <a:cubicBezTo>
                    <a:pt x="3152" y="776"/>
                    <a:pt x="3148" y="785"/>
                    <a:pt x="3143" y="796"/>
                  </a:cubicBezTo>
                  <a:close/>
                  <a:moveTo>
                    <a:pt x="2199" y="276"/>
                  </a:moveTo>
                  <a:cubicBezTo>
                    <a:pt x="2124" y="276"/>
                    <a:pt x="2049" y="276"/>
                    <a:pt x="1974" y="276"/>
                  </a:cubicBezTo>
                  <a:cubicBezTo>
                    <a:pt x="1964" y="276"/>
                    <a:pt x="1953" y="277"/>
                    <a:pt x="1943" y="279"/>
                  </a:cubicBezTo>
                  <a:cubicBezTo>
                    <a:pt x="1904" y="288"/>
                    <a:pt x="1877" y="318"/>
                    <a:pt x="1876" y="357"/>
                  </a:cubicBezTo>
                  <a:cubicBezTo>
                    <a:pt x="1875" y="403"/>
                    <a:pt x="1875" y="449"/>
                    <a:pt x="1877" y="495"/>
                  </a:cubicBezTo>
                  <a:cubicBezTo>
                    <a:pt x="1877" y="511"/>
                    <a:pt x="1882" y="529"/>
                    <a:pt x="1890" y="543"/>
                  </a:cubicBezTo>
                  <a:cubicBezTo>
                    <a:pt x="1903" y="566"/>
                    <a:pt x="1926" y="571"/>
                    <a:pt x="1951" y="571"/>
                  </a:cubicBezTo>
                  <a:cubicBezTo>
                    <a:pt x="2061" y="571"/>
                    <a:pt x="2171" y="571"/>
                    <a:pt x="2281" y="571"/>
                  </a:cubicBezTo>
                  <a:cubicBezTo>
                    <a:pt x="2288" y="571"/>
                    <a:pt x="2296" y="571"/>
                    <a:pt x="2304" y="572"/>
                  </a:cubicBezTo>
                  <a:cubicBezTo>
                    <a:pt x="2322" y="575"/>
                    <a:pt x="2329" y="581"/>
                    <a:pt x="2330" y="600"/>
                  </a:cubicBezTo>
                  <a:cubicBezTo>
                    <a:pt x="2331" y="622"/>
                    <a:pt x="2331" y="644"/>
                    <a:pt x="2330" y="666"/>
                  </a:cubicBezTo>
                  <a:cubicBezTo>
                    <a:pt x="2329" y="688"/>
                    <a:pt x="2322" y="694"/>
                    <a:pt x="2301" y="696"/>
                  </a:cubicBezTo>
                  <a:cubicBezTo>
                    <a:pt x="2292" y="697"/>
                    <a:pt x="2284" y="698"/>
                    <a:pt x="2275" y="698"/>
                  </a:cubicBezTo>
                  <a:cubicBezTo>
                    <a:pt x="2162" y="698"/>
                    <a:pt x="2049" y="698"/>
                    <a:pt x="1936" y="698"/>
                  </a:cubicBezTo>
                  <a:cubicBezTo>
                    <a:pt x="1922" y="698"/>
                    <a:pt x="1912" y="703"/>
                    <a:pt x="1905" y="715"/>
                  </a:cubicBezTo>
                  <a:cubicBezTo>
                    <a:pt x="1892" y="736"/>
                    <a:pt x="1878" y="757"/>
                    <a:pt x="1866" y="778"/>
                  </a:cubicBezTo>
                  <a:cubicBezTo>
                    <a:pt x="1856" y="794"/>
                    <a:pt x="1859" y="798"/>
                    <a:pt x="1877" y="798"/>
                  </a:cubicBezTo>
                  <a:cubicBezTo>
                    <a:pt x="1996" y="799"/>
                    <a:pt x="2116" y="799"/>
                    <a:pt x="2235" y="799"/>
                  </a:cubicBezTo>
                  <a:cubicBezTo>
                    <a:pt x="2269" y="799"/>
                    <a:pt x="2303" y="800"/>
                    <a:pt x="2336" y="798"/>
                  </a:cubicBezTo>
                  <a:cubicBezTo>
                    <a:pt x="2370" y="797"/>
                    <a:pt x="2402" y="786"/>
                    <a:pt x="2417" y="752"/>
                  </a:cubicBezTo>
                  <a:cubicBezTo>
                    <a:pt x="2424" y="735"/>
                    <a:pt x="2428" y="716"/>
                    <a:pt x="2429" y="698"/>
                  </a:cubicBezTo>
                  <a:cubicBezTo>
                    <a:pt x="2431" y="657"/>
                    <a:pt x="2428" y="616"/>
                    <a:pt x="2430" y="576"/>
                  </a:cubicBezTo>
                  <a:cubicBezTo>
                    <a:pt x="2433" y="527"/>
                    <a:pt x="2394" y="486"/>
                    <a:pt x="2342" y="487"/>
                  </a:cubicBezTo>
                  <a:cubicBezTo>
                    <a:pt x="2238" y="489"/>
                    <a:pt x="2133" y="487"/>
                    <a:pt x="2029" y="487"/>
                  </a:cubicBezTo>
                  <a:cubicBezTo>
                    <a:pt x="2019" y="487"/>
                    <a:pt x="2009" y="487"/>
                    <a:pt x="2000" y="486"/>
                  </a:cubicBezTo>
                  <a:cubicBezTo>
                    <a:pt x="1983" y="485"/>
                    <a:pt x="1975" y="478"/>
                    <a:pt x="1973" y="461"/>
                  </a:cubicBezTo>
                  <a:cubicBezTo>
                    <a:pt x="1972" y="442"/>
                    <a:pt x="1973" y="423"/>
                    <a:pt x="1974" y="403"/>
                  </a:cubicBezTo>
                  <a:cubicBezTo>
                    <a:pt x="1974" y="391"/>
                    <a:pt x="1982" y="384"/>
                    <a:pt x="1995" y="383"/>
                  </a:cubicBezTo>
                  <a:cubicBezTo>
                    <a:pt x="2004" y="383"/>
                    <a:pt x="2013" y="382"/>
                    <a:pt x="2022" y="382"/>
                  </a:cubicBezTo>
                  <a:cubicBezTo>
                    <a:pt x="2137" y="382"/>
                    <a:pt x="2251" y="382"/>
                    <a:pt x="2365" y="381"/>
                  </a:cubicBezTo>
                  <a:cubicBezTo>
                    <a:pt x="2375" y="381"/>
                    <a:pt x="2384" y="382"/>
                    <a:pt x="2394" y="380"/>
                  </a:cubicBezTo>
                  <a:cubicBezTo>
                    <a:pt x="2400" y="379"/>
                    <a:pt x="2407" y="378"/>
                    <a:pt x="2410" y="374"/>
                  </a:cubicBezTo>
                  <a:cubicBezTo>
                    <a:pt x="2427" y="347"/>
                    <a:pt x="2443" y="319"/>
                    <a:pt x="2459" y="292"/>
                  </a:cubicBezTo>
                  <a:cubicBezTo>
                    <a:pt x="2463" y="284"/>
                    <a:pt x="2459" y="279"/>
                    <a:pt x="2451" y="278"/>
                  </a:cubicBezTo>
                  <a:cubicBezTo>
                    <a:pt x="2440" y="277"/>
                    <a:pt x="2430" y="276"/>
                    <a:pt x="2419" y="276"/>
                  </a:cubicBezTo>
                  <a:cubicBezTo>
                    <a:pt x="2346" y="276"/>
                    <a:pt x="2272" y="276"/>
                    <a:pt x="2199" y="276"/>
                  </a:cubicBezTo>
                  <a:close/>
                  <a:moveTo>
                    <a:pt x="1541" y="276"/>
                  </a:moveTo>
                  <a:cubicBezTo>
                    <a:pt x="1541" y="276"/>
                    <a:pt x="1541" y="276"/>
                    <a:pt x="1541" y="276"/>
                  </a:cubicBezTo>
                  <a:cubicBezTo>
                    <a:pt x="1462" y="276"/>
                    <a:pt x="1382" y="276"/>
                    <a:pt x="1303" y="276"/>
                  </a:cubicBezTo>
                  <a:cubicBezTo>
                    <a:pt x="1240" y="276"/>
                    <a:pt x="1186" y="326"/>
                    <a:pt x="1185" y="388"/>
                  </a:cubicBezTo>
                  <a:cubicBezTo>
                    <a:pt x="1184" y="492"/>
                    <a:pt x="1185" y="596"/>
                    <a:pt x="1185" y="699"/>
                  </a:cubicBezTo>
                  <a:cubicBezTo>
                    <a:pt x="1186" y="756"/>
                    <a:pt x="1232" y="801"/>
                    <a:pt x="1288" y="799"/>
                  </a:cubicBezTo>
                  <a:cubicBezTo>
                    <a:pt x="1355" y="798"/>
                    <a:pt x="1422" y="799"/>
                    <a:pt x="1489" y="799"/>
                  </a:cubicBezTo>
                  <a:cubicBezTo>
                    <a:pt x="1572" y="799"/>
                    <a:pt x="1655" y="799"/>
                    <a:pt x="1738" y="799"/>
                  </a:cubicBezTo>
                  <a:cubicBezTo>
                    <a:pt x="1748" y="799"/>
                    <a:pt x="1755" y="796"/>
                    <a:pt x="1760" y="787"/>
                  </a:cubicBezTo>
                  <a:cubicBezTo>
                    <a:pt x="1776" y="760"/>
                    <a:pt x="1792" y="733"/>
                    <a:pt x="1808" y="706"/>
                  </a:cubicBezTo>
                  <a:cubicBezTo>
                    <a:pt x="1813" y="697"/>
                    <a:pt x="1808" y="695"/>
                    <a:pt x="1800" y="695"/>
                  </a:cubicBezTo>
                  <a:cubicBezTo>
                    <a:pt x="1789" y="694"/>
                    <a:pt x="1777" y="693"/>
                    <a:pt x="1765" y="693"/>
                  </a:cubicBezTo>
                  <a:cubicBezTo>
                    <a:pt x="1627" y="693"/>
                    <a:pt x="1489" y="693"/>
                    <a:pt x="1352" y="693"/>
                  </a:cubicBezTo>
                  <a:cubicBezTo>
                    <a:pt x="1341" y="693"/>
                    <a:pt x="1331" y="693"/>
                    <a:pt x="1320" y="693"/>
                  </a:cubicBezTo>
                  <a:cubicBezTo>
                    <a:pt x="1299" y="692"/>
                    <a:pt x="1286" y="682"/>
                    <a:pt x="1286" y="661"/>
                  </a:cubicBezTo>
                  <a:cubicBezTo>
                    <a:pt x="1285" y="578"/>
                    <a:pt x="1285" y="495"/>
                    <a:pt x="1285" y="412"/>
                  </a:cubicBezTo>
                  <a:cubicBezTo>
                    <a:pt x="1285" y="395"/>
                    <a:pt x="1295" y="387"/>
                    <a:pt x="1311" y="384"/>
                  </a:cubicBezTo>
                  <a:cubicBezTo>
                    <a:pt x="1321" y="382"/>
                    <a:pt x="1331" y="382"/>
                    <a:pt x="1341" y="382"/>
                  </a:cubicBezTo>
                  <a:cubicBezTo>
                    <a:pt x="1469" y="382"/>
                    <a:pt x="1597" y="381"/>
                    <a:pt x="1725" y="382"/>
                  </a:cubicBezTo>
                  <a:cubicBezTo>
                    <a:pt x="1749" y="382"/>
                    <a:pt x="1768" y="377"/>
                    <a:pt x="1779" y="353"/>
                  </a:cubicBezTo>
                  <a:cubicBezTo>
                    <a:pt x="1789" y="334"/>
                    <a:pt x="1803" y="316"/>
                    <a:pt x="1814" y="297"/>
                  </a:cubicBezTo>
                  <a:cubicBezTo>
                    <a:pt x="1821" y="285"/>
                    <a:pt x="1819" y="280"/>
                    <a:pt x="1805" y="278"/>
                  </a:cubicBezTo>
                  <a:cubicBezTo>
                    <a:pt x="1797" y="277"/>
                    <a:pt x="1789" y="276"/>
                    <a:pt x="1780" y="276"/>
                  </a:cubicBezTo>
                  <a:cubicBezTo>
                    <a:pt x="1701" y="276"/>
                    <a:pt x="1621" y="276"/>
                    <a:pt x="1541" y="276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B5B2374B-1CCD-42A7-851D-640085AD05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5789" y="3812123"/>
              <a:ext cx="1514475" cy="1281113"/>
            </a:xfrm>
            <a:custGeom>
              <a:avLst/>
              <a:gdLst>
                <a:gd name="T0" fmla="*/ 368 w 647"/>
                <a:gd name="T1" fmla="*/ 228 h 547"/>
                <a:gd name="T2" fmla="*/ 488 w 647"/>
                <a:gd name="T3" fmla="*/ 228 h 547"/>
                <a:gd name="T4" fmla="*/ 499 w 647"/>
                <a:gd name="T5" fmla="*/ 251 h 547"/>
                <a:gd name="T6" fmla="*/ 445 w 647"/>
                <a:gd name="T7" fmla="*/ 308 h 547"/>
                <a:gd name="T8" fmla="*/ 370 w 647"/>
                <a:gd name="T9" fmla="*/ 358 h 547"/>
                <a:gd name="T10" fmla="*/ 418 w 647"/>
                <a:gd name="T11" fmla="*/ 338 h 547"/>
                <a:gd name="T12" fmla="*/ 487 w 647"/>
                <a:gd name="T13" fmla="*/ 328 h 547"/>
                <a:gd name="T14" fmla="*/ 498 w 647"/>
                <a:gd name="T15" fmla="*/ 354 h 547"/>
                <a:gd name="T16" fmla="*/ 524 w 647"/>
                <a:gd name="T17" fmla="*/ 358 h 547"/>
                <a:gd name="T18" fmla="*/ 525 w 647"/>
                <a:gd name="T19" fmla="*/ 118 h 547"/>
                <a:gd name="T20" fmla="*/ 623 w 647"/>
                <a:gd name="T21" fmla="*/ 23 h 547"/>
                <a:gd name="T22" fmla="*/ 647 w 647"/>
                <a:gd name="T23" fmla="*/ 35 h 547"/>
                <a:gd name="T24" fmla="*/ 576 w 647"/>
                <a:gd name="T25" fmla="*/ 546 h 547"/>
                <a:gd name="T26" fmla="*/ 0 w 647"/>
                <a:gd name="T27" fmla="*/ 524 h 547"/>
                <a:gd name="T28" fmla="*/ 18 w 647"/>
                <a:gd name="T29" fmla="*/ 0 h 547"/>
                <a:gd name="T30" fmla="*/ 621 w 647"/>
                <a:gd name="T31" fmla="*/ 5 h 547"/>
                <a:gd name="T32" fmla="*/ 544 w 647"/>
                <a:gd name="T33" fmla="*/ 80 h 547"/>
                <a:gd name="T34" fmla="*/ 138 w 647"/>
                <a:gd name="T35" fmla="*/ 87 h 547"/>
                <a:gd name="T36" fmla="*/ 120 w 647"/>
                <a:gd name="T37" fmla="*/ 219 h 547"/>
                <a:gd name="T38" fmla="*/ 130 w 647"/>
                <a:gd name="T39" fmla="*/ 467 h 547"/>
                <a:gd name="T40" fmla="*/ 511 w 647"/>
                <a:gd name="T41" fmla="*/ 467 h 547"/>
                <a:gd name="T42" fmla="*/ 527 w 647"/>
                <a:gd name="T43" fmla="*/ 462 h 547"/>
                <a:gd name="T44" fmla="*/ 486 w 647"/>
                <a:gd name="T45" fmla="*/ 456 h 547"/>
                <a:gd name="T46" fmla="*/ 132 w 647"/>
                <a:gd name="T47" fmla="*/ 440 h 547"/>
                <a:gd name="T48" fmla="*/ 147 w 647"/>
                <a:gd name="T49" fmla="*/ 369 h 547"/>
                <a:gd name="T50" fmla="*/ 252 w 647"/>
                <a:gd name="T51" fmla="*/ 349 h 547"/>
                <a:gd name="T52" fmla="*/ 241 w 647"/>
                <a:gd name="T53" fmla="*/ 307 h 547"/>
                <a:gd name="T54" fmla="*/ 133 w 647"/>
                <a:gd name="T55" fmla="*/ 296 h 547"/>
                <a:gd name="T56" fmla="*/ 148 w 647"/>
                <a:gd name="T57" fmla="*/ 228 h 547"/>
                <a:gd name="T58" fmla="*/ 252 w 647"/>
                <a:gd name="T59" fmla="*/ 215 h 547"/>
                <a:gd name="T60" fmla="*/ 232 w 647"/>
                <a:gd name="T61" fmla="*/ 183 h 547"/>
                <a:gd name="T62" fmla="*/ 132 w 647"/>
                <a:gd name="T63" fmla="*/ 168 h 547"/>
                <a:gd name="T64" fmla="*/ 151 w 647"/>
                <a:gd name="T65" fmla="*/ 105 h 547"/>
                <a:gd name="T66" fmla="*/ 510 w 647"/>
                <a:gd name="T67" fmla="*/ 109 h 547"/>
                <a:gd name="T68" fmla="*/ 463 w 647"/>
                <a:gd name="T69" fmla="*/ 180 h 547"/>
                <a:gd name="T70" fmla="*/ 368 w 647"/>
                <a:gd name="T71" fmla="*/ 183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47" h="547">
                  <a:moveTo>
                    <a:pt x="368" y="183"/>
                  </a:moveTo>
                  <a:cubicBezTo>
                    <a:pt x="368" y="199"/>
                    <a:pt x="368" y="212"/>
                    <a:pt x="368" y="228"/>
                  </a:cubicBezTo>
                  <a:cubicBezTo>
                    <a:pt x="373" y="228"/>
                    <a:pt x="378" y="228"/>
                    <a:pt x="382" y="228"/>
                  </a:cubicBezTo>
                  <a:cubicBezTo>
                    <a:pt x="417" y="228"/>
                    <a:pt x="453" y="228"/>
                    <a:pt x="488" y="228"/>
                  </a:cubicBezTo>
                  <a:cubicBezTo>
                    <a:pt x="492" y="228"/>
                    <a:pt x="499" y="231"/>
                    <a:pt x="500" y="234"/>
                  </a:cubicBezTo>
                  <a:cubicBezTo>
                    <a:pt x="502" y="239"/>
                    <a:pt x="502" y="247"/>
                    <a:pt x="499" y="251"/>
                  </a:cubicBezTo>
                  <a:cubicBezTo>
                    <a:pt x="486" y="269"/>
                    <a:pt x="471" y="287"/>
                    <a:pt x="456" y="304"/>
                  </a:cubicBezTo>
                  <a:cubicBezTo>
                    <a:pt x="454" y="307"/>
                    <a:pt x="449" y="308"/>
                    <a:pt x="445" y="308"/>
                  </a:cubicBezTo>
                  <a:cubicBezTo>
                    <a:pt x="421" y="308"/>
                    <a:pt x="396" y="308"/>
                    <a:pt x="369" y="308"/>
                  </a:cubicBezTo>
                  <a:cubicBezTo>
                    <a:pt x="369" y="325"/>
                    <a:pt x="368" y="342"/>
                    <a:pt x="370" y="358"/>
                  </a:cubicBezTo>
                  <a:cubicBezTo>
                    <a:pt x="371" y="370"/>
                    <a:pt x="387" y="375"/>
                    <a:pt x="396" y="366"/>
                  </a:cubicBezTo>
                  <a:cubicBezTo>
                    <a:pt x="404" y="357"/>
                    <a:pt x="410" y="347"/>
                    <a:pt x="418" y="338"/>
                  </a:cubicBezTo>
                  <a:cubicBezTo>
                    <a:pt x="421" y="334"/>
                    <a:pt x="427" y="330"/>
                    <a:pt x="431" y="329"/>
                  </a:cubicBezTo>
                  <a:cubicBezTo>
                    <a:pt x="450" y="328"/>
                    <a:pt x="468" y="329"/>
                    <a:pt x="487" y="328"/>
                  </a:cubicBezTo>
                  <a:cubicBezTo>
                    <a:pt x="496" y="328"/>
                    <a:pt x="499" y="332"/>
                    <a:pt x="499" y="341"/>
                  </a:cubicBezTo>
                  <a:cubicBezTo>
                    <a:pt x="498" y="345"/>
                    <a:pt x="499" y="349"/>
                    <a:pt x="498" y="354"/>
                  </a:cubicBezTo>
                  <a:cubicBezTo>
                    <a:pt x="498" y="367"/>
                    <a:pt x="505" y="374"/>
                    <a:pt x="518" y="370"/>
                  </a:cubicBezTo>
                  <a:cubicBezTo>
                    <a:pt x="521" y="369"/>
                    <a:pt x="524" y="362"/>
                    <a:pt x="524" y="358"/>
                  </a:cubicBezTo>
                  <a:cubicBezTo>
                    <a:pt x="524" y="306"/>
                    <a:pt x="524" y="254"/>
                    <a:pt x="524" y="202"/>
                  </a:cubicBezTo>
                  <a:cubicBezTo>
                    <a:pt x="524" y="174"/>
                    <a:pt x="524" y="146"/>
                    <a:pt x="525" y="118"/>
                  </a:cubicBezTo>
                  <a:cubicBezTo>
                    <a:pt x="525" y="111"/>
                    <a:pt x="529" y="102"/>
                    <a:pt x="535" y="97"/>
                  </a:cubicBezTo>
                  <a:cubicBezTo>
                    <a:pt x="563" y="72"/>
                    <a:pt x="593" y="48"/>
                    <a:pt x="623" y="23"/>
                  </a:cubicBezTo>
                  <a:cubicBezTo>
                    <a:pt x="627" y="20"/>
                    <a:pt x="636" y="18"/>
                    <a:pt x="641" y="20"/>
                  </a:cubicBezTo>
                  <a:cubicBezTo>
                    <a:pt x="644" y="21"/>
                    <a:pt x="647" y="30"/>
                    <a:pt x="647" y="35"/>
                  </a:cubicBezTo>
                  <a:cubicBezTo>
                    <a:pt x="647" y="181"/>
                    <a:pt x="647" y="327"/>
                    <a:pt x="647" y="474"/>
                  </a:cubicBezTo>
                  <a:cubicBezTo>
                    <a:pt x="647" y="522"/>
                    <a:pt x="624" y="546"/>
                    <a:pt x="576" y="546"/>
                  </a:cubicBezTo>
                  <a:cubicBezTo>
                    <a:pt x="392" y="547"/>
                    <a:pt x="207" y="546"/>
                    <a:pt x="23" y="546"/>
                  </a:cubicBezTo>
                  <a:cubicBezTo>
                    <a:pt x="3" y="546"/>
                    <a:pt x="0" y="543"/>
                    <a:pt x="0" y="524"/>
                  </a:cubicBezTo>
                  <a:cubicBezTo>
                    <a:pt x="0" y="356"/>
                    <a:pt x="0" y="188"/>
                    <a:pt x="0" y="20"/>
                  </a:cubicBezTo>
                  <a:cubicBezTo>
                    <a:pt x="0" y="2"/>
                    <a:pt x="2" y="0"/>
                    <a:pt x="18" y="0"/>
                  </a:cubicBezTo>
                  <a:cubicBezTo>
                    <a:pt x="215" y="0"/>
                    <a:pt x="412" y="0"/>
                    <a:pt x="609" y="0"/>
                  </a:cubicBezTo>
                  <a:cubicBezTo>
                    <a:pt x="613" y="0"/>
                    <a:pt x="620" y="3"/>
                    <a:pt x="621" y="5"/>
                  </a:cubicBezTo>
                  <a:cubicBezTo>
                    <a:pt x="621" y="10"/>
                    <a:pt x="620" y="17"/>
                    <a:pt x="616" y="20"/>
                  </a:cubicBezTo>
                  <a:cubicBezTo>
                    <a:pt x="593" y="40"/>
                    <a:pt x="569" y="61"/>
                    <a:pt x="544" y="80"/>
                  </a:cubicBezTo>
                  <a:cubicBezTo>
                    <a:pt x="538" y="85"/>
                    <a:pt x="529" y="87"/>
                    <a:pt x="521" y="87"/>
                  </a:cubicBezTo>
                  <a:cubicBezTo>
                    <a:pt x="393" y="88"/>
                    <a:pt x="265" y="88"/>
                    <a:pt x="138" y="87"/>
                  </a:cubicBezTo>
                  <a:cubicBezTo>
                    <a:pt x="132" y="87"/>
                    <a:pt x="126" y="87"/>
                    <a:pt x="120" y="87"/>
                  </a:cubicBezTo>
                  <a:cubicBezTo>
                    <a:pt x="120" y="132"/>
                    <a:pt x="120" y="176"/>
                    <a:pt x="120" y="219"/>
                  </a:cubicBezTo>
                  <a:cubicBezTo>
                    <a:pt x="120" y="299"/>
                    <a:pt x="120" y="378"/>
                    <a:pt x="119" y="458"/>
                  </a:cubicBezTo>
                  <a:cubicBezTo>
                    <a:pt x="119" y="465"/>
                    <a:pt x="123" y="467"/>
                    <a:pt x="130" y="467"/>
                  </a:cubicBezTo>
                  <a:cubicBezTo>
                    <a:pt x="150" y="467"/>
                    <a:pt x="171" y="467"/>
                    <a:pt x="192" y="467"/>
                  </a:cubicBezTo>
                  <a:cubicBezTo>
                    <a:pt x="298" y="467"/>
                    <a:pt x="404" y="467"/>
                    <a:pt x="511" y="467"/>
                  </a:cubicBezTo>
                  <a:cubicBezTo>
                    <a:pt x="515" y="467"/>
                    <a:pt x="520" y="467"/>
                    <a:pt x="525" y="466"/>
                  </a:cubicBezTo>
                  <a:cubicBezTo>
                    <a:pt x="525" y="465"/>
                    <a:pt x="526" y="464"/>
                    <a:pt x="527" y="462"/>
                  </a:cubicBezTo>
                  <a:cubicBezTo>
                    <a:pt x="523" y="460"/>
                    <a:pt x="520" y="456"/>
                    <a:pt x="516" y="456"/>
                  </a:cubicBezTo>
                  <a:cubicBezTo>
                    <a:pt x="506" y="455"/>
                    <a:pt x="496" y="456"/>
                    <a:pt x="486" y="456"/>
                  </a:cubicBezTo>
                  <a:cubicBezTo>
                    <a:pt x="374" y="457"/>
                    <a:pt x="262" y="456"/>
                    <a:pt x="150" y="457"/>
                  </a:cubicBezTo>
                  <a:cubicBezTo>
                    <a:pt x="138" y="457"/>
                    <a:pt x="132" y="453"/>
                    <a:pt x="132" y="440"/>
                  </a:cubicBezTo>
                  <a:cubicBezTo>
                    <a:pt x="132" y="421"/>
                    <a:pt x="132" y="403"/>
                    <a:pt x="132" y="384"/>
                  </a:cubicBezTo>
                  <a:cubicBezTo>
                    <a:pt x="132" y="373"/>
                    <a:pt x="137" y="369"/>
                    <a:pt x="147" y="369"/>
                  </a:cubicBezTo>
                  <a:cubicBezTo>
                    <a:pt x="176" y="369"/>
                    <a:pt x="204" y="369"/>
                    <a:pt x="233" y="369"/>
                  </a:cubicBezTo>
                  <a:cubicBezTo>
                    <a:pt x="249" y="369"/>
                    <a:pt x="252" y="366"/>
                    <a:pt x="252" y="349"/>
                  </a:cubicBezTo>
                  <a:cubicBezTo>
                    <a:pt x="252" y="338"/>
                    <a:pt x="252" y="328"/>
                    <a:pt x="252" y="317"/>
                  </a:cubicBezTo>
                  <a:cubicBezTo>
                    <a:pt x="252" y="310"/>
                    <a:pt x="249" y="307"/>
                    <a:pt x="241" y="307"/>
                  </a:cubicBezTo>
                  <a:cubicBezTo>
                    <a:pt x="209" y="308"/>
                    <a:pt x="178" y="308"/>
                    <a:pt x="146" y="309"/>
                  </a:cubicBezTo>
                  <a:cubicBezTo>
                    <a:pt x="137" y="309"/>
                    <a:pt x="133" y="305"/>
                    <a:pt x="133" y="296"/>
                  </a:cubicBezTo>
                  <a:cubicBezTo>
                    <a:pt x="132" y="278"/>
                    <a:pt x="133" y="260"/>
                    <a:pt x="133" y="241"/>
                  </a:cubicBezTo>
                  <a:cubicBezTo>
                    <a:pt x="133" y="232"/>
                    <a:pt x="138" y="228"/>
                    <a:pt x="148" y="228"/>
                  </a:cubicBezTo>
                  <a:cubicBezTo>
                    <a:pt x="178" y="228"/>
                    <a:pt x="209" y="228"/>
                    <a:pt x="239" y="228"/>
                  </a:cubicBezTo>
                  <a:cubicBezTo>
                    <a:pt x="250" y="229"/>
                    <a:pt x="253" y="224"/>
                    <a:pt x="252" y="215"/>
                  </a:cubicBezTo>
                  <a:cubicBezTo>
                    <a:pt x="252" y="205"/>
                    <a:pt x="251" y="195"/>
                    <a:pt x="251" y="183"/>
                  </a:cubicBezTo>
                  <a:cubicBezTo>
                    <a:pt x="243" y="183"/>
                    <a:pt x="238" y="183"/>
                    <a:pt x="232" y="183"/>
                  </a:cubicBezTo>
                  <a:cubicBezTo>
                    <a:pt x="203" y="182"/>
                    <a:pt x="175" y="182"/>
                    <a:pt x="146" y="182"/>
                  </a:cubicBezTo>
                  <a:cubicBezTo>
                    <a:pt x="137" y="182"/>
                    <a:pt x="132" y="178"/>
                    <a:pt x="132" y="168"/>
                  </a:cubicBezTo>
                  <a:cubicBezTo>
                    <a:pt x="132" y="153"/>
                    <a:pt x="132" y="139"/>
                    <a:pt x="132" y="124"/>
                  </a:cubicBezTo>
                  <a:cubicBezTo>
                    <a:pt x="132" y="109"/>
                    <a:pt x="137" y="105"/>
                    <a:pt x="151" y="105"/>
                  </a:cubicBezTo>
                  <a:cubicBezTo>
                    <a:pt x="267" y="105"/>
                    <a:pt x="382" y="105"/>
                    <a:pt x="498" y="105"/>
                  </a:cubicBezTo>
                  <a:cubicBezTo>
                    <a:pt x="502" y="105"/>
                    <a:pt x="510" y="108"/>
                    <a:pt x="510" y="109"/>
                  </a:cubicBezTo>
                  <a:cubicBezTo>
                    <a:pt x="511" y="118"/>
                    <a:pt x="512" y="129"/>
                    <a:pt x="508" y="134"/>
                  </a:cubicBezTo>
                  <a:cubicBezTo>
                    <a:pt x="494" y="151"/>
                    <a:pt x="479" y="166"/>
                    <a:pt x="463" y="180"/>
                  </a:cubicBezTo>
                  <a:cubicBezTo>
                    <a:pt x="460" y="183"/>
                    <a:pt x="455" y="183"/>
                    <a:pt x="451" y="183"/>
                  </a:cubicBezTo>
                  <a:cubicBezTo>
                    <a:pt x="424" y="183"/>
                    <a:pt x="397" y="183"/>
                    <a:pt x="368" y="183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19291EF8-2646-4891-9456-6814F80061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17664" y="3802598"/>
              <a:ext cx="1550988" cy="1327150"/>
            </a:xfrm>
            <a:custGeom>
              <a:avLst/>
              <a:gdLst>
                <a:gd name="T0" fmla="*/ 278 w 662"/>
                <a:gd name="T1" fmla="*/ 157 h 567"/>
                <a:gd name="T2" fmla="*/ 631 w 662"/>
                <a:gd name="T3" fmla="*/ 155 h 567"/>
                <a:gd name="T4" fmla="*/ 639 w 662"/>
                <a:gd name="T5" fmla="*/ 174 h 567"/>
                <a:gd name="T6" fmla="*/ 567 w 662"/>
                <a:gd name="T7" fmla="*/ 245 h 567"/>
                <a:gd name="T8" fmla="*/ 517 w 662"/>
                <a:gd name="T9" fmla="*/ 255 h 567"/>
                <a:gd name="T10" fmla="*/ 598 w 662"/>
                <a:gd name="T11" fmla="*/ 264 h 567"/>
                <a:gd name="T12" fmla="*/ 625 w 662"/>
                <a:gd name="T13" fmla="*/ 387 h 567"/>
                <a:gd name="T14" fmla="*/ 643 w 662"/>
                <a:gd name="T15" fmla="*/ 455 h 567"/>
                <a:gd name="T16" fmla="*/ 662 w 662"/>
                <a:gd name="T17" fmla="*/ 535 h 567"/>
                <a:gd name="T18" fmla="*/ 568 w 662"/>
                <a:gd name="T19" fmla="*/ 541 h 567"/>
                <a:gd name="T20" fmla="*/ 530 w 662"/>
                <a:gd name="T21" fmla="*/ 413 h 567"/>
                <a:gd name="T22" fmla="*/ 517 w 662"/>
                <a:gd name="T23" fmla="*/ 385 h 567"/>
                <a:gd name="T24" fmla="*/ 502 w 662"/>
                <a:gd name="T25" fmla="*/ 543 h 567"/>
                <a:gd name="T26" fmla="*/ 404 w 662"/>
                <a:gd name="T27" fmla="*/ 552 h 567"/>
                <a:gd name="T28" fmla="*/ 385 w 662"/>
                <a:gd name="T29" fmla="*/ 519 h 567"/>
                <a:gd name="T30" fmla="*/ 337 w 662"/>
                <a:gd name="T31" fmla="*/ 549 h 567"/>
                <a:gd name="T32" fmla="*/ 268 w 662"/>
                <a:gd name="T33" fmla="*/ 525 h 567"/>
                <a:gd name="T34" fmla="*/ 190 w 662"/>
                <a:gd name="T35" fmla="*/ 538 h 567"/>
                <a:gd name="T36" fmla="*/ 111 w 662"/>
                <a:gd name="T37" fmla="*/ 551 h 567"/>
                <a:gd name="T38" fmla="*/ 76 w 662"/>
                <a:gd name="T39" fmla="*/ 563 h 567"/>
                <a:gd name="T40" fmla="*/ 0 w 662"/>
                <a:gd name="T41" fmla="*/ 548 h 567"/>
                <a:gd name="T42" fmla="*/ 0 w 662"/>
                <a:gd name="T43" fmla="*/ 19 h 567"/>
                <a:gd name="T44" fmla="*/ 226 w 662"/>
                <a:gd name="T45" fmla="*/ 1 h 567"/>
                <a:gd name="T46" fmla="*/ 256 w 662"/>
                <a:gd name="T47" fmla="*/ 8 h 567"/>
                <a:gd name="T48" fmla="*/ 175 w 662"/>
                <a:gd name="T49" fmla="*/ 87 h 567"/>
                <a:gd name="T50" fmla="*/ 112 w 662"/>
                <a:gd name="T51" fmla="*/ 100 h 567"/>
                <a:gd name="T52" fmla="*/ 112 w 662"/>
                <a:gd name="T53" fmla="*/ 194 h 567"/>
                <a:gd name="T54" fmla="*/ 176 w 662"/>
                <a:gd name="T55" fmla="*/ 204 h 567"/>
                <a:gd name="T56" fmla="*/ 190 w 662"/>
                <a:gd name="T57" fmla="*/ 82 h 567"/>
                <a:gd name="T58" fmla="*/ 259 w 662"/>
                <a:gd name="T59" fmla="*/ 26 h 567"/>
                <a:gd name="T60" fmla="*/ 290 w 662"/>
                <a:gd name="T61" fmla="*/ 1 h 567"/>
                <a:gd name="T62" fmla="*/ 638 w 662"/>
                <a:gd name="T63" fmla="*/ 1 h 567"/>
                <a:gd name="T64" fmla="*/ 653 w 662"/>
                <a:gd name="T65" fmla="*/ 33 h 567"/>
                <a:gd name="T66" fmla="*/ 569 w 662"/>
                <a:gd name="T67" fmla="*/ 101 h 567"/>
                <a:gd name="T68" fmla="*/ 277 w 662"/>
                <a:gd name="T69" fmla="*/ 120 h 567"/>
                <a:gd name="T70" fmla="*/ 276 w 662"/>
                <a:gd name="T71" fmla="*/ 175 h 567"/>
                <a:gd name="T72" fmla="*/ 277 w 662"/>
                <a:gd name="T73" fmla="*/ 196 h 567"/>
                <a:gd name="T74" fmla="*/ 264 w 662"/>
                <a:gd name="T75" fmla="*/ 260 h 567"/>
                <a:gd name="T76" fmla="*/ 281 w 662"/>
                <a:gd name="T77" fmla="*/ 444 h 567"/>
                <a:gd name="T78" fmla="*/ 296 w 662"/>
                <a:gd name="T79" fmla="*/ 447 h 567"/>
                <a:gd name="T80" fmla="*/ 323 w 662"/>
                <a:gd name="T81" fmla="*/ 259 h 567"/>
                <a:gd name="T82" fmla="*/ 410 w 662"/>
                <a:gd name="T83" fmla="*/ 249 h 567"/>
                <a:gd name="T84" fmla="*/ 298 w 662"/>
                <a:gd name="T85" fmla="*/ 239 h 567"/>
                <a:gd name="T86" fmla="*/ 276 w 662"/>
                <a:gd name="T87" fmla="*/ 195 h 567"/>
                <a:gd name="T88" fmla="*/ 112 w 662"/>
                <a:gd name="T89" fmla="*/ 444 h 567"/>
                <a:gd name="T90" fmla="*/ 172 w 662"/>
                <a:gd name="T91" fmla="*/ 310 h 567"/>
                <a:gd name="T92" fmla="*/ 401 w 662"/>
                <a:gd name="T93" fmla="*/ 477 h 567"/>
                <a:gd name="T94" fmla="*/ 410 w 662"/>
                <a:gd name="T95" fmla="*/ 342 h 567"/>
                <a:gd name="T96" fmla="*/ 401 w 662"/>
                <a:gd name="T97" fmla="*/ 477 h 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62" h="567">
                  <a:moveTo>
                    <a:pt x="276" y="175"/>
                  </a:moveTo>
                  <a:cubicBezTo>
                    <a:pt x="277" y="169"/>
                    <a:pt x="277" y="163"/>
                    <a:pt x="278" y="157"/>
                  </a:cubicBezTo>
                  <a:cubicBezTo>
                    <a:pt x="278" y="156"/>
                    <a:pt x="278" y="156"/>
                    <a:pt x="279" y="155"/>
                  </a:cubicBezTo>
                  <a:cubicBezTo>
                    <a:pt x="396" y="155"/>
                    <a:pt x="513" y="155"/>
                    <a:pt x="631" y="155"/>
                  </a:cubicBezTo>
                  <a:cubicBezTo>
                    <a:pt x="636" y="155"/>
                    <a:pt x="640" y="158"/>
                    <a:pt x="645" y="160"/>
                  </a:cubicBezTo>
                  <a:cubicBezTo>
                    <a:pt x="643" y="165"/>
                    <a:pt x="643" y="171"/>
                    <a:pt x="639" y="174"/>
                  </a:cubicBezTo>
                  <a:cubicBezTo>
                    <a:pt x="622" y="195"/>
                    <a:pt x="603" y="216"/>
                    <a:pt x="585" y="236"/>
                  </a:cubicBezTo>
                  <a:cubicBezTo>
                    <a:pt x="580" y="241"/>
                    <a:pt x="573" y="244"/>
                    <a:pt x="567" y="245"/>
                  </a:cubicBezTo>
                  <a:cubicBezTo>
                    <a:pt x="554" y="246"/>
                    <a:pt x="542" y="245"/>
                    <a:pt x="529" y="245"/>
                  </a:cubicBezTo>
                  <a:cubicBezTo>
                    <a:pt x="522" y="245"/>
                    <a:pt x="517" y="247"/>
                    <a:pt x="517" y="255"/>
                  </a:cubicBezTo>
                  <a:cubicBezTo>
                    <a:pt x="517" y="264"/>
                    <a:pt x="523" y="264"/>
                    <a:pt x="530" y="264"/>
                  </a:cubicBezTo>
                  <a:cubicBezTo>
                    <a:pt x="552" y="264"/>
                    <a:pt x="575" y="264"/>
                    <a:pt x="598" y="264"/>
                  </a:cubicBezTo>
                  <a:cubicBezTo>
                    <a:pt x="608" y="264"/>
                    <a:pt x="614" y="268"/>
                    <a:pt x="615" y="279"/>
                  </a:cubicBezTo>
                  <a:cubicBezTo>
                    <a:pt x="618" y="315"/>
                    <a:pt x="621" y="351"/>
                    <a:pt x="625" y="387"/>
                  </a:cubicBezTo>
                  <a:cubicBezTo>
                    <a:pt x="627" y="407"/>
                    <a:pt x="629" y="428"/>
                    <a:pt x="632" y="448"/>
                  </a:cubicBezTo>
                  <a:cubicBezTo>
                    <a:pt x="633" y="451"/>
                    <a:pt x="639" y="455"/>
                    <a:pt x="643" y="455"/>
                  </a:cubicBezTo>
                  <a:cubicBezTo>
                    <a:pt x="658" y="456"/>
                    <a:pt x="662" y="460"/>
                    <a:pt x="662" y="474"/>
                  </a:cubicBezTo>
                  <a:cubicBezTo>
                    <a:pt x="662" y="495"/>
                    <a:pt x="661" y="515"/>
                    <a:pt x="662" y="535"/>
                  </a:cubicBezTo>
                  <a:cubicBezTo>
                    <a:pt x="662" y="545"/>
                    <a:pt x="657" y="550"/>
                    <a:pt x="648" y="550"/>
                  </a:cubicBezTo>
                  <a:cubicBezTo>
                    <a:pt x="621" y="551"/>
                    <a:pt x="594" y="553"/>
                    <a:pt x="568" y="541"/>
                  </a:cubicBezTo>
                  <a:cubicBezTo>
                    <a:pt x="551" y="534"/>
                    <a:pt x="545" y="518"/>
                    <a:pt x="542" y="501"/>
                  </a:cubicBezTo>
                  <a:cubicBezTo>
                    <a:pt x="537" y="472"/>
                    <a:pt x="533" y="443"/>
                    <a:pt x="530" y="413"/>
                  </a:cubicBezTo>
                  <a:cubicBezTo>
                    <a:pt x="526" y="371"/>
                    <a:pt x="523" y="330"/>
                    <a:pt x="517" y="288"/>
                  </a:cubicBezTo>
                  <a:cubicBezTo>
                    <a:pt x="517" y="320"/>
                    <a:pt x="517" y="352"/>
                    <a:pt x="517" y="385"/>
                  </a:cubicBezTo>
                  <a:cubicBezTo>
                    <a:pt x="517" y="421"/>
                    <a:pt x="519" y="457"/>
                    <a:pt x="518" y="492"/>
                  </a:cubicBezTo>
                  <a:cubicBezTo>
                    <a:pt x="518" y="510"/>
                    <a:pt x="519" y="530"/>
                    <a:pt x="502" y="543"/>
                  </a:cubicBezTo>
                  <a:cubicBezTo>
                    <a:pt x="497" y="547"/>
                    <a:pt x="491" y="550"/>
                    <a:pt x="485" y="550"/>
                  </a:cubicBezTo>
                  <a:cubicBezTo>
                    <a:pt x="458" y="552"/>
                    <a:pt x="431" y="552"/>
                    <a:pt x="404" y="552"/>
                  </a:cubicBezTo>
                  <a:cubicBezTo>
                    <a:pt x="387" y="553"/>
                    <a:pt x="386" y="550"/>
                    <a:pt x="386" y="534"/>
                  </a:cubicBezTo>
                  <a:cubicBezTo>
                    <a:pt x="386" y="530"/>
                    <a:pt x="385" y="527"/>
                    <a:pt x="385" y="519"/>
                  </a:cubicBezTo>
                  <a:cubicBezTo>
                    <a:pt x="378" y="525"/>
                    <a:pt x="374" y="528"/>
                    <a:pt x="371" y="532"/>
                  </a:cubicBezTo>
                  <a:cubicBezTo>
                    <a:pt x="362" y="543"/>
                    <a:pt x="351" y="549"/>
                    <a:pt x="337" y="549"/>
                  </a:cubicBezTo>
                  <a:cubicBezTo>
                    <a:pt x="322" y="549"/>
                    <a:pt x="306" y="549"/>
                    <a:pt x="291" y="549"/>
                  </a:cubicBezTo>
                  <a:cubicBezTo>
                    <a:pt x="270" y="548"/>
                    <a:pt x="268" y="545"/>
                    <a:pt x="268" y="525"/>
                  </a:cubicBezTo>
                  <a:cubicBezTo>
                    <a:pt x="268" y="522"/>
                    <a:pt x="268" y="519"/>
                    <a:pt x="267" y="511"/>
                  </a:cubicBezTo>
                  <a:cubicBezTo>
                    <a:pt x="247" y="544"/>
                    <a:pt x="218" y="538"/>
                    <a:pt x="190" y="538"/>
                  </a:cubicBezTo>
                  <a:cubicBezTo>
                    <a:pt x="170" y="538"/>
                    <a:pt x="150" y="538"/>
                    <a:pt x="130" y="538"/>
                  </a:cubicBezTo>
                  <a:cubicBezTo>
                    <a:pt x="120" y="538"/>
                    <a:pt x="114" y="540"/>
                    <a:pt x="111" y="551"/>
                  </a:cubicBezTo>
                  <a:cubicBezTo>
                    <a:pt x="110" y="556"/>
                    <a:pt x="102" y="560"/>
                    <a:pt x="96" y="562"/>
                  </a:cubicBezTo>
                  <a:cubicBezTo>
                    <a:pt x="90" y="564"/>
                    <a:pt x="83" y="562"/>
                    <a:pt x="76" y="563"/>
                  </a:cubicBezTo>
                  <a:cubicBezTo>
                    <a:pt x="57" y="564"/>
                    <a:pt x="38" y="567"/>
                    <a:pt x="18" y="567"/>
                  </a:cubicBezTo>
                  <a:cubicBezTo>
                    <a:pt x="0" y="567"/>
                    <a:pt x="0" y="566"/>
                    <a:pt x="0" y="548"/>
                  </a:cubicBezTo>
                  <a:cubicBezTo>
                    <a:pt x="0" y="383"/>
                    <a:pt x="0" y="217"/>
                    <a:pt x="0" y="52"/>
                  </a:cubicBezTo>
                  <a:cubicBezTo>
                    <a:pt x="0" y="41"/>
                    <a:pt x="0" y="30"/>
                    <a:pt x="0" y="19"/>
                  </a:cubicBezTo>
                  <a:cubicBezTo>
                    <a:pt x="0" y="4"/>
                    <a:pt x="3" y="1"/>
                    <a:pt x="18" y="1"/>
                  </a:cubicBezTo>
                  <a:cubicBezTo>
                    <a:pt x="87" y="1"/>
                    <a:pt x="156" y="1"/>
                    <a:pt x="226" y="1"/>
                  </a:cubicBezTo>
                  <a:cubicBezTo>
                    <a:pt x="232" y="1"/>
                    <a:pt x="239" y="0"/>
                    <a:pt x="245" y="1"/>
                  </a:cubicBezTo>
                  <a:cubicBezTo>
                    <a:pt x="249" y="2"/>
                    <a:pt x="255" y="5"/>
                    <a:pt x="256" y="8"/>
                  </a:cubicBezTo>
                  <a:cubicBezTo>
                    <a:pt x="257" y="13"/>
                    <a:pt x="256" y="20"/>
                    <a:pt x="252" y="23"/>
                  </a:cubicBezTo>
                  <a:cubicBezTo>
                    <a:pt x="227" y="45"/>
                    <a:pt x="200" y="65"/>
                    <a:pt x="175" y="87"/>
                  </a:cubicBezTo>
                  <a:cubicBezTo>
                    <a:pt x="164" y="97"/>
                    <a:pt x="153" y="102"/>
                    <a:pt x="139" y="100"/>
                  </a:cubicBezTo>
                  <a:cubicBezTo>
                    <a:pt x="131" y="99"/>
                    <a:pt x="122" y="100"/>
                    <a:pt x="112" y="100"/>
                  </a:cubicBezTo>
                  <a:cubicBezTo>
                    <a:pt x="112" y="111"/>
                    <a:pt x="112" y="121"/>
                    <a:pt x="112" y="131"/>
                  </a:cubicBezTo>
                  <a:cubicBezTo>
                    <a:pt x="112" y="152"/>
                    <a:pt x="111" y="173"/>
                    <a:pt x="112" y="194"/>
                  </a:cubicBezTo>
                  <a:cubicBezTo>
                    <a:pt x="112" y="197"/>
                    <a:pt x="116" y="203"/>
                    <a:pt x="118" y="203"/>
                  </a:cubicBezTo>
                  <a:cubicBezTo>
                    <a:pt x="137" y="204"/>
                    <a:pt x="156" y="204"/>
                    <a:pt x="176" y="204"/>
                  </a:cubicBezTo>
                  <a:cubicBezTo>
                    <a:pt x="176" y="173"/>
                    <a:pt x="176" y="143"/>
                    <a:pt x="175" y="113"/>
                  </a:cubicBezTo>
                  <a:cubicBezTo>
                    <a:pt x="175" y="100"/>
                    <a:pt x="179" y="91"/>
                    <a:pt x="190" y="82"/>
                  </a:cubicBezTo>
                  <a:cubicBezTo>
                    <a:pt x="212" y="66"/>
                    <a:pt x="232" y="48"/>
                    <a:pt x="253" y="31"/>
                  </a:cubicBezTo>
                  <a:cubicBezTo>
                    <a:pt x="255" y="29"/>
                    <a:pt x="257" y="26"/>
                    <a:pt x="259" y="26"/>
                  </a:cubicBezTo>
                  <a:cubicBezTo>
                    <a:pt x="272" y="25"/>
                    <a:pt x="278" y="18"/>
                    <a:pt x="278" y="6"/>
                  </a:cubicBezTo>
                  <a:cubicBezTo>
                    <a:pt x="278" y="4"/>
                    <a:pt x="286" y="1"/>
                    <a:pt x="290" y="1"/>
                  </a:cubicBezTo>
                  <a:cubicBezTo>
                    <a:pt x="394" y="1"/>
                    <a:pt x="498" y="1"/>
                    <a:pt x="601" y="1"/>
                  </a:cubicBezTo>
                  <a:cubicBezTo>
                    <a:pt x="614" y="1"/>
                    <a:pt x="626" y="1"/>
                    <a:pt x="638" y="1"/>
                  </a:cubicBezTo>
                  <a:cubicBezTo>
                    <a:pt x="644" y="2"/>
                    <a:pt x="655" y="4"/>
                    <a:pt x="655" y="6"/>
                  </a:cubicBezTo>
                  <a:cubicBezTo>
                    <a:pt x="656" y="15"/>
                    <a:pt x="658" y="28"/>
                    <a:pt x="653" y="33"/>
                  </a:cubicBezTo>
                  <a:cubicBezTo>
                    <a:pt x="632" y="55"/>
                    <a:pt x="610" y="76"/>
                    <a:pt x="588" y="96"/>
                  </a:cubicBezTo>
                  <a:cubicBezTo>
                    <a:pt x="583" y="100"/>
                    <a:pt x="575" y="101"/>
                    <a:pt x="569" y="101"/>
                  </a:cubicBezTo>
                  <a:cubicBezTo>
                    <a:pt x="479" y="101"/>
                    <a:pt x="388" y="101"/>
                    <a:pt x="298" y="101"/>
                  </a:cubicBezTo>
                  <a:cubicBezTo>
                    <a:pt x="278" y="101"/>
                    <a:pt x="277" y="101"/>
                    <a:pt x="277" y="120"/>
                  </a:cubicBezTo>
                  <a:cubicBezTo>
                    <a:pt x="276" y="139"/>
                    <a:pt x="277" y="157"/>
                    <a:pt x="277" y="175"/>
                  </a:cubicBezTo>
                  <a:cubicBezTo>
                    <a:pt x="276" y="175"/>
                    <a:pt x="276" y="175"/>
                    <a:pt x="276" y="175"/>
                  </a:cubicBezTo>
                  <a:close/>
                  <a:moveTo>
                    <a:pt x="276" y="195"/>
                  </a:moveTo>
                  <a:cubicBezTo>
                    <a:pt x="276" y="195"/>
                    <a:pt x="276" y="196"/>
                    <a:pt x="277" y="196"/>
                  </a:cubicBezTo>
                  <a:cubicBezTo>
                    <a:pt x="272" y="213"/>
                    <a:pt x="266" y="231"/>
                    <a:pt x="262" y="249"/>
                  </a:cubicBezTo>
                  <a:cubicBezTo>
                    <a:pt x="261" y="252"/>
                    <a:pt x="261" y="258"/>
                    <a:pt x="264" y="260"/>
                  </a:cubicBezTo>
                  <a:cubicBezTo>
                    <a:pt x="280" y="275"/>
                    <a:pt x="282" y="293"/>
                    <a:pt x="281" y="313"/>
                  </a:cubicBezTo>
                  <a:cubicBezTo>
                    <a:pt x="281" y="357"/>
                    <a:pt x="281" y="401"/>
                    <a:pt x="281" y="444"/>
                  </a:cubicBezTo>
                  <a:cubicBezTo>
                    <a:pt x="281" y="449"/>
                    <a:pt x="286" y="454"/>
                    <a:pt x="288" y="459"/>
                  </a:cubicBezTo>
                  <a:cubicBezTo>
                    <a:pt x="291" y="455"/>
                    <a:pt x="296" y="451"/>
                    <a:pt x="296" y="447"/>
                  </a:cubicBezTo>
                  <a:cubicBezTo>
                    <a:pt x="303" y="405"/>
                    <a:pt x="308" y="363"/>
                    <a:pt x="314" y="321"/>
                  </a:cubicBezTo>
                  <a:cubicBezTo>
                    <a:pt x="317" y="300"/>
                    <a:pt x="320" y="280"/>
                    <a:pt x="323" y="259"/>
                  </a:cubicBezTo>
                  <a:cubicBezTo>
                    <a:pt x="348" y="259"/>
                    <a:pt x="372" y="259"/>
                    <a:pt x="396" y="259"/>
                  </a:cubicBezTo>
                  <a:cubicBezTo>
                    <a:pt x="403" y="259"/>
                    <a:pt x="410" y="261"/>
                    <a:pt x="410" y="249"/>
                  </a:cubicBezTo>
                  <a:cubicBezTo>
                    <a:pt x="410" y="238"/>
                    <a:pt x="403" y="239"/>
                    <a:pt x="396" y="239"/>
                  </a:cubicBezTo>
                  <a:cubicBezTo>
                    <a:pt x="363" y="239"/>
                    <a:pt x="331" y="239"/>
                    <a:pt x="298" y="239"/>
                  </a:cubicBezTo>
                  <a:cubicBezTo>
                    <a:pt x="277" y="239"/>
                    <a:pt x="276" y="238"/>
                    <a:pt x="276" y="216"/>
                  </a:cubicBezTo>
                  <a:cubicBezTo>
                    <a:pt x="276" y="209"/>
                    <a:pt x="276" y="202"/>
                    <a:pt x="276" y="195"/>
                  </a:cubicBezTo>
                  <a:close/>
                  <a:moveTo>
                    <a:pt x="112" y="310"/>
                  </a:moveTo>
                  <a:cubicBezTo>
                    <a:pt x="112" y="356"/>
                    <a:pt x="112" y="399"/>
                    <a:pt x="112" y="444"/>
                  </a:cubicBezTo>
                  <a:cubicBezTo>
                    <a:pt x="133" y="444"/>
                    <a:pt x="153" y="444"/>
                    <a:pt x="172" y="444"/>
                  </a:cubicBezTo>
                  <a:cubicBezTo>
                    <a:pt x="172" y="399"/>
                    <a:pt x="172" y="355"/>
                    <a:pt x="172" y="310"/>
                  </a:cubicBezTo>
                  <a:cubicBezTo>
                    <a:pt x="152" y="310"/>
                    <a:pt x="133" y="310"/>
                    <a:pt x="112" y="310"/>
                  </a:cubicBezTo>
                  <a:close/>
                  <a:moveTo>
                    <a:pt x="401" y="477"/>
                  </a:moveTo>
                  <a:cubicBezTo>
                    <a:pt x="403" y="476"/>
                    <a:pt x="406" y="476"/>
                    <a:pt x="408" y="476"/>
                  </a:cubicBezTo>
                  <a:cubicBezTo>
                    <a:pt x="413" y="431"/>
                    <a:pt x="411" y="387"/>
                    <a:pt x="410" y="342"/>
                  </a:cubicBezTo>
                  <a:cubicBezTo>
                    <a:pt x="405" y="381"/>
                    <a:pt x="400" y="420"/>
                    <a:pt x="396" y="459"/>
                  </a:cubicBezTo>
                  <a:cubicBezTo>
                    <a:pt x="396" y="465"/>
                    <a:pt x="399" y="471"/>
                    <a:pt x="401" y="477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6811F2D0-C6E1-4028-9A57-0813560BC3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85326" y="3783548"/>
              <a:ext cx="1552575" cy="1335088"/>
            </a:xfrm>
            <a:custGeom>
              <a:avLst/>
              <a:gdLst>
                <a:gd name="T0" fmla="*/ 285 w 663"/>
                <a:gd name="T1" fmla="*/ 43 h 570"/>
                <a:gd name="T2" fmla="*/ 299 w 663"/>
                <a:gd name="T3" fmla="*/ 74 h 570"/>
                <a:gd name="T4" fmla="*/ 225 w 663"/>
                <a:gd name="T5" fmla="*/ 138 h 570"/>
                <a:gd name="T6" fmla="*/ 152 w 663"/>
                <a:gd name="T7" fmla="*/ 171 h 570"/>
                <a:gd name="T8" fmla="*/ 252 w 663"/>
                <a:gd name="T9" fmla="*/ 188 h 570"/>
                <a:gd name="T10" fmla="*/ 288 w 663"/>
                <a:gd name="T11" fmla="*/ 253 h 570"/>
                <a:gd name="T12" fmla="*/ 298 w 663"/>
                <a:gd name="T13" fmla="*/ 279 h 570"/>
                <a:gd name="T14" fmla="*/ 247 w 663"/>
                <a:gd name="T15" fmla="*/ 337 h 570"/>
                <a:gd name="T16" fmla="*/ 287 w 663"/>
                <a:gd name="T17" fmla="*/ 398 h 570"/>
                <a:gd name="T18" fmla="*/ 299 w 663"/>
                <a:gd name="T19" fmla="*/ 421 h 570"/>
                <a:gd name="T20" fmla="*/ 247 w 663"/>
                <a:gd name="T21" fmla="*/ 485 h 570"/>
                <a:gd name="T22" fmla="*/ 329 w 663"/>
                <a:gd name="T23" fmla="*/ 487 h 570"/>
                <a:gd name="T24" fmla="*/ 388 w 663"/>
                <a:gd name="T25" fmla="*/ 302 h 570"/>
                <a:gd name="T26" fmla="*/ 403 w 663"/>
                <a:gd name="T27" fmla="*/ 210 h 570"/>
                <a:gd name="T28" fmla="*/ 269 w 663"/>
                <a:gd name="T29" fmla="*/ 203 h 570"/>
                <a:gd name="T30" fmla="*/ 304 w 663"/>
                <a:gd name="T31" fmla="*/ 131 h 570"/>
                <a:gd name="T32" fmla="*/ 352 w 663"/>
                <a:gd name="T33" fmla="*/ 23 h 570"/>
                <a:gd name="T34" fmla="*/ 457 w 663"/>
                <a:gd name="T35" fmla="*/ 9 h 570"/>
                <a:gd name="T36" fmla="*/ 471 w 663"/>
                <a:gd name="T37" fmla="*/ 46 h 570"/>
                <a:gd name="T38" fmla="*/ 628 w 663"/>
                <a:gd name="T39" fmla="*/ 46 h 570"/>
                <a:gd name="T40" fmla="*/ 635 w 663"/>
                <a:gd name="T41" fmla="*/ 66 h 570"/>
                <a:gd name="T42" fmla="*/ 543 w 663"/>
                <a:gd name="T43" fmla="*/ 134 h 570"/>
                <a:gd name="T44" fmla="*/ 442 w 663"/>
                <a:gd name="T45" fmla="*/ 157 h 570"/>
                <a:gd name="T46" fmla="*/ 446 w 663"/>
                <a:gd name="T47" fmla="*/ 185 h 570"/>
                <a:gd name="T48" fmla="*/ 526 w 663"/>
                <a:gd name="T49" fmla="*/ 195 h 570"/>
                <a:gd name="T50" fmla="*/ 533 w 663"/>
                <a:gd name="T51" fmla="*/ 244 h 570"/>
                <a:gd name="T52" fmla="*/ 575 w 663"/>
                <a:gd name="T53" fmla="*/ 253 h 570"/>
                <a:gd name="T54" fmla="*/ 644 w 663"/>
                <a:gd name="T55" fmla="*/ 490 h 570"/>
                <a:gd name="T56" fmla="*/ 663 w 663"/>
                <a:gd name="T57" fmla="*/ 569 h 570"/>
                <a:gd name="T58" fmla="*/ 569 w 663"/>
                <a:gd name="T59" fmla="*/ 570 h 570"/>
                <a:gd name="T60" fmla="*/ 488 w 663"/>
                <a:gd name="T61" fmla="*/ 404 h 570"/>
                <a:gd name="T62" fmla="*/ 458 w 663"/>
                <a:gd name="T63" fmla="*/ 524 h 570"/>
                <a:gd name="T64" fmla="*/ 201 w 663"/>
                <a:gd name="T65" fmla="*/ 570 h 570"/>
                <a:gd name="T66" fmla="*/ 135 w 663"/>
                <a:gd name="T67" fmla="*/ 555 h 570"/>
                <a:gd name="T68" fmla="*/ 116 w 663"/>
                <a:gd name="T69" fmla="*/ 485 h 570"/>
                <a:gd name="T70" fmla="*/ 4 w 663"/>
                <a:gd name="T71" fmla="*/ 467 h 570"/>
                <a:gd name="T72" fmla="*/ 20 w 663"/>
                <a:gd name="T73" fmla="*/ 394 h 570"/>
                <a:gd name="T74" fmla="*/ 135 w 663"/>
                <a:gd name="T75" fmla="*/ 373 h 570"/>
                <a:gd name="T76" fmla="*/ 121 w 663"/>
                <a:gd name="T77" fmla="*/ 352 h 570"/>
                <a:gd name="T78" fmla="*/ 4 w 663"/>
                <a:gd name="T79" fmla="*/ 330 h 570"/>
                <a:gd name="T80" fmla="*/ 23 w 663"/>
                <a:gd name="T81" fmla="*/ 194 h 570"/>
                <a:gd name="T82" fmla="*/ 32 w 663"/>
                <a:gd name="T83" fmla="*/ 135 h 570"/>
                <a:gd name="T84" fmla="*/ 6 w 663"/>
                <a:gd name="T85" fmla="*/ 121 h 570"/>
                <a:gd name="T86" fmla="*/ 23 w 663"/>
                <a:gd name="T87" fmla="*/ 43 h 570"/>
                <a:gd name="T88" fmla="*/ 160 w 663"/>
                <a:gd name="T89" fmla="*/ 6 h 570"/>
                <a:gd name="T90" fmla="*/ 185 w 663"/>
                <a:gd name="T91" fmla="*/ 43 h 570"/>
                <a:gd name="T92" fmla="*/ 136 w 663"/>
                <a:gd name="T93" fmla="*/ 205 h 570"/>
                <a:gd name="T94" fmla="*/ 139 w 663"/>
                <a:gd name="T95" fmla="*/ 249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63" h="570">
                  <a:moveTo>
                    <a:pt x="185" y="43"/>
                  </a:moveTo>
                  <a:cubicBezTo>
                    <a:pt x="220" y="43"/>
                    <a:pt x="253" y="42"/>
                    <a:pt x="285" y="43"/>
                  </a:cubicBezTo>
                  <a:cubicBezTo>
                    <a:pt x="291" y="43"/>
                    <a:pt x="300" y="46"/>
                    <a:pt x="303" y="50"/>
                  </a:cubicBezTo>
                  <a:cubicBezTo>
                    <a:pt x="306" y="57"/>
                    <a:pt x="307" y="66"/>
                    <a:pt x="299" y="74"/>
                  </a:cubicBezTo>
                  <a:cubicBezTo>
                    <a:pt x="279" y="93"/>
                    <a:pt x="261" y="114"/>
                    <a:pt x="242" y="133"/>
                  </a:cubicBezTo>
                  <a:cubicBezTo>
                    <a:pt x="238" y="137"/>
                    <a:pt x="231" y="138"/>
                    <a:pt x="225" y="138"/>
                  </a:cubicBezTo>
                  <a:cubicBezTo>
                    <a:pt x="201" y="139"/>
                    <a:pt x="177" y="139"/>
                    <a:pt x="152" y="139"/>
                  </a:cubicBezTo>
                  <a:cubicBezTo>
                    <a:pt x="152" y="150"/>
                    <a:pt x="152" y="160"/>
                    <a:pt x="152" y="171"/>
                  </a:cubicBezTo>
                  <a:cubicBezTo>
                    <a:pt x="180" y="171"/>
                    <a:pt x="207" y="171"/>
                    <a:pt x="235" y="171"/>
                  </a:cubicBezTo>
                  <a:cubicBezTo>
                    <a:pt x="251" y="171"/>
                    <a:pt x="252" y="171"/>
                    <a:pt x="252" y="188"/>
                  </a:cubicBezTo>
                  <a:cubicBezTo>
                    <a:pt x="252" y="209"/>
                    <a:pt x="252" y="230"/>
                    <a:pt x="252" y="253"/>
                  </a:cubicBezTo>
                  <a:cubicBezTo>
                    <a:pt x="265" y="253"/>
                    <a:pt x="277" y="253"/>
                    <a:pt x="288" y="253"/>
                  </a:cubicBezTo>
                  <a:cubicBezTo>
                    <a:pt x="293" y="254"/>
                    <a:pt x="302" y="256"/>
                    <a:pt x="302" y="259"/>
                  </a:cubicBezTo>
                  <a:cubicBezTo>
                    <a:pt x="303" y="265"/>
                    <a:pt x="302" y="274"/>
                    <a:pt x="298" y="279"/>
                  </a:cubicBezTo>
                  <a:cubicBezTo>
                    <a:pt x="284" y="296"/>
                    <a:pt x="268" y="311"/>
                    <a:pt x="253" y="327"/>
                  </a:cubicBezTo>
                  <a:cubicBezTo>
                    <a:pt x="250" y="330"/>
                    <a:pt x="247" y="334"/>
                    <a:pt x="247" y="337"/>
                  </a:cubicBezTo>
                  <a:cubicBezTo>
                    <a:pt x="247" y="357"/>
                    <a:pt x="247" y="376"/>
                    <a:pt x="247" y="398"/>
                  </a:cubicBezTo>
                  <a:cubicBezTo>
                    <a:pt x="261" y="398"/>
                    <a:pt x="274" y="397"/>
                    <a:pt x="287" y="398"/>
                  </a:cubicBezTo>
                  <a:cubicBezTo>
                    <a:pt x="292" y="398"/>
                    <a:pt x="300" y="400"/>
                    <a:pt x="301" y="403"/>
                  </a:cubicBezTo>
                  <a:cubicBezTo>
                    <a:pt x="303" y="408"/>
                    <a:pt x="302" y="416"/>
                    <a:pt x="299" y="421"/>
                  </a:cubicBezTo>
                  <a:cubicBezTo>
                    <a:pt x="292" y="432"/>
                    <a:pt x="282" y="441"/>
                    <a:pt x="274" y="451"/>
                  </a:cubicBezTo>
                  <a:cubicBezTo>
                    <a:pt x="265" y="462"/>
                    <a:pt x="256" y="473"/>
                    <a:pt x="247" y="485"/>
                  </a:cubicBezTo>
                  <a:cubicBezTo>
                    <a:pt x="251" y="486"/>
                    <a:pt x="254" y="487"/>
                    <a:pt x="256" y="487"/>
                  </a:cubicBezTo>
                  <a:cubicBezTo>
                    <a:pt x="280" y="487"/>
                    <a:pt x="305" y="487"/>
                    <a:pt x="329" y="487"/>
                  </a:cubicBezTo>
                  <a:cubicBezTo>
                    <a:pt x="350" y="487"/>
                    <a:pt x="352" y="485"/>
                    <a:pt x="356" y="464"/>
                  </a:cubicBezTo>
                  <a:cubicBezTo>
                    <a:pt x="366" y="410"/>
                    <a:pt x="378" y="356"/>
                    <a:pt x="388" y="302"/>
                  </a:cubicBezTo>
                  <a:cubicBezTo>
                    <a:pt x="393" y="276"/>
                    <a:pt x="398" y="250"/>
                    <a:pt x="403" y="224"/>
                  </a:cubicBezTo>
                  <a:cubicBezTo>
                    <a:pt x="404" y="220"/>
                    <a:pt x="403" y="216"/>
                    <a:pt x="403" y="210"/>
                  </a:cubicBezTo>
                  <a:cubicBezTo>
                    <a:pt x="363" y="226"/>
                    <a:pt x="323" y="216"/>
                    <a:pt x="285" y="219"/>
                  </a:cubicBezTo>
                  <a:cubicBezTo>
                    <a:pt x="273" y="220"/>
                    <a:pt x="268" y="215"/>
                    <a:pt x="269" y="203"/>
                  </a:cubicBezTo>
                  <a:cubicBezTo>
                    <a:pt x="269" y="181"/>
                    <a:pt x="269" y="160"/>
                    <a:pt x="269" y="139"/>
                  </a:cubicBezTo>
                  <a:cubicBezTo>
                    <a:pt x="281" y="136"/>
                    <a:pt x="294" y="136"/>
                    <a:pt x="304" y="131"/>
                  </a:cubicBezTo>
                  <a:cubicBezTo>
                    <a:pt x="336" y="117"/>
                    <a:pt x="347" y="88"/>
                    <a:pt x="350" y="56"/>
                  </a:cubicBezTo>
                  <a:cubicBezTo>
                    <a:pt x="351" y="45"/>
                    <a:pt x="352" y="34"/>
                    <a:pt x="352" y="23"/>
                  </a:cubicBezTo>
                  <a:cubicBezTo>
                    <a:pt x="352" y="13"/>
                    <a:pt x="356" y="9"/>
                    <a:pt x="367" y="9"/>
                  </a:cubicBezTo>
                  <a:cubicBezTo>
                    <a:pt x="397" y="10"/>
                    <a:pt x="427" y="9"/>
                    <a:pt x="457" y="9"/>
                  </a:cubicBezTo>
                  <a:cubicBezTo>
                    <a:pt x="467" y="9"/>
                    <a:pt x="471" y="12"/>
                    <a:pt x="471" y="22"/>
                  </a:cubicBezTo>
                  <a:cubicBezTo>
                    <a:pt x="470" y="29"/>
                    <a:pt x="471" y="37"/>
                    <a:pt x="471" y="46"/>
                  </a:cubicBezTo>
                  <a:cubicBezTo>
                    <a:pt x="477" y="46"/>
                    <a:pt x="483" y="46"/>
                    <a:pt x="488" y="46"/>
                  </a:cubicBezTo>
                  <a:cubicBezTo>
                    <a:pt x="535" y="46"/>
                    <a:pt x="581" y="46"/>
                    <a:pt x="628" y="46"/>
                  </a:cubicBezTo>
                  <a:cubicBezTo>
                    <a:pt x="632" y="46"/>
                    <a:pt x="637" y="49"/>
                    <a:pt x="641" y="51"/>
                  </a:cubicBezTo>
                  <a:cubicBezTo>
                    <a:pt x="639" y="56"/>
                    <a:pt x="639" y="63"/>
                    <a:pt x="635" y="66"/>
                  </a:cubicBezTo>
                  <a:cubicBezTo>
                    <a:pt x="611" y="88"/>
                    <a:pt x="586" y="108"/>
                    <a:pt x="560" y="128"/>
                  </a:cubicBezTo>
                  <a:cubicBezTo>
                    <a:pt x="556" y="132"/>
                    <a:pt x="549" y="134"/>
                    <a:pt x="543" y="134"/>
                  </a:cubicBezTo>
                  <a:cubicBezTo>
                    <a:pt x="521" y="135"/>
                    <a:pt x="500" y="136"/>
                    <a:pt x="478" y="134"/>
                  </a:cubicBezTo>
                  <a:cubicBezTo>
                    <a:pt x="458" y="131"/>
                    <a:pt x="449" y="141"/>
                    <a:pt x="442" y="157"/>
                  </a:cubicBezTo>
                  <a:cubicBezTo>
                    <a:pt x="439" y="165"/>
                    <a:pt x="435" y="172"/>
                    <a:pt x="431" y="182"/>
                  </a:cubicBezTo>
                  <a:cubicBezTo>
                    <a:pt x="436" y="183"/>
                    <a:pt x="441" y="185"/>
                    <a:pt x="446" y="185"/>
                  </a:cubicBezTo>
                  <a:cubicBezTo>
                    <a:pt x="470" y="185"/>
                    <a:pt x="493" y="185"/>
                    <a:pt x="516" y="185"/>
                  </a:cubicBezTo>
                  <a:cubicBezTo>
                    <a:pt x="524" y="184"/>
                    <a:pt x="527" y="187"/>
                    <a:pt x="526" y="195"/>
                  </a:cubicBezTo>
                  <a:cubicBezTo>
                    <a:pt x="525" y="207"/>
                    <a:pt x="525" y="219"/>
                    <a:pt x="522" y="230"/>
                  </a:cubicBezTo>
                  <a:cubicBezTo>
                    <a:pt x="521" y="239"/>
                    <a:pt x="521" y="245"/>
                    <a:pt x="533" y="244"/>
                  </a:cubicBezTo>
                  <a:cubicBezTo>
                    <a:pt x="543" y="243"/>
                    <a:pt x="554" y="244"/>
                    <a:pt x="564" y="243"/>
                  </a:cubicBezTo>
                  <a:cubicBezTo>
                    <a:pt x="572" y="242"/>
                    <a:pt x="574" y="246"/>
                    <a:pt x="575" y="253"/>
                  </a:cubicBezTo>
                  <a:cubicBezTo>
                    <a:pt x="585" y="321"/>
                    <a:pt x="595" y="390"/>
                    <a:pt x="605" y="458"/>
                  </a:cubicBezTo>
                  <a:cubicBezTo>
                    <a:pt x="609" y="482"/>
                    <a:pt x="619" y="491"/>
                    <a:pt x="644" y="490"/>
                  </a:cubicBezTo>
                  <a:cubicBezTo>
                    <a:pt x="663" y="490"/>
                    <a:pt x="663" y="490"/>
                    <a:pt x="663" y="508"/>
                  </a:cubicBezTo>
                  <a:cubicBezTo>
                    <a:pt x="663" y="528"/>
                    <a:pt x="663" y="548"/>
                    <a:pt x="663" y="569"/>
                  </a:cubicBezTo>
                  <a:cubicBezTo>
                    <a:pt x="657" y="569"/>
                    <a:pt x="652" y="570"/>
                    <a:pt x="648" y="570"/>
                  </a:cubicBezTo>
                  <a:cubicBezTo>
                    <a:pt x="621" y="570"/>
                    <a:pt x="595" y="570"/>
                    <a:pt x="569" y="570"/>
                  </a:cubicBezTo>
                  <a:cubicBezTo>
                    <a:pt x="534" y="570"/>
                    <a:pt x="512" y="551"/>
                    <a:pt x="507" y="517"/>
                  </a:cubicBezTo>
                  <a:cubicBezTo>
                    <a:pt x="501" y="480"/>
                    <a:pt x="496" y="442"/>
                    <a:pt x="488" y="404"/>
                  </a:cubicBezTo>
                  <a:cubicBezTo>
                    <a:pt x="487" y="409"/>
                    <a:pt x="485" y="415"/>
                    <a:pt x="483" y="420"/>
                  </a:cubicBezTo>
                  <a:cubicBezTo>
                    <a:pt x="475" y="455"/>
                    <a:pt x="469" y="490"/>
                    <a:pt x="458" y="524"/>
                  </a:cubicBezTo>
                  <a:cubicBezTo>
                    <a:pt x="447" y="560"/>
                    <a:pt x="428" y="570"/>
                    <a:pt x="391" y="570"/>
                  </a:cubicBezTo>
                  <a:cubicBezTo>
                    <a:pt x="327" y="570"/>
                    <a:pt x="264" y="570"/>
                    <a:pt x="201" y="570"/>
                  </a:cubicBezTo>
                  <a:cubicBezTo>
                    <a:pt x="184" y="570"/>
                    <a:pt x="167" y="570"/>
                    <a:pt x="151" y="570"/>
                  </a:cubicBezTo>
                  <a:cubicBezTo>
                    <a:pt x="140" y="570"/>
                    <a:pt x="135" y="566"/>
                    <a:pt x="135" y="555"/>
                  </a:cubicBezTo>
                  <a:cubicBezTo>
                    <a:pt x="136" y="532"/>
                    <a:pt x="135" y="510"/>
                    <a:pt x="135" y="486"/>
                  </a:cubicBezTo>
                  <a:cubicBezTo>
                    <a:pt x="128" y="486"/>
                    <a:pt x="122" y="485"/>
                    <a:pt x="116" y="485"/>
                  </a:cubicBezTo>
                  <a:cubicBezTo>
                    <a:pt x="85" y="485"/>
                    <a:pt x="54" y="485"/>
                    <a:pt x="22" y="485"/>
                  </a:cubicBezTo>
                  <a:cubicBezTo>
                    <a:pt x="5" y="485"/>
                    <a:pt x="4" y="484"/>
                    <a:pt x="4" y="467"/>
                  </a:cubicBezTo>
                  <a:cubicBezTo>
                    <a:pt x="4" y="448"/>
                    <a:pt x="4" y="429"/>
                    <a:pt x="3" y="410"/>
                  </a:cubicBezTo>
                  <a:cubicBezTo>
                    <a:pt x="3" y="397"/>
                    <a:pt x="8" y="393"/>
                    <a:pt x="20" y="394"/>
                  </a:cubicBezTo>
                  <a:cubicBezTo>
                    <a:pt x="51" y="394"/>
                    <a:pt x="83" y="394"/>
                    <a:pt x="114" y="394"/>
                  </a:cubicBezTo>
                  <a:cubicBezTo>
                    <a:pt x="135" y="394"/>
                    <a:pt x="135" y="394"/>
                    <a:pt x="135" y="373"/>
                  </a:cubicBezTo>
                  <a:cubicBezTo>
                    <a:pt x="135" y="371"/>
                    <a:pt x="135" y="369"/>
                    <a:pt x="136" y="367"/>
                  </a:cubicBezTo>
                  <a:cubicBezTo>
                    <a:pt x="138" y="354"/>
                    <a:pt x="132" y="352"/>
                    <a:pt x="121" y="352"/>
                  </a:cubicBezTo>
                  <a:cubicBezTo>
                    <a:pt x="89" y="352"/>
                    <a:pt x="57" y="352"/>
                    <a:pt x="25" y="352"/>
                  </a:cubicBezTo>
                  <a:cubicBezTo>
                    <a:pt x="4" y="352"/>
                    <a:pt x="4" y="352"/>
                    <a:pt x="4" y="330"/>
                  </a:cubicBezTo>
                  <a:cubicBezTo>
                    <a:pt x="4" y="318"/>
                    <a:pt x="5" y="306"/>
                    <a:pt x="3" y="295"/>
                  </a:cubicBezTo>
                  <a:cubicBezTo>
                    <a:pt x="0" y="259"/>
                    <a:pt x="12" y="227"/>
                    <a:pt x="23" y="194"/>
                  </a:cubicBezTo>
                  <a:cubicBezTo>
                    <a:pt x="29" y="178"/>
                    <a:pt x="34" y="163"/>
                    <a:pt x="39" y="147"/>
                  </a:cubicBezTo>
                  <a:cubicBezTo>
                    <a:pt x="42" y="139"/>
                    <a:pt x="40" y="135"/>
                    <a:pt x="32" y="135"/>
                  </a:cubicBezTo>
                  <a:cubicBezTo>
                    <a:pt x="28" y="134"/>
                    <a:pt x="24" y="134"/>
                    <a:pt x="20" y="134"/>
                  </a:cubicBezTo>
                  <a:cubicBezTo>
                    <a:pt x="11" y="134"/>
                    <a:pt x="6" y="130"/>
                    <a:pt x="6" y="121"/>
                  </a:cubicBezTo>
                  <a:cubicBezTo>
                    <a:pt x="6" y="100"/>
                    <a:pt x="6" y="79"/>
                    <a:pt x="6" y="59"/>
                  </a:cubicBezTo>
                  <a:cubicBezTo>
                    <a:pt x="6" y="47"/>
                    <a:pt x="12" y="42"/>
                    <a:pt x="23" y="43"/>
                  </a:cubicBezTo>
                  <a:cubicBezTo>
                    <a:pt x="64" y="49"/>
                    <a:pt x="100" y="36"/>
                    <a:pt x="135" y="18"/>
                  </a:cubicBezTo>
                  <a:cubicBezTo>
                    <a:pt x="143" y="14"/>
                    <a:pt x="151" y="10"/>
                    <a:pt x="160" y="6"/>
                  </a:cubicBezTo>
                  <a:cubicBezTo>
                    <a:pt x="174" y="0"/>
                    <a:pt x="184" y="6"/>
                    <a:pt x="185" y="22"/>
                  </a:cubicBezTo>
                  <a:cubicBezTo>
                    <a:pt x="185" y="28"/>
                    <a:pt x="185" y="35"/>
                    <a:pt x="185" y="43"/>
                  </a:cubicBezTo>
                  <a:close/>
                  <a:moveTo>
                    <a:pt x="139" y="206"/>
                  </a:moveTo>
                  <a:cubicBezTo>
                    <a:pt x="138" y="205"/>
                    <a:pt x="137" y="205"/>
                    <a:pt x="136" y="205"/>
                  </a:cubicBezTo>
                  <a:cubicBezTo>
                    <a:pt x="131" y="221"/>
                    <a:pt x="125" y="238"/>
                    <a:pt x="120" y="256"/>
                  </a:cubicBezTo>
                  <a:cubicBezTo>
                    <a:pt x="128" y="255"/>
                    <a:pt x="138" y="263"/>
                    <a:pt x="139" y="249"/>
                  </a:cubicBezTo>
                  <a:cubicBezTo>
                    <a:pt x="141" y="235"/>
                    <a:pt x="139" y="220"/>
                    <a:pt x="139" y="206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7929275D-2C1E-4267-AAC5-6DA100BDE1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15189" y="3812123"/>
              <a:ext cx="1493838" cy="1306513"/>
            </a:xfrm>
            <a:custGeom>
              <a:avLst/>
              <a:gdLst>
                <a:gd name="T0" fmla="*/ 374 w 638"/>
                <a:gd name="T1" fmla="*/ 508 h 558"/>
                <a:gd name="T2" fmla="*/ 374 w 638"/>
                <a:gd name="T3" fmla="*/ 538 h 558"/>
                <a:gd name="T4" fmla="*/ 355 w 638"/>
                <a:gd name="T5" fmla="*/ 557 h 558"/>
                <a:gd name="T6" fmla="*/ 280 w 638"/>
                <a:gd name="T7" fmla="*/ 557 h 558"/>
                <a:gd name="T8" fmla="*/ 257 w 638"/>
                <a:gd name="T9" fmla="*/ 534 h 558"/>
                <a:gd name="T10" fmla="*/ 257 w 638"/>
                <a:gd name="T11" fmla="*/ 508 h 558"/>
                <a:gd name="T12" fmla="*/ 241 w 638"/>
                <a:gd name="T13" fmla="*/ 508 h 558"/>
                <a:gd name="T14" fmla="*/ 24 w 638"/>
                <a:gd name="T15" fmla="*/ 508 h 558"/>
                <a:gd name="T16" fmla="*/ 0 w 638"/>
                <a:gd name="T17" fmla="*/ 483 h 558"/>
                <a:gd name="T18" fmla="*/ 0 w 638"/>
                <a:gd name="T19" fmla="*/ 58 h 558"/>
                <a:gd name="T20" fmla="*/ 19 w 638"/>
                <a:gd name="T21" fmla="*/ 39 h 558"/>
                <a:gd name="T22" fmla="*/ 241 w 638"/>
                <a:gd name="T23" fmla="*/ 39 h 558"/>
                <a:gd name="T24" fmla="*/ 299 w 638"/>
                <a:gd name="T25" fmla="*/ 26 h 558"/>
                <a:gd name="T26" fmla="*/ 353 w 638"/>
                <a:gd name="T27" fmla="*/ 4 h 558"/>
                <a:gd name="T28" fmla="*/ 371 w 638"/>
                <a:gd name="T29" fmla="*/ 16 h 558"/>
                <a:gd name="T30" fmla="*/ 396 w 638"/>
                <a:gd name="T31" fmla="*/ 39 h 558"/>
                <a:gd name="T32" fmla="*/ 595 w 638"/>
                <a:gd name="T33" fmla="*/ 39 h 558"/>
                <a:gd name="T34" fmla="*/ 612 w 638"/>
                <a:gd name="T35" fmla="*/ 39 h 558"/>
                <a:gd name="T36" fmla="*/ 604 w 638"/>
                <a:gd name="T37" fmla="*/ 56 h 558"/>
                <a:gd name="T38" fmla="*/ 523 w 638"/>
                <a:gd name="T39" fmla="*/ 123 h 558"/>
                <a:gd name="T40" fmla="*/ 496 w 638"/>
                <a:gd name="T41" fmla="*/ 133 h 558"/>
                <a:gd name="T42" fmla="*/ 385 w 638"/>
                <a:gd name="T43" fmla="*/ 133 h 558"/>
                <a:gd name="T44" fmla="*/ 371 w 638"/>
                <a:gd name="T45" fmla="*/ 147 h 558"/>
                <a:gd name="T46" fmla="*/ 371 w 638"/>
                <a:gd name="T47" fmla="*/ 393 h 558"/>
                <a:gd name="T48" fmla="*/ 385 w 638"/>
                <a:gd name="T49" fmla="*/ 407 h 558"/>
                <a:gd name="T50" fmla="*/ 507 w 638"/>
                <a:gd name="T51" fmla="*/ 407 h 558"/>
                <a:gd name="T52" fmla="*/ 522 w 638"/>
                <a:gd name="T53" fmla="*/ 407 h 558"/>
                <a:gd name="T54" fmla="*/ 522 w 638"/>
                <a:gd name="T55" fmla="*/ 392 h 558"/>
                <a:gd name="T56" fmla="*/ 522 w 638"/>
                <a:gd name="T57" fmla="*/ 145 h 558"/>
                <a:gd name="T58" fmla="*/ 530 w 638"/>
                <a:gd name="T59" fmla="*/ 128 h 558"/>
                <a:gd name="T60" fmla="*/ 611 w 638"/>
                <a:gd name="T61" fmla="*/ 60 h 558"/>
                <a:gd name="T62" fmla="*/ 632 w 638"/>
                <a:gd name="T63" fmla="*/ 56 h 558"/>
                <a:gd name="T64" fmla="*/ 638 w 638"/>
                <a:gd name="T65" fmla="*/ 71 h 558"/>
                <a:gd name="T66" fmla="*/ 638 w 638"/>
                <a:gd name="T67" fmla="*/ 424 h 558"/>
                <a:gd name="T68" fmla="*/ 599 w 638"/>
                <a:gd name="T69" fmla="*/ 497 h 558"/>
                <a:gd name="T70" fmla="*/ 568 w 638"/>
                <a:gd name="T71" fmla="*/ 506 h 558"/>
                <a:gd name="T72" fmla="*/ 397 w 638"/>
                <a:gd name="T73" fmla="*/ 508 h 558"/>
                <a:gd name="T74" fmla="*/ 374 w 638"/>
                <a:gd name="T75" fmla="*/ 508 h 558"/>
                <a:gd name="T76" fmla="*/ 263 w 638"/>
                <a:gd name="T77" fmla="*/ 406 h 558"/>
                <a:gd name="T78" fmla="*/ 263 w 638"/>
                <a:gd name="T79" fmla="*/ 376 h 558"/>
                <a:gd name="T80" fmla="*/ 263 w 638"/>
                <a:gd name="T81" fmla="*/ 153 h 558"/>
                <a:gd name="T82" fmla="*/ 244 w 638"/>
                <a:gd name="T83" fmla="*/ 134 h 558"/>
                <a:gd name="T84" fmla="*/ 127 w 638"/>
                <a:gd name="T85" fmla="*/ 134 h 558"/>
                <a:gd name="T86" fmla="*/ 113 w 638"/>
                <a:gd name="T87" fmla="*/ 136 h 558"/>
                <a:gd name="T88" fmla="*/ 113 w 638"/>
                <a:gd name="T89" fmla="*/ 406 h 558"/>
                <a:gd name="T90" fmla="*/ 263 w 638"/>
                <a:gd name="T91" fmla="*/ 406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38" h="558">
                  <a:moveTo>
                    <a:pt x="374" y="508"/>
                  </a:moveTo>
                  <a:cubicBezTo>
                    <a:pt x="374" y="520"/>
                    <a:pt x="375" y="529"/>
                    <a:pt x="374" y="538"/>
                  </a:cubicBezTo>
                  <a:cubicBezTo>
                    <a:pt x="374" y="552"/>
                    <a:pt x="369" y="557"/>
                    <a:pt x="355" y="557"/>
                  </a:cubicBezTo>
                  <a:cubicBezTo>
                    <a:pt x="330" y="558"/>
                    <a:pt x="305" y="558"/>
                    <a:pt x="280" y="557"/>
                  </a:cubicBezTo>
                  <a:cubicBezTo>
                    <a:pt x="265" y="557"/>
                    <a:pt x="257" y="549"/>
                    <a:pt x="257" y="534"/>
                  </a:cubicBezTo>
                  <a:cubicBezTo>
                    <a:pt x="257" y="526"/>
                    <a:pt x="257" y="518"/>
                    <a:pt x="257" y="508"/>
                  </a:cubicBezTo>
                  <a:cubicBezTo>
                    <a:pt x="251" y="508"/>
                    <a:pt x="246" y="508"/>
                    <a:pt x="241" y="508"/>
                  </a:cubicBezTo>
                  <a:cubicBezTo>
                    <a:pt x="169" y="508"/>
                    <a:pt x="97" y="508"/>
                    <a:pt x="24" y="508"/>
                  </a:cubicBezTo>
                  <a:cubicBezTo>
                    <a:pt x="4" y="508"/>
                    <a:pt x="0" y="504"/>
                    <a:pt x="0" y="483"/>
                  </a:cubicBezTo>
                  <a:cubicBezTo>
                    <a:pt x="0" y="341"/>
                    <a:pt x="0" y="200"/>
                    <a:pt x="0" y="58"/>
                  </a:cubicBezTo>
                  <a:cubicBezTo>
                    <a:pt x="0" y="41"/>
                    <a:pt x="2" y="39"/>
                    <a:pt x="19" y="39"/>
                  </a:cubicBezTo>
                  <a:cubicBezTo>
                    <a:pt x="93" y="39"/>
                    <a:pt x="167" y="38"/>
                    <a:pt x="241" y="39"/>
                  </a:cubicBezTo>
                  <a:cubicBezTo>
                    <a:pt x="262" y="40"/>
                    <a:pt x="280" y="34"/>
                    <a:pt x="299" y="26"/>
                  </a:cubicBezTo>
                  <a:cubicBezTo>
                    <a:pt x="317" y="19"/>
                    <a:pt x="335" y="11"/>
                    <a:pt x="353" y="4"/>
                  </a:cubicBezTo>
                  <a:cubicBezTo>
                    <a:pt x="366" y="0"/>
                    <a:pt x="370" y="2"/>
                    <a:pt x="371" y="16"/>
                  </a:cubicBezTo>
                  <a:cubicBezTo>
                    <a:pt x="373" y="39"/>
                    <a:pt x="373" y="39"/>
                    <a:pt x="396" y="39"/>
                  </a:cubicBezTo>
                  <a:cubicBezTo>
                    <a:pt x="462" y="39"/>
                    <a:pt x="529" y="39"/>
                    <a:pt x="595" y="39"/>
                  </a:cubicBezTo>
                  <a:cubicBezTo>
                    <a:pt x="599" y="39"/>
                    <a:pt x="604" y="39"/>
                    <a:pt x="612" y="39"/>
                  </a:cubicBezTo>
                  <a:cubicBezTo>
                    <a:pt x="608" y="46"/>
                    <a:pt x="608" y="53"/>
                    <a:pt x="604" y="56"/>
                  </a:cubicBezTo>
                  <a:cubicBezTo>
                    <a:pt x="577" y="79"/>
                    <a:pt x="551" y="101"/>
                    <a:pt x="523" y="123"/>
                  </a:cubicBezTo>
                  <a:cubicBezTo>
                    <a:pt x="516" y="128"/>
                    <a:pt x="505" y="132"/>
                    <a:pt x="496" y="133"/>
                  </a:cubicBezTo>
                  <a:cubicBezTo>
                    <a:pt x="459" y="134"/>
                    <a:pt x="422" y="133"/>
                    <a:pt x="385" y="133"/>
                  </a:cubicBezTo>
                  <a:cubicBezTo>
                    <a:pt x="373" y="132"/>
                    <a:pt x="371" y="136"/>
                    <a:pt x="371" y="147"/>
                  </a:cubicBezTo>
                  <a:cubicBezTo>
                    <a:pt x="372" y="229"/>
                    <a:pt x="371" y="311"/>
                    <a:pt x="371" y="393"/>
                  </a:cubicBezTo>
                  <a:cubicBezTo>
                    <a:pt x="371" y="404"/>
                    <a:pt x="373" y="408"/>
                    <a:pt x="385" y="407"/>
                  </a:cubicBezTo>
                  <a:cubicBezTo>
                    <a:pt x="426" y="407"/>
                    <a:pt x="467" y="407"/>
                    <a:pt x="507" y="407"/>
                  </a:cubicBezTo>
                  <a:cubicBezTo>
                    <a:pt x="512" y="407"/>
                    <a:pt x="516" y="407"/>
                    <a:pt x="522" y="407"/>
                  </a:cubicBezTo>
                  <a:cubicBezTo>
                    <a:pt x="522" y="401"/>
                    <a:pt x="522" y="397"/>
                    <a:pt x="522" y="392"/>
                  </a:cubicBezTo>
                  <a:cubicBezTo>
                    <a:pt x="522" y="310"/>
                    <a:pt x="522" y="227"/>
                    <a:pt x="522" y="145"/>
                  </a:cubicBezTo>
                  <a:cubicBezTo>
                    <a:pt x="522" y="138"/>
                    <a:pt x="524" y="133"/>
                    <a:pt x="530" y="128"/>
                  </a:cubicBezTo>
                  <a:cubicBezTo>
                    <a:pt x="557" y="105"/>
                    <a:pt x="584" y="82"/>
                    <a:pt x="611" y="60"/>
                  </a:cubicBezTo>
                  <a:cubicBezTo>
                    <a:pt x="616" y="56"/>
                    <a:pt x="625" y="55"/>
                    <a:pt x="632" y="56"/>
                  </a:cubicBezTo>
                  <a:cubicBezTo>
                    <a:pt x="634" y="56"/>
                    <a:pt x="637" y="65"/>
                    <a:pt x="638" y="71"/>
                  </a:cubicBezTo>
                  <a:cubicBezTo>
                    <a:pt x="638" y="188"/>
                    <a:pt x="637" y="306"/>
                    <a:pt x="638" y="424"/>
                  </a:cubicBezTo>
                  <a:cubicBezTo>
                    <a:pt x="638" y="456"/>
                    <a:pt x="627" y="481"/>
                    <a:pt x="599" y="497"/>
                  </a:cubicBezTo>
                  <a:cubicBezTo>
                    <a:pt x="590" y="502"/>
                    <a:pt x="579" y="506"/>
                    <a:pt x="568" y="506"/>
                  </a:cubicBezTo>
                  <a:cubicBezTo>
                    <a:pt x="511" y="508"/>
                    <a:pt x="454" y="508"/>
                    <a:pt x="397" y="508"/>
                  </a:cubicBezTo>
                  <a:cubicBezTo>
                    <a:pt x="390" y="508"/>
                    <a:pt x="383" y="508"/>
                    <a:pt x="374" y="508"/>
                  </a:cubicBezTo>
                  <a:close/>
                  <a:moveTo>
                    <a:pt x="263" y="406"/>
                  </a:moveTo>
                  <a:cubicBezTo>
                    <a:pt x="263" y="396"/>
                    <a:pt x="263" y="386"/>
                    <a:pt x="263" y="376"/>
                  </a:cubicBezTo>
                  <a:cubicBezTo>
                    <a:pt x="263" y="302"/>
                    <a:pt x="263" y="227"/>
                    <a:pt x="263" y="153"/>
                  </a:cubicBezTo>
                  <a:cubicBezTo>
                    <a:pt x="263" y="135"/>
                    <a:pt x="263" y="134"/>
                    <a:pt x="244" y="134"/>
                  </a:cubicBezTo>
                  <a:cubicBezTo>
                    <a:pt x="205" y="134"/>
                    <a:pt x="166" y="134"/>
                    <a:pt x="127" y="134"/>
                  </a:cubicBezTo>
                  <a:cubicBezTo>
                    <a:pt x="122" y="135"/>
                    <a:pt x="117" y="135"/>
                    <a:pt x="113" y="136"/>
                  </a:cubicBezTo>
                  <a:cubicBezTo>
                    <a:pt x="113" y="227"/>
                    <a:pt x="113" y="316"/>
                    <a:pt x="113" y="406"/>
                  </a:cubicBezTo>
                  <a:cubicBezTo>
                    <a:pt x="163" y="406"/>
                    <a:pt x="212" y="406"/>
                    <a:pt x="263" y="406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209D8DDB-41EC-4FA2-BDC8-0BCB3418B1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2789" y="3942298"/>
              <a:ext cx="265113" cy="382588"/>
            </a:xfrm>
            <a:custGeom>
              <a:avLst/>
              <a:gdLst>
                <a:gd name="T0" fmla="*/ 112 w 113"/>
                <a:gd name="T1" fmla="*/ 79 h 163"/>
                <a:gd name="T2" fmla="*/ 112 w 113"/>
                <a:gd name="T3" fmla="*/ 144 h 163"/>
                <a:gd name="T4" fmla="*/ 94 w 113"/>
                <a:gd name="T5" fmla="*/ 162 h 163"/>
                <a:gd name="T6" fmla="*/ 24 w 113"/>
                <a:gd name="T7" fmla="*/ 162 h 163"/>
                <a:gd name="T8" fmla="*/ 1 w 113"/>
                <a:gd name="T9" fmla="*/ 139 h 163"/>
                <a:gd name="T10" fmla="*/ 1 w 113"/>
                <a:gd name="T11" fmla="*/ 87 h 163"/>
                <a:gd name="T12" fmla="*/ 10 w 113"/>
                <a:gd name="T13" fmla="*/ 70 h 163"/>
                <a:gd name="T14" fmla="*/ 89 w 113"/>
                <a:gd name="T15" fmla="*/ 4 h 163"/>
                <a:gd name="T16" fmla="*/ 107 w 113"/>
                <a:gd name="T17" fmla="*/ 1 h 163"/>
                <a:gd name="T18" fmla="*/ 112 w 113"/>
                <a:gd name="T19" fmla="*/ 15 h 163"/>
                <a:gd name="T20" fmla="*/ 112 w 113"/>
                <a:gd name="T21" fmla="*/ 79 h 163"/>
                <a:gd name="T22" fmla="*/ 112 w 113"/>
                <a:gd name="T23" fmla="*/ 79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3" h="163">
                  <a:moveTo>
                    <a:pt x="112" y="79"/>
                  </a:moveTo>
                  <a:cubicBezTo>
                    <a:pt x="112" y="101"/>
                    <a:pt x="112" y="122"/>
                    <a:pt x="112" y="144"/>
                  </a:cubicBezTo>
                  <a:cubicBezTo>
                    <a:pt x="113" y="157"/>
                    <a:pt x="107" y="162"/>
                    <a:pt x="94" y="162"/>
                  </a:cubicBezTo>
                  <a:cubicBezTo>
                    <a:pt x="71" y="162"/>
                    <a:pt x="47" y="163"/>
                    <a:pt x="24" y="162"/>
                  </a:cubicBezTo>
                  <a:cubicBezTo>
                    <a:pt x="7" y="161"/>
                    <a:pt x="2" y="156"/>
                    <a:pt x="1" y="139"/>
                  </a:cubicBezTo>
                  <a:cubicBezTo>
                    <a:pt x="1" y="122"/>
                    <a:pt x="0" y="104"/>
                    <a:pt x="1" y="87"/>
                  </a:cubicBezTo>
                  <a:cubicBezTo>
                    <a:pt x="2" y="81"/>
                    <a:pt x="5" y="74"/>
                    <a:pt x="10" y="70"/>
                  </a:cubicBezTo>
                  <a:cubicBezTo>
                    <a:pt x="36" y="47"/>
                    <a:pt x="62" y="25"/>
                    <a:pt x="89" y="4"/>
                  </a:cubicBezTo>
                  <a:cubicBezTo>
                    <a:pt x="94" y="0"/>
                    <a:pt x="102" y="0"/>
                    <a:pt x="107" y="1"/>
                  </a:cubicBezTo>
                  <a:cubicBezTo>
                    <a:pt x="110" y="2"/>
                    <a:pt x="112" y="10"/>
                    <a:pt x="112" y="15"/>
                  </a:cubicBezTo>
                  <a:cubicBezTo>
                    <a:pt x="112" y="37"/>
                    <a:pt x="112" y="58"/>
                    <a:pt x="112" y="79"/>
                  </a:cubicBezTo>
                  <a:cubicBezTo>
                    <a:pt x="112" y="79"/>
                    <a:pt x="112" y="79"/>
                    <a:pt x="112" y="79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2505095D-4764-44BB-A864-256C096D07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45339" y="1172111"/>
              <a:ext cx="2111375" cy="2346325"/>
            </a:xfrm>
            <a:custGeom>
              <a:avLst/>
              <a:gdLst>
                <a:gd name="T0" fmla="*/ 902 w 902"/>
                <a:gd name="T1" fmla="*/ 498 h 1002"/>
                <a:gd name="T2" fmla="*/ 901 w 902"/>
                <a:gd name="T3" fmla="*/ 960 h 1002"/>
                <a:gd name="T4" fmla="*/ 863 w 902"/>
                <a:gd name="T5" fmla="*/ 998 h 1002"/>
                <a:gd name="T6" fmla="*/ 41 w 902"/>
                <a:gd name="T7" fmla="*/ 998 h 1002"/>
                <a:gd name="T8" fmla="*/ 0 w 902"/>
                <a:gd name="T9" fmla="*/ 956 h 1002"/>
                <a:gd name="T10" fmla="*/ 0 w 902"/>
                <a:gd name="T11" fmla="*/ 51 h 1002"/>
                <a:gd name="T12" fmla="*/ 2 w 902"/>
                <a:gd name="T13" fmla="*/ 13 h 1002"/>
                <a:gd name="T14" fmla="*/ 13 w 902"/>
                <a:gd name="T15" fmla="*/ 1 h 1002"/>
                <a:gd name="T16" fmla="*/ 40 w 902"/>
                <a:gd name="T17" fmla="*/ 0 h 1002"/>
                <a:gd name="T18" fmla="*/ 868 w 902"/>
                <a:gd name="T19" fmla="*/ 0 h 1002"/>
                <a:gd name="T20" fmla="*/ 901 w 902"/>
                <a:gd name="T21" fmla="*/ 33 h 1002"/>
                <a:gd name="T22" fmla="*/ 901 w 902"/>
                <a:gd name="T23" fmla="*/ 498 h 1002"/>
                <a:gd name="T24" fmla="*/ 902 w 902"/>
                <a:gd name="T25" fmla="*/ 498 h 1002"/>
                <a:gd name="T26" fmla="*/ 641 w 902"/>
                <a:gd name="T27" fmla="*/ 174 h 1002"/>
                <a:gd name="T28" fmla="*/ 640 w 902"/>
                <a:gd name="T29" fmla="*/ 169 h 1002"/>
                <a:gd name="T30" fmla="*/ 587 w 902"/>
                <a:gd name="T31" fmla="*/ 166 h 1002"/>
                <a:gd name="T32" fmla="*/ 331 w 902"/>
                <a:gd name="T33" fmla="*/ 166 h 1002"/>
                <a:gd name="T34" fmla="*/ 282 w 902"/>
                <a:gd name="T35" fmla="*/ 169 h 1002"/>
                <a:gd name="T36" fmla="*/ 274 w 902"/>
                <a:gd name="T37" fmla="*/ 173 h 1002"/>
                <a:gd name="T38" fmla="*/ 279 w 902"/>
                <a:gd name="T39" fmla="*/ 181 h 1002"/>
                <a:gd name="T40" fmla="*/ 339 w 902"/>
                <a:gd name="T41" fmla="*/ 221 h 1002"/>
                <a:gd name="T42" fmla="*/ 361 w 902"/>
                <a:gd name="T43" fmla="*/ 261 h 1002"/>
                <a:gd name="T44" fmla="*/ 361 w 902"/>
                <a:gd name="T45" fmla="*/ 278 h 1002"/>
                <a:gd name="T46" fmla="*/ 361 w 902"/>
                <a:gd name="T47" fmla="*/ 714 h 1002"/>
                <a:gd name="T48" fmla="*/ 360 w 902"/>
                <a:gd name="T49" fmla="*/ 739 h 1002"/>
                <a:gd name="T50" fmla="*/ 344 w 902"/>
                <a:gd name="T51" fmla="*/ 768 h 1002"/>
                <a:gd name="T52" fmla="*/ 288 w 902"/>
                <a:gd name="T53" fmla="*/ 807 h 1002"/>
                <a:gd name="T54" fmla="*/ 278 w 902"/>
                <a:gd name="T55" fmla="*/ 816 h 1002"/>
                <a:gd name="T56" fmla="*/ 292 w 902"/>
                <a:gd name="T57" fmla="*/ 821 h 1002"/>
                <a:gd name="T58" fmla="*/ 474 w 902"/>
                <a:gd name="T59" fmla="*/ 824 h 1002"/>
                <a:gd name="T60" fmla="*/ 620 w 902"/>
                <a:gd name="T61" fmla="*/ 821 h 1002"/>
                <a:gd name="T62" fmla="*/ 634 w 902"/>
                <a:gd name="T63" fmla="*/ 819 h 1002"/>
                <a:gd name="T64" fmla="*/ 634 w 902"/>
                <a:gd name="T65" fmla="*/ 814 h 1002"/>
                <a:gd name="T66" fmla="*/ 582 w 902"/>
                <a:gd name="T67" fmla="*/ 778 h 1002"/>
                <a:gd name="T68" fmla="*/ 550 w 902"/>
                <a:gd name="T69" fmla="*/ 719 h 1002"/>
                <a:gd name="T70" fmla="*/ 550 w 902"/>
                <a:gd name="T71" fmla="*/ 280 h 1002"/>
                <a:gd name="T72" fmla="*/ 552 w 902"/>
                <a:gd name="T73" fmla="*/ 250 h 1002"/>
                <a:gd name="T74" fmla="*/ 564 w 902"/>
                <a:gd name="T75" fmla="*/ 228 h 1002"/>
                <a:gd name="T76" fmla="*/ 612 w 902"/>
                <a:gd name="T77" fmla="*/ 196 h 1002"/>
                <a:gd name="T78" fmla="*/ 641 w 902"/>
                <a:gd name="T79" fmla="*/ 174 h 1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02" h="1002">
                  <a:moveTo>
                    <a:pt x="902" y="498"/>
                  </a:moveTo>
                  <a:cubicBezTo>
                    <a:pt x="902" y="652"/>
                    <a:pt x="902" y="806"/>
                    <a:pt x="901" y="960"/>
                  </a:cubicBezTo>
                  <a:cubicBezTo>
                    <a:pt x="901" y="996"/>
                    <a:pt x="900" y="998"/>
                    <a:pt x="863" y="998"/>
                  </a:cubicBezTo>
                  <a:cubicBezTo>
                    <a:pt x="589" y="998"/>
                    <a:pt x="315" y="998"/>
                    <a:pt x="41" y="998"/>
                  </a:cubicBezTo>
                  <a:cubicBezTo>
                    <a:pt x="0" y="998"/>
                    <a:pt x="0" y="1002"/>
                    <a:pt x="0" y="956"/>
                  </a:cubicBezTo>
                  <a:cubicBezTo>
                    <a:pt x="0" y="654"/>
                    <a:pt x="0" y="353"/>
                    <a:pt x="0" y="51"/>
                  </a:cubicBezTo>
                  <a:cubicBezTo>
                    <a:pt x="0" y="38"/>
                    <a:pt x="2" y="25"/>
                    <a:pt x="2" y="13"/>
                  </a:cubicBezTo>
                  <a:cubicBezTo>
                    <a:pt x="2" y="5"/>
                    <a:pt x="6" y="2"/>
                    <a:pt x="13" y="1"/>
                  </a:cubicBezTo>
                  <a:cubicBezTo>
                    <a:pt x="22" y="0"/>
                    <a:pt x="31" y="0"/>
                    <a:pt x="40" y="0"/>
                  </a:cubicBezTo>
                  <a:cubicBezTo>
                    <a:pt x="316" y="0"/>
                    <a:pt x="592" y="0"/>
                    <a:pt x="868" y="0"/>
                  </a:cubicBezTo>
                  <a:cubicBezTo>
                    <a:pt x="899" y="0"/>
                    <a:pt x="901" y="1"/>
                    <a:pt x="901" y="33"/>
                  </a:cubicBezTo>
                  <a:cubicBezTo>
                    <a:pt x="902" y="188"/>
                    <a:pt x="901" y="343"/>
                    <a:pt x="901" y="498"/>
                  </a:cubicBezTo>
                  <a:cubicBezTo>
                    <a:pt x="901" y="498"/>
                    <a:pt x="901" y="498"/>
                    <a:pt x="902" y="498"/>
                  </a:cubicBezTo>
                  <a:close/>
                  <a:moveTo>
                    <a:pt x="641" y="174"/>
                  </a:moveTo>
                  <a:cubicBezTo>
                    <a:pt x="641" y="173"/>
                    <a:pt x="640" y="171"/>
                    <a:pt x="640" y="169"/>
                  </a:cubicBezTo>
                  <a:cubicBezTo>
                    <a:pt x="622" y="168"/>
                    <a:pt x="604" y="166"/>
                    <a:pt x="587" y="166"/>
                  </a:cubicBezTo>
                  <a:cubicBezTo>
                    <a:pt x="501" y="166"/>
                    <a:pt x="416" y="166"/>
                    <a:pt x="331" y="166"/>
                  </a:cubicBezTo>
                  <a:cubicBezTo>
                    <a:pt x="315" y="166"/>
                    <a:pt x="298" y="168"/>
                    <a:pt x="282" y="169"/>
                  </a:cubicBezTo>
                  <a:cubicBezTo>
                    <a:pt x="279" y="169"/>
                    <a:pt x="277" y="171"/>
                    <a:pt x="274" y="173"/>
                  </a:cubicBezTo>
                  <a:cubicBezTo>
                    <a:pt x="276" y="176"/>
                    <a:pt x="277" y="179"/>
                    <a:pt x="279" y="181"/>
                  </a:cubicBezTo>
                  <a:cubicBezTo>
                    <a:pt x="299" y="194"/>
                    <a:pt x="318" y="209"/>
                    <a:pt x="339" y="221"/>
                  </a:cubicBezTo>
                  <a:cubicBezTo>
                    <a:pt x="355" y="231"/>
                    <a:pt x="362" y="243"/>
                    <a:pt x="361" y="261"/>
                  </a:cubicBezTo>
                  <a:cubicBezTo>
                    <a:pt x="360" y="267"/>
                    <a:pt x="361" y="272"/>
                    <a:pt x="361" y="278"/>
                  </a:cubicBezTo>
                  <a:cubicBezTo>
                    <a:pt x="361" y="423"/>
                    <a:pt x="361" y="569"/>
                    <a:pt x="361" y="714"/>
                  </a:cubicBezTo>
                  <a:cubicBezTo>
                    <a:pt x="361" y="722"/>
                    <a:pt x="360" y="730"/>
                    <a:pt x="360" y="739"/>
                  </a:cubicBezTo>
                  <a:cubicBezTo>
                    <a:pt x="360" y="752"/>
                    <a:pt x="355" y="761"/>
                    <a:pt x="344" y="768"/>
                  </a:cubicBezTo>
                  <a:cubicBezTo>
                    <a:pt x="325" y="780"/>
                    <a:pt x="306" y="793"/>
                    <a:pt x="288" y="807"/>
                  </a:cubicBezTo>
                  <a:cubicBezTo>
                    <a:pt x="284" y="809"/>
                    <a:pt x="281" y="813"/>
                    <a:pt x="278" y="816"/>
                  </a:cubicBezTo>
                  <a:cubicBezTo>
                    <a:pt x="283" y="818"/>
                    <a:pt x="287" y="821"/>
                    <a:pt x="292" y="821"/>
                  </a:cubicBezTo>
                  <a:cubicBezTo>
                    <a:pt x="353" y="822"/>
                    <a:pt x="413" y="823"/>
                    <a:pt x="474" y="824"/>
                  </a:cubicBezTo>
                  <a:cubicBezTo>
                    <a:pt x="523" y="824"/>
                    <a:pt x="571" y="822"/>
                    <a:pt x="620" y="821"/>
                  </a:cubicBezTo>
                  <a:cubicBezTo>
                    <a:pt x="624" y="821"/>
                    <a:pt x="629" y="820"/>
                    <a:pt x="634" y="819"/>
                  </a:cubicBezTo>
                  <a:cubicBezTo>
                    <a:pt x="634" y="817"/>
                    <a:pt x="634" y="816"/>
                    <a:pt x="634" y="814"/>
                  </a:cubicBezTo>
                  <a:cubicBezTo>
                    <a:pt x="617" y="802"/>
                    <a:pt x="601" y="788"/>
                    <a:pt x="582" y="778"/>
                  </a:cubicBezTo>
                  <a:cubicBezTo>
                    <a:pt x="557" y="765"/>
                    <a:pt x="550" y="746"/>
                    <a:pt x="550" y="719"/>
                  </a:cubicBezTo>
                  <a:cubicBezTo>
                    <a:pt x="551" y="573"/>
                    <a:pt x="550" y="426"/>
                    <a:pt x="550" y="280"/>
                  </a:cubicBezTo>
                  <a:cubicBezTo>
                    <a:pt x="550" y="270"/>
                    <a:pt x="550" y="259"/>
                    <a:pt x="552" y="250"/>
                  </a:cubicBezTo>
                  <a:cubicBezTo>
                    <a:pt x="554" y="242"/>
                    <a:pt x="558" y="233"/>
                    <a:pt x="564" y="228"/>
                  </a:cubicBezTo>
                  <a:cubicBezTo>
                    <a:pt x="579" y="216"/>
                    <a:pt x="596" y="206"/>
                    <a:pt x="612" y="196"/>
                  </a:cubicBezTo>
                  <a:cubicBezTo>
                    <a:pt x="622" y="189"/>
                    <a:pt x="631" y="182"/>
                    <a:pt x="641" y="174"/>
                  </a:cubicBezTo>
                  <a:close/>
                </a:path>
              </a:pathLst>
            </a:cu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ED3D326E-33EA-472D-9084-DF6E4E0632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96851" y="1692811"/>
              <a:ext cx="1352550" cy="1228725"/>
            </a:xfrm>
            <a:custGeom>
              <a:avLst/>
              <a:gdLst>
                <a:gd name="T0" fmla="*/ 578 w 578"/>
                <a:gd name="T1" fmla="*/ 522 h 525"/>
                <a:gd name="T2" fmla="*/ 563 w 578"/>
                <a:gd name="T3" fmla="*/ 523 h 525"/>
                <a:gd name="T4" fmla="*/ 453 w 578"/>
                <a:gd name="T5" fmla="*/ 524 h 525"/>
                <a:gd name="T6" fmla="*/ 422 w 578"/>
                <a:gd name="T7" fmla="*/ 509 h 525"/>
                <a:gd name="T8" fmla="*/ 404 w 578"/>
                <a:gd name="T9" fmla="*/ 487 h 525"/>
                <a:gd name="T10" fmla="*/ 377 w 578"/>
                <a:gd name="T11" fmla="*/ 485 h 525"/>
                <a:gd name="T12" fmla="*/ 333 w 578"/>
                <a:gd name="T13" fmla="*/ 516 h 525"/>
                <a:gd name="T14" fmla="*/ 300 w 578"/>
                <a:gd name="T15" fmla="*/ 524 h 525"/>
                <a:gd name="T16" fmla="*/ 116 w 578"/>
                <a:gd name="T17" fmla="*/ 524 h 525"/>
                <a:gd name="T18" fmla="*/ 13 w 578"/>
                <a:gd name="T19" fmla="*/ 460 h 525"/>
                <a:gd name="T20" fmla="*/ 4 w 578"/>
                <a:gd name="T21" fmla="*/ 424 h 525"/>
                <a:gd name="T22" fmla="*/ 4 w 578"/>
                <a:gd name="T23" fmla="*/ 329 h 525"/>
                <a:gd name="T24" fmla="*/ 53 w 578"/>
                <a:gd name="T25" fmla="*/ 240 h 525"/>
                <a:gd name="T26" fmla="*/ 131 w 578"/>
                <a:gd name="T27" fmla="*/ 195 h 525"/>
                <a:gd name="T28" fmla="*/ 143 w 578"/>
                <a:gd name="T29" fmla="*/ 158 h 525"/>
                <a:gd name="T30" fmla="*/ 121 w 578"/>
                <a:gd name="T31" fmla="*/ 99 h 525"/>
                <a:gd name="T32" fmla="*/ 176 w 578"/>
                <a:gd name="T33" fmla="*/ 7 h 525"/>
                <a:gd name="T34" fmla="*/ 214 w 578"/>
                <a:gd name="T35" fmla="*/ 1 h 525"/>
                <a:gd name="T36" fmla="*/ 405 w 578"/>
                <a:gd name="T37" fmla="*/ 1 h 525"/>
                <a:gd name="T38" fmla="*/ 464 w 578"/>
                <a:gd name="T39" fmla="*/ 12 h 525"/>
                <a:gd name="T40" fmla="*/ 500 w 578"/>
                <a:gd name="T41" fmla="*/ 72 h 525"/>
                <a:gd name="T42" fmla="*/ 462 w 578"/>
                <a:gd name="T43" fmla="*/ 185 h 525"/>
                <a:gd name="T44" fmla="*/ 445 w 578"/>
                <a:gd name="T45" fmla="*/ 196 h 525"/>
                <a:gd name="T46" fmla="*/ 366 w 578"/>
                <a:gd name="T47" fmla="*/ 184 h 525"/>
                <a:gd name="T48" fmla="*/ 355 w 578"/>
                <a:gd name="T49" fmla="*/ 169 h 525"/>
                <a:gd name="T50" fmla="*/ 360 w 578"/>
                <a:gd name="T51" fmla="*/ 135 h 525"/>
                <a:gd name="T52" fmla="*/ 337 w 578"/>
                <a:gd name="T53" fmla="*/ 103 h 525"/>
                <a:gd name="T54" fmla="*/ 290 w 578"/>
                <a:gd name="T55" fmla="*/ 104 h 525"/>
                <a:gd name="T56" fmla="*/ 281 w 578"/>
                <a:gd name="T57" fmla="*/ 124 h 525"/>
                <a:gd name="T58" fmla="*/ 300 w 578"/>
                <a:gd name="T59" fmla="*/ 150 h 525"/>
                <a:gd name="T60" fmla="*/ 399 w 578"/>
                <a:gd name="T61" fmla="*/ 272 h 525"/>
                <a:gd name="T62" fmla="*/ 441 w 578"/>
                <a:gd name="T63" fmla="*/ 292 h 525"/>
                <a:gd name="T64" fmla="*/ 534 w 578"/>
                <a:gd name="T65" fmla="*/ 292 h 525"/>
                <a:gd name="T66" fmla="*/ 559 w 578"/>
                <a:gd name="T67" fmla="*/ 294 h 525"/>
                <a:gd name="T68" fmla="*/ 566 w 578"/>
                <a:gd name="T69" fmla="*/ 313 h 525"/>
                <a:gd name="T70" fmla="*/ 511 w 578"/>
                <a:gd name="T71" fmla="*/ 373 h 525"/>
                <a:gd name="T72" fmla="*/ 508 w 578"/>
                <a:gd name="T73" fmla="*/ 422 h 525"/>
                <a:gd name="T74" fmla="*/ 568 w 578"/>
                <a:gd name="T75" fmla="*/ 503 h 525"/>
                <a:gd name="T76" fmla="*/ 578 w 578"/>
                <a:gd name="T77" fmla="*/ 522 h 525"/>
                <a:gd name="T78" fmla="*/ 216 w 578"/>
                <a:gd name="T79" fmla="*/ 419 h 525"/>
                <a:gd name="T80" fmla="*/ 216 w 578"/>
                <a:gd name="T81" fmla="*/ 419 h 525"/>
                <a:gd name="T82" fmla="*/ 278 w 578"/>
                <a:gd name="T83" fmla="*/ 415 h 525"/>
                <a:gd name="T84" fmla="*/ 301 w 578"/>
                <a:gd name="T85" fmla="*/ 356 h 525"/>
                <a:gd name="T86" fmla="*/ 261 w 578"/>
                <a:gd name="T87" fmla="*/ 309 h 525"/>
                <a:gd name="T88" fmla="*/ 205 w 578"/>
                <a:gd name="T89" fmla="*/ 296 h 525"/>
                <a:gd name="T90" fmla="*/ 131 w 578"/>
                <a:gd name="T91" fmla="*/ 343 h 525"/>
                <a:gd name="T92" fmla="*/ 144 w 578"/>
                <a:gd name="T93" fmla="*/ 412 h 525"/>
                <a:gd name="T94" fmla="*/ 177 w 578"/>
                <a:gd name="T95" fmla="*/ 419 h 525"/>
                <a:gd name="T96" fmla="*/ 216 w 578"/>
                <a:gd name="T97" fmla="*/ 419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78" h="525">
                  <a:moveTo>
                    <a:pt x="578" y="522"/>
                  </a:moveTo>
                  <a:cubicBezTo>
                    <a:pt x="570" y="522"/>
                    <a:pt x="567" y="523"/>
                    <a:pt x="563" y="523"/>
                  </a:cubicBezTo>
                  <a:cubicBezTo>
                    <a:pt x="526" y="523"/>
                    <a:pt x="489" y="523"/>
                    <a:pt x="453" y="524"/>
                  </a:cubicBezTo>
                  <a:cubicBezTo>
                    <a:pt x="440" y="524"/>
                    <a:pt x="430" y="520"/>
                    <a:pt x="422" y="509"/>
                  </a:cubicBezTo>
                  <a:cubicBezTo>
                    <a:pt x="417" y="501"/>
                    <a:pt x="410" y="494"/>
                    <a:pt x="404" y="487"/>
                  </a:cubicBezTo>
                  <a:cubicBezTo>
                    <a:pt x="394" y="476"/>
                    <a:pt x="389" y="476"/>
                    <a:pt x="377" y="485"/>
                  </a:cubicBezTo>
                  <a:cubicBezTo>
                    <a:pt x="363" y="496"/>
                    <a:pt x="348" y="507"/>
                    <a:pt x="333" y="516"/>
                  </a:cubicBezTo>
                  <a:cubicBezTo>
                    <a:pt x="323" y="521"/>
                    <a:pt x="311" y="523"/>
                    <a:pt x="300" y="524"/>
                  </a:cubicBezTo>
                  <a:cubicBezTo>
                    <a:pt x="239" y="524"/>
                    <a:pt x="177" y="525"/>
                    <a:pt x="116" y="524"/>
                  </a:cubicBezTo>
                  <a:cubicBezTo>
                    <a:pt x="70" y="522"/>
                    <a:pt x="33" y="503"/>
                    <a:pt x="13" y="460"/>
                  </a:cubicBezTo>
                  <a:cubicBezTo>
                    <a:pt x="7" y="449"/>
                    <a:pt x="5" y="436"/>
                    <a:pt x="4" y="424"/>
                  </a:cubicBezTo>
                  <a:cubicBezTo>
                    <a:pt x="3" y="392"/>
                    <a:pt x="6" y="360"/>
                    <a:pt x="4" y="329"/>
                  </a:cubicBezTo>
                  <a:cubicBezTo>
                    <a:pt x="0" y="287"/>
                    <a:pt x="21" y="260"/>
                    <a:pt x="53" y="240"/>
                  </a:cubicBezTo>
                  <a:cubicBezTo>
                    <a:pt x="78" y="223"/>
                    <a:pt x="105" y="210"/>
                    <a:pt x="131" y="195"/>
                  </a:cubicBezTo>
                  <a:cubicBezTo>
                    <a:pt x="153" y="183"/>
                    <a:pt x="153" y="181"/>
                    <a:pt x="143" y="158"/>
                  </a:cubicBezTo>
                  <a:cubicBezTo>
                    <a:pt x="134" y="139"/>
                    <a:pt x="127" y="119"/>
                    <a:pt x="121" y="99"/>
                  </a:cubicBezTo>
                  <a:cubicBezTo>
                    <a:pt x="107" y="53"/>
                    <a:pt x="146" y="14"/>
                    <a:pt x="176" y="7"/>
                  </a:cubicBezTo>
                  <a:cubicBezTo>
                    <a:pt x="188" y="3"/>
                    <a:pt x="202" y="1"/>
                    <a:pt x="214" y="1"/>
                  </a:cubicBezTo>
                  <a:cubicBezTo>
                    <a:pt x="278" y="1"/>
                    <a:pt x="341" y="0"/>
                    <a:pt x="405" y="1"/>
                  </a:cubicBezTo>
                  <a:cubicBezTo>
                    <a:pt x="425" y="2"/>
                    <a:pt x="445" y="6"/>
                    <a:pt x="464" y="12"/>
                  </a:cubicBezTo>
                  <a:cubicBezTo>
                    <a:pt x="491" y="21"/>
                    <a:pt x="503" y="40"/>
                    <a:pt x="500" y="72"/>
                  </a:cubicBezTo>
                  <a:cubicBezTo>
                    <a:pt x="497" y="112"/>
                    <a:pt x="482" y="150"/>
                    <a:pt x="462" y="185"/>
                  </a:cubicBezTo>
                  <a:cubicBezTo>
                    <a:pt x="458" y="193"/>
                    <a:pt x="453" y="197"/>
                    <a:pt x="445" y="196"/>
                  </a:cubicBezTo>
                  <a:cubicBezTo>
                    <a:pt x="418" y="192"/>
                    <a:pt x="392" y="189"/>
                    <a:pt x="366" y="184"/>
                  </a:cubicBezTo>
                  <a:cubicBezTo>
                    <a:pt x="361" y="183"/>
                    <a:pt x="355" y="174"/>
                    <a:pt x="355" y="169"/>
                  </a:cubicBezTo>
                  <a:cubicBezTo>
                    <a:pt x="355" y="158"/>
                    <a:pt x="358" y="147"/>
                    <a:pt x="360" y="135"/>
                  </a:cubicBezTo>
                  <a:cubicBezTo>
                    <a:pt x="365" y="113"/>
                    <a:pt x="359" y="105"/>
                    <a:pt x="337" y="103"/>
                  </a:cubicBezTo>
                  <a:cubicBezTo>
                    <a:pt x="322" y="102"/>
                    <a:pt x="306" y="103"/>
                    <a:pt x="290" y="104"/>
                  </a:cubicBezTo>
                  <a:cubicBezTo>
                    <a:pt x="277" y="106"/>
                    <a:pt x="274" y="112"/>
                    <a:pt x="281" y="124"/>
                  </a:cubicBezTo>
                  <a:cubicBezTo>
                    <a:pt x="286" y="133"/>
                    <a:pt x="293" y="142"/>
                    <a:pt x="300" y="150"/>
                  </a:cubicBezTo>
                  <a:cubicBezTo>
                    <a:pt x="333" y="191"/>
                    <a:pt x="366" y="231"/>
                    <a:pt x="399" y="272"/>
                  </a:cubicBezTo>
                  <a:cubicBezTo>
                    <a:pt x="410" y="286"/>
                    <a:pt x="423" y="292"/>
                    <a:pt x="441" y="292"/>
                  </a:cubicBezTo>
                  <a:cubicBezTo>
                    <a:pt x="472" y="292"/>
                    <a:pt x="503" y="292"/>
                    <a:pt x="534" y="292"/>
                  </a:cubicBezTo>
                  <a:cubicBezTo>
                    <a:pt x="542" y="292"/>
                    <a:pt x="551" y="293"/>
                    <a:pt x="559" y="294"/>
                  </a:cubicBezTo>
                  <a:cubicBezTo>
                    <a:pt x="576" y="296"/>
                    <a:pt x="578" y="299"/>
                    <a:pt x="566" y="313"/>
                  </a:cubicBezTo>
                  <a:cubicBezTo>
                    <a:pt x="548" y="333"/>
                    <a:pt x="530" y="353"/>
                    <a:pt x="511" y="373"/>
                  </a:cubicBezTo>
                  <a:cubicBezTo>
                    <a:pt x="491" y="395"/>
                    <a:pt x="491" y="398"/>
                    <a:pt x="508" y="422"/>
                  </a:cubicBezTo>
                  <a:cubicBezTo>
                    <a:pt x="528" y="449"/>
                    <a:pt x="548" y="476"/>
                    <a:pt x="568" y="503"/>
                  </a:cubicBezTo>
                  <a:cubicBezTo>
                    <a:pt x="572" y="508"/>
                    <a:pt x="574" y="514"/>
                    <a:pt x="578" y="522"/>
                  </a:cubicBezTo>
                  <a:close/>
                  <a:moveTo>
                    <a:pt x="216" y="419"/>
                  </a:moveTo>
                  <a:cubicBezTo>
                    <a:pt x="216" y="419"/>
                    <a:pt x="216" y="419"/>
                    <a:pt x="216" y="419"/>
                  </a:cubicBezTo>
                  <a:cubicBezTo>
                    <a:pt x="237" y="418"/>
                    <a:pt x="258" y="420"/>
                    <a:pt x="278" y="415"/>
                  </a:cubicBezTo>
                  <a:cubicBezTo>
                    <a:pt x="311" y="406"/>
                    <a:pt x="324" y="385"/>
                    <a:pt x="301" y="356"/>
                  </a:cubicBezTo>
                  <a:cubicBezTo>
                    <a:pt x="288" y="340"/>
                    <a:pt x="274" y="325"/>
                    <a:pt x="261" y="309"/>
                  </a:cubicBezTo>
                  <a:cubicBezTo>
                    <a:pt x="238" y="281"/>
                    <a:pt x="237" y="280"/>
                    <a:pt x="205" y="296"/>
                  </a:cubicBezTo>
                  <a:cubicBezTo>
                    <a:pt x="179" y="310"/>
                    <a:pt x="153" y="325"/>
                    <a:pt x="131" y="343"/>
                  </a:cubicBezTo>
                  <a:cubicBezTo>
                    <a:pt x="107" y="364"/>
                    <a:pt x="114" y="400"/>
                    <a:pt x="144" y="412"/>
                  </a:cubicBezTo>
                  <a:cubicBezTo>
                    <a:pt x="154" y="417"/>
                    <a:pt x="166" y="418"/>
                    <a:pt x="177" y="419"/>
                  </a:cubicBezTo>
                  <a:cubicBezTo>
                    <a:pt x="190" y="420"/>
                    <a:pt x="203" y="419"/>
                    <a:pt x="216" y="419"/>
                  </a:cubicBezTo>
                  <a:close/>
                </a:path>
              </a:pathLst>
            </a:cu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1EFC5E6C-1B5A-4113-B038-42366D6CC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1164" y="1694398"/>
              <a:ext cx="1419225" cy="1227138"/>
            </a:xfrm>
            <a:custGeom>
              <a:avLst/>
              <a:gdLst>
                <a:gd name="T0" fmla="*/ 0 w 606"/>
                <a:gd name="T1" fmla="*/ 520 h 524"/>
                <a:gd name="T2" fmla="*/ 14 w 606"/>
                <a:gd name="T3" fmla="*/ 492 h 524"/>
                <a:gd name="T4" fmla="*/ 50 w 606"/>
                <a:gd name="T5" fmla="*/ 436 h 524"/>
                <a:gd name="T6" fmla="*/ 80 w 606"/>
                <a:gd name="T7" fmla="*/ 419 h 524"/>
                <a:gd name="T8" fmla="*/ 259 w 606"/>
                <a:gd name="T9" fmla="*/ 418 h 524"/>
                <a:gd name="T10" fmla="*/ 440 w 606"/>
                <a:gd name="T11" fmla="*/ 418 h 524"/>
                <a:gd name="T12" fmla="*/ 471 w 606"/>
                <a:gd name="T13" fmla="*/ 386 h 524"/>
                <a:gd name="T14" fmla="*/ 471 w 606"/>
                <a:gd name="T15" fmla="*/ 323 h 524"/>
                <a:gd name="T16" fmla="*/ 445 w 606"/>
                <a:gd name="T17" fmla="*/ 296 h 524"/>
                <a:gd name="T18" fmla="*/ 415 w 606"/>
                <a:gd name="T19" fmla="*/ 295 h 524"/>
                <a:gd name="T20" fmla="*/ 94 w 606"/>
                <a:gd name="T21" fmla="*/ 295 h 524"/>
                <a:gd name="T22" fmla="*/ 29 w 606"/>
                <a:gd name="T23" fmla="*/ 261 h 524"/>
                <a:gd name="T24" fmla="*/ 18 w 606"/>
                <a:gd name="T25" fmla="*/ 213 h 524"/>
                <a:gd name="T26" fmla="*/ 17 w 606"/>
                <a:gd name="T27" fmla="*/ 99 h 524"/>
                <a:gd name="T28" fmla="*/ 117 w 606"/>
                <a:gd name="T29" fmla="*/ 0 h 524"/>
                <a:gd name="T30" fmla="*/ 440 w 606"/>
                <a:gd name="T31" fmla="*/ 0 h 524"/>
                <a:gd name="T32" fmla="*/ 567 w 606"/>
                <a:gd name="T33" fmla="*/ 0 h 524"/>
                <a:gd name="T34" fmla="*/ 593 w 606"/>
                <a:gd name="T35" fmla="*/ 3 h 524"/>
                <a:gd name="T36" fmla="*/ 601 w 606"/>
                <a:gd name="T37" fmla="*/ 18 h 524"/>
                <a:gd name="T38" fmla="*/ 558 w 606"/>
                <a:gd name="T39" fmla="*/ 92 h 524"/>
                <a:gd name="T40" fmla="*/ 536 w 606"/>
                <a:gd name="T41" fmla="*/ 104 h 524"/>
                <a:gd name="T42" fmla="*/ 515 w 606"/>
                <a:gd name="T43" fmla="*/ 105 h 524"/>
                <a:gd name="T44" fmla="*/ 158 w 606"/>
                <a:gd name="T45" fmla="*/ 106 h 524"/>
                <a:gd name="T46" fmla="*/ 117 w 606"/>
                <a:gd name="T47" fmla="*/ 146 h 524"/>
                <a:gd name="T48" fmla="*/ 117 w 606"/>
                <a:gd name="T49" fmla="*/ 184 h 524"/>
                <a:gd name="T50" fmla="*/ 143 w 606"/>
                <a:gd name="T51" fmla="*/ 210 h 524"/>
                <a:gd name="T52" fmla="*/ 172 w 606"/>
                <a:gd name="T53" fmla="*/ 211 h 524"/>
                <a:gd name="T54" fmla="*/ 489 w 606"/>
                <a:gd name="T55" fmla="*/ 211 h 524"/>
                <a:gd name="T56" fmla="*/ 571 w 606"/>
                <a:gd name="T57" fmla="*/ 293 h 524"/>
                <a:gd name="T58" fmla="*/ 571 w 606"/>
                <a:gd name="T59" fmla="*/ 430 h 524"/>
                <a:gd name="T60" fmla="*/ 482 w 606"/>
                <a:gd name="T61" fmla="*/ 522 h 524"/>
                <a:gd name="T62" fmla="*/ 269 w 606"/>
                <a:gd name="T63" fmla="*/ 523 h 524"/>
                <a:gd name="T64" fmla="*/ 17 w 606"/>
                <a:gd name="T65" fmla="*/ 522 h 524"/>
                <a:gd name="T66" fmla="*/ 0 w 606"/>
                <a:gd name="T67" fmla="*/ 52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06" h="524">
                  <a:moveTo>
                    <a:pt x="0" y="520"/>
                  </a:moveTo>
                  <a:cubicBezTo>
                    <a:pt x="5" y="509"/>
                    <a:pt x="9" y="500"/>
                    <a:pt x="14" y="492"/>
                  </a:cubicBezTo>
                  <a:cubicBezTo>
                    <a:pt x="26" y="473"/>
                    <a:pt x="38" y="455"/>
                    <a:pt x="50" y="436"/>
                  </a:cubicBezTo>
                  <a:cubicBezTo>
                    <a:pt x="57" y="424"/>
                    <a:pt x="67" y="419"/>
                    <a:pt x="80" y="419"/>
                  </a:cubicBezTo>
                  <a:cubicBezTo>
                    <a:pt x="140" y="419"/>
                    <a:pt x="199" y="419"/>
                    <a:pt x="259" y="418"/>
                  </a:cubicBezTo>
                  <a:cubicBezTo>
                    <a:pt x="319" y="418"/>
                    <a:pt x="379" y="418"/>
                    <a:pt x="440" y="418"/>
                  </a:cubicBezTo>
                  <a:cubicBezTo>
                    <a:pt x="467" y="417"/>
                    <a:pt x="471" y="413"/>
                    <a:pt x="471" y="386"/>
                  </a:cubicBezTo>
                  <a:cubicBezTo>
                    <a:pt x="471" y="365"/>
                    <a:pt x="471" y="344"/>
                    <a:pt x="471" y="323"/>
                  </a:cubicBezTo>
                  <a:cubicBezTo>
                    <a:pt x="470" y="304"/>
                    <a:pt x="464" y="298"/>
                    <a:pt x="445" y="296"/>
                  </a:cubicBezTo>
                  <a:cubicBezTo>
                    <a:pt x="435" y="295"/>
                    <a:pt x="425" y="295"/>
                    <a:pt x="415" y="295"/>
                  </a:cubicBezTo>
                  <a:cubicBezTo>
                    <a:pt x="308" y="295"/>
                    <a:pt x="201" y="294"/>
                    <a:pt x="94" y="295"/>
                  </a:cubicBezTo>
                  <a:cubicBezTo>
                    <a:pt x="65" y="295"/>
                    <a:pt x="42" y="286"/>
                    <a:pt x="29" y="261"/>
                  </a:cubicBezTo>
                  <a:cubicBezTo>
                    <a:pt x="22" y="246"/>
                    <a:pt x="19" y="229"/>
                    <a:pt x="18" y="213"/>
                  </a:cubicBezTo>
                  <a:cubicBezTo>
                    <a:pt x="16" y="175"/>
                    <a:pt x="17" y="137"/>
                    <a:pt x="17" y="99"/>
                  </a:cubicBezTo>
                  <a:cubicBezTo>
                    <a:pt x="18" y="35"/>
                    <a:pt x="53" y="0"/>
                    <a:pt x="117" y="0"/>
                  </a:cubicBezTo>
                  <a:cubicBezTo>
                    <a:pt x="225" y="0"/>
                    <a:pt x="332" y="0"/>
                    <a:pt x="440" y="0"/>
                  </a:cubicBezTo>
                  <a:cubicBezTo>
                    <a:pt x="483" y="0"/>
                    <a:pt x="525" y="0"/>
                    <a:pt x="567" y="0"/>
                  </a:cubicBezTo>
                  <a:cubicBezTo>
                    <a:pt x="576" y="0"/>
                    <a:pt x="585" y="2"/>
                    <a:pt x="593" y="3"/>
                  </a:cubicBezTo>
                  <a:cubicBezTo>
                    <a:pt x="603" y="4"/>
                    <a:pt x="606" y="10"/>
                    <a:pt x="601" y="18"/>
                  </a:cubicBezTo>
                  <a:cubicBezTo>
                    <a:pt x="587" y="43"/>
                    <a:pt x="573" y="68"/>
                    <a:pt x="558" y="92"/>
                  </a:cubicBezTo>
                  <a:cubicBezTo>
                    <a:pt x="554" y="99"/>
                    <a:pt x="544" y="102"/>
                    <a:pt x="536" y="104"/>
                  </a:cubicBezTo>
                  <a:cubicBezTo>
                    <a:pt x="529" y="106"/>
                    <a:pt x="522" y="105"/>
                    <a:pt x="515" y="105"/>
                  </a:cubicBezTo>
                  <a:cubicBezTo>
                    <a:pt x="396" y="106"/>
                    <a:pt x="277" y="106"/>
                    <a:pt x="158" y="106"/>
                  </a:cubicBezTo>
                  <a:cubicBezTo>
                    <a:pt x="121" y="106"/>
                    <a:pt x="117" y="110"/>
                    <a:pt x="117" y="146"/>
                  </a:cubicBezTo>
                  <a:cubicBezTo>
                    <a:pt x="117" y="159"/>
                    <a:pt x="116" y="172"/>
                    <a:pt x="117" y="184"/>
                  </a:cubicBezTo>
                  <a:cubicBezTo>
                    <a:pt x="119" y="202"/>
                    <a:pt x="125" y="208"/>
                    <a:pt x="143" y="210"/>
                  </a:cubicBezTo>
                  <a:cubicBezTo>
                    <a:pt x="152" y="211"/>
                    <a:pt x="162" y="211"/>
                    <a:pt x="172" y="211"/>
                  </a:cubicBezTo>
                  <a:cubicBezTo>
                    <a:pt x="278" y="211"/>
                    <a:pt x="383" y="213"/>
                    <a:pt x="489" y="211"/>
                  </a:cubicBezTo>
                  <a:cubicBezTo>
                    <a:pt x="534" y="210"/>
                    <a:pt x="574" y="246"/>
                    <a:pt x="571" y="293"/>
                  </a:cubicBezTo>
                  <a:cubicBezTo>
                    <a:pt x="569" y="338"/>
                    <a:pt x="571" y="384"/>
                    <a:pt x="571" y="430"/>
                  </a:cubicBezTo>
                  <a:cubicBezTo>
                    <a:pt x="571" y="484"/>
                    <a:pt x="536" y="521"/>
                    <a:pt x="482" y="522"/>
                  </a:cubicBezTo>
                  <a:cubicBezTo>
                    <a:pt x="411" y="524"/>
                    <a:pt x="340" y="523"/>
                    <a:pt x="269" y="523"/>
                  </a:cubicBezTo>
                  <a:cubicBezTo>
                    <a:pt x="185" y="523"/>
                    <a:pt x="101" y="523"/>
                    <a:pt x="17" y="522"/>
                  </a:cubicBezTo>
                  <a:cubicBezTo>
                    <a:pt x="12" y="522"/>
                    <a:pt x="7" y="521"/>
                    <a:pt x="0" y="520"/>
                  </a:cubicBezTo>
                  <a:close/>
                </a:path>
              </a:pathLst>
            </a:cu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0584E13C-76C4-4B37-9869-C47900900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6501" y="1694398"/>
              <a:ext cx="1422400" cy="1227138"/>
            </a:xfrm>
            <a:custGeom>
              <a:avLst/>
              <a:gdLst>
                <a:gd name="T0" fmla="*/ 343 w 607"/>
                <a:gd name="T1" fmla="*/ 0 h 524"/>
                <a:gd name="T2" fmla="*/ 563 w 607"/>
                <a:gd name="T3" fmla="*/ 0 h 524"/>
                <a:gd name="T4" fmla="*/ 595 w 607"/>
                <a:gd name="T5" fmla="*/ 2 h 524"/>
                <a:gd name="T6" fmla="*/ 603 w 607"/>
                <a:gd name="T7" fmla="*/ 16 h 524"/>
                <a:gd name="T8" fmla="*/ 554 w 607"/>
                <a:gd name="T9" fmla="*/ 98 h 524"/>
                <a:gd name="T10" fmla="*/ 538 w 607"/>
                <a:gd name="T11" fmla="*/ 104 h 524"/>
                <a:gd name="T12" fmla="*/ 509 w 607"/>
                <a:gd name="T13" fmla="*/ 105 h 524"/>
                <a:gd name="T14" fmla="*/ 166 w 607"/>
                <a:gd name="T15" fmla="*/ 106 h 524"/>
                <a:gd name="T16" fmla="*/ 139 w 607"/>
                <a:gd name="T17" fmla="*/ 107 h 524"/>
                <a:gd name="T18" fmla="*/ 118 w 607"/>
                <a:gd name="T19" fmla="*/ 127 h 524"/>
                <a:gd name="T20" fmla="*/ 117 w 607"/>
                <a:gd name="T21" fmla="*/ 185 h 524"/>
                <a:gd name="T22" fmla="*/ 144 w 607"/>
                <a:gd name="T23" fmla="*/ 210 h 524"/>
                <a:gd name="T24" fmla="*/ 173 w 607"/>
                <a:gd name="T25" fmla="*/ 211 h 524"/>
                <a:gd name="T26" fmla="*/ 486 w 607"/>
                <a:gd name="T27" fmla="*/ 211 h 524"/>
                <a:gd name="T28" fmla="*/ 574 w 607"/>
                <a:gd name="T29" fmla="*/ 300 h 524"/>
                <a:gd name="T30" fmla="*/ 573 w 607"/>
                <a:gd name="T31" fmla="*/ 422 h 524"/>
                <a:gd name="T32" fmla="*/ 561 w 607"/>
                <a:gd name="T33" fmla="*/ 476 h 524"/>
                <a:gd name="T34" fmla="*/ 480 w 607"/>
                <a:gd name="T35" fmla="*/ 522 h 524"/>
                <a:gd name="T36" fmla="*/ 379 w 607"/>
                <a:gd name="T37" fmla="*/ 523 h 524"/>
                <a:gd name="T38" fmla="*/ 21 w 607"/>
                <a:gd name="T39" fmla="*/ 522 h 524"/>
                <a:gd name="T40" fmla="*/ 10 w 607"/>
                <a:gd name="T41" fmla="*/ 502 h 524"/>
                <a:gd name="T42" fmla="*/ 49 w 607"/>
                <a:gd name="T43" fmla="*/ 439 h 524"/>
                <a:gd name="T44" fmla="*/ 80 w 607"/>
                <a:gd name="T45" fmla="*/ 422 h 524"/>
                <a:gd name="T46" fmla="*/ 419 w 607"/>
                <a:gd name="T47" fmla="*/ 422 h 524"/>
                <a:gd name="T48" fmla="*/ 445 w 607"/>
                <a:gd name="T49" fmla="*/ 420 h 524"/>
                <a:gd name="T50" fmla="*/ 474 w 607"/>
                <a:gd name="T51" fmla="*/ 390 h 524"/>
                <a:gd name="T52" fmla="*/ 474 w 607"/>
                <a:gd name="T53" fmla="*/ 324 h 524"/>
                <a:gd name="T54" fmla="*/ 448 w 607"/>
                <a:gd name="T55" fmla="*/ 296 h 524"/>
                <a:gd name="T56" fmla="*/ 425 w 607"/>
                <a:gd name="T57" fmla="*/ 295 h 524"/>
                <a:gd name="T58" fmla="*/ 95 w 607"/>
                <a:gd name="T59" fmla="*/ 295 h 524"/>
                <a:gd name="T60" fmla="*/ 34 w 607"/>
                <a:gd name="T61" fmla="*/ 267 h 524"/>
                <a:gd name="T62" fmla="*/ 21 w 607"/>
                <a:gd name="T63" fmla="*/ 219 h 524"/>
                <a:gd name="T64" fmla="*/ 20 w 607"/>
                <a:gd name="T65" fmla="*/ 81 h 524"/>
                <a:gd name="T66" fmla="*/ 87 w 607"/>
                <a:gd name="T67" fmla="*/ 3 h 524"/>
                <a:gd name="T68" fmla="*/ 118 w 607"/>
                <a:gd name="T69" fmla="*/ 0 h 524"/>
                <a:gd name="T70" fmla="*/ 343 w 607"/>
                <a:gd name="T71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07" h="524">
                  <a:moveTo>
                    <a:pt x="343" y="0"/>
                  </a:moveTo>
                  <a:cubicBezTo>
                    <a:pt x="416" y="0"/>
                    <a:pt x="490" y="0"/>
                    <a:pt x="563" y="0"/>
                  </a:cubicBezTo>
                  <a:cubicBezTo>
                    <a:pt x="574" y="0"/>
                    <a:pt x="584" y="1"/>
                    <a:pt x="595" y="2"/>
                  </a:cubicBezTo>
                  <a:cubicBezTo>
                    <a:pt x="603" y="3"/>
                    <a:pt x="607" y="8"/>
                    <a:pt x="603" y="16"/>
                  </a:cubicBezTo>
                  <a:cubicBezTo>
                    <a:pt x="587" y="43"/>
                    <a:pt x="571" y="71"/>
                    <a:pt x="554" y="98"/>
                  </a:cubicBezTo>
                  <a:cubicBezTo>
                    <a:pt x="551" y="102"/>
                    <a:pt x="544" y="103"/>
                    <a:pt x="538" y="104"/>
                  </a:cubicBezTo>
                  <a:cubicBezTo>
                    <a:pt x="528" y="106"/>
                    <a:pt x="519" y="105"/>
                    <a:pt x="509" y="105"/>
                  </a:cubicBezTo>
                  <a:cubicBezTo>
                    <a:pt x="395" y="106"/>
                    <a:pt x="281" y="106"/>
                    <a:pt x="166" y="106"/>
                  </a:cubicBezTo>
                  <a:cubicBezTo>
                    <a:pt x="157" y="106"/>
                    <a:pt x="148" y="107"/>
                    <a:pt x="139" y="107"/>
                  </a:cubicBezTo>
                  <a:cubicBezTo>
                    <a:pt x="126" y="108"/>
                    <a:pt x="118" y="115"/>
                    <a:pt x="118" y="127"/>
                  </a:cubicBezTo>
                  <a:cubicBezTo>
                    <a:pt x="117" y="147"/>
                    <a:pt x="116" y="166"/>
                    <a:pt x="117" y="185"/>
                  </a:cubicBezTo>
                  <a:cubicBezTo>
                    <a:pt x="119" y="202"/>
                    <a:pt x="127" y="209"/>
                    <a:pt x="144" y="210"/>
                  </a:cubicBezTo>
                  <a:cubicBezTo>
                    <a:pt x="153" y="211"/>
                    <a:pt x="163" y="211"/>
                    <a:pt x="173" y="211"/>
                  </a:cubicBezTo>
                  <a:cubicBezTo>
                    <a:pt x="277" y="211"/>
                    <a:pt x="382" y="213"/>
                    <a:pt x="486" y="211"/>
                  </a:cubicBezTo>
                  <a:cubicBezTo>
                    <a:pt x="538" y="210"/>
                    <a:pt x="577" y="251"/>
                    <a:pt x="574" y="300"/>
                  </a:cubicBezTo>
                  <a:cubicBezTo>
                    <a:pt x="572" y="340"/>
                    <a:pt x="575" y="381"/>
                    <a:pt x="573" y="422"/>
                  </a:cubicBezTo>
                  <a:cubicBezTo>
                    <a:pt x="572" y="440"/>
                    <a:pt x="568" y="459"/>
                    <a:pt x="561" y="476"/>
                  </a:cubicBezTo>
                  <a:cubicBezTo>
                    <a:pt x="546" y="510"/>
                    <a:pt x="514" y="521"/>
                    <a:pt x="480" y="522"/>
                  </a:cubicBezTo>
                  <a:cubicBezTo>
                    <a:pt x="447" y="524"/>
                    <a:pt x="413" y="523"/>
                    <a:pt x="379" y="523"/>
                  </a:cubicBezTo>
                  <a:cubicBezTo>
                    <a:pt x="260" y="523"/>
                    <a:pt x="140" y="523"/>
                    <a:pt x="21" y="522"/>
                  </a:cubicBezTo>
                  <a:cubicBezTo>
                    <a:pt x="3" y="522"/>
                    <a:pt x="0" y="518"/>
                    <a:pt x="10" y="502"/>
                  </a:cubicBezTo>
                  <a:cubicBezTo>
                    <a:pt x="22" y="481"/>
                    <a:pt x="36" y="460"/>
                    <a:pt x="49" y="439"/>
                  </a:cubicBezTo>
                  <a:cubicBezTo>
                    <a:pt x="56" y="427"/>
                    <a:pt x="66" y="422"/>
                    <a:pt x="80" y="422"/>
                  </a:cubicBezTo>
                  <a:cubicBezTo>
                    <a:pt x="193" y="422"/>
                    <a:pt x="306" y="422"/>
                    <a:pt x="419" y="422"/>
                  </a:cubicBezTo>
                  <a:cubicBezTo>
                    <a:pt x="428" y="422"/>
                    <a:pt x="436" y="421"/>
                    <a:pt x="445" y="420"/>
                  </a:cubicBezTo>
                  <a:cubicBezTo>
                    <a:pt x="466" y="418"/>
                    <a:pt x="473" y="412"/>
                    <a:pt x="474" y="390"/>
                  </a:cubicBezTo>
                  <a:cubicBezTo>
                    <a:pt x="475" y="368"/>
                    <a:pt x="475" y="346"/>
                    <a:pt x="474" y="324"/>
                  </a:cubicBezTo>
                  <a:cubicBezTo>
                    <a:pt x="473" y="305"/>
                    <a:pt x="466" y="299"/>
                    <a:pt x="448" y="296"/>
                  </a:cubicBezTo>
                  <a:cubicBezTo>
                    <a:pt x="440" y="295"/>
                    <a:pt x="432" y="295"/>
                    <a:pt x="425" y="295"/>
                  </a:cubicBezTo>
                  <a:cubicBezTo>
                    <a:pt x="315" y="295"/>
                    <a:pt x="205" y="295"/>
                    <a:pt x="95" y="295"/>
                  </a:cubicBezTo>
                  <a:cubicBezTo>
                    <a:pt x="70" y="295"/>
                    <a:pt x="47" y="290"/>
                    <a:pt x="34" y="267"/>
                  </a:cubicBezTo>
                  <a:cubicBezTo>
                    <a:pt x="26" y="253"/>
                    <a:pt x="21" y="235"/>
                    <a:pt x="21" y="219"/>
                  </a:cubicBezTo>
                  <a:cubicBezTo>
                    <a:pt x="19" y="173"/>
                    <a:pt x="19" y="127"/>
                    <a:pt x="20" y="81"/>
                  </a:cubicBezTo>
                  <a:cubicBezTo>
                    <a:pt x="21" y="42"/>
                    <a:pt x="48" y="12"/>
                    <a:pt x="87" y="3"/>
                  </a:cubicBezTo>
                  <a:cubicBezTo>
                    <a:pt x="97" y="1"/>
                    <a:pt x="108" y="0"/>
                    <a:pt x="118" y="0"/>
                  </a:cubicBezTo>
                  <a:cubicBezTo>
                    <a:pt x="193" y="0"/>
                    <a:pt x="268" y="0"/>
                    <a:pt x="343" y="0"/>
                  </a:cubicBezTo>
                  <a:close/>
                </a:path>
              </a:pathLst>
            </a:cu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40F73708-03F5-43F9-A9E6-53A15D6314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3289" y="1694398"/>
              <a:ext cx="1492250" cy="1230313"/>
            </a:xfrm>
            <a:custGeom>
              <a:avLst/>
              <a:gdLst>
                <a:gd name="T0" fmla="*/ 357 w 637"/>
                <a:gd name="T1" fmla="*/ 0 h 525"/>
                <a:gd name="T2" fmla="*/ 596 w 637"/>
                <a:gd name="T3" fmla="*/ 0 h 525"/>
                <a:gd name="T4" fmla="*/ 621 w 637"/>
                <a:gd name="T5" fmla="*/ 2 h 525"/>
                <a:gd name="T6" fmla="*/ 630 w 637"/>
                <a:gd name="T7" fmla="*/ 21 h 525"/>
                <a:gd name="T8" fmla="*/ 595 w 637"/>
                <a:gd name="T9" fmla="*/ 77 h 525"/>
                <a:gd name="T10" fmla="*/ 541 w 637"/>
                <a:gd name="T11" fmla="*/ 106 h 525"/>
                <a:gd name="T12" fmla="*/ 157 w 637"/>
                <a:gd name="T13" fmla="*/ 106 h 525"/>
                <a:gd name="T14" fmla="*/ 127 w 637"/>
                <a:gd name="T15" fmla="*/ 108 h 525"/>
                <a:gd name="T16" fmla="*/ 101 w 637"/>
                <a:gd name="T17" fmla="*/ 136 h 525"/>
                <a:gd name="T18" fmla="*/ 102 w 637"/>
                <a:gd name="T19" fmla="*/ 385 h 525"/>
                <a:gd name="T20" fmla="*/ 136 w 637"/>
                <a:gd name="T21" fmla="*/ 417 h 525"/>
                <a:gd name="T22" fmla="*/ 168 w 637"/>
                <a:gd name="T23" fmla="*/ 417 h 525"/>
                <a:gd name="T24" fmla="*/ 581 w 637"/>
                <a:gd name="T25" fmla="*/ 417 h 525"/>
                <a:gd name="T26" fmla="*/ 616 w 637"/>
                <a:gd name="T27" fmla="*/ 419 h 525"/>
                <a:gd name="T28" fmla="*/ 624 w 637"/>
                <a:gd name="T29" fmla="*/ 430 h 525"/>
                <a:gd name="T30" fmla="*/ 576 w 637"/>
                <a:gd name="T31" fmla="*/ 511 h 525"/>
                <a:gd name="T32" fmla="*/ 554 w 637"/>
                <a:gd name="T33" fmla="*/ 523 h 525"/>
                <a:gd name="T34" fmla="*/ 305 w 637"/>
                <a:gd name="T35" fmla="*/ 523 h 525"/>
                <a:gd name="T36" fmla="*/ 104 w 637"/>
                <a:gd name="T37" fmla="*/ 523 h 525"/>
                <a:gd name="T38" fmla="*/ 1 w 637"/>
                <a:gd name="T39" fmla="*/ 423 h 525"/>
                <a:gd name="T40" fmla="*/ 1 w 637"/>
                <a:gd name="T41" fmla="*/ 112 h 525"/>
                <a:gd name="T42" fmla="*/ 119 w 637"/>
                <a:gd name="T43" fmla="*/ 0 h 525"/>
                <a:gd name="T44" fmla="*/ 357 w 637"/>
                <a:gd name="T45" fmla="*/ 0 h 525"/>
                <a:gd name="T46" fmla="*/ 357 w 637"/>
                <a:gd name="T47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37" h="525">
                  <a:moveTo>
                    <a:pt x="357" y="0"/>
                  </a:moveTo>
                  <a:cubicBezTo>
                    <a:pt x="437" y="0"/>
                    <a:pt x="517" y="0"/>
                    <a:pt x="596" y="0"/>
                  </a:cubicBezTo>
                  <a:cubicBezTo>
                    <a:pt x="605" y="0"/>
                    <a:pt x="613" y="1"/>
                    <a:pt x="621" y="2"/>
                  </a:cubicBezTo>
                  <a:cubicBezTo>
                    <a:pt x="635" y="4"/>
                    <a:pt x="637" y="9"/>
                    <a:pt x="630" y="21"/>
                  </a:cubicBezTo>
                  <a:cubicBezTo>
                    <a:pt x="619" y="40"/>
                    <a:pt x="605" y="58"/>
                    <a:pt x="595" y="77"/>
                  </a:cubicBezTo>
                  <a:cubicBezTo>
                    <a:pt x="584" y="101"/>
                    <a:pt x="565" y="106"/>
                    <a:pt x="541" y="106"/>
                  </a:cubicBezTo>
                  <a:cubicBezTo>
                    <a:pt x="413" y="105"/>
                    <a:pt x="285" y="106"/>
                    <a:pt x="157" y="106"/>
                  </a:cubicBezTo>
                  <a:cubicBezTo>
                    <a:pt x="147" y="106"/>
                    <a:pt x="137" y="106"/>
                    <a:pt x="127" y="108"/>
                  </a:cubicBezTo>
                  <a:cubicBezTo>
                    <a:pt x="111" y="111"/>
                    <a:pt x="101" y="119"/>
                    <a:pt x="101" y="136"/>
                  </a:cubicBezTo>
                  <a:cubicBezTo>
                    <a:pt x="101" y="219"/>
                    <a:pt x="101" y="302"/>
                    <a:pt x="102" y="385"/>
                  </a:cubicBezTo>
                  <a:cubicBezTo>
                    <a:pt x="102" y="406"/>
                    <a:pt x="115" y="416"/>
                    <a:pt x="136" y="417"/>
                  </a:cubicBezTo>
                  <a:cubicBezTo>
                    <a:pt x="147" y="417"/>
                    <a:pt x="157" y="417"/>
                    <a:pt x="168" y="417"/>
                  </a:cubicBezTo>
                  <a:cubicBezTo>
                    <a:pt x="305" y="417"/>
                    <a:pt x="443" y="417"/>
                    <a:pt x="581" y="417"/>
                  </a:cubicBezTo>
                  <a:cubicBezTo>
                    <a:pt x="593" y="417"/>
                    <a:pt x="605" y="418"/>
                    <a:pt x="616" y="419"/>
                  </a:cubicBezTo>
                  <a:cubicBezTo>
                    <a:pt x="624" y="419"/>
                    <a:pt x="629" y="421"/>
                    <a:pt x="624" y="430"/>
                  </a:cubicBezTo>
                  <a:cubicBezTo>
                    <a:pt x="608" y="457"/>
                    <a:pt x="592" y="484"/>
                    <a:pt x="576" y="511"/>
                  </a:cubicBezTo>
                  <a:cubicBezTo>
                    <a:pt x="571" y="520"/>
                    <a:pt x="564" y="523"/>
                    <a:pt x="554" y="523"/>
                  </a:cubicBezTo>
                  <a:cubicBezTo>
                    <a:pt x="471" y="523"/>
                    <a:pt x="388" y="523"/>
                    <a:pt x="305" y="523"/>
                  </a:cubicBezTo>
                  <a:cubicBezTo>
                    <a:pt x="238" y="523"/>
                    <a:pt x="171" y="522"/>
                    <a:pt x="104" y="523"/>
                  </a:cubicBezTo>
                  <a:cubicBezTo>
                    <a:pt x="48" y="525"/>
                    <a:pt x="2" y="480"/>
                    <a:pt x="1" y="423"/>
                  </a:cubicBezTo>
                  <a:cubicBezTo>
                    <a:pt x="1" y="320"/>
                    <a:pt x="0" y="216"/>
                    <a:pt x="1" y="112"/>
                  </a:cubicBezTo>
                  <a:cubicBezTo>
                    <a:pt x="2" y="50"/>
                    <a:pt x="56" y="0"/>
                    <a:pt x="119" y="0"/>
                  </a:cubicBezTo>
                  <a:cubicBezTo>
                    <a:pt x="198" y="0"/>
                    <a:pt x="278" y="0"/>
                    <a:pt x="357" y="0"/>
                  </a:cubicBezTo>
                  <a:cubicBezTo>
                    <a:pt x="357" y="0"/>
                    <a:pt x="357" y="0"/>
                    <a:pt x="357" y="0"/>
                  </a:cubicBezTo>
                  <a:close/>
                </a:path>
              </a:pathLst>
            </a:cu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4F5689E-8962-4485-AC47-E123BF52B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8851" y="4259798"/>
              <a:ext cx="349250" cy="617538"/>
            </a:xfrm>
            <a:custGeom>
              <a:avLst/>
              <a:gdLst>
                <a:gd name="T0" fmla="*/ 15 w 149"/>
                <a:gd name="T1" fmla="*/ 0 h 264"/>
                <a:gd name="T2" fmla="*/ 15 w 149"/>
                <a:gd name="T3" fmla="*/ 21 h 264"/>
                <a:gd name="T4" fmla="*/ 37 w 149"/>
                <a:gd name="T5" fmla="*/ 44 h 264"/>
                <a:gd name="T6" fmla="*/ 135 w 149"/>
                <a:gd name="T7" fmla="*/ 44 h 264"/>
                <a:gd name="T8" fmla="*/ 149 w 149"/>
                <a:gd name="T9" fmla="*/ 54 h 264"/>
                <a:gd name="T10" fmla="*/ 135 w 149"/>
                <a:gd name="T11" fmla="*/ 64 h 264"/>
                <a:gd name="T12" fmla="*/ 62 w 149"/>
                <a:gd name="T13" fmla="*/ 64 h 264"/>
                <a:gd name="T14" fmla="*/ 53 w 149"/>
                <a:gd name="T15" fmla="*/ 126 h 264"/>
                <a:gd name="T16" fmla="*/ 35 w 149"/>
                <a:gd name="T17" fmla="*/ 252 h 264"/>
                <a:gd name="T18" fmla="*/ 27 w 149"/>
                <a:gd name="T19" fmla="*/ 264 h 264"/>
                <a:gd name="T20" fmla="*/ 20 w 149"/>
                <a:gd name="T21" fmla="*/ 249 h 264"/>
                <a:gd name="T22" fmla="*/ 20 w 149"/>
                <a:gd name="T23" fmla="*/ 118 h 264"/>
                <a:gd name="T24" fmla="*/ 3 w 149"/>
                <a:gd name="T25" fmla="*/ 65 h 264"/>
                <a:gd name="T26" fmla="*/ 1 w 149"/>
                <a:gd name="T27" fmla="*/ 54 h 264"/>
                <a:gd name="T28" fmla="*/ 16 w 149"/>
                <a:gd name="T29" fmla="*/ 1 h 264"/>
                <a:gd name="T30" fmla="*/ 15 w 149"/>
                <a:gd name="T3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9" h="264">
                  <a:moveTo>
                    <a:pt x="15" y="0"/>
                  </a:moveTo>
                  <a:cubicBezTo>
                    <a:pt x="15" y="7"/>
                    <a:pt x="15" y="14"/>
                    <a:pt x="15" y="21"/>
                  </a:cubicBezTo>
                  <a:cubicBezTo>
                    <a:pt x="15" y="43"/>
                    <a:pt x="16" y="44"/>
                    <a:pt x="37" y="44"/>
                  </a:cubicBezTo>
                  <a:cubicBezTo>
                    <a:pt x="70" y="44"/>
                    <a:pt x="102" y="44"/>
                    <a:pt x="135" y="44"/>
                  </a:cubicBezTo>
                  <a:cubicBezTo>
                    <a:pt x="142" y="44"/>
                    <a:pt x="149" y="43"/>
                    <a:pt x="149" y="54"/>
                  </a:cubicBezTo>
                  <a:cubicBezTo>
                    <a:pt x="149" y="66"/>
                    <a:pt x="142" y="64"/>
                    <a:pt x="135" y="64"/>
                  </a:cubicBezTo>
                  <a:cubicBezTo>
                    <a:pt x="111" y="64"/>
                    <a:pt x="87" y="64"/>
                    <a:pt x="62" y="64"/>
                  </a:cubicBezTo>
                  <a:cubicBezTo>
                    <a:pt x="59" y="85"/>
                    <a:pt x="56" y="105"/>
                    <a:pt x="53" y="126"/>
                  </a:cubicBezTo>
                  <a:cubicBezTo>
                    <a:pt x="47" y="168"/>
                    <a:pt x="42" y="210"/>
                    <a:pt x="35" y="252"/>
                  </a:cubicBezTo>
                  <a:cubicBezTo>
                    <a:pt x="35" y="256"/>
                    <a:pt x="30" y="260"/>
                    <a:pt x="27" y="264"/>
                  </a:cubicBezTo>
                  <a:cubicBezTo>
                    <a:pt x="25" y="259"/>
                    <a:pt x="20" y="254"/>
                    <a:pt x="20" y="249"/>
                  </a:cubicBezTo>
                  <a:cubicBezTo>
                    <a:pt x="20" y="206"/>
                    <a:pt x="20" y="162"/>
                    <a:pt x="20" y="118"/>
                  </a:cubicBezTo>
                  <a:cubicBezTo>
                    <a:pt x="21" y="98"/>
                    <a:pt x="19" y="80"/>
                    <a:pt x="3" y="65"/>
                  </a:cubicBezTo>
                  <a:cubicBezTo>
                    <a:pt x="0" y="63"/>
                    <a:pt x="0" y="57"/>
                    <a:pt x="1" y="54"/>
                  </a:cubicBezTo>
                  <a:cubicBezTo>
                    <a:pt x="5" y="36"/>
                    <a:pt x="11" y="18"/>
                    <a:pt x="16" y="1"/>
                  </a:cubicBezTo>
                  <a:cubicBezTo>
                    <a:pt x="15" y="1"/>
                    <a:pt x="15" y="0"/>
                    <a:pt x="15" y="0"/>
                  </a:cubicBezTo>
                  <a:close/>
                </a:path>
              </a:pathLst>
            </a:cu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F49CD9B6-6266-4EC6-9B4D-75C0B68F2E0D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9601" y="4528086"/>
              <a:ext cx="141288" cy="314325"/>
            </a:xfrm>
            <a:custGeom>
              <a:avLst/>
              <a:gdLst>
                <a:gd name="T0" fmla="*/ 0 w 60"/>
                <a:gd name="T1" fmla="*/ 0 h 134"/>
                <a:gd name="T2" fmla="*/ 60 w 60"/>
                <a:gd name="T3" fmla="*/ 0 h 134"/>
                <a:gd name="T4" fmla="*/ 60 w 60"/>
                <a:gd name="T5" fmla="*/ 134 h 134"/>
                <a:gd name="T6" fmla="*/ 0 w 60"/>
                <a:gd name="T7" fmla="*/ 134 h 134"/>
                <a:gd name="T8" fmla="*/ 0 w 60"/>
                <a:gd name="T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134">
                  <a:moveTo>
                    <a:pt x="0" y="0"/>
                  </a:moveTo>
                  <a:cubicBezTo>
                    <a:pt x="21" y="0"/>
                    <a:pt x="40" y="0"/>
                    <a:pt x="60" y="0"/>
                  </a:cubicBezTo>
                  <a:cubicBezTo>
                    <a:pt x="60" y="45"/>
                    <a:pt x="60" y="89"/>
                    <a:pt x="60" y="134"/>
                  </a:cubicBezTo>
                  <a:cubicBezTo>
                    <a:pt x="41" y="134"/>
                    <a:pt x="21" y="134"/>
                    <a:pt x="0" y="134"/>
                  </a:cubicBezTo>
                  <a:cubicBezTo>
                    <a:pt x="0" y="89"/>
                    <a:pt x="0" y="46"/>
                    <a:pt x="0" y="0"/>
                  </a:cubicBezTo>
                  <a:close/>
                </a:path>
              </a:pathLst>
            </a:cu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ACD9ECD2-7F30-4932-9A4E-D7EE1240D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9444764" y="4604286"/>
              <a:ext cx="39688" cy="315913"/>
            </a:xfrm>
            <a:custGeom>
              <a:avLst/>
              <a:gdLst>
                <a:gd name="T0" fmla="*/ 5 w 17"/>
                <a:gd name="T1" fmla="*/ 135 h 135"/>
                <a:gd name="T2" fmla="*/ 0 w 17"/>
                <a:gd name="T3" fmla="*/ 117 h 135"/>
                <a:gd name="T4" fmla="*/ 14 w 17"/>
                <a:gd name="T5" fmla="*/ 0 h 135"/>
                <a:gd name="T6" fmla="*/ 12 w 17"/>
                <a:gd name="T7" fmla="*/ 134 h 135"/>
                <a:gd name="T8" fmla="*/ 5 w 17"/>
                <a:gd name="T9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35">
                  <a:moveTo>
                    <a:pt x="5" y="135"/>
                  </a:moveTo>
                  <a:cubicBezTo>
                    <a:pt x="3" y="129"/>
                    <a:pt x="0" y="123"/>
                    <a:pt x="0" y="117"/>
                  </a:cubicBezTo>
                  <a:cubicBezTo>
                    <a:pt x="4" y="78"/>
                    <a:pt x="9" y="39"/>
                    <a:pt x="14" y="0"/>
                  </a:cubicBezTo>
                  <a:cubicBezTo>
                    <a:pt x="15" y="45"/>
                    <a:pt x="17" y="89"/>
                    <a:pt x="12" y="134"/>
                  </a:cubicBezTo>
                  <a:cubicBezTo>
                    <a:pt x="10" y="134"/>
                    <a:pt x="7" y="134"/>
                    <a:pt x="5" y="135"/>
                  </a:cubicBezTo>
                  <a:close/>
                </a:path>
              </a:pathLst>
            </a:cu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C3341C82-7FA1-4F55-B565-C559A2504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6314" y="4264561"/>
              <a:ext cx="49213" cy="134938"/>
            </a:xfrm>
            <a:custGeom>
              <a:avLst/>
              <a:gdLst>
                <a:gd name="T0" fmla="*/ 19 w 21"/>
                <a:gd name="T1" fmla="*/ 1 h 58"/>
                <a:gd name="T2" fmla="*/ 19 w 21"/>
                <a:gd name="T3" fmla="*/ 44 h 58"/>
                <a:gd name="T4" fmla="*/ 0 w 21"/>
                <a:gd name="T5" fmla="*/ 51 h 58"/>
                <a:gd name="T6" fmla="*/ 16 w 21"/>
                <a:gd name="T7" fmla="*/ 0 h 58"/>
                <a:gd name="T8" fmla="*/ 19 w 21"/>
                <a:gd name="T9" fmla="*/ 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58">
                  <a:moveTo>
                    <a:pt x="19" y="1"/>
                  </a:moveTo>
                  <a:cubicBezTo>
                    <a:pt x="19" y="15"/>
                    <a:pt x="21" y="30"/>
                    <a:pt x="19" y="44"/>
                  </a:cubicBezTo>
                  <a:cubicBezTo>
                    <a:pt x="18" y="58"/>
                    <a:pt x="8" y="50"/>
                    <a:pt x="0" y="51"/>
                  </a:cubicBezTo>
                  <a:cubicBezTo>
                    <a:pt x="5" y="33"/>
                    <a:pt x="11" y="16"/>
                    <a:pt x="16" y="0"/>
                  </a:cubicBezTo>
                  <a:cubicBezTo>
                    <a:pt x="17" y="0"/>
                    <a:pt x="18" y="0"/>
                    <a:pt x="19" y="1"/>
                  </a:cubicBezTo>
                  <a:close/>
                </a:path>
              </a:pathLst>
            </a:cu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C638143C-3A2F-42B2-95BE-FC11730656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9186" y="4132798"/>
              <a:ext cx="350839" cy="636587"/>
            </a:xfrm>
            <a:custGeom>
              <a:avLst/>
              <a:gdLst>
                <a:gd name="T0" fmla="*/ 150 w 150"/>
                <a:gd name="T1" fmla="*/ 272 h 272"/>
                <a:gd name="T2" fmla="*/ 0 w 150"/>
                <a:gd name="T3" fmla="*/ 272 h 272"/>
                <a:gd name="T4" fmla="*/ 0 w 150"/>
                <a:gd name="T5" fmla="*/ 2 h 272"/>
                <a:gd name="T6" fmla="*/ 14 w 150"/>
                <a:gd name="T7" fmla="*/ 0 h 272"/>
                <a:gd name="T8" fmla="*/ 131 w 150"/>
                <a:gd name="T9" fmla="*/ 0 h 272"/>
                <a:gd name="T10" fmla="*/ 150 w 150"/>
                <a:gd name="T11" fmla="*/ 19 h 272"/>
                <a:gd name="T12" fmla="*/ 150 w 150"/>
                <a:gd name="T13" fmla="*/ 242 h 272"/>
                <a:gd name="T14" fmla="*/ 150 w 150"/>
                <a:gd name="T15" fmla="*/ 27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0" h="272">
                  <a:moveTo>
                    <a:pt x="150" y="272"/>
                  </a:moveTo>
                  <a:cubicBezTo>
                    <a:pt x="99" y="272"/>
                    <a:pt x="50" y="272"/>
                    <a:pt x="0" y="272"/>
                  </a:cubicBezTo>
                  <a:cubicBezTo>
                    <a:pt x="0" y="182"/>
                    <a:pt x="0" y="93"/>
                    <a:pt x="0" y="2"/>
                  </a:cubicBezTo>
                  <a:cubicBezTo>
                    <a:pt x="4" y="1"/>
                    <a:pt x="9" y="1"/>
                    <a:pt x="14" y="0"/>
                  </a:cubicBezTo>
                  <a:cubicBezTo>
                    <a:pt x="53" y="0"/>
                    <a:pt x="92" y="0"/>
                    <a:pt x="131" y="0"/>
                  </a:cubicBezTo>
                  <a:cubicBezTo>
                    <a:pt x="150" y="0"/>
                    <a:pt x="150" y="1"/>
                    <a:pt x="150" y="19"/>
                  </a:cubicBezTo>
                  <a:cubicBezTo>
                    <a:pt x="150" y="93"/>
                    <a:pt x="150" y="168"/>
                    <a:pt x="150" y="242"/>
                  </a:cubicBezTo>
                  <a:cubicBezTo>
                    <a:pt x="150" y="252"/>
                    <a:pt x="150" y="262"/>
                    <a:pt x="150" y="272"/>
                  </a:cubicBezTo>
                  <a:close/>
                </a:path>
              </a:pathLst>
            </a:cu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ABCAB103-B96A-4DC9-B8F7-4DA8F7D73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6689" y="1561048"/>
              <a:ext cx="858838" cy="1541463"/>
            </a:xfrm>
            <a:custGeom>
              <a:avLst/>
              <a:gdLst>
                <a:gd name="T0" fmla="*/ 367 w 367"/>
                <a:gd name="T1" fmla="*/ 8 h 658"/>
                <a:gd name="T2" fmla="*/ 338 w 367"/>
                <a:gd name="T3" fmla="*/ 30 h 658"/>
                <a:gd name="T4" fmla="*/ 290 w 367"/>
                <a:gd name="T5" fmla="*/ 62 h 658"/>
                <a:gd name="T6" fmla="*/ 278 w 367"/>
                <a:gd name="T7" fmla="*/ 84 h 658"/>
                <a:gd name="T8" fmla="*/ 276 w 367"/>
                <a:gd name="T9" fmla="*/ 114 h 658"/>
                <a:gd name="T10" fmla="*/ 276 w 367"/>
                <a:gd name="T11" fmla="*/ 553 h 658"/>
                <a:gd name="T12" fmla="*/ 308 w 367"/>
                <a:gd name="T13" fmla="*/ 612 h 658"/>
                <a:gd name="T14" fmla="*/ 360 w 367"/>
                <a:gd name="T15" fmla="*/ 648 h 658"/>
                <a:gd name="T16" fmla="*/ 360 w 367"/>
                <a:gd name="T17" fmla="*/ 653 h 658"/>
                <a:gd name="T18" fmla="*/ 346 w 367"/>
                <a:gd name="T19" fmla="*/ 655 h 658"/>
                <a:gd name="T20" fmla="*/ 200 w 367"/>
                <a:gd name="T21" fmla="*/ 658 h 658"/>
                <a:gd name="T22" fmla="*/ 18 w 367"/>
                <a:gd name="T23" fmla="*/ 655 h 658"/>
                <a:gd name="T24" fmla="*/ 4 w 367"/>
                <a:gd name="T25" fmla="*/ 650 h 658"/>
                <a:gd name="T26" fmla="*/ 14 w 367"/>
                <a:gd name="T27" fmla="*/ 641 h 658"/>
                <a:gd name="T28" fmla="*/ 70 w 367"/>
                <a:gd name="T29" fmla="*/ 602 h 658"/>
                <a:gd name="T30" fmla="*/ 86 w 367"/>
                <a:gd name="T31" fmla="*/ 573 h 658"/>
                <a:gd name="T32" fmla="*/ 87 w 367"/>
                <a:gd name="T33" fmla="*/ 548 h 658"/>
                <a:gd name="T34" fmla="*/ 87 w 367"/>
                <a:gd name="T35" fmla="*/ 112 h 658"/>
                <a:gd name="T36" fmla="*/ 87 w 367"/>
                <a:gd name="T37" fmla="*/ 95 h 658"/>
                <a:gd name="T38" fmla="*/ 65 w 367"/>
                <a:gd name="T39" fmla="*/ 55 h 658"/>
                <a:gd name="T40" fmla="*/ 5 w 367"/>
                <a:gd name="T41" fmla="*/ 15 h 658"/>
                <a:gd name="T42" fmla="*/ 0 w 367"/>
                <a:gd name="T43" fmla="*/ 7 h 658"/>
                <a:gd name="T44" fmla="*/ 8 w 367"/>
                <a:gd name="T45" fmla="*/ 3 h 658"/>
                <a:gd name="T46" fmla="*/ 57 w 367"/>
                <a:gd name="T47" fmla="*/ 0 h 658"/>
                <a:gd name="T48" fmla="*/ 313 w 367"/>
                <a:gd name="T49" fmla="*/ 0 h 658"/>
                <a:gd name="T50" fmla="*/ 366 w 367"/>
                <a:gd name="T51" fmla="*/ 3 h 658"/>
                <a:gd name="T52" fmla="*/ 367 w 367"/>
                <a:gd name="T53" fmla="*/ 8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67" h="658">
                  <a:moveTo>
                    <a:pt x="367" y="8"/>
                  </a:moveTo>
                  <a:cubicBezTo>
                    <a:pt x="357" y="16"/>
                    <a:pt x="348" y="23"/>
                    <a:pt x="338" y="30"/>
                  </a:cubicBezTo>
                  <a:cubicBezTo>
                    <a:pt x="322" y="40"/>
                    <a:pt x="305" y="50"/>
                    <a:pt x="290" y="62"/>
                  </a:cubicBezTo>
                  <a:cubicBezTo>
                    <a:pt x="284" y="67"/>
                    <a:pt x="280" y="76"/>
                    <a:pt x="278" y="84"/>
                  </a:cubicBezTo>
                  <a:cubicBezTo>
                    <a:pt x="276" y="93"/>
                    <a:pt x="276" y="104"/>
                    <a:pt x="276" y="114"/>
                  </a:cubicBezTo>
                  <a:cubicBezTo>
                    <a:pt x="276" y="260"/>
                    <a:pt x="277" y="407"/>
                    <a:pt x="276" y="553"/>
                  </a:cubicBezTo>
                  <a:cubicBezTo>
                    <a:pt x="276" y="580"/>
                    <a:pt x="283" y="599"/>
                    <a:pt x="308" y="612"/>
                  </a:cubicBezTo>
                  <a:cubicBezTo>
                    <a:pt x="327" y="622"/>
                    <a:pt x="343" y="636"/>
                    <a:pt x="360" y="648"/>
                  </a:cubicBezTo>
                  <a:cubicBezTo>
                    <a:pt x="360" y="650"/>
                    <a:pt x="360" y="651"/>
                    <a:pt x="360" y="653"/>
                  </a:cubicBezTo>
                  <a:cubicBezTo>
                    <a:pt x="355" y="654"/>
                    <a:pt x="350" y="655"/>
                    <a:pt x="346" y="655"/>
                  </a:cubicBezTo>
                  <a:cubicBezTo>
                    <a:pt x="297" y="656"/>
                    <a:pt x="249" y="658"/>
                    <a:pt x="200" y="658"/>
                  </a:cubicBezTo>
                  <a:cubicBezTo>
                    <a:pt x="139" y="657"/>
                    <a:pt x="79" y="656"/>
                    <a:pt x="18" y="655"/>
                  </a:cubicBezTo>
                  <a:cubicBezTo>
                    <a:pt x="13" y="655"/>
                    <a:pt x="9" y="652"/>
                    <a:pt x="4" y="650"/>
                  </a:cubicBezTo>
                  <a:cubicBezTo>
                    <a:pt x="7" y="647"/>
                    <a:pt x="10" y="643"/>
                    <a:pt x="14" y="641"/>
                  </a:cubicBezTo>
                  <a:cubicBezTo>
                    <a:pt x="32" y="627"/>
                    <a:pt x="51" y="614"/>
                    <a:pt x="70" y="602"/>
                  </a:cubicBezTo>
                  <a:cubicBezTo>
                    <a:pt x="81" y="595"/>
                    <a:pt x="86" y="586"/>
                    <a:pt x="86" y="573"/>
                  </a:cubicBezTo>
                  <a:cubicBezTo>
                    <a:pt x="86" y="564"/>
                    <a:pt x="87" y="556"/>
                    <a:pt x="87" y="548"/>
                  </a:cubicBezTo>
                  <a:cubicBezTo>
                    <a:pt x="87" y="403"/>
                    <a:pt x="87" y="257"/>
                    <a:pt x="87" y="112"/>
                  </a:cubicBezTo>
                  <a:cubicBezTo>
                    <a:pt x="87" y="106"/>
                    <a:pt x="86" y="101"/>
                    <a:pt x="87" y="95"/>
                  </a:cubicBezTo>
                  <a:cubicBezTo>
                    <a:pt x="88" y="77"/>
                    <a:pt x="81" y="65"/>
                    <a:pt x="65" y="55"/>
                  </a:cubicBezTo>
                  <a:cubicBezTo>
                    <a:pt x="44" y="43"/>
                    <a:pt x="25" y="28"/>
                    <a:pt x="5" y="15"/>
                  </a:cubicBezTo>
                  <a:cubicBezTo>
                    <a:pt x="3" y="13"/>
                    <a:pt x="2" y="10"/>
                    <a:pt x="0" y="7"/>
                  </a:cubicBezTo>
                  <a:cubicBezTo>
                    <a:pt x="3" y="5"/>
                    <a:pt x="5" y="3"/>
                    <a:pt x="8" y="3"/>
                  </a:cubicBezTo>
                  <a:cubicBezTo>
                    <a:pt x="24" y="2"/>
                    <a:pt x="41" y="0"/>
                    <a:pt x="57" y="0"/>
                  </a:cubicBezTo>
                  <a:cubicBezTo>
                    <a:pt x="142" y="0"/>
                    <a:pt x="227" y="0"/>
                    <a:pt x="313" y="0"/>
                  </a:cubicBezTo>
                  <a:cubicBezTo>
                    <a:pt x="330" y="0"/>
                    <a:pt x="348" y="2"/>
                    <a:pt x="366" y="3"/>
                  </a:cubicBezTo>
                  <a:cubicBezTo>
                    <a:pt x="366" y="5"/>
                    <a:pt x="367" y="7"/>
                    <a:pt x="367" y="8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5C7397CE-7CA6-45D2-9BB6-F0F09974CD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6089" y="2348448"/>
              <a:ext cx="509588" cy="327025"/>
            </a:xfrm>
            <a:custGeom>
              <a:avLst/>
              <a:gdLst>
                <a:gd name="T0" fmla="*/ 109 w 217"/>
                <a:gd name="T1" fmla="*/ 139 h 140"/>
                <a:gd name="T2" fmla="*/ 70 w 217"/>
                <a:gd name="T3" fmla="*/ 139 h 140"/>
                <a:gd name="T4" fmla="*/ 37 w 217"/>
                <a:gd name="T5" fmla="*/ 132 h 140"/>
                <a:gd name="T6" fmla="*/ 24 w 217"/>
                <a:gd name="T7" fmla="*/ 63 h 140"/>
                <a:gd name="T8" fmla="*/ 98 w 217"/>
                <a:gd name="T9" fmla="*/ 16 h 140"/>
                <a:gd name="T10" fmla="*/ 154 w 217"/>
                <a:gd name="T11" fmla="*/ 29 h 140"/>
                <a:gd name="T12" fmla="*/ 194 w 217"/>
                <a:gd name="T13" fmla="*/ 76 h 140"/>
                <a:gd name="T14" fmla="*/ 171 w 217"/>
                <a:gd name="T15" fmla="*/ 135 h 140"/>
                <a:gd name="T16" fmla="*/ 109 w 217"/>
                <a:gd name="T17" fmla="*/ 139 h 140"/>
                <a:gd name="T18" fmla="*/ 109 w 217"/>
                <a:gd name="T19" fmla="*/ 139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" h="140">
                  <a:moveTo>
                    <a:pt x="109" y="139"/>
                  </a:moveTo>
                  <a:cubicBezTo>
                    <a:pt x="96" y="139"/>
                    <a:pt x="83" y="140"/>
                    <a:pt x="70" y="139"/>
                  </a:cubicBezTo>
                  <a:cubicBezTo>
                    <a:pt x="59" y="138"/>
                    <a:pt x="47" y="137"/>
                    <a:pt x="37" y="132"/>
                  </a:cubicBezTo>
                  <a:cubicBezTo>
                    <a:pt x="7" y="120"/>
                    <a:pt x="0" y="84"/>
                    <a:pt x="24" y="63"/>
                  </a:cubicBezTo>
                  <a:cubicBezTo>
                    <a:pt x="46" y="45"/>
                    <a:pt x="72" y="30"/>
                    <a:pt x="98" y="16"/>
                  </a:cubicBezTo>
                  <a:cubicBezTo>
                    <a:pt x="130" y="0"/>
                    <a:pt x="131" y="1"/>
                    <a:pt x="154" y="29"/>
                  </a:cubicBezTo>
                  <a:cubicBezTo>
                    <a:pt x="167" y="45"/>
                    <a:pt x="181" y="60"/>
                    <a:pt x="194" y="76"/>
                  </a:cubicBezTo>
                  <a:cubicBezTo>
                    <a:pt x="217" y="105"/>
                    <a:pt x="204" y="126"/>
                    <a:pt x="171" y="135"/>
                  </a:cubicBezTo>
                  <a:cubicBezTo>
                    <a:pt x="151" y="140"/>
                    <a:pt x="130" y="138"/>
                    <a:pt x="109" y="139"/>
                  </a:cubicBezTo>
                  <a:cubicBezTo>
                    <a:pt x="109" y="139"/>
                    <a:pt x="109" y="139"/>
                    <a:pt x="109" y="139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endParaRPr>
            </a:p>
          </p:txBody>
        </p:sp>
      </p:grpSp>
      <p:sp>
        <p:nvSpPr>
          <p:cNvPr id="32" name="PA-文本框 31">
            <a:extLst>
              <a:ext uri="{FF2B5EF4-FFF2-40B4-BE49-F238E27FC236}">
                <a16:creationId xmlns:a16="http://schemas.microsoft.com/office/drawing/2014/main" id="{ED19F77B-82C2-43DC-93BA-93A3E07B143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72245" y="3114362"/>
            <a:ext cx="4552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spc="300">
                <a:solidFill>
                  <a:schemeClr val="bg1"/>
                </a:solidFill>
                <a:cs typeface="+mn-ea"/>
              </a:defRPr>
            </a:lvl1pPr>
          </a:lstStyle>
          <a:p>
            <a:pPr algn="l"/>
            <a:r>
              <a:rPr lang="zh-CN" altLang="en-US" dirty="0">
                <a:sym typeface="+mn-lt"/>
              </a:rPr>
              <a:t>中软国际 </a:t>
            </a:r>
            <a:r>
              <a:rPr lang="en-US" altLang="zh-CN" dirty="0">
                <a:sym typeface="+mn-lt"/>
              </a:rPr>
              <a:t>/ </a:t>
            </a:r>
            <a:r>
              <a:rPr lang="zh-CN" altLang="en-US" dirty="0">
                <a:sym typeface="+mn-lt"/>
              </a:rPr>
              <a:t>部</a:t>
            </a:r>
          </a:p>
        </p:txBody>
      </p:sp>
    </p:spTree>
    <p:extLst>
      <p:ext uri="{BB962C8B-B14F-4D97-AF65-F5344CB8AC3E}">
        <p14:creationId xmlns:p14="http://schemas.microsoft.com/office/powerpoint/2010/main" val="361377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1">
            <a:extLst>
              <a:ext uri="{FF2B5EF4-FFF2-40B4-BE49-F238E27FC236}">
                <a16:creationId xmlns:a16="http://schemas.microsoft.com/office/drawing/2014/main" id="{D8936C73-30F6-42EA-91C2-9C8EFB76CE1A}"/>
              </a:ext>
            </a:extLst>
          </p:cNvPr>
          <p:cNvSpPr txBox="1"/>
          <p:nvPr/>
        </p:nvSpPr>
        <p:spPr>
          <a:xfrm>
            <a:off x="371476" y="238398"/>
            <a:ext cx="237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岗位理解及收获</a:t>
            </a:r>
          </a:p>
        </p:txBody>
      </p:sp>
      <p:sp>
        <p:nvSpPr>
          <p:cNvPr id="9" name="TextBox 21">
            <a:extLst>
              <a:ext uri="{FF2B5EF4-FFF2-40B4-BE49-F238E27FC236}">
                <a16:creationId xmlns:a16="http://schemas.microsoft.com/office/drawing/2014/main" id="{6AF77DC7-0DFA-40A6-AFFC-B469BDB148CD}"/>
              </a:ext>
            </a:extLst>
          </p:cNvPr>
          <p:cNvSpPr txBox="1"/>
          <p:nvPr/>
        </p:nvSpPr>
        <p:spPr>
          <a:xfrm>
            <a:off x="371476" y="678961"/>
            <a:ext cx="18532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THE PART TWO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521E642-931A-4583-B8C9-8F19C5B8D311}"/>
              </a:ext>
            </a:extLst>
          </p:cNvPr>
          <p:cNvGrpSpPr/>
          <p:nvPr/>
        </p:nvGrpSpPr>
        <p:grpSpPr>
          <a:xfrm>
            <a:off x="2565077" y="4306616"/>
            <a:ext cx="844164" cy="508884"/>
            <a:chOff x="2405269" y="4332016"/>
            <a:chExt cx="844164" cy="508884"/>
          </a:xfrm>
        </p:grpSpPr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57A60E64-AEB6-43F0-A60E-060184A408D2}"/>
                </a:ext>
              </a:extLst>
            </p:cNvPr>
            <p:cNvSpPr/>
            <p:nvPr/>
          </p:nvSpPr>
          <p:spPr>
            <a:xfrm>
              <a:off x="2740549" y="4396412"/>
              <a:ext cx="173604" cy="380095"/>
            </a:xfrm>
            <a:custGeom>
              <a:avLst/>
              <a:gdLst>
                <a:gd name="connsiteX0" fmla="*/ 86802 w 173604"/>
                <a:gd name="connsiteY0" fmla="*/ 0 h 380095"/>
                <a:gd name="connsiteX1" fmla="*/ 99080 w 173604"/>
                <a:gd name="connsiteY1" fmla="*/ 10130 h 380095"/>
                <a:gd name="connsiteX2" fmla="*/ 173604 w 173604"/>
                <a:gd name="connsiteY2" fmla="*/ 190047 h 380095"/>
                <a:gd name="connsiteX3" fmla="*/ 99080 w 173604"/>
                <a:gd name="connsiteY3" fmla="*/ 369965 h 380095"/>
                <a:gd name="connsiteX4" fmla="*/ 86802 w 173604"/>
                <a:gd name="connsiteY4" fmla="*/ 380095 h 380095"/>
                <a:gd name="connsiteX5" fmla="*/ 74525 w 173604"/>
                <a:gd name="connsiteY5" fmla="*/ 369965 h 380095"/>
                <a:gd name="connsiteX6" fmla="*/ 0 w 173604"/>
                <a:gd name="connsiteY6" fmla="*/ 190047 h 380095"/>
                <a:gd name="connsiteX7" fmla="*/ 74525 w 173604"/>
                <a:gd name="connsiteY7" fmla="*/ 10130 h 380095"/>
                <a:gd name="connsiteX8" fmla="*/ 86802 w 173604"/>
                <a:gd name="connsiteY8" fmla="*/ 0 h 38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3604" h="380095">
                  <a:moveTo>
                    <a:pt x="86802" y="0"/>
                  </a:moveTo>
                  <a:lnTo>
                    <a:pt x="99080" y="10130"/>
                  </a:lnTo>
                  <a:cubicBezTo>
                    <a:pt x="145125" y="56175"/>
                    <a:pt x="173604" y="119785"/>
                    <a:pt x="173604" y="190047"/>
                  </a:cubicBezTo>
                  <a:cubicBezTo>
                    <a:pt x="173604" y="260309"/>
                    <a:pt x="145125" y="323920"/>
                    <a:pt x="99080" y="369965"/>
                  </a:cubicBezTo>
                  <a:lnTo>
                    <a:pt x="86802" y="380095"/>
                  </a:lnTo>
                  <a:lnTo>
                    <a:pt x="74525" y="369965"/>
                  </a:lnTo>
                  <a:cubicBezTo>
                    <a:pt x="28480" y="323920"/>
                    <a:pt x="0" y="260309"/>
                    <a:pt x="0" y="190047"/>
                  </a:cubicBezTo>
                  <a:cubicBezTo>
                    <a:pt x="0" y="119785"/>
                    <a:pt x="28480" y="56175"/>
                    <a:pt x="74525" y="10130"/>
                  </a:cubicBezTo>
                  <a:lnTo>
                    <a:pt x="86802" y="0"/>
                  </a:lnTo>
                  <a:close/>
                </a:path>
              </a:pathLst>
            </a:custGeom>
            <a:solidFill>
              <a:srgbClr val="CDDCE7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8B4E2A5D-0ECA-447C-BD8A-DA55B94869BB}"/>
                </a:ext>
              </a:extLst>
            </p:cNvPr>
            <p:cNvSpPr/>
            <p:nvPr/>
          </p:nvSpPr>
          <p:spPr>
            <a:xfrm>
              <a:off x="2405269" y="4332016"/>
              <a:ext cx="422082" cy="508884"/>
            </a:xfrm>
            <a:custGeom>
              <a:avLst/>
              <a:gdLst>
                <a:gd name="connsiteX0" fmla="*/ 254442 w 422082"/>
                <a:gd name="connsiteY0" fmla="*/ 0 h 508884"/>
                <a:gd name="connsiteX1" fmla="*/ 396703 w 422082"/>
                <a:gd name="connsiteY1" fmla="*/ 43455 h 508884"/>
                <a:gd name="connsiteX2" fmla="*/ 422082 w 422082"/>
                <a:gd name="connsiteY2" fmla="*/ 64395 h 508884"/>
                <a:gd name="connsiteX3" fmla="*/ 409805 w 422082"/>
                <a:gd name="connsiteY3" fmla="*/ 74525 h 508884"/>
                <a:gd name="connsiteX4" fmla="*/ 335280 w 422082"/>
                <a:gd name="connsiteY4" fmla="*/ 254442 h 508884"/>
                <a:gd name="connsiteX5" fmla="*/ 409805 w 422082"/>
                <a:gd name="connsiteY5" fmla="*/ 434360 h 508884"/>
                <a:gd name="connsiteX6" fmla="*/ 422082 w 422082"/>
                <a:gd name="connsiteY6" fmla="*/ 444490 h 508884"/>
                <a:gd name="connsiteX7" fmla="*/ 396703 w 422082"/>
                <a:gd name="connsiteY7" fmla="*/ 465429 h 508884"/>
                <a:gd name="connsiteX8" fmla="*/ 254442 w 422082"/>
                <a:gd name="connsiteY8" fmla="*/ 508884 h 508884"/>
                <a:gd name="connsiteX9" fmla="*/ 0 w 422082"/>
                <a:gd name="connsiteY9" fmla="*/ 254442 h 508884"/>
                <a:gd name="connsiteX10" fmla="*/ 254442 w 422082"/>
                <a:gd name="connsiteY10" fmla="*/ 0 h 508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2082" h="508884">
                  <a:moveTo>
                    <a:pt x="254442" y="0"/>
                  </a:moveTo>
                  <a:cubicBezTo>
                    <a:pt x="307138" y="0"/>
                    <a:pt x="356094" y="16020"/>
                    <a:pt x="396703" y="43455"/>
                  </a:cubicBezTo>
                  <a:lnTo>
                    <a:pt x="422082" y="64395"/>
                  </a:lnTo>
                  <a:lnTo>
                    <a:pt x="409805" y="74525"/>
                  </a:lnTo>
                  <a:cubicBezTo>
                    <a:pt x="363760" y="120570"/>
                    <a:pt x="335280" y="184180"/>
                    <a:pt x="335280" y="254442"/>
                  </a:cubicBezTo>
                  <a:cubicBezTo>
                    <a:pt x="335280" y="324704"/>
                    <a:pt x="363760" y="388315"/>
                    <a:pt x="409805" y="434360"/>
                  </a:cubicBezTo>
                  <a:lnTo>
                    <a:pt x="422082" y="444490"/>
                  </a:lnTo>
                  <a:lnTo>
                    <a:pt x="396703" y="465429"/>
                  </a:lnTo>
                  <a:cubicBezTo>
                    <a:pt x="356094" y="492865"/>
                    <a:pt x="307138" y="508884"/>
                    <a:pt x="254442" y="508884"/>
                  </a:cubicBezTo>
                  <a:cubicBezTo>
                    <a:pt x="113918" y="508884"/>
                    <a:pt x="0" y="394966"/>
                    <a:pt x="0" y="254442"/>
                  </a:cubicBezTo>
                  <a:cubicBezTo>
                    <a:pt x="0" y="113918"/>
                    <a:pt x="113918" y="0"/>
                    <a:pt x="254442" y="0"/>
                  </a:cubicBezTo>
                  <a:close/>
                </a:path>
              </a:pathLst>
            </a:custGeom>
            <a:solidFill>
              <a:srgbClr val="CDDCE7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left table</a:t>
              </a: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35F37ACE-F7B6-44F9-B39D-E4CD3838E766}"/>
                </a:ext>
              </a:extLst>
            </p:cNvPr>
            <p:cNvSpPr/>
            <p:nvPr/>
          </p:nvSpPr>
          <p:spPr>
            <a:xfrm>
              <a:off x="2827351" y="4332016"/>
              <a:ext cx="422082" cy="508884"/>
            </a:xfrm>
            <a:custGeom>
              <a:avLst/>
              <a:gdLst>
                <a:gd name="connsiteX0" fmla="*/ 167640 w 422082"/>
                <a:gd name="connsiteY0" fmla="*/ 0 h 508884"/>
                <a:gd name="connsiteX1" fmla="*/ 422082 w 422082"/>
                <a:gd name="connsiteY1" fmla="*/ 254442 h 508884"/>
                <a:gd name="connsiteX2" fmla="*/ 167640 w 422082"/>
                <a:gd name="connsiteY2" fmla="*/ 508884 h 508884"/>
                <a:gd name="connsiteX3" fmla="*/ 25379 w 422082"/>
                <a:gd name="connsiteY3" fmla="*/ 465429 h 508884"/>
                <a:gd name="connsiteX4" fmla="*/ 0 w 422082"/>
                <a:gd name="connsiteY4" fmla="*/ 444490 h 508884"/>
                <a:gd name="connsiteX5" fmla="*/ 12278 w 422082"/>
                <a:gd name="connsiteY5" fmla="*/ 434360 h 508884"/>
                <a:gd name="connsiteX6" fmla="*/ 86802 w 422082"/>
                <a:gd name="connsiteY6" fmla="*/ 254442 h 508884"/>
                <a:gd name="connsiteX7" fmla="*/ 12278 w 422082"/>
                <a:gd name="connsiteY7" fmla="*/ 74525 h 508884"/>
                <a:gd name="connsiteX8" fmla="*/ 0 w 422082"/>
                <a:gd name="connsiteY8" fmla="*/ 64395 h 508884"/>
                <a:gd name="connsiteX9" fmla="*/ 25379 w 422082"/>
                <a:gd name="connsiteY9" fmla="*/ 43455 h 508884"/>
                <a:gd name="connsiteX10" fmla="*/ 167640 w 422082"/>
                <a:gd name="connsiteY10" fmla="*/ 0 h 508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2082" h="508884">
                  <a:moveTo>
                    <a:pt x="167640" y="0"/>
                  </a:moveTo>
                  <a:cubicBezTo>
                    <a:pt x="308164" y="0"/>
                    <a:pt x="422082" y="113918"/>
                    <a:pt x="422082" y="254442"/>
                  </a:cubicBezTo>
                  <a:cubicBezTo>
                    <a:pt x="422082" y="394966"/>
                    <a:pt x="308164" y="508884"/>
                    <a:pt x="167640" y="508884"/>
                  </a:cubicBezTo>
                  <a:cubicBezTo>
                    <a:pt x="114944" y="508884"/>
                    <a:pt x="65989" y="492865"/>
                    <a:pt x="25379" y="465429"/>
                  </a:cubicBezTo>
                  <a:lnTo>
                    <a:pt x="0" y="444490"/>
                  </a:lnTo>
                  <a:lnTo>
                    <a:pt x="12278" y="434360"/>
                  </a:lnTo>
                  <a:cubicBezTo>
                    <a:pt x="58323" y="388315"/>
                    <a:pt x="86802" y="324704"/>
                    <a:pt x="86802" y="254442"/>
                  </a:cubicBezTo>
                  <a:cubicBezTo>
                    <a:pt x="86802" y="184180"/>
                    <a:pt x="58323" y="120570"/>
                    <a:pt x="12278" y="74525"/>
                  </a:cubicBezTo>
                  <a:lnTo>
                    <a:pt x="0" y="64395"/>
                  </a:lnTo>
                  <a:lnTo>
                    <a:pt x="25379" y="43455"/>
                  </a:lnTo>
                  <a:cubicBezTo>
                    <a:pt x="65989" y="16020"/>
                    <a:pt x="114944" y="0"/>
                    <a:pt x="167640" y="0"/>
                  </a:cubicBezTo>
                  <a:close/>
                </a:path>
              </a:pathLst>
            </a:custGeom>
            <a:solidFill>
              <a:srgbClr val="CDDCE7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endPara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right table</a:t>
              </a: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endParaRPr lang="zh-CN" altLang="en-US" dirty="0"/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FB3F2812-03B9-40EF-BECE-EB5ABC277A91}"/>
              </a:ext>
            </a:extLst>
          </p:cNvPr>
          <p:cNvGrpSpPr/>
          <p:nvPr/>
        </p:nvGrpSpPr>
        <p:grpSpPr>
          <a:xfrm>
            <a:off x="999361" y="4306616"/>
            <a:ext cx="844164" cy="508884"/>
            <a:chOff x="2405269" y="4332016"/>
            <a:chExt cx="844164" cy="508884"/>
          </a:xfrm>
        </p:grpSpPr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FC8B5A17-D228-45E5-A0F9-38E9685BF208}"/>
                </a:ext>
              </a:extLst>
            </p:cNvPr>
            <p:cNvSpPr/>
            <p:nvPr/>
          </p:nvSpPr>
          <p:spPr>
            <a:xfrm>
              <a:off x="2740549" y="4396412"/>
              <a:ext cx="173604" cy="380095"/>
            </a:xfrm>
            <a:custGeom>
              <a:avLst/>
              <a:gdLst>
                <a:gd name="connsiteX0" fmla="*/ 86802 w 173604"/>
                <a:gd name="connsiteY0" fmla="*/ 0 h 380095"/>
                <a:gd name="connsiteX1" fmla="*/ 99080 w 173604"/>
                <a:gd name="connsiteY1" fmla="*/ 10130 h 380095"/>
                <a:gd name="connsiteX2" fmla="*/ 173604 w 173604"/>
                <a:gd name="connsiteY2" fmla="*/ 190047 h 380095"/>
                <a:gd name="connsiteX3" fmla="*/ 99080 w 173604"/>
                <a:gd name="connsiteY3" fmla="*/ 369965 h 380095"/>
                <a:gd name="connsiteX4" fmla="*/ 86802 w 173604"/>
                <a:gd name="connsiteY4" fmla="*/ 380095 h 380095"/>
                <a:gd name="connsiteX5" fmla="*/ 74525 w 173604"/>
                <a:gd name="connsiteY5" fmla="*/ 369965 h 380095"/>
                <a:gd name="connsiteX6" fmla="*/ 0 w 173604"/>
                <a:gd name="connsiteY6" fmla="*/ 190047 h 380095"/>
                <a:gd name="connsiteX7" fmla="*/ 74525 w 173604"/>
                <a:gd name="connsiteY7" fmla="*/ 10130 h 380095"/>
                <a:gd name="connsiteX8" fmla="*/ 86802 w 173604"/>
                <a:gd name="connsiteY8" fmla="*/ 0 h 38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3604" h="380095">
                  <a:moveTo>
                    <a:pt x="86802" y="0"/>
                  </a:moveTo>
                  <a:lnTo>
                    <a:pt x="99080" y="10130"/>
                  </a:lnTo>
                  <a:cubicBezTo>
                    <a:pt x="145125" y="56175"/>
                    <a:pt x="173604" y="119785"/>
                    <a:pt x="173604" y="190047"/>
                  </a:cubicBezTo>
                  <a:cubicBezTo>
                    <a:pt x="173604" y="260309"/>
                    <a:pt x="145125" y="323920"/>
                    <a:pt x="99080" y="369965"/>
                  </a:cubicBezTo>
                  <a:lnTo>
                    <a:pt x="86802" y="380095"/>
                  </a:lnTo>
                  <a:lnTo>
                    <a:pt x="74525" y="369965"/>
                  </a:lnTo>
                  <a:cubicBezTo>
                    <a:pt x="28480" y="323920"/>
                    <a:pt x="0" y="260309"/>
                    <a:pt x="0" y="190047"/>
                  </a:cubicBezTo>
                  <a:cubicBezTo>
                    <a:pt x="0" y="119785"/>
                    <a:pt x="28480" y="56175"/>
                    <a:pt x="74525" y="10130"/>
                  </a:cubicBezTo>
                  <a:lnTo>
                    <a:pt x="86802" y="0"/>
                  </a:lnTo>
                  <a:close/>
                </a:path>
              </a:pathLst>
            </a:custGeom>
            <a:solidFill>
              <a:srgbClr val="CDDCE7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id="{EC302509-A26A-4A37-BAD4-311D37FA11C8}"/>
                </a:ext>
              </a:extLst>
            </p:cNvPr>
            <p:cNvSpPr/>
            <p:nvPr/>
          </p:nvSpPr>
          <p:spPr>
            <a:xfrm>
              <a:off x="2405269" y="4332016"/>
              <a:ext cx="422082" cy="508884"/>
            </a:xfrm>
            <a:custGeom>
              <a:avLst/>
              <a:gdLst>
                <a:gd name="connsiteX0" fmla="*/ 254442 w 422082"/>
                <a:gd name="connsiteY0" fmla="*/ 0 h 508884"/>
                <a:gd name="connsiteX1" fmla="*/ 396703 w 422082"/>
                <a:gd name="connsiteY1" fmla="*/ 43455 h 508884"/>
                <a:gd name="connsiteX2" fmla="*/ 422082 w 422082"/>
                <a:gd name="connsiteY2" fmla="*/ 64395 h 508884"/>
                <a:gd name="connsiteX3" fmla="*/ 409805 w 422082"/>
                <a:gd name="connsiteY3" fmla="*/ 74525 h 508884"/>
                <a:gd name="connsiteX4" fmla="*/ 335280 w 422082"/>
                <a:gd name="connsiteY4" fmla="*/ 254442 h 508884"/>
                <a:gd name="connsiteX5" fmla="*/ 409805 w 422082"/>
                <a:gd name="connsiteY5" fmla="*/ 434360 h 508884"/>
                <a:gd name="connsiteX6" fmla="*/ 422082 w 422082"/>
                <a:gd name="connsiteY6" fmla="*/ 444490 h 508884"/>
                <a:gd name="connsiteX7" fmla="*/ 396703 w 422082"/>
                <a:gd name="connsiteY7" fmla="*/ 465429 h 508884"/>
                <a:gd name="connsiteX8" fmla="*/ 254442 w 422082"/>
                <a:gd name="connsiteY8" fmla="*/ 508884 h 508884"/>
                <a:gd name="connsiteX9" fmla="*/ 0 w 422082"/>
                <a:gd name="connsiteY9" fmla="*/ 254442 h 508884"/>
                <a:gd name="connsiteX10" fmla="*/ 254442 w 422082"/>
                <a:gd name="connsiteY10" fmla="*/ 0 h 508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2082" h="508884">
                  <a:moveTo>
                    <a:pt x="254442" y="0"/>
                  </a:moveTo>
                  <a:cubicBezTo>
                    <a:pt x="307138" y="0"/>
                    <a:pt x="356094" y="16020"/>
                    <a:pt x="396703" y="43455"/>
                  </a:cubicBezTo>
                  <a:lnTo>
                    <a:pt x="422082" y="64395"/>
                  </a:lnTo>
                  <a:lnTo>
                    <a:pt x="409805" y="74525"/>
                  </a:lnTo>
                  <a:cubicBezTo>
                    <a:pt x="363760" y="120570"/>
                    <a:pt x="335280" y="184180"/>
                    <a:pt x="335280" y="254442"/>
                  </a:cubicBezTo>
                  <a:cubicBezTo>
                    <a:pt x="335280" y="324704"/>
                    <a:pt x="363760" y="388315"/>
                    <a:pt x="409805" y="434360"/>
                  </a:cubicBezTo>
                  <a:lnTo>
                    <a:pt x="422082" y="444490"/>
                  </a:lnTo>
                  <a:lnTo>
                    <a:pt x="396703" y="465429"/>
                  </a:lnTo>
                  <a:cubicBezTo>
                    <a:pt x="356094" y="492865"/>
                    <a:pt x="307138" y="508884"/>
                    <a:pt x="254442" y="508884"/>
                  </a:cubicBezTo>
                  <a:cubicBezTo>
                    <a:pt x="113918" y="508884"/>
                    <a:pt x="0" y="394966"/>
                    <a:pt x="0" y="254442"/>
                  </a:cubicBezTo>
                  <a:cubicBezTo>
                    <a:pt x="0" y="113918"/>
                    <a:pt x="113918" y="0"/>
                    <a:pt x="254442" y="0"/>
                  </a:cubicBezTo>
                  <a:close/>
                </a:path>
              </a:pathLst>
            </a:custGeom>
            <a:solidFill>
              <a:srgbClr val="E8EFF3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left table</a:t>
              </a: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id="{265494EC-9730-4E97-940D-5CE06045DDAD}"/>
                </a:ext>
              </a:extLst>
            </p:cNvPr>
            <p:cNvSpPr/>
            <p:nvPr/>
          </p:nvSpPr>
          <p:spPr>
            <a:xfrm>
              <a:off x="2827351" y="4332016"/>
              <a:ext cx="422082" cy="508884"/>
            </a:xfrm>
            <a:custGeom>
              <a:avLst/>
              <a:gdLst>
                <a:gd name="connsiteX0" fmla="*/ 167640 w 422082"/>
                <a:gd name="connsiteY0" fmla="*/ 0 h 508884"/>
                <a:gd name="connsiteX1" fmla="*/ 422082 w 422082"/>
                <a:gd name="connsiteY1" fmla="*/ 254442 h 508884"/>
                <a:gd name="connsiteX2" fmla="*/ 167640 w 422082"/>
                <a:gd name="connsiteY2" fmla="*/ 508884 h 508884"/>
                <a:gd name="connsiteX3" fmla="*/ 25379 w 422082"/>
                <a:gd name="connsiteY3" fmla="*/ 465429 h 508884"/>
                <a:gd name="connsiteX4" fmla="*/ 0 w 422082"/>
                <a:gd name="connsiteY4" fmla="*/ 444490 h 508884"/>
                <a:gd name="connsiteX5" fmla="*/ 12278 w 422082"/>
                <a:gd name="connsiteY5" fmla="*/ 434360 h 508884"/>
                <a:gd name="connsiteX6" fmla="*/ 86802 w 422082"/>
                <a:gd name="connsiteY6" fmla="*/ 254442 h 508884"/>
                <a:gd name="connsiteX7" fmla="*/ 12278 w 422082"/>
                <a:gd name="connsiteY7" fmla="*/ 74525 h 508884"/>
                <a:gd name="connsiteX8" fmla="*/ 0 w 422082"/>
                <a:gd name="connsiteY8" fmla="*/ 64395 h 508884"/>
                <a:gd name="connsiteX9" fmla="*/ 25379 w 422082"/>
                <a:gd name="connsiteY9" fmla="*/ 43455 h 508884"/>
                <a:gd name="connsiteX10" fmla="*/ 167640 w 422082"/>
                <a:gd name="connsiteY10" fmla="*/ 0 h 508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2082" h="508884">
                  <a:moveTo>
                    <a:pt x="167640" y="0"/>
                  </a:moveTo>
                  <a:cubicBezTo>
                    <a:pt x="308164" y="0"/>
                    <a:pt x="422082" y="113918"/>
                    <a:pt x="422082" y="254442"/>
                  </a:cubicBezTo>
                  <a:cubicBezTo>
                    <a:pt x="422082" y="394966"/>
                    <a:pt x="308164" y="508884"/>
                    <a:pt x="167640" y="508884"/>
                  </a:cubicBezTo>
                  <a:cubicBezTo>
                    <a:pt x="114944" y="508884"/>
                    <a:pt x="65989" y="492865"/>
                    <a:pt x="25379" y="465429"/>
                  </a:cubicBezTo>
                  <a:lnTo>
                    <a:pt x="0" y="444490"/>
                  </a:lnTo>
                  <a:lnTo>
                    <a:pt x="12278" y="434360"/>
                  </a:lnTo>
                  <a:cubicBezTo>
                    <a:pt x="58323" y="388315"/>
                    <a:pt x="86802" y="324704"/>
                    <a:pt x="86802" y="254442"/>
                  </a:cubicBezTo>
                  <a:cubicBezTo>
                    <a:pt x="86802" y="184180"/>
                    <a:pt x="58323" y="120570"/>
                    <a:pt x="12278" y="74525"/>
                  </a:cubicBezTo>
                  <a:lnTo>
                    <a:pt x="0" y="64395"/>
                  </a:lnTo>
                  <a:lnTo>
                    <a:pt x="25379" y="43455"/>
                  </a:lnTo>
                  <a:cubicBezTo>
                    <a:pt x="65989" y="16020"/>
                    <a:pt x="114944" y="0"/>
                    <a:pt x="167640" y="0"/>
                  </a:cubicBezTo>
                  <a:close/>
                </a:path>
              </a:pathLst>
            </a:custGeom>
            <a:solidFill>
              <a:srgbClr val="E8EFF3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endPara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right table</a:t>
              </a: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endParaRPr lang="zh-CN" altLang="en-US" dirty="0"/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349134C5-157F-4357-B73F-8E0D16268F7E}"/>
              </a:ext>
            </a:extLst>
          </p:cNvPr>
          <p:cNvSpPr txBox="1"/>
          <p:nvPr/>
        </p:nvSpPr>
        <p:spPr>
          <a:xfrm>
            <a:off x="1002789" y="4815500"/>
            <a:ext cx="8101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INNER JOIN</a:t>
            </a:r>
            <a:endParaRPr lang="zh-CN" altLang="en-US" sz="1000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676683FD-A53C-4BEA-9198-18731D8C4666}"/>
              </a:ext>
            </a:extLst>
          </p:cNvPr>
          <p:cNvSpPr txBox="1"/>
          <p:nvPr/>
        </p:nvSpPr>
        <p:spPr>
          <a:xfrm>
            <a:off x="2660880" y="4815500"/>
            <a:ext cx="8101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FULL JOIN</a:t>
            </a:r>
            <a:endParaRPr lang="zh-CN" altLang="en-US" sz="1000" dirty="0"/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B8F79300-ACED-4C1E-87A4-DA4EA53B379A}"/>
              </a:ext>
            </a:extLst>
          </p:cNvPr>
          <p:cNvGrpSpPr/>
          <p:nvPr/>
        </p:nvGrpSpPr>
        <p:grpSpPr>
          <a:xfrm>
            <a:off x="4130793" y="4306616"/>
            <a:ext cx="844164" cy="508884"/>
            <a:chOff x="2405269" y="4332016"/>
            <a:chExt cx="844164" cy="508884"/>
          </a:xfrm>
        </p:grpSpPr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3AB86D9C-7A3A-47A9-9007-EBDD3AE1947D}"/>
                </a:ext>
              </a:extLst>
            </p:cNvPr>
            <p:cNvSpPr/>
            <p:nvPr/>
          </p:nvSpPr>
          <p:spPr>
            <a:xfrm>
              <a:off x="2740549" y="4396412"/>
              <a:ext cx="173604" cy="380095"/>
            </a:xfrm>
            <a:custGeom>
              <a:avLst/>
              <a:gdLst>
                <a:gd name="connsiteX0" fmla="*/ 86802 w 173604"/>
                <a:gd name="connsiteY0" fmla="*/ 0 h 380095"/>
                <a:gd name="connsiteX1" fmla="*/ 99080 w 173604"/>
                <a:gd name="connsiteY1" fmla="*/ 10130 h 380095"/>
                <a:gd name="connsiteX2" fmla="*/ 173604 w 173604"/>
                <a:gd name="connsiteY2" fmla="*/ 190047 h 380095"/>
                <a:gd name="connsiteX3" fmla="*/ 99080 w 173604"/>
                <a:gd name="connsiteY3" fmla="*/ 369965 h 380095"/>
                <a:gd name="connsiteX4" fmla="*/ 86802 w 173604"/>
                <a:gd name="connsiteY4" fmla="*/ 380095 h 380095"/>
                <a:gd name="connsiteX5" fmla="*/ 74525 w 173604"/>
                <a:gd name="connsiteY5" fmla="*/ 369965 h 380095"/>
                <a:gd name="connsiteX6" fmla="*/ 0 w 173604"/>
                <a:gd name="connsiteY6" fmla="*/ 190047 h 380095"/>
                <a:gd name="connsiteX7" fmla="*/ 74525 w 173604"/>
                <a:gd name="connsiteY7" fmla="*/ 10130 h 380095"/>
                <a:gd name="connsiteX8" fmla="*/ 86802 w 173604"/>
                <a:gd name="connsiteY8" fmla="*/ 0 h 38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3604" h="380095">
                  <a:moveTo>
                    <a:pt x="86802" y="0"/>
                  </a:moveTo>
                  <a:lnTo>
                    <a:pt x="99080" y="10130"/>
                  </a:lnTo>
                  <a:cubicBezTo>
                    <a:pt x="145125" y="56175"/>
                    <a:pt x="173604" y="119785"/>
                    <a:pt x="173604" y="190047"/>
                  </a:cubicBezTo>
                  <a:cubicBezTo>
                    <a:pt x="173604" y="260309"/>
                    <a:pt x="145125" y="323920"/>
                    <a:pt x="99080" y="369965"/>
                  </a:cubicBezTo>
                  <a:lnTo>
                    <a:pt x="86802" y="380095"/>
                  </a:lnTo>
                  <a:lnTo>
                    <a:pt x="74525" y="369965"/>
                  </a:lnTo>
                  <a:cubicBezTo>
                    <a:pt x="28480" y="323920"/>
                    <a:pt x="0" y="260309"/>
                    <a:pt x="0" y="190047"/>
                  </a:cubicBezTo>
                  <a:cubicBezTo>
                    <a:pt x="0" y="119785"/>
                    <a:pt x="28480" y="56175"/>
                    <a:pt x="74525" y="10130"/>
                  </a:cubicBezTo>
                  <a:lnTo>
                    <a:pt x="86802" y="0"/>
                  </a:lnTo>
                  <a:close/>
                </a:path>
              </a:pathLst>
            </a:custGeom>
            <a:solidFill>
              <a:srgbClr val="CDDCE7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id="{04E0EC04-AC4D-4EC8-97FC-2F8CFA2C3F70}"/>
                </a:ext>
              </a:extLst>
            </p:cNvPr>
            <p:cNvSpPr/>
            <p:nvPr/>
          </p:nvSpPr>
          <p:spPr>
            <a:xfrm>
              <a:off x="2405269" y="4332016"/>
              <a:ext cx="422082" cy="508884"/>
            </a:xfrm>
            <a:custGeom>
              <a:avLst/>
              <a:gdLst>
                <a:gd name="connsiteX0" fmla="*/ 254442 w 422082"/>
                <a:gd name="connsiteY0" fmla="*/ 0 h 508884"/>
                <a:gd name="connsiteX1" fmla="*/ 396703 w 422082"/>
                <a:gd name="connsiteY1" fmla="*/ 43455 h 508884"/>
                <a:gd name="connsiteX2" fmla="*/ 422082 w 422082"/>
                <a:gd name="connsiteY2" fmla="*/ 64395 h 508884"/>
                <a:gd name="connsiteX3" fmla="*/ 409805 w 422082"/>
                <a:gd name="connsiteY3" fmla="*/ 74525 h 508884"/>
                <a:gd name="connsiteX4" fmla="*/ 335280 w 422082"/>
                <a:gd name="connsiteY4" fmla="*/ 254442 h 508884"/>
                <a:gd name="connsiteX5" fmla="*/ 409805 w 422082"/>
                <a:gd name="connsiteY5" fmla="*/ 434360 h 508884"/>
                <a:gd name="connsiteX6" fmla="*/ 422082 w 422082"/>
                <a:gd name="connsiteY6" fmla="*/ 444490 h 508884"/>
                <a:gd name="connsiteX7" fmla="*/ 396703 w 422082"/>
                <a:gd name="connsiteY7" fmla="*/ 465429 h 508884"/>
                <a:gd name="connsiteX8" fmla="*/ 254442 w 422082"/>
                <a:gd name="connsiteY8" fmla="*/ 508884 h 508884"/>
                <a:gd name="connsiteX9" fmla="*/ 0 w 422082"/>
                <a:gd name="connsiteY9" fmla="*/ 254442 h 508884"/>
                <a:gd name="connsiteX10" fmla="*/ 254442 w 422082"/>
                <a:gd name="connsiteY10" fmla="*/ 0 h 508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2082" h="508884">
                  <a:moveTo>
                    <a:pt x="254442" y="0"/>
                  </a:moveTo>
                  <a:cubicBezTo>
                    <a:pt x="307138" y="0"/>
                    <a:pt x="356094" y="16020"/>
                    <a:pt x="396703" y="43455"/>
                  </a:cubicBezTo>
                  <a:lnTo>
                    <a:pt x="422082" y="64395"/>
                  </a:lnTo>
                  <a:lnTo>
                    <a:pt x="409805" y="74525"/>
                  </a:lnTo>
                  <a:cubicBezTo>
                    <a:pt x="363760" y="120570"/>
                    <a:pt x="335280" y="184180"/>
                    <a:pt x="335280" y="254442"/>
                  </a:cubicBezTo>
                  <a:cubicBezTo>
                    <a:pt x="335280" y="324704"/>
                    <a:pt x="363760" y="388315"/>
                    <a:pt x="409805" y="434360"/>
                  </a:cubicBezTo>
                  <a:lnTo>
                    <a:pt x="422082" y="444490"/>
                  </a:lnTo>
                  <a:lnTo>
                    <a:pt x="396703" y="465429"/>
                  </a:lnTo>
                  <a:cubicBezTo>
                    <a:pt x="356094" y="492865"/>
                    <a:pt x="307138" y="508884"/>
                    <a:pt x="254442" y="508884"/>
                  </a:cubicBezTo>
                  <a:cubicBezTo>
                    <a:pt x="113918" y="508884"/>
                    <a:pt x="0" y="394966"/>
                    <a:pt x="0" y="254442"/>
                  </a:cubicBezTo>
                  <a:cubicBezTo>
                    <a:pt x="0" y="113918"/>
                    <a:pt x="113918" y="0"/>
                    <a:pt x="254442" y="0"/>
                  </a:cubicBezTo>
                  <a:close/>
                </a:path>
              </a:pathLst>
            </a:custGeom>
            <a:solidFill>
              <a:srgbClr val="CDDCE7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left table</a:t>
              </a: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FB613EB1-8C3B-4F5C-A212-77E53F528E0C}"/>
                </a:ext>
              </a:extLst>
            </p:cNvPr>
            <p:cNvSpPr/>
            <p:nvPr/>
          </p:nvSpPr>
          <p:spPr>
            <a:xfrm>
              <a:off x="2827351" y="4332016"/>
              <a:ext cx="422082" cy="508884"/>
            </a:xfrm>
            <a:custGeom>
              <a:avLst/>
              <a:gdLst>
                <a:gd name="connsiteX0" fmla="*/ 167640 w 422082"/>
                <a:gd name="connsiteY0" fmla="*/ 0 h 508884"/>
                <a:gd name="connsiteX1" fmla="*/ 422082 w 422082"/>
                <a:gd name="connsiteY1" fmla="*/ 254442 h 508884"/>
                <a:gd name="connsiteX2" fmla="*/ 167640 w 422082"/>
                <a:gd name="connsiteY2" fmla="*/ 508884 h 508884"/>
                <a:gd name="connsiteX3" fmla="*/ 25379 w 422082"/>
                <a:gd name="connsiteY3" fmla="*/ 465429 h 508884"/>
                <a:gd name="connsiteX4" fmla="*/ 0 w 422082"/>
                <a:gd name="connsiteY4" fmla="*/ 444490 h 508884"/>
                <a:gd name="connsiteX5" fmla="*/ 12278 w 422082"/>
                <a:gd name="connsiteY5" fmla="*/ 434360 h 508884"/>
                <a:gd name="connsiteX6" fmla="*/ 86802 w 422082"/>
                <a:gd name="connsiteY6" fmla="*/ 254442 h 508884"/>
                <a:gd name="connsiteX7" fmla="*/ 12278 w 422082"/>
                <a:gd name="connsiteY7" fmla="*/ 74525 h 508884"/>
                <a:gd name="connsiteX8" fmla="*/ 0 w 422082"/>
                <a:gd name="connsiteY8" fmla="*/ 64395 h 508884"/>
                <a:gd name="connsiteX9" fmla="*/ 25379 w 422082"/>
                <a:gd name="connsiteY9" fmla="*/ 43455 h 508884"/>
                <a:gd name="connsiteX10" fmla="*/ 167640 w 422082"/>
                <a:gd name="connsiteY10" fmla="*/ 0 h 508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2082" h="508884">
                  <a:moveTo>
                    <a:pt x="167640" y="0"/>
                  </a:moveTo>
                  <a:cubicBezTo>
                    <a:pt x="308164" y="0"/>
                    <a:pt x="422082" y="113918"/>
                    <a:pt x="422082" y="254442"/>
                  </a:cubicBezTo>
                  <a:cubicBezTo>
                    <a:pt x="422082" y="394966"/>
                    <a:pt x="308164" y="508884"/>
                    <a:pt x="167640" y="508884"/>
                  </a:cubicBezTo>
                  <a:cubicBezTo>
                    <a:pt x="114944" y="508884"/>
                    <a:pt x="65989" y="492865"/>
                    <a:pt x="25379" y="465429"/>
                  </a:cubicBezTo>
                  <a:lnTo>
                    <a:pt x="0" y="444490"/>
                  </a:lnTo>
                  <a:lnTo>
                    <a:pt x="12278" y="434360"/>
                  </a:lnTo>
                  <a:cubicBezTo>
                    <a:pt x="58323" y="388315"/>
                    <a:pt x="86802" y="324704"/>
                    <a:pt x="86802" y="254442"/>
                  </a:cubicBezTo>
                  <a:cubicBezTo>
                    <a:pt x="86802" y="184180"/>
                    <a:pt x="58323" y="120570"/>
                    <a:pt x="12278" y="74525"/>
                  </a:cubicBezTo>
                  <a:lnTo>
                    <a:pt x="0" y="64395"/>
                  </a:lnTo>
                  <a:lnTo>
                    <a:pt x="25379" y="43455"/>
                  </a:lnTo>
                  <a:cubicBezTo>
                    <a:pt x="65989" y="16020"/>
                    <a:pt x="114944" y="0"/>
                    <a:pt x="167640" y="0"/>
                  </a:cubicBezTo>
                  <a:close/>
                </a:path>
              </a:pathLst>
            </a:custGeom>
            <a:solidFill>
              <a:srgbClr val="E8EFF3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endPara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right table</a:t>
              </a: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endParaRPr lang="zh-CN" altLang="en-US" dirty="0"/>
            </a:p>
          </p:txBody>
        </p:sp>
      </p:grpSp>
      <p:sp>
        <p:nvSpPr>
          <p:cNvPr id="52" name="文本框 51">
            <a:extLst>
              <a:ext uri="{FF2B5EF4-FFF2-40B4-BE49-F238E27FC236}">
                <a16:creationId xmlns:a16="http://schemas.microsoft.com/office/drawing/2014/main" id="{2C6ADE7E-78C3-4DA7-8505-32689E87DD8D}"/>
              </a:ext>
            </a:extLst>
          </p:cNvPr>
          <p:cNvSpPr txBox="1"/>
          <p:nvPr/>
        </p:nvSpPr>
        <p:spPr>
          <a:xfrm>
            <a:off x="4191193" y="4815500"/>
            <a:ext cx="8101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LEFT JOIN</a:t>
            </a:r>
            <a:endParaRPr lang="zh-CN" altLang="en-US" sz="1000" dirty="0"/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63AC7B30-1317-48CC-83DC-AFF5A580B9D6}"/>
              </a:ext>
            </a:extLst>
          </p:cNvPr>
          <p:cNvGrpSpPr/>
          <p:nvPr/>
        </p:nvGrpSpPr>
        <p:grpSpPr>
          <a:xfrm>
            <a:off x="5696509" y="4306616"/>
            <a:ext cx="844164" cy="508884"/>
            <a:chOff x="2405269" y="4332016"/>
            <a:chExt cx="844164" cy="508884"/>
          </a:xfrm>
        </p:grpSpPr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5099438F-1850-4B60-90F1-9AB2BB67600B}"/>
                </a:ext>
              </a:extLst>
            </p:cNvPr>
            <p:cNvSpPr/>
            <p:nvPr/>
          </p:nvSpPr>
          <p:spPr>
            <a:xfrm>
              <a:off x="2740549" y="4396412"/>
              <a:ext cx="173604" cy="380095"/>
            </a:xfrm>
            <a:custGeom>
              <a:avLst/>
              <a:gdLst>
                <a:gd name="connsiteX0" fmla="*/ 86802 w 173604"/>
                <a:gd name="connsiteY0" fmla="*/ 0 h 380095"/>
                <a:gd name="connsiteX1" fmla="*/ 99080 w 173604"/>
                <a:gd name="connsiteY1" fmla="*/ 10130 h 380095"/>
                <a:gd name="connsiteX2" fmla="*/ 173604 w 173604"/>
                <a:gd name="connsiteY2" fmla="*/ 190047 h 380095"/>
                <a:gd name="connsiteX3" fmla="*/ 99080 w 173604"/>
                <a:gd name="connsiteY3" fmla="*/ 369965 h 380095"/>
                <a:gd name="connsiteX4" fmla="*/ 86802 w 173604"/>
                <a:gd name="connsiteY4" fmla="*/ 380095 h 380095"/>
                <a:gd name="connsiteX5" fmla="*/ 74525 w 173604"/>
                <a:gd name="connsiteY5" fmla="*/ 369965 h 380095"/>
                <a:gd name="connsiteX6" fmla="*/ 0 w 173604"/>
                <a:gd name="connsiteY6" fmla="*/ 190047 h 380095"/>
                <a:gd name="connsiteX7" fmla="*/ 74525 w 173604"/>
                <a:gd name="connsiteY7" fmla="*/ 10130 h 380095"/>
                <a:gd name="connsiteX8" fmla="*/ 86802 w 173604"/>
                <a:gd name="connsiteY8" fmla="*/ 0 h 38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3604" h="380095">
                  <a:moveTo>
                    <a:pt x="86802" y="0"/>
                  </a:moveTo>
                  <a:lnTo>
                    <a:pt x="99080" y="10130"/>
                  </a:lnTo>
                  <a:cubicBezTo>
                    <a:pt x="145125" y="56175"/>
                    <a:pt x="173604" y="119785"/>
                    <a:pt x="173604" y="190047"/>
                  </a:cubicBezTo>
                  <a:cubicBezTo>
                    <a:pt x="173604" y="260309"/>
                    <a:pt x="145125" y="323920"/>
                    <a:pt x="99080" y="369965"/>
                  </a:cubicBezTo>
                  <a:lnTo>
                    <a:pt x="86802" y="380095"/>
                  </a:lnTo>
                  <a:lnTo>
                    <a:pt x="74525" y="369965"/>
                  </a:lnTo>
                  <a:cubicBezTo>
                    <a:pt x="28480" y="323920"/>
                    <a:pt x="0" y="260309"/>
                    <a:pt x="0" y="190047"/>
                  </a:cubicBezTo>
                  <a:cubicBezTo>
                    <a:pt x="0" y="119785"/>
                    <a:pt x="28480" y="56175"/>
                    <a:pt x="74525" y="10130"/>
                  </a:cubicBezTo>
                  <a:lnTo>
                    <a:pt x="86802" y="0"/>
                  </a:lnTo>
                  <a:close/>
                </a:path>
              </a:pathLst>
            </a:custGeom>
            <a:solidFill>
              <a:srgbClr val="CDDCE7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AFFB39CE-AD4B-4197-99BD-11615CC250C1}"/>
                </a:ext>
              </a:extLst>
            </p:cNvPr>
            <p:cNvSpPr/>
            <p:nvPr/>
          </p:nvSpPr>
          <p:spPr>
            <a:xfrm>
              <a:off x="2405269" y="4332016"/>
              <a:ext cx="422082" cy="508884"/>
            </a:xfrm>
            <a:custGeom>
              <a:avLst/>
              <a:gdLst>
                <a:gd name="connsiteX0" fmla="*/ 254442 w 422082"/>
                <a:gd name="connsiteY0" fmla="*/ 0 h 508884"/>
                <a:gd name="connsiteX1" fmla="*/ 396703 w 422082"/>
                <a:gd name="connsiteY1" fmla="*/ 43455 h 508884"/>
                <a:gd name="connsiteX2" fmla="*/ 422082 w 422082"/>
                <a:gd name="connsiteY2" fmla="*/ 64395 h 508884"/>
                <a:gd name="connsiteX3" fmla="*/ 409805 w 422082"/>
                <a:gd name="connsiteY3" fmla="*/ 74525 h 508884"/>
                <a:gd name="connsiteX4" fmla="*/ 335280 w 422082"/>
                <a:gd name="connsiteY4" fmla="*/ 254442 h 508884"/>
                <a:gd name="connsiteX5" fmla="*/ 409805 w 422082"/>
                <a:gd name="connsiteY5" fmla="*/ 434360 h 508884"/>
                <a:gd name="connsiteX6" fmla="*/ 422082 w 422082"/>
                <a:gd name="connsiteY6" fmla="*/ 444490 h 508884"/>
                <a:gd name="connsiteX7" fmla="*/ 396703 w 422082"/>
                <a:gd name="connsiteY7" fmla="*/ 465429 h 508884"/>
                <a:gd name="connsiteX8" fmla="*/ 254442 w 422082"/>
                <a:gd name="connsiteY8" fmla="*/ 508884 h 508884"/>
                <a:gd name="connsiteX9" fmla="*/ 0 w 422082"/>
                <a:gd name="connsiteY9" fmla="*/ 254442 h 508884"/>
                <a:gd name="connsiteX10" fmla="*/ 254442 w 422082"/>
                <a:gd name="connsiteY10" fmla="*/ 0 h 508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2082" h="508884">
                  <a:moveTo>
                    <a:pt x="254442" y="0"/>
                  </a:moveTo>
                  <a:cubicBezTo>
                    <a:pt x="307138" y="0"/>
                    <a:pt x="356094" y="16020"/>
                    <a:pt x="396703" y="43455"/>
                  </a:cubicBezTo>
                  <a:lnTo>
                    <a:pt x="422082" y="64395"/>
                  </a:lnTo>
                  <a:lnTo>
                    <a:pt x="409805" y="74525"/>
                  </a:lnTo>
                  <a:cubicBezTo>
                    <a:pt x="363760" y="120570"/>
                    <a:pt x="335280" y="184180"/>
                    <a:pt x="335280" y="254442"/>
                  </a:cubicBezTo>
                  <a:cubicBezTo>
                    <a:pt x="335280" y="324704"/>
                    <a:pt x="363760" y="388315"/>
                    <a:pt x="409805" y="434360"/>
                  </a:cubicBezTo>
                  <a:lnTo>
                    <a:pt x="422082" y="444490"/>
                  </a:lnTo>
                  <a:lnTo>
                    <a:pt x="396703" y="465429"/>
                  </a:lnTo>
                  <a:cubicBezTo>
                    <a:pt x="356094" y="492865"/>
                    <a:pt x="307138" y="508884"/>
                    <a:pt x="254442" y="508884"/>
                  </a:cubicBezTo>
                  <a:cubicBezTo>
                    <a:pt x="113918" y="508884"/>
                    <a:pt x="0" y="394966"/>
                    <a:pt x="0" y="254442"/>
                  </a:cubicBezTo>
                  <a:cubicBezTo>
                    <a:pt x="0" y="113918"/>
                    <a:pt x="113918" y="0"/>
                    <a:pt x="254442" y="0"/>
                  </a:cubicBezTo>
                  <a:close/>
                </a:path>
              </a:pathLst>
            </a:custGeom>
            <a:solidFill>
              <a:srgbClr val="E8EFF3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left table</a:t>
              </a: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946ACC2A-615B-4386-ACCB-140651E52CB6}"/>
                </a:ext>
              </a:extLst>
            </p:cNvPr>
            <p:cNvSpPr/>
            <p:nvPr/>
          </p:nvSpPr>
          <p:spPr>
            <a:xfrm>
              <a:off x="2827351" y="4332016"/>
              <a:ext cx="422082" cy="508884"/>
            </a:xfrm>
            <a:custGeom>
              <a:avLst/>
              <a:gdLst>
                <a:gd name="connsiteX0" fmla="*/ 167640 w 422082"/>
                <a:gd name="connsiteY0" fmla="*/ 0 h 508884"/>
                <a:gd name="connsiteX1" fmla="*/ 422082 w 422082"/>
                <a:gd name="connsiteY1" fmla="*/ 254442 h 508884"/>
                <a:gd name="connsiteX2" fmla="*/ 167640 w 422082"/>
                <a:gd name="connsiteY2" fmla="*/ 508884 h 508884"/>
                <a:gd name="connsiteX3" fmla="*/ 25379 w 422082"/>
                <a:gd name="connsiteY3" fmla="*/ 465429 h 508884"/>
                <a:gd name="connsiteX4" fmla="*/ 0 w 422082"/>
                <a:gd name="connsiteY4" fmla="*/ 444490 h 508884"/>
                <a:gd name="connsiteX5" fmla="*/ 12278 w 422082"/>
                <a:gd name="connsiteY5" fmla="*/ 434360 h 508884"/>
                <a:gd name="connsiteX6" fmla="*/ 86802 w 422082"/>
                <a:gd name="connsiteY6" fmla="*/ 254442 h 508884"/>
                <a:gd name="connsiteX7" fmla="*/ 12278 w 422082"/>
                <a:gd name="connsiteY7" fmla="*/ 74525 h 508884"/>
                <a:gd name="connsiteX8" fmla="*/ 0 w 422082"/>
                <a:gd name="connsiteY8" fmla="*/ 64395 h 508884"/>
                <a:gd name="connsiteX9" fmla="*/ 25379 w 422082"/>
                <a:gd name="connsiteY9" fmla="*/ 43455 h 508884"/>
                <a:gd name="connsiteX10" fmla="*/ 167640 w 422082"/>
                <a:gd name="connsiteY10" fmla="*/ 0 h 508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2082" h="508884">
                  <a:moveTo>
                    <a:pt x="167640" y="0"/>
                  </a:moveTo>
                  <a:cubicBezTo>
                    <a:pt x="308164" y="0"/>
                    <a:pt x="422082" y="113918"/>
                    <a:pt x="422082" y="254442"/>
                  </a:cubicBezTo>
                  <a:cubicBezTo>
                    <a:pt x="422082" y="394966"/>
                    <a:pt x="308164" y="508884"/>
                    <a:pt x="167640" y="508884"/>
                  </a:cubicBezTo>
                  <a:cubicBezTo>
                    <a:pt x="114944" y="508884"/>
                    <a:pt x="65989" y="492865"/>
                    <a:pt x="25379" y="465429"/>
                  </a:cubicBezTo>
                  <a:lnTo>
                    <a:pt x="0" y="444490"/>
                  </a:lnTo>
                  <a:lnTo>
                    <a:pt x="12278" y="434360"/>
                  </a:lnTo>
                  <a:cubicBezTo>
                    <a:pt x="58323" y="388315"/>
                    <a:pt x="86802" y="324704"/>
                    <a:pt x="86802" y="254442"/>
                  </a:cubicBezTo>
                  <a:cubicBezTo>
                    <a:pt x="86802" y="184180"/>
                    <a:pt x="58323" y="120570"/>
                    <a:pt x="12278" y="74525"/>
                  </a:cubicBezTo>
                  <a:lnTo>
                    <a:pt x="0" y="64395"/>
                  </a:lnTo>
                  <a:lnTo>
                    <a:pt x="25379" y="43455"/>
                  </a:lnTo>
                  <a:cubicBezTo>
                    <a:pt x="65989" y="16020"/>
                    <a:pt x="114944" y="0"/>
                    <a:pt x="167640" y="0"/>
                  </a:cubicBezTo>
                  <a:close/>
                </a:path>
              </a:pathLst>
            </a:custGeom>
            <a:solidFill>
              <a:srgbClr val="CDDCE7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endPara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right table</a:t>
              </a: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endParaRPr lang="zh-CN" altLang="en-US" dirty="0"/>
            </a:p>
          </p:txBody>
        </p:sp>
      </p:grpSp>
      <p:sp>
        <p:nvSpPr>
          <p:cNvPr id="57" name="文本框 56">
            <a:extLst>
              <a:ext uri="{FF2B5EF4-FFF2-40B4-BE49-F238E27FC236}">
                <a16:creationId xmlns:a16="http://schemas.microsoft.com/office/drawing/2014/main" id="{C90E47D7-D273-4B07-86EA-D216DDB90200}"/>
              </a:ext>
            </a:extLst>
          </p:cNvPr>
          <p:cNvSpPr txBox="1"/>
          <p:nvPr/>
        </p:nvSpPr>
        <p:spPr>
          <a:xfrm>
            <a:off x="5720984" y="4815500"/>
            <a:ext cx="8101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RIGHT JOIN</a:t>
            </a:r>
            <a:endParaRPr lang="zh-CN" altLang="en-US" sz="1000" dirty="0"/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3985F6E8-47A6-4FAE-BC41-F1DE83FD57C4}"/>
              </a:ext>
            </a:extLst>
          </p:cNvPr>
          <p:cNvGrpSpPr/>
          <p:nvPr/>
        </p:nvGrpSpPr>
        <p:grpSpPr>
          <a:xfrm>
            <a:off x="7262223" y="4306616"/>
            <a:ext cx="844164" cy="508884"/>
            <a:chOff x="2405269" y="4332016"/>
            <a:chExt cx="844164" cy="508884"/>
          </a:xfrm>
        </p:grpSpPr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2D5582BF-CCB6-4372-BA6C-AAE8761C5C79}"/>
                </a:ext>
              </a:extLst>
            </p:cNvPr>
            <p:cNvSpPr/>
            <p:nvPr/>
          </p:nvSpPr>
          <p:spPr>
            <a:xfrm>
              <a:off x="2740549" y="4396412"/>
              <a:ext cx="173604" cy="380095"/>
            </a:xfrm>
            <a:custGeom>
              <a:avLst/>
              <a:gdLst>
                <a:gd name="connsiteX0" fmla="*/ 86802 w 173604"/>
                <a:gd name="connsiteY0" fmla="*/ 0 h 380095"/>
                <a:gd name="connsiteX1" fmla="*/ 99080 w 173604"/>
                <a:gd name="connsiteY1" fmla="*/ 10130 h 380095"/>
                <a:gd name="connsiteX2" fmla="*/ 173604 w 173604"/>
                <a:gd name="connsiteY2" fmla="*/ 190047 h 380095"/>
                <a:gd name="connsiteX3" fmla="*/ 99080 w 173604"/>
                <a:gd name="connsiteY3" fmla="*/ 369965 h 380095"/>
                <a:gd name="connsiteX4" fmla="*/ 86802 w 173604"/>
                <a:gd name="connsiteY4" fmla="*/ 380095 h 380095"/>
                <a:gd name="connsiteX5" fmla="*/ 74525 w 173604"/>
                <a:gd name="connsiteY5" fmla="*/ 369965 h 380095"/>
                <a:gd name="connsiteX6" fmla="*/ 0 w 173604"/>
                <a:gd name="connsiteY6" fmla="*/ 190047 h 380095"/>
                <a:gd name="connsiteX7" fmla="*/ 74525 w 173604"/>
                <a:gd name="connsiteY7" fmla="*/ 10130 h 380095"/>
                <a:gd name="connsiteX8" fmla="*/ 86802 w 173604"/>
                <a:gd name="connsiteY8" fmla="*/ 0 h 38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3604" h="380095">
                  <a:moveTo>
                    <a:pt x="86802" y="0"/>
                  </a:moveTo>
                  <a:lnTo>
                    <a:pt x="99080" y="10130"/>
                  </a:lnTo>
                  <a:cubicBezTo>
                    <a:pt x="145125" y="56175"/>
                    <a:pt x="173604" y="119785"/>
                    <a:pt x="173604" y="190047"/>
                  </a:cubicBezTo>
                  <a:cubicBezTo>
                    <a:pt x="173604" y="260309"/>
                    <a:pt x="145125" y="323920"/>
                    <a:pt x="99080" y="369965"/>
                  </a:cubicBezTo>
                  <a:lnTo>
                    <a:pt x="86802" y="380095"/>
                  </a:lnTo>
                  <a:lnTo>
                    <a:pt x="74525" y="369965"/>
                  </a:lnTo>
                  <a:cubicBezTo>
                    <a:pt x="28480" y="323920"/>
                    <a:pt x="0" y="260309"/>
                    <a:pt x="0" y="190047"/>
                  </a:cubicBezTo>
                  <a:cubicBezTo>
                    <a:pt x="0" y="119785"/>
                    <a:pt x="28480" y="56175"/>
                    <a:pt x="74525" y="10130"/>
                  </a:cubicBezTo>
                  <a:lnTo>
                    <a:pt x="86802" y="0"/>
                  </a:lnTo>
                  <a:close/>
                </a:path>
              </a:pathLst>
            </a:custGeom>
            <a:solidFill>
              <a:srgbClr val="E8EFF3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0395A0FE-C969-43C6-8005-7D142E6C49D8}"/>
                </a:ext>
              </a:extLst>
            </p:cNvPr>
            <p:cNvSpPr/>
            <p:nvPr/>
          </p:nvSpPr>
          <p:spPr>
            <a:xfrm>
              <a:off x="2405269" y="4332016"/>
              <a:ext cx="422082" cy="508884"/>
            </a:xfrm>
            <a:custGeom>
              <a:avLst/>
              <a:gdLst>
                <a:gd name="connsiteX0" fmla="*/ 254442 w 422082"/>
                <a:gd name="connsiteY0" fmla="*/ 0 h 508884"/>
                <a:gd name="connsiteX1" fmla="*/ 396703 w 422082"/>
                <a:gd name="connsiteY1" fmla="*/ 43455 h 508884"/>
                <a:gd name="connsiteX2" fmla="*/ 422082 w 422082"/>
                <a:gd name="connsiteY2" fmla="*/ 64395 h 508884"/>
                <a:gd name="connsiteX3" fmla="*/ 409805 w 422082"/>
                <a:gd name="connsiteY3" fmla="*/ 74525 h 508884"/>
                <a:gd name="connsiteX4" fmla="*/ 335280 w 422082"/>
                <a:gd name="connsiteY4" fmla="*/ 254442 h 508884"/>
                <a:gd name="connsiteX5" fmla="*/ 409805 w 422082"/>
                <a:gd name="connsiteY5" fmla="*/ 434360 h 508884"/>
                <a:gd name="connsiteX6" fmla="*/ 422082 w 422082"/>
                <a:gd name="connsiteY6" fmla="*/ 444490 h 508884"/>
                <a:gd name="connsiteX7" fmla="*/ 396703 w 422082"/>
                <a:gd name="connsiteY7" fmla="*/ 465429 h 508884"/>
                <a:gd name="connsiteX8" fmla="*/ 254442 w 422082"/>
                <a:gd name="connsiteY8" fmla="*/ 508884 h 508884"/>
                <a:gd name="connsiteX9" fmla="*/ 0 w 422082"/>
                <a:gd name="connsiteY9" fmla="*/ 254442 h 508884"/>
                <a:gd name="connsiteX10" fmla="*/ 254442 w 422082"/>
                <a:gd name="connsiteY10" fmla="*/ 0 h 508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2082" h="508884">
                  <a:moveTo>
                    <a:pt x="254442" y="0"/>
                  </a:moveTo>
                  <a:cubicBezTo>
                    <a:pt x="307138" y="0"/>
                    <a:pt x="356094" y="16020"/>
                    <a:pt x="396703" y="43455"/>
                  </a:cubicBezTo>
                  <a:lnTo>
                    <a:pt x="422082" y="64395"/>
                  </a:lnTo>
                  <a:lnTo>
                    <a:pt x="409805" y="74525"/>
                  </a:lnTo>
                  <a:cubicBezTo>
                    <a:pt x="363760" y="120570"/>
                    <a:pt x="335280" y="184180"/>
                    <a:pt x="335280" y="254442"/>
                  </a:cubicBezTo>
                  <a:cubicBezTo>
                    <a:pt x="335280" y="324704"/>
                    <a:pt x="363760" y="388315"/>
                    <a:pt x="409805" y="434360"/>
                  </a:cubicBezTo>
                  <a:lnTo>
                    <a:pt x="422082" y="444490"/>
                  </a:lnTo>
                  <a:lnTo>
                    <a:pt x="396703" y="465429"/>
                  </a:lnTo>
                  <a:cubicBezTo>
                    <a:pt x="356094" y="492865"/>
                    <a:pt x="307138" y="508884"/>
                    <a:pt x="254442" y="508884"/>
                  </a:cubicBezTo>
                  <a:cubicBezTo>
                    <a:pt x="113918" y="508884"/>
                    <a:pt x="0" y="394966"/>
                    <a:pt x="0" y="254442"/>
                  </a:cubicBezTo>
                  <a:cubicBezTo>
                    <a:pt x="0" y="113918"/>
                    <a:pt x="113918" y="0"/>
                    <a:pt x="254442" y="0"/>
                  </a:cubicBezTo>
                  <a:close/>
                </a:path>
              </a:pathLst>
            </a:custGeom>
            <a:solidFill>
              <a:srgbClr val="CDDCE7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left table</a:t>
              </a: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id="{E62DC3FB-E147-44B5-A1D0-13C5CFD3EA50}"/>
                </a:ext>
              </a:extLst>
            </p:cNvPr>
            <p:cNvSpPr/>
            <p:nvPr/>
          </p:nvSpPr>
          <p:spPr>
            <a:xfrm>
              <a:off x="2827351" y="4332016"/>
              <a:ext cx="422082" cy="508884"/>
            </a:xfrm>
            <a:custGeom>
              <a:avLst/>
              <a:gdLst>
                <a:gd name="connsiteX0" fmla="*/ 167640 w 422082"/>
                <a:gd name="connsiteY0" fmla="*/ 0 h 508884"/>
                <a:gd name="connsiteX1" fmla="*/ 422082 w 422082"/>
                <a:gd name="connsiteY1" fmla="*/ 254442 h 508884"/>
                <a:gd name="connsiteX2" fmla="*/ 167640 w 422082"/>
                <a:gd name="connsiteY2" fmla="*/ 508884 h 508884"/>
                <a:gd name="connsiteX3" fmla="*/ 25379 w 422082"/>
                <a:gd name="connsiteY3" fmla="*/ 465429 h 508884"/>
                <a:gd name="connsiteX4" fmla="*/ 0 w 422082"/>
                <a:gd name="connsiteY4" fmla="*/ 444490 h 508884"/>
                <a:gd name="connsiteX5" fmla="*/ 12278 w 422082"/>
                <a:gd name="connsiteY5" fmla="*/ 434360 h 508884"/>
                <a:gd name="connsiteX6" fmla="*/ 86802 w 422082"/>
                <a:gd name="connsiteY6" fmla="*/ 254442 h 508884"/>
                <a:gd name="connsiteX7" fmla="*/ 12278 w 422082"/>
                <a:gd name="connsiteY7" fmla="*/ 74525 h 508884"/>
                <a:gd name="connsiteX8" fmla="*/ 0 w 422082"/>
                <a:gd name="connsiteY8" fmla="*/ 64395 h 508884"/>
                <a:gd name="connsiteX9" fmla="*/ 25379 w 422082"/>
                <a:gd name="connsiteY9" fmla="*/ 43455 h 508884"/>
                <a:gd name="connsiteX10" fmla="*/ 167640 w 422082"/>
                <a:gd name="connsiteY10" fmla="*/ 0 h 508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2082" h="508884">
                  <a:moveTo>
                    <a:pt x="167640" y="0"/>
                  </a:moveTo>
                  <a:cubicBezTo>
                    <a:pt x="308164" y="0"/>
                    <a:pt x="422082" y="113918"/>
                    <a:pt x="422082" y="254442"/>
                  </a:cubicBezTo>
                  <a:cubicBezTo>
                    <a:pt x="422082" y="394966"/>
                    <a:pt x="308164" y="508884"/>
                    <a:pt x="167640" y="508884"/>
                  </a:cubicBezTo>
                  <a:cubicBezTo>
                    <a:pt x="114944" y="508884"/>
                    <a:pt x="65989" y="492865"/>
                    <a:pt x="25379" y="465429"/>
                  </a:cubicBezTo>
                  <a:lnTo>
                    <a:pt x="0" y="444490"/>
                  </a:lnTo>
                  <a:lnTo>
                    <a:pt x="12278" y="434360"/>
                  </a:lnTo>
                  <a:cubicBezTo>
                    <a:pt x="58323" y="388315"/>
                    <a:pt x="86802" y="324704"/>
                    <a:pt x="86802" y="254442"/>
                  </a:cubicBezTo>
                  <a:cubicBezTo>
                    <a:pt x="86802" y="184180"/>
                    <a:pt x="58323" y="120570"/>
                    <a:pt x="12278" y="74525"/>
                  </a:cubicBezTo>
                  <a:lnTo>
                    <a:pt x="0" y="64395"/>
                  </a:lnTo>
                  <a:lnTo>
                    <a:pt x="25379" y="43455"/>
                  </a:lnTo>
                  <a:cubicBezTo>
                    <a:pt x="65989" y="16020"/>
                    <a:pt x="114944" y="0"/>
                    <a:pt x="167640" y="0"/>
                  </a:cubicBezTo>
                  <a:close/>
                </a:path>
              </a:pathLst>
            </a:custGeom>
            <a:solidFill>
              <a:srgbClr val="E8EFF3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endPara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right table</a:t>
              </a: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endParaRPr lang="zh-CN" altLang="en-US" dirty="0"/>
            </a:p>
          </p:txBody>
        </p:sp>
      </p:grpSp>
      <p:sp>
        <p:nvSpPr>
          <p:cNvPr id="62" name="文本框 61">
            <a:extLst>
              <a:ext uri="{FF2B5EF4-FFF2-40B4-BE49-F238E27FC236}">
                <a16:creationId xmlns:a16="http://schemas.microsoft.com/office/drawing/2014/main" id="{CD5A753A-D759-45E0-BF9A-A6CAB41A1F6D}"/>
              </a:ext>
            </a:extLst>
          </p:cNvPr>
          <p:cNvSpPr txBox="1"/>
          <p:nvPr/>
        </p:nvSpPr>
        <p:spPr>
          <a:xfrm>
            <a:off x="7242445" y="4850127"/>
            <a:ext cx="12136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LEFT SEMI JOIN</a:t>
            </a:r>
            <a:endParaRPr lang="zh-CN" altLang="en-US" sz="1000" dirty="0"/>
          </a:p>
        </p:txBody>
      </p:sp>
      <p:sp>
        <p:nvSpPr>
          <p:cNvPr id="63" name="Rectangle 47">
            <a:extLst>
              <a:ext uri="{FF2B5EF4-FFF2-40B4-BE49-F238E27FC236}">
                <a16:creationId xmlns:a16="http://schemas.microsoft.com/office/drawing/2014/main" id="{D2348B7B-AB73-45C0-8A18-F68F6E0CE9C4}"/>
              </a:ext>
            </a:extLst>
          </p:cNvPr>
          <p:cNvSpPr/>
          <p:nvPr/>
        </p:nvSpPr>
        <p:spPr>
          <a:xfrm flipH="1">
            <a:off x="1407872" y="1449455"/>
            <a:ext cx="4416717" cy="309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用</a:t>
            </a:r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WITH</a:t>
            </a: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子查询，可以让结构清晰</a:t>
            </a:r>
          </a:p>
        </p:txBody>
      </p:sp>
      <p:sp>
        <p:nvSpPr>
          <p:cNvPr id="64" name="Rectangle 47">
            <a:extLst>
              <a:ext uri="{FF2B5EF4-FFF2-40B4-BE49-F238E27FC236}">
                <a16:creationId xmlns:a16="http://schemas.microsoft.com/office/drawing/2014/main" id="{1B158A6D-5C9E-4DAB-9B5A-13E290622160}"/>
              </a:ext>
            </a:extLst>
          </p:cNvPr>
          <p:cNvSpPr/>
          <p:nvPr/>
        </p:nvSpPr>
        <p:spPr>
          <a:xfrm flipH="1">
            <a:off x="1407872" y="1832285"/>
            <a:ext cx="4416717" cy="309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用</a:t>
            </a:r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WITH</a:t>
            </a: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子查询，可以让结构清晰</a:t>
            </a:r>
          </a:p>
        </p:txBody>
      </p:sp>
    </p:spTree>
    <p:extLst>
      <p:ext uri="{BB962C8B-B14F-4D97-AF65-F5344CB8AC3E}">
        <p14:creationId xmlns:p14="http://schemas.microsoft.com/office/powerpoint/2010/main" val="2805807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352D612-C567-4F59-B99B-74B394D67A8F}"/>
              </a:ext>
            </a:extLst>
          </p:cNvPr>
          <p:cNvSpPr/>
          <p:nvPr/>
        </p:nvSpPr>
        <p:spPr>
          <a:xfrm>
            <a:off x="0" y="1676400"/>
            <a:ext cx="9144000" cy="2247900"/>
          </a:xfrm>
          <a:prstGeom prst="rect">
            <a:avLst/>
          </a:prstGeom>
          <a:gradFill>
            <a:gsLst>
              <a:gs pos="0">
                <a:srgbClr val="5877B6"/>
              </a:gs>
              <a:gs pos="100000">
                <a:srgbClr val="465E9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7226E514-CE33-4199-AEAB-EE9ADDAB9C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7362" y="806519"/>
            <a:ext cx="3190875" cy="3276600"/>
          </a:xfrm>
          <a:prstGeom prst="rect">
            <a:avLst/>
          </a:prstGeom>
        </p:spPr>
      </p:pic>
      <p:sp>
        <p:nvSpPr>
          <p:cNvPr id="6" name="TextBox 21">
            <a:extLst>
              <a:ext uri="{FF2B5EF4-FFF2-40B4-BE49-F238E27FC236}">
                <a16:creationId xmlns:a16="http://schemas.microsoft.com/office/drawing/2014/main" id="{8C930C76-4380-4F6B-BF54-0EB9C2A5BE2D}"/>
              </a:ext>
            </a:extLst>
          </p:cNvPr>
          <p:cNvSpPr txBox="1"/>
          <p:nvPr/>
        </p:nvSpPr>
        <p:spPr>
          <a:xfrm>
            <a:off x="4165599" y="2620237"/>
            <a:ext cx="4400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4000" b="1" dirty="0">
                <a:solidFill>
                  <a:prstClr val="white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问题发现及不足</a:t>
            </a:r>
          </a:p>
        </p:txBody>
      </p:sp>
      <p:sp>
        <p:nvSpPr>
          <p:cNvPr id="7" name="TextBox 21">
            <a:extLst>
              <a:ext uri="{FF2B5EF4-FFF2-40B4-BE49-F238E27FC236}">
                <a16:creationId xmlns:a16="http://schemas.microsoft.com/office/drawing/2014/main" id="{03A8D603-32C6-412D-8F30-56FABCB9C515}"/>
              </a:ext>
            </a:extLst>
          </p:cNvPr>
          <p:cNvSpPr txBox="1"/>
          <p:nvPr/>
        </p:nvSpPr>
        <p:spPr>
          <a:xfrm>
            <a:off x="4216398" y="2260426"/>
            <a:ext cx="206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PART     03</a:t>
            </a:r>
            <a:endParaRPr kumimoji="0" lang="id-ID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73518" y="271963"/>
            <a:ext cx="2899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https://www.ypppt.com/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496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079307" y="1613309"/>
            <a:ext cx="1314425" cy="21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American Filmmaker</a:t>
            </a:r>
          </a:p>
        </p:txBody>
      </p:sp>
      <p:sp>
        <p:nvSpPr>
          <p:cNvPr id="8" name="TextBox 21">
            <a:extLst>
              <a:ext uri="{FF2B5EF4-FFF2-40B4-BE49-F238E27FC236}">
                <a16:creationId xmlns:a16="http://schemas.microsoft.com/office/drawing/2014/main" id="{D8936C73-30F6-42EA-91C2-9C8EFB76CE1A}"/>
              </a:ext>
            </a:extLst>
          </p:cNvPr>
          <p:cNvSpPr txBox="1"/>
          <p:nvPr/>
        </p:nvSpPr>
        <p:spPr>
          <a:xfrm>
            <a:off x="371476" y="238398"/>
            <a:ext cx="237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问题发现及不足</a:t>
            </a:r>
          </a:p>
        </p:txBody>
      </p:sp>
      <p:sp>
        <p:nvSpPr>
          <p:cNvPr id="9" name="TextBox 21">
            <a:extLst>
              <a:ext uri="{FF2B5EF4-FFF2-40B4-BE49-F238E27FC236}">
                <a16:creationId xmlns:a16="http://schemas.microsoft.com/office/drawing/2014/main" id="{6AF77DC7-0DFA-40A6-AFFC-B469BDB148CD}"/>
              </a:ext>
            </a:extLst>
          </p:cNvPr>
          <p:cNvSpPr txBox="1"/>
          <p:nvPr/>
        </p:nvSpPr>
        <p:spPr>
          <a:xfrm>
            <a:off x="371476" y="678961"/>
            <a:ext cx="18532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THE PART </a:t>
            </a:r>
            <a:r>
              <a:rPr lang="en-US" altLang="zh-CN" sz="1100" dirty="0">
                <a:solidFill>
                  <a:prstClr val="white">
                    <a:lumMod val="50000"/>
                  </a:prstClr>
                </a:solidFill>
                <a:latin typeface="微软雅黑"/>
                <a:ea typeface="微软雅黑"/>
                <a:cs typeface="+mn-ea"/>
                <a:sym typeface="+mn-lt"/>
              </a:rPr>
              <a:t>THREE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9E2A0A9-A1F3-4483-BB7F-2A9D9C1CE986}"/>
              </a:ext>
            </a:extLst>
          </p:cNvPr>
          <p:cNvSpPr txBox="1"/>
          <p:nvPr/>
        </p:nvSpPr>
        <p:spPr>
          <a:xfrm>
            <a:off x="208877" y="923586"/>
            <a:ext cx="1889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只注重数据开发，对业务理解不够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18E2E76-0360-400E-8079-91627E29114B}"/>
              </a:ext>
            </a:extLst>
          </p:cNvPr>
          <p:cNvSpPr txBox="1"/>
          <p:nvPr/>
        </p:nvSpPr>
        <p:spPr>
          <a:xfrm>
            <a:off x="6658122" y="1939249"/>
            <a:ext cx="1174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自动化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E1A9610-C37F-416E-B705-9A0B360E9101}"/>
              </a:ext>
            </a:extLst>
          </p:cNvPr>
          <p:cNvSpPr txBox="1"/>
          <p:nvPr/>
        </p:nvSpPr>
        <p:spPr>
          <a:xfrm>
            <a:off x="868941" y="2504198"/>
            <a:ext cx="1889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数据监控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4F6E0EA-01EA-4953-B19C-CA1362D48E12}"/>
              </a:ext>
            </a:extLst>
          </p:cNvPr>
          <p:cNvSpPr txBox="1"/>
          <p:nvPr/>
        </p:nvSpPr>
        <p:spPr>
          <a:xfrm>
            <a:off x="868941" y="3242985"/>
            <a:ext cx="1889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数据库版本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B1B976F-9F3E-4594-A681-7BD09AA8B7A9}"/>
              </a:ext>
            </a:extLst>
          </p:cNvPr>
          <p:cNvSpPr txBox="1"/>
          <p:nvPr/>
        </p:nvSpPr>
        <p:spPr>
          <a:xfrm>
            <a:off x="323934" y="3981772"/>
            <a:ext cx="1889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开发接口，提供临时保存，或者提供接口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A4FA1D4-B90D-4288-9554-2C711AE7A062}"/>
              </a:ext>
            </a:extLst>
          </p:cNvPr>
          <p:cNvSpPr txBox="1"/>
          <p:nvPr/>
        </p:nvSpPr>
        <p:spPr>
          <a:xfrm>
            <a:off x="3521306" y="923586"/>
            <a:ext cx="1889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任务理解没到位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851A4B5-08B9-4994-ABF1-678107E0F70E}"/>
              </a:ext>
            </a:extLst>
          </p:cNvPr>
          <p:cNvSpPr txBox="1"/>
          <p:nvPr/>
        </p:nvSpPr>
        <p:spPr>
          <a:xfrm>
            <a:off x="3521306" y="1569917"/>
            <a:ext cx="1889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沟通问题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C94971C-CB09-4215-A3B9-4E025A6F5985}"/>
              </a:ext>
            </a:extLst>
          </p:cNvPr>
          <p:cNvSpPr txBox="1"/>
          <p:nvPr/>
        </p:nvSpPr>
        <p:spPr>
          <a:xfrm>
            <a:off x="3521306" y="2967361"/>
            <a:ext cx="1889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经验问题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A1AEAB1-8110-44DF-9C21-277DCE73FEC5}"/>
              </a:ext>
            </a:extLst>
          </p:cNvPr>
          <p:cNvSpPr txBox="1"/>
          <p:nvPr/>
        </p:nvSpPr>
        <p:spPr>
          <a:xfrm>
            <a:off x="3521306" y="3612440"/>
            <a:ext cx="1889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思考问题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8DB1C42-AC7C-4D04-B0D2-E7B6831FA3D2}"/>
              </a:ext>
            </a:extLst>
          </p:cNvPr>
          <p:cNvSpPr txBox="1"/>
          <p:nvPr/>
        </p:nvSpPr>
        <p:spPr>
          <a:xfrm>
            <a:off x="6941264" y="2760625"/>
            <a:ext cx="1174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提高效率</a:t>
            </a:r>
          </a:p>
        </p:txBody>
      </p:sp>
    </p:spTree>
    <p:extLst>
      <p:ext uri="{BB962C8B-B14F-4D97-AF65-F5344CB8AC3E}">
        <p14:creationId xmlns:p14="http://schemas.microsoft.com/office/powerpoint/2010/main" val="206952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352D612-C567-4F59-B99B-74B394D67A8F}"/>
              </a:ext>
            </a:extLst>
          </p:cNvPr>
          <p:cNvSpPr/>
          <p:nvPr/>
        </p:nvSpPr>
        <p:spPr>
          <a:xfrm>
            <a:off x="0" y="1676400"/>
            <a:ext cx="9144000" cy="2247900"/>
          </a:xfrm>
          <a:prstGeom prst="rect">
            <a:avLst/>
          </a:prstGeom>
          <a:gradFill>
            <a:gsLst>
              <a:gs pos="0">
                <a:srgbClr val="5877B6"/>
              </a:gs>
              <a:gs pos="100000">
                <a:srgbClr val="465E9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7226E514-CE33-4199-AEAB-EE9ADDAB9C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7362" y="806519"/>
            <a:ext cx="3190875" cy="3276600"/>
          </a:xfrm>
          <a:prstGeom prst="rect">
            <a:avLst/>
          </a:prstGeom>
        </p:spPr>
      </p:pic>
      <p:sp>
        <p:nvSpPr>
          <p:cNvPr id="6" name="TextBox 21">
            <a:extLst>
              <a:ext uri="{FF2B5EF4-FFF2-40B4-BE49-F238E27FC236}">
                <a16:creationId xmlns:a16="http://schemas.microsoft.com/office/drawing/2014/main" id="{8C930C76-4380-4F6B-BF54-0EB9C2A5BE2D}"/>
              </a:ext>
            </a:extLst>
          </p:cNvPr>
          <p:cNvSpPr txBox="1"/>
          <p:nvPr/>
        </p:nvSpPr>
        <p:spPr>
          <a:xfrm>
            <a:off x="4165599" y="2620237"/>
            <a:ext cx="4400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4000" b="1" dirty="0">
                <a:solidFill>
                  <a:prstClr val="white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未来规划及发展</a:t>
            </a:r>
          </a:p>
        </p:txBody>
      </p:sp>
      <p:sp>
        <p:nvSpPr>
          <p:cNvPr id="7" name="TextBox 21">
            <a:extLst>
              <a:ext uri="{FF2B5EF4-FFF2-40B4-BE49-F238E27FC236}">
                <a16:creationId xmlns:a16="http://schemas.microsoft.com/office/drawing/2014/main" id="{03A8D603-32C6-412D-8F30-56FABCB9C515}"/>
              </a:ext>
            </a:extLst>
          </p:cNvPr>
          <p:cNvSpPr txBox="1"/>
          <p:nvPr/>
        </p:nvSpPr>
        <p:spPr>
          <a:xfrm>
            <a:off x="4216398" y="2260426"/>
            <a:ext cx="206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PART     04</a:t>
            </a:r>
            <a:endParaRPr kumimoji="0" lang="id-ID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73518" y="271963"/>
            <a:ext cx="2899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https://www.ypppt.com/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527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375D85C3-FE49-4D6F-81A9-CABE4C1A2084}"/>
              </a:ext>
            </a:extLst>
          </p:cNvPr>
          <p:cNvSpPr/>
          <p:nvPr/>
        </p:nvSpPr>
        <p:spPr>
          <a:xfrm>
            <a:off x="3712211" y="2058873"/>
            <a:ext cx="1715636" cy="1478996"/>
          </a:xfrm>
          <a:prstGeom prst="triangle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5D6226D3-7887-4B90-9435-209F8BEF920B}"/>
              </a:ext>
            </a:extLst>
          </p:cNvPr>
          <p:cNvSpPr/>
          <p:nvPr/>
        </p:nvSpPr>
        <p:spPr>
          <a:xfrm>
            <a:off x="3403600" y="1667851"/>
            <a:ext cx="2336800" cy="2014482"/>
          </a:xfrm>
          <a:prstGeom prst="triangl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21">
            <a:extLst>
              <a:ext uri="{FF2B5EF4-FFF2-40B4-BE49-F238E27FC236}">
                <a16:creationId xmlns:a16="http://schemas.microsoft.com/office/drawing/2014/main" id="{D8936C73-30F6-42EA-91C2-9C8EFB76CE1A}"/>
              </a:ext>
            </a:extLst>
          </p:cNvPr>
          <p:cNvSpPr txBox="1"/>
          <p:nvPr/>
        </p:nvSpPr>
        <p:spPr>
          <a:xfrm>
            <a:off x="371476" y="238398"/>
            <a:ext cx="237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未来规划及发展</a:t>
            </a:r>
          </a:p>
        </p:txBody>
      </p:sp>
      <p:sp>
        <p:nvSpPr>
          <p:cNvPr id="9" name="TextBox 21">
            <a:extLst>
              <a:ext uri="{FF2B5EF4-FFF2-40B4-BE49-F238E27FC236}">
                <a16:creationId xmlns:a16="http://schemas.microsoft.com/office/drawing/2014/main" id="{6AF77DC7-0DFA-40A6-AFFC-B469BDB148CD}"/>
              </a:ext>
            </a:extLst>
          </p:cNvPr>
          <p:cNvSpPr txBox="1"/>
          <p:nvPr/>
        </p:nvSpPr>
        <p:spPr>
          <a:xfrm>
            <a:off x="371476" y="678961"/>
            <a:ext cx="18532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THE PART FOUR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598DC2B-DFA5-45FF-9AC0-2F4897446596}"/>
              </a:ext>
            </a:extLst>
          </p:cNvPr>
          <p:cNvSpPr/>
          <p:nvPr/>
        </p:nvSpPr>
        <p:spPr>
          <a:xfrm>
            <a:off x="461169" y="4464539"/>
            <a:ext cx="8221662" cy="398150"/>
          </a:xfrm>
          <a:prstGeom prst="rect">
            <a:avLst/>
          </a:prstGeom>
          <a:noFill/>
          <a:ln>
            <a:solidFill>
              <a:srgbClr val="5674B2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221662"/>
                      <a:gd name="connsiteY0" fmla="*/ 0 h 398150"/>
                      <a:gd name="connsiteX1" fmla="*/ 505045 w 8221662"/>
                      <a:gd name="connsiteY1" fmla="*/ 0 h 398150"/>
                      <a:gd name="connsiteX2" fmla="*/ 845657 w 8221662"/>
                      <a:gd name="connsiteY2" fmla="*/ 0 h 398150"/>
                      <a:gd name="connsiteX3" fmla="*/ 1597351 w 8221662"/>
                      <a:gd name="connsiteY3" fmla="*/ 0 h 398150"/>
                      <a:gd name="connsiteX4" fmla="*/ 2102396 w 8221662"/>
                      <a:gd name="connsiteY4" fmla="*/ 0 h 398150"/>
                      <a:gd name="connsiteX5" fmla="*/ 2607441 w 8221662"/>
                      <a:gd name="connsiteY5" fmla="*/ 0 h 398150"/>
                      <a:gd name="connsiteX6" fmla="*/ 3359136 w 8221662"/>
                      <a:gd name="connsiteY6" fmla="*/ 0 h 398150"/>
                      <a:gd name="connsiteX7" fmla="*/ 3781965 w 8221662"/>
                      <a:gd name="connsiteY7" fmla="*/ 0 h 398150"/>
                      <a:gd name="connsiteX8" fmla="*/ 4533659 w 8221662"/>
                      <a:gd name="connsiteY8" fmla="*/ 0 h 398150"/>
                      <a:gd name="connsiteX9" fmla="*/ 5285354 w 8221662"/>
                      <a:gd name="connsiteY9" fmla="*/ 0 h 398150"/>
                      <a:gd name="connsiteX10" fmla="*/ 5872616 w 8221662"/>
                      <a:gd name="connsiteY10" fmla="*/ 0 h 398150"/>
                      <a:gd name="connsiteX11" fmla="*/ 6624311 w 8221662"/>
                      <a:gd name="connsiteY11" fmla="*/ 0 h 398150"/>
                      <a:gd name="connsiteX12" fmla="*/ 7129355 w 8221662"/>
                      <a:gd name="connsiteY12" fmla="*/ 0 h 398150"/>
                      <a:gd name="connsiteX13" fmla="*/ 7634400 w 8221662"/>
                      <a:gd name="connsiteY13" fmla="*/ 0 h 398150"/>
                      <a:gd name="connsiteX14" fmla="*/ 8221662 w 8221662"/>
                      <a:gd name="connsiteY14" fmla="*/ 0 h 398150"/>
                      <a:gd name="connsiteX15" fmla="*/ 8221662 w 8221662"/>
                      <a:gd name="connsiteY15" fmla="*/ 398150 h 398150"/>
                      <a:gd name="connsiteX16" fmla="*/ 7634400 w 8221662"/>
                      <a:gd name="connsiteY16" fmla="*/ 398150 h 398150"/>
                      <a:gd name="connsiteX17" fmla="*/ 6882706 w 8221662"/>
                      <a:gd name="connsiteY17" fmla="*/ 398150 h 398150"/>
                      <a:gd name="connsiteX18" fmla="*/ 6295444 w 8221662"/>
                      <a:gd name="connsiteY18" fmla="*/ 398150 h 398150"/>
                      <a:gd name="connsiteX19" fmla="*/ 5954832 w 8221662"/>
                      <a:gd name="connsiteY19" fmla="*/ 398150 h 398150"/>
                      <a:gd name="connsiteX20" fmla="*/ 5532004 w 8221662"/>
                      <a:gd name="connsiteY20" fmla="*/ 398150 h 398150"/>
                      <a:gd name="connsiteX21" fmla="*/ 4780309 w 8221662"/>
                      <a:gd name="connsiteY21" fmla="*/ 398150 h 398150"/>
                      <a:gd name="connsiteX22" fmla="*/ 4193048 w 8221662"/>
                      <a:gd name="connsiteY22" fmla="*/ 398150 h 398150"/>
                      <a:gd name="connsiteX23" fmla="*/ 3770219 w 8221662"/>
                      <a:gd name="connsiteY23" fmla="*/ 398150 h 398150"/>
                      <a:gd name="connsiteX24" fmla="*/ 3182958 w 8221662"/>
                      <a:gd name="connsiteY24" fmla="*/ 398150 h 398150"/>
                      <a:gd name="connsiteX25" fmla="*/ 2842346 w 8221662"/>
                      <a:gd name="connsiteY25" fmla="*/ 398150 h 398150"/>
                      <a:gd name="connsiteX26" fmla="*/ 2501734 w 8221662"/>
                      <a:gd name="connsiteY26" fmla="*/ 398150 h 398150"/>
                      <a:gd name="connsiteX27" fmla="*/ 1914473 w 8221662"/>
                      <a:gd name="connsiteY27" fmla="*/ 398150 h 398150"/>
                      <a:gd name="connsiteX28" fmla="*/ 1491644 w 8221662"/>
                      <a:gd name="connsiteY28" fmla="*/ 398150 h 398150"/>
                      <a:gd name="connsiteX29" fmla="*/ 822166 w 8221662"/>
                      <a:gd name="connsiteY29" fmla="*/ 398150 h 398150"/>
                      <a:gd name="connsiteX30" fmla="*/ 0 w 8221662"/>
                      <a:gd name="connsiteY30" fmla="*/ 398150 h 398150"/>
                      <a:gd name="connsiteX31" fmla="*/ 0 w 8221662"/>
                      <a:gd name="connsiteY31" fmla="*/ 0 h 3981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8221662" h="398150" extrusionOk="0">
                        <a:moveTo>
                          <a:pt x="0" y="0"/>
                        </a:moveTo>
                        <a:cubicBezTo>
                          <a:pt x="127747" y="-23784"/>
                          <a:pt x="272160" y="54091"/>
                          <a:pt x="505045" y="0"/>
                        </a:cubicBezTo>
                        <a:cubicBezTo>
                          <a:pt x="737930" y="-54091"/>
                          <a:pt x="708484" y="4338"/>
                          <a:pt x="845657" y="0"/>
                        </a:cubicBezTo>
                        <a:cubicBezTo>
                          <a:pt x="982830" y="-4338"/>
                          <a:pt x="1405964" y="69775"/>
                          <a:pt x="1597351" y="0"/>
                        </a:cubicBezTo>
                        <a:cubicBezTo>
                          <a:pt x="1788738" y="-69775"/>
                          <a:pt x="1932987" y="23263"/>
                          <a:pt x="2102396" y="0"/>
                        </a:cubicBezTo>
                        <a:cubicBezTo>
                          <a:pt x="2271805" y="-23263"/>
                          <a:pt x="2373194" y="3456"/>
                          <a:pt x="2607441" y="0"/>
                        </a:cubicBezTo>
                        <a:cubicBezTo>
                          <a:pt x="2841688" y="-3456"/>
                          <a:pt x="3118407" y="3844"/>
                          <a:pt x="3359136" y="0"/>
                        </a:cubicBezTo>
                        <a:cubicBezTo>
                          <a:pt x="3599865" y="-3844"/>
                          <a:pt x="3639870" y="37197"/>
                          <a:pt x="3781965" y="0"/>
                        </a:cubicBezTo>
                        <a:cubicBezTo>
                          <a:pt x="3924060" y="-37197"/>
                          <a:pt x="4333755" y="24276"/>
                          <a:pt x="4533659" y="0"/>
                        </a:cubicBezTo>
                        <a:cubicBezTo>
                          <a:pt x="4733563" y="-24276"/>
                          <a:pt x="5058138" y="31781"/>
                          <a:pt x="5285354" y="0"/>
                        </a:cubicBezTo>
                        <a:cubicBezTo>
                          <a:pt x="5512570" y="-31781"/>
                          <a:pt x="5740116" y="6062"/>
                          <a:pt x="5872616" y="0"/>
                        </a:cubicBezTo>
                        <a:cubicBezTo>
                          <a:pt x="6005116" y="-6062"/>
                          <a:pt x="6288571" y="72898"/>
                          <a:pt x="6624311" y="0"/>
                        </a:cubicBezTo>
                        <a:cubicBezTo>
                          <a:pt x="6960051" y="-72898"/>
                          <a:pt x="6953386" y="51850"/>
                          <a:pt x="7129355" y="0"/>
                        </a:cubicBezTo>
                        <a:cubicBezTo>
                          <a:pt x="7305324" y="-51850"/>
                          <a:pt x="7423820" y="57109"/>
                          <a:pt x="7634400" y="0"/>
                        </a:cubicBezTo>
                        <a:cubicBezTo>
                          <a:pt x="7844981" y="-57109"/>
                          <a:pt x="8063960" y="65975"/>
                          <a:pt x="8221662" y="0"/>
                        </a:cubicBezTo>
                        <a:cubicBezTo>
                          <a:pt x="8242095" y="174405"/>
                          <a:pt x="8208929" y="311758"/>
                          <a:pt x="8221662" y="398150"/>
                        </a:cubicBezTo>
                        <a:cubicBezTo>
                          <a:pt x="8032151" y="446926"/>
                          <a:pt x="7808679" y="370307"/>
                          <a:pt x="7634400" y="398150"/>
                        </a:cubicBezTo>
                        <a:cubicBezTo>
                          <a:pt x="7460121" y="425993"/>
                          <a:pt x="7100615" y="383824"/>
                          <a:pt x="6882706" y="398150"/>
                        </a:cubicBezTo>
                        <a:cubicBezTo>
                          <a:pt x="6664797" y="412476"/>
                          <a:pt x="6486426" y="355657"/>
                          <a:pt x="6295444" y="398150"/>
                        </a:cubicBezTo>
                        <a:cubicBezTo>
                          <a:pt x="6104462" y="440643"/>
                          <a:pt x="6085233" y="386716"/>
                          <a:pt x="5954832" y="398150"/>
                        </a:cubicBezTo>
                        <a:cubicBezTo>
                          <a:pt x="5824431" y="409584"/>
                          <a:pt x="5697245" y="383621"/>
                          <a:pt x="5532004" y="398150"/>
                        </a:cubicBezTo>
                        <a:cubicBezTo>
                          <a:pt x="5366763" y="412679"/>
                          <a:pt x="4982125" y="372419"/>
                          <a:pt x="4780309" y="398150"/>
                        </a:cubicBezTo>
                        <a:cubicBezTo>
                          <a:pt x="4578493" y="423881"/>
                          <a:pt x="4459531" y="332187"/>
                          <a:pt x="4193048" y="398150"/>
                        </a:cubicBezTo>
                        <a:cubicBezTo>
                          <a:pt x="3926565" y="464113"/>
                          <a:pt x="3912053" y="362830"/>
                          <a:pt x="3770219" y="398150"/>
                        </a:cubicBezTo>
                        <a:cubicBezTo>
                          <a:pt x="3628385" y="433470"/>
                          <a:pt x="3417796" y="328765"/>
                          <a:pt x="3182958" y="398150"/>
                        </a:cubicBezTo>
                        <a:cubicBezTo>
                          <a:pt x="2948120" y="467535"/>
                          <a:pt x="2938264" y="359012"/>
                          <a:pt x="2842346" y="398150"/>
                        </a:cubicBezTo>
                        <a:cubicBezTo>
                          <a:pt x="2746428" y="437288"/>
                          <a:pt x="2633530" y="359340"/>
                          <a:pt x="2501734" y="398150"/>
                        </a:cubicBezTo>
                        <a:cubicBezTo>
                          <a:pt x="2369938" y="436960"/>
                          <a:pt x="2172051" y="337716"/>
                          <a:pt x="1914473" y="398150"/>
                        </a:cubicBezTo>
                        <a:cubicBezTo>
                          <a:pt x="1656895" y="458584"/>
                          <a:pt x="1599534" y="363409"/>
                          <a:pt x="1491644" y="398150"/>
                        </a:cubicBezTo>
                        <a:cubicBezTo>
                          <a:pt x="1383754" y="432891"/>
                          <a:pt x="989045" y="335765"/>
                          <a:pt x="822166" y="398150"/>
                        </a:cubicBezTo>
                        <a:cubicBezTo>
                          <a:pt x="655287" y="460535"/>
                          <a:pt x="210323" y="311696"/>
                          <a:pt x="0" y="398150"/>
                        </a:cubicBezTo>
                        <a:cubicBezTo>
                          <a:pt x="-4692" y="299107"/>
                          <a:pt x="3555" y="11175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82A255D-BD91-407A-822C-8B505863DA88}"/>
              </a:ext>
            </a:extLst>
          </p:cNvPr>
          <p:cNvSpPr txBox="1"/>
          <p:nvPr/>
        </p:nvSpPr>
        <p:spPr>
          <a:xfrm>
            <a:off x="618331" y="4494337"/>
            <a:ext cx="7785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solidFill>
                  <a:schemeClr val="bg2">
                    <a:lumMod val="50000"/>
                  </a:schemeClr>
                </a:solidFill>
              </a:rPr>
              <a:t>SQL,JAVA,Python,Linux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</a:rPr>
              <a:t>算法及数据结构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</a:rPr>
              <a:t>统计学知识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</a:rPr>
              <a:t>计算机网络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</a:rPr>
              <a:t>操作系统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</a:rPr>
              <a:t>设计模式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D1F2ECA-3074-4779-A754-3E0CCDDD4267}"/>
              </a:ext>
            </a:extLst>
          </p:cNvPr>
          <p:cNvSpPr/>
          <p:nvPr/>
        </p:nvSpPr>
        <p:spPr>
          <a:xfrm>
            <a:off x="609486" y="3061136"/>
            <a:ext cx="3290835" cy="1126454"/>
          </a:xfrm>
          <a:prstGeom prst="roundRect">
            <a:avLst/>
          </a:prstGeom>
          <a:solidFill>
            <a:schemeClr val="bg1"/>
          </a:solidFill>
          <a:ln>
            <a:solidFill>
              <a:srgbClr val="5674B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A5B2711-E463-452E-9705-6923FC81C736}"/>
              </a:ext>
            </a:extLst>
          </p:cNvPr>
          <p:cNvSpPr/>
          <p:nvPr/>
        </p:nvSpPr>
        <p:spPr>
          <a:xfrm>
            <a:off x="5226873" y="3035107"/>
            <a:ext cx="3290835" cy="1139274"/>
          </a:xfrm>
          <a:prstGeom prst="roundRect">
            <a:avLst/>
          </a:prstGeom>
          <a:solidFill>
            <a:schemeClr val="bg1"/>
          </a:solidFill>
          <a:ln>
            <a:solidFill>
              <a:srgbClr val="5674B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B30C445-5FDF-4192-94F6-4ADB1CA8F265}"/>
              </a:ext>
            </a:extLst>
          </p:cNvPr>
          <p:cNvSpPr/>
          <p:nvPr/>
        </p:nvSpPr>
        <p:spPr>
          <a:xfrm>
            <a:off x="2865463" y="1500537"/>
            <a:ext cx="3290835" cy="1217263"/>
          </a:xfrm>
          <a:prstGeom prst="roundRect">
            <a:avLst/>
          </a:prstGeom>
          <a:solidFill>
            <a:schemeClr val="bg1"/>
          </a:solidFill>
          <a:ln>
            <a:solidFill>
              <a:srgbClr val="5674B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7BDF94B7-8F89-4E99-B7E0-3EA559587BE0}"/>
              </a:ext>
            </a:extLst>
          </p:cNvPr>
          <p:cNvGrpSpPr/>
          <p:nvPr/>
        </p:nvGrpSpPr>
        <p:grpSpPr>
          <a:xfrm>
            <a:off x="822667" y="3427916"/>
            <a:ext cx="412182" cy="412182"/>
            <a:chOff x="448017" y="3511219"/>
            <a:chExt cx="412182" cy="412182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BCB135A0-EB15-4425-AF9B-E785DA0C6162}"/>
                </a:ext>
              </a:extLst>
            </p:cNvPr>
            <p:cNvSpPr/>
            <p:nvPr/>
          </p:nvSpPr>
          <p:spPr>
            <a:xfrm>
              <a:off x="448017" y="3511219"/>
              <a:ext cx="412182" cy="412182"/>
            </a:xfrm>
            <a:prstGeom prst="ellipse">
              <a:avLst/>
            </a:prstGeom>
            <a:solidFill>
              <a:srgbClr val="5674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3ECF07CB-F589-4EEB-8436-F9996B690C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0659" y="3604730"/>
              <a:ext cx="226898" cy="225160"/>
            </a:xfrm>
            <a:custGeom>
              <a:avLst/>
              <a:gdLst>
                <a:gd name="T0" fmla="*/ 2549 w 3264"/>
                <a:gd name="T1" fmla="*/ 1589 h 3239"/>
                <a:gd name="T2" fmla="*/ 3264 w 3264"/>
                <a:gd name="T3" fmla="*/ 2001 h 3239"/>
                <a:gd name="T4" fmla="*/ 3264 w 3264"/>
                <a:gd name="T5" fmla="*/ 2827 h 3239"/>
                <a:gd name="T6" fmla="*/ 2549 w 3264"/>
                <a:gd name="T7" fmla="*/ 3239 h 3239"/>
                <a:gd name="T8" fmla="*/ 1835 w 3264"/>
                <a:gd name="T9" fmla="*/ 2827 h 3239"/>
                <a:gd name="T10" fmla="*/ 1835 w 3264"/>
                <a:gd name="T11" fmla="*/ 2001 h 3239"/>
                <a:gd name="T12" fmla="*/ 2549 w 3264"/>
                <a:gd name="T13" fmla="*/ 1589 h 3239"/>
                <a:gd name="T14" fmla="*/ 714 w 3264"/>
                <a:gd name="T15" fmla="*/ 1589 h 3239"/>
                <a:gd name="T16" fmla="*/ 1429 w 3264"/>
                <a:gd name="T17" fmla="*/ 2001 h 3239"/>
                <a:gd name="T18" fmla="*/ 1429 w 3264"/>
                <a:gd name="T19" fmla="*/ 2827 h 3239"/>
                <a:gd name="T20" fmla="*/ 714 w 3264"/>
                <a:gd name="T21" fmla="*/ 3239 h 3239"/>
                <a:gd name="T22" fmla="*/ 0 w 3264"/>
                <a:gd name="T23" fmla="*/ 2827 h 3239"/>
                <a:gd name="T24" fmla="*/ 0 w 3264"/>
                <a:gd name="T25" fmla="*/ 2001 h 3239"/>
                <a:gd name="T26" fmla="*/ 714 w 3264"/>
                <a:gd name="T27" fmla="*/ 1589 h 3239"/>
                <a:gd name="T28" fmla="*/ 714 w 3264"/>
                <a:gd name="T29" fmla="*/ 1589 h 3239"/>
                <a:gd name="T30" fmla="*/ 2549 w 3264"/>
                <a:gd name="T31" fmla="*/ 1882 h 3239"/>
                <a:gd name="T32" fmla="*/ 2089 w 3264"/>
                <a:gd name="T33" fmla="*/ 2148 h 3239"/>
                <a:gd name="T34" fmla="*/ 2089 w 3264"/>
                <a:gd name="T35" fmla="*/ 2679 h 3239"/>
                <a:gd name="T36" fmla="*/ 2549 w 3264"/>
                <a:gd name="T37" fmla="*/ 2945 h 3239"/>
                <a:gd name="T38" fmla="*/ 3009 w 3264"/>
                <a:gd name="T39" fmla="*/ 2679 h 3239"/>
                <a:gd name="T40" fmla="*/ 3009 w 3264"/>
                <a:gd name="T41" fmla="*/ 2148 h 3239"/>
                <a:gd name="T42" fmla="*/ 2549 w 3264"/>
                <a:gd name="T43" fmla="*/ 1882 h 3239"/>
                <a:gd name="T44" fmla="*/ 714 w 3264"/>
                <a:gd name="T45" fmla="*/ 1882 h 3239"/>
                <a:gd name="T46" fmla="*/ 255 w 3264"/>
                <a:gd name="T47" fmla="*/ 2148 h 3239"/>
                <a:gd name="T48" fmla="*/ 255 w 3264"/>
                <a:gd name="T49" fmla="*/ 2679 h 3239"/>
                <a:gd name="T50" fmla="*/ 714 w 3264"/>
                <a:gd name="T51" fmla="*/ 2945 h 3239"/>
                <a:gd name="T52" fmla="*/ 1175 w 3264"/>
                <a:gd name="T53" fmla="*/ 2679 h 3239"/>
                <a:gd name="T54" fmla="*/ 1175 w 3264"/>
                <a:gd name="T55" fmla="*/ 2148 h 3239"/>
                <a:gd name="T56" fmla="*/ 714 w 3264"/>
                <a:gd name="T57" fmla="*/ 1882 h 3239"/>
                <a:gd name="T58" fmla="*/ 1631 w 3264"/>
                <a:gd name="T59" fmla="*/ 0 h 3239"/>
                <a:gd name="T60" fmla="*/ 2346 w 3264"/>
                <a:gd name="T61" fmla="*/ 412 h 3239"/>
                <a:gd name="T62" fmla="*/ 2346 w 3264"/>
                <a:gd name="T63" fmla="*/ 1238 h 3239"/>
                <a:gd name="T64" fmla="*/ 1631 w 3264"/>
                <a:gd name="T65" fmla="*/ 1650 h 3239"/>
                <a:gd name="T66" fmla="*/ 918 w 3264"/>
                <a:gd name="T67" fmla="*/ 1238 h 3239"/>
                <a:gd name="T68" fmla="*/ 918 w 3264"/>
                <a:gd name="T69" fmla="*/ 412 h 3239"/>
                <a:gd name="T70" fmla="*/ 1631 w 3264"/>
                <a:gd name="T71" fmla="*/ 0 h 3239"/>
                <a:gd name="T72" fmla="*/ 1631 w 3264"/>
                <a:gd name="T73" fmla="*/ 293 h 3239"/>
                <a:gd name="T74" fmla="*/ 1172 w 3264"/>
                <a:gd name="T75" fmla="*/ 559 h 3239"/>
                <a:gd name="T76" fmla="*/ 1172 w 3264"/>
                <a:gd name="T77" fmla="*/ 1090 h 3239"/>
                <a:gd name="T78" fmla="*/ 1631 w 3264"/>
                <a:gd name="T79" fmla="*/ 1356 h 3239"/>
                <a:gd name="T80" fmla="*/ 2092 w 3264"/>
                <a:gd name="T81" fmla="*/ 1090 h 3239"/>
                <a:gd name="T82" fmla="*/ 2092 w 3264"/>
                <a:gd name="T83" fmla="*/ 559 h 3239"/>
                <a:gd name="T84" fmla="*/ 1631 w 3264"/>
                <a:gd name="T85" fmla="*/ 293 h 3239"/>
                <a:gd name="T86" fmla="*/ 1631 w 3264"/>
                <a:gd name="T87" fmla="*/ 293 h 3239"/>
                <a:gd name="T88" fmla="*/ 1631 w 3264"/>
                <a:gd name="T89" fmla="*/ 293 h 3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264" h="3239">
                  <a:moveTo>
                    <a:pt x="2549" y="1589"/>
                  </a:moveTo>
                  <a:lnTo>
                    <a:pt x="3264" y="2001"/>
                  </a:lnTo>
                  <a:lnTo>
                    <a:pt x="3264" y="2827"/>
                  </a:lnTo>
                  <a:lnTo>
                    <a:pt x="2549" y="3239"/>
                  </a:lnTo>
                  <a:lnTo>
                    <a:pt x="1835" y="2827"/>
                  </a:lnTo>
                  <a:lnTo>
                    <a:pt x="1835" y="2001"/>
                  </a:lnTo>
                  <a:lnTo>
                    <a:pt x="2549" y="1589"/>
                  </a:lnTo>
                  <a:close/>
                  <a:moveTo>
                    <a:pt x="714" y="1589"/>
                  </a:moveTo>
                  <a:lnTo>
                    <a:pt x="1429" y="2001"/>
                  </a:lnTo>
                  <a:lnTo>
                    <a:pt x="1429" y="2827"/>
                  </a:lnTo>
                  <a:lnTo>
                    <a:pt x="714" y="3239"/>
                  </a:lnTo>
                  <a:lnTo>
                    <a:pt x="0" y="2827"/>
                  </a:lnTo>
                  <a:lnTo>
                    <a:pt x="0" y="2001"/>
                  </a:lnTo>
                  <a:lnTo>
                    <a:pt x="714" y="1589"/>
                  </a:lnTo>
                  <a:lnTo>
                    <a:pt x="714" y="1589"/>
                  </a:lnTo>
                  <a:close/>
                  <a:moveTo>
                    <a:pt x="2549" y="1882"/>
                  </a:moveTo>
                  <a:lnTo>
                    <a:pt x="2089" y="2148"/>
                  </a:lnTo>
                  <a:lnTo>
                    <a:pt x="2089" y="2679"/>
                  </a:lnTo>
                  <a:lnTo>
                    <a:pt x="2549" y="2945"/>
                  </a:lnTo>
                  <a:lnTo>
                    <a:pt x="3009" y="2679"/>
                  </a:lnTo>
                  <a:lnTo>
                    <a:pt x="3009" y="2148"/>
                  </a:lnTo>
                  <a:lnTo>
                    <a:pt x="2549" y="1882"/>
                  </a:lnTo>
                  <a:close/>
                  <a:moveTo>
                    <a:pt x="714" y="1882"/>
                  </a:moveTo>
                  <a:lnTo>
                    <a:pt x="255" y="2148"/>
                  </a:lnTo>
                  <a:lnTo>
                    <a:pt x="255" y="2679"/>
                  </a:lnTo>
                  <a:lnTo>
                    <a:pt x="714" y="2945"/>
                  </a:lnTo>
                  <a:lnTo>
                    <a:pt x="1175" y="2679"/>
                  </a:lnTo>
                  <a:lnTo>
                    <a:pt x="1175" y="2148"/>
                  </a:lnTo>
                  <a:lnTo>
                    <a:pt x="714" y="1882"/>
                  </a:lnTo>
                  <a:close/>
                  <a:moveTo>
                    <a:pt x="1631" y="0"/>
                  </a:moveTo>
                  <a:lnTo>
                    <a:pt x="2346" y="412"/>
                  </a:lnTo>
                  <a:lnTo>
                    <a:pt x="2346" y="1238"/>
                  </a:lnTo>
                  <a:lnTo>
                    <a:pt x="1631" y="1650"/>
                  </a:lnTo>
                  <a:lnTo>
                    <a:pt x="918" y="1238"/>
                  </a:lnTo>
                  <a:lnTo>
                    <a:pt x="918" y="412"/>
                  </a:lnTo>
                  <a:lnTo>
                    <a:pt x="1631" y="0"/>
                  </a:lnTo>
                  <a:close/>
                  <a:moveTo>
                    <a:pt x="1631" y="293"/>
                  </a:moveTo>
                  <a:lnTo>
                    <a:pt x="1172" y="559"/>
                  </a:lnTo>
                  <a:lnTo>
                    <a:pt x="1172" y="1090"/>
                  </a:lnTo>
                  <a:lnTo>
                    <a:pt x="1631" y="1356"/>
                  </a:lnTo>
                  <a:lnTo>
                    <a:pt x="2092" y="1090"/>
                  </a:lnTo>
                  <a:lnTo>
                    <a:pt x="2092" y="559"/>
                  </a:lnTo>
                  <a:lnTo>
                    <a:pt x="1631" y="293"/>
                  </a:lnTo>
                  <a:close/>
                  <a:moveTo>
                    <a:pt x="1631" y="293"/>
                  </a:moveTo>
                  <a:lnTo>
                    <a:pt x="1631" y="29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0F215E27-FC99-4E76-B7CA-ADACF167AE4A}"/>
              </a:ext>
            </a:extLst>
          </p:cNvPr>
          <p:cNvSpPr txBox="1"/>
          <p:nvPr/>
        </p:nvSpPr>
        <p:spPr>
          <a:xfrm>
            <a:off x="689940" y="3869896"/>
            <a:ext cx="17347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分布式计算</a:t>
            </a: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00DC8B7B-34FB-4AB4-813A-2C180F1FBDDA}"/>
              </a:ext>
            </a:extLst>
          </p:cNvPr>
          <p:cNvSpPr/>
          <p:nvPr/>
        </p:nvSpPr>
        <p:spPr>
          <a:xfrm>
            <a:off x="3086170" y="1843872"/>
            <a:ext cx="412182" cy="412182"/>
          </a:xfrm>
          <a:prstGeom prst="ellipse">
            <a:avLst/>
          </a:prstGeom>
          <a:solidFill>
            <a:srgbClr val="567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29C6051-19F5-4F51-9453-5FF9453087E9}"/>
              </a:ext>
            </a:extLst>
          </p:cNvPr>
          <p:cNvSpPr txBox="1"/>
          <p:nvPr/>
        </p:nvSpPr>
        <p:spPr>
          <a:xfrm>
            <a:off x="2987702" y="2285852"/>
            <a:ext cx="67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数仓体系</a:t>
            </a: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DA76F406-04A4-4CDC-9414-39473BAD585B}"/>
              </a:ext>
            </a:extLst>
          </p:cNvPr>
          <p:cNvSpPr/>
          <p:nvPr/>
        </p:nvSpPr>
        <p:spPr>
          <a:xfrm>
            <a:off x="5367563" y="3398118"/>
            <a:ext cx="412182" cy="412182"/>
          </a:xfrm>
          <a:prstGeom prst="ellipse">
            <a:avLst/>
          </a:prstGeom>
          <a:solidFill>
            <a:srgbClr val="567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C40E4F6-B171-48F7-BD58-CED9C26E8C15}"/>
              </a:ext>
            </a:extLst>
          </p:cNvPr>
          <p:cNvSpPr txBox="1"/>
          <p:nvPr/>
        </p:nvSpPr>
        <p:spPr>
          <a:xfrm>
            <a:off x="5234836" y="3840098"/>
            <a:ext cx="7944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源码及思想</a:t>
            </a:r>
          </a:p>
        </p:txBody>
      </p:sp>
      <p:sp>
        <p:nvSpPr>
          <p:cNvPr id="50" name="Freeform 10">
            <a:extLst>
              <a:ext uri="{FF2B5EF4-FFF2-40B4-BE49-F238E27FC236}">
                <a16:creationId xmlns:a16="http://schemas.microsoft.com/office/drawing/2014/main" id="{0DD414A5-677E-4D23-A5A4-07E6451A09EC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3164839" y="1909231"/>
            <a:ext cx="254844" cy="263132"/>
          </a:xfrm>
          <a:custGeom>
            <a:avLst/>
            <a:gdLst>
              <a:gd name="T0" fmla="*/ 1700 w 3154"/>
              <a:gd name="T1" fmla="*/ 61 h 3256"/>
              <a:gd name="T2" fmla="*/ 41 w 3154"/>
              <a:gd name="T3" fmla="*/ 1085 h 3256"/>
              <a:gd name="T4" fmla="*/ 143 w 3154"/>
              <a:gd name="T5" fmla="*/ 1270 h 3256"/>
              <a:gd name="T6" fmla="*/ 430 w 3154"/>
              <a:gd name="T7" fmla="*/ 3256 h 3256"/>
              <a:gd name="T8" fmla="*/ 3010 w 3154"/>
              <a:gd name="T9" fmla="*/ 2970 h 3256"/>
              <a:gd name="T10" fmla="*/ 3113 w 3154"/>
              <a:gd name="T11" fmla="*/ 1229 h 3256"/>
              <a:gd name="T12" fmla="*/ 2826 w 3154"/>
              <a:gd name="T13" fmla="*/ 2970 h 3256"/>
              <a:gd name="T14" fmla="*/ 430 w 3154"/>
              <a:gd name="T15" fmla="*/ 3072 h 3256"/>
              <a:gd name="T16" fmla="*/ 327 w 3154"/>
              <a:gd name="T17" fmla="*/ 1188 h 3256"/>
              <a:gd name="T18" fmla="*/ 1515 w 3154"/>
              <a:gd name="T19" fmla="*/ 287 h 3256"/>
              <a:gd name="T20" fmla="*/ 2785 w 3154"/>
              <a:gd name="T21" fmla="*/ 1106 h 3256"/>
              <a:gd name="T22" fmla="*/ 2826 w 3154"/>
              <a:gd name="T23" fmla="*/ 2970 h 3256"/>
              <a:gd name="T24" fmla="*/ 1413 w 3154"/>
              <a:gd name="T25" fmla="*/ 1597 h 3256"/>
              <a:gd name="T26" fmla="*/ 1208 w 3154"/>
              <a:gd name="T27" fmla="*/ 1475 h 3256"/>
              <a:gd name="T28" fmla="*/ 1351 w 3154"/>
              <a:gd name="T29" fmla="*/ 1659 h 3256"/>
              <a:gd name="T30" fmla="*/ 1331 w 3154"/>
              <a:gd name="T31" fmla="*/ 1905 h 3256"/>
              <a:gd name="T32" fmla="*/ 962 w 3154"/>
              <a:gd name="T33" fmla="*/ 1905 h 3256"/>
              <a:gd name="T34" fmla="*/ 676 w 3154"/>
              <a:gd name="T35" fmla="*/ 2028 h 3256"/>
              <a:gd name="T36" fmla="*/ 962 w 3154"/>
              <a:gd name="T37" fmla="*/ 2089 h 3256"/>
              <a:gd name="T38" fmla="*/ 1331 w 3154"/>
              <a:gd name="T39" fmla="*/ 2048 h 3256"/>
              <a:gd name="T40" fmla="*/ 1413 w 3154"/>
              <a:gd name="T41" fmla="*/ 2171 h 3256"/>
              <a:gd name="T42" fmla="*/ 1208 w 3154"/>
              <a:gd name="T43" fmla="*/ 2355 h 3256"/>
              <a:gd name="T44" fmla="*/ 1351 w 3154"/>
              <a:gd name="T45" fmla="*/ 2703 h 3256"/>
              <a:gd name="T46" fmla="*/ 1433 w 3154"/>
              <a:gd name="T47" fmla="*/ 2437 h 3256"/>
              <a:gd name="T48" fmla="*/ 1761 w 3154"/>
              <a:gd name="T49" fmla="*/ 2212 h 3256"/>
              <a:gd name="T50" fmla="*/ 1884 w 3154"/>
              <a:gd name="T51" fmla="*/ 2273 h 3256"/>
              <a:gd name="T52" fmla="*/ 2253 w 3154"/>
              <a:gd name="T53" fmla="*/ 2458 h 3256"/>
              <a:gd name="T54" fmla="*/ 2007 w 3154"/>
              <a:gd name="T55" fmla="*/ 2150 h 3256"/>
              <a:gd name="T56" fmla="*/ 1822 w 3154"/>
              <a:gd name="T57" fmla="*/ 1802 h 3256"/>
              <a:gd name="T58" fmla="*/ 1863 w 3154"/>
              <a:gd name="T59" fmla="*/ 1536 h 3256"/>
              <a:gd name="T60" fmla="*/ 1966 w 3154"/>
              <a:gd name="T61" fmla="*/ 1229 h 3256"/>
              <a:gd name="T62" fmla="*/ 1679 w 3154"/>
              <a:gd name="T63" fmla="*/ 1475 h 3256"/>
              <a:gd name="T64" fmla="*/ 1659 w 3154"/>
              <a:gd name="T65" fmla="*/ 1700 h 3256"/>
              <a:gd name="T66" fmla="*/ 1474 w 3154"/>
              <a:gd name="T67" fmla="*/ 1720 h 3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154" h="3256">
                <a:moveTo>
                  <a:pt x="3092" y="1085"/>
                </a:moveTo>
                <a:cubicBezTo>
                  <a:pt x="1700" y="61"/>
                  <a:pt x="1700" y="61"/>
                  <a:pt x="1700" y="61"/>
                </a:cubicBezTo>
                <a:cubicBezTo>
                  <a:pt x="1618" y="0"/>
                  <a:pt x="1536" y="0"/>
                  <a:pt x="1454" y="61"/>
                </a:cubicBezTo>
                <a:cubicBezTo>
                  <a:pt x="41" y="1085"/>
                  <a:pt x="41" y="1085"/>
                  <a:pt x="41" y="1085"/>
                </a:cubicBezTo>
                <a:cubicBezTo>
                  <a:pt x="0" y="1126"/>
                  <a:pt x="0" y="1188"/>
                  <a:pt x="41" y="1229"/>
                </a:cubicBezTo>
                <a:cubicBezTo>
                  <a:pt x="61" y="1270"/>
                  <a:pt x="102" y="1270"/>
                  <a:pt x="143" y="1270"/>
                </a:cubicBezTo>
                <a:cubicBezTo>
                  <a:pt x="143" y="2970"/>
                  <a:pt x="143" y="2970"/>
                  <a:pt x="143" y="2970"/>
                </a:cubicBezTo>
                <a:cubicBezTo>
                  <a:pt x="143" y="3133"/>
                  <a:pt x="266" y="3256"/>
                  <a:pt x="430" y="3256"/>
                </a:cubicBezTo>
                <a:cubicBezTo>
                  <a:pt x="2724" y="3256"/>
                  <a:pt x="2724" y="3256"/>
                  <a:pt x="2724" y="3256"/>
                </a:cubicBezTo>
                <a:cubicBezTo>
                  <a:pt x="2887" y="3256"/>
                  <a:pt x="3010" y="3133"/>
                  <a:pt x="3010" y="2970"/>
                </a:cubicBezTo>
                <a:cubicBezTo>
                  <a:pt x="3010" y="1270"/>
                  <a:pt x="3010" y="1270"/>
                  <a:pt x="3010" y="1270"/>
                </a:cubicBezTo>
                <a:cubicBezTo>
                  <a:pt x="3051" y="1290"/>
                  <a:pt x="3092" y="1270"/>
                  <a:pt x="3113" y="1229"/>
                </a:cubicBezTo>
                <a:cubicBezTo>
                  <a:pt x="3154" y="1188"/>
                  <a:pt x="3154" y="1126"/>
                  <a:pt x="3092" y="1085"/>
                </a:cubicBezTo>
                <a:close/>
                <a:moveTo>
                  <a:pt x="2826" y="2970"/>
                </a:moveTo>
                <a:cubicBezTo>
                  <a:pt x="2826" y="3031"/>
                  <a:pt x="2785" y="3072"/>
                  <a:pt x="2724" y="3072"/>
                </a:cubicBezTo>
                <a:cubicBezTo>
                  <a:pt x="430" y="3072"/>
                  <a:pt x="430" y="3072"/>
                  <a:pt x="430" y="3072"/>
                </a:cubicBezTo>
                <a:cubicBezTo>
                  <a:pt x="368" y="3072"/>
                  <a:pt x="327" y="3031"/>
                  <a:pt x="327" y="2970"/>
                </a:cubicBezTo>
                <a:cubicBezTo>
                  <a:pt x="327" y="1188"/>
                  <a:pt x="327" y="1188"/>
                  <a:pt x="327" y="1188"/>
                </a:cubicBezTo>
                <a:cubicBezTo>
                  <a:pt x="327" y="1147"/>
                  <a:pt x="348" y="1126"/>
                  <a:pt x="368" y="1106"/>
                </a:cubicBezTo>
                <a:cubicBezTo>
                  <a:pt x="1515" y="287"/>
                  <a:pt x="1515" y="287"/>
                  <a:pt x="1515" y="287"/>
                </a:cubicBezTo>
                <a:cubicBezTo>
                  <a:pt x="1556" y="266"/>
                  <a:pt x="1597" y="266"/>
                  <a:pt x="1638" y="287"/>
                </a:cubicBezTo>
                <a:cubicBezTo>
                  <a:pt x="2785" y="1106"/>
                  <a:pt x="2785" y="1106"/>
                  <a:pt x="2785" y="1106"/>
                </a:cubicBezTo>
                <a:cubicBezTo>
                  <a:pt x="2806" y="1126"/>
                  <a:pt x="2826" y="1147"/>
                  <a:pt x="2826" y="1188"/>
                </a:cubicBezTo>
                <a:lnTo>
                  <a:pt x="2826" y="2970"/>
                </a:lnTo>
                <a:close/>
                <a:moveTo>
                  <a:pt x="1474" y="1720"/>
                </a:moveTo>
                <a:cubicBezTo>
                  <a:pt x="1413" y="1597"/>
                  <a:pt x="1413" y="1597"/>
                  <a:pt x="1413" y="1597"/>
                </a:cubicBezTo>
                <a:cubicBezTo>
                  <a:pt x="1454" y="1536"/>
                  <a:pt x="1433" y="1475"/>
                  <a:pt x="1372" y="1434"/>
                </a:cubicBezTo>
                <a:cubicBezTo>
                  <a:pt x="1310" y="1393"/>
                  <a:pt x="1229" y="1413"/>
                  <a:pt x="1208" y="1475"/>
                </a:cubicBezTo>
                <a:cubicBezTo>
                  <a:pt x="1167" y="1536"/>
                  <a:pt x="1188" y="1618"/>
                  <a:pt x="1249" y="1638"/>
                </a:cubicBezTo>
                <a:cubicBezTo>
                  <a:pt x="1270" y="1659"/>
                  <a:pt x="1310" y="1659"/>
                  <a:pt x="1351" y="1659"/>
                </a:cubicBezTo>
                <a:cubicBezTo>
                  <a:pt x="1413" y="1761"/>
                  <a:pt x="1413" y="1761"/>
                  <a:pt x="1413" y="1761"/>
                </a:cubicBezTo>
                <a:cubicBezTo>
                  <a:pt x="1372" y="1802"/>
                  <a:pt x="1331" y="1843"/>
                  <a:pt x="1331" y="1905"/>
                </a:cubicBezTo>
                <a:cubicBezTo>
                  <a:pt x="1024" y="1925"/>
                  <a:pt x="1024" y="1925"/>
                  <a:pt x="1024" y="1925"/>
                </a:cubicBezTo>
                <a:cubicBezTo>
                  <a:pt x="1003" y="1925"/>
                  <a:pt x="983" y="1925"/>
                  <a:pt x="962" y="1905"/>
                </a:cubicBezTo>
                <a:cubicBezTo>
                  <a:pt x="921" y="1843"/>
                  <a:pt x="860" y="1823"/>
                  <a:pt x="798" y="1823"/>
                </a:cubicBezTo>
                <a:cubicBezTo>
                  <a:pt x="717" y="1843"/>
                  <a:pt x="655" y="1946"/>
                  <a:pt x="676" y="2028"/>
                </a:cubicBezTo>
                <a:cubicBezTo>
                  <a:pt x="696" y="2109"/>
                  <a:pt x="798" y="2171"/>
                  <a:pt x="880" y="2150"/>
                </a:cubicBezTo>
                <a:cubicBezTo>
                  <a:pt x="901" y="2150"/>
                  <a:pt x="942" y="2109"/>
                  <a:pt x="962" y="2089"/>
                </a:cubicBezTo>
                <a:cubicBezTo>
                  <a:pt x="962" y="2089"/>
                  <a:pt x="983" y="2069"/>
                  <a:pt x="1003" y="2069"/>
                </a:cubicBezTo>
                <a:cubicBezTo>
                  <a:pt x="1331" y="2048"/>
                  <a:pt x="1331" y="2048"/>
                  <a:pt x="1331" y="2048"/>
                </a:cubicBezTo>
                <a:cubicBezTo>
                  <a:pt x="1331" y="2069"/>
                  <a:pt x="1351" y="2109"/>
                  <a:pt x="1372" y="2130"/>
                </a:cubicBezTo>
                <a:cubicBezTo>
                  <a:pt x="1413" y="2171"/>
                  <a:pt x="1413" y="2171"/>
                  <a:pt x="1413" y="2171"/>
                </a:cubicBezTo>
                <a:cubicBezTo>
                  <a:pt x="1310" y="2335"/>
                  <a:pt x="1310" y="2335"/>
                  <a:pt x="1310" y="2335"/>
                </a:cubicBezTo>
                <a:cubicBezTo>
                  <a:pt x="1270" y="2335"/>
                  <a:pt x="1249" y="2335"/>
                  <a:pt x="1208" y="2355"/>
                </a:cubicBezTo>
                <a:cubicBezTo>
                  <a:pt x="1106" y="2396"/>
                  <a:pt x="1065" y="2499"/>
                  <a:pt x="1106" y="2601"/>
                </a:cubicBezTo>
                <a:cubicBezTo>
                  <a:pt x="1147" y="2703"/>
                  <a:pt x="1249" y="2744"/>
                  <a:pt x="1351" y="2703"/>
                </a:cubicBezTo>
                <a:cubicBezTo>
                  <a:pt x="1454" y="2662"/>
                  <a:pt x="1495" y="2560"/>
                  <a:pt x="1454" y="2458"/>
                </a:cubicBezTo>
                <a:cubicBezTo>
                  <a:pt x="1433" y="2437"/>
                  <a:pt x="1433" y="2437"/>
                  <a:pt x="1433" y="2437"/>
                </a:cubicBezTo>
                <a:cubicBezTo>
                  <a:pt x="1536" y="2273"/>
                  <a:pt x="1536" y="2273"/>
                  <a:pt x="1536" y="2273"/>
                </a:cubicBezTo>
                <a:cubicBezTo>
                  <a:pt x="1618" y="2273"/>
                  <a:pt x="1700" y="2253"/>
                  <a:pt x="1761" y="2212"/>
                </a:cubicBezTo>
                <a:cubicBezTo>
                  <a:pt x="1782" y="2191"/>
                  <a:pt x="1782" y="2191"/>
                  <a:pt x="1782" y="2191"/>
                </a:cubicBezTo>
                <a:cubicBezTo>
                  <a:pt x="1884" y="2273"/>
                  <a:pt x="1884" y="2273"/>
                  <a:pt x="1884" y="2273"/>
                </a:cubicBezTo>
                <a:cubicBezTo>
                  <a:pt x="1884" y="2335"/>
                  <a:pt x="1904" y="2417"/>
                  <a:pt x="1945" y="2458"/>
                </a:cubicBezTo>
                <a:cubicBezTo>
                  <a:pt x="2027" y="2540"/>
                  <a:pt x="2171" y="2540"/>
                  <a:pt x="2253" y="2458"/>
                </a:cubicBezTo>
                <a:cubicBezTo>
                  <a:pt x="2334" y="2396"/>
                  <a:pt x="2334" y="2253"/>
                  <a:pt x="2273" y="2171"/>
                </a:cubicBezTo>
                <a:cubicBezTo>
                  <a:pt x="2212" y="2109"/>
                  <a:pt x="2089" y="2089"/>
                  <a:pt x="2007" y="2150"/>
                </a:cubicBezTo>
                <a:cubicBezTo>
                  <a:pt x="1884" y="2048"/>
                  <a:pt x="1884" y="2048"/>
                  <a:pt x="1884" y="2048"/>
                </a:cubicBezTo>
                <a:cubicBezTo>
                  <a:pt x="1904" y="1966"/>
                  <a:pt x="1884" y="1864"/>
                  <a:pt x="1822" y="1802"/>
                </a:cubicBezTo>
                <a:cubicBezTo>
                  <a:pt x="1822" y="1782"/>
                  <a:pt x="1802" y="1782"/>
                  <a:pt x="1802" y="1761"/>
                </a:cubicBezTo>
                <a:cubicBezTo>
                  <a:pt x="1863" y="1536"/>
                  <a:pt x="1863" y="1536"/>
                  <a:pt x="1863" y="1536"/>
                </a:cubicBezTo>
                <a:cubicBezTo>
                  <a:pt x="1884" y="1536"/>
                  <a:pt x="1925" y="1516"/>
                  <a:pt x="1966" y="1475"/>
                </a:cubicBezTo>
                <a:cubicBezTo>
                  <a:pt x="2027" y="1413"/>
                  <a:pt x="2027" y="1311"/>
                  <a:pt x="1966" y="1229"/>
                </a:cubicBezTo>
                <a:cubicBezTo>
                  <a:pt x="1904" y="1167"/>
                  <a:pt x="1802" y="1147"/>
                  <a:pt x="1720" y="1208"/>
                </a:cubicBezTo>
                <a:cubicBezTo>
                  <a:pt x="1638" y="1270"/>
                  <a:pt x="1638" y="1393"/>
                  <a:pt x="1679" y="1475"/>
                </a:cubicBezTo>
                <a:cubicBezTo>
                  <a:pt x="1679" y="1495"/>
                  <a:pt x="1700" y="1495"/>
                  <a:pt x="1720" y="1516"/>
                </a:cubicBezTo>
                <a:cubicBezTo>
                  <a:pt x="1659" y="1700"/>
                  <a:pt x="1659" y="1700"/>
                  <a:pt x="1659" y="1700"/>
                </a:cubicBezTo>
                <a:cubicBezTo>
                  <a:pt x="1597" y="1679"/>
                  <a:pt x="1536" y="1700"/>
                  <a:pt x="1474" y="1720"/>
                </a:cubicBezTo>
                <a:close/>
                <a:moveTo>
                  <a:pt x="1474" y="1720"/>
                </a:moveTo>
                <a:cubicBezTo>
                  <a:pt x="1474" y="1720"/>
                  <a:pt x="1474" y="1720"/>
                  <a:pt x="1474" y="172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67E5F643-1D74-4365-AD78-1D85DACF7DC0}"/>
              </a:ext>
            </a:extLst>
          </p:cNvPr>
          <p:cNvGrpSpPr/>
          <p:nvPr/>
        </p:nvGrpSpPr>
        <p:grpSpPr>
          <a:xfrm>
            <a:off x="5446587" y="3496760"/>
            <a:ext cx="243900" cy="243038"/>
            <a:chOff x="7731125" y="1668463"/>
            <a:chExt cx="449263" cy="447675"/>
          </a:xfrm>
          <a:solidFill>
            <a:schemeClr val="bg1"/>
          </a:solidFill>
        </p:grpSpPr>
        <p:sp>
          <p:nvSpPr>
            <p:cNvPr id="57" name="Freeform 14">
              <a:extLst>
                <a:ext uri="{FF2B5EF4-FFF2-40B4-BE49-F238E27FC236}">
                  <a16:creationId xmlns:a16="http://schemas.microsoft.com/office/drawing/2014/main" id="{DF87BDBF-B9D5-4B5B-9638-02C4EB29C9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31125" y="1668463"/>
              <a:ext cx="449263" cy="447675"/>
            </a:xfrm>
            <a:custGeom>
              <a:avLst/>
              <a:gdLst>
                <a:gd name="T0" fmla="*/ 0 w 2608"/>
                <a:gd name="T1" fmla="*/ 236 h 2608"/>
                <a:gd name="T2" fmla="*/ 0 w 2608"/>
                <a:gd name="T3" fmla="*/ 2372 h 2608"/>
                <a:gd name="T4" fmla="*/ 235 w 2608"/>
                <a:gd name="T5" fmla="*/ 2608 h 2608"/>
                <a:gd name="T6" fmla="*/ 2372 w 2608"/>
                <a:gd name="T7" fmla="*/ 2608 h 2608"/>
                <a:gd name="T8" fmla="*/ 2608 w 2608"/>
                <a:gd name="T9" fmla="*/ 2372 h 2608"/>
                <a:gd name="T10" fmla="*/ 2608 w 2608"/>
                <a:gd name="T11" fmla="*/ 236 h 2608"/>
                <a:gd name="T12" fmla="*/ 2372 w 2608"/>
                <a:gd name="T13" fmla="*/ 0 h 2608"/>
                <a:gd name="T14" fmla="*/ 235 w 2608"/>
                <a:gd name="T15" fmla="*/ 0 h 2608"/>
                <a:gd name="T16" fmla="*/ 0 w 2608"/>
                <a:gd name="T17" fmla="*/ 236 h 2608"/>
                <a:gd name="T18" fmla="*/ 117 w 2608"/>
                <a:gd name="T19" fmla="*/ 236 h 2608"/>
                <a:gd name="T20" fmla="*/ 235 w 2608"/>
                <a:gd name="T21" fmla="*/ 118 h 2608"/>
                <a:gd name="T22" fmla="*/ 2372 w 2608"/>
                <a:gd name="T23" fmla="*/ 118 h 2608"/>
                <a:gd name="T24" fmla="*/ 2490 w 2608"/>
                <a:gd name="T25" fmla="*/ 236 h 2608"/>
                <a:gd name="T26" fmla="*/ 2490 w 2608"/>
                <a:gd name="T27" fmla="*/ 2372 h 2608"/>
                <a:gd name="T28" fmla="*/ 2372 w 2608"/>
                <a:gd name="T29" fmla="*/ 2490 h 2608"/>
                <a:gd name="T30" fmla="*/ 235 w 2608"/>
                <a:gd name="T31" fmla="*/ 2490 h 2608"/>
                <a:gd name="T32" fmla="*/ 117 w 2608"/>
                <a:gd name="T33" fmla="*/ 2372 h 2608"/>
                <a:gd name="T34" fmla="*/ 117 w 2608"/>
                <a:gd name="T35" fmla="*/ 236 h 2608"/>
                <a:gd name="T36" fmla="*/ 117 w 2608"/>
                <a:gd name="T37" fmla="*/ 236 h 2608"/>
                <a:gd name="T38" fmla="*/ 117 w 2608"/>
                <a:gd name="T39" fmla="*/ 236 h 2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8" h="2608">
                  <a:moveTo>
                    <a:pt x="0" y="236"/>
                  </a:moveTo>
                  <a:cubicBezTo>
                    <a:pt x="0" y="2372"/>
                    <a:pt x="0" y="2372"/>
                    <a:pt x="0" y="2372"/>
                  </a:cubicBezTo>
                  <a:cubicBezTo>
                    <a:pt x="0" y="2503"/>
                    <a:pt x="104" y="2608"/>
                    <a:pt x="235" y="2608"/>
                  </a:cubicBezTo>
                  <a:cubicBezTo>
                    <a:pt x="2372" y="2608"/>
                    <a:pt x="2372" y="2608"/>
                    <a:pt x="2372" y="2608"/>
                  </a:cubicBezTo>
                  <a:cubicBezTo>
                    <a:pt x="2503" y="2608"/>
                    <a:pt x="2608" y="2503"/>
                    <a:pt x="2608" y="2372"/>
                  </a:cubicBezTo>
                  <a:cubicBezTo>
                    <a:pt x="2608" y="236"/>
                    <a:pt x="2608" y="236"/>
                    <a:pt x="2608" y="236"/>
                  </a:cubicBezTo>
                  <a:cubicBezTo>
                    <a:pt x="2608" y="105"/>
                    <a:pt x="2503" y="0"/>
                    <a:pt x="2372" y="0"/>
                  </a:cubicBezTo>
                  <a:cubicBezTo>
                    <a:pt x="235" y="0"/>
                    <a:pt x="235" y="0"/>
                    <a:pt x="235" y="0"/>
                  </a:cubicBezTo>
                  <a:cubicBezTo>
                    <a:pt x="104" y="0"/>
                    <a:pt x="0" y="105"/>
                    <a:pt x="0" y="236"/>
                  </a:cubicBezTo>
                  <a:close/>
                  <a:moveTo>
                    <a:pt x="117" y="236"/>
                  </a:moveTo>
                  <a:cubicBezTo>
                    <a:pt x="117" y="170"/>
                    <a:pt x="170" y="118"/>
                    <a:pt x="235" y="118"/>
                  </a:cubicBezTo>
                  <a:cubicBezTo>
                    <a:pt x="2372" y="118"/>
                    <a:pt x="2372" y="118"/>
                    <a:pt x="2372" y="118"/>
                  </a:cubicBezTo>
                  <a:cubicBezTo>
                    <a:pt x="2437" y="118"/>
                    <a:pt x="2490" y="170"/>
                    <a:pt x="2490" y="236"/>
                  </a:cubicBezTo>
                  <a:cubicBezTo>
                    <a:pt x="2490" y="2372"/>
                    <a:pt x="2490" y="2372"/>
                    <a:pt x="2490" y="2372"/>
                  </a:cubicBezTo>
                  <a:cubicBezTo>
                    <a:pt x="2490" y="2438"/>
                    <a:pt x="2437" y="2490"/>
                    <a:pt x="2372" y="2490"/>
                  </a:cubicBezTo>
                  <a:cubicBezTo>
                    <a:pt x="235" y="2490"/>
                    <a:pt x="235" y="2490"/>
                    <a:pt x="235" y="2490"/>
                  </a:cubicBezTo>
                  <a:cubicBezTo>
                    <a:pt x="170" y="2490"/>
                    <a:pt x="117" y="2438"/>
                    <a:pt x="117" y="2372"/>
                  </a:cubicBezTo>
                  <a:lnTo>
                    <a:pt x="117" y="236"/>
                  </a:lnTo>
                  <a:close/>
                  <a:moveTo>
                    <a:pt x="117" y="236"/>
                  </a:moveTo>
                  <a:cubicBezTo>
                    <a:pt x="117" y="236"/>
                    <a:pt x="117" y="236"/>
                    <a:pt x="117" y="2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15">
              <a:extLst>
                <a:ext uri="{FF2B5EF4-FFF2-40B4-BE49-F238E27FC236}">
                  <a16:creationId xmlns:a16="http://schemas.microsoft.com/office/drawing/2014/main" id="{4DEC6D85-8D25-4ECB-BCC1-29DF96DE59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31138" y="1849438"/>
              <a:ext cx="103188" cy="142875"/>
            </a:xfrm>
            <a:custGeom>
              <a:avLst/>
              <a:gdLst>
                <a:gd name="T0" fmla="*/ 66 w 603"/>
                <a:gd name="T1" fmla="*/ 839 h 839"/>
                <a:gd name="T2" fmla="*/ 105 w 603"/>
                <a:gd name="T3" fmla="*/ 826 h 839"/>
                <a:gd name="T4" fmla="*/ 577 w 603"/>
                <a:gd name="T5" fmla="*/ 472 h 839"/>
                <a:gd name="T6" fmla="*/ 603 w 603"/>
                <a:gd name="T7" fmla="*/ 420 h 839"/>
                <a:gd name="T8" fmla="*/ 577 w 603"/>
                <a:gd name="T9" fmla="*/ 367 h 839"/>
                <a:gd name="T10" fmla="*/ 105 w 603"/>
                <a:gd name="T11" fmla="*/ 14 h 839"/>
                <a:gd name="T12" fmla="*/ 66 w 603"/>
                <a:gd name="T13" fmla="*/ 0 h 839"/>
                <a:gd name="T14" fmla="*/ 0 w 603"/>
                <a:gd name="T15" fmla="*/ 66 h 839"/>
                <a:gd name="T16" fmla="*/ 26 w 603"/>
                <a:gd name="T17" fmla="*/ 118 h 839"/>
                <a:gd name="T18" fmla="*/ 433 w 603"/>
                <a:gd name="T19" fmla="*/ 420 h 839"/>
                <a:gd name="T20" fmla="*/ 26 w 603"/>
                <a:gd name="T21" fmla="*/ 721 h 839"/>
                <a:gd name="T22" fmla="*/ 0 w 603"/>
                <a:gd name="T23" fmla="*/ 774 h 839"/>
                <a:gd name="T24" fmla="*/ 66 w 603"/>
                <a:gd name="T25" fmla="*/ 839 h 839"/>
                <a:gd name="T26" fmla="*/ 66 w 603"/>
                <a:gd name="T27" fmla="*/ 839 h 839"/>
                <a:gd name="T28" fmla="*/ 66 w 603"/>
                <a:gd name="T29" fmla="*/ 839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03" h="839">
                  <a:moveTo>
                    <a:pt x="66" y="839"/>
                  </a:moveTo>
                  <a:cubicBezTo>
                    <a:pt x="79" y="839"/>
                    <a:pt x="92" y="839"/>
                    <a:pt x="105" y="826"/>
                  </a:cubicBezTo>
                  <a:cubicBezTo>
                    <a:pt x="577" y="472"/>
                    <a:pt x="577" y="472"/>
                    <a:pt x="577" y="472"/>
                  </a:cubicBezTo>
                  <a:cubicBezTo>
                    <a:pt x="590" y="459"/>
                    <a:pt x="603" y="446"/>
                    <a:pt x="603" y="420"/>
                  </a:cubicBezTo>
                  <a:cubicBezTo>
                    <a:pt x="603" y="407"/>
                    <a:pt x="590" y="381"/>
                    <a:pt x="577" y="367"/>
                  </a:cubicBezTo>
                  <a:cubicBezTo>
                    <a:pt x="105" y="14"/>
                    <a:pt x="105" y="14"/>
                    <a:pt x="105" y="14"/>
                  </a:cubicBezTo>
                  <a:cubicBezTo>
                    <a:pt x="92" y="0"/>
                    <a:pt x="79" y="0"/>
                    <a:pt x="66" y="0"/>
                  </a:cubicBezTo>
                  <a:cubicBezTo>
                    <a:pt x="40" y="0"/>
                    <a:pt x="0" y="27"/>
                    <a:pt x="0" y="66"/>
                  </a:cubicBezTo>
                  <a:cubicBezTo>
                    <a:pt x="0" y="79"/>
                    <a:pt x="13" y="105"/>
                    <a:pt x="26" y="118"/>
                  </a:cubicBezTo>
                  <a:cubicBezTo>
                    <a:pt x="433" y="420"/>
                    <a:pt x="433" y="420"/>
                    <a:pt x="433" y="420"/>
                  </a:cubicBezTo>
                  <a:cubicBezTo>
                    <a:pt x="26" y="721"/>
                    <a:pt x="26" y="721"/>
                    <a:pt x="26" y="721"/>
                  </a:cubicBezTo>
                  <a:cubicBezTo>
                    <a:pt x="13" y="734"/>
                    <a:pt x="0" y="748"/>
                    <a:pt x="0" y="774"/>
                  </a:cubicBezTo>
                  <a:cubicBezTo>
                    <a:pt x="13" y="813"/>
                    <a:pt x="40" y="839"/>
                    <a:pt x="66" y="839"/>
                  </a:cubicBezTo>
                  <a:close/>
                  <a:moveTo>
                    <a:pt x="66" y="839"/>
                  </a:moveTo>
                  <a:cubicBezTo>
                    <a:pt x="66" y="839"/>
                    <a:pt x="66" y="839"/>
                    <a:pt x="66" y="83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16">
              <a:extLst>
                <a:ext uri="{FF2B5EF4-FFF2-40B4-BE49-F238E27FC236}">
                  <a16:creationId xmlns:a16="http://schemas.microsoft.com/office/drawing/2014/main" id="{5153D458-1063-42E0-92AB-E5A2B40220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31150" y="1990725"/>
              <a:ext cx="84138" cy="22225"/>
            </a:xfrm>
            <a:custGeom>
              <a:avLst/>
              <a:gdLst>
                <a:gd name="T0" fmla="*/ 66 w 485"/>
                <a:gd name="T1" fmla="*/ 131 h 131"/>
                <a:gd name="T2" fmla="*/ 419 w 485"/>
                <a:gd name="T3" fmla="*/ 131 h 131"/>
                <a:gd name="T4" fmla="*/ 485 w 485"/>
                <a:gd name="T5" fmla="*/ 66 h 131"/>
                <a:gd name="T6" fmla="*/ 419 w 485"/>
                <a:gd name="T7" fmla="*/ 0 h 131"/>
                <a:gd name="T8" fmla="*/ 66 w 485"/>
                <a:gd name="T9" fmla="*/ 0 h 131"/>
                <a:gd name="T10" fmla="*/ 0 w 485"/>
                <a:gd name="T11" fmla="*/ 66 h 131"/>
                <a:gd name="T12" fmla="*/ 66 w 485"/>
                <a:gd name="T13" fmla="*/ 131 h 131"/>
                <a:gd name="T14" fmla="*/ 66 w 485"/>
                <a:gd name="T15" fmla="*/ 131 h 131"/>
                <a:gd name="T16" fmla="*/ 66 w 485"/>
                <a:gd name="T1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5" h="131">
                  <a:moveTo>
                    <a:pt x="66" y="131"/>
                  </a:moveTo>
                  <a:cubicBezTo>
                    <a:pt x="419" y="131"/>
                    <a:pt x="419" y="131"/>
                    <a:pt x="419" y="131"/>
                  </a:cubicBezTo>
                  <a:cubicBezTo>
                    <a:pt x="446" y="131"/>
                    <a:pt x="485" y="105"/>
                    <a:pt x="485" y="66"/>
                  </a:cubicBezTo>
                  <a:cubicBezTo>
                    <a:pt x="485" y="40"/>
                    <a:pt x="459" y="0"/>
                    <a:pt x="419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39" y="0"/>
                    <a:pt x="0" y="26"/>
                    <a:pt x="0" y="66"/>
                  </a:cubicBezTo>
                  <a:cubicBezTo>
                    <a:pt x="13" y="105"/>
                    <a:pt x="39" y="131"/>
                    <a:pt x="66" y="131"/>
                  </a:cubicBezTo>
                  <a:close/>
                  <a:moveTo>
                    <a:pt x="66" y="131"/>
                  </a:moveTo>
                  <a:cubicBezTo>
                    <a:pt x="66" y="131"/>
                    <a:pt x="66" y="131"/>
                    <a:pt x="66" y="13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1" name="文本框 60">
            <a:extLst>
              <a:ext uri="{FF2B5EF4-FFF2-40B4-BE49-F238E27FC236}">
                <a16:creationId xmlns:a16="http://schemas.microsoft.com/office/drawing/2014/main" id="{8A30183D-9B10-453B-BCED-FE42A6A944F8}"/>
              </a:ext>
            </a:extLst>
          </p:cNvPr>
          <p:cNvSpPr txBox="1"/>
          <p:nvPr/>
        </p:nvSpPr>
        <p:spPr>
          <a:xfrm>
            <a:off x="3719059" y="1627237"/>
            <a:ext cx="23857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Hive</a:t>
            </a:r>
            <a:r>
              <a:rPr lang="zh-CN" altLang="en-US" sz="1000" dirty="0"/>
              <a:t>、</a:t>
            </a:r>
            <a:r>
              <a:rPr lang="en-US" altLang="zh-CN" sz="1000" dirty="0"/>
              <a:t>Spark SQL</a:t>
            </a:r>
            <a:r>
              <a:rPr lang="zh-CN" altLang="en-US" sz="1000" dirty="0"/>
              <a:t>、</a:t>
            </a:r>
            <a:r>
              <a:rPr lang="en-US" altLang="zh-CN" sz="1000" dirty="0" err="1"/>
              <a:t>Flink</a:t>
            </a:r>
            <a:r>
              <a:rPr lang="en-US" altLang="zh-CN" sz="1000" dirty="0"/>
              <a:t> SQL</a:t>
            </a:r>
            <a:r>
              <a:rPr lang="zh-CN" altLang="en-US" sz="1000" dirty="0"/>
              <a:t>、</a:t>
            </a:r>
            <a:r>
              <a:rPr lang="en-US" altLang="zh-CN" sz="1000" dirty="0"/>
              <a:t>Kafka SQL</a:t>
            </a:r>
            <a:endParaRPr lang="zh-CN" altLang="en-US" sz="1000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C62346F6-21F0-4103-B27B-F7ACB12283EB}"/>
              </a:ext>
            </a:extLst>
          </p:cNvPr>
          <p:cNvSpPr txBox="1"/>
          <p:nvPr/>
        </p:nvSpPr>
        <p:spPr>
          <a:xfrm>
            <a:off x="3719059" y="1917661"/>
            <a:ext cx="23857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深入了解 </a:t>
            </a:r>
            <a:r>
              <a:rPr lang="en-US" altLang="zh-CN" sz="1000" dirty="0"/>
              <a:t>SQL </a:t>
            </a:r>
            <a:r>
              <a:rPr lang="zh-CN" altLang="en-US" sz="1000" dirty="0"/>
              <a:t>底层逻辑与原理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7FA726C-25EC-4B01-9F04-F3BF4EA80E98}"/>
              </a:ext>
            </a:extLst>
          </p:cNvPr>
          <p:cNvSpPr txBox="1"/>
          <p:nvPr/>
        </p:nvSpPr>
        <p:spPr>
          <a:xfrm>
            <a:off x="3737113" y="2203972"/>
            <a:ext cx="23857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数仓建模与设计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2B4A63CE-CF6F-4313-96C1-1C398DEB57A0}"/>
              </a:ext>
            </a:extLst>
          </p:cNvPr>
          <p:cNvSpPr txBox="1"/>
          <p:nvPr/>
        </p:nvSpPr>
        <p:spPr>
          <a:xfrm>
            <a:off x="3737113" y="2447087"/>
            <a:ext cx="2385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掌握大数据分析和大数据开发能力</a:t>
            </a:r>
          </a:p>
          <a:p>
            <a:endParaRPr lang="zh-CN" altLang="en-US" sz="1000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142CC256-479D-4245-8CB0-F8E296960E23}"/>
              </a:ext>
            </a:extLst>
          </p:cNvPr>
          <p:cNvSpPr txBox="1"/>
          <p:nvPr/>
        </p:nvSpPr>
        <p:spPr>
          <a:xfrm>
            <a:off x="1365665" y="3094883"/>
            <a:ext cx="23857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了解大数据框架的演化过程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C1B74A73-36AB-4527-937A-47DC714B356D}"/>
              </a:ext>
            </a:extLst>
          </p:cNvPr>
          <p:cNvSpPr txBox="1"/>
          <p:nvPr/>
        </p:nvSpPr>
        <p:spPr>
          <a:xfrm>
            <a:off x="1365665" y="3385307"/>
            <a:ext cx="2950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掌握大规模存储、计算、性能调优的能力</a:t>
            </a:r>
          </a:p>
          <a:p>
            <a:endParaRPr lang="zh-CN" altLang="en-US" sz="1000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EC4F745E-09BF-4DFC-AB91-BE907C5A2FC8}"/>
              </a:ext>
            </a:extLst>
          </p:cNvPr>
          <p:cNvSpPr txBox="1"/>
          <p:nvPr/>
        </p:nvSpPr>
        <p:spPr>
          <a:xfrm>
            <a:off x="1383718" y="3671618"/>
            <a:ext cx="3160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掌握构建大数据平台工程的能力</a:t>
            </a:r>
          </a:p>
          <a:p>
            <a:endParaRPr lang="zh-CN" altLang="en-US" sz="1000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B24CC97F-0AC6-40DB-BC56-EFC072C3453D}"/>
              </a:ext>
            </a:extLst>
          </p:cNvPr>
          <p:cNvSpPr txBox="1"/>
          <p:nvPr/>
        </p:nvSpPr>
        <p:spPr>
          <a:xfrm>
            <a:off x="1383719" y="3914733"/>
            <a:ext cx="3290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胜任数据开发任务和数据平台的搭建任务</a:t>
            </a:r>
          </a:p>
          <a:p>
            <a:endParaRPr lang="zh-CN" altLang="en-US" sz="1000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51865BFF-ACB7-4B21-B2EB-A77ECAB4FC8D}"/>
              </a:ext>
            </a:extLst>
          </p:cNvPr>
          <p:cNvSpPr txBox="1"/>
          <p:nvPr/>
        </p:nvSpPr>
        <p:spPr>
          <a:xfrm>
            <a:off x="5978855" y="3056053"/>
            <a:ext cx="2385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了解</a:t>
            </a:r>
            <a:r>
              <a:rPr lang="en-US" altLang="zh-CN" sz="1000" dirty="0"/>
              <a:t>Hadoop</a:t>
            </a:r>
            <a:r>
              <a:rPr lang="zh-CN" altLang="en-US" sz="1000" dirty="0"/>
              <a:t>、</a:t>
            </a:r>
            <a:r>
              <a:rPr lang="en-US" altLang="zh-CN" sz="1000" dirty="0"/>
              <a:t>Kafka</a:t>
            </a:r>
            <a:r>
              <a:rPr lang="zh-CN" altLang="en-US" sz="1000" dirty="0"/>
              <a:t>、</a:t>
            </a:r>
            <a:r>
              <a:rPr lang="en-US" altLang="zh-CN" sz="1000" dirty="0"/>
              <a:t>Spark</a:t>
            </a:r>
            <a:r>
              <a:rPr lang="zh-CN" altLang="en-US" sz="1000" dirty="0"/>
              <a:t>、</a:t>
            </a:r>
            <a:r>
              <a:rPr lang="en-US" altLang="zh-CN" sz="1000" dirty="0" err="1"/>
              <a:t>Flink</a:t>
            </a:r>
            <a:r>
              <a:rPr lang="zh-CN" altLang="en-US" sz="1000" dirty="0"/>
              <a:t>核心源码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1E734A99-6815-4C71-B64F-C0925B5B7F6F}"/>
              </a:ext>
            </a:extLst>
          </p:cNvPr>
          <p:cNvSpPr txBox="1"/>
          <p:nvPr/>
        </p:nvSpPr>
        <p:spPr>
          <a:xfrm>
            <a:off x="5978855" y="3346477"/>
            <a:ext cx="29505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可以在源码层面分析及解决问题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2AD4AD3B-8576-4E1F-BB4F-0E4933AF8EB6}"/>
              </a:ext>
            </a:extLst>
          </p:cNvPr>
          <p:cNvSpPr txBox="1"/>
          <p:nvPr/>
        </p:nvSpPr>
        <p:spPr>
          <a:xfrm>
            <a:off x="5996908" y="3632788"/>
            <a:ext cx="3160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具有一定的</a:t>
            </a:r>
            <a:r>
              <a:rPr lang="en-US" altLang="zh-CN" sz="1000" b="0" i="0" dirty="0">
                <a:solidFill>
                  <a:srgbClr val="353535"/>
                </a:solidFill>
                <a:effectLst/>
                <a:latin typeface="PingFang SC"/>
              </a:rPr>
              <a:t>trouble-shooting </a:t>
            </a:r>
            <a:r>
              <a:rPr lang="zh-CN" altLang="en-US" sz="1000" b="0" i="0" dirty="0">
                <a:solidFill>
                  <a:srgbClr val="353535"/>
                </a:solidFill>
                <a:effectLst/>
                <a:latin typeface="PingFang SC"/>
              </a:rPr>
              <a:t>思路与能力</a:t>
            </a:r>
            <a:endParaRPr lang="zh-CN" altLang="en-US" sz="1000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63A6BCEB-3588-482A-97BB-4A82B7F494AB}"/>
              </a:ext>
            </a:extLst>
          </p:cNvPr>
          <p:cNvSpPr txBox="1"/>
          <p:nvPr/>
        </p:nvSpPr>
        <p:spPr>
          <a:xfrm>
            <a:off x="5996909" y="3875903"/>
            <a:ext cx="32908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培养大数据开发思维</a:t>
            </a:r>
          </a:p>
        </p:txBody>
      </p:sp>
    </p:spTree>
    <p:extLst>
      <p:ext uri="{BB962C8B-B14F-4D97-AF65-F5344CB8AC3E}">
        <p14:creationId xmlns:p14="http://schemas.microsoft.com/office/powerpoint/2010/main" val="65950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5877B6"/>
            </a:gs>
            <a:gs pos="0">
              <a:srgbClr val="465E96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D035236D-571F-4E36-8D43-B076A39B1BC9}"/>
              </a:ext>
            </a:extLst>
          </p:cNvPr>
          <p:cNvSpPr>
            <a:spLocks/>
          </p:cNvSpPr>
          <p:nvPr/>
        </p:nvSpPr>
        <p:spPr bwMode="auto">
          <a:xfrm>
            <a:off x="3971472" y="0"/>
            <a:ext cx="5172528" cy="5143500"/>
          </a:xfrm>
          <a:custGeom>
            <a:avLst/>
            <a:gdLst>
              <a:gd name="connsiteX0" fmla="*/ 0 w 5172528"/>
              <a:gd name="connsiteY0" fmla="*/ 0 h 5143500"/>
              <a:gd name="connsiteX1" fmla="*/ 5057233 w 5172528"/>
              <a:gd name="connsiteY1" fmla="*/ 0 h 5143500"/>
              <a:gd name="connsiteX2" fmla="*/ 5172528 w 5172528"/>
              <a:gd name="connsiteY2" fmla="*/ 0 h 5143500"/>
              <a:gd name="connsiteX3" fmla="*/ 5172528 w 5172528"/>
              <a:gd name="connsiteY3" fmla="*/ 5143500 h 5143500"/>
              <a:gd name="connsiteX4" fmla="*/ 5170060 w 5172528"/>
              <a:gd name="connsiteY4" fmla="*/ 5143500 h 5143500"/>
              <a:gd name="connsiteX5" fmla="*/ 2422279 w 5172528"/>
              <a:gd name="connsiteY5" fmla="*/ 5143500 h 5143500"/>
              <a:gd name="connsiteX6" fmla="*/ 2157109 w 5172528"/>
              <a:gd name="connsiteY6" fmla="*/ 4979789 h 5143500"/>
              <a:gd name="connsiteX7" fmla="*/ 1200711 w 5172528"/>
              <a:gd name="connsiteY7" fmla="*/ 4759524 h 5143500"/>
              <a:gd name="connsiteX8" fmla="*/ 378388 w 5172528"/>
              <a:gd name="connsiteY8" fmla="*/ 4271367 h 5143500"/>
              <a:gd name="connsiteX9" fmla="*/ 345614 w 5172528"/>
              <a:gd name="connsiteY9" fmla="*/ 3443883 h 5143500"/>
              <a:gd name="connsiteX10" fmla="*/ 768694 w 5172528"/>
              <a:gd name="connsiteY10" fmla="*/ 2702719 h 5143500"/>
              <a:gd name="connsiteX11" fmla="*/ 1194753 w 5172528"/>
              <a:gd name="connsiteY11" fmla="*/ 1163836 h 5143500"/>
              <a:gd name="connsiteX12" fmla="*/ 1188794 w 5172528"/>
              <a:gd name="connsiteY12" fmla="*/ 1151930 h 5143500"/>
              <a:gd name="connsiteX13" fmla="*/ 670372 w 5172528"/>
              <a:gd name="connsiteY13" fmla="*/ 514945 h 5143500"/>
              <a:gd name="connsiteX14" fmla="*/ 32774 w 5172528"/>
              <a:gd name="connsiteY14" fmla="*/ 32742 h 5143500"/>
              <a:gd name="connsiteX15" fmla="*/ 0 w 5172528"/>
              <a:gd name="connsiteY15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72528" h="5143500">
                <a:moveTo>
                  <a:pt x="0" y="0"/>
                </a:moveTo>
                <a:cubicBezTo>
                  <a:pt x="0" y="0"/>
                  <a:pt x="0" y="0"/>
                  <a:pt x="5057233" y="0"/>
                </a:cubicBezTo>
                <a:lnTo>
                  <a:pt x="5172528" y="0"/>
                </a:lnTo>
                <a:lnTo>
                  <a:pt x="5172528" y="5143500"/>
                </a:lnTo>
                <a:lnTo>
                  <a:pt x="5170060" y="5143500"/>
                </a:lnTo>
                <a:cubicBezTo>
                  <a:pt x="4777520" y="5143500"/>
                  <a:pt x="3992440" y="5143500"/>
                  <a:pt x="2422279" y="5143500"/>
                </a:cubicBezTo>
                <a:cubicBezTo>
                  <a:pt x="2344813" y="5080992"/>
                  <a:pt x="2255430" y="5024438"/>
                  <a:pt x="2157109" y="4979789"/>
                </a:cubicBezTo>
                <a:cubicBezTo>
                  <a:pt x="1859166" y="4845844"/>
                  <a:pt x="1522490" y="4827985"/>
                  <a:pt x="1200711" y="4759524"/>
                </a:cubicBezTo>
                <a:cubicBezTo>
                  <a:pt x="878933" y="4694039"/>
                  <a:pt x="542257" y="4557117"/>
                  <a:pt x="378388" y="4271367"/>
                </a:cubicBezTo>
                <a:cubicBezTo>
                  <a:pt x="235375" y="4024313"/>
                  <a:pt x="250273" y="3711774"/>
                  <a:pt x="345614" y="3443883"/>
                </a:cubicBezTo>
                <a:cubicBezTo>
                  <a:pt x="443936" y="3175992"/>
                  <a:pt x="610784" y="2940844"/>
                  <a:pt x="768694" y="2702719"/>
                </a:cubicBezTo>
                <a:cubicBezTo>
                  <a:pt x="1039822" y="2288977"/>
                  <a:pt x="1379477" y="1669852"/>
                  <a:pt x="1194753" y="1163836"/>
                </a:cubicBezTo>
                <a:cubicBezTo>
                  <a:pt x="1191773" y="1157883"/>
                  <a:pt x="1191773" y="1154906"/>
                  <a:pt x="1188794" y="1151930"/>
                </a:cubicBezTo>
                <a:cubicBezTo>
                  <a:pt x="1090472" y="895945"/>
                  <a:pt x="878933" y="684610"/>
                  <a:pt x="670372" y="514945"/>
                </a:cubicBezTo>
                <a:cubicBezTo>
                  <a:pt x="464792" y="348258"/>
                  <a:pt x="235375" y="205383"/>
                  <a:pt x="32774" y="32742"/>
                </a:cubicBezTo>
                <a:cubicBezTo>
                  <a:pt x="20856" y="20836"/>
                  <a:pt x="11918" y="11906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6B72358E-5066-44AE-966F-C4584C0B71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99545" y="545520"/>
            <a:ext cx="3418114" cy="3858814"/>
          </a:xfrm>
          <a:prstGeom prst="rect">
            <a:avLst/>
          </a:prstGeom>
        </p:spPr>
      </p:pic>
      <p:sp>
        <p:nvSpPr>
          <p:cNvPr id="14" name="TextBox 21">
            <a:extLst>
              <a:ext uri="{FF2B5EF4-FFF2-40B4-BE49-F238E27FC236}">
                <a16:creationId xmlns:a16="http://schemas.microsoft.com/office/drawing/2014/main" id="{2AACAD38-307E-4B9C-B067-BDDD4FE3A4E6}"/>
              </a:ext>
            </a:extLst>
          </p:cNvPr>
          <p:cNvSpPr txBox="1"/>
          <p:nvPr/>
        </p:nvSpPr>
        <p:spPr>
          <a:xfrm>
            <a:off x="329617" y="1646458"/>
            <a:ext cx="2697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2022</a:t>
            </a:r>
            <a:endParaRPr kumimoji="0" lang="id-ID" sz="4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15" name="TextBox 21">
            <a:extLst>
              <a:ext uri="{FF2B5EF4-FFF2-40B4-BE49-F238E27FC236}">
                <a16:creationId xmlns:a16="http://schemas.microsoft.com/office/drawing/2014/main" id="{FCA8A889-F7F0-4C2F-9809-D0BE99891A69}"/>
              </a:ext>
            </a:extLst>
          </p:cNvPr>
          <p:cNvSpPr txBox="1"/>
          <p:nvPr/>
        </p:nvSpPr>
        <p:spPr>
          <a:xfrm>
            <a:off x="304217" y="2407167"/>
            <a:ext cx="65286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uLnTx/>
                <a:uFillTx/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THANK  YOU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uLnTx/>
              <a:uFillTx/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17" name="PA-文本框 31">
            <a:extLst>
              <a:ext uri="{FF2B5EF4-FFF2-40B4-BE49-F238E27FC236}">
                <a16:creationId xmlns:a16="http://schemas.microsoft.com/office/drawing/2014/main" id="{85638770-F27A-4EBF-97CA-FEB785E21DA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89148" y="4268414"/>
            <a:ext cx="3612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汇报人：李陵晨   日期：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2022.01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B3D4B28C-9777-4C00-B98B-0B11837A19F4}"/>
              </a:ext>
            </a:extLst>
          </p:cNvPr>
          <p:cNvGrpSpPr/>
          <p:nvPr/>
        </p:nvGrpSpPr>
        <p:grpSpPr>
          <a:xfrm>
            <a:off x="465340" y="369337"/>
            <a:ext cx="967304" cy="430846"/>
            <a:chOff x="1213013" y="1062571"/>
            <a:chExt cx="9131302" cy="4067177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AA44E211-6516-412E-B0AF-8D05C1A238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13013" y="1062571"/>
              <a:ext cx="9131302" cy="2590801"/>
            </a:xfrm>
            <a:custGeom>
              <a:avLst/>
              <a:gdLst>
                <a:gd name="T0" fmla="*/ 22 w 3899"/>
                <a:gd name="T1" fmla="*/ 1105 h 1106"/>
                <a:gd name="T2" fmla="*/ 0 w 3899"/>
                <a:gd name="T3" fmla="*/ 40 h 1106"/>
                <a:gd name="T4" fmla="*/ 59 w 3899"/>
                <a:gd name="T5" fmla="*/ 0 h 1106"/>
                <a:gd name="T6" fmla="*/ 3899 w 3899"/>
                <a:gd name="T7" fmla="*/ 27 h 1106"/>
                <a:gd name="T8" fmla="*/ 3806 w 3899"/>
                <a:gd name="T9" fmla="*/ 1106 h 1106"/>
                <a:gd name="T10" fmla="*/ 955 w 3899"/>
                <a:gd name="T11" fmla="*/ 551 h 1106"/>
                <a:gd name="T12" fmla="*/ 921 w 3899"/>
                <a:gd name="T13" fmla="*/ 53 h 1106"/>
                <a:gd name="T14" fmla="*/ 55 w 3899"/>
                <a:gd name="T15" fmla="*/ 66 h 1106"/>
                <a:gd name="T16" fmla="*/ 94 w 3899"/>
                <a:gd name="T17" fmla="*/ 1051 h 1106"/>
                <a:gd name="T18" fmla="*/ 955 w 3899"/>
                <a:gd name="T19" fmla="*/ 551 h 1106"/>
                <a:gd name="T20" fmla="*/ 3017 w 3899"/>
                <a:gd name="T21" fmla="*/ 697 h 1106"/>
                <a:gd name="T22" fmla="*/ 3068 w 3899"/>
                <a:gd name="T23" fmla="*/ 569 h 1106"/>
                <a:gd name="T24" fmla="*/ 2908 w 3899"/>
                <a:gd name="T25" fmla="*/ 547 h 1106"/>
                <a:gd name="T26" fmla="*/ 2799 w 3899"/>
                <a:gd name="T27" fmla="*/ 379 h 1106"/>
                <a:gd name="T28" fmla="*/ 2864 w 3899"/>
                <a:gd name="T29" fmla="*/ 444 h 1106"/>
                <a:gd name="T30" fmla="*/ 2971 w 3899"/>
                <a:gd name="T31" fmla="*/ 460 h 1106"/>
                <a:gd name="T32" fmla="*/ 2914 w 3899"/>
                <a:gd name="T33" fmla="*/ 276 h 1106"/>
                <a:gd name="T34" fmla="*/ 2630 w 3899"/>
                <a:gd name="T35" fmla="*/ 374 h 1106"/>
                <a:gd name="T36" fmla="*/ 2562 w 3899"/>
                <a:gd name="T37" fmla="*/ 515 h 1106"/>
                <a:gd name="T38" fmla="*/ 2522 w 3899"/>
                <a:gd name="T39" fmla="*/ 735 h 1106"/>
                <a:gd name="T40" fmla="*/ 2842 w 3899"/>
                <a:gd name="T41" fmla="*/ 791 h 1106"/>
                <a:gd name="T42" fmla="*/ 2931 w 3899"/>
                <a:gd name="T43" fmla="*/ 784 h 1106"/>
                <a:gd name="T44" fmla="*/ 3087 w 3899"/>
                <a:gd name="T45" fmla="*/ 797 h 1106"/>
                <a:gd name="T46" fmla="*/ 3412 w 3899"/>
                <a:gd name="T47" fmla="*/ 799 h 1106"/>
                <a:gd name="T48" fmla="*/ 3714 w 3899"/>
                <a:gd name="T49" fmla="*/ 569 h 1106"/>
                <a:gd name="T50" fmla="*/ 3286 w 3899"/>
                <a:gd name="T51" fmla="*/ 486 h 1106"/>
                <a:gd name="T52" fmla="*/ 3301 w 3899"/>
                <a:gd name="T53" fmla="*/ 382 h 1106"/>
                <a:gd name="T54" fmla="*/ 3701 w 3899"/>
                <a:gd name="T55" fmla="*/ 368 h 1106"/>
                <a:gd name="T56" fmla="*/ 3710 w 3899"/>
                <a:gd name="T57" fmla="*/ 276 h 1106"/>
                <a:gd name="T58" fmla="*/ 3160 w 3899"/>
                <a:gd name="T59" fmla="*/ 375 h 1106"/>
                <a:gd name="T60" fmla="*/ 3237 w 3899"/>
                <a:gd name="T61" fmla="*/ 571 h 1106"/>
                <a:gd name="T62" fmla="*/ 3614 w 3899"/>
                <a:gd name="T63" fmla="*/ 599 h 1106"/>
                <a:gd name="T64" fmla="*/ 3402 w 3899"/>
                <a:gd name="T65" fmla="*/ 694 h 1106"/>
                <a:gd name="T66" fmla="*/ 3157 w 3899"/>
                <a:gd name="T67" fmla="*/ 768 h 1106"/>
                <a:gd name="T68" fmla="*/ 1974 w 3899"/>
                <a:gd name="T69" fmla="*/ 276 h 1106"/>
                <a:gd name="T70" fmla="*/ 1877 w 3899"/>
                <a:gd name="T71" fmla="*/ 495 h 1106"/>
                <a:gd name="T72" fmla="*/ 2281 w 3899"/>
                <a:gd name="T73" fmla="*/ 571 h 1106"/>
                <a:gd name="T74" fmla="*/ 2330 w 3899"/>
                <a:gd name="T75" fmla="*/ 666 h 1106"/>
                <a:gd name="T76" fmla="*/ 1936 w 3899"/>
                <a:gd name="T77" fmla="*/ 698 h 1106"/>
                <a:gd name="T78" fmla="*/ 1877 w 3899"/>
                <a:gd name="T79" fmla="*/ 798 h 1106"/>
                <a:gd name="T80" fmla="*/ 2417 w 3899"/>
                <a:gd name="T81" fmla="*/ 752 h 1106"/>
                <a:gd name="T82" fmla="*/ 2342 w 3899"/>
                <a:gd name="T83" fmla="*/ 487 h 1106"/>
                <a:gd name="T84" fmla="*/ 1973 w 3899"/>
                <a:gd name="T85" fmla="*/ 461 h 1106"/>
                <a:gd name="T86" fmla="*/ 2022 w 3899"/>
                <a:gd name="T87" fmla="*/ 382 h 1106"/>
                <a:gd name="T88" fmla="*/ 2410 w 3899"/>
                <a:gd name="T89" fmla="*/ 374 h 1106"/>
                <a:gd name="T90" fmla="*/ 2419 w 3899"/>
                <a:gd name="T91" fmla="*/ 276 h 1106"/>
                <a:gd name="T92" fmla="*/ 1541 w 3899"/>
                <a:gd name="T93" fmla="*/ 276 h 1106"/>
                <a:gd name="T94" fmla="*/ 1185 w 3899"/>
                <a:gd name="T95" fmla="*/ 699 h 1106"/>
                <a:gd name="T96" fmla="*/ 1738 w 3899"/>
                <a:gd name="T97" fmla="*/ 799 h 1106"/>
                <a:gd name="T98" fmla="*/ 1800 w 3899"/>
                <a:gd name="T99" fmla="*/ 695 h 1106"/>
                <a:gd name="T100" fmla="*/ 1320 w 3899"/>
                <a:gd name="T101" fmla="*/ 693 h 1106"/>
                <a:gd name="T102" fmla="*/ 1311 w 3899"/>
                <a:gd name="T103" fmla="*/ 384 h 1106"/>
                <a:gd name="T104" fmla="*/ 1779 w 3899"/>
                <a:gd name="T105" fmla="*/ 353 h 1106"/>
                <a:gd name="T106" fmla="*/ 1780 w 3899"/>
                <a:gd name="T107" fmla="*/ 276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899" h="1106">
                  <a:moveTo>
                    <a:pt x="1948" y="1106"/>
                  </a:moveTo>
                  <a:cubicBezTo>
                    <a:pt x="1315" y="1106"/>
                    <a:pt x="682" y="1106"/>
                    <a:pt x="49" y="1106"/>
                  </a:cubicBezTo>
                  <a:cubicBezTo>
                    <a:pt x="40" y="1106"/>
                    <a:pt x="31" y="1105"/>
                    <a:pt x="22" y="1105"/>
                  </a:cubicBezTo>
                  <a:cubicBezTo>
                    <a:pt x="8" y="1106"/>
                    <a:pt x="2" y="1098"/>
                    <a:pt x="1" y="1085"/>
                  </a:cubicBezTo>
                  <a:cubicBezTo>
                    <a:pt x="0" y="1079"/>
                    <a:pt x="0" y="1072"/>
                    <a:pt x="0" y="1066"/>
                  </a:cubicBezTo>
                  <a:cubicBezTo>
                    <a:pt x="0" y="724"/>
                    <a:pt x="0" y="382"/>
                    <a:pt x="0" y="40"/>
                  </a:cubicBezTo>
                  <a:cubicBezTo>
                    <a:pt x="0" y="37"/>
                    <a:pt x="0" y="34"/>
                    <a:pt x="0" y="31"/>
                  </a:cubicBezTo>
                  <a:cubicBezTo>
                    <a:pt x="1" y="8"/>
                    <a:pt x="8" y="1"/>
                    <a:pt x="31" y="0"/>
                  </a:cubicBezTo>
                  <a:cubicBezTo>
                    <a:pt x="40" y="0"/>
                    <a:pt x="50" y="0"/>
                    <a:pt x="59" y="0"/>
                  </a:cubicBezTo>
                  <a:cubicBezTo>
                    <a:pt x="1322" y="0"/>
                    <a:pt x="2586" y="0"/>
                    <a:pt x="3849" y="0"/>
                  </a:cubicBezTo>
                  <a:cubicBezTo>
                    <a:pt x="3858" y="0"/>
                    <a:pt x="3867" y="0"/>
                    <a:pt x="3876" y="1"/>
                  </a:cubicBezTo>
                  <a:cubicBezTo>
                    <a:pt x="3892" y="3"/>
                    <a:pt x="3899" y="10"/>
                    <a:pt x="3899" y="27"/>
                  </a:cubicBezTo>
                  <a:cubicBezTo>
                    <a:pt x="3899" y="377"/>
                    <a:pt x="3899" y="727"/>
                    <a:pt x="3899" y="1077"/>
                  </a:cubicBezTo>
                  <a:cubicBezTo>
                    <a:pt x="3899" y="1099"/>
                    <a:pt x="3893" y="1104"/>
                    <a:pt x="3872" y="1105"/>
                  </a:cubicBezTo>
                  <a:cubicBezTo>
                    <a:pt x="3850" y="1106"/>
                    <a:pt x="3828" y="1106"/>
                    <a:pt x="3806" y="1106"/>
                  </a:cubicBezTo>
                  <a:cubicBezTo>
                    <a:pt x="3187" y="1106"/>
                    <a:pt x="2567" y="1106"/>
                    <a:pt x="1948" y="1106"/>
                  </a:cubicBezTo>
                  <a:cubicBezTo>
                    <a:pt x="1948" y="1106"/>
                    <a:pt x="1948" y="1106"/>
                    <a:pt x="1948" y="1106"/>
                  </a:cubicBezTo>
                  <a:close/>
                  <a:moveTo>
                    <a:pt x="955" y="551"/>
                  </a:moveTo>
                  <a:cubicBezTo>
                    <a:pt x="954" y="551"/>
                    <a:pt x="954" y="551"/>
                    <a:pt x="954" y="551"/>
                  </a:cubicBezTo>
                  <a:cubicBezTo>
                    <a:pt x="954" y="396"/>
                    <a:pt x="955" y="241"/>
                    <a:pt x="954" y="86"/>
                  </a:cubicBezTo>
                  <a:cubicBezTo>
                    <a:pt x="954" y="54"/>
                    <a:pt x="952" y="53"/>
                    <a:pt x="921" y="53"/>
                  </a:cubicBezTo>
                  <a:cubicBezTo>
                    <a:pt x="645" y="53"/>
                    <a:pt x="369" y="53"/>
                    <a:pt x="93" y="53"/>
                  </a:cubicBezTo>
                  <a:cubicBezTo>
                    <a:pt x="84" y="53"/>
                    <a:pt x="75" y="53"/>
                    <a:pt x="66" y="54"/>
                  </a:cubicBezTo>
                  <a:cubicBezTo>
                    <a:pt x="59" y="55"/>
                    <a:pt x="55" y="58"/>
                    <a:pt x="55" y="66"/>
                  </a:cubicBezTo>
                  <a:cubicBezTo>
                    <a:pt x="55" y="78"/>
                    <a:pt x="53" y="91"/>
                    <a:pt x="53" y="104"/>
                  </a:cubicBezTo>
                  <a:cubicBezTo>
                    <a:pt x="53" y="406"/>
                    <a:pt x="53" y="707"/>
                    <a:pt x="53" y="1009"/>
                  </a:cubicBezTo>
                  <a:cubicBezTo>
                    <a:pt x="53" y="1055"/>
                    <a:pt x="53" y="1051"/>
                    <a:pt x="94" y="1051"/>
                  </a:cubicBezTo>
                  <a:cubicBezTo>
                    <a:pt x="368" y="1051"/>
                    <a:pt x="642" y="1051"/>
                    <a:pt x="916" y="1051"/>
                  </a:cubicBezTo>
                  <a:cubicBezTo>
                    <a:pt x="953" y="1051"/>
                    <a:pt x="954" y="1049"/>
                    <a:pt x="954" y="1013"/>
                  </a:cubicBezTo>
                  <a:cubicBezTo>
                    <a:pt x="955" y="859"/>
                    <a:pt x="955" y="705"/>
                    <a:pt x="955" y="551"/>
                  </a:cubicBezTo>
                  <a:close/>
                  <a:moveTo>
                    <a:pt x="3087" y="797"/>
                  </a:moveTo>
                  <a:cubicBezTo>
                    <a:pt x="3083" y="789"/>
                    <a:pt x="3081" y="783"/>
                    <a:pt x="3077" y="778"/>
                  </a:cubicBezTo>
                  <a:cubicBezTo>
                    <a:pt x="3057" y="751"/>
                    <a:pt x="3037" y="724"/>
                    <a:pt x="3017" y="697"/>
                  </a:cubicBezTo>
                  <a:cubicBezTo>
                    <a:pt x="3000" y="673"/>
                    <a:pt x="3000" y="670"/>
                    <a:pt x="3020" y="648"/>
                  </a:cubicBezTo>
                  <a:cubicBezTo>
                    <a:pt x="3039" y="628"/>
                    <a:pt x="3057" y="608"/>
                    <a:pt x="3075" y="588"/>
                  </a:cubicBezTo>
                  <a:cubicBezTo>
                    <a:pt x="3087" y="574"/>
                    <a:pt x="3085" y="571"/>
                    <a:pt x="3068" y="569"/>
                  </a:cubicBezTo>
                  <a:cubicBezTo>
                    <a:pt x="3060" y="568"/>
                    <a:pt x="3051" y="567"/>
                    <a:pt x="3043" y="567"/>
                  </a:cubicBezTo>
                  <a:cubicBezTo>
                    <a:pt x="3012" y="567"/>
                    <a:pt x="2981" y="567"/>
                    <a:pt x="2950" y="567"/>
                  </a:cubicBezTo>
                  <a:cubicBezTo>
                    <a:pt x="2932" y="567"/>
                    <a:pt x="2919" y="561"/>
                    <a:pt x="2908" y="547"/>
                  </a:cubicBezTo>
                  <a:cubicBezTo>
                    <a:pt x="2875" y="506"/>
                    <a:pt x="2842" y="466"/>
                    <a:pt x="2809" y="425"/>
                  </a:cubicBezTo>
                  <a:cubicBezTo>
                    <a:pt x="2802" y="417"/>
                    <a:pt x="2795" y="408"/>
                    <a:pt x="2790" y="399"/>
                  </a:cubicBezTo>
                  <a:cubicBezTo>
                    <a:pt x="2783" y="387"/>
                    <a:pt x="2786" y="381"/>
                    <a:pt x="2799" y="379"/>
                  </a:cubicBezTo>
                  <a:cubicBezTo>
                    <a:pt x="2815" y="378"/>
                    <a:pt x="2831" y="377"/>
                    <a:pt x="2846" y="378"/>
                  </a:cubicBezTo>
                  <a:cubicBezTo>
                    <a:pt x="2868" y="380"/>
                    <a:pt x="2874" y="388"/>
                    <a:pt x="2869" y="410"/>
                  </a:cubicBezTo>
                  <a:cubicBezTo>
                    <a:pt x="2867" y="422"/>
                    <a:pt x="2864" y="433"/>
                    <a:pt x="2864" y="444"/>
                  </a:cubicBezTo>
                  <a:cubicBezTo>
                    <a:pt x="2864" y="449"/>
                    <a:pt x="2870" y="458"/>
                    <a:pt x="2875" y="459"/>
                  </a:cubicBezTo>
                  <a:cubicBezTo>
                    <a:pt x="2901" y="464"/>
                    <a:pt x="2927" y="467"/>
                    <a:pt x="2954" y="471"/>
                  </a:cubicBezTo>
                  <a:cubicBezTo>
                    <a:pt x="2962" y="472"/>
                    <a:pt x="2967" y="468"/>
                    <a:pt x="2971" y="460"/>
                  </a:cubicBezTo>
                  <a:cubicBezTo>
                    <a:pt x="2991" y="425"/>
                    <a:pt x="3006" y="387"/>
                    <a:pt x="3009" y="347"/>
                  </a:cubicBezTo>
                  <a:cubicBezTo>
                    <a:pt x="3012" y="315"/>
                    <a:pt x="3000" y="296"/>
                    <a:pt x="2973" y="287"/>
                  </a:cubicBezTo>
                  <a:cubicBezTo>
                    <a:pt x="2954" y="281"/>
                    <a:pt x="2934" y="277"/>
                    <a:pt x="2914" y="276"/>
                  </a:cubicBezTo>
                  <a:cubicBezTo>
                    <a:pt x="2850" y="275"/>
                    <a:pt x="2787" y="276"/>
                    <a:pt x="2723" y="276"/>
                  </a:cubicBezTo>
                  <a:cubicBezTo>
                    <a:pt x="2711" y="276"/>
                    <a:pt x="2697" y="278"/>
                    <a:pt x="2685" y="282"/>
                  </a:cubicBezTo>
                  <a:cubicBezTo>
                    <a:pt x="2655" y="289"/>
                    <a:pt x="2616" y="328"/>
                    <a:pt x="2630" y="374"/>
                  </a:cubicBezTo>
                  <a:cubicBezTo>
                    <a:pt x="2636" y="394"/>
                    <a:pt x="2643" y="414"/>
                    <a:pt x="2652" y="433"/>
                  </a:cubicBezTo>
                  <a:cubicBezTo>
                    <a:pt x="2662" y="456"/>
                    <a:pt x="2662" y="458"/>
                    <a:pt x="2640" y="470"/>
                  </a:cubicBezTo>
                  <a:cubicBezTo>
                    <a:pt x="2614" y="485"/>
                    <a:pt x="2587" y="498"/>
                    <a:pt x="2562" y="515"/>
                  </a:cubicBezTo>
                  <a:cubicBezTo>
                    <a:pt x="2530" y="535"/>
                    <a:pt x="2509" y="562"/>
                    <a:pt x="2513" y="604"/>
                  </a:cubicBezTo>
                  <a:cubicBezTo>
                    <a:pt x="2515" y="635"/>
                    <a:pt x="2512" y="667"/>
                    <a:pt x="2513" y="699"/>
                  </a:cubicBezTo>
                  <a:cubicBezTo>
                    <a:pt x="2514" y="711"/>
                    <a:pt x="2516" y="724"/>
                    <a:pt x="2522" y="735"/>
                  </a:cubicBezTo>
                  <a:cubicBezTo>
                    <a:pt x="2542" y="778"/>
                    <a:pt x="2579" y="797"/>
                    <a:pt x="2625" y="799"/>
                  </a:cubicBezTo>
                  <a:cubicBezTo>
                    <a:pt x="2686" y="800"/>
                    <a:pt x="2748" y="799"/>
                    <a:pt x="2809" y="799"/>
                  </a:cubicBezTo>
                  <a:cubicBezTo>
                    <a:pt x="2820" y="798"/>
                    <a:pt x="2832" y="796"/>
                    <a:pt x="2842" y="791"/>
                  </a:cubicBezTo>
                  <a:cubicBezTo>
                    <a:pt x="2857" y="782"/>
                    <a:pt x="2872" y="771"/>
                    <a:pt x="2886" y="760"/>
                  </a:cubicBezTo>
                  <a:cubicBezTo>
                    <a:pt x="2898" y="751"/>
                    <a:pt x="2903" y="751"/>
                    <a:pt x="2913" y="762"/>
                  </a:cubicBezTo>
                  <a:cubicBezTo>
                    <a:pt x="2919" y="769"/>
                    <a:pt x="2926" y="776"/>
                    <a:pt x="2931" y="784"/>
                  </a:cubicBezTo>
                  <a:cubicBezTo>
                    <a:pt x="2939" y="795"/>
                    <a:pt x="2949" y="799"/>
                    <a:pt x="2962" y="799"/>
                  </a:cubicBezTo>
                  <a:cubicBezTo>
                    <a:pt x="2998" y="798"/>
                    <a:pt x="3035" y="798"/>
                    <a:pt x="3072" y="798"/>
                  </a:cubicBezTo>
                  <a:cubicBezTo>
                    <a:pt x="3076" y="798"/>
                    <a:pt x="3079" y="797"/>
                    <a:pt x="3087" y="797"/>
                  </a:cubicBezTo>
                  <a:close/>
                  <a:moveTo>
                    <a:pt x="3143" y="796"/>
                  </a:moveTo>
                  <a:cubicBezTo>
                    <a:pt x="3150" y="797"/>
                    <a:pt x="3155" y="798"/>
                    <a:pt x="3160" y="798"/>
                  </a:cubicBezTo>
                  <a:cubicBezTo>
                    <a:pt x="3244" y="799"/>
                    <a:pt x="3328" y="799"/>
                    <a:pt x="3412" y="799"/>
                  </a:cubicBezTo>
                  <a:cubicBezTo>
                    <a:pt x="3483" y="799"/>
                    <a:pt x="3554" y="800"/>
                    <a:pt x="3625" y="798"/>
                  </a:cubicBezTo>
                  <a:cubicBezTo>
                    <a:pt x="3679" y="797"/>
                    <a:pt x="3714" y="760"/>
                    <a:pt x="3714" y="706"/>
                  </a:cubicBezTo>
                  <a:cubicBezTo>
                    <a:pt x="3714" y="660"/>
                    <a:pt x="3712" y="614"/>
                    <a:pt x="3714" y="569"/>
                  </a:cubicBezTo>
                  <a:cubicBezTo>
                    <a:pt x="3717" y="522"/>
                    <a:pt x="3677" y="486"/>
                    <a:pt x="3632" y="487"/>
                  </a:cubicBezTo>
                  <a:cubicBezTo>
                    <a:pt x="3526" y="489"/>
                    <a:pt x="3421" y="487"/>
                    <a:pt x="3315" y="487"/>
                  </a:cubicBezTo>
                  <a:cubicBezTo>
                    <a:pt x="3305" y="487"/>
                    <a:pt x="3295" y="487"/>
                    <a:pt x="3286" y="486"/>
                  </a:cubicBezTo>
                  <a:cubicBezTo>
                    <a:pt x="3268" y="484"/>
                    <a:pt x="3262" y="478"/>
                    <a:pt x="3260" y="460"/>
                  </a:cubicBezTo>
                  <a:cubicBezTo>
                    <a:pt x="3259" y="448"/>
                    <a:pt x="3260" y="435"/>
                    <a:pt x="3260" y="422"/>
                  </a:cubicBezTo>
                  <a:cubicBezTo>
                    <a:pt x="3260" y="386"/>
                    <a:pt x="3264" y="382"/>
                    <a:pt x="3301" y="382"/>
                  </a:cubicBezTo>
                  <a:cubicBezTo>
                    <a:pt x="3420" y="382"/>
                    <a:pt x="3539" y="382"/>
                    <a:pt x="3658" y="381"/>
                  </a:cubicBezTo>
                  <a:cubicBezTo>
                    <a:pt x="3665" y="381"/>
                    <a:pt x="3672" y="382"/>
                    <a:pt x="3679" y="380"/>
                  </a:cubicBezTo>
                  <a:cubicBezTo>
                    <a:pt x="3687" y="378"/>
                    <a:pt x="3697" y="375"/>
                    <a:pt x="3701" y="368"/>
                  </a:cubicBezTo>
                  <a:cubicBezTo>
                    <a:pt x="3716" y="344"/>
                    <a:pt x="3730" y="319"/>
                    <a:pt x="3744" y="294"/>
                  </a:cubicBezTo>
                  <a:cubicBezTo>
                    <a:pt x="3749" y="286"/>
                    <a:pt x="3746" y="280"/>
                    <a:pt x="3736" y="279"/>
                  </a:cubicBezTo>
                  <a:cubicBezTo>
                    <a:pt x="3728" y="278"/>
                    <a:pt x="3719" y="276"/>
                    <a:pt x="3710" y="276"/>
                  </a:cubicBezTo>
                  <a:cubicBezTo>
                    <a:pt x="3668" y="276"/>
                    <a:pt x="3626" y="276"/>
                    <a:pt x="3583" y="276"/>
                  </a:cubicBezTo>
                  <a:cubicBezTo>
                    <a:pt x="3475" y="276"/>
                    <a:pt x="3368" y="276"/>
                    <a:pt x="3260" y="276"/>
                  </a:cubicBezTo>
                  <a:cubicBezTo>
                    <a:pt x="3196" y="276"/>
                    <a:pt x="3161" y="311"/>
                    <a:pt x="3160" y="375"/>
                  </a:cubicBezTo>
                  <a:cubicBezTo>
                    <a:pt x="3160" y="413"/>
                    <a:pt x="3159" y="451"/>
                    <a:pt x="3161" y="489"/>
                  </a:cubicBezTo>
                  <a:cubicBezTo>
                    <a:pt x="3162" y="505"/>
                    <a:pt x="3165" y="522"/>
                    <a:pt x="3172" y="537"/>
                  </a:cubicBezTo>
                  <a:cubicBezTo>
                    <a:pt x="3185" y="562"/>
                    <a:pt x="3208" y="571"/>
                    <a:pt x="3237" y="571"/>
                  </a:cubicBezTo>
                  <a:cubicBezTo>
                    <a:pt x="3344" y="570"/>
                    <a:pt x="3451" y="571"/>
                    <a:pt x="3558" y="571"/>
                  </a:cubicBezTo>
                  <a:cubicBezTo>
                    <a:pt x="3568" y="571"/>
                    <a:pt x="3578" y="571"/>
                    <a:pt x="3588" y="572"/>
                  </a:cubicBezTo>
                  <a:cubicBezTo>
                    <a:pt x="3607" y="574"/>
                    <a:pt x="3613" y="580"/>
                    <a:pt x="3614" y="599"/>
                  </a:cubicBezTo>
                  <a:cubicBezTo>
                    <a:pt x="3614" y="620"/>
                    <a:pt x="3614" y="641"/>
                    <a:pt x="3614" y="662"/>
                  </a:cubicBezTo>
                  <a:cubicBezTo>
                    <a:pt x="3614" y="689"/>
                    <a:pt x="3610" y="693"/>
                    <a:pt x="3583" y="694"/>
                  </a:cubicBezTo>
                  <a:cubicBezTo>
                    <a:pt x="3522" y="694"/>
                    <a:pt x="3462" y="694"/>
                    <a:pt x="3402" y="694"/>
                  </a:cubicBezTo>
                  <a:cubicBezTo>
                    <a:pt x="3342" y="695"/>
                    <a:pt x="3283" y="695"/>
                    <a:pt x="3223" y="695"/>
                  </a:cubicBezTo>
                  <a:cubicBezTo>
                    <a:pt x="3210" y="695"/>
                    <a:pt x="3200" y="700"/>
                    <a:pt x="3193" y="712"/>
                  </a:cubicBezTo>
                  <a:cubicBezTo>
                    <a:pt x="3181" y="731"/>
                    <a:pt x="3169" y="749"/>
                    <a:pt x="3157" y="768"/>
                  </a:cubicBezTo>
                  <a:cubicBezTo>
                    <a:pt x="3152" y="776"/>
                    <a:pt x="3148" y="785"/>
                    <a:pt x="3143" y="796"/>
                  </a:cubicBezTo>
                  <a:close/>
                  <a:moveTo>
                    <a:pt x="2199" y="276"/>
                  </a:moveTo>
                  <a:cubicBezTo>
                    <a:pt x="2124" y="276"/>
                    <a:pt x="2049" y="276"/>
                    <a:pt x="1974" y="276"/>
                  </a:cubicBezTo>
                  <a:cubicBezTo>
                    <a:pt x="1964" y="276"/>
                    <a:pt x="1953" y="277"/>
                    <a:pt x="1943" y="279"/>
                  </a:cubicBezTo>
                  <a:cubicBezTo>
                    <a:pt x="1904" y="288"/>
                    <a:pt x="1877" y="318"/>
                    <a:pt x="1876" y="357"/>
                  </a:cubicBezTo>
                  <a:cubicBezTo>
                    <a:pt x="1875" y="403"/>
                    <a:pt x="1875" y="449"/>
                    <a:pt x="1877" y="495"/>
                  </a:cubicBezTo>
                  <a:cubicBezTo>
                    <a:pt x="1877" y="511"/>
                    <a:pt x="1882" y="529"/>
                    <a:pt x="1890" y="543"/>
                  </a:cubicBezTo>
                  <a:cubicBezTo>
                    <a:pt x="1903" y="566"/>
                    <a:pt x="1926" y="571"/>
                    <a:pt x="1951" y="571"/>
                  </a:cubicBezTo>
                  <a:cubicBezTo>
                    <a:pt x="2061" y="571"/>
                    <a:pt x="2171" y="571"/>
                    <a:pt x="2281" y="571"/>
                  </a:cubicBezTo>
                  <a:cubicBezTo>
                    <a:pt x="2288" y="571"/>
                    <a:pt x="2296" y="571"/>
                    <a:pt x="2304" y="572"/>
                  </a:cubicBezTo>
                  <a:cubicBezTo>
                    <a:pt x="2322" y="575"/>
                    <a:pt x="2329" y="581"/>
                    <a:pt x="2330" y="600"/>
                  </a:cubicBezTo>
                  <a:cubicBezTo>
                    <a:pt x="2331" y="622"/>
                    <a:pt x="2331" y="644"/>
                    <a:pt x="2330" y="666"/>
                  </a:cubicBezTo>
                  <a:cubicBezTo>
                    <a:pt x="2329" y="688"/>
                    <a:pt x="2322" y="694"/>
                    <a:pt x="2301" y="696"/>
                  </a:cubicBezTo>
                  <a:cubicBezTo>
                    <a:pt x="2292" y="697"/>
                    <a:pt x="2284" y="698"/>
                    <a:pt x="2275" y="698"/>
                  </a:cubicBezTo>
                  <a:cubicBezTo>
                    <a:pt x="2162" y="698"/>
                    <a:pt x="2049" y="698"/>
                    <a:pt x="1936" y="698"/>
                  </a:cubicBezTo>
                  <a:cubicBezTo>
                    <a:pt x="1922" y="698"/>
                    <a:pt x="1912" y="703"/>
                    <a:pt x="1905" y="715"/>
                  </a:cubicBezTo>
                  <a:cubicBezTo>
                    <a:pt x="1892" y="736"/>
                    <a:pt x="1878" y="757"/>
                    <a:pt x="1866" y="778"/>
                  </a:cubicBezTo>
                  <a:cubicBezTo>
                    <a:pt x="1856" y="794"/>
                    <a:pt x="1859" y="798"/>
                    <a:pt x="1877" y="798"/>
                  </a:cubicBezTo>
                  <a:cubicBezTo>
                    <a:pt x="1996" y="799"/>
                    <a:pt x="2116" y="799"/>
                    <a:pt x="2235" y="799"/>
                  </a:cubicBezTo>
                  <a:cubicBezTo>
                    <a:pt x="2269" y="799"/>
                    <a:pt x="2303" y="800"/>
                    <a:pt x="2336" y="798"/>
                  </a:cubicBezTo>
                  <a:cubicBezTo>
                    <a:pt x="2370" y="797"/>
                    <a:pt x="2402" y="786"/>
                    <a:pt x="2417" y="752"/>
                  </a:cubicBezTo>
                  <a:cubicBezTo>
                    <a:pt x="2424" y="735"/>
                    <a:pt x="2428" y="716"/>
                    <a:pt x="2429" y="698"/>
                  </a:cubicBezTo>
                  <a:cubicBezTo>
                    <a:pt x="2431" y="657"/>
                    <a:pt x="2428" y="616"/>
                    <a:pt x="2430" y="576"/>
                  </a:cubicBezTo>
                  <a:cubicBezTo>
                    <a:pt x="2433" y="527"/>
                    <a:pt x="2394" y="486"/>
                    <a:pt x="2342" y="487"/>
                  </a:cubicBezTo>
                  <a:cubicBezTo>
                    <a:pt x="2238" y="489"/>
                    <a:pt x="2133" y="487"/>
                    <a:pt x="2029" y="487"/>
                  </a:cubicBezTo>
                  <a:cubicBezTo>
                    <a:pt x="2019" y="487"/>
                    <a:pt x="2009" y="487"/>
                    <a:pt x="2000" y="486"/>
                  </a:cubicBezTo>
                  <a:cubicBezTo>
                    <a:pt x="1983" y="485"/>
                    <a:pt x="1975" y="478"/>
                    <a:pt x="1973" y="461"/>
                  </a:cubicBezTo>
                  <a:cubicBezTo>
                    <a:pt x="1972" y="442"/>
                    <a:pt x="1973" y="423"/>
                    <a:pt x="1974" y="403"/>
                  </a:cubicBezTo>
                  <a:cubicBezTo>
                    <a:pt x="1974" y="391"/>
                    <a:pt x="1982" y="384"/>
                    <a:pt x="1995" y="383"/>
                  </a:cubicBezTo>
                  <a:cubicBezTo>
                    <a:pt x="2004" y="383"/>
                    <a:pt x="2013" y="382"/>
                    <a:pt x="2022" y="382"/>
                  </a:cubicBezTo>
                  <a:cubicBezTo>
                    <a:pt x="2137" y="382"/>
                    <a:pt x="2251" y="382"/>
                    <a:pt x="2365" y="381"/>
                  </a:cubicBezTo>
                  <a:cubicBezTo>
                    <a:pt x="2375" y="381"/>
                    <a:pt x="2384" y="382"/>
                    <a:pt x="2394" y="380"/>
                  </a:cubicBezTo>
                  <a:cubicBezTo>
                    <a:pt x="2400" y="379"/>
                    <a:pt x="2407" y="378"/>
                    <a:pt x="2410" y="374"/>
                  </a:cubicBezTo>
                  <a:cubicBezTo>
                    <a:pt x="2427" y="347"/>
                    <a:pt x="2443" y="319"/>
                    <a:pt x="2459" y="292"/>
                  </a:cubicBezTo>
                  <a:cubicBezTo>
                    <a:pt x="2463" y="284"/>
                    <a:pt x="2459" y="279"/>
                    <a:pt x="2451" y="278"/>
                  </a:cubicBezTo>
                  <a:cubicBezTo>
                    <a:pt x="2440" y="277"/>
                    <a:pt x="2430" y="276"/>
                    <a:pt x="2419" y="276"/>
                  </a:cubicBezTo>
                  <a:cubicBezTo>
                    <a:pt x="2346" y="276"/>
                    <a:pt x="2272" y="276"/>
                    <a:pt x="2199" y="276"/>
                  </a:cubicBezTo>
                  <a:close/>
                  <a:moveTo>
                    <a:pt x="1541" y="276"/>
                  </a:moveTo>
                  <a:cubicBezTo>
                    <a:pt x="1541" y="276"/>
                    <a:pt x="1541" y="276"/>
                    <a:pt x="1541" y="276"/>
                  </a:cubicBezTo>
                  <a:cubicBezTo>
                    <a:pt x="1462" y="276"/>
                    <a:pt x="1382" y="276"/>
                    <a:pt x="1303" y="276"/>
                  </a:cubicBezTo>
                  <a:cubicBezTo>
                    <a:pt x="1240" y="276"/>
                    <a:pt x="1186" y="326"/>
                    <a:pt x="1185" y="388"/>
                  </a:cubicBezTo>
                  <a:cubicBezTo>
                    <a:pt x="1184" y="492"/>
                    <a:pt x="1185" y="596"/>
                    <a:pt x="1185" y="699"/>
                  </a:cubicBezTo>
                  <a:cubicBezTo>
                    <a:pt x="1186" y="756"/>
                    <a:pt x="1232" y="801"/>
                    <a:pt x="1288" y="799"/>
                  </a:cubicBezTo>
                  <a:cubicBezTo>
                    <a:pt x="1355" y="798"/>
                    <a:pt x="1422" y="799"/>
                    <a:pt x="1489" y="799"/>
                  </a:cubicBezTo>
                  <a:cubicBezTo>
                    <a:pt x="1572" y="799"/>
                    <a:pt x="1655" y="799"/>
                    <a:pt x="1738" y="799"/>
                  </a:cubicBezTo>
                  <a:cubicBezTo>
                    <a:pt x="1748" y="799"/>
                    <a:pt x="1755" y="796"/>
                    <a:pt x="1760" y="787"/>
                  </a:cubicBezTo>
                  <a:cubicBezTo>
                    <a:pt x="1776" y="760"/>
                    <a:pt x="1792" y="733"/>
                    <a:pt x="1808" y="706"/>
                  </a:cubicBezTo>
                  <a:cubicBezTo>
                    <a:pt x="1813" y="697"/>
                    <a:pt x="1808" y="695"/>
                    <a:pt x="1800" y="695"/>
                  </a:cubicBezTo>
                  <a:cubicBezTo>
                    <a:pt x="1789" y="694"/>
                    <a:pt x="1777" y="693"/>
                    <a:pt x="1765" y="693"/>
                  </a:cubicBezTo>
                  <a:cubicBezTo>
                    <a:pt x="1627" y="693"/>
                    <a:pt x="1489" y="693"/>
                    <a:pt x="1352" y="693"/>
                  </a:cubicBezTo>
                  <a:cubicBezTo>
                    <a:pt x="1341" y="693"/>
                    <a:pt x="1331" y="693"/>
                    <a:pt x="1320" y="693"/>
                  </a:cubicBezTo>
                  <a:cubicBezTo>
                    <a:pt x="1299" y="692"/>
                    <a:pt x="1286" y="682"/>
                    <a:pt x="1286" y="661"/>
                  </a:cubicBezTo>
                  <a:cubicBezTo>
                    <a:pt x="1285" y="578"/>
                    <a:pt x="1285" y="495"/>
                    <a:pt x="1285" y="412"/>
                  </a:cubicBezTo>
                  <a:cubicBezTo>
                    <a:pt x="1285" y="395"/>
                    <a:pt x="1295" y="387"/>
                    <a:pt x="1311" y="384"/>
                  </a:cubicBezTo>
                  <a:cubicBezTo>
                    <a:pt x="1321" y="382"/>
                    <a:pt x="1331" y="382"/>
                    <a:pt x="1341" y="382"/>
                  </a:cubicBezTo>
                  <a:cubicBezTo>
                    <a:pt x="1469" y="382"/>
                    <a:pt x="1597" y="381"/>
                    <a:pt x="1725" y="382"/>
                  </a:cubicBezTo>
                  <a:cubicBezTo>
                    <a:pt x="1749" y="382"/>
                    <a:pt x="1768" y="377"/>
                    <a:pt x="1779" y="353"/>
                  </a:cubicBezTo>
                  <a:cubicBezTo>
                    <a:pt x="1789" y="334"/>
                    <a:pt x="1803" y="316"/>
                    <a:pt x="1814" y="297"/>
                  </a:cubicBezTo>
                  <a:cubicBezTo>
                    <a:pt x="1821" y="285"/>
                    <a:pt x="1819" y="280"/>
                    <a:pt x="1805" y="278"/>
                  </a:cubicBezTo>
                  <a:cubicBezTo>
                    <a:pt x="1797" y="277"/>
                    <a:pt x="1789" y="276"/>
                    <a:pt x="1780" y="276"/>
                  </a:cubicBezTo>
                  <a:cubicBezTo>
                    <a:pt x="1701" y="276"/>
                    <a:pt x="1621" y="276"/>
                    <a:pt x="1541" y="276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B5B2374B-1CCD-42A7-851D-640085AD05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5789" y="3812123"/>
              <a:ext cx="1514475" cy="1281113"/>
            </a:xfrm>
            <a:custGeom>
              <a:avLst/>
              <a:gdLst>
                <a:gd name="T0" fmla="*/ 368 w 647"/>
                <a:gd name="T1" fmla="*/ 228 h 547"/>
                <a:gd name="T2" fmla="*/ 488 w 647"/>
                <a:gd name="T3" fmla="*/ 228 h 547"/>
                <a:gd name="T4" fmla="*/ 499 w 647"/>
                <a:gd name="T5" fmla="*/ 251 h 547"/>
                <a:gd name="T6" fmla="*/ 445 w 647"/>
                <a:gd name="T7" fmla="*/ 308 h 547"/>
                <a:gd name="T8" fmla="*/ 370 w 647"/>
                <a:gd name="T9" fmla="*/ 358 h 547"/>
                <a:gd name="T10" fmla="*/ 418 w 647"/>
                <a:gd name="T11" fmla="*/ 338 h 547"/>
                <a:gd name="T12" fmla="*/ 487 w 647"/>
                <a:gd name="T13" fmla="*/ 328 h 547"/>
                <a:gd name="T14" fmla="*/ 498 w 647"/>
                <a:gd name="T15" fmla="*/ 354 h 547"/>
                <a:gd name="T16" fmla="*/ 524 w 647"/>
                <a:gd name="T17" fmla="*/ 358 h 547"/>
                <a:gd name="T18" fmla="*/ 525 w 647"/>
                <a:gd name="T19" fmla="*/ 118 h 547"/>
                <a:gd name="T20" fmla="*/ 623 w 647"/>
                <a:gd name="T21" fmla="*/ 23 h 547"/>
                <a:gd name="T22" fmla="*/ 647 w 647"/>
                <a:gd name="T23" fmla="*/ 35 h 547"/>
                <a:gd name="T24" fmla="*/ 576 w 647"/>
                <a:gd name="T25" fmla="*/ 546 h 547"/>
                <a:gd name="T26" fmla="*/ 0 w 647"/>
                <a:gd name="T27" fmla="*/ 524 h 547"/>
                <a:gd name="T28" fmla="*/ 18 w 647"/>
                <a:gd name="T29" fmla="*/ 0 h 547"/>
                <a:gd name="T30" fmla="*/ 621 w 647"/>
                <a:gd name="T31" fmla="*/ 5 h 547"/>
                <a:gd name="T32" fmla="*/ 544 w 647"/>
                <a:gd name="T33" fmla="*/ 80 h 547"/>
                <a:gd name="T34" fmla="*/ 138 w 647"/>
                <a:gd name="T35" fmla="*/ 87 h 547"/>
                <a:gd name="T36" fmla="*/ 120 w 647"/>
                <a:gd name="T37" fmla="*/ 219 h 547"/>
                <a:gd name="T38" fmla="*/ 130 w 647"/>
                <a:gd name="T39" fmla="*/ 467 h 547"/>
                <a:gd name="T40" fmla="*/ 511 w 647"/>
                <a:gd name="T41" fmla="*/ 467 h 547"/>
                <a:gd name="T42" fmla="*/ 527 w 647"/>
                <a:gd name="T43" fmla="*/ 462 h 547"/>
                <a:gd name="T44" fmla="*/ 486 w 647"/>
                <a:gd name="T45" fmla="*/ 456 h 547"/>
                <a:gd name="T46" fmla="*/ 132 w 647"/>
                <a:gd name="T47" fmla="*/ 440 h 547"/>
                <a:gd name="T48" fmla="*/ 147 w 647"/>
                <a:gd name="T49" fmla="*/ 369 h 547"/>
                <a:gd name="T50" fmla="*/ 252 w 647"/>
                <a:gd name="T51" fmla="*/ 349 h 547"/>
                <a:gd name="T52" fmla="*/ 241 w 647"/>
                <a:gd name="T53" fmla="*/ 307 h 547"/>
                <a:gd name="T54" fmla="*/ 133 w 647"/>
                <a:gd name="T55" fmla="*/ 296 h 547"/>
                <a:gd name="T56" fmla="*/ 148 w 647"/>
                <a:gd name="T57" fmla="*/ 228 h 547"/>
                <a:gd name="T58" fmla="*/ 252 w 647"/>
                <a:gd name="T59" fmla="*/ 215 h 547"/>
                <a:gd name="T60" fmla="*/ 232 w 647"/>
                <a:gd name="T61" fmla="*/ 183 h 547"/>
                <a:gd name="T62" fmla="*/ 132 w 647"/>
                <a:gd name="T63" fmla="*/ 168 h 547"/>
                <a:gd name="T64" fmla="*/ 151 w 647"/>
                <a:gd name="T65" fmla="*/ 105 h 547"/>
                <a:gd name="T66" fmla="*/ 510 w 647"/>
                <a:gd name="T67" fmla="*/ 109 h 547"/>
                <a:gd name="T68" fmla="*/ 463 w 647"/>
                <a:gd name="T69" fmla="*/ 180 h 547"/>
                <a:gd name="T70" fmla="*/ 368 w 647"/>
                <a:gd name="T71" fmla="*/ 183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47" h="547">
                  <a:moveTo>
                    <a:pt x="368" y="183"/>
                  </a:moveTo>
                  <a:cubicBezTo>
                    <a:pt x="368" y="199"/>
                    <a:pt x="368" y="212"/>
                    <a:pt x="368" y="228"/>
                  </a:cubicBezTo>
                  <a:cubicBezTo>
                    <a:pt x="373" y="228"/>
                    <a:pt x="378" y="228"/>
                    <a:pt x="382" y="228"/>
                  </a:cubicBezTo>
                  <a:cubicBezTo>
                    <a:pt x="417" y="228"/>
                    <a:pt x="453" y="228"/>
                    <a:pt x="488" y="228"/>
                  </a:cubicBezTo>
                  <a:cubicBezTo>
                    <a:pt x="492" y="228"/>
                    <a:pt x="499" y="231"/>
                    <a:pt x="500" y="234"/>
                  </a:cubicBezTo>
                  <a:cubicBezTo>
                    <a:pt x="502" y="239"/>
                    <a:pt x="502" y="247"/>
                    <a:pt x="499" y="251"/>
                  </a:cubicBezTo>
                  <a:cubicBezTo>
                    <a:pt x="486" y="269"/>
                    <a:pt x="471" y="287"/>
                    <a:pt x="456" y="304"/>
                  </a:cubicBezTo>
                  <a:cubicBezTo>
                    <a:pt x="454" y="307"/>
                    <a:pt x="449" y="308"/>
                    <a:pt x="445" y="308"/>
                  </a:cubicBezTo>
                  <a:cubicBezTo>
                    <a:pt x="421" y="308"/>
                    <a:pt x="396" y="308"/>
                    <a:pt x="369" y="308"/>
                  </a:cubicBezTo>
                  <a:cubicBezTo>
                    <a:pt x="369" y="325"/>
                    <a:pt x="368" y="342"/>
                    <a:pt x="370" y="358"/>
                  </a:cubicBezTo>
                  <a:cubicBezTo>
                    <a:pt x="371" y="370"/>
                    <a:pt x="387" y="375"/>
                    <a:pt x="396" y="366"/>
                  </a:cubicBezTo>
                  <a:cubicBezTo>
                    <a:pt x="404" y="357"/>
                    <a:pt x="410" y="347"/>
                    <a:pt x="418" y="338"/>
                  </a:cubicBezTo>
                  <a:cubicBezTo>
                    <a:pt x="421" y="334"/>
                    <a:pt x="427" y="330"/>
                    <a:pt x="431" y="329"/>
                  </a:cubicBezTo>
                  <a:cubicBezTo>
                    <a:pt x="450" y="328"/>
                    <a:pt x="468" y="329"/>
                    <a:pt x="487" y="328"/>
                  </a:cubicBezTo>
                  <a:cubicBezTo>
                    <a:pt x="496" y="328"/>
                    <a:pt x="499" y="332"/>
                    <a:pt x="499" y="341"/>
                  </a:cubicBezTo>
                  <a:cubicBezTo>
                    <a:pt x="498" y="345"/>
                    <a:pt x="499" y="349"/>
                    <a:pt x="498" y="354"/>
                  </a:cubicBezTo>
                  <a:cubicBezTo>
                    <a:pt x="498" y="367"/>
                    <a:pt x="505" y="374"/>
                    <a:pt x="518" y="370"/>
                  </a:cubicBezTo>
                  <a:cubicBezTo>
                    <a:pt x="521" y="369"/>
                    <a:pt x="524" y="362"/>
                    <a:pt x="524" y="358"/>
                  </a:cubicBezTo>
                  <a:cubicBezTo>
                    <a:pt x="524" y="306"/>
                    <a:pt x="524" y="254"/>
                    <a:pt x="524" y="202"/>
                  </a:cubicBezTo>
                  <a:cubicBezTo>
                    <a:pt x="524" y="174"/>
                    <a:pt x="524" y="146"/>
                    <a:pt x="525" y="118"/>
                  </a:cubicBezTo>
                  <a:cubicBezTo>
                    <a:pt x="525" y="111"/>
                    <a:pt x="529" y="102"/>
                    <a:pt x="535" y="97"/>
                  </a:cubicBezTo>
                  <a:cubicBezTo>
                    <a:pt x="563" y="72"/>
                    <a:pt x="593" y="48"/>
                    <a:pt x="623" y="23"/>
                  </a:cubicBezTo>
                  <a:cubicBezTo>
                    <a:pt x="627" y="20"/>
                    <a:pt x="636" y="18"/>
                    <a:pt x="641" y="20"/>
                  </a:cubicBezTo>
                  <a:cubicBezTo>
                    <a:pt x="644" y="21"/>
                    <a:pt x="647" y="30"/>
                    <a:pt x="647" y="35"/>
                  </a:cubicBezTo>
                  <a:cubicBezTo>
                    <a:pt x="647" y="181"/>
                    <a:pt x="647" y="327"/>
                    <a:pt x="647" y="474"/>
                  </a:cubicBezTo>
                  <a:cubicBezTo>
                    <a:pt x="647" y="522"/>
                    <a:pt x="624" y="546"/>
                    <a:pt x="576" y="546"/>
                  </a:cubicBezTo>
                  <a:cubicBezTo>
                    <a:pt x="392" y="547"/>
                    <a:pt x="207" y="546"/>
                    <a:pt x="23" y="546"/>
                  </a:cubicBezTo>
                  <a:cubicBezTo>
                    <a:pt x="3" y="546"/>
                    <a:pt x="0" y="543"/>
                    <a:pt x="0" y="524"/>
                  </a:cubicBezTo>
                  <a:cubicBezTo>
                    <a:pt x="0" y="356"/>
                    <a:pt x="0" y="188"/>
                    <a:pt x="0" y="20"/>
                  </a:cubicBezTo>
                  <a:cubicBezTo>
                    <a:pt x="0" y="2"/>
                    <a:pt x="2" y="0"/>
                    <a:pt x="18" y="0"/>
                  </a:cubicBezTo>
                  <a:cubicBezTo>
                    <a:pt x="215" y="0"/>
                    <a:pt x="412" y="0"/>
                    <a:pt x="609" y="0"/>
                  </a:cubicBezTo>
                  <a:cubicBezTo>
                    <a:pt x="613" y="0"/>
                    <a:pt x="620" y="3"/>
                    <a:pt x="621" y="5"/>
                  </a:cubicBezTo>
                  <a:cubicBezTo>
                    <a:pt x="621" y="10"/>
                    <a:pt x="620" y="17"/>
                    <a:pt x="616" y="20"/>
                  </a:cubicBezTo>
                  <a:cubicBezTo>
                    <a:pt x="593" y="40"/>
                    <a:pt x="569" y="61"/>
                    <a:pt x="544" y="80"/>
                  </a:cubicBezTo>
                  <a:cubicBezTo>
                    <a:pt x="538" y="85"/>
                    <a:pt x="529" y="87"/>
                    <a:pt x="521" y="87"/>
                  </a:cubicBezTo>
                  <a:cubicBezTo>
                    <a:pt x="393" y="88"/>
                    <a:pt x="265" y="88"/>
                    <a:pt x="138" y="87"/>
                  </a:cubicBezTo>
                  <a:cubicBezTo>
                    <a:pt x="132" y="87"/>
                    <a:pt x="126" y="87"/>
                    <a:pt x="120" y="87"/>
                  </a:cubicBezTo>
                  <a:cubicBezTo>
                    <a:pt x="120" y="132"/>
                    <a:pt x="120" y="176"/>
                    <a:pt x="120" y="219"/>
                  </a:cubicBezTo>
                  <a:cubicBezTo>
                    <a:pt x="120" y="299"/>
                    <a:pt x="120" y="378"/>
                    <a:pt x="119" y="458"/>
                  </a:cubicBezTo>
                  <a:cubicBezTo>
                    <a:pt x="119" y="465"/>
                    <a:pt x="123" y="467"/>
                    <a:pt x="130" y="467"/>
                  </a:cubicBezTo>
                  <a:cubicBezTo>
                    <a:pt x="150" y="467"/>
                    <a:pt x="171" y="467"/>
                    <a:pt x="192" y="467"/>
                  </a:cubicBezTo>
                  <a:cubicBezTo>
                    <a:pt x="298" y="467"/>
                    <a:pt x="404" y="467"/>
                    <a:pt x="511" y="467"/>
                  </a:cubicBezTo>
                  <a:cubicBezTo>
                    <a:pt x="515" y="467"/>
                    <a:pt x="520" y="467"/>
                    <a:pt x="525" y="466"/>
                  </a:cubicBezTo>
                  <a:cubicBezTo>
                    <a:pt x="525" y="465"/>
                    <a:pt x="526" y="464"/>
                    <a:pt x="527" y="462"/>
                  </a:cubicBezTo>
                  <a:cubicBezTo>
                    <a:pt x="523" y="460"/>
                    <a:pt x="520" y="456"/>
                    <a:pt x="516" y="456"/>
                  </a:cubicBezTo>
                  <a:cubicBezTo>
                    <a:pt x="506" y="455"/>
                    <a:pt x="496" y="456"/>
                    <a:pt x="486" y="456"/>
                  </a:cubicBezTo>
                  <a:cubicBezTo>
                    <a:pt x="374" y="457"/>
                    <a:pt x="262" y="456"/>
                    <a:pt x="150" y="457"/>
                  </a:cubicBezTo>
                  <a:cubicBezTo>
                    <a:pt x="138" y="457"/>
                    <a:pt x="132" y="453"/>
                    <a:pt x="132" y="440"/>
                  </a:cubicBezTo>
                  <a:cubicBezTo>
                    <a:pt x="132" y="421"/>
                    <a:pt x="132" y="403"/>
                    <a:pt x="132" y="384"/>
                  </a:cubicBezTo>
                  <a:cubicBezTo>
                    <a:pt x="132" y="373"/>
                    <a:pt x="137" y="369"/>
                    <a:pt x="147" y="369"/>
                  </a:cubicBezTo>
                  <a:cubicBezTo>
                    <a:pt x="176" y="369"/>
                    <a:pt x="204" y="369"/>
                    <a:pt x="233" y="369"/>
                  </a:cubicBezTo>
                  <a:cubicBezTo>
                    <a:pt x="249" y="369"/>
                    <a:pt x="252" y="366"/>
                    <a:pt x="252" y="349"/>
                  </a:cubicBezTo>
                  <a:cubicBezTo>
                    <a:pt x="252" y="338"/>
                    <a:pt x="252" y="328"/>
                    <a:pt x="252" y="317"/>
                  </a:cubicBezTo>
                  <a:cubicBezTo>
                    <a:pt x="252" y="310"/>
                    <a:pt x="249" y="307"/>
                    <a:pt x="241" y="307"/>
                  </a:cubicBezTo>
                  <a:cubicBezTo>
                    <a:pt x="209" y="308"/>
                    <a:pt x="178" y="308"/>
                    <a:pt x="146" y="309"/>
                  </a:cubicBezTo>
                  <a:cubicBezTo>
                    <a:pt x="137" y="309"/>
                    <a:pt x="133" y="305"/>
                    <a:pt x="133" y="296"/>
                  </a:cubicBezTo>
                  <a:cubicBezTo>
                    <a:pt x="132" y="278"/>
                    <a:pt x="133" y="260"/>
                    <a:pt x="133" y="241"/>
                  </a:cubicBezTo>
                  <a:cubicBezTo>
                    <a:pt x="133" y="232"/>
                    <a:pt x="138" y="228"/>
                    <a:pt x="148" y="228"/>
                  </a:cubicBezTo>
                  <a:cubicBezTo>
                    <a:pt x="178" y="228"/>
                    <a:pt x="209" y="228"/>
                    <a:pt x="239" y="228"/>
                  </a:cubicBezTo>
                  <a:cubicBezTo>
                    <a:pt x="250" y="229"/>
                    <a:pt x="253" y="224"/>
                    <a:pt x="252" y="215"/>
                  </a:cubicBezTo>
                  <a:cubicBezTo>
                    <a:pt x="252" y="205"/>
                    <a:pt x="251" y="195"/>
                    <a:pt x="251" y="183"/>
                  </a:cubicBezTo>
                  <a:cubicBezTo>
                    <a:pt x="243" y="183"/>
                    <a:pt x="238" y="183"/>
                    <a:pt x="232" y="183"/>
                  </a:cubicBezTo>
                  <a:cubicBezTo>
                    <a:pt x="203" y="182"/>
                    <a:pt x="175" y="182"/>
                    <a:pt x="146" y="182"/>
                  </a:cubicBezTo>
                  <a:cubicBezTo>
                    <a:pt x="137" y="182"/>
                    <a:pt x="132" y="178"/>
                    <a:pt x="132" y="168"/>
                  </a:cubicBezTo>
                  <a:cubicBezTo>
                    <a:pt x="132" y="153"/>
                    <a:pt x="132" y="139"/>
                    <a:pt x="132" y="124"/>
                  </a:cubicBezTo>
                  <a:cubicBezTo>
                    <a:pt x="132" y="109"/>
                    <a:pt x="137" y="105"/>
                    <a:pt x="151" y="105"/>
                  </a:cubicBezTo>
                  <a:cubicBezTo>
                    <a:pt x="267" y="105"/>
                    <a:pt x="382" y="105"/>
                    <a:pt x="498" y="105"/>
                  </a:cubicBezTo>
                  <a:cubicBezTo>
                    <a:pt x="502" y="105"/>
                    <a:pt x="510" y="108"/>
                    <a:pt x="510" y="109"/>
                  </a:cubicBezTo>
                  <a:cubicBezTo>
                    <a:pt x="511" y="118"/>
                    <a:pt x="512" y="129"/>
                    <a:pt x="508" y="134"/>
                  </a:cubicBezTo>
                  <a:cubicBezTo>
                    <a:pt x="494" y="151"/>
                    <a:pt x="479" y="166"/>
                    <a:pt x="463" y="180"/>
                  </a:cubicBezTo>
                  <a:cubicBezTo>
                    <a:pt x="460" y="183"/>
                    <a:pt x="455" y="183"/>
                    <a:pt x="451" y="183"/>
                  </a:cubicBezTo>
                  <a:cubicBezTo>
                    <a:pt x="424" y="183"/>
                    <a:pt x="397" y="183"/>
                    <a:pt x="368" y="183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19291EF8-2646-4891-9456-6814F80061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17664" y="3802598"/>
              <a:ext cx="1550988" cy="1327150"/>
            </a:xfrm>
            <a:custGeom>
              <a:avLst/>
              <a:gdLst>
                <a:gd name="T0" fmla="*/ 278 w 662"/>
                <a:gd name="T1" fmla="*/ 157 h 567"/>
                <a:gd name="T2" fmla="*/ 631 w 662"/>
                <a:gd name="T3" fmla="*/ 155 h 567"/>
                <a:gd name="T4" fmla="*/ 639 w 662"/>
                <a:gd name="T5" fmla="*/ 174 h 567"/>
                <a:gd name="T6" fmla="*/ 567 w 662"/>
                <a:gd name="T7" fmla="*/ 245 h 567"/>
                <a:gd name="T8" fmla="*/ 517 w 662"/>
                <a:gd name="T9" fmla="*/ 255 h 567"/>
                <a:gd name="T10" fmla="*/ 598 w 662"/>
                <a:gd name="T11" fmla="*/ 264 h 567"/>
                <a:gd name="T12" fmla="*/ 625 w 662"/>
                <a:gd name="T13" fmla="*/ 387 h 567"/>
                <a:gd name="T14" fmla="*/ 643 w 662"/>
                <a:gd name="T15" fmla="*/ 455 h 567"/>
                <a:gd name="T16" fmla="*/ 662 w 662"/>
                <a:gd name="T17" fmla="*/ 535 h 567"/>
                <a:gd name="T18" fmla="*/ 568 w 662"/>
                <a:gd name="T19" fmla="*/ 541 h 567"/>
                <a:gd name="T20" fmla="*/ 530 w 662"/>
                <a:gd name="T21" fmla="*/ 413 h 567"/>
                <a:gd name="T22" fmla="*/ 517 w 662"/>
                <a:gd name="T23" fmla="*/ 385 h 567"/>
                <a:gd name="T24" fmla="*/ 502 w 662"/>
                <a:gd name="T25" fmla="*/ 543 h 567"/>
                <a:gd name="T26" fmla="*/ 404 w 662"/>
                <a:gd name="T27" fmla="*/ 552 h 567"/>
                <a:gd name="T28" fmla="*/ 385 w 662"/>
                <a:gd name="T29" fmla="*/ 519 h 567"/>
                <a:gd name="T30" fmla="*/ 337 w 662"/>
                <a:gd name="T31" fmla="*/ 549 h 567"/>
                <a:gd name="T32" fmla="*/ 268 w 662"/>
                <a:gd name="T33" fmla="*/ 525 h 567"/>
                <a:gd name="T34" fmla="*/ 190 w 662"/>
                <a:gd name="T35" fmla="*/ 538 h 567"/>
                <a:gd name="T36" fmla="*/ 111 w 662"/>
                <a:gd name="T37" fmla="*/ 551 h 567"/>
                <a:gd name="T38" fmla="*/ 76 w 662"/>
                <a:gd name="T39" fmla="*/ 563 h 567"/>
                <a:gd name="T40" fmla="*/ 0 w 662"/>
                <a:gd name="T41" fmla="*/ 548 h 567"/>
                <a:gd name="T42" fmla="*/ 0 w 662"/>
                <a:gd name="T43" fmla="*/ 19 h 567"/>
                <a:gd name="T44" fmla="*/ 226 w 662"/>
                <a:gd name="T45" fmla="*/ 1 h 567"/>
                <a:gd name="T46" fmla="*/ 256 w 662"/>
                <a:gd name="T47" fmla="*/ 8 h 567"/>
                <a:gd name="T48" fmla="*/ 175 w 662"/>
                <a:gd name="T49" fmla="*/ 87 h 567"/>
                <a:gd name="T50" fmla="*/ 112 w 662"/>
                <a:gd name="T51" fmla="*/ 100 h 567"/>
                <a:gd name="T52" fmla="*/ 112 w 662"/>
                <a:gd name="T53" fmla="*/ 194 h 567"/>
                <a:gd name="T54" fmla="*/ 176 w 662"/>
                <a:gd name="T55" fmla="*/ 204 h 567"/>
                <a:gd name="T56" fmla="*/ 190 w 662"/>
                <a:gd name="T57" fmla="*/ 82 h 567"/>
                <a:gd name="T58" fmla="*/ 259 w 662"/>
                <a:gd name="T59" fmla="*/ 26 h 567"/>
                <a:gd name="T60" fmla="*/ 290 w 662"/>
                <a:gd name="T61" fmla="*/ 1 h 567"/>
                <a:gd name="T62" fmla="*/ 638 w 662"/>
                <a:gd name="T63" fmla="*/ 1 h 567"/>
                <a:gd name="T64" fmla="*/ 653 w 662"/>
                <a:gd name="T65" fmla="*/ 33 h 567"/>
                <a:gd name="T66" fmla="*/ 569 w 662"/>
                <a:gd name="T67" fmla="*/ 101 h 567"/>
                <a:gd name="T68" fmla="*/ 277 w 662"/>
                <a:gd name="T69" fmla="*/ 120 h 567"/>
                <a:gd name="T70" fmla="*/ 276 w 662"/>
                <a:gd name="T71" fmla="*/ 175 h 567"/>
                <a:gd name="T72" fmla="*/ 277 w 662"/>
                <a:gd name="T73" fmla="*/ 196 h 567"/>
                <a:gd name="T74" fmla="*/ 264 w 662"/>
                <a:gd name="T75" fmla="*/ 260 h 567"/>
                <a:gd name="T76" fmla="*/ 281 w 662"/>
                <a:gd name="T77" fmla="*/ 444 h 567"/>
                <a:gd name="T78" fmla="*/ 296 w 662"/>
                <a:gd name="T79" fmla="*/ 447 h 567"/>
                <a:gd name="T80" fmla="*/ 323 w 662"/>
                <a:gd name="T81" fmla="*/ 259 h 567"/>
                <a:gd name="T82" fmla="*/ 410 w 662"/>
                <a:gd name="T83" fmla="*/ 249 h 567"/>
                <a:gd name="T84" fmla="*/ 298 w 662"/>
                <a:gd name="T85" fmla="*/ 239 h 567"/>
                <a:gd name="T86" fmla="*/ 276 w 662"/>
                <a:gd name="T87" fmla="*/ 195 h 567"/>
                <a:gd name="T88" fmla="*/ 112 w 662"/>
                <a:gd name="T89" fmla="*/ 444 h 567"/>
                <a:gd name="T90" fmla="*/ 172 w 662"/>
                <a:gd name="T91" fmla="*/ 310 h 567"/>
                <a:gd name="T92" fmla="*/ 401 w 662"/>
                <a:gd name="T93" fmla="*/ 477 h 567"/>
                <a:gd name="T94" fmla="*/ 410 w 662"/>
                <a:gd name="T95" fmla="*/ 342 h 567"/>
                <a:gd name="T96" fmla="*/ 401 w 662"/>
                <a:gd name="T97" fmla="*/ 477 h 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62" h="567">
                  <a:moveTo>
                    <a:pt x="276" y="175"/>
                  </a:moveTo>
                  <a:cubicBezTo>
                    <a:pt x="277" y="169"/>
                    <a:pt x="277" y="163"/>
                    <a:pt x="278" y="157"/>
                  </a:cubicBezTo>
                  <a:cubicBezTo>
                    <a:pt x="278" y="156"/>
                    <a:pt x="278" y="156"/>
                    <a:pt x="279" y="155"/>
                  </a:cubicBezTo>
                  <a:cubicBezTo>
                    <a:pt x="396" y="155"/>
                    <a:pt x="513" y="155"/>
                    <a:pt x="631" y="155"/>
                  </a:cubicBezTo>
                  <a:cubicBezTo>
                    <a:pt x="636" y="155"/>
                    <a:pt x="640" y="158"/>
                    <a:pt x="645" y="160"/>
                  </a:cubicBezTo>
                  <a:cubicBezTo>
                    <a:pt x="643" y="165"/>
                    <a:pt x="643" y="171"/>
                    <a:pt x="639" y="174"/>
                  </a:cubicBezTo>
                  <a:cubicBezTo>
                    <a:pt x="622" y="195"/>
                    <a:pt x="603" y="216"/>
                    <a:pt x="585" y="236"/>
                  </a:cubicBezTo>
                  <a:cubicBezTo>
                    <a:pt x="580" y="241"/>
                    <a:pt x="573" y="244"/>
                    <a:pt x="567" y="245"/>
                  </a:cubicBezTo>
                  <a:cubicBezTo>
                    <a:pt x="554" y="246"/>
                    <a:pt x="542" y="245"/>
                    <a:pt x="529" y="245"/>
                  </a:cubicBezTo>
                  <a:cubicBezTo>
                    <a:pt x="522" y="245"/>
                    <a:pt x="517" y="247"/>
                    <a:pt x="517" y="255"/>
                  </a:cubicBezTo>
                  <a:cubicBezTo>
                    <a:pt x="517" y="264"/>
                    <a:pt x="523" y="264"/>
                    <a:pt x="530" y="264"/>
                  </a:cubicBezTo>
                  <a:cubicBezTo>
                    <a:pt x="552" y="264"/>
                    <a:pt x="575" y="264"/>
                    <a:pt x="598" y="264"/>
                  </a:cubicBezTo>
                  <a:cubicBezTo>
                    <a:pt x="608" y="264"/>
                    <a:pt x="614" y="268"/>
                    <a:pt x="615" y="279"/>
                  </a:cubicBezTo>
                  <a:cubicBezTo>
                    <a:pt x="618" y="315"/>
                    <a:pt x="621" y="351"/>
                    <a:pt x="625" y="387"/>
                  </a:cubicBezTo>
                  <a:cubicBezTo>
                    <a:pt x="627" y="407"/>
                    <a:pt x="629" y="428"/>
                    <a:pt x="632" y="448"/>
                  </a:cubicBezTo>
                  <a:cubicBezTo>
                    <a:pt x="633" y="451"/>
                    <a:pt x="639" y="455"/>
                    <a:pt x="643" y="455"/>
                  </a:cubicBezTo>
                  <a:cubicBezTo>
                    <a:pt x="658" y="456"/>
                    <a:pt x="662" y="460"/>
                    <a:pt x="662" y="474"/>
                  </a:cubicBezTo>
                  <a:cubicBezTo>
                    <a:pt x="662" y="495"/>
                    <a:pt x="661" y="515"/>
                    <a:pt x="662" y="535"/>
                  </a:cubicBezTo>
                  <a:cubicBezTo>
                    <a:pt x="662" y="545"/>
                    <a:pt x="657" y="550"/>
                    <a:pt x="648" y="550"/>
                  </a:cubicBezTo>
                  <a:cubicBezTo>
                    <a:pt x="621" y="551"/>
                    <a:pt x="594" y="553"/>
                    <a:pt x="568" y="541"/>
                  </a:cubicBezTo>
                  <a:cubicBezTo>
                    <a:pt x="551" y="534"/>
                    <a:pt x="545" y="518"/>
                    <a:pt x="542" y="501"/>
                  </a:cubicBezTo>
                  <a:cubicBezTo>
                    <a:pt x="537" y="472"/>
                    <a:pt x="533" y="443"/>
                    <a:pt x="530" y="413"/>
                  </a:cubicBezTo>
                  <a:cubicBezTo>
                    <a:pt x="526" y="371"/>
                    <a:pt x="523" y="330"/>
                    <a:pt x="517" y="288"/>
                  </a:cubicBezTo>
                  <a:cubicBezTo>
                    <a:pt x="517" y="320"/>
                    <a:pt x="517" y="352"/>
                    <a:pt x="517" y="385"/>
                  </a:cubicBezTo>
                  <a:cubicBezTo>
                    <a:pt x="517" y="421"/>
                    <a:pt x="519" y="457"/>
                    <a:pt x="518" y="492"/>
                  </a:cubicBezTo>
                  <a:cubicBezTo>
                    <a:pt x="518" y="510"/>
                    <a:pt x="519" y="530"/>
                    <a:pt x="502" y="543"/>
                  </a:cubicBezTo>
                  <a:cubicBezTo>
                    <a:pt x="497" y="547"/>
                    <a:pt x="491" y="550"/>
                    <a:pt x="485" y="550"/>
                  </a:cubicBezTo>
                  <a:cubicBezTo>
                    <a:pt x="458" y="552"/>
                    <a:pt x="431" y="552"/>
                    <a:pt x="404" y="552"/>
                  </a:cubicBezTo>
                  <a:cubicBezTo>
                    <a:pt x="387" y="553"/>
                    <a:pt x="386" y="550"/>
                    <a:pt x="386" y="534"/>
                  </a:cubicBezTo>
                  <a:cubicBezTo>
                    <a:pt x="386" y="530"/>
                    <a:pt x="385" y="527"/>
                    <a:pt x="385" y="519"/>
                  </a:cubicBezTo>
                  <a:cubicBezTo>
                    <a:pt x="378" y="525"/>
                    <a:pt x="374" y="528"/>
                    <a:pt x="371" y="532"/>
                  </a:cubicBezTo>
                  <a:cubicBezTo>
                    <a:pt x="362" y="543"/>
                    <a:pt x="351" y="549"/>
                    <a:pt x="337" y="549"/>
                  </a:cubicBezTo>
                  <a:cubicBezTo>
                    <a:pt x="322" y="549"/>
                    <a:pt x="306" y="549"/>
                    <a:pt x="291" y="549"/>
                  </a:cubicBezTo>
                  <a:cubicBezTo>
                    <a:pt x="270" y="548"/>
                    <a:pt x="268" y="545"/>
                    <a:pt x="268" y="525"/>
                  </a:cubicBezTo>
                  <a:cubicBezTo>
                    <a:pt x="268" y="522"/>
                    <a:pt x="268" y="519"/>
                    <a:pt x="267" y="511"/>
                  </a:cubicBezTo>
                  <a:cubicBezTo>
                    <a:pt x="247" y="544"/>
                    <a:pt x="218" y="538"/>
                    <a:pt x="190" y="538"/>
                  </a:cubicBezTo>
                  <a:cubicBezTo>
                    <a:pt x="170" y="538"/>
                    <a:pt x="150" y="538"/>
                    <a:pt x="130" y="538"/>
                  </a:cubicBezTo>
                  <a:cubicBezTo>
                    <a:pt x="120" y="538"/>
                    <a:pt x="114" y="540"/>
                    <a:pt x="111" y="551"/>
                  </a:cubicBezTo>
                  <a:cubicBezTo>
                    <a:pt x="110" y="556"/>
                    <a:pt x="102" y="560"/>
                    <a:pt x="96" y="562"/>
                  </a:cubicBezTo>
                  <a:cubicBezTo>
                    <a:pt x="90" y="564"/>
                    <a:pt x="83" y="562"/>
                    <a:pt x="76" y="563"/>
                  </a:cubicBezTo>
                  <a:cubicBezTo>
                    <a:pt x="57" y="564"/>
                    <a:pt x="38" y="567"/>
                    <a:pt x="18" y="567"/>
                  </a:cubicBezTo>
                  <a:cubicBezTo>
                    <a:pt x="0" y="567"/>
                    <a:pt x="0" y="566"/>
                    <a:pt x="0" y="548"/>
                  </a:cubicBezTo>
                  <a:cubicBezTo>
                    <a:pt x="0" y="383"/>
                    <a:pt x="0" y="217"/>
                    <a:pt x="0" y="52"/>
                  </a:cubicBezTo>
                  <a:cubicBezTo>
                    <a:pt x="0" y="41"/>
                    <a:pt x="0" y="30"/>
                    <a:pt x="0" y="19"/>
                  </a:cubicBezTo>
                  <a:cubicBezTo>
                    <a:pt x="0" y="4"/>
                    <a:pt x="3" y="1"/>
                    <a:pt x="18" y="1"/>
                  </a:cubicBezTo>
                  <a:cubicBezTo>
                    <a:pt x="87" y="1"/>
                    <a:pt x="156" y="1"/>
                    <a:pt x="226" y="1"/>
                  </a:cubicBezTo>
                  <a:cubicBezTo>
                    <a:pt x="232" y="1"/>
                    <a:pt x="239" y="0"/>
                    <a:pt x="245" y="1"/>
                  </a:cubicBezTo>
                  <a:cubicBezTo>
                    <a:pt x="249" y="2"/>
                    <a:pt x="255" y="5"/>
                    <a:pt x="256" y="8"/>
                  </a:cubicBezTo>
                  <a:cubicBezTo>
                    <a:pt x="257" y="13"/>
                    <a:pt x="256" y="20"/>
                    <a:pt x="252" y="23"/>
                  </a:cubicBezTo>
                  <a:cubicBezTo>
                    <a:pt x="227" y="45"/>
                    <a:pt x="200" y="65"/>
                    <a:pt x="175" y="87"/>
                  </a:cubicBezTo>
                  <a:cubicBezTo>
                    <a:pt x="164" y="97"/>
                    <a:pt x="153" y="102"/>
                    <a:pt x="139" y="100"/>
                  </a:cubicBezTo>
                  <a:cubicBezTo>
                    <a:pt x="131" y="99"/>
                    <a:pt x="122" y="100"/>
                    <a:pt x="112" y="100"/>
                  </a:cubicBezTo>
                  <a:cubicBezTo>
                    <a:pt x="112" y="111"/>
                    <a:pt x="112" y="121"/>
                    <a:pt x="112" y="131"/>
                  </a:cubicBezTo>
                  <a:cubicBezTo>
                    <a:pt x="112" y="152"/>
                    <a:pt x="111" y="173"/>
                    <a:pt x="112" y="194"/>
                  </a:cubicBezTo>
                  <a:cubicBezTo>
                    <a:pt x="112" y="197"/>
                    <a:pt x="116" y="203"/>
                    <a:pt x="118" y="203"/>
                  </a:cubicBezTo>
                  <a:cubicBezTo>
                    <a:pt x="137" y="204"/>
                    <a:pt x="156" y="204"/>
                    <a:pt x="176" y="204"/>
                  </a:cubicBezTo>
                  <a:cubicBezTo>
                    <a:pt x="176" y="173"/>
                    <a:pt x="176" y="143"/>
                    <a:pt x="175" y="113"/>
                  </a:cubicBezTo>
                  <a:cubicBezTo>
                    <a:pt x="175" y="100"/>
                    <a:pt x="179" y="91"/>
                    <a:pt x="190" y="82"/>
                  </a:cubicBezTo>
                  <a:cubicBezTo>
                    <a:pt x="212" y="66"/>
                    <a:pt x="232" y="48"/>
                    <a:pt x="253" y="31"/>
                  </a:cubicBezTo>
                  <a:cubicBezTo>
                    <a:pt x="255" y="29"/>
                    <a:pt x="257" y="26"/>
                    <a:pt x="259" y="26"/>
                  </a:cubicBezTo>
                  <a:cubicBezTo>
                    <a:pt x="272" y="25"/>
                    <a:pt x="278" y="18"/>
                    <a:pt x="278" y="6"/>
                  </a:cubicBezTo>
                  <a:cubicBezTo>
                    <a:pt x="278" y="4"/>
                    <a:pt x="286" y="1"/>
                    <a:pt x="290" y="1"/>
                  </a:cubicBezTo>
                  <a:cubicBezTo>
                    <a:pt x="394" y="1"/>
                    <a:pt x="498" y="1"/>
                    <a:pt x="601" y="1"/>
                  </a:cubicBezTo>
                  <a:cubicBezTo>
                    <a:pt x="614" y="1"/>
                    <a:pt x="626" y="1"/>
                    <a:pt x="638" y="1"/>
                  </a:cubicBezTo>
                  <a:cubicBezTo>
                    <a:pt x="644" y="2"/>
                    <a:pt x="655" y="4"/>
                    <a:pt x="655" y="6"/>
                  </a:cubicBezTo>
                  <a:cubicBezTo>
                    <a:pt x="656" y="15"/>
                    <a:pt x="658" y="28"/>
                    <a:pt x="653" y="33"/>
                  </a:cubicBezTo>
                  <a:cubicBezTo>
                    <a:pt x="632" y="55"/>
                    <a:pt x="610" y="76"/>
                    <a:pt x="588" y="96"/>
                  </a:cubicBezTo>
                  <a:cubicBezTo>
                    <a:pt x="583" y="100"/>
                    <a:pt x="575" y="101"/>
                    <a:pt x="569" y="101"/>
                  </a:cubicBezTo>
                  <a:cubicBezTo>
                    <a:pt x="479" y="101"/>
                    <a:pt x="388" y="101"/>
                    <a:pt x="298" y="101"/>
                  </a:cubicBezTo>
                  <a:cubicBezTo>
                    <a:pt x="278" y="101"/>
                    <a:pt x="277" y="101"/>
                    <a:pt x="277" y="120"/>
                  </a:cubicBezTo>
                  <a:cubicBezTo>
                    <a:pt x="276" y="139"/>
                    <a:pt x="277" y="157"/>
                    <a:pt x="277" y="175"/>
                  </a:cubicBezTo>
                  <a:cubicBezTo>
                    <a:pt x="276" y="175"/>
                    <a:pt x="276" y="175"/>
                    <a:pt x="276" y="175"/>
                  </a:cubicBezTo>
                  <a:close/>
                  <a:moveTo>
                    <a:pt x="276" y="195"/>
                  </a:moveTo>
                  <a:cubicBezTo>
                    <a:pt x="276" y="195"/>
                    <a:pt x="276" y="196"/>
                    <a:pt x="277" y="196"/>
                  </a:cubicBezTo>
                  <a:cubicBezTo>
                    <a:pt x="272" y="213"/>
                    <a:pt x="266" y="231"/>
                    <a:pt x="262" y="249"/>
                  </a:cubicBezTo>
                  <a:cubicBezTo>
                    <a:pt x="261" y="252"/>
                    <a:pt x="261" y="258"/>
                    <a:pt x="264" y="260"/>
                  </a:cubicBezTo>
                  <a:cubicBezTo>
                    <a:pt x="280" y="275"/>
                    <a:pt x="282" y="293"/>
                    <a:pt x="281" y="313"/>
                  </a:cubicBezTo>
                  <a:cubicBezTo>
                    <a:pt x="281" y="357"/>
                    <a:pt x="281" y="401"/>
                    <a:pt x="281" y="444"/>
                  </a:cubicBezTo>
                  <a:cubicBezTo>
                    <a:pt x="281" y="449"/>
                    <a:pt x="286" y="454"/>
                    <a:pt x="288" y="459"/>
                  </a:cubicBezTo>
                  <a:cubicBezTo>
                    <a:pt x="291" y="455"/>
                    <a:pt x="296" y="451"/>
                    <a:pt x="296" y="447"/>
                  </a:cubicBezTo>
                  <a:cubicBezTo>
                    <a:pt x="303" y="405"/>
                    <a:pt x="308" y="363"/>
                    <a:pt x="314" y="321"/>
                  </a:cubicBezTo>
                  <a:cubicBezTo>
                    <a:pt x="317" y="300"/>
                    <a:pt x="320" y="280"/>
                    <a:pt x="323" y="259"/>
                  </a:cubicBezTo>
                  <a:cubicBezTo>
                    <a:pt x="348" y="259"/>
                    <a:pt x="372" y="259"/>
                    <a:pt x="396" y="259"/>
                  </a:cubicBezTo>
                  <a:cubicBezTo>
                    <a:pt x="403" y="259"/>
                    <a:pt x="410" y="261"/>
                    <a:pt x="410" y="249"/>
                  </a:cubicBezTo>
                  <a:cubicBezTo>
                    <a:pt x="410" y="238"/>
                    <a:pt x="403" y="239"/>
                    <a:pt x="396" y="239"/>
                  </a:cubicBezTo>
                  <a:cubicBezTo>
                    <a:pt x="363" y="239"/>
                    <a:pt x="331" y="239"/>
                    <a:pt x="298" y="239"/>
                  </a:cubicBezTo>
                  <a:cubicBezTo>
                    <a:pt x="277" y="239"/>
                    <a:pt x="276" y="238"/>
                    <a:pt x="276" y="216"/>
                  </a:cubicBezTo>
                  <a:cubicBezTo>
                    <a:pt x="276" y="209"/>
                    <a:pt x="276" y="202"/>
                    <a:pt x="276" y="195"/>
                  </a:cubicBezTo>
                  <a:close/>
                  <a:moveTo>
                    <a:pt x="112" y="310"/>
                  </a:moveTo>
                  <a:cubicBezTo>
                    <a:pt x="112" y="356"/>
                    <a:pt x="112" y="399"/>
                    <a:pt x="112" y="444"/>
                  </a:cubicBezTo>
                  <a:cubicBezTo>
                    <a:pt x="133" y="444"/>
                    <a:pt x="153" y="444"/>
                    <a:pt x="172" y="444"/>
                  </a:cubicBezTo>
                  <a:cubicBezTo>
                    <a:pt x="172" y="399"/>
                    <a:pt x="172" y="355"/>
                    <a:pt x="172" y="310"/>
                  </a:cubicBezTo>
                  <a:cubicBezTo>
                    <a:pt x="152" y="310"/>
                    <a:pt x="133" y="310"/>
                    <a:pt x="112" y="310"/>
                  </a:cubicBezTo>
                  <a:close/>
                  <a:moveTo>
                    <a:pt x="401" y="477"/>
                  </a:moveTo>
                  <a:cubicBezTo>
                    <a:pt x="403" y="476"/>
                    <a:pt x="406" y="476"/>
                    <a:pt x="408" y="476"/>
                  </a:cubicBezTo>
                  <a:cubicBezTo>
                    <a:pt x="413" y="431"/>
                    <a:pt x="411" y="387"/>
                    <a:pt x="410" y="342"/>
                  </a:cubicBezTo>
                  <a:cubicBezTo>
                    <a:pt x="405" y="381"/>
                    <a:pt x="400" y="420"/>
                    <a:pt x="396" y="459"/>
                  </a:cubicBezTo>
                  <a:cubicBezTo>
                    <a:pt x="396" y="465"/>
                    <a:pt x="399" y="471"/>
                    <a:pt x="401" y="477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6811F2D0-C6E1-4028-9A57-0813560BC3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85326" y="3783548"/>
              <a:ext cx="1552575" cy="1335088"/>
            </a:xfrm>
            <a:custGeom>
              <a:avLst/>
              <a:gdLst>
                <a:gd name="T0" fmla="*/ 285 w 663"/>
                <a:gd name="T1" fmla="*/ 43 h 570"/>
                <a:gd name="T2" fmla="*/ 299 w 663"/>
                <a:gd name="T3" fmla="*/ 74 h 570"/>
                <a:gd name="T4" fmla="*/ 225 w 663"/>
                <a:gd name="T5" fmla="*/ 138 h 570"/>
                <a:gd name="T6" fmla="*/ 152 w 663"/>
                <a:gd name="T7" fmla="*/ 171 h 570"/>
                <a:gd name="T8" fmla="*/ 252 w 663"/>
                <a:gd name="T9" fmla="*/ 188 h 570"/>
                <a:gd name="T10" fmla="*/ 288 w 663"/>
                <a:gd name="T11" fmla="*/ 253 h 570"/>
                <a:gd name="T12" fmla="*/ 298 w 663"/>
                <a:gd name="T13" fmla="*/ 279 h 570"/>
                <a:gd name="T14" fmla="*/ 247 w 663"/>
                <a:gd name="T15" fmla="*/ 337 h 570"/>
                <a:gd name="T16" fmla="*/ 287 w 663"/>
                <a:gd name="T17" fmla="*/ 398 h 570"/>
                <a:gd name="T18" fmla="*/ 299 w 663"/>
                <a:gd name="T19" fmla="*/ 421 h 570"/>
                <a:gd name="T20" fmla="*/ 247 w 663"/>
                <a:gd name="T21" fmla="*/ 485 h 570"/>
                <a:gd name="T22" fmla="*/ 329 w 663"/>
                <a:gd name="T23" fmla="*/ 487 h 570"/>
                <a:gd name="T24" fmla="*/ 388 w 663"/>
                <a:gd name="T25" fmla="*/ 302 h 570"/>
                <a:gd name="T26" fmla="*/ 403 w 663"/>
                <a:gd name="T27" fmla="*/ 210 h 570"/>
                <a:gd name="T28" fmla="*/ 269 w 663"/>
                <a:gd name="T29" fmla="*/ 203 h 570"/>
                <a:gd name="T30" fmla="*/ 304 w 663"/>
                <a:gd name="T31" fmla="*/ 131 h 570"/>
                <a:gd name="T32" fmla="*/ 352 w 663"/>
                <a:gd name="T33" fmla="*/ 23 h 570"/>
                <a:gd name="T34" fmla="*/ 457 w 663"/>
                <a:gd name="T35" fmla="*/ 9 h 570"/>
                <a:gd name="T36" fmla="*/ 471 w 663"/>
                <a:gd name="T37" fmla="*/ 46 h 570"/>
                <a:gd name="T38" fmla="*/ 628 w 663"/>
                <a:gd name="T39" fmla="*/ 46 h 570"/>
                <a:gd name="T40" fmla="*/ 635 w 663"/>
                <a:gd name="T41" fmla="*/ 66 h 570"/>
                <a:gd name="T42" fmla="*/ 543 w 663"/>
                <a:gd name="T43" fmla="*/ 134 h 570"/>
                <a:gd name="T44" fmla="*/ 442 w 663"/>
                <a:gd name="T45" fmla="*/ 157 h 570"/>
                <a:gd name="T46" fmla="*/ 446 w 663"/>
                <a:gd name="T47" fmla="*/ 185 h 570"/>
                <a:gd name="T48" fmla="*/ 526 w 663"/>
                <a:gd name="T49" fmla="*/ 195 h 570"/>
                <a:gd name="T50" fmla="*/ 533 w 663"/>
                <a:gd name="T51" fmla="*/ 244 h 570"/>
                <a:gd name="T52" fmla="*/ 575 w 663"/>
                <a:gd name="T53" fmla="*/ 253 h 570"/>
                <a:gd name="T54" fmla="*/ 644 w 663"/>
                <a:gd name="T55" fmla="*/ 490 h 570"/>
                <a:gd name="T56" fmla="*/ 663 w 663"/>
                <a:gd name="T57" fmla="*/ 569 h 570"/>
                <a:gd name="T58" fmla="*/ 569 w 663"/>
                <a:gd name="T59" fmla="*/ 570 h 570"/>
                <a:gd name="T60" fmla="*/ 488 w 663"/>
                <a:gd name="T61" fmla="*/ 404 h 570"/>
                <a:gd name="T62" fmla="*/ 458 w 663"/>
                <a:gd name="T63" fmla="*/ 524 h 570"/>
                <a:gd name="T64" fmla="*/ 201 w 663"/>
                <a:gd name="T65" fmla="*/ 570 h 570"/>
                <a:gd name="T66" fmla="*/ 135 w 663"/>
                <a:gd name="T67" fmla="*/ 555 h 570"/>
                <a:gd name="T68" fmla="*/ 116 w 663"/>
                <a:gd name="T69" fmla="*/ 485 h 570"/>
                <a:gd name="T70" fmla="*/ 4 w 663"/>
                <a:gd name="T71" fmla="*/ 467 h 570"/>
                <a:gd name="T72" fmla="*/ 20 w 663"/>
                <a:gd name="T73" fmla="*/ 394 h 570"/>
                <a:gd name="T74" fmla="*/ 135 w 663"/>
                <a:gd name="T75" fmla="*/ 373 h 570"/>
                <a:gd name="T76" fmla="*/ 121 w 663"/>
                <a:gd name="T77" fmla="*/ 352 h 570"/>
                <a:gd name="T78" fmla="*/ 4 w 663"/>
                <a:gd name="T79" fmla="*/ 330 h 570"/>
                <a:gd name="T80" fmla="*/ 23 w 663"/>
                <a:gd name="T81" fmla="*/ 194 h 570"/>
                <a:gd name="T82" fmla="*/ 32 w 663"/>
                <a:gd name="T83" fmla="*/ 135 h 570"/>
                <a:gd name="T84" fmla="*/ 6 w 663"/>
                <a:gd name="T85" fmla="*/ 121 h 570"/>
                <a:gd name="T86" fmla="*/ 23 w 663"/>
                <a:gd name="T87" fmla="*/ 43 h 570"/>
                <a:gd name="T88" fmla="*/ 160 w 663"/>
                <a:gd name="T89" fmla="*/ 6 h 570"/>
                <a:gd name="T90" fmla="*/ 185 w 663"/>
                <a:gd name="T91" fmla="*/ 43 h 570"/>
                <a:gd name="T92" fmla="*/ 136 w 663"/>
                <a:gd name="T93" fmla="*/ 205 h 570"/>
                <a:gd name="T94" fmla="*/ 139 w 663"/>
                <a:gd name="T95" fmla="*/ 249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63" h="570">
                  <a:moveTo>
                    <a:pt x="185" y="43"/>
                  </a:moveTo>
                  <a:cubicBezTo>
                    <a:pt x="220" y="43"/>
                    <a:pt x="253" y="42"/>
                    <a:pt x="285" y="43"/>
                  </a:cubicBezTo>
                  <a:cubicBezTo>
                    <a:pt x="291" y="43"/>
                    <a:pt x="300" y="46"/>
                    <a:pt x="303" y="50"/>
                  </a:cubicBezTo>
                  <a:cubicBezTo>
                    <a:pt x="306" y="57"/>
                    <a:pt x="307" y="66"/>
                    <a:pt x="299" y="74"/>
                  </a:cubicBezTo>
                  <a:cubicBezTo>
                    <a:pt x="279" y="93"/>
                    <a:pt x="261" y="114"/>
                    <a:pt x="242" y="133"/>
                  </a:cubicBezTo>
                  <a:cubicBezTo>
                    <a:pt x="238" y="137"/>
                    <a:pt x="231" y="138"/>
                    <a:pt x="225" y="138"/>
                  </a:cubicBezTo>
                  <a:cubicBezTo>
                    <a:pt x="201" y="139"/>
                    <a:pt x="177" y="139"/>
                    <a:pt x="152" y="139"/>
                  </a:cubicBezTo>
                  <a:cubicBezTo>
                    <a:pt x="152" y="150"/>
                    <a:pt x="152" y="160"/>
                    <a:pt x="152" y="171"/>
                  </a:cubicBezTo>
                  <a:cubicBezTo>
                    <a:pt x="180" y="171"/>
                    <a:pt x="207" y="171"/>
                    <a:pt x="235" y="171"/>
                  </a:cubicBezTo>
                  <a:cubicBezTo>
                    <a:pt x="251" y="171"/>
                    <a:pt x="252" y="171"/>
                    <a:pt x="252" y="188"/>
                  </a:cubicBezTo>
                  <a:cubicBezTo>
                    <a:pt x="252" y="209"/>
                    <a:pt x="252" y="230"/>
                    <a:pt x="252" y="253"/>
                  </a:cubicBezTo>
                  <a:cubicBezTo>
                    <a:pt x="265" y="253"/>
                    <a:pt x="277" y="253"/>
                    <a:pt x="288" y="253"/>
                  </a:cubicBezTo>
                  <a:cubicBezTo>
                    <a:pt x="293" y="254"/>
                    <a:pt x="302" y="256"/>
                    <a:pt x="302" y="259"/>
                  </a:cubicBezTo>
                  <a:cubicBezTo>
                    <a:pt x="303" y="265"/>
                    <a:pt x="302" y="274"/>
                    <a:pt x="298" y="279"/>
                  </a:cubicBezTo>
                  <a:cubicBezTo>
                    <a:pt x="284" y="296"/>
                    <a:pt x="268" y="311"/>
                    <a:pt x="253" y="327"/>
                  </a:cubicBezTo>
                  <a:cubicBezTo>
                    <a:pt x="250" y="330"/>
                    <a:pt x="247" y="334"/>
                    <a:pt x="247" y="337"/>
                  </a:cubicBezTo>
                  <a:cubicBezTo>
                    <a:pt x="247" y="357"/>
                    <a:pt x="247" y="376"/>
                    <a:pt x="247" y="398"/>
                  </a:cubicBezTo>
                  <a:cubicBezTo>
                    <a:pt x="261" y="398"/>
                    <a:pt x="274" y="397"/>
                    <a:pt x="287" y="398"/>
                  </a:cubicBezTo>
                  <a:cubicBezTo>
                    <a:pt x="292" y="398"/>
                    <a:pt x="300" y="400"/>
                    <a:pt x="301" y="403"/>
                  </a:cubicBezTo>
                  <a:cubicBezTo>
                    <a:pt x="303" y="408"/>
                    <a:pt x="302" y="416"/>
                    <a:pt x="299" y="421"/>
                  </a:cubicBezTo>
                  <a:cubicBezTo>
                    <a:pt x="292" y="432"/>
                    <a:pt x="282" y="441"/>
                    <a:pt x="274" y="451"/>
                  </a:cubicBezTo>
                  <a:cubicBezTo>
                    <a:pt x="265" y="462"/>
                    <a:pt x="256" y="473"/>
                    <a:pt x="247" y="485"/>
                  </a:cubicBezTo>
                  <a:cubicBezTo>
                    <a:pt x="251" y="486"/>
                    <a:pt x="254" y="487"/>
                    <a:pt x="256" y="487"/>
                  </a:cubicBezTo>
                  <a:cubicBezTo>
                    <a:pt x="280" y="487"/>
                    <a:pt x="305" y="487"/>
                    <a:pt x="329" y="487"/>
                  </a:cubicBezTo>
                  <a:cubicBezTo>
                    <a:pt x="350" y="487"/>
                    <a:pt x="352" y="485"/>
                    <a:pt x="356" y="464"/>
                  </a:cubicBezTo>
                  <a:cubicBezTo>
                    <a:pt x="366" y="410"/>
                    <a:pt x="378" y="356"/>
                    <a:pt x="388" y="302"/>
                  </a:cubicBezTo>
                  <a:cubicBezTo>
                    <a:pt x="393" y="276"/>
                    <a:pt x="398" y="250"/>
                    <a:pt x="403" y="224"/>
                  </a:cubicBezTo>
                  <a:cubicBezTo>
                    <a:pt x="404" y="220"/>
                    <a:pt x="403" y="216"/>
                    <a:pt x="403" y="210"/>
                  </a:cubicBezTo>
                  <a:cubicBezTo>
                    <a:pt x="363" y="226"/>
                    <a:pt x="323" y="216"/>
                    <a:pt x="285" y="219"/>
                  </a:cubicBezTo>
                  <a:cubicBezTo>
                    <a:pt x="273" y="220"/>
                    <a:pt x="268" y="215"/>
                    <a:pt x="269" y="203"/>
                  </a:cubicBezTo>
                  <a:cubicBezTo>
                    <a:pt x="269" y="181"/>
                    <a:pt x="269" y="160"/>
                    <a:pt x="269" y="139"/>
                  </a:cubicBezTo>
                  <a:cubicBezTo>
                    <a:pt x="281" y="136"/>
                    <a:pt x="294" y="136"/>
                    <a:pt x="304" y="131"/>
                  </a:cubicBezTo>
                  <a:cubicBezTo>
                    <a:pt x="336" y="117"/>
                    <a:pt x="347" y="88"/>
                    <a:pt x="350" y="56"/>
                  </a:cubicBezTo>
                  <a:cubicBezTo>
                    <a:pt x="351" y="45"/>
                    <a:pt x="352" y="34"/>
                    <a:pt x="352" y="23"/>
                  </a:cubicBezTo>
                  <a:cubicBezTo>
                    <a:pt x="352" y="13"/>
                    <a:pt x="356" y="9"/>
                    <a:pt x="367" y="9"/>
                  </a:cubicBezTo>
                  <a:cubicBezTo>
                    <a:pt x="397" y="10"/>
                    <a:pt x="427" y="9"/>
                    <a:pt x="457" y="9"/>
                  </a:cubicBezTo>
                  <a:cubicBezTo>
                    <a:pt x="467" y="9"/>
                    <a:pt x="471" y="12"/>
                    <a:pt x="471" y="22"/>
                  </a:cubicBezTo>
                  <a:cubicBezTo>
                    <a:pt x="470" y="29"/>
                    <a:pt x="471" y="37"/>
                    <a:pt x="471" y="46"/>
                  </a:cubicBezTo>
                  <a:cubicBezTo>
                    <a:pt x="477" y="46"/>
                    <a:pt x="483" y="46"/>
                    <a:pt x="488" y="46"/>
                  </a:cubicBezTo>
                  <a:cubicBezTo>
                    <a:pt x="535" y="46"/>
                    <a:pt x="581" y="46"/>
                    <a:pt x="628" y="46"/>
                  </a:cubicBezTo>
                  <a:cubicBezTo>
                    <a:pt x="632" y="46"/>
                    <a:pt x="637" y="49"/>
                    <a:pt x="641" y="51"/>
                  </a:cubicBezTo>
                  <a:cubicBezTo>
                    <a:pt x="639" y="56"/>
                    <a:pt x="639" y="63"/>
                    <a:pt x="635" y="66"/>
                  </a:cubicBezTo>
                  <a:cubicBezTo>
                    <a:pt x="611" y="88"/>
                    <a:pt x="586" y="108"/>
                    <a:pt x="560" y="128"/>
                  </a:cubicBezTo>
                  <a:cubicBezTo>
                    <a:pt x="556" y="132"/>
                    <a:pt x="549" y="134"/>
                    <a:pt x="543" y="134"/>
                  </a:cubicBezTo>
                  <a:cubicBezTo>
                    <a:pt x="521" y="135"/>
                    <a:pt x="500" y="136"/>
                    <a:pt x="478" y="134"/>
                  </a:cubicBezTo>
                  <a:cubicBezTo>
                    <a:pt x="458" y="131"/>
                    <a:pt x="449" y="141"/>
                    <a:pt x="442" y="157"/>
                  </a:cubicBezTo>
                  <a:cubicBezTo>
                    <a:pt x="439" y="165"/>
                    <a:pt x="435" y="172"/>
                    <a:pt x="431" y="182"/>
                  </a:cubicBezTo>
                  <a:cubicBezTo>
                    <a:pt x="436" y="183"/>
                    <a:pt x="441" y="185"/>
                    <a:pt x="446" y="185"/>
                  </a:cubicBezTo>
                  <a:cubicBezTo>
                    <a:pt x="470" y="185"/>
                    <a:pt x="493" y="185"/>
                    <a:pt x="516" y="185"/>
                  </a:cubicBezTo>
                  <a:cubicBezTo>
                    <a:pt x="524" y="184"/>
                    <a:pt x="527" y="187"/>
                    <a:pt x="526" y="195"/>
                  </a:cubicBezTo>
                  <a:cubicBezTo>
                    <a:pt x="525" y="207"/>
                    <a:pt x="525" y="219"/>
                    <a:pt x="522" y="230"/>
                  </a:cubicBezTo>
                  <a:cubicBezTo>
                    <a:pt x="521" y="239"/>
                    <a:pt x="521" y="245"/>
                    <a:pt x="533" y="244"/>
                  </a:cubicBezTo>
                  <a:cubicBezTo>
                    <a:pt x="543" y="243"/>
                    <a:pt x="554" y="244"/>
                    <a:pt x="564" y="243"/>
                  </a:cubicBezTo>
                  <a:cubicBezTo>
                    <a:pt x="572" y="242"/>
                    <a:pt x="574" y="246"/>
                    <a:pt x="575" y="253"/>
                  </a:cubicBezTo>
                  <a:cubicBezTo>
                    <a:pt x="585" y="321"/>
                    <a:pt x="595" y="390"/>
                    <a:pt x="605" y="458"/>
                  </a:cubicBezTo>
                  <a:cubicBezTo>
                    <a:pt x="609" y="482"/>
                    <a:pt x="619" y="491"/>
                    <a:pt x="644" y="490"/>
                  </a:cubicBezTo>
                  <a:cubicBezTo>
                    <a:pt x="663" y="490"/>
                    <a:pt x="663" y="490"/>
                    <a:pt x="663" y="508"/>
                  </a:cubicBezTo>
                  <a:cubicBezTo>
                    <a:pt x="663" y="528"/>
                    <a:pt x="663" y="548"/>
                    <a:pt x="663" y="569"/>
                  </a:cubicBezTo>
                  <a:cubicBezTo>
                    <a:pt x="657" y="569"/>
                    <a:pt x="652" y="570"/>
                    <a:pt x="648" y="570"/>
                  </a:cubicBezTo>
                  <a:cubicBezTo>
                    <a:pt x="621" y="570"/>
                    <a:pt x="595" y="570"/>
                    <a:pt x="569" y="570"/>
                  </a:cubicBezTo>
                  <a:cubicBezTo>
                    <a:pt x="534" y="570"/>
                    <a:pt x="512" y="551"/>
                    <a:pt x="507" y="517"/>
                  </a:cubicBezTo>
                  <a:cubicBezTo>
                    <a:pt x="501" y="480"/>
                    <a:pt x="496" y="442"/>
                    <a:pt x="488" y="404"/>
                  </a:cubicBezTo>
                  <a:cubicBezTo>
                    <a:pt x="487" y="409"/>
                    <a:pt x="485" y="415"/>
                    <a:pt x="483" y="420"/>
                  </a:cubicBezTo>
                  <a:cubicBezTo>
                    <a:pt x="475" y="455"/>
                    <a:pt x="469" y="490"/>
                    <a:pt x="458" y="524"/>
                  </a:cubicBezTo>
                  <a:cubicBezTo>
                    <a:pt x="447" y="560"/>
                    <a:pt x="428" y="570"/>
                    <a:pt x="391" y="570"/>
                  </a:cubicBezTo>
                  <a:cubicBezTo>
                    <a:pt x="327" y="570"/>
                    <a:pt x="264" y="570"/>
                    <a:pt x="201" y="570"/>
                  </a:cubicBezTo>
                  <a:cubicBezTo>
                    <a:pt x="184" y="570"/>
                    <a:pt x="167" y="570"/>
                    <a:pt x="151" y="570"/>
                  </a:cubicBezTo>
                  <a:cubicBezTo>
                    <a:pt x="140" y="570"/>
                    <a:pt x="135" y="566"/>
                    <a:pt x="135" y="555"/>
                  </a:cubicBezTo>
                  <a:cubicBezTo>
                    <a:pt x="136" y="532"/>
                    <a:pt x="135" y="510"/>
                    <a:pt x="135" y="486"/>
                  </a:cubicBezTo>
                  <a:cubicBezTo>
                    <a:pt x="128" y="486"/>
                    <a:pt x="122" y="485"/>
                    <a:pt x="116" y="485"/>
                  </a:cubicBezTo>
                  <a:cubicBezTo>
                    <a:pt x="85" y="485"/>
                    <a:pt x="54" y="485"/>
                    <a:pt x="22" y="485"/>
                  </a:cubicBezTo>
                  <a:cubicBezTo>
                    <a:pt x="5" y="485"/>
                    <a:pt x="4" y="484"/>
                    <a:pt x="4" y="467"/>
                  </a:cubicBezTo>
                  <a:cubicBezTo>
                    <a:pt x="4" y="448"/>
                    <a:pt x="4" y="429"/>
                    <a:pt x="3" y="410"/>
                  </a:cubicBezTo>
                  <a:cubicBezTo>
                    <a:pt x="3" y="397"/>
                    <a:pt x="8" y="393"/>
                    <a:pt x="20" y="394"/>
                  </a:cubicBezTo>
                  <a:cubicBezTo>
                    <a:pt x="51" y="394"/>
                    <a:pt x="83" y="394"/>
                    <a:pt x="114" y="394"/>
                  </a:cubicBezTo>
                  <a:cubicBezTo>
                    <a:pt x="135" y="394"/>
                    <a:pt x="135" y="394"/>
                    <a:pt x="135" y="373"/>
                  </a:cubicBezTo>
                  <a:cubicBezTo>
                    <a:pt x="135" y="371"/>
                    <a:pt x="135" y="369"/>
                    <a:pt x="136" y="367"/>
                  </a:cubicBezTo>
                  <a:cubicBezTo>
                    <a:pt x="138" y="354"/>
                    <a:pt x="132" y="352"/>
                    <a:pt x="121" y="352"/>
                  </a:cubicBezTo>
                  <a:cubicBezTo>
                    <a:pt x="89" y="352"/>
                    <a:pt x="57" y="352"/>
                    <a:pt x="25" y="352"/>
                  </a:cubicBezTo>
                  <a:cubicBezTo>
                    <a:pt x="4" y="352"/>
                    <a:pt x="4" y="352"/>
                    <a:pt x="4" y="330"/>
                  </a:cubicBezTo>
                  <a:cubicBezTo>
                    <a:pt x="4" y="318"/>
                    <a:pt x="5" y="306"/>
                    <a:pt x="3" y="295"/>
                  </a:cubicBezTo>
                  <a:cubicBezTo>
                    <a:pt x="0" y="259"/>
                    <a:pt x="12" y="227"/>
                    <a:pt x="23" y="194"/>
                  </a:cubicBezTo>
                  <a:cubicBezTo>
                    <a:pt x="29" y="178"/>
                    <a:pt x="34" y="163"/>
                    <a:pt x="39" y="147"/>
                  </a:cubicBezTo>
                  <a:cubicBezTo>
                    <a:pt x="42" y="139"/>
                    <a:pt x="40" y="135"/>
                    <a:pt x="32" y="135"/>
                  </a:cubicBezTo>
                  <a:cubicBezTo>
                    <a:pt x="28" y="134"/>
                    <a:pt x="24" y="134"/>
                    <a:pt x="20" y="134"/>
                  </a:cubicBezTo>
                  <a:cubicBezTo>
                    <a:pt x="11" y="134"/>
                    <a:pt x="6" y="130"/>
                    <a:pt x="6" y="121"/>
                  </a:cubicBezTo>
                  <a:cubicBezTo>
                    <a:pt x="6" y="100"/>
                    <a:pt x="6" y="79"/>
                    <a:pt x="6" y="59"/>
                  </a:cubicBezTo>
                  <a:cubicBezTo>
                    <a:pt x="6" y="47"/>
                    <a:pt x="12" y="42"/>
                    <a:pt x="23" y="43"/>
                  </a:cubicBezTo>
                  <a:cubicBezTo>
                    <a:pt x="64" y="49"/>
                    <a:pt x="100" y="36"/>
                    <a:pt x="135" y="18"/>
                  </a:cubicBezTo>
                  <a:cubicBezTo>
                    <a:pt x="143" y="14"/>
                    <a:pt x="151" y="10"/>
                    <a:pt x="160" y="6"/>
                  </a:cubicBezTo>
                  <a:cubicBezTo>
                    <a:pt x="174" y="0"/>
                    <a:pt x="184" y="6"/>
                    <a:pt x="185" y="22"/>
                  </a:cubicBezTo>
                  <a:cubicBezTo>
                    <a:pt x="185" y="28"/>
                    <a:pt x="185" y="35"/>
                    <a:pt x="185" y="43"/>
                  </a:cubicBezTo>
                  <a:close/>
                  <a:moveTo>
                    <a:pt x="139" y="206"/>
                  </a:moveTo>
                  <a:cubicBezTo>
                    <a:pt x="138" y="205"/>
                    <a:pt x="137" y="205"/>
                    <a:pt x="136" y="205"/>
                  </a:cubicBezTo>
                  <a:cubicBezTo>
                    <a:pt x="131" y="221"/>
                    <a:pt x="125" y="238"/>
                    <a:pt x="120" y="256"/>
                  </a:cubicBezTo>
                  <a:cubicBezTo>
                    <a:pt x="128" y="255"/>
                    <a:pt x="138" y="263"/>
                    <a:pt x="139" y="249"/>
                  </a:cubicBezTo>
                  <a:cubicBezTo>
                    <a:pt x="141" y="235"/>
                    <a:pt x="139" y="220"/>
                    <a:pt x="139" y="206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7929275D-2C1E-4267-AAC5-6DA100BDE1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15189" y="3812123"/>
              <a:ext cx="1493838" cy="1306513"/>
            </a:xfrm>
            <a:custGeom>
              <a:avLst/>
              <a:gdLst>
                <a:gd name="T0" fmla="*/ 374 w 638"/>
                <a:gd name="T1" fmla="*/ 508 h 558"/>
                <a:gd name="T2" fmla="*/ 374 w 638"/>
                <a:gd name="T3" fmla="*/ 538 h 558"/>
                <a:gd name="T4" fmla="*/ 355 w 638"/>
                <a:gd name="T5" fmla="*/ 557 h 558"/>
                <a:gd name="T6" fmla="*/ 280 w 638"/>
                <a:gd name="T7" fmla="*/ 557 h 558"/>
                <a:gd name="T8" fmla="*/ 257 w 638"/>
                <a:gd name="T9" fmla="*/ 534 h 558"/>
                <a:gd name="T10" fmla="*/ 257 w 638"/>
                <a:gd name="T11" fmla="*/ 508 h 558"/>
                <a:gd name="T12" fmla="*/ 241 w 638"/>
                <a:gd name="T13" fmla="*/ 508 h 558"/>
                <a:gd name="T14" fmla="*/ 24 w 638"/>
                <a:gd name="T15" fmla="*/ 508 h 558"/>
                <a:gd name="T16" fmla="*/ 0 w 638"/>
                <a:gd name="T17" fmla="*/ 483 h 558"/>
                <a:gd name="T18" fmla="*/ 0 w 638"/>
                <a:gd name="T19" fmla="*/ 58 h 558"/>
                <a:gd name="T20" fmla="*/ 19 w 638"/>
                <a:gd name="T21" fmla="*/ 39 h 558"/>
                <a:gd name="T22" fmla="*/ 241 w 638"/>
                <a:gd name="T23" fmla="*/ 39 h 558"/>
                <a:gd name="T24" fmla="*/ 299 w 638"/>
                <a:gd name="T25" fmla="*/ 26 h 558"/>
                <a:gd name="T26" fmla="*/ 353 w 638"/>
                <a:gd name="T27" fmla="*/ 4 h 558"/>
                <a:gd name="T28" fmla="*/ 371 w 638"/>
                <a:gd name="T29" fmla="*/ 16 h 558"/>
                <a:gd name="T30" fmla="*/ 396 w 638"/>
                <a:gd name="T31" fmla="*/ 39 h 558"/>
                <a:gd name="T32" fmla="*/ 595 w 638"/>
                <a:gd name="T33" fmla="*/ 39 h 558"/>
                <a:gd name="T34" fmla="*/ 612 w 638"/>
                <a:gd name="T35" fmla="*/ 39 h 558"/>
                <a:gd name="T36" fmla="*/ 604 w 638"/>
                <a:gd name="T37" fmla="*/ 56 h 558"/>
                <a:gd name="T38" fmla="*/ 523 w 638"/>
                <a:gd name="T39" fmla="*/ 123 h 558"/>
                <a:gd name="T40" fmla="*/ 496 w 638"/>
                <a:gd name="T41" fmla="*/ 133 h 558"/>
                <a:gd name="T42" fmla="*/ 385 w 638"/>
                <a:gd name="T43" fmla="*/ 133 h 558"/>
                <a:gd name="T44" fmla="*/ 371 w 638"/>
                <a:gd name="T45" fmla="*/ 147 h 558"/>
                <a:gd name="T46" fmla="*/ 371 w 638"/>
                <a:gd name="T47" fmla="*/ 393 h 558"/>
                <a:gd name="T48" fmla="*/ 385 w 638"/>
                <a:gd name="T49" fmla="*/ 407 h 558"/>
                <a:gd name="T50" fmla="*/ 507 w 638"/>
                <a:gd name="T51" fmla="*/ 407 h 558"/>
                <a:gd name="T52" fmla="*/ 522 w 638"/>
                <a:gd name="T53" fmla="*/ 407 h 558"/>
                <a:gd name="T54" fmla="*/ 522 w 638"/>
                <a:gd name="T55" fmla="*/ 392 h 558"/>
                <a:gd name="T56" fmla="*/ 522 w 638"/>
                <a:gd name="T57" fmla="*/ 145 h 558"/>
                <a:gd name="T58" fmla="*/ 530 w 638"/>
                <a:gd name="T59" fmla="*/ 128 h 558"/>
                <a:gd name="T60" fmla="*/ 611 w 638"/>
                <a:gd name="T61" fmla="*/ 60 h 558"/>
                <a:gd name="T62" fmla="*/ 632 w 638"/>
                <a:gd name="T63" fmla="*/ 56 h 558"/>
                <a:gd name="T64" fmla="*/ 638 w 638"/>
                <a:gd name="T65" fmla="*/ 71 h 558"/>
                <a:gd name="T66" fmla="*/ 638 w 638"/>
                <a:gd name="T67" fmla="*/ 424 h 558"/>
                <a:gd name="T68" fmla="*/ 599 w 638"/>
                <a:gd name="T69" fmla="*/ 497 h 558"/>
                <a:gd name="T70" fmla="*/ 568 w 638"/>
                <a:gd name="T71" fmla="*/ 506 h 558"/>
                <a:gd name="T72" fmla="*/ 397 w 638"/>
                <a:gd name="T73" fmla="*/ 508 h 558"/>
                <a:gd name="T74" fmla="*/ 374 w 638"/>
                <a:gd name="T75" fmla="*/ 508 h 558"/>
                <a:gd name="T76" fmla="*/ 263 w 638"/>
                <a:gd name="T77" fmla="*/ 406 h 558"/>
                <a:gd name="T78" fmla="*/ 263 w 638"/>
                <a:gd name="T79" fmla="*/ 376 h 558"/>
                <a:gd name="T80" fmla="*/ 263 w 638"/>
                <a:gd name="T81" fmla="*/ 153 h 558"/>
                <a:gd name="T82" fmla="*/ 244 w 638"/>
                <a:gd name="T83" fmla="*/ 134 h 558"/>
                <a:gd name="T84" fmla="*/ 127 w 638"/>
                <a:gd name="T85" fmla="*/ 134 h 558"/>
                <a:gd name="T86" fmla="*/ 113 w 638"/>
                <a:gd name="T87" fmla="*/ 136 h 558"/>
                <a:gd name="T88" fmla="*/ 113 w 638"/>
                <a:gd name="T89" fmla="*/ 406 h 558"/>
                <a:gd name="T90" fmla="*/ 263 w 638"/>
                <a:gd name="T91" fmla="*/ 406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38" h="558">
                  <a:moveTo>
                    <a:pt x="374" y="508"/>
                  </a:moveTo>
                  <a:cubicBezTo>
                    <a:pt x="374" y="520"/>
                    <a:pt x="375" y="529"/>
                    <a:pt x="374" y="538"/>
                  </a:cubicBezTo>
                  <a:cubicBezTo>
                    <a:pt x="374" y="552"/>
                    <a:pt x="369" y="557"/>
                    <a:pt x="355" y="557"/>
                  </a:cubicBezTo>
                  <a:cubicBezTo>
                    <a:pt x="330" y="558"/>
                    <a:pt x="305" y="558"/>
                    <a:pt x="280" y="557"/>
                  </a:cubicBezTo>
                  <a:cubicBezTo>
                    <a:pt x="265" y="557"/>
                    <a:pt x="257" y="549"/>
                    <a:pt x="257" y="534"/>
                  </a:cubicBezTo>
                  <a:cubicBezTo>
                    <a:pt x="257" y="526"/>
                    <a:pt x="257" y="518"/>
                    <a:pt x="257" y="508"/>
                  </a:cubicBezTo>
                  <a:cubicBezTo>
                    <a:pt x="251" y="508"/>
                    <a:pt x="246" y="508"/>
                    <a:pt x="241" y="508"/>
                  </a:cubicBezTo>
                  <a:cubicBezTo>
                    <a:pt x="169" y="508"/>
                    <a:pt x="97" y="508"/>
                    <a:pt x="24" y="508"/>
                  </a:cubicBezTo>
                  <a:cubicBezTo>
                    <a:pt x="4" y="508"/>
                    <a:pt x="0" y="504"/>
                    <a:pt x="0" y="483"/>
                  </a:cubicBezTo>
                  <a:cubicBezTo>
                    <a:pt x="0" y="341"/>
                    <a:pt x="0" y="200"/>
                    <a:pt x="0" y="58"/>
                  </a:cubicBezTo>
                  <a:cubicBezTo>
                    <a:pt x="0" y="41"/>
                    <a:pt x="2" y="39"/>
                    <a:pt x="19" y="39"/>
                  </a:cubicBezTo>
                  <a:cubicBezTo>
                    <a:pt x="93" y="39"/>
                    <a:pt x="167" y="38"/>
                    <a:pt x="241" y="39"/>
                  </a:cubicBezTo>
                  <a:cubicBezTo>
                    <a:pt x="262" y="40"/>
                    <a:pt x="280" y="34"/>
                    <a:pt x="299" y="26"/>
                  </a:cubicBezTo>
                  <a:cubicBezTo>
                    <a:pt x="317" y="19"/>
                    <a:pt x="335" y="11"/>
                    <a:pt x="353" y="4"/>
                  </a:cubicBezTo>
                  <a:cubicBezTo>
                    <a:pt x="366" y="0"/>
                    <a:pt x="370" y="2"/>
                    <a:pt x="371" y="16"/>
                  </a:cubicBezTo>
                  <a:cubicBezTo>
                    <a:pt x="373" y="39"/>
                    <a:pt x="373" y="39"/>
                    <a:pt x="396" y="39"/>
                  </a:cubicBezTo>
                  <a:cubicBezTo>
                    <a:pt x="462" y="39"/>
                    <a:pt x="529" y="39"/>
                    <a:pt x="595" y="39"/>
                  </a:cubicBezTo>
                  <a:cubicBezTo>
                    <a:pt x="599" y="39"/>
                    <a:pt x="604" y="39"/>
                    <a:pt x="612" y="39"/>
                  </a:cubicBezTo>
                  <a:cubicBezTo>
                    <a:pt x="608" y="46"/>
                    <a:pt x="608" y="53"/>
                    <a:pt x="604" y="56"/>
                  </a:cubicBezTo>
                  <a:cubicBezTo>
                    <a:pt x="577" y="79"/>
                    <a:pt x="551" y="101"/>
                    <a:pt x="523" y="123"/>
                  </a:cubicBezTo>
                  <a:cubicBezTo>
                    <a:pt x="516" y="128"/>
                    <a:pt x="505" y="132"/>
                    <a:pt x="496" y="133"/>
                  </a:cubicBezTo>
                  <a:cubicBezTo>
                    <a:pt x="459" y="134"/>
                    <a:pt x="422" y="133"/>
                    <a:pt x="385" y="133"/>
                  </a:cubicBezTo>
                  <a:cubicBezTo>
                    <a:pt x="373" y="132"/>
                    <a:pt x="371" y="136"/>
                    <a:pt x="371" y="147"/>
                  </a:cubicBezTo>
                  <a:cubicBezTo>
                    <a:pt x="372" y="229"/>
                    <a:pt x="371" y="311"/>
                    <a:pt x="371" y="393"/>
                  </a:cubicBezTo>
                  <a:cubicBezTo>
                    <a:pt x="371" y="404"/>
                    <a:pt x="373" y="408"/>
                    <a:pt x="385" y="407"/>
                  </a:cubicBezTo>
                  <a:cubicBezTo>
                    <a:pt x="426" y="407"/>
                    <a:pt x="467" y="407"/>
                    <a:pt x="507" y="407"/>
                  </a:cubicBezTo>
                  <a:cubicBezTo>
                    <a:pt x="512" y="407"/>
                    <a:pt x="516" y="407"/>
                    <a:pt x="522" y="407"/>
                  </a:cubicBezTo>
                  <a:cubicBezTo>
                    <a:pt x="522" y="401"/>
                    <a:pt x="522" y="397"/>
                    <a:pt x="522" y="392"/>
                  </a:cubicBezTo>
                  <a:cubicBezTo>
                    <a:pt x="522" y="310"/>
                    <a:pt x="522" y="227"/>
                    <a:pt x="522" y="145"/>
                  </a:cubicBezTo>
                  <a:cubicBezTo>
                    <a:pt x="522" y="138"/>
                    <a:pt x="524" y="133"/>
                    <a:pt x="530" y="128"/>
                  </a:cubicBezTo>
                  <a:cubicBezTo>
                    <a:pt x="557" y="105"/>
                    <a:pt x="584" y="82"/>
                    <a:pt x="611" y="60"/>
                  </a:cubicBezTo>
                  <a:cubicBezTo>
                    <a:pt x="616" y="56"/>
                    <a:pt x="625" y="55"/>
                    <a:pt x="632" y="56"/>
                  </a:cubicBezTo>
                  <a:cubicBezTo>
                    <a:pt x="634" y="56"/>
                    <a:pt x="637" y="65"/>
                    <a:pt x="638" y="71"/>
                  </a:cubicBezTo>
                  <a:cubicBezTo>
                    <a:pt x="638" y="188"/>
                    <a:pt x="637" y="306"/>
                    <a:pt x="638" y="424"/>
                  </a:cubicBezTo>
                  <a:cubicBezTo>
                    <a:pt x="638" y="456"/>
                    <a:pt x="627" y="481"/>
                    <a:pt x="599" y="497"/>
                  </a:cubicBezTo>
                  <a:cubicBezTo>
                    <a:pt x="590" y="502"/>
                    <a:pt x="579" y="506"/>
                    <a:pt x="568" y="506"/>
                  </a:cubicBezTo>
                  <a:cubicBezTo>
                    <a:pt x="511" y="508"/>
                    <a:pt x="454" y="508"/>
                    <a:pt x="397" y="508"/>
                  </a:cubicBezTo>
                  <a:cubicBezTo>
                    <a:pt x="390" y="508"/>
                    <a:pt x="383" y="508"/>
                    <a:pt x="374" y="508"/>
                  </a:cubicBezTo>
                  <a:close/>
                  <a:moveTo>
                    <a:pt x="263" y="406"/>
                  </a:moveTo>
                  <a:cubicBezTo>
                    <a:pt x="263" y="396"/>
                    <a:pt x="263" y="386"/>
                    <a:pt x="263" y="376"/>
                  </a:cubicBezTo>
                  <a:cubicBezTo>
                    <a:pt x="263" y="302"/>
                    <a:pt x="263" y="227"/>
                    <a:pt x="263" y="153"/>
                  </a:cubicBezTo>
                  <a:cubicBezTo>
                    <a:pt x="263" y="135"/>
                    <a:pt x="263" y="134"/>
                    <a:pt x="244" y="134"/>
                  </a:cubicBezTo>
                  <a:cubicBezTo>
                    <a:pt x="205" y="134"/>
                    <a:pt x="166" y="134"/>
                    <a:pt x="127" y="134"/>
                  </a:cubicBezTo>
                  <a:cubicBezTo>
                    <a:pt x="122" y="135"/>
                    <a:pt x="117" y="135"/>
                    <a:pt x="113" y="136"/>
                  </a:cubicBezTo>
                  <a:cubicBezTo>
                    <a:pt x="113" y="227"/>
                    <a:pt x="113" y="316"/>
                    <a:pt x="113" y="406"/>
                  </a:cubicBezTo>
                  <a:cubicBezTo>
                    <a:pt x="163" y="406"/>
                    <a:pt x="212" y="406"/>
                    <a:pt x="263" y="406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209D8DDB-41EC-4FA2-BDC8-0BCB3418B1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2789" y="3942298"/>
              <a:ext cx="265113" cy="382588"/>
            </a:xfrm>
            <a:custGeom>
              <a:avLst/>
              <a:gdLst>
                <a:gd name="T0" fmla="*/ 112 w 113"/>
                <a:gd name="T1" fmla="*/ 79 h 163"/>
                <a:gd name="T2" fmla="*/ 112 w 113"/>
                <a:gd name="T3" fmla="*/ 144 h 163"/>
                <a:gd name="T4" fmla="*/ 94 w 113"/>
                <a:gd name="T5" fmla="*/ 162 h 163"/>
                <a:gd name="T6" fmla="*/ 24 w 113"/>
                <a:gd name="T7" fmla="*/ 162 h 163"/>
                <a:gd name="T8" fmla="*/ 1 w 113"/>
                <a:gd name="T9" fmla="*/ 139 h 163"/>
                <a:gd name="T10" fmla="*/ 1 w 113"/>
                <a:gd name="T11" fmla="*/ 87 h 163"/>
                <a:gd name="T12" fmla="*/ 10 w 113"/>
                <a:gd name="T13" fmla="*/ 70 h 163"/>
                <a:gd name="T14" fmla="*/ 89 w 113"/>
                <a:gd name="T15" fmla="*/ 4 h 163"/>
                <a:gd name="T16" fmla="*/ 107 w 113"/>
                <a:gd name="T17" fmla="*/ 1 h 163"/>
                <a:gd name="T18" fmla="*/ 112 w 113"/>
                <a:gd name="T19" fmla="*/ 15 h 163"/>
                <a:gd name="T20" fmla="*/ 112 w 113"/>
                <a:gd name="T21" fmla="*/ 79 h 163"/>
                <a:gd name="T22" fmla="*/ 112 w 113"/>
                <a:gd name="T23" fmla="*/ 79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3" h="163">
                  <a:moveTo>
                    <a:pt x="112" y="79"/>
                  </a:moveTo>
                  <a:cubicBezTo>
                    <a:pt x="112" y="101"/>
                    <a:pt x="112" y="122"/>
                    <a:pt x="112" y="144"/>
                  </a:cubicBezTo>
                  <a:cubicBezTo>
                    <a:pt x="113" y="157"/>
                    <a:pt x="107" y="162"/>
                    <a:pt x="94" y="162"/>
                  </a:cubicBezTo>
                  <a:cubicBezTo>
                    <a:pt x="71" y="162"/>
                    <a:pt x="47" y="163"/>
                    <a:pt x="24" y="162"/>
                  </a:cubicBezTo>
                  <a:cubicBezTo>
                    <a:pt x="7" y="161"/>
                    <a:pt x="2" y="156"/>
                    <a:pt x="1" y="139"/>
                  </a:cubicBezTo>
                  <a:cubicBezTo>
                    <a:pt x="1" y="122"/>
                    <a:pt x="0" y="104"/>
                    <a:pt x="1" y="87"/>
                  </a:cubicBezTo>
                  <a:cubicBezTo>
                    <a:pt x="2" y="81"/>
                    <a:pt x="5" y="74"/>
                    <a:pt x="10" y="70"/>
                  </a:cubicBezTo>
                  <a:cubicBezTo>
                    <a:pt x="36" y="47"/>
                    <a:pt x="62" y="25"/>
                    <a:pt x="89" y="4"/>
                  </a:cubicBezTo>
                  <a:cubicBezTo>
                    <a:pt x="94" y="0"/>
                    <a:pt x="102" y="0"/>
                    <a:pt x="107" y="1"/>
                  </a:cubicBezTo>
                  <a:cubicBezTo>
                    <a:pt x="110" y="2"/>
                    <a:pt x="112" y="10"/>
                    <a:pt x="112" y="15"/>
                  </a:cubicBezTo>
                  <a:cubicBezTo>
                    <a:pt x="112" y="37"/>
                    <a:pt x="112" y="58"/>
                    <a:pt x="112" y="79"/>
                  </a:cubicBezTo>
                  <a:cubicBezTo>
                    <a:pt x="112" y="79"/>
                    <a:pt x="112" y="79"/>
                    <a:pt x="112" y="79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2505095D-4764-44BB-A864-256C096D07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45339" y="1172111"/>
              <a:ext cx="2111375" cy="2346325"/>
            </a:xfrm>
            <a:custGeom>
              <a:avLst/>
              <a:gdLst>
                <a:gd name="T0" fmla="*/ 902 w 902"/>
                <a:gd name="T1" fmla="*/ 498 h 1002"/>
                <a:gd name="T2" fmla="*/ 901 w 902"/>
                <a:gd name="T3" fmla="*/ 960 h 1002"/>
                <a:gd name="T4" fmla="*/ 863 w 902"/>
                <a:gd name="T5" fmla="*/ 998 h 1002"/>
                <a:gd name="T6" fmla="*/ 41 w 902"/>
                <a:gd name="T7" fmla="*/ 998 h 1002"/>
                <a:gd name="T8" fmla="*/ 0 w 902"/>
                <a:gd name="T9" fmla="*/ 956 h 1002"/>
                <a:gd name="T10" fmla="*/ 0 w 902"/>
                <a:gd name="T11" fmla="*/ 51 h 1002"/>
                <a:gd name="T12" fmla="*/ 2 w 902"/>
                <a:gd name="T13" fmla="*/ 13 h 1002"/>
                <a:gd name="T14" fmla="*/ 13 w 902"/>
                <a:gd name="T15" fmla="*/ 1 h 1002"/>
                <a:gd name="T16" fmla="*/ 40 w 902"/>
                <a:gd name="T17" fmla="*/ 0 h 1002"/>
                <a:gd name="T18" fmla="*/ 868 w 902"/>
                <a:gd name="T19" fmla="*/ 0 h 1002"/>
                <a:gd name="T20" fmla="*/ 901 w 902"/>
                <a:gd name="T21" fmla="*/ 33 h 1002"/>
                <a:gd name="T22" fmla="*/ 901 w 902"/>
                <a:gd name="T23" fmla="*/ 498 h 1002"/>
                <a:gd name="T24" fmla="*/ 902 w 902"/>
                <a:gd name="T25" fmla="*/ 498 h 1002"/>
                <a:gd name="T26" fmla="*/ 641 w 902"/>
                <a:gd name="T27" fmla="*/ 174 h 1002"/>
                <a:gd name="T28" fmla="*/ 640 w 902"/>
                <a:gd name="T29" fmla="*/ 169 h 1002"/>
                <a:gd name="T30" fmla="*/ 587 w 902"/>
                <a:gd name="T31" fmla="*/ 166 h 1002"/>
                <a:gd name="T32" fmla="*/ 331 w 902"/>
                <a:gd name="T33" fmla="*/ 166 h 1002"/>
                <a:gd name="T34" fmla="*/ 282 w 902"/>
                <a:gd name="T35" fmla="*/ 169 h 1002"/>
                <a:gd name="T36" fmla="*/ 274 w 902"/>
                <a:gd name="T37" fmla="*/ 173 h 1002"/>
                <a:gd name="T38" fmla="*/ 279 w 902"/>
                <a:gd name="T39" fmla="*/ 181 h 1002"/>
                <a:gd name="T40" fmla="*/ 339 w 902"/>
                <a:gd name="T41" fmla="*/ 221 h 1002"/>
                <a:gd name="T42" fmla="*/ 361 w 902"/>
                <a:gd name="T43" fmla="*/ 261 h 1002"/>
                <a:gd name="T44" fmla="*/ 361 w 902"/>
                <a:gd name="T45" fmla="*/ 278 h 1002"/>
                <a:gd name="T46" fmla="*/ 361 w 902"/>
                <a:gd name="T47" fmla="*/ 714 h 1002"/>
                <a:gd name="T48" fmla="*/ 360 w 902"/>
                <a:gd name="T49" fmla="*/ 739 h 1002"/>
                <a:gd name="T50" fmla="*/ 344 w 902"/>
                <a:gd name="T51" fmla="*/ 768 h 1002"/>
                <a:gd name="T52" fmla="*/ 288 w 902"/>
                <a:gd name="T53" fmla="*/ 807 h 1002"/>
                <a:gd name="T54" fmla="*/ 278 w 902"/>
                <a:gd name="T55" fmla="*/ 816 h 1002"/>
                <a:gd name="T56" fmla="*/ 292 w 902"/>
                <a:gd name="T57" fmla="*/ 821 h 1002"/>
                <a:gd name="T58" fmla="*/ 474 w 902"/>
                <a:gd name="T59" fmla="*/ 824 h 1002"/>
                <a:gd name="T60" fmla="*/ 620 w 902"/>
                <a:gd name="T61" fmla="*/ 821 h 1002"/>
                <a:gd name="T62" fmla="*/ 634 w 902"/>
                <a:gd name="T63" fmla="*/ 819 h 1002"/>
                <a:gd name="T64" fmla="*/ 634 w 902"/>
                <a:gd name="T65" fmla="*/ 814 h 1002"/>
                <a:gd name="T66" fmla="*/ 582 w 902"/>
                <a:gd name="T67" fmla="*/ 778 h 1002"/>
                <a:gd name="T68" fmla="*/ 550 w 902"/>
                <a:gd name="T69" fmla="*/ 719 h 1002"/>
                <a:gd name="T70" fmla="*/ 550 w 902"/>
                <a:gd name="T71" fmla="*/ 280 h 1002"/>
                <a:gd name="T72" fmla="*/ 552 w 902"/>
                <a:gd name="T73" fmla="*/ 250 h 1002"/>
                <a:gd name="T74" fmla="*/ 564 w 902"/>
                <a:gd name="T75" fmla="*/ 228 h 1002"/>
                <a:gd name="T76" fmla="*/ 612 w 902"/>
                <a:gd name="T77" fmla="*/ 196 h 1002"/>
                <a:gd name="T78" fmla="*/ 641 w 902"/>
                <a:gd name="T79" fmla="*/ 174 h 1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02" h="1002">
                  <a:moveTo>
                    <a:pt x="902" y="498"/>
                  </a:moveTo>
                  <a:cubicBezTo>
                    <a:pt x="902" y="652"/>
                    <a:pt x="902" y="806"/>
                    <a:pt x="901" y="960"/>
                  </a:cubicBezTo>
                  <a:cubicBezTo>
                    <a:pt x="901" y="996"/>
                    <a:pt x="900" y="998"/>
                    <a:pt x="863" y="998"/>
                  </a:cubicBezTo>
                  <a:cubicBezTo>
                    <a:pt x="589" y="998"/>
                    <a:pt x="315" y="998"/>
                    <a:pt x="41" y="998"/>
                  </a:cubicBezTo>
                  <a:cubicBezTo>
                    <a:pt x="0" y="998"/>
                    <a:pt x="0" y="1002"/>
                    <a:pt x="0" y="956"/>
                  </a:cubicBezTo>
                  <a:cubicBezTo>
                    <a:pt x="0" y="654"/>
                    <a:pt x="0" y="353"/>
                    <a:pt x="0" y="51"/>
                  </a:cubicBezTo>
                  <a:cubicBezTo>
                    <a:pt x="0" y="38"/>
                    <a:pt x="2" y="25"/>
                    <a:pt x="2" y="13"/>
                  </a:cubicBezTo>
                  <a:cubicBezTo>
                    <a:pt x="2" y="5"/>
                    <a:pt x="6" y="2"/>
                    <a:pt x="13" y="1"/>
                  </a:cubicBezTo>
                  <a:cubicBezTo>
                    <a:pt x="22" y="0"/>
                    <a:pt x="31" y="0"/>
                    <a:pt x="40" y="0"/>
                  </a:cubicBezTo>
                  <a:cubicBezTo>
                    <a:pt x="316" y="0"/>
                    <a:pt x="592" y="0"/>
                    <a:pt x="868" y="0"/>
                  </a:cubicBezTo>
                  <a:cubicBezTo>
                    <a:pt x="899" y="0"/>
                    <a:pt x="901" y="1"/>
                    <a:pt x="901" y="33"/>
                  </a:cubicBezTo>
                  <a:cubicBezTo>
                    <a:pt x="902" y="188"/>
                    <a:pt x="901" y="343"/>
                    <a:pt x="901" y="498"/>
                  </a:cubicBezTo>
                  <a:cubicBezTo>
                    <a:pt x="901" y="498"/>
                    <a:pt x="901" y="498"/>
                    <a:pt x="902" y="498"/>
                  </a:cubicBezTo>
                  <a:close/>
                  <a:moveTo>
                    <a:pt x="641" y="174"/>
                  </a:moveTo>
                  <a:cubicBezTo>
                    <a:pt x="641" y="173"/>
                    <a:pt x="640" y="171"/>
                    <a:pt x="640" y="169"/>
                  </a:cubicBezTo>
                  <a:cubicBezTo>
                    <a:pt x="622" y="168"/>
                    <a:pt x="604" y="166"/>
                    <a:pt x="587" y="166"/>
                  </a:cubicBezTo>
                  <a:cubicBezTo>
                    <a:pt x="501" y="166"/>
                    <a:pt x="416" y="166"/>
                    <a:pt x="331" y="166"/>
                  </a:cubicBezTo>
                  <a:cubicBezTo>
                    <a:pt x="315" y="166"/>
                    <a:pt x="298" y="168"/>
                    <a:pt x="282" y="169"/>
                  </a:cubicBezTo>
                  <a:cubicBezTo>
                    <a:pt x="279" y="169"/>
                    <a:pt x="277" y="171"/>
                    <a:pt x="274" y="173"/>
                  </a:cubicBezTo>
                  <a:cubicBezTo>
                    <a:pt x="276" y="176"/>
                    <a:pt x="277" y="179"/>
                    <a:pt x="279" y="181"/>
                  </a:cubicBezTo>
                  <a:cubicBezTo>
                    <a:pt x="299" y="194"/>
                    <a:pt x="318" y="209"/>
                    <a:pt x="339" y="221"/>
                  </a:cubicBezTo>
                  <a:cubicBezTo>
                    <a:pt x="355" y="231"/>
                    <a:pt x="362" y="243"/>
                    <a:pt x="361" y="261"/>
                  </a:cubicBezTo>
                  <a:cubicBezTo>
                    <a:pt x="360" y="267"/>
                    <a:pt x="361" y="272"/>
                    <a:pt x="361" y="278"/>
                  </a:cubicBezTo>
                  <a:cubicBezTo>
                    <a:pt x="361" y="423"/>
                    <a:pt x="361" y="569"/>
                    <a:pt x="361" y="714"/>
                  </a:cubicBezTo>
                  <a:cubicBezTo>
                    <a:pt x="361" y="722"/>
                    <a:pt x="360" y="730"/>
                    <a:pt x="360" y="739"/>
                  </a:cubicBezTo>
                  <a:cubicBezTo>
                    <a:pt x="360" y="752"/>
                    <a:pt x="355" y="761"/>
                    <a:pt x="344" y="768"/>
                  </a:cubicBezTo>
                  <a:cubicBezTo>
                    <a:pt x="325" y="780"/>
                    <a:pt x="306" y="793"/>
                    <a:pt x="288" y="807"/>
                  </a:cubicBezTo>
                  <a:cubicBezTo>
                    <a:pt x="284" y="809"/>
                    <a:pt x="281" y="813"/>
                    <a:pt x="278" y="816"/>
                  </a:cubicBezTo>
                  <a:cubicBezTo>
                    <a:pt x="283" y="818"/>
                    <a:pt x="287" y="821"/>
                    <a:pt x="292" y="821"/>
                  </a:cubicBezTo>
                  <a:cubicBezTo>
                    <a:pt x="353" y="822"/>
                    <a:pt x="413" y="823"/>
                    <a:pt x="474" y="824"/>
                  </a:cubicBezTo>
                  <a:cubicBezTo>
                    <a:pt x="523" y="824"/>
                    <a:pt x="571" y="822"/>
                    <a:pt x="620" y="821"/>
                  </a:cubicBezTo>
                  <a:cubicBezTo>
                    <a:pt x="624" y="821"/>
                    <a:pt x="629" y="820"/>
                    <a:pt x="634" y="819"/>
                  </a:cubicBezTo>
                  <a:cubicBezTo>
                    <a:pt x="634" y="817"/>
                    <a:pt x="634" y="816"/>
                    <a:pt x="634" y="814"/>
                  </a:cubicBezTo>
                  <a:cubicBezTo>
                    <a:pt x="617" y="802"/>
                    <a:pt x="601" y="788"/>
                    <a:pt x="582" y="778"/>
                  </a:cubicBezTo>
                  <a:cubicBezTo>
                    <a:pt x="557" y="765"/>
                    <a:pt x="550" y="746"/>
                    <a:pt x="550" y="719"/>
                  </a:cubicBezTo>
                  <a:cubicBezTo>
                    <a:pt x="551" y="573"/>
                    <a:pt x="550" y="426"/>
                    <a:pt x="550" y="280"/>
                  </a:cubicBezTo>
                  <a:cubicBezTo>
                    <a:pt x="550" y="270"/>
                    <a:pt x="550" y="259"/>
                    <a:pt x="552" y="250"/>
                  </a:cubicBezTo>
                  <a:cubicBezTo>
                    <a:pt x="554" y="242"/>
                    <a:pt x="558" y="233"/>
                    <a:pt x="564" y="228"/>
                  </a:cubicBezTo>
                  <a:cubicBezTo>
                    <a:pt x="579" y="216"/>
                    <a:pt x="596" y="206"/>
                    <a:pt x="612" y="196"/>
                  </a:cubicBezTo>
                  <a:cubicBezTo>
                    <a:pt x="622" y="189"/>
                    <a:pt x="631" y="182"/>
                    <a:pt x="641" y="174"/>
                  </a:cubicBezTo>
                  <a:close/>
                </a:path>
              </a:pathLst>
            </a:cu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ED3D326E-33EA-472D-9084-DF6E4E0632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96851" y="1692811"/>
              <a:ext cx="1352550" cy="1228725"/>
            </a:xfrm>
            <a:custGeom>
              <a:avLst/>
              <a:gdLst>
                <a:gd name="T0" fmla="*/ 578 w 578"/>
                <a:gd name="T1" fmla="*/ 522 h 525"/>
                <a:gd name="T2" fmla="*/ 563 w 578"/>
                <a:gd name="T3" fmla="*/ 523 h 525"/>
                <a:gd name="T4" fmla="*/ 453 w 578"/>
                <a:gd name="T5" fmla="*/ 524 h 525"/>
                <a:gd name="T6" fmla="*/ 422 w 578"/>
                <a:gd name="T7" fmla="*/ 509 h 525"/>
                <a:gd name="T8" fmla="*/ 404 w 578"/>
                <a:gd name="T9" fmla="*/ 487 h 525"/>
                <a:gd name="T10" fmla="*/ 377 w 578"/>
                <a:gd name="T11" fmla="*/ 485 h 525"/>
                <a:gd name="T12" fmla="*/ 333 w 578"/>
                <a:gd name="T13" fmla="*/ 516 h 525"/>
                <a:gd name="T14" fmla="*/ 300 w 578"/>
                <a:gd name="T15" fmla="*/ 524 h 525"/>
                <a:gd name="T16" fmla="*/ 116 w 578"/>
                <a:gd name="T17" fmla="*/ 524 h 525"/>
                <a:gd name="T18" fmla="*/ 13 w 578"/>
                <a:gd name="T19" fmla="*/ 460 h 525"/>
                <a:gd name="T20" fmla="*/ 4 w 578"/>
                <a:gd name="T21" fmla="*/ 424 h 525"/>
                <a:gd name="T22" fmla="*/ 4 w 578"/>
                <a:gd name="T23" fmla="*/ 329 h 525"/>
                <a:gd name="T24" fmla="*/ 53 w 578"/>
                <a:gd name="T25" fmla="*/ 240 h 525"/>
                <a:gd name="T26" fmla="*/ 131 w 578"/>
                <a:gd name="T27" fmla="*/ 195 h 525"/>
                <a:gd name="T28" fmla="*/ 143 w 578"/>
                <a:gd name="T29" fmla="*/ 158 h 525"/>
                <a:gd name="T30" fmla="*/ 121 w 578"/>
                <a:gd name="T31" fmla="*/ 99 h 525"/>
                <a:gd name="T32" fmla="*/ 176 w 578"/>
                <a:gd name="T33" fmla="*/ 7 h 525"/>
                <a:gd name="T34" fmla="*/ 214 w 578"/>
                <a:gd name="T35" fmla="*/ 1 h 525"/>
                <a:gd name="T36" fmla="*/ 405 w 578"/>
                <a:gd name="T37" fmla="*/ 1 h 525"/>
                <a:gd name="T38" fmla="*/ 464 w 578"/>
                <a:gd name="T39" fmla="*/ 12 h 525"/>
                <a:gd name="T40" fmla="*/ 500 w 578"/>
                <a:gd name="T41" fmla="*/ 72 h 525"/>
                <a:gd name="T42" fmla="*/ 462 w 578"/>
                <a:gd name="T43" fmla="*/ 185 h 525"/>
                <a:gd name="T44" fmla="*/ 445 w 578"/>
                <a:gd name="T45" fmla="*/ 196 h 525"/>
                <a:gd name="T46" fmla="*/ 366 w 578"/>
                <a:gd name="T47" fmla="*/ 184 h 525"/>
                <a:gd name="T48" fmla="*/ 355 w 578"/>
                <a:gd name="T49" fmla="*/ 169 h 525"/>
                <a:gd name="T50" fmla="*/ 360 w 578"/>
                <a:gd name="T51" fmla="*/ 135 h 525"/>
                <a:gd name="T52" fmla="*/ 337 w 578"/>
                <a:gd name="T53" fmla="*/ 103 h 525"/>
                <a:gd name="T54" fmla="*/ 290 w 578"/>
                <a:gd name="T55" fmla="*/ 104 h 525"/>
                <a:gd name="T56" fmla="*/ 281 w 578"/>
                <a:gd name="T57" fmla="*/ 124 h 525"/>
                <a:gd name="T58" fmla="*/ 300 w 578"/>
                <a:gd name="T59" fmla="*/ 150 h 525"/>
                <a:gd name="T60" fmla="*/ 399 w 578"/>
                <a:gd name="T61" fmla="*/ 272 h 525"/>
                <a:gd name="T62" fmla="*/ 441 w 578"/>
                <a:gd name="T63" fmla="*/ 292 h 525"/>
                <a:gd name="T64" fmla="*/ 534 w 578"/>
                <a:gd name="T65" fmla="*/ 292 h 525"/>
                <a:gd name="T66" fmla="*/ 559 w 578"/>
                <a:gd name="T67" fmla="*/ 294 h 525"/>
                <a:gd name="T68" fmla="*/ 566 w 578"/>
                <a:gd name="T69" fmla="*/ 313 h 525"/>
                <a:gd name="T70" fmla="*/ 511 w 578"/>
                <a:gd name="T71" fmla="*/ 373 h 525"/>
                <a:gd name="T72" fmla="*/ 508 w 578"/>
                <a:gd name="T73" fmla="*/ 422 h 525"/>
                <a:gd name="T74" fmla="*/ 568 w 578"/>
                <a:gd name="T75" fmla="*/ 503 h 525"/>
                <a:gd name="T76" fmla="*/ 578 w 578"/>
                <a:gd name="T77" fmla="*/ 522 h 525"/>
                <a:gd name="T78" fmla="*/ 216 w 578"/>
                <a:gd name="T79" fmla="*/ 419 h 525"/>
                <a:gd name="T80" fmla="*/ 216 w 578"/>
                <a:gd name="T81" fmla="*/ 419 h 525"/>
                <a:gd name="T82" fmla="*/ 278 w 578"/>
                <a:gd name="T83" fmla="*/ 415 h 525"/>
                <a:gd name="T84" fmla="*/ 301 w 578"/>
                <a:gd name="T85" fmla="*/ 356 h 525"/>
                <a:gd name="T86" fmla="*/ 261 w 578"/>
                <a:gd name="T87" fmla="*/ 309 h 525"/>
                <a:gd name="T88" fmla="*/ 205 w 578"/>
                <a:gd name="T89" fmla="*/ 296 h 525"/>
                <a:gd name="T90" fmla="*/ 131 w 578"/>
                <a:gd name="T91" fmla="*/ 343 h 525"/>
                <a:gd name="T92" fmla="*/ 144 w 578"/>
                <a:gd name="T93" fmla="*/ 412 h 525"/>
                <a:gd name="T94" fmla="*/ 177 w 578"/>
                <a:gd name="T95" fmla="*/ 419 h 525"/>
                <a:gd name="T96" fmla="*/ 216 w 578"/>
                <a:gd name="T97" fmla="*/ 419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78" h="525">
                  <a:moveTo>
                    <a:pt x="578" y="522"/>
                  </a:moveTo>
                  <a:cubicBezTo>
                    <a:pt x="570" y="522"/>
                    <a:pt x="567" y="523"/>
                    <a:pt x="563" y="523"/>
                  </a:cubicBezTo>
                  <a:cubicBezTo>
                    <a:pt x="526" y="523"/>
                    <a:pt x="489" y="523"/>
                    <a:pt x="453" y="524"/>
                  </a:cubicBezTo>
                  <a:cubicBezTo>
                    <a:pt x="440" y="524"/>
                    <a:pt x="430" y="520"/>
                    <a:pt x="422" y="509"/>
                  </a:cubicBezTo>
                  <a:cubicBezTo>
                    <a:pt x="417" y="501"/>
                    <a:pt x="410" y="494"/>
                    <a:pt x="404" y="487"/>
                  </a:cubicBezTo>
                  <a:cubicBezTo>
                    <a:pt x="394" y="476"/>
                    <a:pt x="389" y="476"/>
                    <a:pt x="377" y="485"/>
                  </a:cubicBezTo>
                  <a:cubicBezTo>
                    <a:pt x="363" y="496"/>
                    <a:pt x="348" y="507"/>
                    <a:pt x="333" y="516"/>
                  </a:cubicBezTo>
                  <a:cubicBezTo>
                    <a:pt x="323" y="521"/>
                    <a:pt x="311" y="523"/>
                    <a:pt x="300" y="524"/>
                  </a:cubicBezTo>
                  <a:cubicBezTo>
                    <a:pt x="239" y="524"/>
                    <a:pt x="177" y="525"/>
                    <a:pt x="116" y="524"/>
                  </a:cubicBezTo>
                  <a:cubicBezTo>
                    <a:pt x="70" y="522"/>
                    <a:pt x="33" y="503"/>
                    <a:pt x="13" y="460"/>
                  </a:cubicBezTo>
                  <a:cubicBezTo>
                    <a:pt x="7" y="449"/>
                    <a:pt x="5" y="436"/>
                    <a:pt x="4" y="424"/>
                  </a:cubicBezTo>
                  <a:cubicBezTo>
                    <a:pt x="3" y="392"/>
                    <a:pt x="6" y="360"/>
                    <a:pt x="4" y="329"/>
                  </a:cubicBezTo>
                  <a:cubicBezTo>
                    <a:pt x="0" y="287"/>
                    <a:pt x="21" y="260"/>
                    <a:pt x="53" y="240"/>
                  </a:cubicBezTo>
                  <a:cubicBezTo>
                    <a:pt x="78" y="223"/>
                    <a:pt x="105" y="210"/>
                    <a:pt x="131" y="195"/>
                  </a:cubicBezTo>
                  <a:cubicBezTo>
                    <a:pt x="153" y="183"/>
                    <a:pt x="153" y="181"/>
                    <a:pt x="143" y="158"/>
                  </a:cubicBezTo>
                  <a:cubicBezTo>
                    <a:pt x="134" y="139"/>
                    <a:pt x="127" y="119"/>
                    <a:pt x="121" y="99"/>
                  </a:cubicBezTo>
                  <a:cubicBezTo>
                    <a:pt x="107" y="53"/>
                    <a:pt x="146" y="14"/>
                    <a:pt x="176" y="7"/>
                  </a:cubicBezTo>
                  <a:cubicBezTo>
                    <a:pt x="188" y="3"/>
                    <a:pt x="202" y="1"/>
                    <a:pt x="214" y="1"/>
                  </a:cubicBezTo>
                  <a:cubicBezTo>
                    <a:pt x="278" y="1"/>
                    <a:pt x="341" y="0"/>
                    <a:pt x="405" y="1"/>
                  </a:cubicBezTo>
                  <a:cubicBezTo>
                    <a:pt x="425" y="2"/>
                    <a:pt x="445" y="6"/>
                    <a:pt x="464" y="12"/>
                  </a:cubicBezTo>
                  <a:cubicBezTo>
                    <a:pt x="491" y="21"/>
                    <a:pt x="503" y="40"/>
                    <a:pt x="500" y="72"/>
                  </a:cubicBezTo>
                  <a:cubicBezTo>
                    <a:pt x="497" y="112"/>
                    <a:pt x="482" y="150"/>
                    <a:pt x="462" y="185"/>
                  </a:cubicBezTo>
                  <a:cubicBezTo>
                    <a:pt x="458" y="193"/>
                    <a:pt x="453" y="197"/>
                    <a:pt x="445" y="196"/>
                  </a:cubicBezTo>
                  <a:cubicBezTo>
                    <a:pt x="418" y="192"/>
                    <a:pt x="392" y="189"/>
                    <a:pt x="366" y="184"/>
                  </a:cubicBezTo>
                  <a:cubicBezTo>
                    <a:pt x="361" y="183"/>
                    <a:pt x="355" y="174"/>
                    <a:pt x="355" y="169"/>
                  </a:cubicBezTo>
                  <a:cubicBezTo>
                    <a:pt x="355" y="158"/>
                    <a:pt x="358" y="147"/>
                    <a:pt x="360" y="135"/>
                  </a:cubicBezTo>
                  <a:cubicBezTo>
                    <a:pt x="365" y="113"/>
                    <a:pt x="359" y="105"/>
                    <a:pt x="337" y="103"/>
                  </a:cubicBezTo>
                  <a:cubicBezTo>
                    <a:pt x="322" y="102"/>
                    <a:pt x="306" y="103"/>
                    <a:pt x="290" y="104"/>
                  </a:cubicBezTo>
                  <a:cubicBezTo>
                    <a:pt x="277" y="106"/>
                    <a:pt x="274" y="112"/>
                    <a:pt x="281" y="124"/>
                  </a:cubicBezTo>
                  <a:cubicBezTo>
                    <a:pt x="286" y="133"/>
                    <a:pt x="293" y="142"/>
                    <a:pt x="300" y="150"/>
                  </a:cubicBezTo>
                  <a:cubicBezTo>
                    <a:pt x="333" y="191"/>
                    <a:pt x="366" y="231"/>
                    <a:pt x="399" y="272"/>
                  </a:cubicBezTo>
                  <a:cubicBezTo>
                    <a:pt x="410" y="286"/>
                    <a:pt x="423" y="292"/>
                    <a:pt x="441" y="292"/>
                  </a:cubicBezTo>
                  <a:cubicBezTo>
                    <a:pt x="472" y="292"/>
                    <a:pt x="503" y="292"/>
                    <a:pt x="534" y="292"/>
                  </a:cubicBezTo>
                  <a:cubicBezTo>
                    <a:pt x="542" y="292"/>
                    <a:pt x="551" y="293"/>
                    <a:pt x="559" y="294"/>
                  </a:cubicBezTo>
                  <a:cubicBezTo>
                    <a:pt x="576" y="296"/>
                    <a:pt x="578" y="299"/>
                    <a:pt x="566" y="313"/>
                  </a:cubicBezTo>
                  <a:cubicBezTo>
                    <a:pt x="548" y="333"/>
                    <a:pt x="530" y="353"/>
                    <a:pt x="511" y="373"/>
                  </a:cubicBezTo>
                  <a:cubicBezTo>
                    <a:pt x="491" y="395"/>
                    <a:pt x="491" y="398"/>
                    <a:pt x="508" y="422"/>
                  </a:cubicBezTo>
                  <a:cubicBezTo>
                    <a:pt x="528" y="449"/>
                    <a:pt x="548" y="476"/>
                    <a:pt x="568" y="503"/>
                  </a:cubicBezTo>
                  <a:cubicBezTo>
                    <a:pt x="572" y="508"/>
                    <a:pt x="574" y="514"/>
                    <a:pt x="578" y="522"/>
                  </a:cubicBezTo>
                  <a:close/>
                  <a:moveTo>
                    <a:pt x="216" y="419"/>
                  </a:moveTo>
                  <a:cubicBezTo>
                    <a:pt x="216" y="419"/>
                    <a:pt x="216" y="419"/>
                    <a:pt x="216" y="419"/>
                  </a:cubicBezTo>
                  <a:cubicBezTo>
                    <a:pt x="237" y="418"/>
                    <a:pt x="258" y="420"/>
                    <a:pt x="278" y="415"/>
                  </a:cubicBezTo>
                  <a:cubicBezTo>
                    <a:pt x="311" y="406"/>
                    <a:pt x="324" y="385"/>
                    <a:pt x="301" y="356"/>
                  </a:cubicBezTo>
                  <a:cubicBezTo>
                    <a:pt x="288" y="340"/>
                    <a:pt x="274" y="325"/>
                    <a:pt x="261" y="309"/>
                  </a:cubicBezTo>
                  <a:cubicBezTo>
                    <a:pt x="238" y="281"/>
                    <a:pt x="237" y="280"/>
                    <a:pt x="205" y="296"/>
                  </a:cubicBezTo>
                  <a:cubicBezTo>
                    <a:pt x="179" y="310"/>
                    <a:pt x="153" y="325"/>
                    <a:pt x="131" y="343"/>
                  </a:cubicBezTo>
                  <a:cubicBezTo>
                    <a:pt x="107" y="364"/>
                    <a:pt x="114" y="400"/>
                    <a:pt x="144" y="412"/>
                  </a:cubicBezTo>
                  <a:cubicBezTo>
                    <a:pt x="154" y="417"/>
                    <a:pt x="166" y="418"/>
                    <a:pt x="177" y="419"/>
                  </a:cubicBezTo>
                  <a:cubicBezTo>
                    <a:pt x="190" y="420"/>
                    <a:pt x="203" y="419"/>
                    <a:pt x="216" y="419"/>
                  </a:cubicBezTo>
                  <a:close/>
                </a:path>
              </a:pathLst>
            </a:cu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1EFC5E6C-1B5A-4113-B038-42366D6CC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1164" y="1694398"/>
              <a:ext cx="1419225" cy="1227138"/>
            </a:xfrm>
            <a:custGeom>
              <a:avLst/>
              <a:gdLst>
                <a:gd name="T0" fmla="*/ 0 w 606"/>
                <a:gd name="T1" fmla="*/ 520 h 524"/>
                <a:gd name="T2" fmla="*/ 14 w 606"/>
                <a:gd name="T3" fmla="*/ 492 h 524"/>
                <a:gd name="T4" fmla="*/ 50 w 606"/>
                <a:gd name="T5" fmla="*/ 436 h 524"/>
                <a:gd name="T6" fmla="*/ 80 w 606"/>
                <a:gd name="T7" fmla="*/ 419 h 524"/>
                <a:gd name="T8" fmla="*/ 259 w 606"/>
                <a:gd name="T9" fmla="*/ 418 h 524"/>
                <a:gd name="T10" fmla="*/ 440 w 606"/>
                <a:gd name="T11" fmla="*/ 418 h 524"/>
                <a:gd name="T12" fmla="*/ 471 w 606"/>
                <a:gd name="T13" fmla="*/ 386 h 524"/>
                <a:gd name="T14" fmla="*/ 471 w 606"/>
                <a:gd name="T15" fmla="*/ 323 h 524"/>
                <a:gd name="T16" fmla="*/ 445 w 606"/>
                <a:gd name="T17" fmla="*/ 296 h 524"/>
                <a:gd name="T18" fmla="*/ 415 w 606"/>
                <a:gd name="T19" fmla="*/ 295 h 524"/>
                <a:gd name="T20" fmla="*/ 94 w 606"/>
                <a:gd name="T21" fmla="*/ 295 h 524"/>
                <a:gd name="T22" fmla="*/ 29 w 606"/>
                <a:gd name="T23" fmla="*/ 261 h 524"/>
                <a:gd name="T24" fmla="*/ 18 w 606"/>
                <a:gd name="T25" fmla="*/ 213 h 524"/>
                <a:gd name="T26" fmla="*/ 17 w 606"/>
                <a:gd name="T27" fmla="*/ 99 h 524"/>
                <a:gd name="T28" fmla="*/ 117 w 606"/>
                <a:gd name="T29" fmla="*/ 0 h 524"/>
                <a:gd name="T30" fmla="*/ 440 w 606"/>
                <a:gd name="T31" fmla="*/ 0 h 524"/>
                <a:gd name="T32" fmla="*/ 567 w 606"/>
                <a:gd name="T33" fmla="*/ 0 h 524"/>
                <a:gd name="T34" fmla="*/ 593 w 606"/>
                <a:gd name="T35" fmla="*/ 3 h 524"/>
                <a:gd name="T36" fmla="*/ 601 w 606"/>
                <a:gd name="T37" fmla="*/ 18 h 524"/>
                <a:gd name="T38" fmla="*/ 558 w 606"/>
                <a:gd name="T39" fmla="*/ 92 h 524"/>
                <a:gd name="T40" fmla="*/ 536 w 606"/>
                <a:gd name="T41" fmla="*/ 104 h 524"/>
                <a:gd name="T42" fmla="*/ 515 w 606"/>
                <a:gd name="T43" fmla="*/ 105 h 524"/>
                <a:gd name="T44" fmla="*/ 158 w 606"/>
                <a:gd name="T45" fmla="*/ 106 h 524"/>
                <a:gd name="T46" fmla="*/ 117 w 606"/>
                <a:gd name="T47" fmla="*/ 146 h 524"/>
                <a:gd name="T48" fmla="*/ 117 w 606"/>
                <a:gd name="T49" fmla="*/ 184 h 524"/>
                <a:gd name="T50" fmla="*/ 143 w 606"/>
                <a:gd name="T51" fmla="*/ 210 h 524"/>
                <a:gd name="T52" fmla="*/ 172 w 606"/>
                <a:gd name="T53" fmla="*/ 211 h 524"/>
                <a:gd name="T54" fmla="*/ 489 w 606"/>
                <a:gd name="T55" fmla="*/ 211 h 524"/>
                <a:gd name="T56" fmla="*/ 571 w 606"/>
                <a:gd name="T57" fmla="*/ 293 h 524"/>
                <a:gd name="T58" fmla="*/ 571 w 606"/>
                <a:gd name="T59" fmla="*/ 430 h 524"/>
                <a:gd name="T60" fmla="*/ 482 w 606"/>
                <a:gd name="T61" fmla="*/ 522 h 524"/>
                <a:gd name="T62" fmla="*/ 269 w 606"/>
                <a:gd name="T63" fmla="*/ 523 h 524"/>
                <a:gd name="T64" fmla="*/ 17 w 606"/>
                <a:gd name="T65" fmla="*/ 522 h 524"/>
                <a:gd name="T66" fmla="*/ 0 w 606"/>
                <a:gd name="T67" fmla="*/ 52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06" h="524">
                  <a:moveTo>
                    <a:pt x="0" y="520"/>
                  </a:moveTo>
                  <a:cubicBezTo>
                    <a:pt x="5" y="509"/>
                    <a:pt x="9" y="500"/>
                    <a:pt x="14" y="492"/>
                  </a:cubicBezTo>
                  <a:cubicBezTo>
                    <a:pt x="26" y="473"/>
                    <a:pt x="38" y="455"/>
                    <a:pt x="50" y="436"/>
                  </a:cubicBezTo>
                  <a:cubicBezTo>
                    <a:pt x="57" y="424"/>
                    <a:pt x="67" y="419"/>
                    <a:pt x="80" y="419"/>
                  </a:cubicBezTo>
                  <a:cubicBezTo>
                    <a:pt x="140" y="419"/>
                    <a:pt x="199" y="419"/>
                    <a:pt x="259" y="418"/>
                  </a:cubicBezTo>
                  <a:cubicBezTo>
                    <a:pt x="319" y="418"/>
                    <a:pt x="379" y="418"/>
                    <a:pt x="440" y="418"/>
                  </a:cubicBezTo>
                  <a:cubicBezTo>
                    <a:pt x="467" y="417"/>
                    <a:pt x="471" y="413"/>
                    <a:pt x="471" y="386"/>
                  </a:cubicBezTo>
                  <a:cubicBezTo>
                    <a:pt x="471" y="365"/>
                    <a:pt x="471" y="344"/>
                    <a:pt x="471" y="323"/>
                  </a:cubicBezTo>
                  <a:cubicBezTo>
                    <a:pt x="470" y="304"/>
                    <a:pt x="464" y="298"/>
                    <a:pt x="445" y="296"/>
                  </a:cubicBezTo>
                  <a:cubicBezTo>
                    <a:pt x="435" y="295"/>
                    <a:pt x="425" y="295"/>
                    <a:pt x="415" y="295"/>
                  </a:cubicBezTo>
                  <a:cubicBezTo>
                    <a:pt x="308" y="295"/>
                    <a:pt x="201" y="294"/>
                    <a:pt x="94" y="295"/>
                  </a:cubicBezTo>
                  <a:cubicBezTo>
                    <a:pt x="65" y="295"/>
                    <a:pt x="42" y="286"/>
                    <a:pt x="29" y="261"/>
                  </a:cubicBezTo>
                  <a:cubicBezTo>
                    <a:pt x="22" y="246"/>
                    <a:pt x="19" y="229"/>
                    <a:pt x="18" y="213"/>
                  </a:cubicBezTo>
                  <a:cubicBezTo>
                    <a:pt x="16" y="175"/>
                    <a:pt x="17" y="137"/>
                    <a:pt x="17" y="99"/>
                  </a:cubicBezTo>
                  <a:cubicBezTo>
                    <a:pt x="18" y="35"/>
                    <a:pt x="53" y="0"/>
                    <a:pt x="117" y="0"/>
                  </a:cubicBezTo>
                  <a:cubicBezTo>
                    <a:pt x="225" y="0"/>
                    <a:pt x="332" y="0"/>
                    <a:pt x="440" y="0"/>
                  </a:cubicBezTo>
                  <a:cubicBezTo>
                    <a:pt x="483" y="0"/>
                    <a:pt x="525" y="0"/>
                    <a:pt x="567" y="0"/>
                  </a:cubicBezTo>
                  <a:cubicBezTo>
                    <a:pt x="576" y="0"/>
                    <a:pt x="585" y="2"/>
                    <a:pt x="593" y="3"/>
                  </a:cubicBezTo>
                  <a:cubicBezTo>
                    <a:pt x="603" y="4"/>
                    <a:pt x="606" y="10"/>
                    <a:pt x="601" y="18"/>
                  </a:cubicBezTo>
                  <a:cubicBezTo>
                    <a:pt x="587" y="43"/>
                    <a:pt x="573" y="68"/>
                    <a:pt x="558" y="92"/>
                  </a:cubicBezTo>
                  <a:cubicBezTo>
                    <a:pt x="554" y="99"/>
                    <a:pt x="544" y="102"/>
                    <a:pt x="536" y="104"/>
                  </a:cubicBezTo>
                  <a:cubicBezTo>
                    <a:pt x="529" y="106"/>
                    <a:pt x="522" y="105"/>
                    <a:pt x="515" y="105"/>
                  </a:cubicBezTo>
                  <a:cubicBezTo>
                    <a:pt x="396" y="106"/>
                    <a:pt x="277" y="106"/>
                    <a:pt x="158" y="106"/>
                  </a:cubicBezTo>
                  <a:cubicBezTo>
                    <a:pt x="121" y="106"/>
                    <a:pt x="117" y="110"/>
                    <a:pt x="117" y="146"/>
                  </a:cubicBezTo>
                  <a:cubicBezTo>
                    <a:pt x="117" y="159"/>
                    <a:pt x="116" y="172"/>
                    <a:pt x="117" y="184"/>
                  </a:cubicBezTo>
                  <a:cubicBezTo>
                    <a:pt x="119" y="202"/>
                    <a:pt x="125" y="208"/>
                    <a:pt x="143" y="210"/>
                  </a:cubicBezTo>
                  <a:cubicBezTo>
                    <a:pt x="152" y="211"/>
                    <a:pt x="162" y="211"/>
                    <a:pt x="172" y="211"/>
                  </a:cubicBezTo>
                  <a:cubicBezTo>
                    <a:pt x="278" y="211"/>
                    <a:pt x="383" y="213"/>
                    <a:pt x="489" y="211"/>
                  </a:cubicBezTo>
                  <a:cubicBezTo>
                    <a:pt x="534" y="210"/>
                    <a:pt x="574" y="246"/>
                    <a:pt x="571" y="293"/>
                  </a:cubicBezTo>
                  <a:cubicBezTo>
                    <a:pt x="569" y="338"/>
                    <a:pt x="571" y="384"/>
                    <a:pt x="571" y="430"/>
                  </a:cubicBezTo>
                  <a:cubicBezTo>
                    <a:pt x="571" y="484"/>
                    <a:pt x="536" y="521"/>
                    <a:pt x="482" y="522"/>
                  </a:cubicBezTo>
                  <a:cubicBezTo>
                    <a:pt x="411" y="524"/>
                    <a:pt x="340" y="523"/>
                    <a:pt x="269" y="523"/>
                  </a:cubicBezTo>
                  <a:cubicBezTo>
                    <a:pt x="185" y="523"/>
                    <a:pt x="101" y="523"/>
                    <a:pt x="17" y="522"/>
                  </a:cubicBezTo>
                  <a:cubicBezTo>
                    <a:pt x="12" y="522"/>
                    <a:pt x="7" y="521"/>
                    <a:pt x="0" y="520"/>
                  </a:cubicBezTo>
                  <a:close/>
                </a:path>
              </a:pathLst>
            </a:cu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0584E13C-76C4-4B37-9869-C47900900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6501" y="1694398"/>
              <a:ext cx="1422400" cy="1227138"/>
            </a:xfrm>
            <a:custGeom>
              <a:avLst/>
              <a:gdLst>
                <a:gd name="T0" fmla="*/ 343 w 607"/>
                <a:gd name="T1" fmla="*/ 0 h 524"/>
                <a:gd name="T2" fmla="*/ 563 w 607"/>
                <a:gd name="T3" fmla="*/ 0 h 524"/>
                <a:gd name="T4" fmla="*/ 595 w 607"/>
                <a:gd name="T5" fmla="*/ 2 h 524"/>
                <a:gd name="T6" fmla="*/ 603 w 607"/>
                <a:gd name="T7" fmla="*/ 16 h 524"/>
                <a:gd name="T8" fmla="*/ 554 w 607"/>
                <a:gd name="T9" fmla="*/ 98 h 524"/>
                <a:gd name="T10" fmla="*/ 538 w 607"/>
                <a:gd name="T11" fmla="*/ 104 h 524"/>
                <a:gd name="T12" fmla="*/ 509 w 607"/>
                <a:gd name="T13" fmla="*/ 105 h 524"/>
                <a:gd name="T14" fmla="*/ 166 w 607"/>
                <a:gd name="T15" fmla="*/ 106 h 524"/>
                <a:gd name="T16" fmla="*/ 139 w 607"/>
                <a:gd name="T17" fmla="*/ 107 h 524"/>
                <a:gd name="T18" fmla="*/ 118 w 607"/>
                <a:gd name="T19" fmla="*/ 127 h 524"/>
                <a:gd name="T20" fmla="*/ 117 w 607"/>
                <a:gd name="T21" fmla="*/ 185 h 524"/>
                <a:gd name="T22" fmla="*/ 144 w 607"/>
                <a:gd name="T23" fmla="*/ 210 h 524"/>
                <a:gd name="T24" fmla="*/ 173 w 607"/>
                <a:gd name="T25" fmla="*/ 211 h 524"/>
                <a:gd name="T26" fmla="*/ 486 w 607"/>
                <a:gd name="T27" fmla="*/ 211 h 524"/>
                <a:gd name="T28" fmla="*/ 574 w 607"/>
                <a:gd name="T29" fmla="*/ 300 h 524"/>
                <a:gd name="T30" fmla="*/ 573 w 607"/>
                <a:gd name="T31" fmla="*/ 422 h 524"/>
                <a:gd name="T32" fmla="*/ 561 w 607"/>
                <a:gd name="T33" fmla="*/ 476 h 524"/>
                <a:gd name="T34" fmla="*/ 480 w 607"/>
                <a:gd name="T35" fmla="*/ 522 h 524"/>
                <a:gd name="T36" fmla="*/ 379 w 607"/>
                <a:gd name="T37" fmla="*/ 523 h 524"/>
                <a:gd name="T38" fmla="*/ 21 w 607"/>
                <a:gd name="T39" fmla="*/ 522 h 524"/>
                <a:gd name="T40" fmla="*/ 10 w 607"/>
                <a:gd name="T41" fmla="*/ 502 h 524"/>
                <a:gd name="T42" fmla="*/ 49 w 607"/>
                <a:gd name="T43" fmla="*/ 439 h 524"/>
                <a:gd name="T44" fmla="*/ 80 w 607"/>
                <a:gd name="T45" fmla="*/ 422 h 524"/>
                <a:gd name="T46" fmla="*/ 419 w 607"/>
                <a:gd name="T47" fmla="*/ 422 h 524"/>
                <a:gd name="T48" fmla="*/ 445 w 607"/>
                <a:gd name="T49" fmla="*/ 420 h 524"/>
                <a:gd name="T50" fmla="*/ 474 w 607"/>
                <a:gd name="T51" fmla="*/ 390 h 524"/>
                <a:gd name="T52" fmla="*/ 474 w 607"/>
                <a:gd name="T53" fmla="*/ 324 h 524"/>
                <a:gd name="T54" fmla="*/ 448 w 607"/>
                <a:gd name="T55" fmla="*/ 296 h 524"/>
                <a:gd name="T56" fmla="*/ 425 w 607"/>
                <a:gd name="T57" fmla="*/ 295 h 524"/>
                <a:gd name="T58" fmla="*/ 95 w 607"/>
                <a:gd name="T59" fmla="*/ 295 h 524"/>
                <a:gd name="T60" fmla="*/ 34 w 607"/>
                <a:gd name="T61" fmla="*/ 267 h 524"/>
                <a:gd name="T62" fmla="*/ 21 w 607"/>
                <a:gd name="T63" fmla="*/ 219 h 524"/>
                <a:gd name="T64" fmla="*/ 20 w 607"/>
                <a:gd name="T65" fmla="*/ 81 h 524"/>
                <a:gd name="T66" fmla="*/ 87 w 607"/>
                <a:gd name="T67" fmla="*/ 3 h 524"/>
                <a:gd name="T68" fmla="*/ 118 w 607"/>
                <a:gd name="T69" fmla="*/ 0 h 524"/>
                <a:gd name="T70" fmla="*/ 343 w 607"/>
                <a:gd name="T71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07" h="524">
                  <a:moveTo>
                    <a:pt x="343" y="0"/>
                  </a:moveTo>
                  <a:cubicBezTo>
                    <a:pt x="416" y="0"/>
                    <a:pt x="490" y="0"/>
                    <a:pt x="563" y="0"/>
                  </a:cubicBezTo>
                  <a:cubicBezTo>
                    <a:pt x="574" y="0"/>
                    <a:pt x="584" y="1"/>
                    <a:pt x="595" y="2"/>
                  </a:cubicBezTo>
                  <a:cubicBezTo>
                    <a:pt x="603" y="3"/>
                    <a:pt x="607" y="8"/>
                    <a:pt x="603" y="16"/>
                  </a:cubicBezTo>
                  <a:cubicBezTo>
                    <a:pt x="587" y="43"/>
                    <a:pt x="571" y="71"/>
                    <a:pt x="554" y="98"/>
                  </a:cubicBezTo>
                  <a:cubicBezTo>
                    <a:pt x="551" y="102"/>
                    <a:pt x="544" y="103"/>
                    <a:pt x="538" y="104"/>
                  </a:cubicBezTo>
                  <a:cubicBezTo>
                    <a:pt x="528" y="106"/>
                    <a:pt x="519" y="105"/>
                    <a:pt x="509" y="105"/>
                  </a:cubicBezTo>
                  <a:cubicBezTo>
                    <a:pt x="395" y="106"/>
                    <a:pt x="281" y="106"/>
                    <a:pt x="166" y="106"/>
                  </a:cubicBezTo>
                  <a:cubicBezTo>
                    <a:pt x="157" y="106"/>
                    <a:pt x="148" y="107"/>
                    <a:pt x="139" y="107"/>
                  </a:cubicBezTo>
                  <a:cubicBezTo>
                    <a:pt x="126" y="108"/>
                    <a:pt x="118" y="115"/>
                    <a:pt x="118" y="127"/>
                  </a:cubicBezTo>
                  <a:cubicBezTo>
                    <a:pt x="117" y="147"/>
                    <a:pt x="116" y="166"/>
                    <a:pt x="117" y="185"/>
                  </a:cubicBezTo>
                  <a:cubicBezTo>
                    <a:pt x="119" y="202"/>
                    <a:pt x="127" y="209"/>
                    <a:pt x="144" y="210"/>
                  </a:cubicBezTo>
                  <a:cubicBezTo>
                    <a:pt x="153" y="211"/>
                    <a:pt x="163" y="211"/>
                    <a:pt x="173" y="211"/>
                  </a:cubicBezTo>
                  <a:cubicBezTo>
                    <a:pt x="277" y="211"/>
                    <a:pt x="382" y="213"/>
                    <a:pt x="486" y="211"/>
                  </a:cubicBezTo>
                  <a:cubicBezTo>
                    <a:pt x="538" y="210"/>
                    <a:pt x="577" y="251"/>
                    <a:pt x="574" y="300"/>
                  </a:cubicBezTo>
                  <a:cubicBezTo>
                    <a:pt x="572" y="340"/>
                    <a:pt x="575" y="381"/>
                    <a:pt x="573" y="422"/>
                  </a:cubicBezTo>
                  <a:cubicBezTo>
                    <a:pt x="572" y="440"/>
                    <a:pt x="568" y="459"/>
                    <a:pt x="561" y="476"/>
                  </a:cubicBezTo>
                  <a:cubicBezTo>
                    <a:pt x="546" y="510"/>
                    <a:pt x="514" y="521"/>
                    <a:pt x="480" y="522"/>
                  </a:cubicBezTo>
                  <a:cubicBezTo>
                    <a:pt x="447" y="524"/>
                    <a:pt x="413" y="523"/>
                    <a:pt x="379" y="523"/>
                  </a:cubicBezTo>
                  <a:cubicBezTo>
                    <a:pt x="260" y="523"/>
                    <a:pt x="140" y="523"/>
                    <a:pt x="21" y="522"/>
                  </a:cubicBezTo>
                  <a:cubicBezTo>
                    <a:pt x="3" y="522"/>
                    <a:pt x="0" y="518"/>
                    <a:pt x="10" y="502"/>
                  </a:cubicBezTo>
                  <a:cubicBezTo>
                    <a:pt x="22" y="481"/>
                    <a:pt x="36" y="460"/>
                    <a:pt x="49" y="439"/>
                  </a:cubicBezTo>
                  <a:cubicBezTo>
                    <a:pt x="56" y="427"/>
                    <a:pt x="66" y="422"/>
                    <a:pt x="80" y="422"/>
                  </a:cubicBezTo>
                  <a:cubicBezTo>
                    <a:pt x="193" y="422"/>
                    <a:pt x="306" y="422"/>
                    <a:pt x="419" y="422"/>
                  </a:cubicBezTo>
                  <a:cubicBezTo>
                    <a:pt x="428" y="422"/>
                    <a:pt x="436" y="421"/>
                    <a:pt x="445" y="420"/>
                  </a:cubicBezTo>
                  <a:cubicBezTo>
                    <a:pt x="466" y="418"/>
                    <a:pt x="473" y="412"/>
                    <a:pt x="474" y="390"/>
                  </a:cubicBezTo>
                  <a:cubicBezTo>
                    <a:pt x="475" y="368"/>
                    <a:pt x="475" y="346"/>
                    <a:pt x="474" y="324"/>
                  </a:cubicBezTo>
                  <a:cubicBezTo>
                    <a:pt x="473" y="305"/>
                    <a:pt x="466" y="299"/>
                    <a:pt x="448" y="296"/>
                  </a:cubicBezTo>
                  <a:cubicBezTo>
                    <a:pt x="440" y="295"/>
                    <a:pt x="432" y="295"/>
                    <a:pt x="425" y="295"/>
                  </a:cubicBezTo>
                  <a:cubicBezTo>
                    <a:pt x="315" y="295"/>
                    <a:pt x="205" y="295"/>
                    <a:pt x="95" y="295"/>
                  </a:cubicBezTo>
                  <a:cubicBezTo>
                    <a:pt x="70" y="295"/>
                    <a:pt x="47" y="290"/>
                    <a:pt x="34" y="267"/>
                  </a:cubicBezTo>
                  <a:cubicBezTo>
                    <a:pt x="26" y="253"/>
                    <a:pt x="21" y="235"/>
                    <a:pt x="21" y="219"/>
                  </a:cubicBezTo>
                  <a:cubicBezTo>
                    <a:pt x="19" y="173"/>
                    <a:pt x="19" y="127"/>
                    <a:pt x="20" y="81"/>
                  </a:cubicBezTo>
                  <a:cubicBezTo>
                    <a:pt x="21" y="42"/>
                    <a:pt x="48" y="12"/>
                    <a:pt x="87" y="3"/>
                  </a:cubicBezTo>
                  <a:cubicBezTo>
                    <a:pt x="97" y="1"/>
                    <a:pt x="108" y="0"/>
                    <a:pt x="118" y="0"/>
                  </a:cubicBezTo>
                  <a:cubicBezTo>
                    <a:pt x="193" y="0"/>
                    <a:pt x="268" y="0"/>
                    <a:pt x="343" y="0"/>
                  </a:cubicBezTo>
                  <a:close/>
                </a:path>
              </a:pathLst>
            </a:cu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40F73708-03F5-43F9-A9E6-53A15D6314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3289" y="1694398"/>
              <a:ext cx="1492250" cy="1230313"/>
            </a:xfrm>
            <a:custGeom>
              <a:avLst/>
              <a:gdLst>
                <a:gd name="T0" fmla="*/ 357 w 637"/>
                <a:gd name="T1" fmla="*/ 0 h 525"/>
                <a:gd name="T2" fmla="*/ 596 w 637"/>
                <a:gd name="T3" fmla="*/ 0 h 525"/>
                <a:gd name="T4" fmla="*/ 621 w 637"/>
                <a:gd name="T5" fmla="*/ 2 h 525"/>
                <a:gd name="T6" fmla="*/ 630 w 637"/>
                <a:gd name="T7" fmla="*/ 21 h 525"/>
                <a:gd name="T8" fmla="*/ 595 w 637"/>
                <a:gd name="T9" fmla="*/ 77 h 525"/>
                <a:gd name="T10" fmla="*/ 541 w 637"/>
                <a:gd name="T11" fmla="*/ 106 h 525"/>
                <a:gd name="T12" fmla="*/ 157 w 637"/>
                <a:gd name="T13" fmla="*/ 106 h 525"/>
                <a:gd name="T14" fmla="*/ 127 w 637"/>
                <a:gd name="T15" fmla="*/ 108 h 525"/>
                <a:gd name="T16" fmla="*/ 101 w 637"/>
                <a:gd name="T17" fmla="*/ 136 h 525"/>
                <a:gd name="T18" fmla="*/ 102 w 637"/>
                <a:gd name="T19" fmla="*/ 385 h 525"/>
                <a:gd name="T20" fmla="*/ 136 w 637"/>
                <a:gd name="T21" fmla="*/ 417 h 525"/>
                <a:gd name="T22" fmla="*/ 168 w 637"/>
                <a:gd name="T23" fmla="*/ 417 h 525"/>
                <a:gd name="T24" fmla="*/ 581 w 637"/>
                <a:gd name="T25" fmla="*/ 417 h 525"/>
                <a:gd name="T26" fmla="*/ 616 w 637"/>
                <a:gd name="T27" fmla="*/ 419 h 525"/>
                <a:gd name="T28" fmla="*/ 624 w 637"/>
                <a:gd name="T29" fmla="*/ 430 h 525"/>
                <a:gd name="T30" fmla="*/ 576 w 637"/>
                <a:gd name="T31" fmla="*/ 511 h 525"/>
                <a:gd name="T32" fmla="*/ 554 w 637"/>
                <a:gd name="T33" fmla="*/ 523 h 525"/>
                <a:gd name="T34" fmla="*/ 305 w 637"/>
                <a:gd name="T35" fmla="*/ 523 h 525"/>
                <a:gd name="T36" fmla="*/ 104 w 637"/>
                <a:gd name="T37" fmla="*/ 523 h 525"/>
                <a:gd name="T38" fmla="*/ 1 w 637"/>
                <a:gd name="T39" fmla="*/ 423 h 525"/>
                <a:gd name="T40" fmla="*/ 1 w 637"/>
                <a:gd name="T41" fmla="*/ 112 h 525"/>
                <a:gd name="T42" fmla="*/ 119 w 637"/>
                <a:gd name="T43" fmla="*/ 0 h 525"/>
                <a:gd name="T44" fmla="*/ 357 w 637"/>
                <a:gd name="T45" fmla="*/ 0 h 525"/>
                <a:gd name="T46" fmla="*/ 357 w 637"/>
                <a:gd name="T47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37" h="525">
                  <a:moveTo>
                    <a:pt x="357" y="0"/>
                  </a:moveTo>
                  <a:cubicBezTo>
                    <a:pt x="437" y="0"/>
                    <a:pt x="517" y="0"/>
                    <a:pt x="596" y="0"/>
                  </a:cubicBezTo>
                  <a:cubicBezTo>
                    <a:pt x="605" y="0"/>
                    <a:pt x="613" y="1"/>
                    <a:pt x="621" y="2"/>
                  </a:cubicBezTo>
                  <a:cubicBezTo>
                    <a:pt x="635" y="4"/>
                    <a:pt x="637" y="9"/>
                    <a:pt x="630" y="21"/>
                  </a:cubicBezTo>
                  <a:cubicBezTo>
                    <a:pt x="619" y="40"/>
                    <a:pt x="605" y="58"/>
                    <a:pt x="595" y="77"/>
                  </a:cubicBezTo>
                  <a:cubicBezTo>
                    <a:pt x="584" y="101"/>
                    <a:pt x="565" y="106"/>
                    <a:pt x="541" y="106"/>
                  </a:cubicBezTo>
                  <a:cubicBezTo>
                    <a:pt x="413" y="105"/>
                    <a:pt x="285" y="106"/>
                    <a:pt x="157" y="106"/>
                  </a:cubicBezTo>
                  <a:cubicBezTo>
                    <a:pt x="147" y="106"/>
                    <a:pt x="137" y="106"/>
                    <a:pt x="127" y="108"/>
                  </a:cubicBezTo>
                  <a:cubicBezTo>
                    <a:pt x="111" y="111"/>
                    <a:pt x="101" y="119"/>
                    <a:pt x="101" y="136"/>
                  </a:cubicBezTo>
                  <a:cubicBezTo>
                    <a:pt x="101" y="219"/>
                    <a:pt x="101" y="302"/>
                    <a:pt x="102" y="385"/>
                  </a:cubicBezTo>
                  <a:cubicBezTo>
                    <a:pt x="102" y="406"/>
                    <a:pt x="115" y="416"/>
                    <a:pt x="136" y="417"/>
                  </a:cubicBezTo>
                  <a:cubicBezTo>
                    <a:pt x="147" y="417"/>
                    <a:pt x="157" y="417"/>
                    <a:pt x="168" y="417"/>
                  </a:cubicBezTo>
                  <a:cubicBezTo>
                    <a:pt x="305" y="417"/>
                    <a:pt x="443" y="417"/>
                    <a:pt x="581" y="417"/>
                  </a:cubicBezTo>
                  <a:cubicBezTo>
                    <a:pt x="593" y="417"/>
                    <a:pt x="605" y="418"/>
                    <a:pt x="616" y="419"/>
                  </a:cubicBezTo>
                  <a:cubicBezTo>
                    <a:pt x="624" y="419"/>
                    <a:pt x="629" y="421"/>
                    <a:pt x="624" y="430"/>
                  </a:cubicBezTo>
                  <a:cubicBezTo>
                    <a:pt x="608" y="457"/>
                    <a:pt x="592" y="484"/>
                    <a:pt x="576" y="511"/>
                  </a:cubicBezTo>
                  <a:cubicBezTo>
                    <a:pt x="571" y="520"/>
                    <a:pt x="564" y="523"/>
                    <a:pt x="554" y="523"/>
                  </a:cubicBezTo>
                  <a:cubicBezTo>
                    <a:pt x="471" y="523"/>
                    <a:pt x="388" y="523"/>
                    <a:pt x="305" y="523"/>
                  </a:cubicBezTo>
                  <a:cubicBezTo>
                    <a:pt x="238" y="523"/>
                    <a:pt x="171" y="522"/>
                    <a:pt x="104" y="523"/>
                  </a:cubicBezTo>
                  <a:cubicBezTo>
                    <a:pt x="48" y="525"/>
                    <a:pt x="2" y="480"/>
                    <a:pt x="1" y="423"/>
                  </a:cubicBezTo>
                  <a:cubicBezTo>
                    <a:pt x="1" y="320"/>
                    <a:pt x="0" y="216"/>
                    <a:pt x="1" y="112"/>
                  </a:cubicBezTo>
                  <a:cubicBezTo>
                    <a:pt x="2" y="50"/>
                    <a:pt x="56" y="0"/>
                    <a:pt x="119" y="0"/>
                  </a:cubicBezTo>
                  <a:cubicBezTo>
                    <a:pt x="198" y="0"/>
                    <a:pt x="278" y="0"/>
                    <a:pt x="357" y="0"/>
                  </a:cubicBezTo>
                  <a:cubicBezTo>
                    <a:pt x="357" y="0"/>
                    <a:pt x="357" y="0"/>
                    <a:pt x="357" y="0"/>
                  </a:cubicBezTo>
                  <a:close/>
                </a:path>
              </a:pathLst>
            </a:cu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4F5689E-8962-4485-AC47-E123BF52B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8851" y="4259798"/>
              <a:ext cx="349250" cy="617538"/>
            </a:xfrm>
            <a:custGeom>
              <a:avLst/>
              <a:gdLst>
                <a:gd name="T0" fmla="*/ 15 w 149"/>
                <a:gd name="T1" fmla="*/ 0 h 264"/>
                <a:gd name="T2" fmla="*/ 15 w 149"/>
                <a:gd name="T3" fmla="*/ 21 h 264"/>
                <a:gd name="T4" fmla="*/ 37 w 149"/>
                <a:gd name="T5" fmla="*/ 44 h 264"/>
                <a:gd name="T6" fmla="*/ 135 w 149"/>
                <a:gd name="T7" fmla="*/ 44 h 264"/>
                <a:gd name="T8" fmla="*/ 149 w 149"/>
                <a:gd name="T9" fmla="*/ 54 h 264"/>
                <a:gd name="T10" fmla="*/ 135 w 149"/>
                <a:gd name="T11" fmla="*/ 64 h 264"/>
                <a:gd name="T12" fmla="*/ 62 w 149"/>
                <a:gd name="T13" fmla="*/ 64 h 264"/>
                <a:gd name="T14" fmla="*/ 53 w 149"/>
                <a:gd name="T15" fmla="*/ 126 h 264"/>
                <a:gd name="T16" fmla="*/ 35 w 149"/>
                <a:gd name="T17" fmla="*/ 252 h 264"/>
                <a:gd name="T18" fmla="*/ 27 w 149"/>
                <a:gd name="T19" fmla="*/ 264 h 264"/>
                <a:gd name="T20" fmla="*/ 20 w 149"/>
                <a:gd name="T21" fmla="*/ 249 h 264"/>
                <a:gd name="T22" fmla="*/ 20 w 149"/>
                <a:gd name="T23" fmla="*/ 118 h 264"/>
                <a:gd name="T24" fmla="*/ 3 w 149"/>
                <a:gd name="T25" fmla="*/ 65 h 264"/>
                <a:gd name="T26" fmla="*/ 1 w 149"/>
                <a:gd name="T27" fmla="*/ 54 h 264"/>
                <a:gd name="T28" fmla="*/ 16 w 149"/>
                <a:gd name="T29" fmla="*/ 1 h 264"/>
                <a:gd name="T30" fmla="*/ 15 w 149"/>
                <a:gd name="T3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9" h="264">
                  <a:moveTo>
                    <a:pt x="15" y="0"/>
                  </a:moveTo>
                  <a:cubicBezTo>
                    <a:pt x="15" y="7"/>
                    <a:pt x="15" y="14"/>
                    <a:pt x="15" y="21"/>
                  </a:cubicBezTo>
                  <a:cubicBezTo>
                    <a:pt x="15" y="43"/>
                    <a:pt x="16" y="44"/>
                    <a:pt x="37" y="44"/>
                  </a:cubicBezTo>
                  <a:cubicBezTo>
                    <a:pt x="70" y="44"/>
                    <a:pt x="102" y="44"/>
                    <a:pt x="135" y="44"/>
                  </a:cubicBezTo>
                  <a:cubicBezTo>
                    <a:pt x="142" y="44"/>
                    <a:pt x="149" y="43"/>
                    <a:pt x="149" y="54"/>
                  </a:cubicBezTo>
                  <a:cubicBezTo>
                    <a:pt x="149" y="66"/>
                    <a:pt x="142" y="64"/>
                    <a:pt x="135" y="64"/>
                  </a:cubicBezTo>
                  <a:cubicBezTo>
                    <a:pt x="111" y="64"/>
                    <a:pt x="87" y="64"/>
                    <a:pt x="62" y="64"/>
                  </a:cubicBezTo>
                  <a:cubicBezTo>
                    <a:pt x="59" y="85"/>
                    <a:pt x="56" y="105"/>
                    <a:pt x="53" y="126"/>
                  </a:cubicBezTo>
                  <a:cubicBezTo>
                    <a:pt x="47" y="168"/>
                    <a:pt x="42" y="210"/>
                    <a:pt x="35" y="252"/>
                  </a:cubicBezTo>
                  <a:cubicBezTo>
                    <a:pt x="35" y="256"/>
                    <a:pt x="30" y="260"/>
                    <a:pt x="27" y="264"/>
                  </a:cubicBezTo>
                  <a:cubicBezTo>
                    <a:pt x="25" y="259"/>
                    <a:pt x="20" y="254"/>
                    <a:pt x="20" y="249"/>
                  </a:cubicBezTo>
                  <a:cubicBezTo>
                    <a:pt x="20" y="206"/>
                    <a:pt x="20" y="162"/>
                    <a:pt x="20" y="118"/>
                  </a:cubicBezTo>
                  <a:cubicBezTo>
                    <a:pt x="21" y="98"/>
                    <a:pt x="19" y="80"/>
                    <a:pt x="3" y="65"/>
                  </a:cubicBezTo>
                  <a:cubicBezTo>
                    <a:pt x="0" y="63"/>
                    <a:pt x="0" y="57"/>
                    <a:pt x="1" y="54"/>
                  </a:cubicBezTo>
                  <a:cubicBezTo>
                    <a:pt x="5" y="36"/>
                    <a:pt x="11" y="18"/>
                    <a:pt x="16" y="1"/>
                  </a:cubicBezTo>
                  <a:cubicBezTo>
                    <a:pt x="15" y="1"/>
                    <a:pt x="15" y="0"/>
                    <a:pt x="15" y="0"/>
                  </a:cubicBezTo>
                  <a:close/>
                </a:path>
              </a:pathLst>
            </a:cu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F49CD9B6-6266-4EC6-9B4D-75C0B68F2E0D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9601" y="4528086"/>
              <a:ext cx="141288" cy="314325"/>
            </a:xfrm>
            <a:custGeom>
              <a:avLst/>
              <a:gdLst>
                <a:gd name="T0" fmla="*/ 0 w 60"/>
                <a:gd name="T1" fmla="*/ 0 h 134"/>
                <a:gd name="T2" fmla="*/ 60 w 60"/>
                <a:gd name="T3" fmla="*/ 0 h 134"/>
                <a:gd name="T4" fmla="*/ 60 w 60"/>
                <a:gd name="T5" fmla="*/ 134 h 134"/>
                <a:gd name="T6" fmla="*/ 0 w 60"/>
                <a:gd name="T7" fmla="*/ 134 h 134"/>
                <a:gd name="T8" fmla="*/ 0 w 60"/>
                <a:gd name="T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134">
                  <a:moveTo>
                    <a:pt x="0" y="0"/>
                  </a:moveTo>
                  <a:cubicBezTo>
                    <a:pt x="21" y="0"/>
                    <a:pt x="40" y="0"/>
                    <a:pt x="60" y="0"/>
                  </a:cubicBezTo>
                  <a:cubicBezTo>
                    <a:pt x="60" y="45"/>
                    <a:pt x="60" y="89"/>
                    <a:pt x="60" y="134"/>
                  </a:cubicBezTo>
                  <a:cubicBezTo>
                    <a:pt x="41" y="134"/>
                    <a:pt x="21" y="134"/>
                    <a:pt x="0" y="134"/>
                  </a:cubicBezTo>
                  <a:cubicBezTo>
                    <a:pt x="0" y="89"/>
                    <a:pt x="0" y="46"/>
                    <a:pt x="0" y="0"/>
                  </a:cubicBezTo>
                  <a:close/>
                </a:path>
              </a:pathLst>
            </a:cu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ACD9ECD2-7F30-4932-9A4E-D7EE1240D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9444764" y="4604286"/>
              <a:ext cx="39688" cy="315913"/>
            </a:xfrm>
            <a:custGeom>
              <a:avLst/>
              <a:gdLst>
                <a:gd name="T0" fmla="*/ 5 w 17"/>
                <a:gd name="T1" fmla="*/ 135 h 135"/>
                <a:gd name="T2" fmla="*/ 0 w 17"/>
                <a:gd name="T3" fmla="*/ 117 h 135"/>
                <a:gd name="T4" fmla="*/ 14 w 17"/>
                <a:gd name="T5" fmla="*/ 0 h 135"/>
                <a:gd name="T6" fmla="*/ 12 w 17"/>
                <a:gd name="T7" fmla="*/ 134 h 135"/>
                <a:gd name="T8" fmla="*/ 5 w 17"/>
                <a:gd name="T9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35">
                  <a:moveTo>
                    <a:pt x="5" y="135"/>
                  </a:moveTo>
                  <a:cubicBezTo>
                    <a:pt x="3" y="129"/>
                    <a:pt x="0" y="123"/>
                    <a:pt x="0" y="117"/>
                  </a:cubicBezTo>
                  <a:cubicBezTo>
                    <a:pt x="4" y="78"/>
                    <a:pt x="9" y="39"/>
                    <a:pt x="14" y="0"/>
                  </a:cubicBezTo>
                  <a:cubicBezTo>
                    <a:pt x="15" y="45"/>
                    <a:pt x="17" y="89"/>
                    <a:pt x="12" y="134"/>
                  </a:cubicBezTo>
                  <a:cubicBezTo>
                    <a:pt x="10" y="134"/>
                    <a:pt x="7" y="134"/>
                    <a:pt x="5" y="135"/>
                  </a:cubicBezTo>
                  <a:close/>
                </a:path>
              </a:pathLst>
            </a:cu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C3341C82-7FA1-4F55-B565-C559A2504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6314" y="4264561"/>
              <a:ext cx="49213" cy="134938"/>
            </a:xfrm>
            <a:custGeom>
              <a:avLst/>
              <a:gdLst>
                <a:gd name="T0" fmla="*/ 19 w 21"/>
                <a:gd name="T1" fmla="*/ 1 h 58"/>
                <a:gd name="T2" fmla="*/ 19 w 21"/>
                <a:gd name="T3" fmla="*/ 44 h 58"/>
                <a:gd name="T4" fmla="*/ 0 w 21"/>
                <a:gd name="T5" fmla="*/ 51 h 58"/>
                <a:gd name="T6" fmla="*/ 16 w 21"/>
                <a:gd name="T7" fmla="*/ 0 h 58"/>
                <a:gd name="T8" fmla="*/ 19 w 21"/>
                <a:gd name="T9" fmla="*/ 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58">
                  <a:moveTo>
                    <a:pt x="19" y="1"/>
                  </a:moveTo>
                  <a:cubicBezTo>
                    <a:pt x="19" y="15"/>
                    <a:pt x="21" y="30"/>
                    <a:pt x="19" y="44"/>
                  </a:cubicBezTo>
                  <a:cubicBezTo>
                    <a:pt x="18" y="58"/>
                    <a:pt x="8" y="50"/>
                    <a:pt x="0" y="51"/>
                  </a:cubicBezTo>
                  <a:cubicBezTo>
                    <a:pt x="5" y="33"/>
                    <a:pt x="11" y="16"/>
                    <a:pt x="16" y="0"/>
                  </a:cubicBezTo>
                  <a:cubicBezTo>
                    <a:pt x="17" y="0"/>
                    <a:pt x="18" y="0"/>
                    <a:pt x="19" y="1"/>
                  </a:cubicBezTo>
                  <a:close/>
                </a:path>
              </a:pathLst>
            </a:cu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C638143C-3A2F-42B2-95BE-FC11730656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9186" y="4132798"/>
              <a:ext cx="350839" cy="636587"/>
            </a:xfrm>
            <a:custGeom>
              <a:avLst/>
              <a:gdLst>
                <a:gd name="T0" fmla="*/ 150 w 150"/>
                <a:gd name="T1" fmla="*/ 272 h 272"/>
                <a:gd name="T2" fmla="*/ 0 w 150"/>
                <a:gd name="T3" fmla="*/ 272 h 272"/>
                <a:gd name="T4" fmla="*/ 0 w 150"/>
                <a:gd name="T5" fmla="*/ 2 h 272"/>
                <a:gd name="T6" fmla="*/ 14 w 150"/>
                <a:gd name="T7" fmla="*/ 0 h 272"/>
                <a:gd name="T8" fmla="*/ 131 w 150"/>
                <a:gd name="T9" fmla="*/ 0 h 272"/>
                <a:gd name="T10" fmla="*/ 150 w 150"/>
                <a:gd name="T11" fmla="*/ 19 h 272"/>
                <a:gd name="T12" fmla="*/ 150 w 150"/>
                <a:gd name="T13" fmla="*/ 242 h 272"/>
                <a:gd name="T14" fmla="*/ 150 w 150"/>
                <a:gd name="T15" fmla="*/ 27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0" h="272">
                  <a:moveTo>
                    <a:pt x="150" y="272"/>
                  </a:moveTo>
                  <a:cubicBezTo>
                    <a:pt x="99" y="272"/>
                    <a:pt x="50" y="272"/>
                    <a:pt x="0" y="272"/>
                  </a:cubicBezTo>
                  <a:cubicBezTo>
                    <a:pt x="0" y="182"/>
                    <a:pt x="0" y="93"/>
                    <a:pt x="0" y="2"/>
                  </a:cubicBezTo>
                  <a:cubicBezTo>
                    <a:pt x="4" y="1"/>
                    <a:pt x="9" y="1"/>
                    <a:pt x="14" y="0"/>
                  </a:cubicBezTo>
                  <a:cubicBezTo>
                    <a:pt x="53" y="0"/>
                    <a:pt x="92" y="0"/>
                    <a:pt x="131" y="0"/>
                  </a:cubicBezTo>
                  <a:cubicBezTo>
                    <a:pt x="150" y="0"/>
                    <a:pt x="150" y="1"/>
                    <a:pt x="150" y="19"/>
                  </a:cubicBezTo>
                  <a:cubicBezTo>
                    <a:pt x="150" y="93"/>
                    <a:pt x="150" y="168"/>
                    <a:pt x="150" y="242"/>
                  </a:cubicBezTo>
                  <a:cubicBezTo>
                    <a:pt x="150" y="252"/>
                    <a:pt x="150" y="262"/>
                    <a:pt x="150" y="272"/>
                  </a:cubicBezTo>
                  <a:close/>
                </a:path>
              </a:pathLst>
            </a:cu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ABCAB103-B96A-4DC9-B8F7-4DA8F7D73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6689" y="1561048"/>
              <a:ext cx="858838" cy="1541463"/>
            </a:xfrm>
            <a:custGeom>
              <a:avLst/>
              <a:gdLst>
                <a:gd name="T0" fmla="*/ 367 w 367"/>
                <a:gd name="T1" fmla="*/ 8 h 658"/>
                <a:gd name="T2" fmla="*/ 338 w 367"/>
                <a:gd name="T3" fmla="*/ 30 h 658"/>
                <a:gd name="T4" fmla="*/ 290 w 367"/>
                <a:gd name="T5" fmla="*/ 62 h 658"/>
                <a:gd name="T6" fmla="*/ 278 w 367"/>
                <a:gd name="T7" fmla="*/ 84 h 658"/>
                <a:gd name="T8" fmla="*/ 276 w 367"/>
                <a:gd name="T9" fmla="*/ 114 h 658"/>
                <a:gd name="T10" fmla="*/ 276 w 367"/>
                <a:gd name="T11" fmla="*/ 553 h 658"/>
                <a:gd name="T12" fmla="*/ 308 w 367"/>
                <a:gd name="T13" fmla="*/ 612 h 658"/>
                <a:gd name="T14" fmla="*/ 360 w 367"/>
                <a:gd name="T15" fmla="*/ 648 h 658"/>
                <a:gd name="T16" fmla="*/ 360 w 367"/>
                <a:gd name="T17" fmla="*/ 653 h 658"/>
                <a:gd name="T18" fmla="*/ 346 w 367"/>
                <a:gd name="T19" fmla="*/ 655 h 658"/>
                <a:gd name="T20" fmla="*/ 200 w 367"/>
                <a:gd name="T21" fmla="*/ 658 h 658"/>
                <a:gd name="T22" fmla="*/ 18 w 367"/>
                <a:gd name="T23" fmla="*/ 655 h 658"/>
                <a:gd name="T24" fmla="*/ 4 w 367"/>
                <a:gd name="T25" fmla="*/ 650 h 658"/>
                <a:gd name="T26" fmla="*/ 14 w 367"/>
                <a:gd name="T27" fmla="*/ 641 h 658"/>
                <a:gd name="T28" fmla="*/ 70 w 367"/>
                <a:gd name="T29" fmla="*/ 602 h 658"/>
                <a:gd name="T30" fmla="*/ 86 w 367"/>
                <a:gd name="T31" fmla="*/ 573 h 658"/>
                <a:gd name="T32" fmla="*/ 87 w 367"/>
                <a:gd name="T33" fmla="*/ 548 h 658"/>
                <a:gd name="T34" fmla="*/ 87 w 367"/>
                <a:gd name="T35" fmla="*/ 112 h 658"/>
                <a:gd name="T36" fmla="*/ 87 w 367"/>
                <a:gd name="T37" fmla="*/ 95 h 658"/>
                <a:gd name="T38" fmla="*/ 65 w 367"/>
                <a:gd name="T39" fmla="*/ 55 h 658"/>
                <a:gd name="T40" fmla="*/ 5 w 367"/>
                <a:gd name="T41" fmla="*/ 15 h 658"/>
                <a:gd name="T42" fmla="*/ 0 w 367"/>
                <a:gd name="T43" fmla="*/ 7 h 658"/>
                <a:gd name="T44" fmla="*/ 8 w 367"/>
                <a:gd name="T45" fmla="*/ 3 h 658"/>
                <a:gd name="T46" fmla="*/ 57 w 367"/>
                <a:gd name="T47" fmla="*/ 0 h 658"/>
                <a:gd name="T48" fmla="*/ 313 w 367"/>
                <a:gd name="T49" fmla="*/ 0 h 658"/>
                <a:gd name="T50" fmla="*/ 366 w 367"/>
                <a:gd name="T51" fmla="*/ 3 h 658"/>
                <a:gd name="T52" fmla="*/ 367 w 367"/>
                <a:gd name="T53" fmla="*/ 8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67" h="658">
                  <a:moveTo>
                    <a:pt x="367" y="8"/>
                  </a:moveTo>
                  <a:cubicBezTo>
                    <a:pt x="357" y="16"/>
                    <a:pt x="348" y="23"/>
                    <a:pt x="338" y="30"/>
                  </a:cubicBezTo>
                  <a:cubicBezTo>
                    <a:pt x="322" y="40"/>
                    <a:pt x="305" y="50"/>
                    <a:pt x="290" y="62"/>
                  </a:cubicBezTo>
                  <a:cubicBezTo>
                    <a:pt x="284" y="67"/>
                    <a:pt x="280" y="76"/>
                    <a:pt x="278" y="84"/>
                  </a:cubicBezTo>
                  <a:cubicBezTo>
                    <a:pt x="276" y="93"/>
                    <a:pt x="276" y="104"/>
                    <a:pt x="276" y="114"/>
                  </a:cubicBezTo>
                  <a:cubicBezTo>
                    <a:pt x="276" y="260"/>
                    <a:pt x="277" y="407"/>
                    <a:pt x="276" y="553"/>
                  </a:cubicBezTo>
                  <a:cubicBezTo>
                    <a:pt x="276" y="580"/>
                    <a:pt x="283" y="599"/>
                    <a:pt x="308" y="612"/>
                  </a:cubicBezTo>
                  <a:cubicBezTo>
                    <a:pt x="327" y="622"/>
                    <a:pt x="343" y="636"/>
                    <a:pt x="360" y="648"/>
                  </a:cubicBezTo>
                  <a:cubicBezTo>
                    <a:pt x="360" y="650"/>
                    <a:pt x="360" y="651"/>
                    <a:pt x="360" y="653"/>
                  </a:cubicBezTo>
                  <a:cubicBezTo>
                    <a:pt x="355" y="654"/>
                    <a:pt x="350" y="655"/>
                    <a:pt x="346" y="655"/>
                  </a:cubicBezTo>
                  <a:cubicBezTo>
                    <a:pt x="297" y="656"/>
                    <a:pt x="249" y="658"/>
                    <a:pt x="200" y="658"/>
                  </a:cubicBezTo>
                  <a:cubicBezTo>
                    <a:pt x="139" y="657"/>
                    <a:pt x="79" y="656"/>
                    <a:pt x="18" y="655"/>
                  </a:cubicBezTo>
                  <a:cubicBezTo>
                    <a:pt x="13" y="655"/>
                    <a:pt x="9" y="652"/>
                    <a:pt x="4" y="650"/>
                  </a:cubicBezTo>
                  <a:cubicBezTo>
                    <a:pt x="7" y="647"/>
                    <a:pt x="10" y="643"/>
                    <a:pt x="14" y="641"/>
                  </a:cubicBezTo>
                  <a:cubicBezTo>
                    <a:pt x="32" y="627"/>
                    <a:pt x="51" y="614"/>
                    <a:pt x="70" y="602"/>
                  </a:cubicBezTo>
                  <a:cubicBezTo>
                    <a:pt x="81" y="595"/>
                    <a:pt x="86" y="586"/>
                    <a:pt x="86" y="573"/>
                  </a:cubicBezTo>
                  <a:cubicBezTo>
                    <a:pt x="86" y="564"/>
                    <a:pt x="87" y="556"/>
                    <a:pt x="87" y="548"/>
                  </a:cubicBezTo>
                  <a:cubicBezTo>
                    <a:pt x="87" y="403"/>
                    <a:pt x="87" y="257"/>
                    <a:pt x="87" y="112"/>
                  </a:cubicBezTo>
                  <a:cubicBezTo>
                    <a:pt x="87" y="106"/>
                    <a:pt x="86" y="101"/>
                    <a:pt x="87" y="95"/>
                  </a:cubicBezTo>
                  <a:cubicBezTo>
                    <a:pt x="88" y="77"/>
                    <a:pt x="81" y="65"/>
                    <a:pt x="65" y="55"/>
                  </a:cubicBezTo>
                  <a:cubicBezTo>
                    <a:pt x="44" y="43"/>
                    <a:pt x="25" y="28"/>
                    <a:pt x="5" y="15"/>
                  </a:cubicBezTo>
                  <a:cubicBezTo>
                    <a:pt x="3" y="13"/>
                    <a:pt x="2" y="10"/>
                    <a:pt x="0" y="7"/>
                  </a:cubicBezTo>
                  <a:cubicBezTo>
                    <a:pt x="3" y="5"/>
                    <a:pt x="5" y="3"/>
                    <a:pt x="8" y="3"/>
                  </a:cubicBezTo>
                  <a:cubicBezTo>
                    <a:pt x="24" y="2"/>
                    <a:pt x="41" y="0"/>
                    <a:pt x="57" y="0"/>
                  </a:cubicBezTo>
                  <a:cubicBezTo>
                    <a:pt x="142" y="0"/>
                    <a:pt x="227" y="0"/>
                    <a:pt x="313" y="0"/>
                  </a:cubicBezTo>
                  <a:cubicBezTo>
                    <a:pt x="330" y="0"/>
                    <a:pt x="348" y="2"/>
                    <a:pt x="366" y="3"/>
                  </a:cubicBezTo>
                  <a:cubicBezTo>
                    <a:pt x="366" y="5"/>
                    <a:pt x="367" y="7"/>
                    <a:pt x="367" y="8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5C7397CE-7CA6-45D2-9BB6-F0F09974CD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6089" y="2348448"/>
              <a:ext cx="509588" cy="327025"/>
            </a:xfrm>
            <a:custGeom>
              <a:avLst/>
              <a:gdLst>
                <a:gd name="T0" fmla="*/ 109 w 217"/>
                <a:gd name="T1" fmla="*/ 139 h 140"/>
                <a:gd name="T2" fmla="*/ 70 w 217"/>
                <a:gd name="T3" fmla="*/ 139 h 140"/>
                <a:gd name="T4" fmla="*/ 37 w 217"/>
                <a:gd name="T5" fmla="*/ 132 h 140"/>
                <a:gd name="T6" fmla="*/ 24 w 217"/>
                <a:gd name="T7" fmla="*/ 63 h 140"/>
                <a:gd name="T8" fmla="*/ 98 w 217"/>
                <a:gd name="T9" fmla="*/ 16 h 140"/>
                <a:gd name="T10" fmla="*/ 154 w 217"/>
                <a:gd name="T11" fmla="*/ 29 h 140"/>
                <a:gd name="T12" fmla="*/ 194 w 217"/>
                <a:gd name="T13" fmla="*/ 76 h 140"/>
                <a:gd name="T14" fmla="*/ 171 w 217"/>
                <a:gd name="T15" fmla="*/ 135 h 140"/>
                <a:gd name="T16" fmla="*/ 109 w 217"/>
                <a:gd name="T17" fmla="*/ 139 h 140"/>
                <a:gd name="T18" fmla="*/ 109 w 217"/>
                <a:gd name="T19" fmla="*/ 139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" h="140">
                  <a:moveTo>
                    <a:pt x="109" y="139"/>
                  </a:moveTo>
                  <a:cubicBezTo>
                    <a:pt x="96" y="139"/>
                    <a:pt x="83" y="140"/>
                    <a:pt x="70" y="139"/>
                  </a:cubicBezTo>
                  <a:cubicBezTo>
                    <a:pt x="59" y="138"/>
                    <a:pt x="47" y="137"/>
                    <a:pt x="37" y="132"/>
                  </a:cubicBezTo>
                  <a:cubicBezTo>
                    <a:pt x="7" y="120"/>
                    <a:pt x="0" y="84"/>
                    <a:pt x="24" y="63"/>
                  </a:cubicBezTo>
                  <a:cubicBezTo>
                    <a:pt x="46" y="45"/>
                    <a:pt x="72" y="30"/>
                    <a:pt x="98" y="16"/>
                  </a:cubicBezTo>
                  <a:cubicBezTo>
                    <a:pt x="130" y="0"/>
                    <a:pt x="131" y="1"/>
                    <a:pt x="154" y="29"/>
                  </a:cubicBezTo>
                  <a:cubicBezTo>
                    <a:pt x="167" y="45"/>
                    <a:pt x="181" y="60"/>
                    <a:pt x="194" y="76"/>
                  </a:cubicBezTo>
                  <a:cubicBezTo>
                    <a:pt x="217" y="105"/>
                    <a:pt x="204" y="126"/>
                    <a:pt x="171" y="135"/>
                  </a:cubicBezTo>
                  <a:cubicBezTo>
                    <a:pt x="151" y="140"/>
                    <a:pt x="130" y="138"/>
                    <a:pt x="109" y="139"/>
                  </a:cubicBezTo>
                  <a:cubicBezTo>
                    <a:pt x="109" y="139"/>
                    <a:pt x="109" y="139"/>
                    <a:pt x="109" y="139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32" name="PA-文本框 31">
            <a:extLst>
              <a:ext uri="{FF2B5EF4-FFF2-40B4-BE49-F238E27FC236}">
                <a16:creationId xmlns:a16="http://schemas.microsoft.com/office/drawing/2014/main" id="{ED19F77B-82C2-43DC-93BA-93A3E07B143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72245" y="3114362"/>
            <a:ext cx="4552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spc="300">
                <a:solidFill>
                  <a:schemeClr val="bg1"/>
                </a:solidFill>
                <a:cs typeface="+mn-ea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sym typeface="+mn-lt"/>
              </a:rPr>
              <a:t>中软国际 </a:t>
            </a:r>
            <a:r>
              <a:rPr kumimoji="0" lang="en-US" altLang="zh-CN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sym typeface="+mn-lt"/>
              </a:rPr>
              <a:t>/ </a:t>
            </a:r>
            <a:r>
              <a:rPr kumimoji="0" lang="zh-CN" altLang="en-US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sym typeface="+mn-lt"/>
              </a:rPr>
              <a:t>部</a:t>
            </a:r>
          </a:p>
        </p:txBody>
      </p:sp>
    </p:spTree>
    <p:extLst>
      <p:ext uri="{BB962C8B-B14F-4D97-AF65-F5344CB8AC3E}">
        <p14:creationId xmlns:p14="http://schemas.microsoft.com/office/powerpoint/2010/main" val="254177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90557" y="2579080"/>
            <a:ext cx="1314425" cy="21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25" dirty="0">
                <a:solidFill>
                  <a:schemeClr val="bg1"/>
                </a:solidFill>
                <a:cs typeface="+mn-ea"/>
                <a:sym typeface="+mn-lt"/>
              </a:rPr>
              <a:t>American Filmmaker</a:t>
            </a:r>
          </a:p>
        </p:txBody>
      </p:sp>
      <p:sp>
        <p:nvSpPr>
          <p:cNvPr id="8" name="TextBox 21">
            <a:extLst>
              <a:ext uri="{FF2B5EF4-FFF2-40B4-BE49-F238E27FC236}">
                <a16:creationId xmlns:a16="http://schemas.microsoft.com/office/drawing/2014/main" id="{D8936C73-30F6-42EA-91C2-9C8EFB76CE1A}"/>
              </a:ext>
            </a:extLst>
          </p:cNvPr>
          <p:cNvSpPr txBox="1"/>
          <p:nvPr/>
        </p:nvSpPr>
        <p:spPr>
          <a:xfrm>
            <a:off x="1038226" y="1064567"/>
            <a:ext cx="237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年度工作概述</a:t>
            </a:r>
            <a:endParaRPr lang="id-ID" sz="2000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0"/>
              </a:gra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9" name="TextBox 21">
            <a:extLst>
              <a:ext uri="{FF2B5EF4-FFF2-40B4-BE49-F238E27FC236}">
                <a16:creationId xmlns:a16="http://schemas.microsoft.com/office/drawing/2014/main" id="{6AF77DC7-0DFA-40A6-AFFC-B469BDB148CD}"/>
              </a:ext>
            </a:extLst>
          </p:cNvPr>
          <p:cNvSpPr txBox="1"/>
          <p:nvPr/>
        </p:nvSpPr>
        <p:spPr>
          <a:xfrm>
            <a:off x="1038226" y="1505130"/>
            <a:ext cx="18532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GENERAL  VIEW</a:t>
            </a:r>
            <a:endParaRPr lang="en-US" altLang="zh-CN" sz="11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EA14D6DE-D4AF-4263-ABF1-698978921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79401" y="994822"/>
            <a:ext cx="3088300" cy="3097148"/>
          </a:xfrm>
          <a:prstGeom prst="rect">
            <a:avLst/>
          </a:prstGeom>
        </p:spPr>
      </p:pic>
      <p:sp>
        <p:nvSpPr>
          <p:cNvPr id="14" name="TextBox 53">
            <a:extLst>
              <a:ext uri="{FF2B5EF4-FFF2-40B4-BE49-F238E27FC236}">
                <a16:creationId xmlns:a16="http://schemas.microsoft.com/office/drawing/2014/main" id="{D033B628-2683-48BF-BAB5-0961F856531A}"/>
              </a:ext>
            </a:extLst>
          </p:cNvPr>
          <p:cNvSpPr txBox="1"/>
          <p:nvPr/>
        </p:nvSpPr>
        <p:spPr>
          <a:xfrm>
            <a:off x="2077549" y="3320053"/>
            <a:ext cx="2999276" cy="11233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您的内容打在这里或者通过复制您的文本后，在此框中选择粘贴并选择只保留文字。</a:t>
            </a:r>
          </a:p>
        </p:txBody>
      </p:sp>
      <p:sp>
        <p:nvSpPr>
          <p:cNvPr id="15" name="TextBox 53">
            <a:extLst>
              <a:ext uri="{FF2B5EF4-FFF2-40B4-BE49-F238E27FC236}">
                <a16:creationId xmlns:a16="http://schemas.microsoft.com/office/drawing/2014/main" id="{482D7E09-347B-4C0A-8ED1-E7D1CDEF4FFB}"/>
              </a:ext>
            </a:extLst>
          </p:cNvPr>
          <p:cNvSpPr txBox="1"/>
          <p:nvPr/>
        </p:nvSpPr>
        <p:spPr>
          <a:xfrm>
            <a:off x="1123950" y="2071248"/>
            <a:ext cx="3156722" cy="9694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您的内容打在这里，或者通过复制您的文本后，在此框中选择粘贴，并选择只保留文字。您的内容打在这里或者通过复制您的文本后，在此框中选择粘贴并选择只保留文字。</a:t>
            </a:r>
          </a:p>
        </p:txBody>
      </p:sp>
    </p:spTree>
    <p:extLst>
      <p:ext uri="{BB962C8B-B14F-4D97-AF65-F5344CB8AC3E}">
        <p14:creationId xmlns:p14="http://schemas.microsoft.com/office/powerpoint/2010/main" val="3598697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4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AEFDD5D5-3C2A-4E35-9DCF-B48B0522E1CC}"/>
              </a:ext>
            </a:extLst>
          </p:cNvPr>
          <p:cNvSpPr txBox="1"/>
          <p:nvPr/>
        </p:nvSpPr>
        <p:spPr>
          <a:xfrm>
            <a:off x="3713928" y="1389035"/>
            <a:ext cx="5036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d-ID" sz="3000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1</a:t>
            </a:r>
            <a:r>
              <a:rPr lang="en-US" sz="3000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B732EB5-BD23-4DAF-89DE-9BD94A7E88DC}"/>
              </a:ext>
            </a:extLst>
          </p:cNvPr>
          <p:cNvSpPr txBox="1"/>
          <p:nvPr/>
        </p:nvSpPr>
        <p:spPr>
          <a:xfrm>
            <a:off x="4200346" y="1462479"/>
            <a:ext cx="122341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b="1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添加标题内容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D619C3-6F0D-47A1-AB9B-2E0DC33DB18A}"/>
              </a:ext>
            </a:extLst>
          </p:cNvPr>
          <p:cNvSpPr/>
          <p:nvPr/>
        </p:nvSpPr>
        <p:spPr>
          <a:xfrm flipH="1">
            <a:off x="4200342" y="1718954"/>
            <a:ext cx="1800459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CD73E71-E638-4FEE-B0E7-250BF83993E4}"/>
              </a:ext>
            </a:extLst>
          </p:cNvPr>
          <p:cNvSpPr txBox="1"/>
          <p:nvPr/>
        </p:nvSpPr>
        <p:spPr>
          <a:xfrm>
            <a:off x="3755616" y="2539336"/>
            <a:ext cx="5036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d-ID" sz="30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2</a:t>
            </a:r>
            <a:r>
              <a:rPr lang="en-US" sz="30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FEEBC53-EE9B-402A-8163-F4976C7D4807}"/>
              </a:ext>
            </a:extLst>
          </p:cNvPr>
          <p:cNvSpPr txBox="1"/>
          <p:nvPr/>
        </p:nvSpPr>
        <p:spPr>
          <a:xfrm>
            <a:off x="4200346" y="2616828"/>
            <a:ext cx="122341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b="1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添加标题内容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EB4262D-7852-4F6C-ACDD-E02DBE77B01B}"/>
              </a:ext>
            </a:extLst>
          </p:cNvPr>
          <p:cNvSpPr txBox="1"/>
          <p:nvPr/>
        </p:nvSpPr>
        <p:spPr>
          <a:xfrm>
            <a:off x="3763770" y="3689639"/>
            <a:ext cx="5036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d-ID" sz="30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3</a:t>
            </a:r>
            <a:r>
              <a:rPr lang="en-US" sz="30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0BEA253-9274-47DE-A1AD-9CB69EB8B586}"/>
              </a:ext>
            </a:extLst>
          </p:cNvPr>
          <p:cNvSpPr txBox="1"/>
          <p:nvPr/>
        </p:nvSpPr>
        <p:spPr>
          <a:xfrm>
            <a:off x="4200348" y="3793420"/>
            <a:ext cx="122341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b="1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添加标题内容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75B5D7-4602-4065-85E6-770C0F2B92BB}"/>
              </a:ext>
            </a:extLst>
          </p:cNvPr>
          <p:cNvSpPr txBox="1"/>
          <p:nvPr/>
        </p:nvSpPr>
        <p:spPr>
          <a:xfrm>
            <a:off x="6276060" y="1389035"/>
            <a:ext cx="5036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d-ID" sz="30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4</a:t>
            </a:r>
            <a:r>
              <a:rPr lang="en-US" sz="30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4078D7A-529D-4444-95B9-53B775542875}"/>
              </a:ext>
            </a:extLst>
          </p:cNvPr>
          <p:cNvSpPr txBox="1"/>
          <p:nvPr/>
        </p:nvSpPr>
        <p:spPr>
          <a:xfrm>
            <a:off x="6779724" y="1488768"/>
            <a:ext cx="122341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b="1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添加标题内容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F669C62-39DF-4EFB-8A1C-EAF096DECCF8}"/>
              </a:ext>
            </a:extLst>
          </p:cNvPr>
          <p:cNvSpPr txBox="1"/>
          <p:nvPr/>
        </p:nvSpPr>
        <p:spPr>
          <a:xfrm>
            <a:off x="6278204" y="2539336"/>
            <a:ext cx="5036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d-ID" sz="30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5</a:t>
            </a:r>
            <a:r>
              <a:rPr lang="en-US" sz="30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5B925B3-6A3E-470B-9BCA-A572BEDE62A8}"/>
              </a:ext>
            </a:extLst>
          </p:cNvPr>
          <p:cNvSpPr txBox="1"/>
          <p:nvPr/>
        </p:nvSpPr>
        <p:spPr>
          <a:xfrm>
            <a:off x="6779725" y="2607406"/>
            <a:ext cx="122341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b="1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添加标题内容</a:t>
            </a:r>
          </a:p>
        </p:txBody>
      </p:sp>
      <p:sp>
        <p:nvSpPr>
          <p:cNvPr id="62" name="TextBox 21">
            <a:extLst>
              <a:ext uri="{FF2B5EF4-FFF2-40B4-BE49-F238E27FC236}">
                <a16:creationId xmlns:a16="http://schemas.microsoft.com/office/drawing/2014/main" id="{AFCA38DB-810B-46A2-9CB2-A524D278AE0E}"/>
              </a:ext>
            </a:extLst>
          </p:cNvPr>
          <p:cNvSpPr txBox="1"/>
          <p:nvPr/>
        </p:nvSpPr>
        <p:spPr>
          <a:xfrm>
            <a:off x="3422650" y="346032"/>
            <a:ext cx="237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年度工作概述</a:t>
            </a:r>
            <a:endParaRPr lang="id-ID" sz="2000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0"/>
              </a:gra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63" name="TextBox 21">
            <a:extLst>
              <a:ext uri="{FF2B5EF4-FFF2-40B4-BE49-F238E27FC236}">
                <a16:creationId xmlns:a16="http://schemas.microsoft.com/office/drawing/2014/main" id="{F2350E64-A63F-4EC6-BD42-A230B7B65A8B}"/>
              </a:ext>
            </a:extLst>
          </p:cNvPr>
          <p:cNvSpPr txBox="1"/>
          <p:nvPr/>
        </p:nvSpPr>
        <p:spPr>
          <a:xfrm>
            <a:off x="3681877" y="786595"/>
            <a:ext cx="18532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GENERAL  VIEW</a:t>
            </a:r>
            <a:endParaRPr lang="en-US" altLang="zh-CN" sz="11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DC41B476-BFE1-47FD-954F-07C5B33619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94444" y="1853554"/>
            <a:ext cx="3468686" cy="2388060"/>
          </a:xfrm>
          <a:prstGeom prst="rect">
            <a:avLst/>
          </a:prstGeom>
        </p:spPr>
      </p:pic>
      <p:sp>
        <p:nvSpPr>
          <p:cNvPr id="64" name="Rectangle 47">
            <a:extLst>
              <a:ext uri="{FF2B5EF4-FFF2-40B4-BE49-F238E27FC236}">
                <a16:creationId xmlns:a16="http://schemas.microsoft.com/office/drawing/2014/main" id="{2425C167-618B-4213-A1C2-E9FC32B836EA}"/>
              </a:ext>
            </a:extLst>
          </p:cNvPr>
          <p:cNvSpPr/>
          <p:nvPr/>
        </p:nvSpPr>
        <p:spPr>
          <a:xfrm flipH="1">
            <a:off x="6779364" y="1718954"/>
            <a:ext cx="1800459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65" name="Rectangle 47">
            <a:extLst>
              <a:ext uri="{FF2B5EF4-FFF2-40B4-BE49-F238E27FC236}">
                <a16:creationId xmlns:a16="http://schemas.microsoft.com/office/drawing/2014/main" id="{55EDACB9-62A4-4097-AAF4-094A0999EF15}"/>
              </a:ext>
            </a:extLst>
          </p:cNvPr>
          <p:cNvSpPr/>
          <p:nvPr/>
        </p:nvSpPr>
        <p:spPr>
          <a:xfrm flipH="1">
            <a:off x="4200342" y="2834528"/>
            <a:ext cx="1800459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66" name="Rectangle 47">
            <a:extLst>
              <a:ext uri="{FF2B5EF4-FFF2-40B4-BE49-F238E27FC236}">
                <a16:creationId xmlns:a16="http://schemas.microsoft.com/office/drawing/2014/main" id="{019E7A5A-E28C-4C3C-813A-6EE03D39E9E6}"/>
              </a:ext>
            </a:extLst>
          </p:cNvPr>
          <p:cNvSpPr/>
          <p:nvPr/>
        </p:nvSpPr>
        <p:spPr>
          <a:xfrm flipH="1">
            <a:off x="6779364" y="2834528"/>
            <a:ext cx="1800459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67" name="Rectangle 47">
            <a:extLst>
              <a:ext uri="{FF2B5EF4-FFF2-40B4-BE49-F238E27FC236}">
                <a16:creationId xmlns:a16="http://schemas.microsoft.com/office/drawing/2014/main" id="{0727A71B-339A-458E-8522-D169DF0A46E9}"/>
              </a:ext>
            </a:extLst>
          </p:cNvPr>
          <p:cNvSpPr/>
          <p:nvPr/>
        </p:nvSpPr>
        <p:spPr>
          <a:xfrm flipH="1">
            <a:off x="4200342" y="4000400"/>
            <a:ext cx="1800459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68" name="TextBox 42">
            <a:extLst>
              <a:ext uri="{FF2B5EF4-FFF2-40B4-BE49-F238E27FC236}">
                <a16:creationId xmlns:a16="http://schemas.microsoft.com/office/drawing/2014/main" id="{AD0712AC-3267-4D6D-9860-E0DDA9EE695B}"/>
              </a:ext>
            </a:extLst>
          </p:cNvPr>
          <p:cNvSpPr txBox="1"/>
          <p:nvPr/>
        </p:nvSpPr>
        <p:spPr>
          <a:xfrm>
            <a:off x="6278204" y="3687616"/>
            <a:ext cx="5036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0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6.</a:t>
            </a:r>
          </a:p>
        </p:txBody>
      </p:sp>
      <p:sp>
        <p:nvSpPr>
          <p:cNvPr id="69" name="TextBox 59">
            <a:extLst>
              <a:ext uri="{FF2B5EF4-FFF2-40B4-BE49-F238E27FC236}">
                <a16:creationId xmlns:a16="http://schemas.microsoft.com/office/drawing/2014/main" id="{9F20FBB7-E0AF-43AC-AD9B-53C2F6308D9C}"/>
              </a:ext>
            </a:extLst>
          </p:cNvPr>
          <p:cNvSpPr txBox="1"/>
          <p:nvPr/>
        </p:nvSpPr>
        <p:spPr>
          <a:xfrm>
            <a:off x="6779725" y="3755686"/>
            <a:ext cx="122341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b="1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添加标题内容</a:t>
            </a:r>
          </a:p>
        </p:txBody>
      </p:sp>
      <p:sp>
        <p:nvSpPr>
          <p:cNvPr id="70" name="Rectangle 47">
            <a:extLst>
              <a:ext uri="{FF2B5EF4-FFF2-40B4-BE49-F238E27FC236}">
                <a16:creationId xmlns:a16="http://schemas.microsoft.com/office/drawing/2014/main" id="{BEAD9D5C-FDC6-49A7-8047-89C9B5D30962}"/>
              </a:ext>
            </a:extLst>
          </p:cNvPr>
          <p:cNvSpPr/>
          <p:nvPr/>
        </p:nvSpPr>
        <p:spPr>
          <a:xfrm flipH="1">
            <a:off x="6779364" y="3982808"/>
            <a:ext cx="1800459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</p:spTree>
    <p:extLst>
      <p:ext uri="{BB962C8B-B14F-4D97-AF65-F5344CB8AC3E}">
        <p14:creationId xmlns:p14="http://schemas.microsoft.com/office/powerpoint/2010/main" val="379720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7" grpId="0"/>
      <p:bldP spid="48" grpId="0"/>
      <p:bldP spid="31" grpId="0"/>
      <p:bldP spid="51" grpId="0"/>
      <p:bldP spid="35" grpId="0"/>
      <p:bldP spid="54" grpId="0"/>
      <p:bldP spid="39" grpId="0"/>
      <p:bldP spid="57" grpId="0"/>
      <p:bldP spid="43" grpId="0"/>
      <p:bldP spid="60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9AE3E1C-F7B4-4625-B394-609DD9020AEF}"/>
              </a:ext>
            </a:extLst>
          </p:cNvPr>
          <p:cNvGrpSpPr/>
          <p:nvPr/>
        </p:nvGrpSpPr>
        <p:grpSpPr>
          <a:xfrm>
            <a:off x="3311382" y="2614574"/>
            <a:ext cx="3269051" cy="2934414"/>
            <a:chOff x="3692526" y="4703763"/>
            <a:chExt cx="3892550" cy="3494088"/>
          </a:xfrm>
        </p:grpSpPr>
        <p:sp>
          <p:nvSpPr>
            <p:cNvPr id="3" name="Freeform 275">
              <a:extLst>
                <a:ext uri="{FF2B5EF4-FFF2-40B4-BE49-F238E27FC236}">
                  <a16:creationId xmlns:a16="http://schemas.microsoft.com/office/drawing/2014/main" id="{802B0D42-282C-4682-BE03-50EA4845C0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9588" y="4725988"/>
              <a:ext cx="635000" cy="450850"/>
            </a:xfrm>
            <a:custGeom>
              <a:avLst/>
              <a:gdLst>
                <a:gd name="T0" fmla="*/ 46 w 400"/>
                <a:gd name="T1" fmla="*/ 0 h 284"/>
                <a:gd name="T2" fmla="*/ 400 w 400"/>
                <a:gd name="T3" fmla="*/ 78 h 284"/>
                <a:gd name="T4" fmla="*/ 354 w 400"/>
                <a:gd name="T5" fmla="*/ 284 h 284"/>
                <a:gd name="T6" fmla="*/ 0 w 400"/>
                <a:gd name="T7" fmla="*/ 205 h 284"/>
                <a:gd name="T8" fmla="*/ 46 w 400"/>
                <a:gd name="T9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284">
                  <a:moveTo>
                    <a:pt x="46" y="0"/>
                  </a:moveTo>
                  <a:lnTo>
                    <a:pt x="400" y="78"/>
                  </a:lnTo>
                  <a:lnTo>
                    <a:pt x="354" y="284"/>
                  </a:lnTo>
                  <a:lnTo>
                    <a:pt x="0" y="20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cs typeface="+mn-ea"/>
                <a:sym typeface="+mn-lt"/>
              </a:endParaRPr>
            </a:p>
          </p:txBody>
        </p:sp>
        <p:sp>
          <p:nvSpPr>
            <p:cNvPr id="4" name="Freeform 522">
              <a:extLst>
                <a:ext uri="{FF2B5EF4-FFF2-40B4-BE49-F238E27FC236}">
                  <a16:creationId xmlns:a16="http://schemas.microsoft.com/office/drawing/2014/main" id="{4B2E51DE-49C6-48E7-980A-2B500AF358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3413" y="4856163"/>
              <a:ext cx="346075" cy="230188"/>
            </a:xfrm>
            <a:custGeom>
              <a:avLst/>
              <a:gdLst>
                <a:gd name="connsiteX0" fmla="*/ 258763 w 346075"/>
                <a:gd name="connsiteY0" fmla="*/ 203200 h 230188"/>
                <a:gd name="connsiteX1" fmla="*/ 312738 w 346075"/>
                <a:gd name="connsiteY1" fmla="*/ 217488 h 230188"/>
                <a:gd name="connsiteX2" fmla="*/ 311151 w 346075"/>
                <a:gd name="connsiteY2" fmla="*/ 230188 h 230188"/>
                <a:gd name="connsiteX3" fmla="*/ 254000 w 346075"/>
                <a:gd name="connsiteY3" fmla="*/ 219076 h 230188"/>
                <a:gd name="connsiteX4" fmla="*/ 220663 w 346075"/>
                <a:gd name="connsiteY4" fmla="*/ 195262 h 230188"/>
                <a:gd name="connsiteX5" fmla="*/ 244476 w 346075"/>
                <a:gd name="connsiteY5" fmla="*/ 200025 h 230188"/>
                <a:gd name="connsiteX6" fmla="*/ 239714 w 346075"/>
                <a:gd name="connsiteY6" fmla="*/ 217487 h 230188"/>
                <a:gd name="connsiteX7" fmla="*/ 217488 w 346075"/>
                <a:gd name="connsiteY7" fmla="*/ 211137 h 230188"/>
                <a:gd name="connsiteX8" fmla="*/ 188913 w 346075"/>
                <a:gd name="connsiteY8" fmla="*/ 187325 h 230188"/>
                <a:gd name="connsiteX9" fmla="*/ 209551 w 346075"/>
                <a:gd name="connsiteY9" fmla="*/ 192088 h 230188"/>
                <a:gd name="connsiteX10" fmla="*/ 207964 w 346075"/>
                <a:gd name="connsiteY10" fmla="*/ 207963 h 230188"/>
                <a:gd name="connsiteX11" fmla="*/ 185738 w 346075"/>
                <a:gd name="connsiteY11" fmla="*/ 203201 h 230188"/>
                <a:gd name="connsiteX12" fmla="*/ 311150 w 346075"/>
                <a:gd name="connsiteY12" fmla="*/ 184150 h 230188"/>
                <a:gd name="connsiteX13" fmla="*/ 346075 w 346075"/>
                <a:gd name="connsiteY13" fmla="*/ 192088 h 230188"/>
                <a:gd name="connsiteX14" fmla="*/ 342900 w 346075"/>
                <a:gd name="connsiteY14" fmla="*/ 207963 h 230188"/>
                <a:gd name="connsiteX15" fmla="*/ 307975 w 346075"/>
                <a:gd name="connsiteY15" fmla="*/ 200026 h 230188"/>
                <a:gd name="connsiteX16" fmla="*/ 285750 w 346075"/>
                <a:gd name="connsiteY16" fmla="*/ 179387 h 230188"/>
                <a:gd name="connsiteX17" fmla="*/ 301625 w 346075"/>
                <a:gd name="connsiteY17" fmla="*/ 180975 h 230188"/>
                <a:gd name="connsiteX18" fmla="*/ 300038 w 346075"/>
                <a:gd name="connsiteY18" fmla="*/ 198437 h 230188"/>
                <a:gd name="connsiteX19" fmla="*/ 282575 w 346075"/>
                <a:gd name="connsiteY19" fmla="*/ 195262 h 230188"/>
                <a:gd name="connsiteX20" fmla="*/ 122238 w 346075"/>
                <a:gd name="connsiteY20" fmla="*/ 173037 h 230188"/>
                <a:gd name="connsiteX21" fmla="*/ 177800 w 346075"/>
                <a:gd name="connsiteY21" fmla="*/ 184150 h 230188"/>
                <a:gd name="connsiteX22" fmla="*/ 174625 w 346075"/>
                <a:gd name="connsiteY22" fmla="*/ 200025 h 230188"/>
                <a:gd name="connsiteX23" fmla="*/ 117475 w 346075"/>
                <a:gd name="connsiteY23" fmla="*/ 187325 h 230188"/>
                <a:gd name="connsiteX24" fmla="*/ 242888 w 346075"/>
                <a:gd name="connsiteY24" fmla="*/ 168275 h 230188"/>
                <a:gd name="connsiteX25" fmla="*/ 277813 w 346075"/>
                <a:gd name="connsiteY25" fmla="*/ 176213 h 230188"/>
                <a:gd name="connsiteX26" fmla="*/ 274638 w 346075"/>
                <a:gd name="connsiteY26" fmla="*/ 192088 h 230188"/>
                <a:gd name="connsiteX27" fmla="*/ 239713 w 346075"/>
                <a:gd name="connsiteY27" fmla="*/ 184151 h 230188"/>
                <a:gd name="connsiteX28" fmla="*/ 85725 w 346075"/>
                <a:gd name="connsiteY28" fmla="*/ 165100 h 230188"/>
                <a:gd name="connsiteX29" fmla="*/ 106363 w 346075"/>
                <a:gd name="connsiteY29" fmla="*/ 171450 h 230188"/>
                <a:gd name="connsiteX30" fmla="*/ 104776 w 346075"/>
                <a:gd name="connsiteY30" fmla="*/ 184150 h 230188"/>
                <a:gd name="connsiteX31" fmla="*/ 82550 w 346075"/>
                <a:gd name="connsiteY31" fmla="*/ 179388 h 230188"/>
                <a:gd name="connsiteX32" fmla="*/ 217488 w 346075"/>
                <a:gd name="connsiteY32" fmla="*/ 161925 h 230188"/>
                <a:gd name="connsiteX33" fmla="*/ 234950 w 346075"/>
                <a:gd name="connsiteY33" fmla="*/ 168275 h 230188"/>
                <a:gd name="connsiteX34" fmla="*/ 228600 w 346075"/>
                <a:gd name="connsiteY34" fmla="*/ 180975 h 230188"/>
                <a:gd name="connsiteX35" fmla="*/ 215900 w 346075"/>
                <a:gd name="connsiteY35" fmla="*/ 179388 h 230188"/>
                <a:gd name="connsiteX36" fmla="*/ 193676 w 346075"/>
                <a:gd name="connsiteY36" fmla="*/ 157162 h 230188"/>
                <a:gd name="connsiteX37" fmla="*/ 209551 w 346075"/>
                <a:gd name="connsiteY37" fmla="*/ 161925 h 230188"/>
                <a:gd name="connsiteX38" fmla="*/ 207964 w 346075"/>
                <a:gd name="connsiteY38" fmla="*/ 176212 h 230188"/>
                <a:gd name="connsiteX39" fmla="*/ 188913 w 346075"/>
                <a:gd name="connsiteY39" fmla="*/ 173037 h 230188"/>
                <a:gd name="connsiteX40" fmla="*/ 52388 w 346075"/>
                <a:gd name="connsiteY40" fmla="*/ 157162 h 230188"/>
                <a:gd name="connsiteX41" fmla="*/ 74613 w 346075"/>
                <a:gd name="connsiteY41" fmla="*/ 161925 h 230188"/>
                <a:gd name="connsiteX42" fmla="*/ 71438 w 346075"/>
                <a:gd name="connsiteY42" fmla="*/ 176212 h 230188"/>
                <a:gd name="connsiteX43" fmla="*/ 49213 w 346075"/>
                <a:gd name="connsiteY43" fmla="*/ 173037 h 230188"/>
                <a:gd name="connsiteX44" fmla="*/ 166688 w 346075"/>
                <a:gd name="connsiteY44" fmla="*/ 152400 h 230188"/>
                <a:gd name="connsiteX45" fmla="*/ 185738 w 346075"/>
                <a:gd name="connsiteY45" fmla="*/ 157163 h 230188"/>
                <a:gd name="connsiteX46" fmla="*/ 182563 w 346075"/>
                <a:gd name="connsiteY46" fmla="*/ 171450 h 230188"/>
                <a:gd name="connsiteX47" fmla="*/ 163513 w 346075"/>
                <a:gd name="connsiteY47" fmla="*/ 168275 h 230188"/>
                <a:gd name="connsiteX48" fmla="*/ 22225 w 346075"/>
                <a:gd name="connsiteY48" fmla="*/ 152400 h 230188"/>
                <a:gd name="connsiteX49" fmla="*/ 41275 w 346075"/>
                <a:gd name="connsiteY49" fmla="*/ 153987 h 230188"/>
                <a:gd name="connsiteX50" fmla="*/ 38100 w 346075"/>
                <a:gd name="connsiteY50" fmla="*/ 171450 h 230188"/>
                <a:gd name="connsiteX51" fmla="*/ 19050 w 346075"/>
                <a:gd name="connsiteY51" fmla="*/ 165100 h 230188"/>
                <a:gd name="connsiteX52" fmla="*/ 112713 w 346075"/>
                <a:gd name="connsiteY52" fmla="*/ 141287 h 230188"/>
                <a:gd name="connsiteX53" fmla="*/ 155576 w 346075"/>
                <a:gd name="connsiteY53" fmla="*/ 149224 h 230188"/>
                <a:gd name="connsiteX54" fmla="*/ 152401 w 346075"/>
                <a:gd name="connsiteY54" fmla="*/ 165100 h 230188"/>
                <a:gd name="connsiteX55" fmla="*/ 109538 w 346075"/>
                <a:gd name="connsiteY55" fmla="*/ 153987 h 230188"/>
                <a:gd name="connsiteX56" fmla="*/ 85725 w 346075"/>
                <a:gd name="connsiteY56" fmla="*/ 133350 h 230188"/>
                <a:gd name="connsiteX57" fmla="*/ 104775 w 346075"/>
                <a:gd name="connsiteY57" fmla="*/ 138112 h 230188"/>
                <a:gd name="connsiteX58" fmla="*/ 98425 w 346075"/>
                <a:gd name="connsiteY58" fmla="*/ 153988 h 230188"/>
                <a:gd name="connsiteX59" fmla="*/ 82550 w 346075"/>
                <a:gd name="connsiteY59" fmla="*/ 149225 h 230188"/>
                <a:gd name="connsiteX60" fmla="*/ 57151 w 346075"/>
                <a:gd name="connsiteY60" fmla="*/ 127000 h 230188"/>
                <a:gd name="connsiteX61" fmla="*/ 76201 w 346075"/>
                <a:gd name="connsiteY61" fmla="*/ 133350 h 230188"/>
                <a:gd name="connsiteX62" fmla="*/ 74614 w 346075"/>
                <a:gd name="connsiteY62" fmla="*/ 146050 h 230188"/>
                <a:gd name="connsiteX63" fmla="*/ 55563 w 346075"/>
                <a:gd name="connsiteY63" fmla="*/ 142875 h 230188"/>
                <a:gd name="connsiteX64" fmla="*/ 261938 w 346075"/>
                <a:gd name="connsiteY64" fmla="*/ 123825 h 230188"/>
                <a:gd name="connsiteX65" fmla="*/ 277813 w 346075"/>
                <a:gd name="connsiteY65" fmla="*/ 130175 h 230188"/>
                <a:gd name="connsiteX66" fmla="*/ 274638 w 346075"/>
                <a:gd name="connsiteY66" fmla="*/ 142875 h 230188"/>
                <a:gd name="connsiteX67" fmla="*/ 258763 w 346075"/>
                <a:gd name="connsiteY67" fmla="*/ 141287 h 230188"/>
                <a:gd name="connsiteX68" fmla="*/ 236538 w 346075"/>
                <a:gd name="connsiteY68" fmla="*/ 119062 h 230188"/>
                <a:gd name="connsiteX69" fmla="*/ 255588 w 346075"/>
                <a:gd name="connsiteY69" fmla="*/ 123824 h 230188"/>
                <a:gd name="connsiteX70" fmla="*/ 250826 w 346075"/>
                <a:gd name="connsiteY70" fmla="*/ 138112 h 230188"/>
                <a:gd name="connsiteX71" fmla="*/ 234950 w 346075"/>
                <a:gd name="connsiteY71" fmla="*/ 134937 h 230188"/>
                <a:gd name="connsiteX72" fmla="*/ 3175 w 346075"/>
                <a:gd name="connsiteY72" fmla="*/ 115887 h 230188"/>
                <a:gd name="connsiteX73" fmla="*/ 47625 w 346075"/>
                <a:gd name="connsiteY73" fmla="*/ 123824 h 230188"/>
                <a:gd name="connsiteX74" fmla="*/ 44450 w 346075"/>
                <a:gd name="connsiteY74" fmla="*/ 141287 h 230188"/>
                <a:gd name="connsiteX75" fmla="*/ 0 w 346075"/>
                <a:gd name="connsiteY75" fmla="*/ 130174 h 230188"/>
                <a:gd name="connsiteX76" fmla="*/ 188913 w 346075"/>
                <a:gd name="connsiteY76" fmla="*/ 107950 h 230188"/>
                <a:gd name="connsiteX77" fmla="*/ 228601 w 346075"/>
                <a:gd name="connsiteY77" fmla="*/ 119062 h 230188"/>
                <a:gd name="connsiteX78" fmla="*/ 227014 w 346075"/>
                <a:gd name="connsiteY78" fmla="*/ 133350 h 230188"/>
                <a:gd name="connsiteX79" fmla="*/ 185738 w 346075"/>
                <a:gd name="connsiteY79" fmla="*/ 123825 h 230188"/>
                <a:gd name="connsiteX80" fmla="*/ 163513 w 346075"/>
                <a:gd name="connsiteY80" fmla="*/ 103187 h 230188"/>
                <a:gd name="connsiteX81" fmla="*/ 182563 w 346075"/>
                <a:gd name="connsiteY81" fmla="*/ 107949 h 230188"/>
                <a:gd name="connsiteX82" fmla="*/ 177801 w 346075"/>
                <a:gd name="connsiteY82" fmla="*/ 122237 h 230188"/>
                <a:gd name="connsiteX83" fmla="*/ 160338 w 346075"/>
                <a:gd name="connsiteY83" fmla="*/ 119062 h 230188"/>
                <a:gd name="connsiteX84" fmla="*/ 141288 w 346075"/>
                <a:gd name="connsiteY84" fmla="*/ 96837 h 230188"/>
                <a:gd name="connsiteX85" fmla="*/ 158750 w 346075"/>
                <a:gd name="connsiteY85" fmla="*/ 103187 h 230188"/>
                <a:gd name="connsiteX86" fmla="*/ 155575 w 346075"/>
                <a:gd name="connsiteY86" fmla="*/ 115887 h 230188"/>
                <a:gd name="connsiteX87" fmla="*/ 139700 w 346075"/>
                <a:gd name="connsiteY87" fmla="*/ 114299 h 230188"/>
                <a:gd name="connsiteX88" fmla="*/ 93663 w 346075"/>
                <a:gd name="connsiteY88" fmla="*/ 85725 h 230188"/>
                <a:gd name="connsiteX89" fmla="*/ 131763 w 346075"/>
                <a:gd name="connsiteY89" fmla="*/ 96837 h 230188"/>
                <a:gd name="connsiteX90" fmla="*/ 128588 w 346075"/>
                <a:gd name="connsiteY90" fmla="*/ 111125 h 230188"/>
                <a:gd name="connsiteX91" fmla="*/ 87313 w 346075"/>
                <a:gd name="connsiteY91" fmla="*/ 103187 h 230188"/>
                <a:gd name="connsiteX92" fmla="*/ 255588 w 346075"/>
                <a:gd name="connsiteY92" fmla="*/ 34925 h 230188"/>
                <a:gd name="connsiteX93" fmla="*/ 301625 w 346075"/>
                <a:gd name="connsiteY93" fmla="*/ 42862 h 230188"/>
                <a:gd name="connsiteX94" fmla="*/ 293688 w 346075"/>
                <a:gd name="connsiteY94" fmla="*/ 69850 h 230188"/>
                <a:gd name="connsiteX95" fmla="*/ 250825 w 346075"/>
                <a:gd name="connsiteY95" fmla="*/ 58737 h 230188"/>
                <a:gd name="connsiteX96" fmla="*/ 166688 w 346075"/>
                <a:gd name="connsiteY96" fmla="*/ 12700 h 230188"/>
                <a:gd name="connsiteX97" fmla="*/ 244476 w 346075"/>
                <a:gd name="connsiteY97" fmla="*/ 31750 h 230188"/>
                <a:gd name="connsiteX98" fmla="*/ 239714 w 346075"/>
                <a:gd name="connsiteY98" fmla="*/ 57150 h 230188"/>
                <a:gd name="connsiteX99" fmla="*/ 160338 w 346075"/>
                <a:gd name="connsiteY99" fmla="*/ 39687 h 230188"/>
                <a:gd name="connsiteX100" fmla="*/ 109538 w 346075"/>
                <a:gd name="connsiteY100" fmla="*/ 0 h 230188"/>
                <a:gd name="connsiteX101" fmla="*/ 152400 w 346075"/>
                <a:gd name="connsiteY101" fmla="*/ 11112 h 230188"/>
                <a:gd name="connsiteX102" fmla="*/ 147638 w 346075"/>
                <a:gd name="connsiteY102" fmla="*/ 34925 h 230188"/>
                <a:gd name="connsiteX103" fmla="*/ 101600 w 346075"/>
                <a:gd name="connsiteY103" fmla="*/ 26987 h 230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346075" h="230188">
                  <a:moveTo>
                    <a:pt x="258763" y="203200"/>
                  </a:moveTo>
                  <a:lnTo>
                    <a:pt x="312738" y="217488"/>
                  </a:lnTo>
                  <a:lnTo>
                    <a:pt x="311151" y="230188"/>
                  </a:lnTo>
                  <a:lnTo>
                    <a:pt x="254000" y="219076"/>
                  </a:lnTo>
                  <a:close/>
                  <a:moveTo>
                    <a:pt x="220663" y="195262"/>
                  </a:moveTo>
                  <a:lnTo>
                    <a:pt x="244476" y="200025"/>
                  </a:lnTo>
                  <a:lnTo>
                    <a:pt x="239714" y="217487"/>
                  </a:lnTo>
                  <a:lnTo>
                    <a:pt x="217488" y="211137"/>
                  </a:lnTo>
                  <a:close/>
                  <a:moveTo>
                    <a:pt x="188913" y="187325"/>
                  </a:moveTo>
                  <a:lnTo>
                    <a:pt x="209551" y="192088"/>
                  </a:lnTo>
                  <a:lnTo>
                    <a:pt x="207964" y="207963"/>
                  </a:lnTo>
                  <a:lnTo>
                    <a:pt x="185738" y="203201"/>
                  </a:lnTo>
                  <a:close/>
                  <a:moveTo>
                    <a:pt x="311150" y="184150"/>
                  </a:moveTo>
                  <a:lnTo>
                    <a:pt x="346075" y="192088"/>
                  </a:lnTo>
                  <a:lnTo>
                    <a:pt x="342900" y="207963"/>
                  </a:lnTo>
                  <a:lnTo>
                    <a:pt x="307975" y="200026"/>
                  </a:lnTo>
                  <a:close/>
                  <a:moveTo>
                    <a:pt x="285750" y="179387"/>
                  </a:moveTo>
                  <a:lnTo>
                    <a:pt x="301625" y="180975"/>
                  </a:lnTo>
                  <a:lnTo>
                    <a:pt x="300038" y="198437"/>
                  </a:lnTo>
                  <a:lnTo>
                    <a:pt x="282575" y="195262"/>
                  </a:lnTo>
                  <a:close/>
                  <a:moveTo>
                    <a:pt x="122238" y="173037"/>
                  </a:moveTo>
                  <a:lnTo>
                    <a:pt x="177800" y="184150"/>
                  </a:lnTo>
                  <a:lnTo>
                    <a:pt x="174625" y="200025"/>
                  </a:lnTo>
                  <a:lnTo>
                    <a:pt x="117475" y="187325"/>
                  </a:lnTo>
                  <a:close/>
                  <a:moveTo>
                    <a:pt x="242888" y="168275"/>
                  </a:moveTo>
                  <a:lnTo>
                    <a:pt x="277813" y="176213"/>
                  </a:lnTo>
                  <a:lnTo>
                    <a:pt x="274638" y="192088"/>
                  </a:lnTo>
                  <a:lnTo>
                    <a:pt x="239713" y="184151"/>
                  </a:lnTo>
                  <a:close/>
                  <a:moveTo>
                    <a:pt x="85725" y="165100"/>
                  </a:moveTo>
                  <a:lnTo>
                    <a:pt x="106363" y="171450"/>
                  </a:lnTo>
                  <a:lnTo>
                    <a:pt x="104776" y="184150"/>
                  </a:lnTo>
                  <a:lnTo>
                    <a:pt x="82550" y="179388"/>
                  </a:lnTo>
                  <a:close/>
                  <a:moveTo>
                    <a:pt x="217488" y="161925"/>
                  </a:moveTo>
                  <a:lnTo>
                    <a:pt x="234950" y="168275"/>
                  </a:lnTo>
                  <a:lnTo>
                    <a:pt x="228600" y="180975"/>
                  </a:lnTo>
                  <a:lnTo>
                    <a:pt x="215900" y="179388"/>
                  </a:lnTo>
                  <a:close/>
                  <a:moveTo>
                    <a:pt x="193676" y="157162"/>
                  </a:moveTo>
                  <a:lnTo>
                    <a:pt x="209551" y="161925"/>
                  </a:lnTo>
                  <a:lnTo>
                    <a:pt x="207964" y="176212"/>
                  </a:lnTo>
                  <a:lnTo>
                    <a:pt x="188913" y="173037"/>
                  </a:lnTo>
                  <a:close/>
                  <a:moveTo>
                    <a:pt x="52388" y="157162"/>
                  </a:moveTo>
                  <a:lnTo>
                    <a:pt x="74613" y="161925"/>
                  </a:lnTo>
                  <a:lnTo>
                    <a:pt x="71438" y="176212"/>
                  </a:lnTo>
                  <a:lnTo>
                    <a:pt x="49213" y="173037"/>
                  </a:lnTo>
                  <a:close/>
                  <a:moveTo>
                    <a:pt x="166688" y="152400"/>
                  </a:moveTo>
                  <a:lnTo>
                    <a:pt x="185738" y="157163"/>
                  </a:lnTo>
                  <a:lnTo>
                    <a:pt x="182563" y="171450"/>
                  </a:lnTo>
                  <a:lnTo>
                    <a:pt x="163513" y="168275"/>
                  </a:lnTo>
                  <a:close/>
                  <a:moveTo>
                    <a:pt x="22225" y="152400"/>
                  </a:moveTo>
                  <a:lnTo>
                    <a:pt x="41275" y="153987"/>
                  </a:lnTo>
                  <a:lnTo>
                    <a:pt x="38100" y="171450"/>
                  </a:lnTo>
                  <a:lnTo>
                    <a:pt x="19050" y="165100"/>
                  </a:lnTo>
                  <a:close/>
                  <a:moveTo>
                    <a:pt x="112713" y="141287"/>
                  </a:moveTo>
                  <a:lnTo>
                    <a:pt x="155576" y="149224"/>
                  </a:lnTo>
                  <a:lnTo>
                    <a:pt x="152401" y="165100"/>
                  </a:lnTo>
                  <a:lnTo>
                    <a:pt x="109538" y="153987"/>
                  </a:lnTo>
                  <a:close/>
                  <a:moveTo>
                    <a:pt x="85725" y="133350"/>
                  </a:moveTo>
                  <a:lnTo>
                    <a:pt x="104775" y="138112"/>
                  </a:lnTo>
                  <a:lnTo>
                    <a:pt x="98425" y="153988"/>
                  </a:lnTo>
                  <a:lnTo>
                    <a:pt x="82550" y="149225"/>
                  </a:lnTo>
                  <a:close/>
                  <a:moveTo>
                    <a:pt x="57151" y="127000"/>
                  </a:moveTo>
                  <a:lnTo>
                    <a:pt x="76201" y="133350"/>
                  </a:lnTo>
                  <a:lnTo>
                    <a:pt x="74614" y="146050"/>
                  </a:lnTo>
                  <a:lnTo>
                    <a:pt x="55563" y="142875"/>
                  </a:lnTo>
                  <a:close/>
                  <a:moveTo>
                    <a:pt x="261938" y="123825"/>
                  </a:moveTo>
                  <a:lnTo>
                    <a:pt x="277813" y="130175"/>
                  </a:lnTo>
                  <a:lnTo>
                    <a:pt x="274638" y="142875"/>
                  </a:lnTo>
                  <a:lnTo>
                    <a:pt x="258763" y="141287"/>
                  </a:lnTo>
                  <a:close/>
                  <a:moveTo>
                    <a:pt x="236538" y="119062"/>
                  </a:moveTo>
                  <a:lnTo>
                    <a:pt x="255588" y="123824"/>
                  </a:lnTo>
                  <a:lnTo>
                    <a:pt x="250826" y="138112"/>
                  </a:lnTo>
                  <a:lnTo>
                    <a:pt x="234950" y="134937"/>
                  </a:lnTo>
                  <a:close/>
                  <a:moveTo>
                    <a:pt x="3175" y="115887"/>
                  </a:moveTo>
                  <a:lnTo>
                    <a:pt x="47625" y="123824"/>
                  </a:lnTo>
                  <a:lnTo>
                    <a:pt x="44450" y="141287"/>
                  </a:lnTo>
                  <a:lnTo>
                    <a:pt x="0" y="130174"/>
                  </a:lnTo>
                  <a:close/>
                  <a:moveTo>
                    <a:pt x="188913" y="107950"/>
                  </a:moveTo>
                  <a:lnTo>
                    <a:pt x="228601" y="119062"/>
                  </a:lnTo>
                  <a:lnTo>
                    <a:pt x="227014" y="133350"/>
                  </a:lnTo>
                  <a:lnTo>
                    <a:pt x="185738" y="123825"/>
                  </a:lnTo>
                  <a:close/>
                  <a:moveTo>
                    <a:pt x="163513" y="103187"/>
                  </a:moveTo>
                  <a:lnTo>
                    <a:pt x="182563" y="107949"/>
                  </a:lnTo>
                  <a:lnTo>
                    <a:pt x="177801" y="122237"/>
                  </a:lnTo>
                  <a:lnTo>
                    <a:pt x="160338" y="119062"/>
                  </a:lnTo>
                  <a:close/>
                  <a:moveTo>
                    <a:pt x="141288" y="96837"/>
                  </a:moveTo>
                  <a:lnTo>
                    <a:pt x="158750" y="103187"/>
                  </a:lnTo>
                  <a:lnTo>
                    <a:pt x="155575" y="115887"/>
                  </a:lnTo>
                  <a:lnTo>
                    <a:pt x="139700" y="114299"/>
                  </a:lnTo>
                  <a:close/>
                  <a:moveTo>
                    <a:pt x="93663" y="85725"/>
                  </a:moveTo>
                  <a:lnTo>
                    <a:pt x="131763" y="96837"/>
                  </a:lnTo>
                  <a:lnTo>
                    <a:pt x="128588" y="111125"/>
                  </a:lnTo>
                  <a:lnTo>
                    <a:pt x="87313" y="103187"/>
                  </a:lnTo>
                  <a:close/>
                  <a:moveTo>
                    <a:pt x="255588" y="34925"/>
                  </a:moveTo>
                  <a:lnTo>
                    <a:pt x="301625" y="42862"/>
                  </a:lnTo>
                  <a:lnTo>
                    <a:pt x="293688" y="69850"/>
                  </a:lnTo>
                  <a:lnTo>
                    <a:pt x="250825" y="58737"/>
                  </a:lnTo>
                  <a:close/>
                  <a:moveTo>
                    <a:pt x="166688" y="12700"/>
                  </a:moveTo>
                  <a:lnTo>
                    <a:pt x="244476" y="31750"/>
                  </a:lnTo>
                  <a:lnTo>
                    <a:pt x="239714" y="57150"/>
                  </a:lnTo>
                  <a:lnTo>
                    <a:pt x="160338" y="39687"/>
                  </a:lnTo>
                  <a:close/>
                  <a:moveTo>
                    <a:pt x="109538" y="0"/>
                  </a:moveTo>
                  <a:lnTo>
                    <a:pt x="152400" y="11112"/>
                  </a:lnTo>
                  <a:lnTo>
                    <a:pt x="147638" y="34925"/>
                  </a:lnTo>
                  <a:lnTo>
                    <a:pt x="101600" y="2698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50">
                <a:cs typeface="+mn-ea"/>
                <a:sym typeface="+mn-lt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7DA9AB1-B3CF-4425-8063-56BB8EA2917A}"/>
                </a:ext>
              </a:extLst>
            </p:cNvPr>
            <p:cNvGrpSpPr/>
            <p:nvPr/>
          </p:nvGrpSpPr>
          <p:grpSpPr>
            <a:xfrm>
              <a:off x="3692526" y="4703763"/>
              <a:ext cx="3892550" cy="3494088"/>
              <a:chOff x="3692526" y="4703763"/>
              <a:chExt cx="3892550" cy="3494088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9F903552-8AA9-4C83-9434-4407DAE4B414}"/>
                  </a:ext>
                </a:extLst>
              </p:cNvPr>
              <p:cNvGrpSpPr/>
              <p:nvPr/>
            </p:nvGrpSpPr>
            <p:grpSpPr>
              <a:xfrm>
                <a:off x="4030663" y="4703763"/>
                <a:ext cx="1338263" cy="1763713"/>
                <a:chOff x="4030663" y="4703763"/>
                <a:chExt cx="1338263" cy="1763713"/>
              </a:xfrm>
            </p:grpSpPr>
            <p:sp>
              <p:nvSpPr>
                <p:cNvPr id="44" name="Freeform 204">
                  <a:extLst>
                    <a:ext uri="{FF2B5EF4-FFF2-40B4-BE49-F238E27FC236}">
                      <a16:creationId xmlns:a16="http://schemas.microsoft.com/office/drawing/2014/main" id="{59F6EB84-FC9A-4331-BA89-1FAB3BAA40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30663" y="4703763"/>
                  <a:ext cx="1338263" cy="1763713"/>
                </a:xfrm>
                <a:custGeom>
                  <a:avLst/>
                  <a:gdLst>
                    <a:gd name="T0" fmla="*/ 0 w 843"/>
                    <a:gd name="T1" fmla="*/ 84 h 1111"/>
                    <a:gd name="T2" fmla="*/ 725 w 843"/>
                    <a:gd name="T3" fmla="*/ 0 h 1111"/>
                    <a:gd name="T4" fmla="*/ 843 w 843"/>
                    <a:gd name="T5" fmla="*/ 1025 h 1111"/>
                    <a:gd name="T6" fmla="*/ 119 w 843"/>
                    <a:gd name="T7" fmla="*/ 1111 h 1111"/>
                    <a:gd name="T8" fmla="*/ 0 w 843"/>
                    <a:gd name="T9" fmla="*/ 84 h 1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43" h="1111">
                      <a:moveTo>
                        <a:pt x="0" y="84"/>
                      </a:moveTo>
                      <a:lnTo>
                        <a:pt x="725" y="0"/>
                      </a:lnTo>
                      <a:lnTo>
                        <a:pt x="843" y="1025"/>
                      </a:lnTo>
                      <a:lnTo>
                        <a:pt x="119" y="1111"/>
                      </a:lnTo>
                      <a:lnTo>
                        <a:pt x="0" y="84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45" name="Freeform 206">
                  <a:extLst>
                    <a:ext uri="{FF2B5EF4-FFF2-40B4-BE49-F238E27FC236}">
                      <a16:creationId xmlns:a16="http://schemas.microsoft.com/office/drawing/2014/main" id="{D632E265-E74A-4EFF-850C-013BB07A88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48163" y="5102225"/>
                  <a:ext cx="668338" cy="668338"/>
                </a:xfrm>
                <a:custGeom>
                  <a:avLst/>
                  <a:gdLst>
                    <a:gd name="T0" fmla="*/ 110 w 246"/>
                    <a:gd name="T1" fmla="*/ 8 h 246"/>
                    <a:gd name="T2" fmla="*/ 239 w 246"/>
                    <a:gd name="T3" fmla="*/ 110 h 246"/>
                    <a:gd name="T4" fmla="*/ 137 w 246"/>
                    <a:gd name="T5" fmla="*/ 239 h 246"/>
                    <a:gd name="T6" fmla="*/ 8 w 246"/>
                    <a:gd name="T7" fmla="*/ 137 h 246"/>
                    <a:gd name="T8" fmla="*/ 110 w 246"/>
                    <a:gd name="T9" fmla="*/ 8 h 2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6" h="246">
                      <a:moveTo>
                        <a:pt x="110" y="8"/>
                      </a:moveTo>
                      <a:cubicBezTo>
                        <a:pt x="174" y="0"/>
                        <a:pt x="232" y="46"/>
                        <a:pt x="239" y="110"/>
                      </a:cubicBezTo>
                      <a:cubicBezTo>
                        <a:pt x="246" y="174"/>
                        <a:pt x="201" y="231"/>
                        <a:pt x="137" y="239"/>
                      </a:cubicBezTo>
                      <a:cubicBezTo>
                        <a:pt x="73" y="246"/>
                        <a:pt x="15" y="201"/>
                        <a:pt x="8" y="137"/>
                      </a:cubicBezTo>
                      <a:cubicBezTo>
                        <a:pt x="0" y="73"/>
                        <a:pt x="46" y="15"/>
                        <a:pt x="110" y="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46" name="Freeform 207">
                  <a:extLst>
                    <a:ext uri="{FF2B5EF4-FFF2-40B4-BE49-F238E27FC236}">
                      <a16:creationId xmlns:a16="http://schemas.microsoft.com/office/drawing/2014/main" id="{6963980A-3406-412F-BEF2-1D91A0F9D5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21188" y="5437188"/>
                  <a:ext cx="260350" cy="282575"/>
                </a:xfrm>
                <a:custGeom>
                  <a:avLst/>
                  <a:gdLst>
                    <a:gd name="T0" fmla="*/ 44 w 96"/>
                    <a:gd name="T1" fmla="*/ 104 h 104"/>
                    <a:gd name="T2" fmla="*/ 0 w 96"/>
                    <a:gd name="T3" fmla="*/ 65 h 104"/>
                    <a:gd name="T4" fmla="*/ 96 w 96"/>
                    <a:gd name="T5" fmla="*/ 0 h 104"/>
                    <a:gd name="T6" fmla="*/ 44 w 96"/>
                    <a:gd name="T7" fmla="*/ 104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6" h="104">
                      <a:moveTo>
                        <a:pt x="44" y="104"/>
                      </a:moveTo>
                      <a:cubicBezTo>
                        <a:pt x="26" y="95"/>
                        <a:pt x="11" y="82"/>
                        <a:pt x="0" y="65"/>
                      </a:cubicBezTo>
                      <a:cubicBezTo>
                        <a:pt x="96" y="0"/>
                        <a:pt x="96" y="0"/>
                        <a:pt x="96" y="0"/>
                      </a:cubicBezTo>
                      <a:lnTo>
                        <a:pt x="44" y="104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47" name="Freeform 208">
                  <a:extLst>
                    <a:ext uri="{FF2B5EF4-FFF2-40B4-BE49-F238E27FC236}">
                      <a16:creationId xmlns:a16="http://schemas.microsoft.com/office/drawing/2014/main" id="{30592F12-EB06-4FFD-89CE-9135C5C505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59276" y="5214938"/>
                  <a:ext cx="322263" cy="398463"/>
                </a:xfrm>
                <a:custGeom>
                  <a:avLst/>
                  <a:gdLst>
                    <a:gd name="T0" fmla="*/ 23 w 119"/>
                    <a:gd name="T1" fmla="*/ 147 h 147"/>
                    <a:gd name="T2" fmla="*/ 4 w 119"/>
                    <a:gd name="T3" fmla="*/ 96 h 147"/>
                    <a:gd name="T4" fmla="*/ 38 w 119"/>
                    <a:gd name="T5" fmla="*/ 0 h 147"/>
                    <a:gd name="T6" fmla="*/ 119 w 119"/>
                    <a:gd name="T7" fmla="*/ 82 h 147"/>
                    <a:gd name="T8" fmla="*/ 23 w 119"/>
                    <a:gd name="T9" fmla="*/ 147 h 1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9" h="147">
                      <a:moveTo>
                        <a:pt x="23" y="147"/>
                      </a:moveTo>
                      <a:cubicBezTo>
                        <a:pt x="13" y="132"/>
                        <a:pt x="6" y="115"/>
                        <a:pt x="4" y="96"/>
                      </a:cubicBezTo>
                      <a:cubicBezTo>
                        <a:pt x="0" y="59"/>
                        <a:pt x="13" y="24"/>
                        <a:pt x="38" y="0"/>
                      </a:cubicBezTo>
                      <a:cubicBezTo>
                        <a:pt x="119" y="82"/>
                        <a:pt x="119" y="82"/>
                        <a:pt x="119" y="82"/>
                      </a:cubicBezTo>
                      <a:lnTo>
                        <a:pt x="23" y="147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48" name="Freeform 209">
                  <a:extLst>
                    <a:ext uri="{FF2B5EF4-FFF2-40B4-BE49-F238E27FC236}">
                      <a16:creationId xmlns:a16="http://schemas.microsoft.com/office/drawing/2014/main" id="{ADCF3346-7413-422D-B0E0-4E29ABB57A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62463" y="5124450"/>
                  <a:ext cx="219075" cy="312738"/>
                </a:xfrm>
                <a:custGeom>
                  <a:avLst/>
                  <a:gdLst>
                    <a:gd name="T0" fmla="*/ 0 w 81"/>
                    <a:gd name="T1" fmla="*/ 33 h 115"/>
                    <a:gd name="T2" fmla="*/ 68 w 81"/>
                    <a:gd name="T3" fmla="*/ 0 h 115"/>
                    <a:gd name="T4" fmla="*/ 81 w 81"/>
                    <a:gd name="T5" fmla="*/ 115 h 115"/>
                    <a:gd name="T6" fmla="*/ 0 w 81"/>
                    <a:gd name="T7" fmla="*/ 33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1" h="115">
                      <a:moveTo>
                        <a:pt x="0" y="33"/>
                      </a:moveTo>
                      <a:cubicBezTo>
                        <a:pt x="17" y="15"/>
                        <a:pt x="41" y="3"/>
                        <a:pt x="68" y="0"/>
                      </a:cubicBezTo>
                      <a:cubicBezTo>
                        <a:pt x="81" y="115"/>
                        <a:pt x="81" y="115"/>
                        <a:pt x="81" y="115"/>
                      </a:cubicBezTo>
                      <a:lnTo>
                        <a:pt x="0" y="33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49" name="Freeform 210">
                  <a:extLst>
                    <a:ext uri="{FF2B5EF4-FFF2-40B4-BE49-F238E27FC236}">
                      <a16:creationId xmlns:a16="http://schemas.microsoft.com/office/drawing/2014/main" id="{376E2089-0976-4DF1-A556-FD1365C965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46613" y="5113338"/>
                  <a:ext cx="233363" cy="323850"/>
                </a:xfrm>
                <a:custGeom>
                  <a:avLst/>
                  <a:gdLst>
                    <a:gd name="T0" fmla="*/ 0 w 86"/>
                    <a:gd name="T1" fmla="*/ 4 h 119"/>
                    <a:gd name="T2" fmla="*/ 13 w 86"/>
                    <a:gd name="T3" fmla="*/ 119 h 119"/>
                    <a:gd name="T4" fmla="*/ 86 w 86"/>
                    <a:gd name="T5" fmla="*/ 29 h 119"/>
                    <a:gd name="T6" fmla="*/ 0 w 86"/>
                    <a:gd name="T7" fmla="*/ 4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6" h="119">
                      <a:moveTo>
                        <a:pt x="0" y="4"/>
                      </a:moveTo>
                      <a:cubicBezTo>
                        <a:pt x="13" y="119"/>
                        <a:pt x="13" y="119"/>
                        <a:pt x="13" y="119"/>
                      </a:cubicBezTo>
                      <a:cubicBezTo>
                        <a:pt x="86" y="29"/>
                        <a:pt x="86" y="29"/>
                        <a:pt x="86" y="29"/>
                      </a:cubicBezTo>
                      <a:cubicBezTo>
                        <a:pt x="63" y="10"/>
                        <a:pt x="32" y="0"/>
                        <a:pt x="0" y="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50" name="Freeform 521">
                  <a:extLst>
                    <a:ext uri="{FF2B5EF4-FFF2-40B4-BE49-F238E27FC236}">
                      <a16:creationId xmlns:a16="http://schemas.microsoft.com/office/drawing/2014/main" id="{B1CC459C-EF0C-4D29-9CB1-F902C440C2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94188" y="5934075"/>
                  <a:ext cx="925513" cy="320675"/>
                </a:xfrm>
                <a:custGeom>
                  <a:avLst/>
                  <a:gdLst>
                    <a:gd name="connsiteX0" fmla="*/ 509588 w 925513"/>
                    <a:gd name="connsiteY0" fmla="*/ 241300 h 320675"/>
                    <a:gd name="connsiteX1" fmla="*/ 512763 w 925513"/>
                    <a:gd name="connsiteY1" fmla="*/ 263525 h 320675"/>
                    <a:gd name="connsiteX2" fmla="*/ 23813 w 925513"/>
                    <a:gd name="connsiteY2" fmla="*/ 320675 h 320675"/>
                    <a:gd name="connsiteX3" fmla="*/ 20638 w 925513"/>
                    <a:gd name="connsiteY3" fmla="*/ 298450 h 320675"/>
                    <a:gd name="connsiteX4" fmla="*/ 922338 w 925513"/>
                    <a:gd name="connsiteY4" fmla="*/ 144463 h 320675"/>
                    <a:gd name="connsiteX5" fmla="*/ 925513 w 925513"/>
                    <a:gd name="connsiteY5" fmla="*/ 165101 h 320675"/>
                    <a:gd name="connsiteX6" fmla="*/ 19050 w 925513"/>
                    <a:gd name="connsiteY6" fmla="*/ 271463 h 320675"/>
                    <a:gd name="connsiteX7" fmla="*/ 15875 w 925513"/>
                    <a:gd name="connsiteY7" fmla="*/ 250826 h 320675"/>
                    <a:gd name="connsiteX8" fmla="*/ 917575 w 925513"/>
                    <a:gd name="connsiteY8" fmla="*/ 95250 h 320675"/>
                    <a:gd name="connsiteX9" fmla="*/ 920750 w 925513"/>
                    <a:gd name="connsiteY9" fmla="*/ 117475 h 320675"/>
                    <a:gd name="connsiteX10" fmla="*/ 12700 w 925513"/>
                    <a:gd name="connsiteY10" fmla="*/ 222250 h 320675"/>
                    <a:gd name="connsiteX11" fmla="*/ 9525 w 925513"/>
                    <a:gd name="connsiteY11" fmla="*/ 201613 h 320675"/>
                    <a:gd name="connsiteX12" fmla="*/ 912814 w 925513"/>
                    <a:gd name="connsiteY12" fmla="*/ 46038 h 320675"/>
                    <a:gd name="connsiteX13" fmla="*/ 914401 w 925513"/>
                    <a:gd name="connsiteY13" fmla="*/ 71438 h 320675"/>
                    <a:gd name="connsiteX14" fmla="*/ 7938 w 925513"/>
                    <a:gd name="connsiteY14" fmla="*/ 174626 h 320675"/>
                    <a:gd name="connsiteX15" fmla="*/ 4763 w 925513"/>
                    <a:gd name="connsiteY15" fmla="*/ 152401 h 320675"/>
                    <a:gd name="connsiteX16" fmla="*/ 906463 w 925513"/>
                    <a:gd name="connsiteY16" fmla="*/ 0 h 320675"/>
                    <a:gd name="connsiteX17" fmla="*/ 909638 w 925513"/>
                    <a:gd name="connsiteY17" fmla="*/ 22225 h 320675"/>
                    <a:gd name="connsiteX18" fmla="*/ 1588 w 925513"/>
                    <a:gd name="connsiteY18" fmla="*/ 128588 h 320675"/>
                    <a:gd name="connsiteX19" fmla="*/ 0 w 925513"/>
                    <a:gd name="connsiteY19" fmla="*/ 103188 h 3206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925513" h="320675">
                      <a:moveTo>
                        <a:pt x="509588" y="241300"/>
                      </a:moveTo>
                      <a:lnTo>
                        <a:pt x="512763" y="263525"/>
                      </a:lnTo>
                      <a:lnTo>
                        <a:pt x="23813" y="320675"/>
                      </a:lnTo>
                      <a:lnTo>
                        <a:pt x="20638" y="298450"/>
                      </a:lnTo>
                      <a:close/>
                      <a:moveTo>
                        <a:pt x="922338" y="144463"/>
                      </a:moveTo>
                      <a:lnTo>
                        <a:pt x="925513" y="165101"/>
                      </a:lnTo>
                      <a:lnTo>
                        <a:pt x="19050" y="271463"/>
                      </a:lnTo>
                      <a:lnTo>
                        <a:pt x="15875" y="250826"/>
                      </a:lnTo>
                      <a:close/>
                      <a:moveTo>
                        <a:pt x="917575" y="95250"/>
                      </a:moveTo>
                      <a:lnTo>
                        <a:pt x="920750" y="117475"/>
                      </a:lnTo>
                      <a:lnTo>
                        <a:pt x="12700" y="222250"/>
                      </a:lnTo>
                      <a:lnTo>
                        <a:pt x="9525" y="201613"/>
                      </a:lnTo>
                      <a:close/>
                      <a:moveTo>
                        <a:pt x="912814" y="46038"/>
                      </a:moveTo>
                      <a:lnTo>
                        <a:pt x="914401" y="71438"/>
                      </a:lnTo>
                      <a:lnTo>
                        <a:pt x="7938" y="174626"/>
                      </a:lnTo>
                      <a:lnTo>
                        <a:pt x="4763" y="152401"/>
                      </a:lnTo>
                      <a:close/>
                      <a:moveTo>
                        <a:pt x="906463" y="0"/>
                      </a:moveTo>
                      <a:lnTo>
                        <a:pt x="909638" y="22225"/>
                      </a:lnTo>
                      <a:lnTo>
                        <a:pt x="1588" y="128588"/>
                      </a:lnTo>
                      <a:lnTo>
                        <a:pt x="0" y="10318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E95C3D3A-7B5C-4E90-8FD9-E6DEF3185BA6}"/>
                  </a:ext>
                </a:extLst>
              </p:cNvPr>
              <p:cNvGrpSpPr/>
              <p:nvPr/>
            </p:nvGrpSpPr>
            <p:grpSpPr>
              <a:xfrm>
                <a:off x="4613276" y="5048250"/>
                <a:ext cx="1431925" cy="1817688"/>
                <a:chOff x="4613276" y="5048250"/>
                <a:chExt cx="1431925" cy="1817688"/>
              </a:xfrm>
            </p:grpSpPr>
            <p:sp>
              <p:nvSpPr>
                <p:cNvPr id="37" name="Freeform 302">
                  <a:extLst>
                    <a:ext uri="{FF2B5EF4-FFF2-40B4-BE49-F238E27FC236}">
                      <a16:creationId xmlns:a16="http://schemas.microsoft.com/office/drawing/2014/main" id="{AC2DE4B7-6ABC-47CE-A411-A3C6B43FE6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13276" y="5048250"/>
                  <a:ext cx="1431925" cy="1817688"/>
                </a:xfrm>
                <a:custGeom>
                  <a:avLst/>
                  <a:gdLst>
                    <a:gd name="T0" fmla="*/ 182 w 902"/>
                    <a:gd name="T1" fmla="*/ 0 h 1145"/>
                    <a:gd name="T2" fmla="*/ 902 w 902"/>
                    <a:gd name="T3" fmla="*/ 129 h 1145"/>
                    <a:gd name="T4" fmla="*/ 719 w 902"/>
                    <a:gd name="T5" fmla="*/ 1145 h 1145"/>
                    <a:gd name="T6" fmla="*/ 0 w 902"/>
                    <a:gd name="T7" fmla="*/ 1017 h 1145"/>
                    <a:gd name="T8" fmla="*/ 182 w 902"/>
                    <a:gd name="T9" fmla="*/ 0 h 11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2" h="1145">
                      <a:moveTo>
                        <a:pt x="182" y="0"/>
                      </a:moveTo>
                      <a:lnTo>
                        <a:pt x="902" y="129"/>
                      </a:lnTo>
                      <a:lnTo>
                        <a:pt x="719" y="1145"/>
                      </a:lnTo>
                      <a:lnTo>
                        <a:pt x="0" y="1017"/>
                      </a:lnTo>
                      <a:lnTo>
                        <a:pt x="182" y="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38" name="Freeform 517">
                  <a:extLst>
                    <a:ext uri="{FF2B5EF4-FFF2-40B4-BE49-F238E27FC236}">
                      <a16:creationId xmlns:a16="http://schemas.microsoft.com/office/drawing/2014/main" id="{97537763-3716-446F-A18E-E88945F40D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80051" y="5421313"/>
                  <a:ext cx="323850" cy="339725"/>
                </a:xfrm>
                <a:custGeom>
                  <a:avLst/>
                  <a:gdLst>
                    <a:gd name="connsiteX0" fmla="*/ 184724 w 323850"/>
                    <a:gd name="connsiteY0" fmla="*/ 92075 h 339725"/>
                    <a:gd name="connsiteX1" fmla="*/ 200937 w 323850"/>
                    <a:gd name="connsiteY1" fmla="*/ 113753 h 339725"/>
                    <a:gd name="connsiteX2" fmla="*/ 187426 w 323850"/>
                    <a:gd name="connsiteY2" fmla="*/ 181496 h 339725"/>
                    <a:gd name="connsiteX3" fmla="*/ 200937 w 323850"/>
                    <a:gd name="connsiteY3" fmla="*/ 167947 h 339725"/>
                    <a:gd name="connsiteX4" fmla="*/ 227958 w 323850"/>
                    <a:gd name="connsiteY4" fmla="*/ 170657 h 339725"/>
                    <a:gd name="connsiteX5" fmla="*/ 225256 w 323850"/>
                    <a:gd name="connsiteY5" fmla="*/ 197754 h 339725"/>
                    <a:gd name="connsiteX6" fmla="*/ 171213 w 323850"/>
                    <a:gd name="connsiteY6" fmla="*/ 241109 h 339725"/>
                    <a:gd name="connsiteX7" fmla="*/ 146894 w 323850"/>
                    <a:gd name="connsiteY7" fmla="*/ 238399 h 339725"/>
                    <a:gd name="connsiteX8" fmla="*/ 111767 w 323850"/>
                    <a:gd name="connsiteY8" fmla="*/ 176076 h 339725"/>
                    <a:gd name="connsiteX9" fmla="*/ 117171 w 323850"/>
                    <a:gd name="connsiteY9" fmla="*/ 151689 h 339725"/>
                    <a:gd name="connsiteX10" fmla="*/ 141490 w 323850"/>
                    <a:gd name="connsiteY10" fmla="*/ 157108 h 339725"/>
                    <a:gd name="connsiteX11" fmla="*/ 152298 w 323850"/>
                    <a:gd name="connsiteY11" fmla="*/ 173366 h 339725"/>
                    <a:gd name="connsiteX12" fmla="*/ 163107 w 323850"/>
                    <a:gd name="connsiteY12" fmla="*/ 108333 h 339725"/>
                    <a:gd name="connsiteX13" fmla="*/ 184724 w 323850"/>
                    <a:gd name="connsiteY13" fmla="*/ 92075 h 339725"/>
                    <a:gd name="connsiteX14" fmla="*/ 171450 w 323850"/>
                    <a:gd name="connsiteY14" fmla="*/ 0 h 339725"/>
                    <a:gd name="connsiteX15" fmla="*/ 171450 w 323850"/>
                    <a:gd name="connsiteY15" fmla="*/ 32614 h 339725"/>
                    <a:gd name="connsiteX16" fmla="*/ 32657 w 323850"/>
                    <a:gd name="connsiteY16" fmla="*/ 168504 h 339725"/>
                    <a:gd name="connsiteX17" fmla="*/ 171450 w 323850"/>
                    <a:gd name="connsiteY17" fmla="*/ 307112 h 339725"/>
                    <a:gd name="connsiteX18" fmla="*/ 293915 w 323850"/>
                    <a:gd name="connsiteY18" fmla="*/ 231013 h 339725"/>
                    <a:gd name="connsiteX19" fmla="*/ 323850 w 323850"/>
                    <a:gd name="connsiteY19" fmla="*/ 244602 h 339725"/>
                    <a:gd name="connsiteX20" fmla="*/ 171450 w 323850"/>
                    <a:gd name="connsiteY20" fmla="*/ 339725 h 339725"/>
                    <a:gd name="connsiteX21" fmla="*/ 0 w 323850"/>
                    <a:gd name="connsiteY21" fmla="*/ 168504 h 339725"/>
                    <a:gd name="connsiteX22" fmla="*/ 171450 w 323850"/>
                    <a:gd name="connsiteY22" fmla="*/ 0 h 3397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323850" h="339725">
                      <a:moveTo>
                        <a:pt x="184724" y="92075"/>
                      </a:moveTo>
                      <a:cubicBezTo>
                        <a:pt x="195532" y="94785"/>
                        <a:pt x="200937" y="102914"/>
                        <a:pt x="200937" y="113753"/>
                      </a:cubicBezTo>
                      <a:cubicBezTo>
                        <a:pt x="187426" y="181496"/>
                        <a:pt x="187426" y="181496"/>
                        <a:pt x="187426" y="181496"/>
                      </a:cubicBezTo>
                      <a:cubicBezTo>
                        <a:pt x="200937" y="167947"/>
                        <a:pt x="200937" y="167947"/>
                        <a:pt x="200937" y="167947"/>
                      </a:cubicBezTo>
                      <a:cubicBezTo>
                        <a:pt x="209043" y="162528"/>
                        <a:pt x="222554" y="165237"/>
                        <a:pt x="227958" y="170657"/>
                      </a:cubicBezTo>
                      <a:cubicBezTo>
                        <a:pt x="233362" y="178786"/>
                        <a:pt x="233362" y="192334"/>
                        <a:pt x="225256" y="197754"/>
                      </a:cubicBezTo>
                      <a:cubicBezTo>
                        <a:pt x="171213" y="241109"/>
                        <a:pt x="171213" y="241109"/>
                        <a:pt x="171213" y="241109"/>
                      </a:cubicBezTo>
                      <a:cubicBezTo>
                        <a:pt x="160405" y="249238"/>
                        <a:pt x="152298" y="246529"/>
                        <a:pt x="146894" y="238399"/>
                      </a:cubicBezTo>
                      <a:cubicBezTo>
                        <a:pt x="111767" y="176076"/>
                        <a:pt x="111767" y="176076"/>
                        <a:pt x="111767" y="176076"/>
                      </a:cubicBezTo>
                      <a:cubicBezTo>
                        <a:pt x="106362" y="167947"/>
                        <a:pt x="109064" y="157108"/>
                        <a:pt x="117171" y="151689"/>
                      </a:cubicBezTo>
                      <a:cubicBezTo>
                        <a:pt x="125277" y="146269"/>
                        <a:pt x="136086" y="148979"/>
                        <a:pt x="141490" y="157108"/>
                      </a:cubicBezTo>
                      <a:lnTo>
                        <a:pt x="152298" y="173366"/>
                      </a:lnTo>
                      <a:cubicBezTo>
                        <a:pt x="163107" y="108333"/>
                        <a:pt x="163107" y="108333"/>
                        <a:pt x="163107" y="108333"/>
                      </a:cubicBezTo>
                      <a:cubicBezTo>
                        <a:pt x="165809" y="97495"/>
                        <a:pt x="173915" y="92075"/>
                        <a:pt x="184724" y="92075"/>
                      </a:cubicBezTo>
                      <a:close/>
                      <a:moveTo>
                        <a:pt x="171450" y="0"/>
                      </a:moveTo>
                      <a:cubicBezTo>
                        <a:pt x="171450" y="0"/>
                        <a:pt x="171450" y="0"/>
                        <a:pt x="171450" y="32614"/>
                      </a:cubicBezTo>
                      <a:cubicBezTo>
                        <a:pt x="95250" y="32614"/>
                        <a:pt x="32657" y="92405"/>
                        <a:pt x="32657" y="168504"/>
                      </a:cubicBezTo>
                      <a:cubicBezTo>
                        <a:pt x="32657" y="244602"/>
                        <a:pt x="95250" y="307112"/>
                        <a:pt x="171450" y="307112"/>
                      </a:cubicBezTo>
                      <a:cubicBezTo>
                        <a:pt x="225879" y="307112"/>
                        <a:pt x="272143" y="277216"/>
                        <a:pt x="293915" y="231013"/>
                      </a:cubicBezTo>
                      <a:lnTo>
                        <a:pt x="323850" y="244602"/>
                      </a:lnTo>
                      <a:cubicBezTo>
                        <a:pt x="296636" y="301676"/>
                        <a:pt x="236765" y="339725"/>
                        <a:pt x="171450" y="339725"/>
                      </a:cubicBezTo>
                      <a:cubicBezTo>
                        <a:pt x="76200" y="339725"/>
                        <a:pt x="0" y="263627"/>
                        <a:pt x="0" y="168504"/>
                      </a:cubicBezTo>
                      <a:cubicBezTo>
                        <a:pt x="0" y="76099"/>
                        <a:pt x="78922" y="0"/>
                        <a:pt x="17145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39" name="Freeform 518">
                  <a:extLst>
                    <a:ext uri="{FF2B5EF4-FFF2-40B4-BE49-F238E27FC236}">
                      <a16:creationId xmlns:a16="http://schemas.microsoft.com/office/drawing/2014/main" id="{771016C9-9051-4B4C-AFC5-8366C8AE18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84501" y="5331588"/>
                  <a:ext cx="339360" cy="340593"/>
                </a:xfrm>
                <a:custGeom>
                  <a:avLst/>
                  <a:gdLst>
                    <a:gd name="connsiteX0" fmla="*/ 184350 w 339360"/>
                    <a:gd name="connsiteY0" fmla="*/ 93122 h 340593"/>
                    <a:gd name="connsiteX1" fmla="*/ 194520 w 339360"/>
                    <a:gd name="connsiteY1" fmla="*/ 100596 h 340593"/>
                    <a:gd name="connsiteX2" fmla="*/ 229775 w 339360"/>
                    <a:gd name="connsiteY2" fmla="*/ 163100 h 340593"/>
                    <a:gd name="connsiteX3" fmla="*/ 224351 w 339360"/>
                    <a:gd name="connsiteY3" fmla="*/ 187559 h 340593"/>
                    <a:gd name="connsiteX4" fmla="*/ 199944 w 339360"/>
                    <a:gd name="connsiteY4" fmla="*/ 182123 h 340593"/>
                    <a:gd name="connsiteX5" fmla="*/ 189096 w 339360"/>
                    <a:gd name="connsiteY5" fmla="*/ 165818 h 340593"/>
                    <a:gd name="connsiteX6" fmla="*/ 178248 w 339360"/>
                    <a:gd name="connsiteY6" fmla="*/ 233758 h 340593"/>
                    <a:gd name="connsiteX7" fmla="*/ 156552 w 339360"/>
                    <a:gd name="connsiteY7" fmla="*/ 247346 h 340593"/>
                    <a:gd name="connsiteX8" fmla="*/ 140280 w 339360"/>
                    <a:gd name="connsiteY8" fmla="*/ 225605 h 340593"/>
                    <a:gd name="connsiteX9" fmla="*/ 153840 w 339360"/>
                    <a:gd name="connsiteY9" fmla="*/ 160383 h 340593"/>
                    <a:gd name="connsiteX10" fmla="*/ 137568 w 339360"/>
                    <a:gd name="connsiteY10" fmla="*/ 171253 h 340593"/>
                    <a:gd name="connsiteX11" fmla="*/ 113160 w 339360"/>
                    <a:gd name="connsiteY11" fmla="*/ 168535 h 340593"/>
                    <a:gd name="connsiteX12" fmla="*/ 115872 w 339360"/>
                    <a:gd name="connsiteY12" fmla="*/ 141360 h 340593"/>
                    <a:gd name="connsiteX13" fmla="*/ 170112 w 339360"/>
                    <a:gd name="connsiteY13" fmla="*/ 97878 h 340593"/>
                    <a:gd name="connsiteX14" fmla="*/ 184350 w 339360"/>
                    <a:gd name="connsiteY14" fmla="*/ 93122 h 340593"/>
                    <a:gd name="connsiteX15" fmla="*/ 190675 w 339360"/>
                    <a:gd name="connsiteY15" fmla="*/ 1603 h 340593"/>
                    <a:gd name="connsiteX16" fmla="*/ 254638 w 339360"/>
                    <a:gd name="connsiteY16" fmla="*/ 24382 h 340593"/>
                    <a:gd name="connsiteX17" fmla="*/ 238339 w 339360"/>
                    <a:gd name="connsiteY17" fmla="*/ 51580 h 340593"/>
                    <a:gd name="connsiteX18" fmla="*/ 50908 w 339360"/>
                    <a:gd name="connsiteY18" fmla="*/ 100538 h 340593"/>
                    <a:gd name="connsiteX19" fmla="*/ 99803 w 339360"/>
                    <a:gd name="connsiteY19" fmla="*/ 290927 h 340593"/>
                    <a:gd name="connsiteX20" fmla="*/ 289951 w 339360"/>
                    <a:gd name="connsiteY20" fmla="*/ 239250 h 340593"/>
                    <a:gd name="connsiteX21" fmla="*/ 308966 w 339360"/>
                    <a:gd name="connsiteY21" fmla="*/ 168534 h 340593"/>
                    <a:gd name="connsiteX22" fmla="*/ 338846 w 339360"/>
                    <a:gd name="connsiteY22" fmla="*/ 165814 h 340593"/>
                    <a:gd name="connsiteX23" fmla="*/ 317115 w 339360"/>
                    <a:gd name="connsiteY23" fmla="*/ 255569 h 340593"/>
                    <a:gd name="connsiteX24" fmla="*/ 83504 w 339360"/>
                    <a:gd name="connsiteY24" fmla="*/ 318126 h 340593"/>
                    <a:gd name="connsiteX25" fmla="*/ 23744 w 339360"/>
                    <a:gd name="connsiteY25" fmla="*/ 84219 h 340593"/>
                    <a:gd name="connsiteX26" fmla="*/ 190675 w 339360"/>
                    <a:gd name="connsiteY26" fmla="*/ 1603 h 3405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339360" h="340593">
                      <a:moveTo>
                        <a:pt x="184350" y="93122"/>
                      </a:moveTo>
                      <a:cubicBezTo>
                        <a:pt x="188418" y="93802"/>
                        <a:pt x="191808" y="96519"/>
                        <a:pt x="194520" y="100596"/>
                      </a:cubicBezTo>
                      <a:cubicBezTo>
                        <a:pt x="229775" y="163100"/>
                        <a:pt x="229775" y="163100"/>
                        <a:pt x="229775" y="163100"/>
                      </a:cubicBezTo>
                      <a:cubicBezTo>
                        <a:pt x="235199" y="171253"/>
                        <a:pt x="232487" y="182123"/>
                        <a:pt x="224351" y="187559"/>
                      </a:cubicBezTo>
                      <a:cubicBezTo>
                        <a:pt x="216215" y="192994"/>
                        <a:pt x="205367" y="190276"/>
                        <a:pt x="199944" y="182123"/>
                      </a:cubicBezTo>
                      <a:lnTo>
                        <a:pt x="189096" y="165818"/>
                      </a:lnTo>
                      <a:cubicBezTo>
                        <a:pt x="178248" y="233758"/>
                        <a:pt x="178248" y="233758"/>
                        <a:pt x="178248" y="233758"/>
                      </a:cubicBezTo>
                      <a:cubicBezTo>
                        <a:pt x="175536" y="241910"/>
                        <a:pt x="167400" y="250063"/>
                        <a:pt x="156552" y="247346"/>
                      </a:cubicBezTo>
                      <a:cubicBezTo>
                        <a:pt x="145704" y="247346"/>
                        <a:pt x="140280" y="236475"/>
                        <a:pt x="140280" y="225605"/>
                      </a:cubicBezTo>
                      <a:cubicBezTo>
                        <a:pt x="153840" y="160383"/>
                        <a:pt x="153840" y="160383"/>
                        <a:pt x="153840" y="160383"/>
                      </a:cubicBezTo>
                      <a:cubicBezTo>
                        <a:pt x="137568" y="171253"/>
                        <a:pt x="137568" y="171253"/>
                        <a:pt x="137568" y="171253"/>
                      </a:cubicBezTo>
                      <a:cubicBezTo>
                        <a:pt x="129432" y="176688"/>
                        <a:pt x="118584" y="176688"/>
                        <a:pt x="113160" y="168535"/>
                      </a:cubicBezTo>
                      <a:cubicBezTo>
                        <a:pt x="105024" y="160383"/>
                        <a:pt x="107736" y="149512"/>
                        <a:pt x="115872" y="141360"/>
                      </a:cubicBezTo>
                      <a:cubicBezTo>
                        <a:pt x="170112" y="97878"/>
                        <a:pt x="170112" y="97878"/>
                        <a:pt x="170112" y="97878"/>
                      </a:cubicBezTo>
                      <a:cubicBezTo>
                        <a:pt x="175536" y="93802"/>
                        <a:pt x="180282" y="92443"/>
                        <a:pt x="184350" y="93122"/>
                      </a:cubicBezTo>
                      <a:close/>
                      <a:moveTo>
                        <a:pt x="190675" y="1603"/>
                      </a:moveTo>
                      <a:cubicBezTo>
                        <a:pt x="212534" y="4663"/>
                        <a:pt x="234265" y="12143"/>
                        <a:pt x="254638" y="24382"/>
                      </a:cubicBezTo>
                      <a:cubicBezTo>
                        <a:pt x="254638" y="24382"/>
                        <a:pt x="254638" y="24382"/>
                        <a:pt x="238339" y="51580"/>
                      </a:cubicBezTo>
                      <a:cubicBezTo>
                        <a:pt x="173146" y="13503"/>
                        <a:pt x="88937" y="35261"/>
                        <a:pt x="50908" y="100538"/>
                      </a:cubicBezTo>
                      <a:cubicBezTo>
                        <a:pt x="12878" y="168534"/>
                        <a:pt x="34609" y="252850"/>
                        <a:pt x="99803" y="290927"/>
                      </a:cubicBezTo>
                      <a:cubicBezTo>
                        <a:pt x="167713" y="329005"/>
                        <a:pt x="251921" y="304527"/>
                        <a:pt x="289951" y="239250"/>
                      </a:cubicBezTo>
                      <a:cubicBezTo>
                        <a:pt x="303533" y="217492"/>
                        <a:pt x="308966" y="193013"/>
                        <a:pt x="308966" y="168534"/>
                      </a:cubicBezTo>
                      <a:cubicBezTo>
                        <a:pt x="308966" y="168534"/>
                        <a:pt x="308966" y="168534"/>
                        <a:pt x="338846" y="165814"/>
                      </a:cubicBezTo>
                      <a:cubicBezTo>
                        <a:pt x="341562" y="195733"/>
                        <a:pt x="333413" y="228371"/>
                        <a:pt x="317115" y="255569"/>
                      </a:cubicBezTo>
                      <a:cubicBezTo>
                        <a:pt x="270936" y="337165"/>
                        <a:pt x="164997" y="364363"/>
                        <a:pt x="83504" y="318126"/>
                      </a:cubicBezTo>
                      <a:cubicBezTo>
                        <a:pt x="4729" y="271888"/>
                        <a:pt x="-25151" y="165814"/>
                        <a:pt x="23744" y="84219"/>
                      </a:cubicBezTo>
                      <a:cubicBezTo>
                        <a:pt x="58378" y="23022"/>
                        <a:pt x="125100" y="-7576"/>
                        <a:pt x="190675" y="160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40" name="Freeform 520">
                  <a:extLst>
                    <a:ext uri="{FF2B5EF4-FFF2-40B4-BE49-F238E27FC236}">
                      <a16:creationId xmlns:a16="http://schemas.microsoft.com/office/drawing/2014/main" id="{8C70402D-09DC-4644-B7FB-CBB361ED9E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03685" y="5794333"/>
                  <a:ext cx="339828" cy="341398"/>
                </a:xfrm>
                <a:custGeom>
                  <a:avLst/>
                  <a:gdLst>
                    <a:gd name="connsiteX0" fmla="*/ 183418 w 339828"/>
                    <a:gd name="connsiteY0" fmla="*/ 93927 h 341398"/>
                    <a:gd name="connsiteX1" fmla="*/ 193249 w 339828"/>
                    <a:gd name="connsiteY1" fmla="*/ 101401 h 341398"/>
                    <a:gd name="connsiteX2" fmla="*/ 231216 w 339828"/>
                    <a:gd name="connsiteY2" fmla="*/ 163905 h 341398"/>
                    <a:gd name="connsiteX3" fmla="*/ 223080 w 339828"/>
                    <a:gd name="connsiteY3" fmla="*/ 188364 h 341398"/>
                    <a:gd name="connsiteX4" fmla="*/ 198673 w 339828"/>
                    <a:gd name="connsiteY4" fmla="*/ 182928 h 341398"/>
                    <a:gd name="connsiteX5" fmla="*/ 190537 w 339828"/>
                    <a:gd name="connsiteY5" fmla="*/ 166623 h 341398"/>
                    <a:gd name="connsiteX6" fmla="*/ 176977 w 339828"/>
                    <a:gd name="connsiteY6" fmla="*/ 231845 h 341398"/>
                    <a:gd name="connsiteX7" fmla="*/ 155281 w 339828"/>
                    <a:gd name="connsiteY7" fmla="*/ 248151 h 341398"/>
                    <a:gd name="connsiteX8" fmla="*/ 141721 w 339828"/>
                    <a:gd name="connsiteY8" fmla="*/ 226410 h 341398"/>
                    <a:gd name="connsiteX9" fmla="*/ 152569 w 339828"/>
                    <a:gd name="connsiteY9" fmla="*/ 158470 h 341398"/>
                    <a:gd name="connsiteX10" fmla="*/ 139009 w 339828"/>
                    <a:gd name="connsiteY10" fmla="*/ 172058 h 341398"/>
                    <a:gd name="connsiteX11" fmla="*/ 111889 w 339828"/>
                    <a:gd name="connsiteY11" fmla="*/ 169340 h 341398"/>
                    <a:gd name="connsiteX12" fmla="*/ 114601 w 339828"/>
                    <a:gd name="connsiteY12" fmla="*/ 142165 h 341398"/>
                    <a:gd name="connsiteX13" fmla="*/ 171553 w 339828"/>
                    <a:gd name="connsiteY13" fmla="*/ 98683 h 341398"/>
                    <a:gd name="connsiteX14" fmla="*/ 183418 w 339828"/>
                    <a:gd name="connsiteY14" fmla="*/ 93927 h 341398"/>
                    <a:gd name="connsiteX15" fmla="*/ 191802 w 339828"/>
                    <a:gd name="connsiteY15" fmla="*/ 1261 h 341398"/>
                    <a:gd name="connsiteX16" fmla="*/ 255726 w 339828"/>
                    <a:gd name="connsiteY16" fmla="*/ 22467 h 341398"/>
                    <a:gd name="connsiteX17" fmla="*/ 239448 w 339828"/>
                    <a:gd name="connsiteY17" fmla="*/ 52385 h 341398"/>
                    <a:gd name="connsiteX18" fmla="*/ 49540 w 339828"/>
                    <a:gd name="connsiteY18" fmla="*/ 101343 h 341398"/>
                    <a:gd name="connsiteX19" fmla="*/ 101086 w 339828"/>
                    <a:gd name="connsiteY19" fmla="*/ 289013 h 341398"/>
                    <a:gd name="connsiteX20" fmla="*/ 288282 w 339828"/>
                    <a:gd name="connsiteY20" fmla="*/ 240055 h 341398"/>
                    <a:gd name="connsiteX21" fmla="*/ 307273 w 339828"/>
                    <a:gd name="connsiteY21" fmla="*/ 166619 h 341398"/>
                    <a:gd name="connsiteX22" fmla="*/ 339828 w 339828"/>
                    <a:gd name="connsiteY22" fmla="*/ 166619 h 341398"/>
                    <a:gd name="connsiteX23" fmla="*/ 315412 w 339828"/>
                    <a:gd name="connsiteY23" fmla="*/ 256374 h 341398"/>
                    <a:gd name="connsiteX24" fmla="*/ 84809 w 339828"/>
                    <a:gd name="connsiteY24" fmla="*/ 318931 h 341398"/>
                    <a:gd name="connsiteX25" fmla="*/ 22410 w 339828"/>
                    <a:gd name="connsiteY25" fmla="*/ 85024 h 341398"/>
                    <a:gd name="connsiteX26" fmla="*/ 191802 w 339828"/>
                    <a:gd name="connsiteY26" fmla="*/ 1261 h 3413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339828" h="341398">
                      <a:moveTo>
                        <a:pt x="183418" y="93927"/>
                      </a:moveTo>
                      <a:cubicBezTo>
                        <a:pt x="187147" y="94607"/>
                        <a:pt x="190537" y="97324"/>
                        <a:pt x="193249" y="101401"/>
                      </a:cubicBezTo>
                      <a:cubicBezTo>
                        <a:pt x="231216" y="163905"/>
                        <a:pt x="231216" y="163905"/>
                        <a:pt x="231216" y="163905"/>
                      </a:cubicBezTo>
                      <a:cubicBezTo>
                        <a:pt x="236640" y="172058"/>
                        <a:pt x="233928" y="182928"/>
                        <a:pt x="223080" y="188364"/>
                      </a:cubicBezTo>
                      <a:cubicBezTo>
                        <a:pt x="214944" y="193799"/>
                        <a:pt x="204096" y="191081"/>
                        <a:pt x="198673" y="182928"/>
                      </a:cubicBezTo>
                      <a:lnTo>
                        <a:pt x="190537" y="166623"/>
                      </a:lnTo>
                      <a:cubicBezTo>
                        <a:pt x="176977" y="231845"/>
                        <a:pt x="176977" y="231845"/>
                        <a:pt x="176977" y="231845"/>
                      </a:cubicBezTo>
                      <a:cubicBezTo>
                        <a:pt x="174265" y="242715"/>
                        <a:pt x="166129" y="250868"/>
                        <a:pt x="155281" y="248151"/>
                      </a:cubicBezTo>
                      <a:cubicBezTo>
                        <a:pt x="144433" y="245433"/>
                        <a:pt x="139009" y="237280"/>
                        <a:pt x="141721" y="226410"/>
                      </a:cubicBezTo>
                      <a:cubicBezTo>
                        <a:pt x="152569" y="158470"/>
                        <a:pt x="152569" y="158470"/>
                        <a:pt x="152569" y="158470"/>
                      </a:cubicBezTo>
                      <a:cubicBezTo>
                        <a:pt x="139009" y="172058"/>
                        <a:pt x="139009" y="172058"/>
                        <a:pt x="139009" y="172058"/>
                      </a:cubicBezTo>
                      <a:cubicBezTo>
                        <a:pt x="130873" y="177493"/>
                        <a:pt x="117313" y="177493"/>
                        <a:pt x="111889" y="169340"/>
                      </a:cubicBezTo>
                      <a:cubicBezTo>
                        <a:pt x="106465" y="161188"/>
                        <a:pt x="106465" y="147600"/>
                        <a:pt x="114601" y="142165"/>
                      </a:cubicBezTo>
                      <a:cubicBezTo>
                        <a:pt x="171553" y="98683"/>
                        <a:pt x="171553" y="98683"/>
                        <a:pt x="171553" y="98683"/>
                      </a:cubicBezTo>
                      <a:cubicBezTo>
                        <a:pt x="175621" y="94607"/>
                        <a:pt x="179689" y="93248"/>
                        <a:pt x="183418" y="93927"/>
                      </a:cubicBezTo>
                      <a:close/>
                      <a:moveTo>
                        <a:pt x="191802" y="1261"/>
                      </a:moveTo>
                      <a:cubicBezTo>
                        <a:pt x="213675" y="3938"/>
                        <a:pt x="235379" y="10908"/>
                        <a:pt x="255726" y="22467"/>
                      </a:cubicBezTo>
                      <a:cubicBezTo>
                        <a:pt x="255726" y="22467"/>
                        <a:pt x="255726" y="22467"/>
                        <a:pt x="239448" y="52385"/>
                      </a:cubicBezTo>
                      <a:cubicBezTo>
                        <a:pt x="174337" y="14308"/>
                        <a:pt x="90235" y="36066"/>
                        <a:pt x="49540" y="101343"/>
                      </a:cubicBezTo>
                      <a:cubicBezTo>
                        <a:pt x="11558" y="166619"/>
                        <a:pt x="35975" y="250935"/>
                        <a:pt x="101086" y="289013"/>
                      </a:cubicBezTo>
                      <a:cubicBezTo>
                        <a:pt x="166198" y="327090"/>
                        <a:pt x="250300" y="305332"/>
                        <a:pt x="288282" y="240055"/>
                      </a:cubicBezTo>
                      <a:cubicBezTo>
                        <a:pt x="301847" y="218297"/>
                        <a:pt x="307273" y="191098"/>
                        <a:pt x="307273" y="166619"/>
                      </a:cubicBezTo>
                      <a:cubicBezTo>
                        <a:pt x="307273" y="166619"/>
                        <a:pt x="307273" y="166619"/>
                        <a:pt x="339828" y="166619"/>
                      </a:cubicBezTo>
                      <a:cubicBezTo>
                        <a:pt x="339828" y="196538"/>
                        <a:pt x="331689" y="229176"/>
                        <a:pt x="315412" y="256374"/>
                      </a:cubicBezTo>
                      <a:cubicBezTo>
                        <a:pt x="269291" y="337970"/>
                        <a:pt x="166198" y="365168"/>
                        <a:pt x="84809" y="318931"/>
                      </a:cubicBezTo>
                      <a:cubicBezTo>
                        <a:pt x="3419" y="269974"/>
                        <a:pt x="-23710" y="166619"/>
                        <a:pt x="22410" y="85024"/>
                      </a:cubicBezTo>
                      <a:cubicBezTo>
                        <a:pt x="59035" y="23827"/>
                        <a:pt x="126182" y="-6771"/>
                        <a:pt x="191802" y="126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41" name="Freeform 519">
                  <a:extLst>
                    <a:ext uri="{FF2B5EF4-FFF2-40B4-BE49-F238E27FC236}">
                      <a16:creationId xmlns:a16="http://schemas.microsoft.com/office/drawing/2014/main" id="{803D2F92-4033-43CD-B8E0-00DCBD3062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02263" y="5884863"/>
                  <a:ext cx="320675" cy="339725"/>
                </a:xfrm>
                <a:custGeom>
                  <a:avLst/>
                  <a:gdLst>
                    <a:gd name="connsiteX0" fmla="*/ 181836 w 320675"/>
                    <a:gd name="connsiteY0" fmla="*/ 93205 h 339725"/>
                    <a:gd name="connsiteX1" fmla="*/ 198108 w 320675"/>
                    <a:gd name="connsiteY1" fmla="*/ 114946 h 339725"/>
                    <a:gd name="connsiteX2" fmla="*/ 187260 w 320675"/>
                    <a:gd name="connsiteY2" fmla="*/ 180168 h 339725"/>
                    <a:gd name="connsiteX3" fmla="*/ 200819 w 320675"/>
                    <a:gd name="connsiteY3" fmla="*/ 169297 h 339725"/>
                    <a:gd name="connsiteX4" fmla="*/ 225227 w 320675"/>
                    <a:gd name="connsiteY4" fmla="*/ 172015 h 339725"/>
                    <a:gd name="connsiteX5" fmla="*/ 222515 w 320675"/>
                    <a:gd name="connsiteY5" fmla="*/ 199191 h 339725"/>
                    <a:gd name="connsiteX6" fmla="*/ 168276 w 320675"/>
                    <a:gd name="connsiteY6" fmla="*/ 242672 h 339725"/>
                    <a:gd name="connsiteX7" fmla="*/ 146580 w 320675"/>
                    <a:gd name="connsiteY7" fmla="*/ 239955 h 339725"/>
                    <a:gd name="connsiteX8" fmla="*/ 108612 w 320675"/>
                    <a:gd name="connsiteY8" fmla="*/ 177450 h 339725"/>
                    <a:gd name="connsiteX9" fmla="*/ 114036 w 320675"/>
                    <a:gd name="connsiteY9" fmla="*/ 152992 h 339725"/>
                    <a:gd name="connsiteX10" fmla="*/ 141156 w 320675"/>
                    <a:gd name="connsiteY10" fmla="*/ 158427 h 339725"/>
                    <a:gd name="connsiteX11" fmla="*/ 149292 w 320675"/>
                    <a:gd name="connsiteY11" fmla="*/ 174733 h 339725"/>
                    <a:gd name="connsiteX12" fmla="*/ 160140 w 320675"/>
                    <a:gd name="connsiteY12" fmla="*/ 106793 h 339725"/>
                    <a:gd name="connsiteX13" fmla="*/ 181836 w 320675"/>
                    <a:gd name="connsiteY13" fmla="*/ 93205 h 339725"/>
                    <a:gd name="connsiteX14" fmla="*/ 168490 w 320675"/>
                    <a:gd name="connsiteY14" fmla="*/ 0 h 339725"/>
                    <a:gd name="connsiteX15" fmla="*/ 168490 w 320675"/>
                    <a:gd name="connsiteY15" fmla="*/ 32613 h 339725"/>
                    <a:gd name="connsiteX16" fmla="*/ 32611 w 320675"/>
                    <a:gd name="connsiteY16" fmla="*/ 168504 h 339725"/>
                    <a:gd name="connsiteX17" fmla="*/ 168490 w 320675"/>
                    <a:gd name="connsiteY17" fmla="*/ 307112 h 339725"/>
                    <a:gd name="connsiteX18" fmla="*/ 293499 w 320675"/>
                    <a:gd name="connsiteY18" fmla="*/ 231013 h 339725"/>
                    <a:gd name="connsiteX19" fmla="*/ 320675 w 320675"/>
                    <a:gd name="connsiteY19" fmla="*/ 244602 h 339725"/>
                    <a:gd name="connsiteX20" fmla="*/ 168490 w 320675"/>
                    <a:gd name="connsiteY20" fmla="*/ 339725 h 339725"/>
                    <a:gd name="connsiteX21" fmla="*/ 0 w 320675"/>
                    <a:gd name="connsiteY21" fmla="*/ 168504 h 339725"/>
                    <a:gd name="connsiteX22" fmla="*/ 168490 w 320675"/>
                    <a:gd name="connsiteY22" fmla="*/ 0 h 3397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320675" h="339725">
                      <a:moveTo>
                        <a:pt x="181836" y="93205"/>
                      </a:moveTo>
                      <a:cubicBezTo>
                        <a:pt x="192684" y="95922"/>
                        <a:pt x="200819" y="104075"/>
                        <a:pt x="198108" y="114946"/>
                      </a:cubicBezTo>
                      <a:cubicBezTo>
                        <a:pt x="187260" y="180168"/>
                        <a:pt x="187260" y="180168"/>
                        <a:pt x="187260" y="180168"/>
                      </a:cubicBezTo>
                      <a:cubicBezTo>
                        <a:pt x="200819" y="169297"/>
                        <a:pt x="200819" y="169297"/>
                        <a:pt x="200819" y="169297"/>
                      </a:cubicBezTo>
                      <a:cubicBezTo>
                        <a:pt x="208955" y="163862"/>
                        <a:pt x="219803" y="163862"/>
                        <a:pt x="225227" y="172015"/>
                      </a:cubicBezTo>
                      <a:cubicBezTo>
                        <a:pt x="233363" y="180168"/>
                        <a:pt x="230651" y="191038"/>
                        <a:pt x="222515" y="199191"/>
                      </a:cubicBezTo>
                      <a:cubicBezTo>
                        <a:pt x="168276" y="242672"/>
                        <a:pt x="168276" y="242672"/>
                        <a:pt x="168276" y="242672"/>
                      </a:cubicBezTo>
                      <a:cubicBezTo>
                        <a:pt x="160140" y="250825"/>
                        <a:pt x="149292" y="248108"/>
                        <a:pt x="146580" y="239955"/>
                      </a:cubicBezTo>
                      <a:cubicBezTo>
                        <a:pt x="108612" y="177450"/>
                        <a:pt x="108612" y="177450"/>
                        <a:pt x="108612" y="177450"/>
                      </a:cubicBezTo>
                      <a:cubicBezTo>
                        <a:pt x="103188" y="169297"/>
                        <a:pt x="105900" y="158427"/>
                        <a:pt x="114036" y="152992"/>
                      </a:cubicBezTo>
                      <a:cubicBezTo>
                        <a:pt x="122172" y="147557"/>
                        <a:pt x="135732" y="150274"/>
                        <a:pt x="141156" y="158427"/>
                      </a:cubicBezTo>
                      <a:lnTo>
                        <a:pt x="149292" y="174733"/>
                      </a:lnTo>
                      <a:cubicBezTo>
                        <a:pt x="160140" y="106793"/>
                        <a:pt x="160140" y="106793"/>
                        <a:pt x="160140" y="106793"/>
                      </a:cubicBezTo>
                      <a:cubicBezTo>
                        <a:pt x="162852" y="98640"/>
                        <a:pt x="173700" y="90487"/>
                        <a:pt x="181836" y="93205"/>
                      </a:cubicBezTo>
                      <a:close/>
                      <a:moveTo>
                        <a:pt x="168490" y="0"/>
                      </a:moveTo>
                      <a:cubicBezTo>
                        <a:pt x="168490" y="0"/>
                        <a:pt x="168490" y="0"/>
                        <a:pt x="168490" y="32613"/>
                      </a:cubicBezTo>
                      <a:cubicBezTo>
                        <a:pt x="92398" y="32613"/>
                        <a:pt x="32611" y="92405"/>
                        <a:pt x="32611" y="168504"/>
                      </a:cubicBezTo>
                      <a:cubicBezTo>
                        <a:pt x="32611" y="244602"/>
                        <a:pt x="92398" y="307112"/>
                        <a:pt x="168490" y="307112"/>
                      </a:cubicBezTo>
                      <a:cubicBezTo>
                        <a:pt x="222842" y="307112"/>
                        <a:pt x="269041" y="274498"/>
                        <a:pt x="293499" y="231013"/>
                      </a:cubicBezTo>
                      <a:lnTo>
                        <a:pt x="320675" y="244602"/>
                      </a:lnTo>
                      <a:cubicBezTo>
                        <a:pt x="293499" y="301676"/>
                        <a:pt x="236430" y="339725"/>
                        <a:pt x="168490" y="339725"/>
                      </a:cubicBezTo>
                      <a:cubicBezTo>
                        <a:pt x="76092" y="339725"/>
                        <a:pt x="0" y="263627"/>
                        <a:pt x="0" y="168504"/>
                      </a:cubicBezTo>
                      <a:cubicBezTo>
                        <a:pt x="0" y="76098"/>
                        <a:pt x="76092" y="0"/>
                        <a:pt x="16849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42" name="Freeform 616">
                  <a:extLst>
                    <a:ext uri="{FF2B5EF4-FFF2-40B4-BE49-F238E27FC236}">
                      <a16:creationId xmlns:a16="http://schemas.microsoft.com/office/drawing/2014/main" id="{705D8C88-A37F-46ED-A9AE-5A567EB863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29176" y="6232525"/>
                  <a:ext cx="322263" cy="339725"/>
                </a:xfrm>
                <a:custGeom>
                  <a:avLst/>
                  <a:gdLst>
                    <a:gd name="connsiteX0" fmla="*/ 181372 w 322263"/>
                    <a:gd name="connsiteY0" fmla="*/ 93206 h 339725"/>
                    <a:gd name="connsiteX1" fmla="*/ 194932 w 322263"/>
                    <a:gd name="connsiteY1" fmla="*/ 114947 h 339725"/>
                    <a:gd name="connsiteX2" fmla="*/ 184084 w 322263"/>
                    <a:gd name="connsiteY2" fmla="*/ 180169 h 339725"/>
                    <a:gd name="connsiteX3" fmla="*/ 197643 w 322263"/>
                    <a:gd name="connsiteY3" fmla="*/ 169298 h 339725"/>
                    <a:gd name="connsiteX4" fmla="*/ 224763 w 322263"/>
                    <a:gd name="connsiteY4" fmla="*/ 172016 h 339725"/>
                    <a:gd name="connsiteX5" fmla="*/ 222051 w 322263"/>
                    <a:gd name="connsiteY5" fmla="*/ 199192 h 339725"/>
                    <a:gd name="connsiteX6" fmla="*/ 165100 w 322263"/>
                    <a:gd name="connsiteY6" fmla="*/ 242673 h 339725"/>
                    <a:gd name="connsiteX7" fmla="*/ 143404 w 322263"/>
                    <a:gd name="connsiteY7" fmla="*/ 239956 h 339725"/>
                    <a:gd name="connsiteX8" fmla="*/ 105436 w 322263"/>
                    <a:gd name="connsiteY8" fmla="*/ 177451 h 339725"/>
                    <a:gd name="connsiteX9" fmla="*/ 110860 w 322263"/>
                    <a:gd name="connsiteY9" fmla="*/ 152993 h 339725"/>
                    <a:gd name="connsiteX10" fmla="*/ 137980 w 322263"/>
                    <a:gd name="connsiteY10" fmla="*/ 158428 h 339725"/>
                    <a:gd name="connsiteX11" fmla="*/ 146116 w 322263"/>
                    <a:gd name="connsiteY11" fmla="*/ 174734 h 339725"/>
                    <a:gd name="connsiteX12" fmla="*/ 159676 w 322263"/>
                    <a:gd name="connsiteY12" fmla="*/ 106794 h 339725"/>
                    <a:gd name="connsiteX13" fmla="*/ 181372 w 322263"/>
                    <a:gd name="connsiteY13" fmla="*/ 93206 h 339725"/>
                    <a:gd name="connsiteX14" fmla="*/ 170610 w 322263"/>
                    <a:gd name="connsiteY14" fmla="*/ 0 h 339725"/>
                    <a:gd name="connsiteX15" fmla="*/ 170610 w 322263"/>
                    <a:gd name="connsiteY15" fmla="*/ 32613 h 339725"/>
                    <a:gd name="connsiteX16" fmla="*/ 32497 w 322263"/>
                    <a:gd name="connsiteY16" fmla="*/ 168504 h 339725"/>
                    <a:gd name="connsiteX17" fmla="*/ 170610 w 322263"/>
                    <a:gd name="connsiteY17" fmla="*/ 307112 h 339725"/>
                    <a:gd name="connsiteX18" fmla="*/ 292474 w 322263"/>
                    <a:gd name="connsiteY18" fmla="*/ 231013 h 339725"/>
                    <a:gd name="connsiteX19" fmla="*/ 322263 w 322263"/>
                    <a:gd name="connsiteY19" fmla="*/ 244602 h 339725"/>
                    <a:gd name="connsiteX20" fmla="*/ 167902 w 322263"/>
                    <a:gd name="connsiteY20" fmla="*/ 339725 h 339725"/>
                    <a:gd name="connsiteX21" fmla="*/ 0 w 322263"/>
                    <a:gd name="connsiteY21" fmla="*/ 168504 h 339725"/>
                    <a:gd name="connsiteX22" fmla="*/ 170610 w 322263"/>
                    <a:gd name="connsiteY22" fmla="*/ 0 h 3397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322263" h="339725">
                      <a:moveTo>
                        <a:pt x="181372" y="93206"/>
                      </a:moveTo>
                      <a:cubicBezTo>
                        <a:pt x="189508" y="93206"/>
                        <a:pt x="197643" y="104076"/>
                        <a:pt x="194932" y="114947"/>
                      </a:cubicBezTo>
                      <a:cubicBezTo>
                        <a:pt x="184084" y="180169"/>
                        <a:pt x="184084" y="180169"/>
                        <a:pt x="184084" y="180169"/>
                      </a:cubicBezTo>
                      <a:cubicBezTo>
                        <a:pt x="197643" y="169298"/>
                        <a:pt x="197643" y="169298"/>
                        <a:pt x="197643" y="169298"/>
                      </a:cubicBezTo>
                      <a:cubicBezTo>
                        <a:pt x="205779" y="163863"/>
                        <a:pt x="216627" y="163863"/>
                        <a:pt x="224763" y="172016"/>
                      </a:cubicBezTo>
                      <a:cubicBezTo>
                        <a:pt x="230187" y="180169"/>
                        <a:pt x="227475" y="191039"/>
                        <a:pt x="222051" y="199192"/>
                      </a:cubicBezTo>
                      <a:cubicBezTo>
                        <a:pt x="165100" y="242673"/>
                        <a:pt x="165100" y="242673"/>
                        <a:pt x="165100" y="242673"/>
                      </a:cubicBezTo>
                      <a:cubicBezTo>
                        <a:pt x="156964" y="250826"/>
                        <a:pt x="148828" y="248109"/>
                        <a:pt x="143404" y="239956"/>
                      </a:cubicBezTo>
                      <a:cubicBezTo>
                        <a:pt x="105436" y="177451"/>
                        <a:pt x="105436" y="177451"/>
                        <a:pt x="105436" y="177451"/>
                      </a:cubicBezTo>
                      <a:cubicBezTo>
                        <a:pt x="100012" y="169298"/>
                        <a:pt x="102724" y="158428"/>
                        <a:pt x="110860" y="152993"/>
                      </a:cubicBezTo>
                      <a:cubicBezTo>
                        <a:pt x="121708" y="147558"/>
                        <a:pt x="132556" y="150275"/>
                        <a:pt x="137980" y="158428"/>
                      </a:cubicBezTo>
                      <a:lnTo>
                        <a:pt x="146116" y="174734"/>
                      </a:lnTo>
                      <a:cubicBezTo>
                        <a:pt x="159676" y="106794"/>
                        <a:pt x="159676" y="106794"/>
                        <a:pt x="159676" y="106794"/>
                      </a:cubicBezTo>
                      <a:cubicBezTo>
                        <a:pt x="159676" y="98641"/>
                        <a:pt x="170524" y="90488"/>
                        <a:pt x="181372" y="93206"/>
                      </a:cubicBezTo>
                      <a:close/>
                      <a:moveTo>
                        <a:pt x="170610" y="0"/>
                      </a:moveTo>
                      <a:cubicBezTo>
                        <a:pt x="170610" y="0"/>
                        <a:pt x="170610" y="0"/>
                        <a:pt x="170610" y="32613"/>
                      </a:cubicBezTo>
                      <a:cubicBezTo>
                        <a:pt x="94783" y="32613"/>
                        <a:pt x="32497" y="92405"/>
                        <a:pt x="32497" y="168504"/>
                      </a:cubicBezTo>
                      <a:cubicBezTo>
                        <a:pt x="32497" y="244602"/>
                        <a:pt x="94783" y="307112"/>
                        <a:pt x="170610" y="307112"/>
                      </a:cubicBezTo>
                      <a:cubicBezTo>
                        <a:pt x="224772" y="307112"/>
                        <a:pt x="270809" y="277216"/>
                        <a:pt x="292474" y="231013"/>
                      </a:cubicBezTo>
                      <a:lnTo>
                        <a:pt x="322263" y="244602"/>
                      </a:lnTo>
                      <a:cubicBezTo>
                        <a:pt x="295182" y="301676"/>
                        <a:pt x="235604" y="339725"/>
                        <a:pt x="167902" y="339725"/>
                      </a:cubicBezTo>
                      <a:cubicBezTo>
                        <a:pt x="75826" y="339725"/>
                        <a:pt x="0" y="263627"/>
                        <a:pt x="0" y="168504"/>
                      </a:cubicBezTo>
                      <a:cubicBezTo>
                        <a:pt x="0" y="76098"/>
                        <a:pt x="75826" y="0"/>
                        <a:pt x="17061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43" name="Freeform 516">
                  <a:extLst>
                    <a:ext uri="{FF2B5EF4-FFF2-40B4-BE49-F238E27FC236}">
                      <a16:creationId xmlns:a16="http://schemas.microsoft.com/office/drawing/2014/main" id="{3B54C70E-2AD6-4191-BAE5-EA0B2C5131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2888" y="6365875"/>
                  <a:ext cx="354013" cy="228601"/>
                </a:xfrm>
                <a:custGeom>
                  <a:avLst/>
                  <a:gdLst>
                    <a:gd name="connsiteX0" fmla="*/ 3175 w 354013"/>
                    <a:gd name="connsiteY0" fmla="*/ 176213 h 228601"/>
                    <a:gd name="connsiteX1" fmla="*/ 176213 w 354013"/>
                    <a:gd name="connsiteY1" fmla="*/ 206376 h 228601"/>
                    <a:gd name="connsiteX2" fmla="*/ 171451 w 354013"/>
                    <a:gd name="connsiteY2" fmla="*/ 228601 h 228601"/>
                    <a:gd name="connsiteX3" fmla="*/ 0 w 354013"/>
                    <a:gd name="connsiteY3" fmla="*/ 195263 h 228601"/>
                    <a:gd name="connsiteX4" fmla="*/ 11113 w 354013"/>
                    <a:gd name="connsiteY4" fmla="*/ 133350 h 228601"/>
                    <a:gd name="connsiteX5" fmla="*/ 331788 w 354013"/>
                    <a:gd name="connsiteY5" fmla="*/ 190500 h 228601"/>
                    <a:gd name="connsiteX6" fmla="*/ 325438 w 354013"/>
                    <a:gd name="connsiteY6" fmla="*/ 209550 h 228601"/>
                    <a:gd name="connsiteX7" fmla="*/ 7938 w 354013"/>
                    <a:gd name="connsiteY7" fmla="*/ 152400 h 228601"/>
                    <a:gd name="connsiteX8" fmla="*/ 19051 w 354013"/>
                    <a:gd name="connsiteY8" fmla="*/ 87313 h 228601"/>
                    <a:gd name="connsiteX9" fmla="*/ 339726 w 354013"/>
                    <a:gd name="connsiteY9" fmla="*/ 144463 h 228601"/>
                    <a:gd name="connsiteX10" fmla="*/ 334964 w 354013"/>
                    <a:gd name="connsiteY10" fmla="*/ 166688 h 228601"/>
                    <a:gd name="connsiteX11" fmla="*/ 14288 w 354013"/>
                    <a:gd name="connsiteY11" fmla="*/ 109538 h 228601"/>
                    <a:gd name="connsiteX12" fmla="*/ 26988 w 354013"/>
                    <a:gd name="connsiteY12" fmla="*/ 44450 h 228601"/>
                    <a:gd name="connsiteX13" fmla="*/ 347663 w 354013"/>
                    <a:gd name="connsiteY13" fmla="*/ 101600 h 228601"/>
                    <a:gd name="connsiteX14" fmla="*/ 342901 w 354013"/>
                    <a:gd name="connsiteY14" fmla="*/ 119063 h 228601"/>
                    <a:gd name="connsiteX15" fmla="*/ 22225 w 354013"/>
                    <a:gd name="connsiteY15" fmla="*/ 63500 h 228601"/>
                    <a:gd name="connsiteX16" fmla="*/ 34926 w 354013"/>
                    <a:gd name="connsiteY16" fmla="*/ 0 h 228601"/>
                    <a:gd name="connsiteX17" fmla="*/ 354013 w 354013"/>
                    <a:gd name="connsiteY17" fmla="*/ 57150 h 228601"/>
                    <a:gd name="connsiteX18" fmla="*/ 350838 w 354013"/>
                    <a:gd name="connsiteY18" fmla="*/ 76200 h 228601"/>
                    <a:gd name="connsiteX19" fmla="*/ 30163 w 354013"/>
                    <a:gd name="connsiteY19" fmla="*/ 19050 h 228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354013" h="228601">
                      <a:moveTo>
                        <a:pt x="3175" y="176213"/>
                      </a:moveTo>
                      <a:lnTo>
                        <a:pt x="176213" y="206376"/>
                      </a:lnTo>
                      <a:lnTo>
                        <a:pt x="171451" y="228601"/>
                      </a:lnTo>
                      <a:lnTo>
                        <a:pt x="0" y="195263"/>
                      </a:lnTo>
                      <a:close/>
                      <a:moveTo>
                        <a:pt x="11113" y="133350"/>
                      </a:moveTo>
                      <a:lnTo>
                        <a:pt x="331788" y="190500"/>
                      </a:lnTo>
                      <a:lnTo>
                        <a:pt x="325438" y="209550"/>
                      </a:lnTo>
                      <a:lnTo>
                        <a:pt x="7938" y="152400"/>
                      </a:lnTo>
                      <a:close/>
                      <a:moveTo>
                        <a:pt x="19051" y="87313"/>
                      </a:moveTo>
                      <a:lnTo>
                        <a:pt x="339726" y="144463"/>
                      </a:lnTo>
                      <a:lnTo>
                        <a:pt x="334964" y="166688"/>
                      </a:lnTo>
                      <a:lnTo>
                        <a:pt x="14288" y="109538"/>
                      </a:lnTo>
                      <a:close/>
                      <a:moveTo>
                        <a:pt x="26988" y="44450"/>
                      </a:moveTo>
                      <a:lnTo>
                        <a:pt x="347663" y="101600"/>
                      </a:lnTo>
                      <a:lnTo>
                        <a:pt x="342901" y="119063"/>
                      </a:lnTo>
                      <a:lnTo>
                        <a:pt x="22225" y="63500"/>
                      </a:lnTo>
                      <a:close/>
                      <a:moveTo>
                        <a:pt x="34926" y="0"/>
                      </a:moveTo>
                      <a:lnTo>
                        <a:pt x="354013" y="57150"/>
                      </a:lnTo>
                      <a:lnTo>
                        <a:pt x="350838" y="76200"/>
                      </a:lnTo>
                      <a:lnTo>
                        <a:pt x="30163" y="1905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C9A96501-3467-497B-BAAA-BEC0B4FBD186}"/>
                  </a:ext>
                </a:extLst>
              </p:cNvPr>
              <p:cNvGrpSpPr/>
              <p:nvPr/>
            </p:nvGrpSpPr>
            <p:grpSpPr>
              <a:xfrm>
                <a:off x="5551488" y="6124575"/>
                <a:ext cx="2033588" cy="1597026"/>
                <a:chOff x="5551488" y="6124575"/>
                <a:chExt cx="2033588" cy="1597026"/>
              </a:xfrm>
            </p:grpSpPr>
            <p:sp>
              <p:nvSpPr>
                <p:cNvPr id="17" name="Freeform 356">
                  <a:extLst>
                    <a:ext uri="{FF2B5EF4-FFF2-40B4-BE49-F238E27FC236}">
                      <a16:creationId xmlns:a16="http://schemas.microsoft.com/office/drawing/2014/main" id="{57CDAF16-E97D-43B0-A4E2-9FEAA5EA6D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38813" y="6251575"/>
                  <a:ext cx="461963" cy="342900"/>
                </a:xfrm>
                <a:custGeom>
                  <a:avLst/>
                  <a:gdLst>
                    <a:gd name="T0" fmla="*/ 8 w 170"/>
                    <a:gd name="T1" fmla="*/ 111 h 126"/>
                    <a:gd name="T2" fmla="*/ 8 w 170"/>
                    <a:gd name="T3" fmla="*/ 111 h 126"/>
                    <a:gd name="T4" fmla="*/ 15 w 170"/>
                    <a:gd name="T5" fmla="*/ 76 h 126"/>
                    <a:gd name="T6" fmla="*/ 127 w 170"/>
                    <a:gd name="T7" fmla="*/ 7 h 126"/>
                    <a:gd name="T8" fmla="*/ 162 w 170"/>
                    <a:gd name="T9" fmla="*/ 14 h 126"/>
                    <a:gd name="T10" fmla="*/ 155 w 170"/>
                    <a:gd name="T11" fmla="*/ 49 h 126"/>
                    <a:gd name="T12" fmla="*/ 43 w 170"/>
                    <a:gd name="T13" fmla="*/ 119 h 126"/>
                    <a:gd name="T14" fmla="*/ 8 w 170"/>
                    <a:gd name="T15" fmla="*/ 111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0" h="126">
                      <a:moveTo>
                        <a:pt x="8" y="111"/>
                      </a:moveTo>
                      <a:cubicBezTo>
                        <a:pt x="8" y="111"/>
                        <a:pt x="8" y="111"/>
                        <a:pt x="8" y="111"/>
                      </a:cubicBezTo>
                      <a:cubicBezTo>
                        <a:pt x="0" y="100"/>
                        <a:pt x="3" y="84"/>
                        <a:pt x="15" y="76"/>
                      </a:cubicBezTo>
                      <a:cubicBezTo>
                        <a:pt x="127" y="7"/>
                        <a:pt x="127" y="7"/>
                        <a:pt x="127" y="7"/>
                      </a:cubicBezTo>
                      <a:cubicBezTo>
                        <a:pt x="139" y="0"/>
                        <a:pt x="154" y="3"/>
                        <a:pt x="162" y="14"/>
                      </a:cubicBezTo>
                      <a:cubicBezTo>
                        <a:pt x="170" y="26"/>
                        <a:pt x="167" y="41"/>
                        <a:pt x="155" y="49"/>
                      </a:cubicBezTo>
                      <a:cubicBezTo>
                        <a:pt x="43" y="119"/>
                        <a:pt x="43" y="119"/>
                        <a:pt x="43" y="119"/>
                      </a:cubicBezTo>
                      <a:cubicBezTo>
                        <a:pt x="31" y="126"/>
                        <a:pt x="15" y="123"/>
                        <a:pt x="8" y="111"/>
                      </a:cubicBezTo>
                      <a:close/>
                    </a:path>
                  </a:pathLst>
                </a:custGeom>
                <a:solidFill>
                  <a:srgbClr val="D4A26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18" name="Freeform 357">
                  <a:extLst>
                    <a:ext uri="{FF2B5EF4-FFF2-40B4-BE49-F238E27FC236}">
                      <a16:creationId xmlns:a16="http://schemas.microsoft.com/office/drawing/2014/main" id="{72B2731C-8BDE-46BA-B9B2-48E7EAB6EC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57876" y="6288088"/>
                  <a:ext cx="423863" cy="385763"/>
                </a:xfrm>
                <a:custGeom>
                  <a:avLst/>
                  <a:gdLst>
                    <a:gd name="T0" fmla="*/ 9 w 156"/>
                    <a:gd name="T1" fmla="*/ 131 h 142"/>
                    <a:gd name="T2" fmla="*/ 9 w 156"/>
                    <a:gd name="T3" fmla="*/ 131 h 142"/>
                    <a:gd name="T4" fmla="*/ 11 w 156"/>
                    <a:gd name="T5" fmla="*/ 95 h 142"/>
                    <a:gd name="T6" fmla="*/ 111 w 156"/>
                    <a:gd name="T7" fmla="*/ 9 h 142"/>
                    <a:gd name="T8" fmla="*/ 146 w 156"/>
                    <a:gd name="T9" fmla="*/ 11 h 142"/>
                    <a:gd name="T10" fmla="*/ 145 w 156"/>
                    <a:gd name="T11" fmla="*/ 46 h 142"/>
                    <a:gd name="T12" fmla="*/ 45 w 156"/>
                    <a:gd name="T13" fmla="*/ 133 h 142"/>
                    <a:gd name="T14" fmla="*/ 9 w 156"/>
                    <a:gd name="T15" fmla="*/ 131 h 1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56" h="142">
                      <a:moveTo>
                        <a:pt x="9" y="131"/>
                      </a:moveTo>
                      <a:cubicBezTo>
                        <a:pt x="9" y="131"/>
                        <a:pt x="9" y="131"/>
                        <a:pt x="9" y="131"/>
                      </a:cubicBezTo>
                      <a:cubicBezTo>
                        <a:pt x="0" y="121"/>
                        <a:pt x="0" y="105"/>
                        <a:pt x="11" y="95"/>
                      </a:cubicBezTo>
                      <a:cubicBezTo>
                        <a:pt x="111" y="9"/>
                        <a:pt x="111" y="9"/>
                        <a:pt x="111" y="9"/>
                      </a:cubicBezTo>
                      <a:cubicBezTo>
                        <a:pt x="121" y="0"/>
                        <a:pt x="137" y="0"/>
                        <a:pt x="146" y="11"/>
                      </a:cubicBezTo>
                      <a:cubicBezTo>
                        <a:pt x="156" y="21"/>
                        <a:pt x="155" y="37"/>
                        <a:pt x="145" y="46"/>
                      </a:cubicBezTo>
                      <a:cubicBezTo>
                        <a:pt x="45" y="133"/>
                        <a:pt x="45" y="133"/>
                        <a:pt x="45" y="133"/>
                      </a:cubicBezTo>
                      <a:cubicBezTo>
                        <a:pt x="34" y="142"/>
                        <a:pt x="18" y="141"/>
                        <a:pt x="9" y="131"/>
                      </a:cubicBezTo>
                      <a:close/>
                    </a:path>
                  </a:pathLst>
                </a:custGeom>
                <a:solidFill>
                  <a:srgbClr val="D4A26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19" name="Freeform 358">
                  <a:extLst>
                    <a:ext uri="{FF2B5EF4-FFF2-40B4-BE49-F238E27FC236}">
                      <a16:creationId xmlns:a16="http://schemas.microsoft.com/office/drawing/2014/main" id="{70D75FE7-6D9D-4487-AB84-2C89FCEADE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35651" y="6232525"/>
                  <a:ext cx="668338" cy="519113"/>
                </a:xfrm>
                <a:custGeom>
                  <a:avLst/>
                  <a:gdLst>
                    <a:gd name="T0" fmla="*/ 421 w 421"/>
                    <a:gd name="T1" fmla="*/ 286 h 327"/>
                    <a:gd name="T2" fmla="*/ 336 w 421"/>
                    <a:gd name="T3" fmla="*/ 19 h 327"/>
                    <a:gd name="T4" fmla="*/ 113 w 421"/>
                    <a:gd name="T5" fmla="*/ 0 h 327"/>
                    <a:gd name="T6" fmla="*/ 0 w 421"/>
                    <a:gd name="T7" fmla="*/ 93 h 327"/>
                    <a:gd name="T8" fmla="*/ 278 w 421"/>
                    <a:gd name="T9" fmla="*/ 327 h 327"/>
                    <a:gd name="T10" fmla="*/ 421 w 421"/>
                    <a:gd name="T11" fmla="*/ 286 h 3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21" h="327">
                      <a:moveTo>
                        <a:pt x="421" y="286"/>
                      </a:moveTo>
                      <a:lnTo>
                        <a:pt x="336" y="19"/>
                      </a:lnTo>
                      <a:lnTo>
                        <a:pt x="113" y="0"/>
                      </a:lnTo>
                      <a:lnTo>
                        <a:pt x="0" y="93"/>
                      </a:lnTo>
                      <a:lnTo>
                        <a:pt x="278" y="327"/>
                      </a:lnTo>
                      <a:lnTo>
                        <a:pt x="421" y="286"/>
                      </a:lnTo>
                      <a:close/>
                    </a:path>
                  </a:pathLst>
                </a:custGeom>
                <a:solidFill>
                  <a:srgbClr val="D4A26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20" name="Freeform 359">
                  <a:extLst>
                    <a:ext uri="{FF2B5EF4-FFF2-40B4-BE49-F238E27FC236}">
                      <a16:creationId xmlns:a16="http://schemas.microsoft.com/office/drawing/2014/main" id="{A1FFFEB8-FA42-449D-99C6-0711BF2ABD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76938" y="6292850"/>
                  <a:ext cx="354013" cy="455613"/>
                </a:xfrm>
                <a:custGeom>
                  <a:avLst/>
                  <a:gdLst>
                    <a:gd name="T0" fmla="*/ 16 w 130"/>
                    <a:gd name="T1" fmla="*/ 160 h 168"/>
                    <a:gd name="T2" fmla="*/ 16 w 130"/>
                    <a:gd name="T3" fmla="*/ 160 h 168"/>
                    <a:gd name="T4" fmla="*/ 7 w 130"/>
                    <a:gd name="T5" fmla="*/ 126 h 168"/>
                    <a:gd name="T6" fmla="*/ 80 w 130"/>
                    <a:gd name="T7" fmla="*/ 15 h 168"/>
                    <a:gd name="T8" fmla="*/ 115 w 130"/>
                    <a:gd name="T9" fmla="*/ 7 h 168"/>
                    <a:gd name="T10" fmla="*/ 123 w 130"/>
                    <a:gd name="T11" fmla="*/ 42 h 168"/>
                    <a:gd name="T12" fmla="*/ 50 w 130"/>
                    <a:gd name="T13" fmla="*/ 152 h 168"/>
                    <a:gd name="T14" fmla="*/ 16 w 130"/>
                    <a:gd name="T15" fmla="*/ 160 h 1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0" h="168">
                      <a:moveTo>
                        <a:pt x="16" y="160"/>
                      </a:moveTo>
                      <a:cubicBezTo>
                        <a:pt x="16" y="160"/>
                        <a:pt x="16" y="160"/>
                        <a:pt x="16" y="160"/>
                      </a:cubicBezTo>
                      <a:cubicBezTo>
                        <a:pt x="4" y="153"/>
                        <a:pt x="0" y="137"/>
                        <a:pt x="7" y="126"/>
                      </a:cubicBezTo>
                      <a:cubicBezTo>
                        <a:pt x="80" y="15"/>
                        <a:pt x="80" y="15"/>
                        <a:pt x="80" y="15"/>
                      </a:cubicBezTo>
                      <a:cubicBezTo>
                        <a:pt x="88" y="4"/>
                        <a:pt x="103" y="0"/>
                        <a:pt x="115" y="7"/>
                      </a:cubicBezTo>
                      <a:cubicBezTo>
                        <a:pt x="127" y="14"/>
                        <a:pt x="130" y="30"/>
                        <a:pt x="123" y="42"/>
                      </a:cubicBezTo>
                      <a:cubicBezTo>
                        <a:pt x="50" y="152"/>
                        <a:pt x="50" y="152"/>
                        <a:pt x="50" y="152"/>
                      </a:cubicBezTo>
                      <a:cubicBezTo>
                        <a:pt x="43" y="164"/>
                        <a:pt x="27" y="168"/>
                        <a:pt x="16" y="160"/>
                      </a:cubicBezTo>
                      <a:close/>
                    </a:path>
                  </a:pathLst>
                </a:custGeom>
                <a:solidFill>
                  <a:srgbClr val="D4A26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21" name="Freeform 360">
                  <a:extLst>
                    <a:ext uri="{FF2B5EF4-FFF2-40B4-BE49-F238E27FC236}">
                      <a16:creationId xmlns:a16="http://schemas.microsoft.com/office/drawing/2014/main" id="{8C6E3888-E0DB-49D6-A92B-D8533DC801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99176" y="6553200"/>
                  <a:ext cx="500063" cy="454025"/>
                </a:xfrm>
                <a:custGeom>
                  <a:avLst/>
                  <a:gdLst>
                    <a:gd name="T0" fmla="*/ 128 w 184"/>
                    <a:gd name="T1" fmla="*/ 14 h 167"/>
                    <a:gd name="T2" fmla="*/ 159 w 184"/>
                    <a:gd name="T3" fmla="*/ 139 h 167"/>
                    <a:gd name="T4" fmla="*/ 43 w 184"/>
                    <a:gd name="T5" fmla="*/ 129 h 167"/>
                    <a:gd name="T6" fmla="*/ 13 w 184"/>
                    <a:gd name="T7" fmla="*/ 29 h 167"/>
                    <a:gd name="T8" fmla="*/ 128 w 184"/>
                    <a:gd name="T9" fmla="*/ 14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67">
                      <a:moveTo>
                        <a:pt x="128" y="14"/>
                      </a:moveTo>
                      <a:cubicBezTo>
                        <a:pt x="179" y="28"/>
                        <a:pt x="184" y="110"/>
                        <a:pt x="159" y="139"/>
                      </a:cubicBezTo>
                      <a:cubicBezTo>
                        <a:pt x="135" y="167"/>
                        <a:pt x="85" y="162"/>
                        <a:pt x="43" y="129"/>
                      </a:cubicBezTo>
                      <a:cubicBezTo>
                        <a:pt x="1" y="97"/>
                        <a:pt x="0" y="44"/>
                        <a:pt x="13" y="29"/>
                      </a:cubicBezTo>
                      <a:cubicBezTo>
                        <a:pt x="26" y="15"/>
                        <a:pt x="78" y="0"/>
                        <a:pt x="128" y="14"/>
                      </a:cubicBezTo>
                      <a:close/>
                    </a:path>
                  </a:pathLst>
                </a:custGeom>
                <a:solidFill>
                  <a:srgbClr val="FED4A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22" name="Freeform 361">
                  <a:extLst>
                    <a:ext uri="{FF2B5EF4-FFF2-40B4-BE49-F238E27FC236}">
                      <a16:creationId xmlns:a16="http://schemas.microsoft.com/office/drawing/2014/main" id="{97A98033-70BE-48C3-843C-B9CA88F12D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08726" y="6173788"/>
                  <a:ext cx="266700" cy="596900"/>
                </a:xfrm>
                <a:custGeom>
                  <a:avLst/>
                  <a:gdLst>
                    <a:gd name="T0" fmla="*/ 83 w 98"/>
                    <a:gd name="T1" fmla="*/ 213 h 220"/>
                    <a:gd name="T2" fmla="*/ 83 w 98"/>
                    <a:gd name="T3" fmla="*/ 213 h 220"/>
                    <a:gd name="T4" fmla="*/ 49 w 98"/>
                    <a:gd name="T5" fmla="*/ 203 h 220"/>
                    <a:gd name="T6" fmla="*/ 4 w 98"/>
                    <a:gd name="T7" fmla="*/ 40 h 220"/>
                    <a:gd name="T8" fmla="*/ 14 w 98"/>
                    <a:gd name="T9" fmla="*/ 6 h 220"/>
                    <a:gd name="T10" fmla="*/ 49 w 98"/>
                    <a:gd name="T11" fmla="*/ 17 h 220"/>
                    <a:gd name="T12" fmla="*/ 94 w 98"/>
                    <a:gd name="T13" fmla="*/ 179 h 220"/>
                    <a:gd name="T14" fmla="*/ 83 w 98"/>
                    <a:gd name="T15" fmla="*/ 213 h 2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8" h="220">
                      <a:moveTo>
                        <a:pt x="83" y="213"/>
                      </a:moveTo>
                      <a:cubicBezTo>
                        <a:pt x="83" y="213"/>
                        <a:pt x="83" y="213"/>
                        <a:pt x="83" y="213"/>
                      </a:cubicBezTo>
                      <a:cubicBezTo>
                        <a:pt x="71" y="220"/>
                        <a:pt x="53" y="216"/>
                        <a:pt x="49" y="203"/>
                      </a:cubicBezTo>
                      <a:cubicBezTo>
                        <a:pt x="4" y="40"/>
                        <a:pt x="4" y="40"/>
                        <a:pt x="4" y="40"/>
                      </a:cubicBezTo>
                      <a:cubicBezTo>
                        <a:pt x="0" y="27"/>
                        <a:pt x="2" y="12"/>
                        <a:pt x="14" y="6"/>
                      </a:cubicBezTo>
                      <a:cubicBezTo>
                        <a:pt x="27" y="0"/>
                        <a:pt x="42" y="4"/>
                        <a:pt x="49" y="17"/>
                      </a:cubicBezTo>
                      <a:cubicBezTo>
                        <a:pt x="94" y="179"/>
                        <a:pt x="94" y="179"/>
                        <a:pt x="94" y="179"/>
                      </a:cubicBezTo>
                      <a:cubicBezTo>
                        <a:pt x="98" y="193"/>
                        <a:pt x="96" y="207"/>
                        <a:pt x="83" y="213"/>
                      </a:cubicBezTo>
                      <a:close/>
                    </a:path>
                  </a:pathLst>
                </a:custGeom>
                <a:solidFill>
                  <a:srgbClr val="FED4A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23" name="Freeform 362">
                  <a:extLst>
                    <a:ext uri="{FF2B5EF4-FFF2-40B4-BE49-F238E27FC236}">
                      <a16:creationId xmlns:a16="http://schemas.microsoft.com/office/drawing/2014/main" id="{16565919-292F-4AC3-97F8-BBE1A17631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07101" y="6127750"/>
                  <a:ext cx="439738" cy="198438"/>
                </a:xfrm>
                <a:custGeom>
                  <a:avLst/>
                  <a:gdLst>
                    <a:gd name="T0" fmla="*/ 3 w 162"/>
                    <a:gd name="T1" fmla="*/ 22 h 73"/>
                    <a:gd name="T2" fmla="*/ 3 w 162"/>
                    <a:gd name="T3" fmla="*/ 22 h 73"/>
                    <a:gd name="T4" fmla="*/ 33 w 162"/>
                    <a:gd name="T5" fmla="*/ 2 h 73"/>
                    <a:gd name="T6" fmla="*/ 140 w 162"/>
                    <a:gd name="T7" fmla="*/ 20 h 73"/>
                    <a:gd name="T8" fmla="*/ 160 w 162"/>
                    <a:gd name="T9" fmla="*/ 50 h 73"/>
                    <a:gd name="T10" fmla="*/ 130 w 162"/>
                    <a:gd name="T11" fmla="*/ 70 h 73"/>
                    <a:gd name="T12" fmla="*/ 23 w 162"/>
                    <a:gd name="T13" fmla="*/ 52 h 73"/>
                    <a:gd name="T14" fmla="*/ 3 w 162"/>
                    <a:gd name="T15" fmla="*/ 22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2" h="73">
                      <a:moveTo>
                        <a:pt x="3" y="22"/>
                      </a:moveTo>
                      <a:cubicBezTo>
                        <a:pt x="3" y="22"/>
                        <a:pt x="3" y="22"/>
                        <a:pt x="3" y="22"/>
                      </a:cubicBezTo>
                      <a:cubicBezTo>
                        <a:pt x="6" y="8"/>
                        <a:pt x="19" y="0"/>
                        <a:pt x="33" y="2"/>
                      </a:cubicBezTo>
                      <a:cubicBezTo>
                        <a:pt x="140" y="20"/>
                        <a:pt x="140" y="20"/>
                        <a:pt x="140" y="20"/>
                      </a:cubicBezTo>
                      <a:cubicBezTo>
                        <a:pt x="154" y="23"/>
                        <a:pt x="162" y="37"/>
                        <a:pt x="160" y="50"/>
                      </a:cubicBezTo>
                      <a:cubicBezTo>
                        <a:pt x="157" y="64"/>
                        <a:pt x="143" y="73"/>
                        <a:pt x="130" y="70"/>
                      </a:cubicBezTo>
                      <a:cubicBezTo>
                        <a:pt x="23" y="52"/>
                        <a:pt x="23" y="52"/>
                        <a:pt x="23" y="52"/>
                      </a:cubicBezTo>
                      <a:cubicBezTo>
                        <a:pt x="9" y="49"/>
                        <a:pt x="0" y="36"/>
                        <a:pt x="3" y="22"/>
                      </a:cubicBezTo>
                      <a:close/>
                    </a:path>
                  </a:pathLst>
                </a:custGeom>
                <a:solidFill>
                  <a:srgbClr val="FED4A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24" name="Freeform 363">
                  <a:extLst>
                    <a:ext uri="{FF2B5EF4-FFF2-40B4-BE49-F238E27FC236}">
                      <a16:creationId xmlns:a16="http://schemas.microsoft.com/office/drawing/2014/main" id="{56D64C47-D0F3-44F1-A5E7-2848A2B071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7376" y="6124575"/>
                  <a:ext cx="481013" cy="309563"/>
                </a:xfrm>
                <a:custGeom>
                  <a:avLst/>
                  <a:gdLst>
                    <a:gd name="T0" fmla="*/ 6 w 177"/>
                    <a:gd name="T1" fmla="*/ 97 h 114"/>
                    <a:gd name="T2" fmla="*/ 6 w 177"/>
                    <a:gd name="T3" fmla="*/ 97 h 114"/>
                    <a:gd name="T4" fmla="*/ 17 w 177"/>
                    <a:gd name="T5" fmla="*/ 63 h 114"/>
                    <a:gd name="T6" fmla="*/ 136 w 177"/>
                    <a:gd name="T7" fmla="*/ 6 h 114"/>
                    <a:gd name="T8" fmla="*/ 170 w 177"/>
                    <a:gd name="T9" fmla="*/ 17 h 114"/>
                    <a:gd name="T10" fmla="*/ 159 w 177"/>
                    <a:gd name="T11" fmla="*/ 51 h 114"/>
                    <a:gd name="T12" fmla="*/ 40 w 177"/>
                    <a:gd name="T13" fmla="*/ 108 h 114"/>
                    <a:gd name="T14" fmla="*/ 6 w 177"/>
                    <a:gd name="T15" fmla="*/ 97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7" h="114">
                      <a:moveTo>
                        <a:pt x="6" y="97"/>
                      </a:moveTo>
                      <a:cubicBezTo>
                        <a:pt x="6" y="97"/>
                        <a:pt x="6" y="97"/>
                        <a:pt x="6" y="97"/>
                      </a:cubicBezTo>
                      <a:cubicBezTo>
                        <a:pt x="0" y="85"/>
                        <a:pt x="4" y="69"/>
                        <a:pt x="17" y="63"/>
                      </a:cubicBezTo>
                      <a:cubicBezTo>
                        <a:pt x="136" y="6"/>
                        <a:pt x="136" y="6"/>
                        <a:pt x="136" y="6"/>
                      </a:cubicBezTo>
                      <a:cubicBezTo>
                        <a:pt x="149" y="0"/>
                        <a:pt x="164" y="5"/>
                        <a:pt x="170" y="17"/>
                      </a:cubicBezTo>
                      <a:cubicBezTo>
                        <a:pt x="177" y="29"/>
                        <a:pt x="172" y="45"/>
                        <a:pt x="159" y="51"/>
                      </a:cubicBezTo>
                      <a:cubicBezTo>
                        <a:pt x="40" y="108"/>
                        <a:pt x="40" y="108"/>
                        <a:pt x="40" y="108"/>
                      </a:cubicBezTo>
                      <a:cubicBezTo>
                        <a:pt x="28" y="114"/>
                        <a:pt x="12" y="109"/>
                        <a:pt x="6" y="97"/>
                      </a:cubicBezTo>
                      <a:close/>
                    </a:path>
                  </a:pathLst>
                </a:custGeom>
                <a:solidFill>
                  <a:srgbClr val="FED4A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25" name="Freeform 364">
                  <a:extLst>
                    <a:ext uri="{FF2B5EF4-FFF2-40B4-BE49-F238E27FC236}">
                      <a16:creationId xmlns:a16="http://schemas.microsoft.com/office/drawing/2014/main" id="{28946DFA-F390-4C98-A56E-C36E9EFF0E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37263" y="6300788"/>
                  <a:ext cx="466725" cy="511175"/>
                </a:xfrm>
                <a:custGeom>
                  <a:avLst/>
                  <a:gdLst>
                    <a:gd name="T0" fmla="*/ 74 w 172"/>
                    <a:gd name="T1" fmla="*/ 0 h 188"/>
                    <a:gd name="T2" fmla="*/ 60 w 172"/>
                    <a:gd name="T3" fmla="*/ 106 h 188"/>
                    <a:gd name="T4" fmla="*/ 131 w 172"/>
                    <a:gd name="T5" fmla="*/ 188 h 188"/>
                    <a:gd name="T6" fmla="*/ 172 w 172"/>
                    <a:gd name="T7" fmla="*/ 98 h 188"/>
                    <a:gd name="T8" fmla="*/ 74 w 172"/>
                    <a:gd name="T9" fmla="*/ 0 h 1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2" h="188">
                      <a:moveTo>
                        <a:pt x="74" y="0"/>
                      </a:moveTo>
                      <a:cubicBezTo>
                        <a:pt x="83" y="22"/>
                        <a:pt x="120" y="110"/>
                        <a:pt x="60" y="106"/>
                      </a:cubicBezTo>
                      <a:cubicBezTo>
                        <a:pt x="0" y="103"/>
                        <a:pt x="131" y="188"/>
                        <a:pt x="131" y="188"/>
                      </a:cubicBezTo>
                      <a:cubicBezTo>
                        <a:pt x="172" y="98"/>
                        <a:pt x="172" y="98"/>
                        <a:pt x="172" y="98"/>
                      </a:cubicBezTo>
                      <a:cubicBezTo>
                        <a:pt x="172" y="98"/>
                        <a:pt x="158" y="7"/>
                        <a:pt x="74" y="0"/>
                      </a:cubicBezTo>
                      <a:close/>
                    </a:path>
                  </a:pathLst>
                </a:custGeom>
                <a:solidFill>
                  <a:srgbClr val="FED4A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26" name="Freeform 365">
                  <a:extLst>
                    <a:ext uri="{FF2B5EF4-FFF2-40B4-BE49-F238E27FC236}">
                      <a16:creationId xmlns:a16="http://schemas.microsoft.com/office/drawing/2014/main" id="{335AF2AD-E7CF-42A9-9A37-F9616B0077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51488" y="6391275"/>
                  <a:ext cx="92075" cy="57150"/>
                </a:xfrm>
                <a:custGeom>
                  <a:avLst/>
                  <a:gdLst>
                    <a:gd name="T0" fmla="*/ 32 w 34"/>
                    <a:gd name="T1" fmla="*/ 0 h 21"/>
                    <a:gd name="T2" fmla="*/ 4 w 34"/>
                    <a:gd name="T3" fmla="*/ 11 h 21"/>
                    <a:gd name="T4" fmla="*/ 5 w 34"/>
                    <a:gd name="T5" fmla="*/ 16 h 21"/>
                    <a:gd name="T6" fmla="*/ 34 w 34"/>
                    <a:gd name="T7" fmla="*/ 21 h 21"/>
                    <a:gd name="T8" fmla="*/ 32 w 34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21">
                      <a:moveTo>
                        <a:pt x="32" y="0"/>
                      </a:moveTo>
                      <a:cubicBezTo>
                        <a:pt x="4" y="11"/>
                        <a:pt x="4" y="11"/>
                        <a:pt x="4" y="11"/>
                      </a:cubicBezTo>
                      <a:cubicBezTo>
                        <a:pt x="0" y="12"/>
                        <a:pt x="0" y="15"/>
                        <a:pt x="5" y="16"/>
                      </a:cubicBezTo>
                      <a:cubicBezTo>
                        <a:pt x="34" y="21"/>
                        <a:pt x="34" y="21"/>
                        <a:pt x="34" y="21"/>
                      </a:cubicBezTo>
                      <a:lnTo>
                        <a:pt x="32" y="0"/>
                      </a:lnTo>
                      <a:close/>
                    </a:path>
                  </a:pathLst>
                </a:custGeom>
                <a:solidFill>
                  <a:srgbClr val="26697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27" name="Freeform 367">
                  <a:extLst>
                    <a:ext uri="{FF2B5EF4-FFF2-40B4-BE49-F238E27FC236}">
                      <a16:creationId xmlns:a16="http://schemas.microsoft.com/office/drawing/2014/main" id="{142A03AF-B499-4B2F-87DE-6B580E8072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13401" y="6240463"/>
                  <a:ext cx="1209675" cy="227013"/>
                </a:xfrm>
                <a:custGeom>
                  <a:avLst/>
                  <a:gdLst>
                    <a:gd name="T0" fmla="*/ 0 w 762"/>
                    <a:gd name="T1" fmla="*/ 91 h 143"/>
                    <a:gd name="T2" fmla="*/ 755 w 762"/>
                    <a:gd name="T3" fmla="*/ 0 h 143"/>
                    <a:gd name="T4" fmla="*/ 762 w 762"/>
                    <a:gd name="T5" fmla="*/ 52 h 143"/>
                    <a:gd name="T6" fmla="*/ 5 w 762"/>
                    <a:gd name="T7" fmla="*/ 143 h 143"/>
                    <a:gd name="T8" fmla="*/ 0 w 762"/>
                    <a:gd name="T9" fmla="*/ 91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62" h="143">
                      <a:moveTo>
                        <a:pt x="0" y="91"/>
                      </a:moveTo>
                      <a:lnTo>
                        <a:pt x="755" y="0"/>
                      </a:lnTo>
                      <a:lnTo>
                        <a:pt x="762" y="52"/>
                      </a:lnTo>
                      <a:lnTo>
                        <a:pt x="5" y="143"/>
                      </a:lnTo>
                      <a:lnTo>
                        <a:pt x="0" y="9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Freeform 368">
                  <a:extLst>
                    <a:ext uri="{FF2B5EF4-FFF2-40B4-BE49-F238E27FC236}">
                      <a16:creationId xmlns:a16="http://schemas.microsoft.com/office/drawing/2014/main" id="{BC868646-A6FA-4ECC-A443-F727BCAA04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16576" y="6281738"/>
                  <a:ext cx="1206500" cy="185738"/>
                </a:xfrm>
                <a:custGeom>
                  <a:avLst/>
                  <a:gdLst>
                    <a:gd name="T0" fmla="*/ 756 w 760"/>
                    <a:gd name="T1" fmla="*/ 0 h 117"/>
                    <a:gd name="T2" fmla="*/ 760 w 760"/>
                    <a:gd name="T3" fmla="*/ 26 h 117"/>
                    <a:gd name="T4" fmla="*/ 3 w 760"/>
                    <a:gd name="T5" fmla="*/ 117 h 117"/>
                    <a:gd name="T6" fmla="*/ 0 w 760"/>
                    <a:gd name="T7" fmla="*/ 91 h 117"/>
                    <a:gd name="T8" fmla="*/ 756 w 760"/>
                    <a:gd name="T9" fmla="*/ 0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60" h="117">
                      <a:moveTo>
                        <a:pt x="756" y="0"/>
                      </a:moveTo>
                      <a:lnTo>
                        <a:pt x="760" y="26"/>
                      </a:lnTo>
                      <a:lnTo>
                        <a:pt x="3" y="117"/>
                      </a:lnTo>
                      <a:lnTo>
                        <a:pt x="0" y="91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29" name="Freeform 369">
                  <a:extLst>
                    <a:ext uri="{FF2B5EF4-FFF2-40B4-BE49-F238E27FC236}">
                      <a16:creationId xmlns:a16="http://schemas.microsoft.com/office/drawing/2014/main" id="{AD76F6AE-CC0F-4443-8056-2B1BAD3828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65863" y="6578600"/>
                  <a:ext cx="398463" cy="420688"/>
                </a:xfrm>
                <a:custGeom>
                  <a:avLst/>
                  <a:gdLst>
                    <a:gd name="T0" fmla="*/ 154 w 251"/>
                    <a:gd name="T1" fmla="*/ 0 h 265"/>
                    <a:gd name="T2" fmla="*/ 0 w 251"/>
                    <a:gd name="T3" fmla="*/ 155 h 265"/>
                    <a:gd name="T4" fmla="*/ 80 w 251"/>
                    <a:gd name="T5" fmla="*/ 265 h 265"/>
                    <a:gd name="T6" fmla="*/ 251 w 251"/>
                    <a:gd name="T7" fmla="*/ 126 h 265"/>
                    <a:gd name="T8" fmla="*/ 154 w 251"/>
                    <a:gd name="T9" fmla="*/ 0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1" h="265">
                      <a:moveTo>
                        <a:pt x="154" y="0"/>
                      </a:moveTo>
                      <a:lnTo>
                        <a:pt x="0" y="155"/>
                      </a:lnTo>
                      <a:lnTo>
                        <a:pt x="80" y="265"/>
                      </a:lnTo>
                      <a:lnTo>
                        <a:pt x="251" y="126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solidFill>
                  <a:srgbClr val="FED4A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30" name="Freeform 370">
                  <a:extLst>
                    <a:ext uri="{FF2B5EF4-FFF2-40B4-BE49-F238E27FC236}">
                      <a16:creationId xmlns:a16="http://schemas.microsoft.com/office/drawing/2014/main" id="{5F076C8F-BF96-4CA7-9569-4B1F1C46D6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23013" y="6727825"/>
                  <a:ext cx="474663" cy="431800"/>
                </a:xfrm>
                <a:custGeom>
                  <a:avLst/>
                  <a:gdLst>
                    <a:gd name="T0" fmla="*/ 219 w 299"/>
                    <a:gd name="T1" fmla="*/ 0 h 272"/>
                    <a:gd name="T2" fmla="*/ 0 w 299"/>
                    <a:gd name="T3" fmla="*/ 176 h 272"/>
                    <a:gd name="T4" fmla="*/ 80 w 299"/>
                    <a:gd name="T5" fmla="*/ 272 h 272"/>
                    <a:gd name="T6" fmla="*/ 299 w 299"/>
                    <a:gd name="T7" fmla="*/ 97 h 272"/>
                    <a:gd name="T8" fmla="*/ 219 w 299"/>
                    <a:gd name="T9" fmla="*/ 0 h 2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9" h="272">
                      <a:moveTo>
                        <a:pt x="219" y="0"/>
                      </a:moveTo>
                      <a:lnTo>
                        <a:pt x="0" y="176"/>
                      </a:lnTo>
                      <a:lnTo>
                        <a:pt x="80" y="272"/>
                      </a:lnTo>
                      <a:lnTo>
                        <a:pt x="299" y="97"/>
                      </a:lnTo>
                      <a:lnTo>
                        <a:pt x="21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31" name="Freeform 371">
                  <a:extLst>
                    <a:ext uri="{FF2B5EF4-FFF2-40B4-BE49-F238E27FC236}">
                      <a16:creationId xmlns:a16="http://schemas.microsoft.com/office/drawing/2014/main" id="{BCF8244F-1848-4485-AF2D-46628C5150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15088" y="6850063"/>
                  <a:ext cx="1169988" cy="871538"/>
                </a:xfrm>
                <a:custGeom>
                  <a:avLst/>
                  <a:gdLst>
                    <a:gd name="T0" fmla="*/ 269 w 737"/>
                    <a:gd name="T1" fmla="*/ 549 h 549"/>
                    <a:gd name="T2" fmla="*/ 0 w 737"/>
                    <a:gd name="T3" fmla="*/ 210 h 549"/>
                    <a:gd name="T4" fmla="*/ 263 w 737"/>
                    <a:gd name="T5" fmla="*/ 0 h 549"/>
                    <a:gd name="T6" fmla="*/ 737 w 737"/>
                    <a:gd name="T7" fmla="*/ 549 h 549"/>
                    <a:gd name="T8" fmla="*/ 269 w 737"/>
                    <a:gd name="T9" fmla="*/ 549 h 5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37" h="549">
                      <a:moveTo>
                        <a:pt x="269" y="549"/>
                      </a:moveTo>
                      <a:lnTo>
                        <a:pt x="0" y="210"/>
                      </a:lnTo>
                      <a:lnTo>
                        <a:pt x="263" y="0"/>
                      </a:lnTo>
                      <a:lnTo>
                        <a:pt x="737" y="549"/>
                      </a:lnTo>
                      <a:lnTo>
                        <a:pt x="269" y="549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32" name="Freeform 372">
                  <a:extLst>
                    <a:ext uri="{FF2B5EF4-FFF2-40B4-BE49-F238E27FC236}">
                      <a16:creationId xmlns:a16="http://schemas.microsoft.com/office/drawing/2014/main" id="{5AA973A2-7491-4F67-A492-86D658D204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2626" y="6338888"/>
                  <a:ext cx="508000" cy="420688"/>
                </a:xfrm>
                <a:custGeom>
                  <a:avLst/>
                  <a:gdLst>
                    <a:gd name="T0" fmla="*/ 178 w 187"/>
                    <a:gd name="T1" fmla="*/ 136 h 155"/>
                    <a:gd name="T2" fmla="*/ 178 w 187"/>
                    <a:gd name="T3" fmla="*/ 136 h 155"/>
                    <a:gd name="T4" fmla="*/ 137 w 187"/>
                    <a:gd name="T5" fmla="*/ 146 h 155"/>
                    <a:gd name="T6" fmla="*/ 18 w 187"/>
                    <a:gd name="T7" fmla="*/ 59 h 155"/>
                    <a:gd name="T8" fmla="*/ 9 w 187"/>
                    <a:gd name="T9" fmla="*/ 18 h 155"/>
                    <a:gd name="T10" fmla="*/ 50 w 187"/>
                    <a:gd name="T11" fmla="*/ 9 h 155"/>
                    <a:gd name="T12" fmla="*/ 169 w 187"/>
                    <a:gd name="T13" fmla="*/ 95 h 155"/>
                    <a:gd name="T14" fmla="*/ 178 w 187"/>
                    <a:gd name="T15" fmla="*/ 136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87" h="155">
                      <a:moveTo>
                        <a:pt x="178" y="136"/>
                      </a:moveTo>
                      <a:cubicBezTo>
                        <a:pt x="178" y="136"/>
                        <a:pt x="178" y="136"/>
                        <a:pt x="178" y="136"/>
                      </a:cubicBezTo>
                      <a:cubicBezTo>
                        <a:pt x="169" y="150"/>
                        <a:pt x="150" y="155"/>
                        <a:pt x="137" y="146"/>
                      </a:cubicBezTo>
                      <a:cubicBezTo>
                        <a:pt x="18" y="59"/>
                        <a:pt x="18" y="59"/>
                        <a:pt x="18" y="59"/>
                      </a:cubicBezTo>
                      <a:cubicBezTo>
                        <a:pt x="5" y="50"/>
                        <a:pt x="0" y="32"/>
                        <a:pt x="9" y="18"/>
                      </a:cubicBezTo>
                      <a:cubicBezTo>
                        <a:pt x="17" y="5"/>
                        <a:pt x="36" y="0"/>
                        <a:pt x="50" y="9"/>
                      </a:cubicBezTo>
                      <a:cubicBezTo>
                        <a:pt x="169" y="95"/>
                        <a:pt x="169" y="95"/>
                        <a:pt x="169" y="95"/>
                      </a:cubicBezTo>
                      <a:cubicBezTo>
                        <a:pt x="182" y="105"/>
                        <a:pt x="187" y="122"/>
                        <a:pt x="178" y="136"/>
                      </a:cubicBezTo>
                      <a:close/>
                    </a:path>
                  </a:pathLst>
                </a:custGeom>
                <a:solidFill>
                  <a:srgbClr val="FED4A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33" name="Freeform 373">
                  <a:extLst>
                    <a:ext uri="{FF2B5EF4-FFF2-40B4-BE49-F238E27FC236}">
                      <a16:creationId xmlns:a16="http://schemas.microsoft.com/office/drawing/2014/main" id="{5E66C1AC-E766-4B21-A75F-A2F07E1F58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40501" y="6189663"/>
                  <a:ext cx="317500" cy="117475"/>
                </a:xfrm>
                <a:custGeom>
                  <a:avLst/>
                  <a:gdLst>
                    <a:gd name="T0" fmla="*/ 0 w 200"/>
                    <a:gd name="T1" fmla="*/ 32 h 74"/>
                    <a:gd name="T2" fmla="*/ 190 w 200"/>
                    <a:gd name="T3" fmla="*/ 0 h 74"/>
                    <a:gd name="T4" fmla="*/ 200 w 200"/>
                    <a:gd name="T5" fmla="*/ 72 h 74"/>
                    <a:gd name="T6" fmla="*/ 190 w 200"/>
                    <a:gd name="T7" fmla="*/ 74 h 74"/>
                    <a:gd name="T8" fmla="*/ 181 w 200"/>
                    <a:gd name="T9" fmla="*/ 10 h 74"/>
                    <a:gd name="T10" fmla="*/ 0 w 200"/>
                    <a:gd name="T11" fmla="*/ 43 h 74"/>
                    <a:gd name="T12" fmla="*/ 0 w 200"/>
                    <a:gd name="T13" fmla="*/ 32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00" h="74">
                      <a:moveTo>
                        <a:pt x="0" y="32"/>
                      </a:moveTo>
                      <a:lnTo>
                        <a:pt x="190" y="0"/>
                      </a:lnTo>
                      <a:lnTo>
                        <a:pt x="200" y="72"/>
                      </a:lnTo>
                      <a:lnTo>
                        <a:pt x="190" y="74"/>
                      </a:lnTo>
                      <a:lnTo>
                        <a:pt x="181" y="10"/>
                      </a:lnTo>
                      <a:lnTo>
                        <a:pt x="0" y="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34" name="Freeform 374">
                  <a:extLst>
                    <a:ext uri="{FF2B5EF4-FFF2-40B4-BE49-F238E27FC236}">
                      <a16:creationId xmlns:a16="http://schemas.microsoft.com/office/drawing/2014/main" id="{8206442F-9969-4270-BCBD-8F64765812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10338" y="6216650"/>
                  <a:ext cx="374650" cy="157163"/>
                </a:xfrm>
                <a:custGeom>
                  <a:avLst/>
                  <a:gdLst>
                    <a:gd name="T0" fmla="*/ 0 w 236"/>
                    <a:gd name="T1" fmla="*/ 27 h 99"/>
                    <a:gd name="T2" fmla="*/ 226 w 236"/>
                    <a:gd name="T3" fmla="*/ 0 h 99"/>
                    <a:gd name="T4" fmla="*/ 236 w 236"/>
                    <a:gd name="T5" fmla="*/ 72 h 99"/>
                    <a:gd name="T6" fmla="*/ 12 w 236"/>
                    <a:gd name="T7" fmla="*/ 99 h 99"/>
                    <a:gd name="T8" fmla="*/ 0 w 236"/>
                    <a:gd name="T9" fmla="*/ 27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6" h="99">
                      <a:moveTo>
                        <a:pt x="0" y="27"/>
                      </a:moveTo>
                      <a:lnTo>
                        <a:pt x="226" y="0"/>
                      </a:lnTo>
                      <a:lnTo>
                        <a:pt x="236" y="72"/>
                      </a:lnTo>
                      <a:lnTo>
                        <a:pt x="12" y="99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35" name="Freeform 375">
                  <a:extLst>
                    <a:ext uri="{FF2B5EF4-FFF2-40B4-BE49-F238E27FC236}">
                      <a16:creationId xmlns:a16="http://schemas.microsoft.com/office/drawing/2014/main" id="{E50A0B24-8028-43F8-B2FC-5BECE9C224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21451" y="6273800"/>
                  <a:ext cx="363538" cy="100013"/>
                </a:xfrm>
                <a:custGeom>
                  <a:avLst/>
                  <a:gdLst>
                    <a:gd name="T0" fmla="*/ 224 w 229"/>
                    <a:gd name="T1" fmla="*/ 0 h 63"/>
                    <a:gd name="T2" fmla="*/ 229 w 229"/>
                    <a:gd name="T3" fmla="*/ 36 h 63"/>
                    <a:gd name="T4" fmla="*/ 5 w 229"/>
                    <a:gd name="T5" fmla="*/ 63 h 63"/>
                    <a:gd name="T6" fmla="*/ 0 w 229"/>
                    <a:gd name="T7" fmla="*/ 27 h 63"/>
                    <a:gd name="T8" fmla="*/ 224 w 229"/>
                    <a:gd name="T9" fmla="*/ 0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9" h="63">
                      <a:moveTo>
                        <a:pt x="224" y="0"/>
                      </a:moveTo>
                      <a:lnTo>
                        <a:pt x="229" y="36"/>
                      </a:lnTo>
                      <a:lnTo>
                        <a:pt x="5" y="63"/>
                      </a:lnTo>
                      <a:lnTo>
                        <a:pt x="0" y="27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36" name="Freeform 376">
                  <a:extLst>
                    <a:ext uri="{FF2B5EF4-FFF2-40B4-BE49-F238E27FC236}">
                      <a16:creationId xmlns:a16="http://schemas.microsoft.com/office/drawing/2014/main" id="{374EF66C-5BB3-45B1-ACF1-67CCFBFB99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84938" y="6276975"/>
                  <a:ext cx="41275" cy="84138"/>
                </a:xfrm>
                <a:custGeom>
                  <a:avLst/>
                  <a:gdLst>
                    <a:gd name="T0" fmla="*/ 0 w 26"/>
                    <a:gd name="T1" fmla="*/ 1 h 53"/>
                    <a:gd name="T2" fmla="*/ 18 w 26"/>
                    <a:gd name="T3" fmla="*/ 0 h 53"/>
                    <a:gd name="T4" fmla="*/ 26 w 26"/>
                    <a:gd name="T5" fmla="*/ 51 h 53"/>
                    <a:gd name="T6" fmla="*/ 6 w 26"/>
                    <a:gd name="T7" fmla="*/ 53 h 53"/>
                    <a:gd name="T8" fmla="*/ 0 w 26"/>
                    <a:gd name="T9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53">
                      <a:moveTo>
                        <a:pt x="0" y="1"/>
                      </a:moveTo>
                      <a:lnTo>
                        <a:pt x="18" y="0"/>
                      </a:lnTo>
                      <a:lnTo>
                        <a:pt x="26" y="51"/>
                      </a:lnTo>
                      <a:lnTo>
                        <a:pt x="6" y="5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45818C3E-4567-48D1-ACD4-2A5FAEEEDF40}"/>
                  </a:ext>
                </a:extLst>
              </p:cNvPr>
              <p:cNvGrpSpPr/>
              <p:nvPr/>
            </p:nvGrpSpPr>
            <p:grpSpPr>
              <a:xfrm>
                <a:off x="3692526" y="5902325"/>
                <a:ext cx="1673225" cy="2295526"/>
                <a:chOff x="3692526" y="5902325"/>
                <a:chExt cx="1673225" cy="2295526"/>
              </a:xfrm>
            </p:grpSpPr>
            <p:sp>
              <p:nvSpPr>
                <p:cNvPr id="10" name="Freeform 377">
                  <a:extLst>
                    <a:ext uri="{FF2B5EF4-FFF2-40B4-BE49-F238E27FC236}">
                      <a16:creationId xmlns:a16="http://schemas.microsoft.com/office/drawing/2014/main" id="{6D3AFD92-F697-46BC-B517-3087B6EE8D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38613" y="6673850"/>
                  <a:ext cx="663575" cy="738188"/>
                </a:xfrm>
                <a:custGeom>
                  <a:avLst/>
                  <a:gdLst>
                    <a:gd name="T0" fmla="*/ 418 w 418"/>
                    <a:gd name="T1" fmla="*/ 75 h 465"/>
                    <a:gd name="T2" fmla="*/ 274 w 418"/>
                    <a:gd name="T3" fmla="*/ 390 h 465"/>
                    <a:gd name="T4" fmla="*/ 67 w 418"/>
                    <a:gd name="T5" fmla="*/ 465 h 465"/>
                    <a:gd name="T6" fmla="*/ 14 w 418"/>
                    <a:gd name="T7" fmla="*/ 436 h 465"/>
                    <a:gd name="T8" fmla="*/ 0 w 418"/>
                    <a:gd name="T9" fmla="*/ 391 h 465"/>
                    <a:gd name="T10" fmla="*/ 180 w 418"/>
                    <a:gd name="T11" fmla="*/ 0 h 465"/>
                    <a:gd name="T12" fmla="*/ 418 w 418"/>
                    <a:gd name="T13" fmla="*/ 75 h 4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18" h="465">
                      <a:moveTo>
                        <a:pt x="418" y="75"/>
                      </a:moveTo>
                      <a:lnTo>
                        <a:pt x="274" y="390"/>
                      </a:lnTo>
                      <a:lnTo>
                        <a:pt x="67" y="465"/>
                      </a:lnTo>
                      <a:lnTo>
                        <a:pt x="14" y="436"/>
                      </a:lnTo>
                      <a:lnTo>
                        <a:pt x="0" y="391"/>
                      </a:lnTo>
                      <a:lnTo>
                        <a:pt x="180" y="0"/>
                      </a:lnTo>
                      <a:lnTo>
                        <a:pt x="418" y="75"/>
                      </a:lnTo>
                      <a:close/>
                    </a:path>
                  </a:pathLst>
                </a:custGeom>
                <a:solidFill>
                  <a:srgbClr val="E7D1A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11" name="Freeform 378">
                  <a:extLst>
                    <a:ext uri="{FF2B5EF4-FFF2-40B4-BE49-F238E27FC236}">
                      <a16:creationId xmlns:a16="http://schemas.microsoft.com/office/drawing/2014/main" id="{7C8F3047-05E1-4F40-A328-45B2DED6C0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81463" y="6727825"/>
                  <a:ext cx="657225" cy="681038"/>
                </a:xfrm>
                <a:custGeom>
                  <a:avLst/>
                  <a:gdLst>
                    <a:gd name="T0" fmla="*/ 205 w 414"/>
                    <a:gd name="T1" fmla="*/ 0 h 429"/>
                    <a:gd name="T2" fmla="*/ 0 w 414"/>
                    <a:gd name="T3" fmla="*/ 376 h 429"/>
                    <a:gd name="T4" fmla="*/ 98 w 414"/>
                    <a:gd name="T5" fmla="*/ 429 h 429"/>
                    <a:gd name="T6" fmla="*/ 294 w 414"/>
                    <a:gd name="T7" fmla="*/ 359 h 429"/>
                    <a:gd name="T8" fmla="*/ 414 w 414"/>
                    <a:gd name="T9" fmla="*/ 138 h 429"/>
                    <a:gd name="T10" fmla="*/ 205 w 414"/>
                    <a:gd name="T11" fmla="*/ 0 h 4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14" h="429">
                      <a:moveTo>
                        <a:pt x="205" y="0"/>
                      </a:moveTo>
                      <a:lnTo>
                        <a:pt x="0" y="376"/>
                      </a:lnTo>
                      <a:lnTo>
                        <a:pt x="98" y="429"/>
                      </a:lnTo>
                      <a:lnTo>
                        <a:pt x="294" y="359"/>
                      </a:lnTo>
                      <a:lnTo>
                        <a:pt x="414" y="138"/>
                      </a:lnTo>
                      <a:lnTo>
                        <a:pt x="205" y="0"/>
                      </a:lnTo>
                      <a:close/>
                    </a:path>
                  </a:pathLst>
                </a:custGeom>
                <a:solidFill>
                  <a:srgbClr val="FED4A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12" name="Freeform 379">
                  <a:extLst>
                    <a:ext uri="{FF2B5EF4-FFF2-40B4-BE49-F238E27FC236}">
                      <a16:creationId xmlns:a16="http://schemas.microsoft.com/office/drawing/2014/main" id="{4EF3DBD4-0F5E-4589-AE03-FFDB30490A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84638" y="6880225"/>
                  <a:ext cx="600075" cy="531813"/>
                </a:xfrm>
                <a:custGeom>
                  <a:avLst/>
                  <a:gdLst>
                    <a:gd name="T0" fmla="*/ 125 w 378"/>
                    <a:gd name="T1" fmla="*/ 0 h 335"/>
                    <a:gd name="T2" fmla="*/ 0 w 378"/>
                    <a:gd name="T3" fmla="*/ 234 h 335"/>
                    <a:gd name="T4" fmla="*/ 10 w 378"/>
                    <a:gd name="T5" fmla="*/ 287 h 335"/>
                    <a:gd name="T6" fmla="*/ 101 w 378"/>
                    <a:gd name="T7" fmla="*/ 335 h 335"/>
                    <a:gd name="T8" fmla="*/ 315 w 378"/>
                    <a:gd name="T9" fmla="*/ 256 h 335"/>
                    <a:gd name="T10" fmla="*/ 378 w 378"/>
                    <a:gd name="T11" fmla="*/ 138 h 335"/>
                    <a:gd name="T12" fmla="*/ 125 w 378"/>
                    <a:gd name="T13" fmla="*/ 0 h 3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78" h="335">
                      <a:moveTo>
                        <a:pt x="125" y="0"/>
                      </a:moveTo>
                      <a:lnTo>
                        <a:pt x="0" y="234"/>
                      </a:lnTo>
                      <a:lnTo>
                        <a:pt x="10" y="287"/>
                      </a:lnTo>
                      <a:lnTo>
                        <a:pt x="101" y="335"/>
                      </a:lnTo>
                      <a:lnTo>
                        <a:pt x="315" y="256"/>
                      </a:lnTo>
                      <a:lnTo>
                        <a:pt x="378" y="138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13" name="Freeform 380">
                  <a:extLst>
                    <a:ext uri="{FF2B5EF4-FFF2-40B4-BE49-F238E27FC236}">
                      <a16:creationId xmlns:a16="http://schemas.microsoft.com/office/drawing/2014/main" id="{23B9F46D-5070-4448-B3B6-692E4B449B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92526" y="7034213"/>
                  <a:ext cx="911225" cy="1163638"/>
                </a:xfrm>
                <a:custGeom>
                  <a:avLst/>
                  <a:gdLst>
                    <a:gd name="T0" fmla="*/ 310 w 574"/>
                    <a:gd name="T1" fmla="*/ 0 h 733"/>
                    <a:gd name="T2" fmla="*/ 0 w 574"/>
                    <a:gd name="T3" fmla="*/ 659 h 733"/>
                    <a:gd name="T4" fmla="*/ 302 w 574"/>
                    <a:gd name="T5" fmla="*/ 733 h 733"/>
                    <a:gd name="T6" fmla="*/ 574 w 574"/>
                    <a:gd name="T7" fmla="*/ 144 h 733"/>
                    <a:gd name="T8" fmla="*/ 310 w 574"/>
                    <a:gd name="T9" fmla="*/ 0 h 7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4" h="733">
                      <a:moveTo>
                        <a:pt x="310" y="0"/>
                      </a:moveTo>
                      <a:lnTo>
                        <a:pt x="0" y="659"/>
                      </a:lnTo>
                      <a:lnTo>
                        <a:pt x="302" y="733"/>
                      </a:lnTo>
                      <a:lnTo>
                        <a:pt x="574" y="144"/>
                      </a:lnTo>
                      <a:lnTo>
                        <a:pt x="31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14" name="Freeform 381">
                  <a:extLst>
                    <a:ext uri="{FF2B5EF4-FFF2-40B4-BE49-F238E27FC236}">
                      <a16:creationId xmlns:a16="http://schemas.microsoft.com/office/drawing/2014/main" id="{50E72929-B18F-4FB6-AFCC-D014528B77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57738" y="6445250"/>
                  <a:ext cx="442913" cy="463550"/>
                </a:xfrm>
                <a:custGeom>
                  <a:avLst/>
                  <a:gdLst>
                    <a:gd name="T0" fmla="*/ 163 w 163"/>
                    <a:gd name="T1" fmla="*/ 29 h 171"/>
                    <a:gd name="T2" fmla="*/ 85 w 163"/>
                    <a:gd name="T3" fmla="*/ 123 h 171"/>
                    <a:gd name="T4" fmla="*/ 12 w 163"/>
                    <a:gd name="T5" fmla="*/ 162 h 171"/>
                    <a:gd name="T6" fmla="*/ 32 w 163"/>
                    <a:gd name="T7" fmla="*/ 99 h 171"/>
                    <a:gd name="T8" fmla="*/ 91 w 163"/>
                    <a:gd name="T9" fmla="*/ 36 h 171"/>
                    <a:gd name="T10" fmla="*/ 163 w 163"/>
                    <a:gd name="T11" fmla="*/ 29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3" h="171">
                      <a:moveTo>
                        <a:pt x="163" y="29"/>
                      </a:moveTo>
                      <a:cubicBezTo>
                        <a:pt x="85" y="123"/>
                        <a:pt x="85" y="123"/>
                        <a:pt x="85" y="123"/>
                      </a:cubicBezTo>
                      <a:cubicBezTo>
                        <a:pt x="75" y="135"/>
                        <a:pt x="25" y="171"/>
                        <a:pt x="12" y="162"/>
                      </a:cubicBezTo>
                      <a:cubicBezTo>
                        <a:pt x="0" y="153"/>
                        <a:pt x="22" y="111"/>
                        <a:pt x="32" y="99"/>
                      </a:cubicBezTo>
                      <a:cubicBezTo>
                        <a:pt x="91" y="36"/>
                        <a:pt x="91" y="36"/>
                        <a:pt x="91" y="36"/>
                      </a:cubicBezTo>
                      <a:cubicBezTo>
                        <a:pt x="125" y="0"/>
                        <a:pt x="150" y="18"/>
                        <a:pt x="163" y="29"/>
                      </a:cubicBezTo>
                      <a:close/>
                    </a:path>
                  </a:pathLst>
                </a:custGeom>
                <a:solidFill>
                  <a:srgbClr val="D4A26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15" name="Freeform 382">
                  <a:extLst>
                    <a:ext uri="{FF2B5EF4-FFF2-40B4-BE49-F238E27FC236}">
                      <a16:creationId xmlns:a16="http://schemas.microsoft.com/office/drawing/2014/main" id="{8DBB3D09-D1F7-4413-8DCF-F386D689E1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79913" y="5902325"/>
                  <a:ext cx="985838" cy="1089025"/>
                </a:xfrm>
                <a:custGeom>
                  <a:avLst/>
                  <a:gdLst>
                    <a:gd name="T0" fmla="*/ 297 w 363"/>
                    <a:gd name="T1" fmla="*/ 30 h 401"/>
                    <a:gd name="T2" fmla="*/ 229 w 363"/>
                    <a:gd name="T3" fmla="*/ 155 h 401"/>
                    <a:gd name="T4" fmla="*/ 177 w 363"/>
                    <a:gd name="T5" fmla="*/ 146 h 401"/>
                    <a:gd name="T6" fmla="*/ 128 w 363"/>
                    <a:gd name="T7" fmla="*/ 129 h 401"/>
                    <a:gd name="T8" fmla="*/ 77 w 363"/>
                    <a:gd name="T9" fmla="*/ 124 h 401"/>
                    <a:gd name="T10" fmla="*/ 20 w 363"/>
                    <a:gd name="T11" fmla="*/ 229 h 401"/>
                    <a:gd name="T12" fmla="*/ 4 w 363"/>
                    <a:gd name="T13" fmla="*/ 327 h 401"/>
                    <a:gd name="T14" fmla="*/ 132 w 363"/>
                    <a:gd name="T15" fmla="*/ 383 h 401"/>
                    <a:gd name="T16" fmla="*/ 184 w 363"/>
                    <a:gd name="T17" fmla="*/ 348 h 401"/>
                    <a:gd name="T18" fmla="*/ 343 w 363"/>
                    <a:gd name="T19" fmla="*/ 56 h 401"/>
                    <a:gd name="T20" fmla="*/ 297 w 363"/>
                    <a:gd name="T21" fmla="*/ 30 h 4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63" h="401">
                      <a:moveTo>
                        <a:pt x="297" y="30"/>
                      </a:moveTo>
                      <a:cubicBezTo>
                        <a:pt x="229" y="155"/>
                        <a:pt x="229" y="155"/>
                        <a:pt x="229" y="155"/>
                      </a:cubicBezTo>
                      <a:cubicBezTo>
                        <a:pt x="227" y="131"/>
                        <a:pt x="191" y="125"/>
                        <a:pt x="177" y="146"/>
                      </a:cubicBezTo>
                      <a:cubicBezTo>
                        <a:pt x="177" y="121"/>
                        <a:pt x="145" y="112"/>
                        <a:pt x="128" y="129"/>
                      </a:cubicBezTo>
                      <a:cubicBezTo>
                        <a:pt x="125" y="106"/>
                        <a:pt x="89" y="101"/>
                        <a:pt x="77" y="124"/>
                      </a:cubicBezTo>
                      <a:cubicBezTo>
                        <a:pt x="20" y="229"/>
                        <a:pt x="20" y="229"/>
                        <a:pt x="20" y="229"/>
                      </a:cubicBezTo>
                      <a:cubicBezTo>
                        <a:pt x="4" y="259"/>
                        <a:pt x="0" y="305"/>
                        <a:pt x="4" y="327"/>
                      </a:cubicBezTo>
                      <a:cubicBezTo>
                        <a:pt x="17" y="392"/>
                        <a:pt x="101" y="401"/>
                        <a:pt x="132" y="383"/>
                      </a:cubicBezTo>
                      <a:cubicBezTo>
                        <a:pt x="156" y="370"/>
                        <a:pt x="175" y="363"/>
                        <a:pt x="184" y="348"/>
                      </a:cubicBezTo>
                      <a:cubicBezTo>
                        <a:pt x="343" y="56"/>
                        <a:pt x="343" y="56"/>
                        <a:pt x="343" y="56"/>
                      </a:cubicBezTo>
                      <a:cubicBezTo>
                        <a:pt x="363" y="20"/>
                        <a:pt x="313" y="0"/>
                        <a:pt x="297" y="30"/>
                      </a:cubicBezTo>
                      <a:close/>
                    </a:path>
                  </a:pathLst>
                </a:custGeom>
                <a:solidFill>
                  <a:srgbClr val="FED4A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16" name="Freeform 383">
                  <a:extLst>
                    <a:ext uri="{FF2B5EF4-FFF2-40B4-BE49-F238E27FC236}">
                      <a16:creationId xmlns:a16="http://schemas.microsoft.com/office/drawing/2014/main" id="{EDDC535B-4D7E-4FBF-B4DC-EA495117E37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70426" y="6240463"/>
                  <a:ext cx="331788" cy="217488"/>
                </a:xfrm>
                <a:custGeom>
                  <a:avLst/>
                  <a:gdLst>
                    <a:gd name="T0" fmla="*/ 0 w 122"/>
                    <a:gd name="T1" fmla="*/ 40 h 80"/>
                    <a:gd name="T2" fmla="*/ 20 w 122"/>
                    <a:gd name="T3" fmla="*/ 0 h 80"/>
                    <a:gd name="T4" fmla="*/ 21 w 122"/>
                    <a:gd name="T5" fmla="*/ 4 h 80"/>
                    <a:gd name="T6" fmla="*/ 26 w 122"/>
                    <a:gd name="T7" fmla="*/ 0 h 80"/>
                    <a:gd name="T8" fmla="*/ 0 w 122"/>
                    <a:gd name="T9" fmla="*/ 40 h 80"/>
                    <a:gd name="T10" fmla="*/ 122 w 122"/>
                    <a:gd name="T11" fmla="*/ 29 h 80"/>
                    <a:gd name="T12" fmla="*/ 121 w 122"/>
                    <a:gd name="T13" fmla="*/ 23 h 80"/>
                    <a:gd name="T14" fmla="*/ 92 w 122"/>
                    <a:gd name="T15" fmla="*/ 80 h 80"/>
                    <a:gd name="T16" fmla="*/ 122 w 122"/>
                    <a:gd name="T17" fmla="*/ 30 h 80"/>
                    <a:gd name="T18" fmla="*/ 122 w 122"/>
                    <a:gd name="T19" fmla="*/ 29 h 80"/>
                    <a:gd name="T20" fmla="*/ 77 w 122"/>
                    <a:gd name="T21" fmla="*/ 13 h 80"/>
                    <a:gd name="T22" fmla="*/ 70 w 122"/>
                    <a:gd name="T23" fmla="*/ 21 h 80"/>
                    <a:gd name="T24" fmla="*/ 70 w 122"/>
                    <a:gd name="T25" fmla="*/ 16 h 80"/>
                    <a:gd name="T26" fmla="*/ 45 w 122"/>
                    <a:gd name="T27" fmla="*/ 62 h 80"/>
                    <a:gd name="T28" fmla="*/ 77 w 122"/>
                    <a:gd name="T29" fmla="*/ 13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22" h="80">
                      <a:moveTo>
                        <a:pt x="0" y="40"/>
                      </a:moveTo>
                      <a:cubicBezTo>
                        <a:pt x="0" y="40"/>
                        <a:pt x="10" y="19"/>
                        <a:pt x="20" y="0"/>
                      </a:cubicBezTo>
                      <a:cubicBezTo>
                        <a:pt x="20" y="1"/>
                        <a:pt x="21" y="3"/>
                        <a:pt x="21" y="4"/>
                      </a:cubicBezTo>
                      <a:cubicBezTo>
                        <a:pt x="22" y="2"/>
                        <a:pt x="24" y="1"/>
                        <a:pt x="26" y="0"/>
                      </a:cubicBezTo>
                      <a:cubicBezTo>
                        <a:pt x="14" y="18"/>
                        <a:pt x="0" y="40"/>
                        <a:pt x="0" y="40"/>
                      </a:cubicBezTo>
                      <a:close/>
                      <a:moveTo>
                        <a:pt x="122" y="29"/>
                      </a:moveTo>
                      <a:cubicBezTo>
                        <a:pt x="122" y="27"/>
                        <a:pt x="121" y="25"/>
                        <a:pt x="121" y="23"/>
                      </a:cubicBezTo>
                      <a:cubicBezTo>
                        <a:pt x="110" y="44"/>
                        <a:pt x="92" y="80"/>
                        <a:pt x="92" y="80"/>
                      </a:cubicBezTo>
                      <a:cubicBezTo>
                        <a:pt x="92" y="80"/>
                        <a:pt x="114" y="45"/>
                        <a:pt x="122" y="30"/>
                      </a:cubicBezTo>
                      <a:cubicBezTo>
                        <a:pt x="122" y="30"/>
                        <a:pt x="122" y="30"/>
                        <a:pt x="122" y="29"/>
                      </a:cubicBezTo>
                      <a:close/>
                      <a:moveTo>
                        <a:pt x="77" y="13"/>
                      </a:moveTo>
                      <a:cubicBezTo>
                        <a:pt x="75" y="15"/>
                        <a:pt x="72" y="18"/>
                        <a:pt x="70" y="21"/>
                      </a:cubicBezTo>
                      <a:cubicBezTo>
                        <a:pt x="70" y="19"/>
                        <a:pt x="70" y="18"/>
                        <a:pt x="70" y="16"/>
                      </a:cubicBezTo>
                      <a:cubicBezTo>
                        <a:pt x="59" y="37"/>
                        <a:pt x="45" y="62"/>
                        <a:pt x="45" y="62"/>
                      </a:cubicBezTo>
                      <a:cubicBezTo>
                        <a:pt x="45" y="62"/>
                        <a:pt x="65" y="32"/>
                        <a:pt x="77" y="13"/>
                      </a:cubicBezTo>
                      <a:close/>
                    </a:path>
                  </a:pathLst>
                </a:custGeom>
                <a:solidFill>
                  <a:srgbClr val="D4A26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</p:grpSp>
        </p:grpSp>
      </p:grpSp>
      <p:sp>
        <p:nvSpPr>
          <p:cNvPr id="55" name="Speech Bubble: Rectangle 54">
            <a:extLst>
              <a:ext uri="{FF2B5EF4-FFF2-40B4-BE49-F238E27FC236}">
                <a16:creationId xmlns:a16="http://schemas.microsoft.com/office/drawing/2014/main" id="{BE442447-EADE-4B84-9808-941504CC2E1E}"/>
              </a:ext>
            </a:extLst>
          </p:cNvPr>
          <p:cNvSpPr/>
          <p:nvPr/>
        </p:nvSpPr>
        <p:spPr>
          <a:xfrm>
            <a:off x="5315208" y="1476287"/>
            <a:ext cx="3269051" cy="1797879"/>
          </a:xfrm>
          <a:prstGeom prst="wedgeRectCallout">
            <a:avLst>
              <a:gd name="adj1" fmla="val -68454"/>
              <a:gd name="adj2" fmla="val 44656"/>
            </a:avLst>
          </a:prstGeom>
          <a:gradFill>
            <a:gsLst>
              <a:gs pos="39000">
                <a:srgbClr val="5877B6">
                  <a:lumMod val="80000"/>
                  <a:lumOff val="20000"/>
                </a:srgbClr>
              </a:gs>
              <a:gs pos="100000">
                <a:srgbClr val="465E96"/>
              </a:gs>
            </a:gsLst>
            <a:lin ang="5400000" scaled="0"/>
          </a:gradFill>
          <a:ln>
            <a:noFill/>
          </a:ln>
          <a:effectLst>
            <a:outerShdw blurRad="1270000" dist="1587500" dir="9000000" sx="75000" sy="75000" algn="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>
              <a:cs typeface="+mn-ea"/>
              <a:sym typeface="+mn-lt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67DC68F-F9A7-4D74-901B-7006D512D66C}"/>
              </a:ext>
            </a:extLst>
          </p:cNvPr>
          <p:cNvGrpSpPr/>
          <p:nvPr/>
        </p:nvGrpSpPr>
        <p:grpSpPr>
          <a:xfrm>
            <a:off x="5644700" y="1865305"/>
            <a:ext cx="814230" cy="814229"/>
            <a:chOff x="7378910" y="2471094"/>
            <a:chExt cx="1085640" cy="1085638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A7F84093-1BAB-4816-94ED-2F4ECF1D3EEE}"/>
                </a:ext>
              </a:extLst>
            </p:cNvPr>
            <p:cNvSpPr/>
            <p:nvPr/>
          </p:nvSpPr>
          <p:spPr>
            <a:xfrm>
              <a:off x="7378910" y="2471095"/>
              <a:ext cx="1085640" cy="1085637"/>
            </a:xfrm>
            <a:prstGeom prst="ellipse">
              <a:avLst/>
            </a:prstGeom>
            <a:noFill/>
            <a:ln w="50800">
              <a:solidFill>
                <a:schemeClr val="bg1">
                  <a:lumMod val="95000"/>
                  <a:alpha val="4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b="1" dirty="0">
                  <a:solidFill>
                    <a:schemeClr val="bg1"/>
                  </a:solidFill>
                  <a:cs typeface="+mn-ea"/>
                  <a:sym typeface="+mn-lt"/>
                </a:rPr>
                <a:t>75%</a:t>
              </a:r>
              <a:endParaRPr lang="id-ID" sz="135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8" name="Arc 57">
              <a:extLst>
                <a:ext uri="{FF2B5EF4-FFF2-40B4-BE49-F238E27FC236}">
                  <a16:creationId xmlns:a16="http://schemas.microsoft.com/office/drawing/2014/main" id="{00651162-3BCB-4586-992B-B290C8D104F5}"/>
                </a:ext>
              </a:extLst>
            </p:cNvPr>
            <p:cNvSpPr/>
            <p:nvPr/>
          </p:nvSpPr>
          <p:spPr>
            <a:xfrm>
              <a:off x="7378910" y="2471094"/>
              <a:ext cx="1085639" cy="1085638"/>
            </a:xfrm>
            <a:prstGeom prst="arc">
              <a:avLst>
                <a:gd name="adj1" fmla="val 16200000"/>
                <a:gd name="adj2" fmla="val 10710313"/>
              </a:avLst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d-ID" sz="33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90B6E1C-F86A-49CD-A439-CF09EE8186A7}"/>
              </a:ext>
            </a:extLst>
          </p:cNvPr>
          <p:cNvGrpSpPr/>
          <p:nvPr/>
        </p:nvGrpSpPr>
        <p:grpSpPr>
          <a:xfrm>
            <a:off x="6638334" y="1761901"/>
            <a:ext cx="191468" cy="279104"/>
            <a:chOff x="3582988" y="3510757"/>
            <a:chExt cx="319088" cy="465138"/>
          </a:xfrm>
          <a:solidFill>
            <a:schemeClr val="bg1"/>
          </a:solidFill>
        </p:grpSpPr>
        <p:sp>
          <p:nvSpPr>
            <p:cNvPr id="62" name="AutoShape 113">
              <a:extLst>
                <a:ext uri="{FF2B5EF4-FFF2-40B4-BE49-F238E27FC236}">
                  <a16:creationId xmlns:a16="http://schemas.microsoft.com/office/drawing/2014/main" id="{F86BC9B1-E128-46B0-AA69-7367767F7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2988" y="3510757"/>
              <a:ext cx="319088" cy="4651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88" tIns="14288" rIns="14288" bIns="14288" anchor="ctr"/>
            <a:lstStyle/>
            <a:p>
              <a:pPr algn="ctr" defTabSz="1714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5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63" name="AutoShape 114">
              <a:extLst>
                <a:ext uri="{FF2B5EF4-FFF2-40B4-BE49-F238E27FC236}">
                  <a16:creationId xmlns:a16="http://schemas.microsoft.com/office/drawing/2014/main" id="{AE069EC6-8B57-4E0E-AF9F-30E79B75C6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5219" y="3583782"/>
              <a:ext cx="94456" cy="9445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88" tIns="14288" rIns="14288" bIns="14288" anchor="ctr"/>
            <a:lstStyle/>
            <a:p>
              <a:pPr algn="ctr" defTabSz="1714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5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75FDB0C-7625-4C6D-9EE1-1AAB8CB988B0}"/>
              </a:ext>
            </a:extLst>
          </p:cNvPr>
          <p:cNvGrpSpPr/>
          <p:nvPr/>
        </p:nvGrpSpPr>
        <p:grpSpPr>
          <a:xfrm>
            <a:off x="6638334" y="1763695"/>
            <a:ext cx="1682721" cy="980741"/>
            <a:chOff x="8609812" y="2351592"/>
            <a:chExt cx="2243628" cy="1307653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1F4331A-C2A3-4C6B-87F2-FC1E61AF0186}"/>
                </a:ext>
              </a:extLst>
            </p:cNvPr>
            <p:cNvSpPr txBox="1"/>
            <p:nvPr/>
          </p:nvSpPr>
          <p:spPr>
            <a:xfrm>
              <a:off x="9003486" y="2351592"/>
              <a:ext cx="1849954" cy="367359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zh-CN" altLang="en-US" sz="1050" dirty="0">
                  <a:solidFill>
                    <a:schemeClr val="bg1"/>
                  </a:solidFill>
                  <a:cs typeface="+mn-ea"/>
                  <a:sym typeface="+mn-lt"/>
                </a:rPr>
                <a:t>添加标题内容</a:t>
              </a:r>
              <a:endParaRPr lang="id-ID" altLang="zh-CN" sz="105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412B31B-EADA-413E-A909-B38ECC887EA4}"/>
                </a:ext>
              </a:extLst>
            </p:cNvPr>
            <p:cNvSpPr/>
            <p:nvPr/>
          </p:nvSpPr>
          <p:spPr>
            <a:xfrm>
              <a:off x="8609812" y="2774388"/>
              <a:ext cx="2243628" cy="8848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25" dirty="0">
                  <a:solidFill>
                    <a:schemeClr val="bg1"/>
                  </a:solidFill>
                  <a:cs typeface="+mn-ea"/>
                  <a:sym typeface="+mn-lt"/>
                </a:rPr>
                <a:t>您的内容打在这里，或者通过复制您的文本后，在此框中选择粘贴，并选择只保留文字。</a:t>
              </a:r>
            </a:p>
          </p:txBody>
        </p:sp>
      </p:grpSp>
      <p:sp>
        <p:nvSpPr>
          <p:cNvPr id="72" name="Rectangle 12">
            <a:extLst>
              <a:ext uri="{FF2B5EF4-FFF2-40B4-BE49-F238E27FC236}">
                <a16:creationId xmlns:a16="http://schemas.microsoft.com/office/drawing/2014/main" id="{26CE0A72-134A-4B01-9D6D-DA061470912E}"/>
              </a:ext>
            </a:extLst>
          </p:cNvPr>
          <p:cNvSpPr/>
          <p:nvPr/>
        </p:nvSpPr>
        <p:spPr>
          <a:xfrm>
            <a:off x="674713" y="1857400"/>
            <a:ext cx="2761349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您的内容打在这里，或者通过复制您的文本后，在此框中选择粘贴，并选择只保留文字。您的内容打在这里，</a:t>
            </a:r>
            <a:endParaRPr lang="en-US" altLang="zh-CN" sz="105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en-US" altLang="zh-CN" sz="105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</a:t>
            </a: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CF9D36C9-CECC-4D84-84A8-3763EACC6DB1}"/>
              </a:ext>
            </a:extLst>
          </p:cNvPr>
          <p:cNvGrpSpPr/>
          <p:nvPr/>
        </p:nvGrpSpPr>
        <p:grpSpPr>
          <a:xfrm>
            <a:off x="647700" y="642338"/>
            <a:ext cx="2371725" cy="702173"/>
            <a:chOff x="647700" y="642338"/>
            <a:chExt cx="2371725" cy="702173"/>
          </a:xfrm>
        </p:grpSpPr>
        <p:sp>
          <p:nvSpPr>
            <p:cNvPr id="66" name="TextBox 21">
              <a:extLst>
                <a:ext uri="{FF2B5EF4-FFF2-40B4-BE49-F238E27FC236}">
                  <a16:creationId xmlns:a16="http://schemas.microsoft.com/office/drawing/2014/main" id="{C617E6D7-83A8-4FAD-9DE9-0905310C185F}"/>
                </a:ext>
              </a:extLst>
            </p:cNvPr>
            <p:cNvSpPr txBox="1"/>
            <p:nvPr/>
          </p:nvSpPr>
          <p:spPr>
            <a:xfrm>
              <a:off x="647700" y="642338"/>
              <a:ext cx="2371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gradFill>
                    <a:gsLst>
                      <a:gs pos="0">
                        <a:srgbClr val="5877B6"/>
                      </a:gs>
                      <a:gs pos="100000">
                        <a:srgbClr val="465E96"/>
                      </a:gs>
                    </a:gsLst>
                    <a:lin ang="5400000" scaled="0"/>
                  </a:gradFill>
                  <a:effectLst>
                    <a:outerShdw blurRad="254000" dist="101600" dir="5400000" algn="ctr" rotWithShape="0">
                      <a:srgbClr val="000000">
                        <a:alpha val="15000"/>
                      </a:srgbClr>
                    </a:outerShdw>
                  </a:effectLst>
                  <a:cs typeface="+mn-ea"/>
                  <a:sym typeface="+mn-lt"/>
                </a:rPr>
                <a:t>年度工作概述</a:t>
              </a:r>
              <a:endParaRPr lang="id-ID" sz="20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67" name="TextBox 21">
              <a:extLst>
                <a:ext uri="{FF2B5EF4-FFF2-40B4-BE49-F238E27FC236}">
                  <a16:creationId xmlns:a16="http://schemas.microsoft.com/office/drawing/2014/main" id="{BF4E1E9A-0D92-4B26-8B39-D3EFB1B29E93}"/>
                </a:ext>
              </a:extLst>
            </p:cNvPr>
            <p:cNvSpPr txBox="1"/>
            <p:nvPr/>
          </p:nvSpPr>
          <p:spPr>
            <a:xfrm>
              <a:off x="647700" y="1082901"/>
              <a:ext cx="18532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GENERAL  VIEW</a:t>
              </a:r>
              <a:endParaRPr lang="en-US" altLang="zh-CN" sz="11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362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7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965053" y="842211"/>
            <a:ext cx="1212875" cy="2136247"/>
            <a:chOff x="8443700" y="1796716"/>
            <a:chExt cx="2587466" cy="4557326"/>
          </a:xfrm>
        </p:grpSpPr>
        <p:grpSp>
          <p:nvGrpSpPr>
            <p:cNvPr id="44" name="Group 43"/>
            <p:cNvGrpSpPr/>
            <p:nvPr/>
          </p:nvGrpSpPr>
          <p:grpSpPr>
            <a:xfrm>
              <a:off x="8443700" y="1796716"/>
              <a:ext cx="2587466" cy="4557326"/>
              <a:chOff x="8444786" y="2475107"/>
              <a:chExt cx="2587466" cy="4557326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8752587" y="3550059"/>
                <a:ext cx="1971866" cy="3482374"/>
              </a:xfrm>
              <a:prstGeom prst="rect">
                <a:avLst/>
              </a:prstGeom>
              <a:gradFill>
                <a:gsLst>
                  <a:gs pos="39000">
                    <a:srgbClr val="5877B6">
                      <a:lumMod val="100000"/>
                    </a:srgbClr>
                  </a:gs>
                  <a:gs pos="100000">
                    <a:srgbClr val="465E96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844">
                  <a:cs typeface="+mn-ea"/>
                  <a:sym typeface="+mn-lt"/>
                </a:endParaRPr>
              </a:p>
            </p:txBody>
          </p:sp>
          <p:sp>
            <p:nvSpPr>
              <p:cNvPr id="29" name="Isosceles Triangle 28"/>
              <p:cNvSpPr/>
              <p:nvPr/>
            </p:nvSpPr>
            <p:spPr>
              <a:xfrm>
                <a:off x="8444786" y="2475107"/>
                <a:ext cx="2587466" cy="1126588"/>
              </a:xfrm>
              <a:prstGeom prst="triangle">
                <a:avLst/>
              </a:prstGeom>
              <a:solidFill>
                <a:srgbClr val="5877B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844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9431976" y="2578657"/>
              <a:ext cx="613086" cy="819001"/>
              <a:chOff x="5053014" y="2036764"/>
              <a:chExt cx="2089150" cy="2790826"/>
            </a:xfrm>
            <a:effectLst>
              <a:outerShdw blurRad="3429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70" name="Freeform 5"/>
              <p:cNvSpPr>
                <a:spLocks noEditPoints="1"/>
              </p:cNvSpPr>
              <p:nvPr/>
            </p:nvSpPr>
            <p:spPr bwMode="auto">
              <a:xfrm>
                <a:off x="5053014" y="2036764"/>
                <a:ext cx="2089150" cy="2641601"/>
              </a:xfrm>
              <a:custGeom>
                <a:avLst/>
                <a:gdLst>
                  <a:gd name="T0" fmla="*/ 485 w 554"/>
                  <a:gd name="T1" fmla="*/ 235 h 701"/>
                  <a:gd name="T2" fmla="*/ 441 w 554"/>
                  <a:gd name="T3" fmla="*/ 281 h 701"/>
                  <a:gd name="T4" fmla="*/ 484 w 554"/>
                  <a:gd name="T5" fmla="*/ 105 h 701"/>
                  <a:gd name="T6" fmla="*/ 522 w 554"/>
                  <a:gd name="T7" fmla="*/ 105 h 701"/>
                  <a:gd name="T8" fmla="*/ 485 w 554"/>
                  <a:gd name="T9" fmla="*/ 235 h 701"/>
                  <a:gd name="T10" fmla="*/ 69 w 554"/>
                  <a:gd name="T11" fmla="*/ 235 h 701"/>
                  <a:gd name="T12" fmla="*/ 32 w 554"/>
                  <a:gd name="T13" fmla="*/ 105 h 701"/>
                  <a:gd name="T14" fmla="*/ 69 w 554"/>
                  <a:gd name="T15" fmla="*/ 105 h 701"/>
                  <a:gd name="T16" fmla="*/ 111 w 554"/>
                  <a:gd name="T17" fmla="*/ 280 h 701"/>
                  <a:gd name="T18" fmla="*/ 69 w 554"/>
                  <a:gd name="T19" fmla="*/ 235 h 701"/>
                  <a:gd name="T20" fmla="*/ 487 w 554"/>
                  <a:gd name="T21" fmla="*/ 73 h 701"/>
                  <a:gd name="T22" fmla="*/ 489 w 554"/>
                  <a:gd name="T23" fmla="*/ 34 h 701"/>
                  <a:gd name="T24" fmla="*/ 458 w 554"/>
                  <a:gd name="T25" fmla="*/ 0 h 701"/>
                  <a:gd name="T26" fmla="*/ 95 w 554"/>
                  <a:gd name="T27" fmla="*/ 0 h 701"/>
                  <a:gd name="T28" fmla="*/ 64 w 554"/>
                  <a:gd name="T29" fmla="*/ 34 h 701"/>
                  <a:gd name="T30" fmla="*/ 66 w 554"/>
                  <a:gd name="T31" fmla="*/ 73 h 701"/>
                  <a:gd name="T32" fmla="*/ 0 w 554"/>
                  <a:gd name="T33" fmla="*/ 73 h 701"/>
                  <a:gd name="T34" fmla="*/ 0 w 554"/>
                  <a:gd name="T35" fmla="*/ 89 h 701"/>
                  <a:gd name="T36" fmla="*/ 41 w 554"/>
                  <a:gd name="T37" fmla="*/ 252 h 701"/>
                  <a:gd name="T38" fmla="*/ 130 w 554"/>
                  <a:gd name="T39" fmla="*/ 322 h 701"/>
                  <a:gd name="T40" fmla="*/ 259 w 554"/>
                  <a:gd name="T41" fmla="*/ 441 h 701"/>
                  <a:gd name="T42" fmla="*/ 161 w 554"/>
                  <a:gd name="T43" fmla="*/ 682 h 701"/>
                  <a:gd name="T44" fmla="*/ 161 w 554"/>
                  <a:gd name="T45" fmla="*/ 701 h 701"/>
                  <a:gd name="T46" fmla="*/ 389 w 554"/>
                  <a:gd name="T47" fmla="*/ 701 h 701"/>
                  <a:gd name="T48" fmla="*/ 389 w 554"/>
                  <a:gd name="T49" fmla="*/ 682 h 701"/>
                  <a:gd name="T50" fmla="*/ 292 w 554"/>
                  <a:gd name="T51" fmla="*/ 441 h 701"/>
                  <a:gd name="T52" fmla="*/ 423 w 554"/>
                  <a:gd name="T53" fmla="*/ 322 h 701"/>
                  <a:gd name="T54" fmla="*/ 513 w 554"/>
                  <a:gd name="T55" fmla="*/ 252 h 701"/>
                  <a:gd name="T56" fmla="*/ 554 w 554"/>
                  <a:gd name="T57" fmla="*/ 89 h 701"/>
                  <a:gd name="T58" fmla="*/ 554 w 554"/>
                  <a:gd name="T59" fmla="*/ 73 h 701"/>
                  <a:gd name="T60" fmla="*/ 487 w 554"/>
                  <a:gd name="T61" fmla="*/ 73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54" h="701">
                    <a:moveTo>
                      <a:pt x="485" y="235"/>
                    </a:moveTo>
                    <a:cubicBezTo>
                      <a:pt x="472" y="256"/>
                      <a:pt x="457" y="271"/>
                      <a:pt x="441" y="281"/>
                    </a:cubicBezTo>
                    <a:cubicBezTo>
                      <a:pt x="461" y="230"/>
                      <a:pt x="476" y="171"/>
                      <a:pt x="484" y="105"/>
                    </a:cubicBezTo>
                    <a:cubicBezTo>
                      <a:pt x="522" y="105"/>
                      <a:pt x="522" y="105"/>
                      <a:pt x="522" y="105"/>
                    </a:cubicBezTo>
                    <a:cubicBezTo>
                      <a:pt x="519" y="155"/>
                      <a:pt x="506" y="200"/>
                      <a:pt x="485" y="235"/>
                    </a:cubicBezTo>
                    <a:moveTo>
                      <a:pt x="69" y="235"/>
                    </a:moveTo>
                    <a:cubicBezTo>
                      <a:pt x="48" y="200"/>
                      <a:pt x="35" y="155"/>
                      <a:pt x="32" y="105"/>
                    </a:cubicBezTo>
                    <a:cubicBezTo>
                      <a:pt x="69" y="105"/>
                      <a:pt x="69" y="105"/>
                      <a:pt x="69" y="105"/>
                    </a:cubicBezTo>
                    <a:cubicBezTo>
                      <a:pt x="77" y="170"/>
                      <a:pt x="92" y="230"/>
                      <a:pt x="111" y="280"/>
                    </a:cubicBezTo>
                    <a:cubicBezTo>
                      <a:pt x="96" y="271"/>
                      <a:pt x="81" y="255"/>
                      <a:pt x="69" y="235"/>
                    </a:cubicBezTo>
                    <a:moveTo>
                      <a:pt x="487" y="73"/>
                    </a:moveTo>
                    <a:cubicBezTo>
                      <a:pt x="488" y="60"/>
                      <a:pt x="489" y="47"/>
                      <a:pt x="489" y="34"/>
                    </a:cubicBezTo>
                    <a:cubicBezTo>
                      <a:pt x="471" y="34"/>
                      <a:pt x="457" y="19"/>
                      <a:pt x="458" y="0"/>
                    </a:cubicBezTo>
                    <a:cubicBezTo>
                      <a:pt x="95" y="0"/>
                      <a:pt x="95" y="0"/>
                      <a:pt x="95" y="0"/>
                    </a:cubicBezTo>
                    <a:cubicBezTo>
                      <a:pt x="96" y="19"/>
                      <a:pt x="82" y="34"/>
                      <a:pt x="64" y="34"/>
                    </a:cubicBezTo>
                    <a:cubicBezTo>
                      <a:pt x="64" y="47"/>
                      <a:pt x="65" y="60"/>
                      <a:pt x="66" y="7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151"/>
                      <a:pt x="15" y="208"/>
                      <a:pt x="41" y="252"/>
                    </a:cubicBezTo>
                    <a:cubicBezTo>
                      <a:pt x="65" y="291"/>
                      <a:pt x="96" y="315"/>
                      <a:pt x="130" y="322"/>
                    </a:cubicBezTo>
                    <a:cubicBezTo>
                      <a:pt x="164" y="389"/>
                      <a:pt x="209" y="432"/>
                      <a:pt x="259" y="441"/>
                    </a:cubicBezTo>
                    <a:cubicBezTo>
                      <a:pt x="253" y="561"/>
                      <a:pt x="213" y="658"/>
                      <a:pt x="161" y="682"/>
                    </a:cubicBezTo>
                    <a:cubicBezTo>
                      <a:pt x="161" y="701"/>
                      <a:pt x="161" y="701"/>
                      <a:pt x="161" y="701"/>
                    </a:cubicBezTo>
                    <a:cubicBezTo>
                      <a:pt x="389" y="701"/>
                      <a:pt x="389" y="701"/>
                      <a:pt x="389" y="701"/>
                    </a:cubicBezTo>
                    <a:cubicBezTo>
                      <a:pt x="389" y="682"/>
                      <a:pt x="389" y="682"/>
                      <a:pt x="389" y="682"/>
                    </a:cubicBezTo>
                    <a:cubicBezTo>
                      <a:pt x="338" y="658"/>
                      <a:pt x="298" y="561"/>
                      <a:pt x="292" y="441"/>
                    </a:cubicBezTo>
                    <a:cubicBezTo>
                      <a:pt x="342" y="434"/>
                      <a:pt x="388" y="390"/>
                      <a:pt x="423" y="322"/>
                    </a:cubicBezTo>
                    <a:cubicBezTo>
                      <a:pt x="457" y="315"/>
                      <a:pt x="489" y="291"/>
                      <a:pt x="513" y="252"/>
                    </a:cubicBezTo>
                    <a:cubicBezTo>
                      <a:pt x="539" y="208"/>
                      <a:pt x="554" y="151"/>
                      <a:pt x="554" y="89"/>
                    </a:cubicBezTo>
                    <a:cubicBezTo>
                      <a:pt x="554" y="73"/>
                      <a:pt x="554" y="73"/>
                      <a:pt x="554" y="73"/>
                    </a:cubicBezTo>
                    <a:lnTo>
                      <a:pt x="487" y="73"/>
                    </a:lnTo>
                    <a:close/>
                  </a:path>
                </a:pathLst>
              </a:custGeom>
              <a:solidFill>
                <a:srgbClr val="FFC8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2863" tIns="21431" rIns="42863" bIns="2143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844" dirty="0">
                  <a:cs typeface="+mn-ea"/>
                  <a:sym typeface="+mn-lt"/>
                </a:endParaRPr>
              </a:p>
            </p:txBody>
          </p:sp>
          <p:sp>
            <p:nvSpPr>
              <p:cNvPr id="71" name="Freeform 6"/>
              <p:cNvSpPr>
                <a:spLocks/>
              </p:cNvSpPr>
              <p:nvPr/>
            </p:nvSpPr>
            <p:spPr bwMode="auto">
              <a:xfrm>
                <a:off x="5661027" y="3698878"/>
                <a:ext cx="858838" cy="979488"/>
              </a:xfrm>
              <a:custGeom>
                <a:avLst/>
                <a:gdLst>
                  <a:gd name="T0" fmla="*/ 98 w 228"/>
                  <a:gd name="T1" fmla="*/ 0 h 260"/>
                  <a:gd name="T2" fmla="*/ 0 w 228"/>
                  <a:gd name="T3" fmla="*/ 241 h 260"/>
                  <a:gd name="T4" fmla="*/ 0 w 228"/>
                  <a:gd name="T5" fmla="*/ 260 h 260"/>
                  <a:gd name="T6" fmla="*/ 228 w 228"/>
                  <a:gd name="T7" fmla="*/ 260 h 260"/>
                  <a:gd name="T8" fmla="*/ 228 w 228"/>
                  <a:gd name="T9" fmla="*/ 241 h 260"/>
                  <a:gd name="T10" fmla="*/ 131 w 228"/>
                  <a:gd name="T11" fmla="*/ 0 h 260"/>
                  <a:gd name="T12" fmla="*/ 98 w 228"/>
                  <a:gd name="T13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8" h="260">
                    <a:moveTo>
                      <a:pt x="98" y="0"/>
                    </a:moveTo>
                    <a:cubicBezTo>
                      <a:pt x="92" y="120"/>
                      <a:pt x="52" y="217"/>
                      <a:pt x="0" y="241"/>
                    </a:cubicBezTo>
                    <a:cubicBezTo>
                      <a:pt x="0" y="260"/>
                      <a:pt x="0" y="260"/>
                      <a:pt x="0" y="260"/>
                    </a:cubicBezTo>
                    <a:cubicBezTo>
                      <a:pt x="228" y="260"/>
                      <a:pt x="228" y="260"/>
                      <a:pt x="228" y="260"/>
                    </a:cubicBezTo>
                    <a:cubicBezTo>
                      <a:pt x="228" y="241"/>
                      <a:pt x="228" y="241"/>
                      <a:pt x="228" y="241"/>
                    </a:cubicBezTo>
                    <a:cubicBezTo>
                      <a:pt x="177" y="217"/>
                      <a:pt x="137" y="120"/>
                      <a:pt x="131" y="0"/>
                    </a:cubicBezTo>
                    <a:lnTo>
                      <a:pt x="98" y="0"/>
                    </a:lnTo>
                    <a:close/>
                  </a:path>
                </a:pathLst>
              </a:custGeom>
              <a:solidFill>
                <a:srgbClr val="FCDF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2863" tIns="21431" rIns="42863" bIns="2143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844" dirty="0">
                  <a:cs typeface="+mn-ea"/>
                  <a:sym typeface="+mn-lt"/>
                </a:endParaRPr>
              </a:p>
            </p:txBody>
          </p:sp>
          <p:sp>
            <p:nvSpPr>
              <p:cNvPr id="72" name="Freeform 7"/>
              <p:cNvSpPr>
                <a:spLocks/>
              </p:cNvSpPr>
              <p:nvPr/>
            </p:nvSpPr>
            <p:spPr bwMode="auto">
              <a:xfrm>
                <a:off x="5427663" y="2311402"/>
                <a:ext cx="312738" cy="901701"/>
              </a:xfrm>
              <a:custGeom>
                <a:avLst/>
                <a:gdLst>
                  <a:gd name="T0" fmla="*/ 66 w 83"/>
                  <a:gd name="T1" fmla="*/ 239 h 239"/>
                  <a:gd name="T2" fmla="*/ 52 w 83"/>
                  <a:gd name="T3" fmla="*/ 229 h 239"/>
                  <a:gd name="T4" fmla="*/ 1 w 83"/>
                  <a:gd name="T5" fmla="*/ 18 h 239"/>
                  <a:gd name="T6" fmla="*/ 14 w 83"/>
                  <a:gd name="T7" fmla="*/ 1 h 239"/>
                  <a:gd name="T8" fmla="*/ 31 w 83"/>
                  <a:gd name="T9" fmla="*/ 14 h 239"/>
                  <a:gd name="T10" fmla="*/ 80 w 83"/>
                  <a:gd name="T11" fmla="*/ 218 h 239"/>
                  <a:gd name="T12" fmla="*/ 72 w 83"/>
                  <a:gd name="T13" fmla="*/ 238 h 239"/>
                  <a:gd name="T14" fmla="*/ 66 w 83"/>
                  <a:gd name="T15" fmla="*/ 239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3" h="239">
                    <a:moveTo>
                      <a:pt x="66" y="239"/>
                    </a:moveTo>
                    <a:cubicBezTo>
                      <a:pt x="60" y="239"/>
                      <a:pt x="55" y="235"/>
                      <a:pt x="52" y="229"/>
                    </a:cubicBezTo>
                    <a:cubicBezTo>
                      <a:pt x="28" y="168"/>
                      <a:pt x="10" y="95"/>
                      <a:pt x="1" y="18"/>
                    </a:cubicBezTo>
                    <a:cubicBezTo>
                      <a:pt x="0" y="10"/>
                      <a:pt x="6" y="2"/>
                      <a:pt x="14" y="1"/>
                    </a:cubicBezTo>
                    <a:cubicBezTo>
                      <a:pt x="23" y="0"/>
                      <a:pt x="30" y="6"/>
                      <a:pt x="31" y="14"/>
                    </a:cubicBezTo>
                    <a:cubicBezTo>
                      <a:pt x="40" y="88"/>
                      <a:pt x="57" y="159"/>
                      <a:pt x="80" y="218"/>
                    </a:cubicBezTo>
                    <a:cubicBezTo>
                      <a:pt x="83" y="226"/>
                      <a:pt x="80" y="235"/>
                      <a:pt x="72" y="238"/>
                    </a:cubicBezTo>
                    <a:cubicBezTo>
                      <a:pt x="70" y="238"/>
                      <a:pt x="68" y="239"/>
                      <a:pt x="66" y="239"/>
                    </a:cubicBezTo>
                  </a:path>
                </a:pathLst>
              </a:custGeom>
              <a:solidFill>
                <a:srgbClr val="FCDF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2863" tIns="21431" rIns="42863" bIns="2143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844" dirty="0">
                  <a:cs typeface="+mn-ea"/>
                  <a:sym typeface="+mn-lt"/>
                </a:endParaRPr>
              </a:p>
            </p:txBody>
          </p:sp>
          <p:sp>
            <p:nvSpPr>
              <p:cNvPr id="73" name="Freeform 8"/>
              <p:cNvSpPr>
                <a:spLocks/>
              </p:cNvSpPr>
              <p:nvPr/>
            </p:nvSpPr>
            <p:spPr bwMode="auto">
              <a:xfrm>
                <a:off x="5554662" y="4681540"/>
                <a:ext cx="1074738" cy="146050"/>
              </a:xfrm>
              <a:custGeom>
                <a:avLst/>
                <a:gdLst>
                  <a:gd name="T0" fmla="*/ 285 w 285"/>
                  <a:gd name="T1" fmla="*/ 39 h 39"/>
                  <a:gd name="T2" fmla="*/ 0 w 285"/>
                  <a:gd name="T3" fmla="*/ 39 h 39"/>
                  <a:gd name="T4" fmla="*/ 0 w 285"/>
                  <a:gd name="T5" fmla="*/ 16 h 39"/>
                  <a:gd name="T6" fmla="*/ 16 w 285"/>
                  <a:gd name="T7" fmla="*/ 0 h 39"/>
                  <a:gd name="T8" fmla="*/ 269 w 285"/>
                  <a:gd name="T9" fmla="*/ 0 h 39"/>
                  <a:gd name="T10" fmla="*/ 285 w 285"/>
                  <a:gd name="T11" fmla="*/ 16 h 39"/>
                  <a:gd name="T12" fmla="*/ 285 w 285"/>
                  <a:gd name="T13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5" h="39">
                    <a:moveTo>
                      <a:pt x="285" y="39"/>
                    </a:moveTo>
                    <a:cubicBezTo>
                      <a:pt x="0" y="39"/>
                      <a:pt x="0" y="39"/>
                      <a:pt x="0" y="39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69" y="0"/>
                      <a:pt x="269" y="0"/>
                      <a:pt x="269" y="0"/>
                    </a:cubicBezTo>
                    <a:cubicBezTo>
                      <a:pt x="278" y="0"/>
                      <a:pt x="285" y="7"/>
                      <a:pt x="285" y="16"/>
                    </a:cubicBezTo>
                    <a:lnTo>
                      <a:pt x="285" y="39"/>
                    </a:lnTo>
                    <a:close/>
                  </a:path>
                </a:pathLst>
              </a:custGeom>
              <a:solidFill>
                <a:srgbClr val="F6A3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2863" tIns="21431" rIns="42863" bIns="2143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844" dirty="0">
                  <a:cs typeface="+mn-ea"/>
                  <a:sym typeface="+mn-lt"/>
                </a:endParaRPr>
              </a:p>
            </p:txBody>
          </p:sp>
          <p:sp>
            <p:nvSpPr>
              <p:cNvPr id="74" name="Freeform 9"/>
              <p:cNvSpPr>
                <a:spLocks/>
              </p:cNvSpPr>
              <p:nvPr/>
            </p:nvSpPr>
            <p:spPr bwMode="auto">
              <a:xfrm>
                <a:off x="5988050" y="2247902"/>
                <a:ext cx="874713" cy="1450976"/>
              </a:xfrm>
              <a:custGeom>
                <a:avLst/>
                <a:gdLst>
                  <a:gd name="T0" fmla="*/ 82 w 232"/>
                  <a:gd name="T1" fmla="*/ 0 h 385"/>
                  <a:gd name="T2" fmla="*/ 0 w 232"/>
                  <a:gd name="T3" fmla="*/ 308 h 385"/>
                  <a:gd name="T4" fmla="*/ 46 w 232"/>
                  <a:gd name="T5" fmla="*/ 385 h 385"/>
                  <a:gd name="T6" fmla="*/ 175 w 232"/>
                  <a:gd name="T7" fmla="*/ 266 h 385"/>
                  <a:gd name="T8" fmla="*/ 232 w 232"/>
                  <a:gd name="T9" fmla="*/ 236 h 385"/>
                  <a:gd name="T10" fmla="*/ 215 w 232"/>
                  <a:gd name="T11" fmla="*/ 208 h 385"/>
                  <a:gd name="T12" fmla="*/ 193 w 232"/>
                  <a:gd name="T13" fmla="*/ 225 h 385"/>
                  <a:gd name="T14" fmla="*/ 205 w 232"/>
                  <a:gd name="T15" fmla="*/ 193 h 385"/>
                  <a:gd name="T16" fmla="*/ 82 w 232"/>
                  <a:gd name="T17" fmla="*/ 0 h 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2" h="385">
                    <a:moveTo>
                      <a:pt x="82" y="0"/>
                    </a:moveTo>
                    <a:cubicBezTo>
                      <a:pt x="0" y="308"/>
                      <a:pt x="0" y="308"/>
                      <a:pt x="0" y="308"/>
                    </a:cubicBezTo>
                    <a:cubicBezTo>
                      <a:pt x="46" y="385"/>
                      <a:pt x="46" y="385"/>
                      <a:pt x="46" y="385"/>
                    </a:cubicBezTo>
                    <a:cubicBezTo>
                      <a:pt x="96" y="376"/>
                      <a:pt x="141" y="333"/>
                      <a:pt x="175" y="266"/>
                    </a:cubicBezTo>
                    <a:cubicBezTo>
                      <a:pt x="195" y="262"/>
                      <a:pt x="215" y="252"/>
                      <a:pt x="232" y="236"/>
                    </a:cubicBezTo>
                    <a:cubicBezTo>
                      <a:pt x="215" y="208"/>
                      <a:pt x="215" y="208"/>
                      <a:pt x="215" y="208"/>
                    </a:cubicBezTo>
                    <a:cubicBezTo>
                      <a:pt x="208" y="215"/>
                      <a:pt x="201" y="220"/>
                      <a:pt x="193" y="225"/>
                    </a:cubicBezTo>
                    <a:cubicBezTo>
                      <a:pt x="197" y="214"/>
                      <a:pt x="201" y="204"/>
                      <a:pt x="205" y="193"/>
                    </a:cubicBezTo>
                    <a:lnTo>
                      <a:pt x="82" y="0"/>
                    </a:lnTo>
                    <a:close/>
                  </a:path>
                </a:pathLst>
              </a:custGeom>
              <a:solidFill>
                <a:srgbClr val="F6A3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2863" tIns="21431" rIns="42863" bIns="2143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844" dirty="0">
                  <a:cs typeface="+mn-ea"/>
                  <a:sym typeface="+mn-lt"/>
                </a:endParaRPr>
              </a:p>
            </p:txBody>
          </p:sp>
          <p:sp>
            <p:nvSpPr>
              <p:cNvPr id="75" name="Freeform 10"/>
              <p:cNvSpPr>
                <a:spLocks/>
              </p:cNvSpPr>
              <p:nvPr/>
            </p:nvSpPr>
            <p:spPr bwMode="auto">
              <a:xfrm>
                <a:off x="5705475" y="2244727"/>
                <a:ext cx="595313" cy="1163638"/>
              </a:xfrm>
              <a:custGeom>
                <a:avLst/>
                <a:gdLst>
                  <a:gd name="T0" fmla="*/ 178 w 375"/>
                  <a:gd name="T1" fmla="*/ 180 h 733"/>
                  <a:gd name="T2" fmla="*/ 176 w 375"/>
                  <a:gd name="T3" fmla="*/ 180 h 733"/>
                  <a:gd name="T4" fmla="*/ 31 w 375"/>
                  <a:gd name="T5" fmla="*/ 244 h 733"/>
                  <a:gd name="T6" fmla="*/ 0 w 375"/>
                  <a:gd name="T7" fmla="*/ 92 h 733"/>
                  <a:gd name="T8" fmla="*/ 209 w 375"/>
                  <a:gd name="T9" fmla="*/ 0 h 733"/>
                  <a:gd name="T10" fmla="*/ 375 w 375"/>
                  <a:gd name="T11" fmla="*/ 0 h 733"/>
                  <a:gd name="T12" fmla="*/ 375 w 375"/>
                  <a:gd name="T13" fmla="*/ 733 h 733"/>
                  <a:gd name="T14" fmla="*/ 178 w 375"/>
                  <a:gd name="T15" fmla="*/ 733 h 733"/>
                  <a:gd name="T16" fmla="*/ 178 w 375"/>
                  <a:gd name="T17" fmla="*/ 180 h 7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5" h="733">
                    <a:moveTo>
                      <a:pt x="178" y="180"/>
                    </a:moveTo>
                    <a:lnTo>
                      <a:pt x="176" y="180"/>
                    </a:lnTo>
                    <a:lnTo>
                      <a:pt x="31" y="244"/>
                    </a:lnTo>
                    <a:lnTo>
                      <a:pt x="0" y="92"/>
                    </a:lnTo>
                    <a:lnTo>
                      <a:pt x="209" y="0"/>
                    </a:lnTo>
                    <a:lnTo>
                      <a:pt x="375" y="0"/>
                    </a:lnTo>
                    <a:lnTo>
                      <a:pt x="375" y="733"/>
                    </a:lnTo>
                    <a:lnTo>
                      <a:pt x="178" y="733"/>
                    </a:lnTo>
                    <a:lnTo>
                      <a:pt x="178" y="180"/>
                    </a:lnTo>
                    <a:close/>
                  </a:path>
                </a:pathLst>
              </a:custGeom>
              <a:solidFill>
                <a:srgbClr val="E8E6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2863" tIns="21431" rIns="42863" bIns="2143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844" dirty="0">
                  <a:cs typeface="+mn-ea"/>
                  <a:sym typeface="+mn-lt"/>
                </a:endParaRPr>
              </a:p>
            </p:txBody>
          </p:sp>
          <p:sp>
            <p:nvSpPr>
              <p:cNvPr id="76" name="Freeform 11"/>
              <p:cNvSpPr>
                <a:spLocks/>
              </p:cNvSpPr>
              <p:nvPr/>
            </p:nvSpPr>
            <p:spPr bwMode="auto">
              <a:xfrm>
                <a:off x="5565776" y="2214564"/>
                <a:ext cx="336550" cy="315913"/>
              </a:xfrm>
              <a:custGeom>
                <a:avLst/>
                <a:gdLst>
                  <a:gd name="T0" fmla="*/ 105 w 212"/>
                  <a:gd name="T1" fmla="*/ 0 h 199"/>
                  <a:gd name="T2" fmla="*/ 112 w 212"/>
                  <a:gd name="T3" fmla="*/ 102 h 199"/>
                  <a:gd name="T4" fmla="*/ 212 w 212"/>
                  <a:gd name="T5" fmla="*/ 76 h 199"/>
                  <a:gd name="T6" fmla="*/ 117 w 212"/>
                  <a:gd name="T7" fmla="*/ 114 h 199"/>
                  <a:gd name="T8" fmla="*/ 171 w 212"/>
                  <a:gd name="T9" fmla="*/ 199 h 199"/>
                  <a:gd name="T10" fmla="*/ 105 w 212"/>
                  <a:gd name="T11" fmla="*/ 123 h 199"/>
                  <a:gd name="T12" fmla="*/ 41 w 212"/>
                  <a:gd name="T13" fmla="*/ 199 h 199"/>
                  <a:gd name="T14" fmla="*/ 95 w 212"/>
                  <a:gd name="T15" fmla="*/ 114 h 199"/>
                  <a:gd name="T16" fmla="*/ 0 w 212"/>
                  <a:gd name="T17" fmla="*/ 76 h 199"/>
                  <a:gd name="T18" fmla="*/ 98 w 212"/>
                  <a:gd name="T19" fmla="*/ 102 h 199"/>
                  <a:gd name="T20" fmla="*/ 105 w 212"/>
                  <a:gd name="T21" fmla="*/ 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2" h="199">
                    <a:moveTo>
                      <a:pt x="105" y="0"/>
                    </a:moveTo>
                    <a:lnTo>
                      <a:pt x="112" y="102"/>
                    </a:lnTo>
                    <a:lnTo>
                      <a:pt x="212" y="76"/>
                    </a:lnTo>
                    <a:lnTo>
                      <a:pt x="117" y="114"/>
                    </a:lnTo>
                    <a:lnTo>
                      <a:pt x="171" y="199"/>
                    </a:lnTo>
                    <a:lnTo>
                      <a:pt x="105" y="123"/>
                    </a:lnTo>
                    <a:lnTo>
                      <a:pt x="41" y="199"/>
                    </a:lnTo>
                    <a:lnTo>
                      <a:pt x="95" y="114"/>
                    </a:lnTo>
                    <a:lnTo>
                      <a:pt x="0" y="76"/>
                    </a:lnTo>
                    <a:lnTo>
                      <a:pt x="98" y="102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2863" tIns="21431" rIns="42863" bIns="2143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844" dirty="0">
                  <a:cs typeface="+mn-ea"/>
                  <a:sym typeface="+mn-lt"/>
                </a:endParaRPr>
              </a:p>
            </p:txBody>
          </p:sp>
          <p:sp>
            <p:nvSpPr>
              <p:cNvPr id="77" name="Freeform 12"/>
              <p:cNvSpPr>
                <a:spLocks noEditPoints="1"/>
              </p:cNvSpPr>
              <p:nvPr/>
            </p:nvSpPr>
            <p:spPr bwMode="auto">
              <a:xfrm>
                <a:off x="6089651" y="2036764"/>
                <a:ext cx="1052513" cy="2641601"/>
              </a:xfrm>
              <a:custGeom>
                <a:avLst/>
                <a:gdLst>
                  <a:gd name="T0" fmla="*/ 56 w 279"/>
                  <a:gd name="T1" fmla="*/ 55 h 701"/>
                  <a:gd name="T2" fmla="*/ 209 w 279"/>
                  <a:gd name="T3" fmla="*/ 105 h 701"/>
                  <a:gd name="T4" fmla="*/ 205 w 279"/>
                  <a:gd name="T5" fmla="*/ 292 h 701"/>
                  <a:gd name="T6" fmla="*/ 279 w 279"/>
                  <a:gd name="T7" fmla="*/ 73 h 701"/>
                  <a:gd name="T8" fmla="*/ 167 w 279"/>
                  <a:gd name="T9" fmla="*/ 279 h 701"/>
                  <a:gd name="T10" fmla="*/ 167 w 279"/>
                  <a:gd name="T11" fmla="*/ 280 h 701"/>
                  <a:gd name="T12" fmla="*/ 167 w 279"/>
                  <a:gd name="T13" fmla="*/ 280 h 701"/>
                  <a:gd name="T14" fmla="*/ 167 w 279"/>
                  <a:gd name="T15" fmla="*/ 280 h 701"/>
                  <a:gd name="T16" fmla="*/ 167 w 279"/>
                  <a:gd name="T17" fmla="*/ 280 h 701"/>
                  <a:gd name="T18" fmla="*/ 167 w 279"/>
                  <a:gd name="T19" fmla="*/ 280 h 701"/>
                  <a:gd name="T20" fmla="*/ 167 w 279"/>
                  <a:gd name="T21" fmla="*/ 280 h 701"/>
                  <a:gd name="T22" fmla="*/ 166 w 279"/>
                  <a:gd name="T23" fmla="*/ 281 h 701"/>
                  <a:gd name="T24" fmla="*/ 151 w 279"/>
                  <a:gd name="T25" fmla="*/ 321 h 701"/>
                  <a:gd name="T26" fmla="*/ 151 w 279"/>
                  <a:gd name="T27" fmla="*/ 321 h 701"/>
                  <a:gd name="T28" fmla="*/ 150 w 279"/>
                  <a:gd name="T29" fmla="*/ 321 h 701"/>
                  <a:gd name="T30" fmla="*/ 150 w 279"/>
                  <a:gd name="T31" fmla="*/ 321 h 701"/>
                  <a:gd name="T32" fmla="*/ 150 w 279"/>
                  <a:gd name="T33" fmla="*/ 322 h 701"/>
                  <a:gd name="T34" fmla="*/ 149 w 279"/>
                  <a:gd name="T35" fmla="*/ 322 h 701"/>
                  <a:gd name="T36" fmla="*/ 149 w 279"/>
                  <a:gd name="T37" fmla="*/ 322 h 701"/>
                  <a:gd name="T38" fmla="*/ 149 w 279"/>
                  <a:gd name="T39" fmla="*/ 322 h 701"/>
                  <a:gd name="T40" fmla="*/ 148 w 279"/>
                  <a:gd name="T41" fmla="*/ 322 h 701"/>
                  <a:gd name="T42" fmla="*/ 148 w 279"/>
                  <a:gd name="T43" fmla="*/ 322 h 701"/>
                  <a:gd name="T44" fmla="*/ 148 w 279"/>
                  <a:gd name="T45" fmla="*/ 322 h 701"/>
                  <a:gd name="T46" fmla="*/ 147 w 279"/>
                  <a:gd name="T47" fmla="*/ 323 h 701"/>
                  <a:gd name="T48" fmla="*/ 147 w 279"/>
                  <a:gd name="T49" fmla="*/ 323 h 701"/>
                  <a:gd name="T50" fmla="*/ 129 w 279"/>
                  <a:gd name="T51" fmla="*/ 355 h 701"/>
                  <a:gd name="T52" fmla="*/ 129 w 279"/>
                  <a:gd name="T53" fmla="*/ 355 h 701"/>
                  <a:gd name="T54" fmla="*/ 128 w 279"/>
                  <a:gd name="T55" fmla="*/ 356 h 701"/>
                  <a:gd name="T56" fmla="*/ 128 w 279"/>
                  <a:gd name="T57" fmla="*/ 356 h 701"/>
                  <a:gd name="T58" fmla="*/ 128 w 279"/>
                  <a:gd name="T59" fmla="*/ 356 h 701"/>
                  <a:gd name="T60" fmla="*/ 128 w 279"/>
                  <a:gd name="T61" fmla="*/ 356 h 701"/>
                  <a:gd name="T62" fmla="*/ 128 w 279"/>
                  <a:gd name="T63" fmla="*/ 357 h 701"/>
                  <a:gd name="T64" fmla="*/ 128 w 279"/>
                  <a:gd name="T65" fmla="*/ 357 h 701"/>
                  <a:gd name="T66" fmla="*/ 127 w 279"/>
                  <a:gd name="T67" fmla="*/ 357 h 701"/>
                  <a:gd name="T68" fmla="*/ 127 w 279"/>
                  <a:gd name="T69" fmla="*/ 357 h 701"/>
                  <a:gd name="T70" fmla="*/ 127 w 279"/>
                  <a:gd name="T71" fmla="*/ 358 h 701"/>
                  <a:gd name="T72" fmla="*/ 127 w 279"/>
                  <a:gd name="T73" fmla="*/ 358 h 701"/>
                  <a:gd name="T74" fmla="*/ 127 w 279"/>
                  <a:gd name="T75" fmla="*/ 358 h 701"/>
                  <a:gd name="T76" fmla="*/ 127 w 279"/>
                  <a:gd name="T77" fmla="*/ 358 h 701"/>
                  <a:gd name="T78" fmla="*/ 127 w 279"/>
                  <a:gd name="T79" fmla="*/ 358 h 701"/>
                  <a:gd name="T80" fmla="*/ 126 w 279"/>
                  <a:gd name="T81" fmla="*/ 359 h 701"/>
                  <a:gd name="T82" fmla="*/ 126 w 279"/>
                  <a:gd name="T83" fmla="*/ 359 h 701"/>
                  <a:gd name="T84" fmla="*/ 126 w 279"/>
                  <a:gd name="T85" fmla="*/ 359 h 701"/>
                  <a:gd name="T86" fmla="*/ 126 w 279"/>
                  <a:gd name="T87" fmla="*/ 359 h 701"/>
                  <a:gd name="T88" fmla="*/ 126 w 279"/>
                  <a:gd name="T89" fmla="*/ 360 h 701"/>
                  <a:gd name="T90" fmla="*/ 126 w 279"/>
                  <a:gd name="T91" fmla="*/ 360 h 701"/>
                  <a:gd name="T92" fmla="*/ 0 w 279"/>
                  <a:gd name="T93" fmla="*/ 441 h 701"/>
                  <a:gd name="T94" fmla="*/ 0 w 279"/>
                  <a:gd name="T95" fmla="*/ 701 h 701"/>
                  <a:gd name="T96" fmla="*/ 126 w 279"/>
                  <a:gd name="T97" fmla="*/ 360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9" h="701">
                    <a:moveTo>
                      <a:pt x="18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56" y="55"/>
                      <a:pt x="56" y="55"/>
                      <a:pt x="56" y="55"/>
                    </a:cubicBezTo>
                    <a:cubicBezTo>
                      <a:pt x="56" y="57"/>
                      <a:pt x="56" y="57"/>
                      <a:pt x="56" y="57"/>
                    </a:cubicBezTo>
                    <a:cubicBezTo>
                      <a:pt x="178" y="249"/>
                      <a:pt x="178" y="249"/>
                      <a:pt x="178" y="249"/>
                    </a:cubicBezTo>
                    <a:cubicBezTo>
                      <a:pt x="175" y="259"/>
                      <a:pt x="171" y="269"/>
                      <a:pt x="167" y="279"/>
                    </a:cubicBezTo>
                    <a:cubicBezTo>
                      <a:pt x="187" y="229"/>
                      <a:pt x="201" y="170"/>
                      <a:pt x="209" y="105"/>
                    </a:cubicBezTo>
                    <a:cubicBezTo>
                      <a:pt x="247" y="105"/>
                      <a:pt x="247" y="105"/>
                      <a:pt x="247" y="105"/>
                    </a:cubicBezTo>
                    <a:cubicBezTo>
                      <a:pt x="244" y="155"/>
                      <a:pt x="231" y="200"/>
                      <a:pt x="210" y="235"/>
                    </a:cubicBezTo>
                    <a:cubicBezTo>
                      <a:pt x="203" y="246"/>
                      <a:pt x="196" y="256"/>
                      <a:pt x="188" y="264"/>
                    </a:cubicBezTo>
                    <a:cubicBezTo>
                      <a:pt x="205" y="292"/>
                      <a:pt x="205" y="292"/>
                      <a:pt x="205" y="292"/>
                    </a:cubicBezTo>
                    <a:cubicBezTo>
                      <a:pt x="189" y="307"/>
                      <a:pt x="171" y="317"/>
                      <a:pt x="151" y="321"/>
                    </a:cubicBezTo>
                    <a:cubicBezTo>
                      <a:pt x="184" y="314"/>
                      <a:pt x="214" y="290"/>
                      <a:pt x="238" y="252"/>
                    </a:cubicBezTo>
                    <a:cubicBezTo>
                      <a:pt x="264" y="208"/>
                      <a:pt x="279" y="151"/>
                      <a:pt x="279" y="89"/>
                    </a:cubicBezTo>
                    <a:cubicBezTo>
                      <a:pt x="279" y="73"/>
                      <a:pt x="279" y="73"/>
                      <a:pt x="279" y="73"/>
                    </a:cubicBezTo>
                    <a:cubicBezTo>
                      <a:pt x="212" y="73"/>
                      <a:pt x="212" y="73"/>
                      <a:pt x="212" y="73"/>
                    </a:cubicBezTo>
                    <a:cubicBezTo>
                      <a:pt x="213" y="60"/>
                      <a:pt x="214" y="47"/>
                      <a:pt x="214" y="34"/>
                    </a:cubicBezTo>
                    <a:cubicBezTo>
                      <a:pt x="196" y="34"/>
                      <a:pt x="182" y="19"/>
                      <a:pt x="183" y="0"/>
                    </a:cubicBezTo>
                    <a:moveTo>
                      <a:pt x="167" y="279"/>
                    </a:moveTo>
                    <a:cubicBezTo>
                      <a:pt x="167" y="279"/>
                      <a:pt x="167" y="279"/>
                      <a:pt x="167" y="279"/>
                    </a:cubicBezTo>
                    <a:cubicBezTo>
                      <a:pt x="167" y="279"/>
                      <a:pt x="167" y="279"/>
                      <a:pt x="167" y="279"/>
                    </a:cubicBezTo>
                    <a:moveTo>
                      <a:pt x="167" y="279"/>
                    </a:moveTo>
                    <a:cubicBezTo>
                      <a:pt x="167" y="279"/>
                      <a:pt x="167" y="280"/>
                      <a:pt x="167" y="280"/>
                    </a:cubicBezTo>
                    <a:cubicBezTo>
                      <a:pt x="167" y="280"/>
                      <a:pt x="167" y="279"/>
                      <a:pt x="167" y="279"/>
                    </a:cubicBezTo>
                    <a:moveTo>
                      <a:pt x="167" y="280"/>
                    </a:moveTo>
                    <a:cubicBezTo>
                      <a:pt x="167" y="280"/>
                      <a:pt x="167" y="280"/>
                      <a:pt x="167" y="280"/>
                    </a:cubicBezTo>
                    <a:cubicBezTo>
                      <a:pt x="167" y="280"/>
                      <a:pt x="167" y="280"/>
                      <a:pt x="167" y="280"/>
                    </a:cubicBezTo>
                    <a:moveTo>
                      <a:pt x="167" y="280"/>
                    </a:moveTo>
                    <a:cubicBezTo>
                      <a:pt x="167" y="280"/>
                      <a:pt x="167" y="280"/>
                      <a:pt x="167" y="280"/>
                    </a:cubicBezTo>
                    <a:cubicBezTo>
                      <a:pt x="167" y="280"/>
                      <a:pt x="167" y="280"/>
                      <a:pt x="167" y="280"/>
                    </a:cubicBezTo>
                    <a:moveTo>
                      <a:pt x="167" y="280"/>
                    </a:moveTo>
                    <a:cubicBezTo>
                      <a:pt x="167" y="280"/>
                      <a:pt x="167" y="280"/>
                      <a:pt x="167" y="280"/>
                    </a:cubicBezTo>
                    <a:cubicBezTo>
                      <a:pt x="167" y="280"/>
                      <a:pt x="167" y="280"/>
                      <a:pt x="167" y="280"/>
                    </a:cubicBezTo>
                    <a:moveTo>
                      <a:pt x="167" y="280"/>
                    </a:moveTo>
                    <a:cubicBezTo>
                      <a:pt x="167" y="280"/>
                      <a:pt x="167" y="280"/>
                      <a:pt x="167" y="280"/>
                    </a:cubicBezTo>
                    <a:cubicBezTo>
                      <a:pt x="167" y="280"/>
                      <a:pt x="167" y="280"/>
                      <a:pt x="167" y="280"/>
                    </a:cubicBezTo>
                    <a:moveTo>
                      <a:pt x="167" y="280"/>
                    </a:moveTo>
                    <a:cubicBezTo>
                      <a:pt x="167" y="280"/>
                      <a:pt x="166" y="281"/>
                      <a:pt x="166" y="281"/>
                    </a:cubicBezTo>
                    <a:cubicBezTo>
                      <a:pt x="166" y="281"/>
                      <a:pt x="167" y="280"/>
                      <a:pt x="167" y="280"/>
                    </a:cubicBezTo>
                    <a:moveTo>
                      <a:pt x="167" y="280"/>
                    </a:moveTo>
                    <a:cubicBezTo>
                      <a:pt x="167" y="280"/>
                      <a:pt x="167" y="280"/>
                      <a:pt x="167" y="280"/>
                    </a:cubicBezTo>
                    <a:cubicBezTo>
                      <a:pt x="167" y="280"/>
                      <a:pt x="167" y="280"/>
                      <a:pt x="167" y="280"/>
                    </a:cubicBezTo>
                    <a:moveTo>
                      <a:pt x="167" y="280"/>
                    </a:moveTo>
                    <a:cubicBezTo>
                      <a:pt x="167" y="280"/>
                      <a:pt x="167" y="281"/>
                      <a:pt x="167" y="281"/>
                    </a:cubicBezTo>
                    <a:cubicBezTo>
                      <a:pt x="167" y="281"/>
                      <a:pt x="167" y="280"/>
                      <a:pt x="167" y="280"/>
                    </a:cubicBezTo>
                    <a:moveTo>
                      <a:pt x="167" y="281"/>
                    </a:moveTo>
                    <a:cubicBezTo>
                      <a:pt x="167" y="281"/>
                      <a:pt x="166" y="281"/>
                      <a:pt x="166" y="281"/>
                    </a:cubicBezTo>
                    <a:cubicBezTo>
                      <a:pt x="166" y="281"/>
                      <a:pt x="167" y="281"/>
                      <a:pt x="167" y="281"/>
                    </a:cubicBezTo>
                    <a:moveTo>
                      <a:pt x="151" y="321"/>
                    </a:moveTo>
                    <a:cubicBezTo>
                      <a:pt x="151" y="321"/>
                      <a:pt x="151" y="321"/>
                      <a:pt x="151" y="321"/>
                    </a:cubicBezTo>
                    <a:cubicBezTo>
                      <a:pt x="151" y="321"/>
                      <a:pt x="151" y="321"/>
                      <a:pt x="151" y="321"/>
                    </a:cubicBezTo>
                    <a:moveTo>
                      <a:pt x="151" y="321"/>
                    </a:moveTo>
                    <a:cubicBezTo>
                      <a:pt x="151" y="321"/>
                      <a:pt x="151" y="321"/>
                      <a:pt x="151" y="321"/>
                    </a:cubicBezTo>
                    <a:cubicBezTo>
                      <a:pt x="151" y="321"/>
                      <a:pt x="151" y="321"/>
                      <a:pt x="151" y="321"/>
                    </a:cubicBezTo>
                    <a:moveTo>
                      <a:pt x="151" y="321"/>
                    </a:moveTo>
                    <a:cubicBezTo>
                      <a:pt x="151" y="321"/>
                      <a:pt x="151" y="321"/>
                      <a:pt x="151" y="321"/>
                    </a:cubicBezTo>
                    <a:cubicBezTo>
                      <a:pt x="151" y="321"/>
                      <a:pt x="151" y="321"/>
                      <a:pt x="151" y="321"/>
                    </a:cubicBezTo>
                    <a:moveTo>
                      <a:pt x="151" y="321"/>
                    </a:moveTo>
                    <a:cubicBezTo>
                      <a:pt x="150" y="321"/>
                      <a:pt x="150" y="321"/>
                      <a:pt x="150" y="321"/>
                    </a:cubicBezTo>
                    <a:cubicBezTo>
                      <a:pt x="150" y="321"/>
                      <a:pt x="150" y="321"/>
                      <a:pt x="151" y="321"/>
                    </a:cubicBezTo>
                    <a:moveTo>
                      <a:pt x="150" y="321"/>
                    </a:moveTo>
                    <a:cubicBezTo>
                      <a:pt x="150" y="321"/>
                      <a:pt x="150" y="321"/>
                      <a:pt x="150" y="321"/>
                    </a:cubicBezTo>
                    <a:cubicBezTo>
                      <a:pt x="150" y="321"/>
                      <a:pt x="150" y="321"/>
                      <a:pt x="150" y="321"/>
                    </a:cubicBezTo>
                    <a:moveTo>
                      <a:pt x="150" y="321"/>
                    </a:moveTo>
                    <a:cubicBezTo>
                      <a:pt x="150" y="322"/>
                      <a:pt x="150" y="322"/>
                      <a:pt x="150" y="322"/>
                    </a:cubicBezTo>
                    <a:cubicBezTo>
                      <a:pt x="150" y="322"/>
                      <a:pt x="150" y="322"/>
                      <a:pt x="150" y="321"/>
                    </a:cubicBezTo>
                    <a:moveTo>
                      <a:pt x="150" y="322"/>
                    </a:moveTo>
                    <a:cubicBezTo>
                      <a:pt x="149" y="322"/>
                      <a:pt x="149" y="322"/>
                      <a:pt x="149" y="322"/>
                    </a:cubicBezTo>
                    <a:cubicBezTo>
                      <a:pt x="149" y="322"/>
                      <a:pt x="149" y="322"/>
                      <a:pt x="150" y="322"/>
                    </a:cubicBezTo>
                    <a:moveTo>
                      <a:pt x="149" y="322"/>
                    </a:moveTo>
                    <a:cubicBezTo>
                      <a:pt x="149" y="322"/>
                      <a:pt x="149" y="322"/>
                      <a:pt x="149" y="322"/>
                    </a:cubicBezTo>
                    <a:cubicBezTo>
                      <a:pt x="149" y="322"/>
                      <a:pt x="149" y="322"/>
                      <a:pt x="149" y="322"/>
                    </a:cubicBezTo>
                    <a:moveTo>
                      <a:pt x="149" y="322"/>
                    </a:moveTo>
                    <a:cubicBezTo>
                      <a:pt x="149" y="322"/>
                      <a:pt x="149" y="322"/>
                      <a:pt x="149" y="322"/>
                    </a:cubicBezTo>
                    <a:cubicBezTo>
                      <a:pt x="149" y="322"/>
                      <a:pt x="149" y="322"/>
                      <a:pt x="149" y="322"/>
                    </a:cubicBezTo>
                    <a:moveTo>
                      <a:pt x="149" y="322"/>
                    </a:moveTo>
                    <a:cubicBezTo>
                      <a:pt x="149" y="322"/>
                      <a:pt x="149" y="322"/>
                      <a:pt x="149" y="322"/>
                    </a:cubicBezTo>
                    <a:cubicBezTo>
                      <a:pt x="149" y="322"/>
                      <a:pt x="149" y="322"/>
                      <a:pt x="149" y="322"/>
                    </a:cubicBezTo>
                    <a:moveTo>
                      <a:pt x="149" y="322"/>
                    </a:moveTo>
                    <a:cubicBezTo>
                      <a:pt x="149" y="322"/>
                      <a:pt x="148" y="322"/>
                      <a:pt x="148" y="322"/>
                    </a:cubicBezTo>
                    <a:cubicBezTo>
                      <a:pt x="148" y="322"/>
                      <a:pt x="149" y="322"/>
                      <a:pt x="149" y="322"/>
                    </a:cubicBezTo>
                    <a:moveTo>
                      <a:pt x="148" y="322"/>
                    </a:moveTo>
                    <a:cubicBezTo>
                      <a:pt x="148" y="322"/>
                      <a:pt x="148" y="322"/>
                      <a:pt x="148" y="322"/>
                    </a:cubicBezTo>
                    <a:cubicBezTo>
                      <a:pt x="148" y="322"/>
                      <a:pt x="148" y="322"/>
                      <a:pt x="148" y="322"/>
                    </a:cubicBezTo>
                    <a:moveTo>
                      <a:pt x="148" y="322"/>
                    </a:moveTo>
                    <a:cubicBezTo>
                      <a:pt x="148" y="322"/>
                      <a:pt x="148" y="322"/>
                      <a:pt x="148" y="322"/>
                    </a:cubicBezTo>
                    <a:cubicBezTo>
                      <a:pt x="148" y="322"/>
                      <a:pt x="148" y="322"/>
                      <a:pt x="148" y="322"/>
                    </a:cubicBezTo>
                    <a:cubicBezTo>
                      <a:pt x="148" y="322"/>
                      <a:pt x="148" y="322"/>
                      <a:pt x="148" y="322"/>
                    </a:cubicBezTo>
                    <a:cubicBezTo>
                      <a:pt x="148" y="322"/>
                      <a:pt x="148" y="322"/>
                      <a:pt x="148" y="322"/>
                    </a:cubicBezTo>
                    <a:moveTo>
                      <a:pt x="148" y="322"/>
                    </a:moveTo>
                    <a:cubicBezTo>
                      <a:pt x="148" y="322"/>
                      <a:pt x="148" y="322"/>
                      <a:pt x="148" y="322"/>
                    </a:cubicBezTo>
                    <a:cubicBezTo>
                      <a:pt x="148" y="322"/>
                      <a:pt x="148" y="322"/>
                      <a:pt x="148" y="322"/>
                    </a:cubicBezTo>
                    <a:moveTo>
                      <a:pt x="147" y="323"/>
                    </a:moveTo>
                    <a:cubicBezTo>
                      <a:pt x="147" y="323"/>
                      <a:pt x="147" y="323"/>
                      <a:pt x="147" y="323"/>
                    </a:cubicBezTo>
                    <a:close/>
                    <a:moveTo>
                      <a:pt x="147" y="323"/>
                    </a:moveTo>
                    <a:cubicBezTo>
                      <a:pt x="147" y="323"/>
                      <a:pt x="147" y="323"/>
                      <a:pt x="147" y="323"/>
                    </a:cubicBezTo>
                    <a:cubicBezTo>
                      <a:pt x="147" y="323"/>
                      <a:pt x="147" y="323"/>
                      <a:pt x="147" y="323"/>
                    </a:cubicBezTo>
                    <a:moveTo>
                      <a:pt x="147" y="323"/>
                    </a:moveTo>
                    <a:cubicBezTo>
                      <a:pt x="147" y="323"/>
                      <a:pt x="147" y="323"/>
                      <a:pt x="147" y="323"/>
                    </a:cubicBezTo>
                    <a:cubicBezTo>
                      <a:pt x="147" y="323"/>
                      <a:pt x="147" y="323"/>
                      <a:pt x="147" y="323"/>
                    </a:cubicBezTo>
                    <a:moveTo>
                      <a:pt x="146" y="326"/>
                    </a:moveTo>
                    <a:cubicBezTo>
                      <a:pt x="146" y="326"/>
                      <a:pt x="146" y="326"/>
                      <a:pt x="146" y="326"/>
                    </a:cubicBezTo>
                    <a:close/>
                    <a:moveTo>
                      <a:pt x="129" y="355"/>
                    </a:moveTo>
                    <a:cubicBezTo>
                      <a:pt x="129" y="355"/>
                      <a:pt x="129" y="355"/>
                      <a:pt x="129" y="355"/>
                    </a:cubicBezTo>
                    <a:cubicBezTo>
                      <a:pt x="129" y="355"/>
                      <a:pt x="129" y="355"/>
                      <a:pt x="129" y="355"/>
                    </a:cubicBezTo>
                    <a:moveTo>
                      <a:pt x="129" y="355"/>
                    </a:moveTo>
                    <a:cubicBezTo>
                      <a:pt x="129" y="355"/>
                      <a:pt x="129" y="355"/>
                      <a:pt x="129" y="355"/>
                    </a:cubicBezTo>
                    <a:cubicBezTo>
                      <a:pt x="129" y="355"/>
                      <a:pt x="129" y="355"/>
                      <a:pt x="129" y="355"/>
                    </a:cubicBezTo>
                    <a:moveTo>
                      <a:pt x="128" y="356"/>
                    </a:moveTo>
                    <a:cubicBezTo>
                      <a:pt x="128" y="356"/>
                      <a:pt x="128" y="356"/>
                      <a:pt x="128" y="356"/>
                    </a:cubicBezTo>
                    <a:cubicBezTo>
                      <a:pt x="128" y="356"/>
                      <a:pt x="128" y="356"/>
                      <a:pt x="128" y="356"/>
                    </a:cubicBezTo>
                    <a:moveTo>
                      <a:pt x="128" y="356"/>
                    </a:moveTo>
                    <a:cubicBezTo>
                      <a:pt x="128" y="356"/>
                      <a:pt x="128" y="356"/>
                      <a:pt x="128" y="356"/>
                    </a:cubicBezTo>
                    <a:cubicBezTo>
                      <a:pt x="128" y="356"/>
                      <a:pt x="128" y="356"/>
                      <a:pt x="128" y="356"/>
                    </a:cubicBezTo>
                    <a:moveTo>
                      <a:pt x="128" y="356"/>
                    </a:moveTo>
                    <a:cubicBezTo>
                      <a:pt x="128" y="356"/>
                      <a:pt x="128" y="356"/>
                      <a:pt x="128" y="356"/>
                    </a:cubicBezTo>
                    <a:cubicBezTo>
                      <a:pt x="128" y="356"/>
                      <a:pt x="128" y="356"/>
                      <a:pt x="128" y="356"/>
                    </a:cubicBezTo>
                    <a:moveTo>
                      <a:pt x="128" y="356"/>
                    </a:moveTo>
                    <a:cubicBezTo>
                      <a:pt x="128" y="356"/>
                      <a:pt x="128" y="356"/>
                      <a:pt x="128" y="356"/>
                    </a:cubicBezTo>
                    <a:cubicBezTo>
                      <a:pt x="128" y="356"/>
                      <a:pt x="128" y="356"/>
                      <a:pt x="128" y="356"/>
                    </a:cubicBezTo>
                    <a:moveTo>
                      <a:pt x="128" y="356"/>
                    </a:moveTo>
                    <a:cubicBezTo>
                      <a:pt x="128" y="356"/>
                      <a:pt x="128" y="356"/>
                      <a:pt x="128" y="356"/>
                    </a:cubicBezTo>
                    <a:cubicBezTo>
                      <a:pt x="128" y="356"/>
                      <a:pt x="128" y="356"/>
                      <a:pt x="128" y="356"/>
                    </a:cubicBezTo>
                    <a:moveTo>
                      <a:pt x="128" y="357"/>
                    </a:moveTo>
                    <a:cubicBezTo>
                      <a:pt x="128" y="357"/>
                      <a:pt x="128" y="357"/>
                      <a:pt x="128" y="357"/>
                    </a:cubicBezTo>
                    <a:cubicBezTo>
                      <a:pt x="128" y="357"/>
                      <a:pt x="128" y="357"/>
                      <a:pt x="128" y="357"/>
                    </a:cubicBezTo>
                    <a:moveTo>
                      <a:pt x="128" y="357"/>
                    </a:moveTo>
                    <a:cubicBezTo>
                      <a:pt x="128" y="357"/>
                      <a:pt x="128" y="357"/>
                      <a:pt x="128" y="357"/>
                    </a:cubicBezTo>
                    <a:cubicBezTo>
                      <a:pt x="128" y="357"/>
                      <a:pt x="128" y="357"/>
                      <a:pt x="128" y="357"/>
                    </a:cubicBezTo>
                    <a:moveTo>
                      <a:pt x="128" y="357"/>
                    </a:moveTo>
                    <a:cubicBezTo>
                      <a:pt x="128" y="357"/>
                      <a:pt x="128" y="357"/>
                      <a:pt x="128" y="357"/>
                    </a:cubicBezTo>
                    <a:cubicBezTo>
                      <a:pt x="128" y="357"/>
                      <a:pt x="128" y="357"/>
                      <a:pt x="128" y="357"/>
                    </a:cubicBezTo>
                    <a:moveTo>
                      <a:pt x="127" y="357"/>
                    </a:moveTo>
                    <a:cubicBezTo>
                      <a:pt x="127" y="357"/>
                      <a:pt x="127" y="357"/>
                      <a:pt x="127" y="357"/>
                    </a:cubicBezTo>
                    <a:cubicBezTo>
                      <a:pt x="127" y="357"/>
                      <a:pt x="127" y="357"/>
                      <a:pt x="127" y="357"/>
                    </a:cubicBezTo>
                    <a:moveTo>
                      <a:pt x="127" y="357"/>
                    </a:moveTo>
                    <a:cubicBezTo>
                      <a:pt x="127" y="357"/>
                      <a:pt x="127" y="357"/>
                      <a:pt x="127" y="357"/>
                    </a:cubicBezTo>
                    <a:cubicBezTo>
                      <a:pt x="127" y="357"/>
                      <a:pt x="127" y="357"/>
                      <a:pt x="127" y="357"/>
                    </a:cubicBezTo>
                    <a:moveTo>
                      <a:pt x="127" y="357"/>
                    </a:moveTo>
                    <a:cubicBezTo>
                      <a:pt x="127" y="358"/>
                      <a:pt x="127" y="358"/>
                      <a:pt x="127" y="358"/>
                    </a:cubicBezTo>
                    <a:cubicBezTo>
                      <a:pt x="127" y="358"/>
                      <a:pt x="127" y="358"/>
                      <a:pt x="127" y="357"/>
                    </a:cubicBezTo>
                    <a:moveTo>
                      <a:pt x="127" y="358"/>
                    </a:moveTo>
                    <a:cubicBezTo>
                      <a:pt x="127" y="358"/>
                      <a:pt x="127" y="358"/>
                      <a:pt x="127" y="358"/>
                    </a:cubicBezTo>
                    <a:cubicBezTo>
                      <a:pt x="127" y="358"/>
                      <a:pt x="127" y="358"/>
                      <a:pt x="127" y="358"/>
                    </a:cubicBezTo>
                    <a:moveTo>
                      <a:pt x="127" y="358"/>
                    </a:moveTo>
                    <a:cubicBezTo>
                      <a:pt x="127" y="358"/>
                      <a:pt x="127" y="358"/>
                      <a:pt x="127" y="358"/>
                    </a:cubicBezTo>
                    <a:cubicBezTo>
                      <a:pt x="127" y="358"/>
                      <a:pt x="127" y="358"/>
                      <a:pt x="127" y="358"/>
                    </a:cubicBezTo>
                    <a:moveTo>
                      <a:pt x="127" y="358"/>
                    </a:moveTo>
                    <a:cubicBezTo>
                      <a:pt x="127" y="358"/>
                      <a:pt x="127" y="358"/>
                      <a:pt x="127" y="358"/>
                    </a:cubicBezTo>
                    <a:cubicBezTo>
                      <a:pt x="127" y="358"/>
                      <a:pt x="127" y="358"/>
                      <a:pt x="127" y="358"/>
                    </a:cubicBezTo>
                    <a:moveTo>
                      <a:pt x="127" y="358"/>
                    </a:moveTo>
                    <a:cubicBezTo>
                      <a:pt x="127" y="358"/>
                      <a:pt x="127" y="358"/>
                      <a:pt x="127" y="358"/>
                    </a:cubicBezTo>
                    <a:cubicBezTo>
                      <a:pt x="127" y="358"/>
                      <a:pt x="127" y="358"/>
                      <a:pt x="127" y="358"/>
                    </a:cubicBezTo>
                    <a:moveTo>
                      <a:pt x="127" y="358"/>
                    </a:moveTo>
                    <a:cubicBezTo>
                      <a:pt x="127" y="358"/>
                      <a:pt x="127" y="358"/>
                      <a:pt x="127" y="358"/>
                    </a:cubicBezTo>
                    <a:cubicBezTo>
                      <a:pt x="127" y="358"/>
                      <a:pt x="127" y="358"/>
                      <a:pt x="127" y="358"/>
                    </a:cubicBezTo>
                    <a:moveTo>
                      <a:pt x="127" y="358"/>
                    </a:moveTo>
                    <a:cubicBezTo>
                      <a:pt x="127" y="359"/>
                      <a:pt x="127" y="359"/>
                      <a:pt x="126" y="359"/>
                    </a:cubicBezTo>
                    <a:cubicBezTo>
                      <a:pt x="127" y="359"/>
                      <a:pt x="127" y="359"/>
                      <a:pt x="127" y="358"/>
                    </a:cubicBezTo>
                    <a:moveTo>
                      <a:pt x="126" y="359"/>
                    </a:moveTo>
                    <a:cubicBezTo>
                      <a:pt x="126" y="359"/>
                      <a:pt x="126" y="359"/>
                      <a:pt x="126" y="359"/>
                    </a:cubicBezTo>
                    <a:cubicBezTo>
                      <a:pt x="126" y="359"/>
                      <a:pt x="126" y="359"/>
                      <a:pt x="126" y="359"/>
                    </a:cubicBezTo>
                    <a:moveTo>
                      <a:pt x="126" y="359"/>
                    </a:moveTo>
                    <a:cubicBezTo>
                      <a:pt x="126" y="359"/>
                      <a:pt x="126" y="359"/>
                      <a:pt x="126" y="359"/>
                    </a:cubicBezTo>
                    <a:cubicBezTo>
                      <a:pt x="126" y="359"/>
                      <a:pt x="126" y="359"/>
                      <a:pt x="126" y="359"/>
                    </a:cubicBezTo>
                    <a:moveTo>
                      <a:pt x="126" y="359"/>
                    </a:moveTo>
                    <a:cubicBezTo>
                      <a:pt x="126" y="359"/>
                      <a:pt x="126" y="359"/>
                      <a:pt x="126" y="359"/>
                    </a:cubicBezTo>
                    <a:cubicBezTo>
                      <a:pt x="126" y="359"/>
                      <a:pt x="126" y="359"/>
                      <a:pt x="126" y="359"/>
                    </a:cubicBezTo>
                    <a:moveTo>
                      <a:pt x="126" y="359"/>
                    </a:moveTo>
                    <a:cubicBezTo>
                      <a:pt x="126" y="359"/>
                      <a:pt x="126" y="359"/>
                      <a:pt x="126" y="359"/>
                    </a:cubicBezTo>
                    <a:cubicBezTo>
                      <a:pt x="126" y="359"/>
                      <a:pt x="126" y="359"/>
                      <a:pt x="126" y="359"/>
                    </a:cubicBezTo>
                    <a:moveTo>
                      <a:pt x="126" y="359"/>
                    </a:moveTo>
                    <a:cubicBezTo>
                      <a:pt x="126" y="359"/>
                      <a:pt x="126" y="359"/>
                      <a:pt x="126" y="359"/>
                    </a:cubicBezTo>
                    <a:cubicBezTo>
                      <a:pt x="126" y="359"/>
                      <a:pt x="126" y="359"/>
                      <a:pt x="126" y="359"/>
                    </a:cubicBezTo>
                    <a:moveTo>
                      <a:pt x="126" y="359"/>
                    </a:moveTo>
                    <a:cubicBezTo>
                      <a:pt x="126" y="360"/>
                      <a:pt x="126" y="360"/>
                      <a:pt x="126" y="360"/>
                    </a:cubicBezTo>
                    <a:cubicBezTo>
                      <a:pt x="126" y="360"/>
                      <a:pt x="126" y="360"/>
                      <a:pt x="126" y="359"/>
                    </a:cubicBezTo>
                    <a:moveTo>
                      <a:pt x="126" y="360"/>
                    </a:moveTo>
                    <a:cubicBezTo>
                      <a:pt x="126" y="360"/>
                      <a:pt x="126" y="360"/>
                      <a:pt x="126" y="360"/>
                    </a:cubicBezTo>
                    <a:cubicBezTo>
                      <a:pt x="126" y="360"/>
                      <a:pt x="126" y="360"/>
                      <a:pt x="126" y="360"/>
                    </a:cubicBezTo>
                    <a:moveTo>
                      <a:pt x="126" y="360"/>
                    </a:moveTo>
                    <a:cubicBezTo>
                      <a:pt x="126" y="360"/>
                      <a:pt x="126" y="360"/>
                      <a:pt x="126" y="360"/>
                    </a:cubicBezTo>
                    <a:cubicBezTo>
                      <a:pt x="126" y="360"/>
                      <a:pt x="126" y="360"/>
                      <a:pt x="126" y="360"/>
                    </a:cubicBezTo>
                    <a:moveTo>
                      <a:pt x="126" y="360"/>
                    </a:moveTo>
                    <a:cubicBezTo>
                      <a:pt x="95" y="405"/>
                      <a:pt x="59" y="434"/>
                      <a:pt x="19" y="441"/>
                    </a:cubicBezTo>
                    <a:cubicBezTo>
                      <a:pt x="0" y="408"/>
                      <a:pt x="0" y="408"/>
                      <a:pt x="0" y="408"/>
                    </a:cubicBezTo>
                    <a:cubicBezTo>
                      <a:pt x="0" y="441"/>
                      <a:pt x="0" y="441"/>
                      <a:pt x="0" y="441"/>
                    </a:cubicBezTo>
                    <a:cubicBezTo>
                      <a:pt x="17" y="441"/>
                      <a:pt x="17" y="441"/>
                      <a:pt x="17" y="441"/>
                    </a:cubicBezTo>
                    <a:cubicBezTo>
                      <a:pt x="23" y="561"/>
                      <a:pt x="63" y="658"/>
                      <a:pt x="114" y="682"/>
                    </a:cubicBezTo>
                    <a:cubicBezTo>
                      <a:pt x="114" y="701"/>
                      <a:pt x="114" y="701"/>
                      <a:pt x="114" y="701"/>
                    </a:cubicBezTo>
                    <a:cubicBezTo>
                      <a:pt x="0" y="701"/>
                      <a:pt x="0" y="701"/>
                      <a:pt x="0" y="701"/>
                    </a:cubicBezTo>
                    <a:cubicBezTo>
                      <a:pt x="114" y="701"/>
                      <a:pt x="114" y="701"/>
                      <a:pt x="114" y="701"/>
                    </a:cubicBezTo>
                    <a:cubicBezTo>
                      <a:pt x="114" y="682"/>
                      <a:pt x="114" y="682"/>
                      <a:pt x="114" y="682"/>
                    </a:cubicBezTo>
                    <a:cubicBezTo>
                      <a:pt x="63" y="658"/>
                      <a:pt x="23" y="561"/>
                      <a:pt x="17" y="441"/>
                    </a:cubicBezTo>
                    <a:cubicBezTo>
                      <a:pt x="57" y="435"/>
                      <a:pt x="94" y="406"/>
                      <a:pt x="126" y="360"/>
                    </a:cubicBezTo>
                  </a:path>
                </a:pathLst>
              </a:custGeom>
              <a:solidFill>
                <a:srgbClr val="FBAA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2863" tIns="21431" rIns="42863" bIns="2143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844" dirty="0">
                  <a:cs typeface="+mn-ea"/>
                  <a:sym typeface="+mn-lt"/>
                </a:endParaRPr>
              </a:p>
            </p:txBody>
          </p:sp>
          <p:sp>
            <p:nvSpPr>
              <p:cNvPr id="78" name="Freeform 13"/>
              <p:cNvSpPr>
                <a:spLocks/>
              </p:cNvSpPr>
              <p:nvPr/>
            </p:nvSpPr>
            <p:spPr bwMode="auto">
              <a:xfrm>
                <a:off x="6089651" y="3698878"/>
                <a:ext cx="430213" cy="979488"/>
              </a:xfrm>
              <a:custGeom>
                <a:avLst/>
                <a:gdLst>
                  <a:gd name="T0" fmla="*/ 0 w 114"/>
                  <a:gd name="T1" fmla="*/ 0 h 260"/>
                  <a:gd name="T2" fmla="*/ 0 w 114"/>
                  <a:gd name="T3" fmla="*/ 260 h 260"/>
                  <a:gd name="T4" fmla="*/ 114 w 114"/>
                  <a:gd name="T5" fmla="*/ 260 h 260"/>
                  <a:gd name="T6" fmla="*/ 114 w 114"/>
                  <a:gd name="T7" fmla="*/ 241 h 260"/>
                  <a:gd name="T8" fmla="*/ 17 w 114"/>
                  <a:gd name="T9" fmla="*/ 0 h 260"/>
                  <a:gd name="T10" fmla="*/ 0 w 114"/>
                  <a:gd name="T11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4" h="260">
                    <a:moveTo>
                      <a:pt x="0" y="0"/>
                    </a:moveTo>
                    <a:cubicBezTo>
                      <a:pt x="0" y="260"/>
                      <a:pt x="0" y="260"/>
                      <a:pt x="0" y="260"/>
                    </a:cubicBezTo>
                    <a:cubicBezTo>
                      <a:pt x="114" y="260"/>
                      <a:pt x="114" y="260"/>
                      <a:pt x="114" y="260"/>
                    </a:cubicBezTo>
                    <a:cubicBezTo>
                      <a:pt x="114" y="241"/>
                      <a:pt x="114" y="241"/>
                      <a:pt x="114" y="241"/>
                    </a:cubicBezTo>
                    <a:cubicBezTo>
                      <a:pt x="63" y="217"/>
                      <a:pt x="23" y="120"/>
                      <a:pt x="1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7BB3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42863" tIns="21431" rIns="42863" bIns="2143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844" dirty="0">
                  <a:cs typeface="+mn-ea"/>
                  <a:sym typeface="+mn-lt"/>
                </a:endParaRPr>
              </a:p>
            </p:txBody>
          </p:sp>
          <p:sp>
            <p:nvSpPr>
              <p:cNvPr id="79" name="Freeform 14"/>
              <p:cNvSpPr>
                <a:spLocks/>
              </p:cNvSpPr>
              <p:nvPr/>
            </p:nvSpPr>
            <p:spPr bwMode="auto">
              <a:xfrm>
                <a:off x="6089651" y="4681540"/>
                <a:ext cx="539750" cy="146050"/>
              </a:xfrm>
              <a:custGeom>
                <a:avLst/>
                <a:gdLst>
                  <a:gd name="T0" fmla="*/ 127 w 143"/>
                  <a:gd name="T1" fmla="*/ 0 h 39"/>
                  <a:gd name="T2" fmla="*/ 0 w 143"/>
                  <a:gd name="T3" fmla="*/ 0 h 39"/>
                  <a:gd name="T4" fmla="*/ 0 w 143"/>
                  <a:gd name="T5" fmla="*/ 39 h 39"/>
                  <a:gd name="T6" fmla="*/ 143 w 143"/>
                  <a:gd name="T7" fmla="*/ 39 h 39"/>
                  <a:gd name="T8" fmla="*/ 143 w 143"/>
                  <a:gd name="T9" fmla="*/ 16 h 39"/>
                  <a:gd name="T10" fmla="*/ 127 w 143"/>
                  <a:gd name="T11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3" h="39">
                    <a:moveTo>
                      <a:pt x="12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43" y="39"/>
                      <a:pt x="143" y="39"/>
                      <a:pt x="143" y="39"/>
                    </a:cubicBezTo>
                    <a:cubicBezTo>
                      <a:pt x="143" y="16"/>
                      <a:pt x="143" y="16"/>
                      <a:pt x="143" y="16"/>
                    </a:cubicBezTo>
                    <a:cubicBezTo>
                      <a:pt x="143" y="7"/>
                      <a:pt x="136" y="0"/>
                      <a:pt x="127" y="0"/>
                    </a:cubicBezTo>
                  </a:path>
                </a:pathLst>
              </a:custGeom>
              <a:solidFill>
                <a:srgbClr val="F08B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2863" tIns="21431" rIns="42863" bIns="2143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844" dirty="0">
                  <a:cs typeface="+mn-ea"/>
                  <a:sym typeface="+mn-lt"/>
                </a:endParaRPr>
              </a:p>
            </p:txBody>
          </p:sp>
          <p:sp>
            <p:nvSpPr>
              <p:cNvPr id="80" name="Freeform 15"/>
              <p:cNvSpPr>
                <a:spLocks/>
              </p:cNvSpPr>
              <p:nvPr/>
            </p:nvSpPr>
            <p:spPr bwMode="auto">
              <a:xfrm>
                <a:off x="6089648" y="2252664"/>
                <a:ext cx="773112" cy="1446213"/>
              </a:xfrm>
              <a:custGeom>
                <a:avLst/>
                <a:gdLst>
                  <a:gd name="T0" fmla="*/ 56 w 205"/>
                  <a:gd name="T1" fmla="*/ 307 h 384"/>
                  <a:gd name="T2" fmla="*/ 0 w 205"/>
                  <a:gd name="T3" fmla="*/ 351 h 384"/>
                  <a:gd name="T4" fmla="*/ 126 w 205"/>
                  <a:gd name="T5" fmla="*/ 303 h 384"/>
                  <a:gd name="T6" fmla="*/ 126 w 205"/>
                  <a:gd name="T7" fmla="*/ 303 h 384"/>
                  <a:gd name="T8" fmla="*/ 126 w 205"/>
                  <a:gd name="T9" fmla="*/ 303 h 384"/>
                  <a:gd name="T10" fmla="*/ 126 w 205"/>
                  <a:gd name="T11" fmla="*/ 302 h 384"/>
                  <a:gd name="T12" fmla="*/ 126 w 205"/>
                  <a:gd name="T13" fmla="*/ 302 h 384"/>
                  <a:gd name="T14" fmla="*/ 126 w 205"/>
                  <a:gd name="T15" fmla="*/ 302 h 384"/>
                  <a:gd name="T16" fmla="*/ 126 w 205"/>
                  <a:gd name="T17" fmla="*/ 302 h 384"/>
                  <a:gd name="T18" fmla="*/ 126 w 205"/>
                  <a:gd name="T19" fmla="*/ 302 h 384"/>
                  <a:gd name="T20" fmla="*/ 126 w 205"/>
                  <a:gd name="T21" fmla="*/ 302 h 384"/>
                  <a:gd name="T22" fmla="*/ 127 w 205"/>
                  <a:gd name="T23" fmla="*/ 301 h 384"/>
                  <a:gd name="T24" fmla="*/ 127 w 205"/>
                  <a:gd name="T25" fmla="*/ 301 h 384"/>
                  <a:gd name="T26" fmla="*/ 127 w 205"/>
                  <a:gd name="T27" fmla="*/ 301 h 384"/>
                  <a:gd name="T28" fmla="*/ 127 w 205"/>
                  <a:gd name="T29" fmla="*/ 301 h 384"/>
                  <a:gd name="T30" fmla="*/ 127 w 205"/>
                  <a:gd name="T31" fmla="*/ 301 h 384"/>
                  <a:gd name="T32" fmla="*/ 127 w 205"/>
                  <a:gd name="T33" fmla="*/ 301 h 384"/>
                  <a:gd name="T34" fmla="*/ 127 w 205"/>
                  <a:gd name="T35" fmla="*/ 300 h 384"/>
                  <a:gd name="T36" fmla="*/ 127 w 205"/>
                  <a:gd name="T37" fmla="*/ 300 h 384"/>
                  <a:gd name="T38" fmla="*/ 127 w 205"/>
                  <a:gd name="T39" fmla="*/ 300 h 384"/>
                  <a:gd name="T40" fmla="*/ 128 w 205"/>
                  <a:gd name="T41" fmla="*/ 300 h 384"/>
                  <a:gd name="T42" fmla="*/ 128 w 205"/>
                  <a:gd name="T43" fmla="*/ 300 h 384"/>
                  <a:gd name="T44" fmla="*/ 128 w 205"/>
                  <a:gd name="T45" fmla="*/ 300 h 384"/>
                  <a:gd name="T46" fmla="*/ 128 w 205"/>
                  <a:gd name="T47" fmla="*/ 299 h 384"/>
                  <a:gd name="T48" fmla="*/ 128 w 205"/>
                  <a:gd name="T49" fmla="*/ 299 h 384"/>
                  <a:gd name="T50" fmla="*/ 128 w 205"/>
                  <a:gd name="T51" fmla="*/ 299 h 384"/>
                  <a:gd name="T52" fmla="*/ 128 w 205"/>
                  <a:gd name="T53" fmla="*/ 299 h 384"/>
                  <a:gd name="T54" fmla="*/ 128 w 205"/>
                  <a:gd name="T55" fmla="*/ 299 h 384"/>
                  <a:gd name="T56" fmla="*/ 129 w 205"/>
                  <a:gd name="T57" fmla="*/ 298 h 384"/>
                  <a:gd name="T58" fmla="*/ 129 w 205"/>
                  <a:gd name="T59" fmla="*/ 298 h 384"/>
                  <a:gd name="T60" fmla="*/ 146 w 205"/>
                  <a:gd name="T61" fmla="*/ 269 h 384"/>
                  <a:gd name="T62" fmla="*/ 147 w 205"/>
                  <a:gd name="T63" fmla="*/ 266 h 384"/>
                  <a:gd name="T64" fmla="*/ 147 w 205"/>
                  <a:gd name="T65" fmla="*/ 266 h 384"/>
                  <a:gd name="T66" fmla="*/ 147 w 205"/>
                  <a:gd name="T67" fmla="*/ 266 h 384"/>
                  <a:gd name="T68" fmla="*/ 148 w 205"/>
                  <a:gd name="T69" fmla="*/ 265 h 384"/>
                  <a:gd name="T70" fmla="*/ 148 w 205"/>
                  <a:gd name="T71" fmla="*/ 265 h 384"/>
                  <a:gd name="T72" fmla="*/ 148 w 205"/>
                  <a:gd name="T73" fmla="*/ 265 h 384"/>
                  <a:gd name="T74" fmla="*/ 148 w 205"/>
                  <a:gd name="T75" fmla="*/ 265 h 384"/>
                  <a:gd name="T76" fmla="*/ 149 w 205"/>
                  <a:gd name="T77" fmla="*/ 265 h 384"/>
                  <a:gd name="T78" fmla="*/ 149 w 205"/>
                  <a:gd name="T79" fmla="*/ 265 h 384"/>
                  <a:gd name="T80" fmla="*/ 149 w 205"/>
                  <a:gd name="T81" fmla="*/ 265 h 384"/>
                  <a:gd name="T82" fmla="*/ 149 w 205"/>
                  <a:gd name="T83" fmla="*/ 265 h 384"/>
                  <a:gd name="T84" fmla="*/ 150 w 205"/>
                  <a:gd name="T85" fmla="*/ 265 h 384"/>
                  <a:gd name="T86" fmla="*/ 150 w 205"/>
                  <a:gd name="T87" fmla="*/ 264 h 384"/>
                  <a:gd name="T88" fmla="*/ 150 w 205"/>
                  <a:gd name="T89" fmla="*/ 264 h 384"/>
                  <a:gd name="T90" fmla="*/ 151 w 205"/>
                  <a:gd name="T91" fmla="*/ 264 h 384"/>
                  <a:gd name="T92" fmla="*/ 151 w 205"/>
                  <a:gd name="T93" fmla="*/ 264 h 384"/>
                  <a:gd name="T94" fmla="*/ 151 w 205"/>
                  <a:gd name="T95" fmla="*/ 264 h 384"/>
                  <a:gd name="T96" fmla="*/ 151 w 205"/>
                  <a:gd name="T97" fmla="*/ 264 h 384"/>
                  <a:gd name="T98" fmla="*/ 188 w 205"/>
                  <a:gd name="T99" fmla="*/ 207 h 384"/>
                  <a:gd name="T100" fmla="*/ 167 w 205"/>
                  <a:gd name="T101" fmla="*/ 223 h 384"/>
                  <a:gd name="T102" fmla="*/ 167 w 205"/>
                  <a:gd name="T103" fmla="*/ 223 h 384"/>
                  <a:gd name="T104" fmla="*/ 167 w 205"/>
                  <a:gd name="T105" fmla="*/ 223 h 384"/>
                  <a:gd name="T106" fmla="*/ 167 w 205"/>
                  <a:gd name="T107" fmla="*/ 223 h 384"/>
                  <a:gd name="T108" fmla="*/ 167 w 205"/>
                  <a:gd name="T109" fmla="*/ 223 h 384"/>
                  <a:gd name="T110" fmla="*/ 167 w 205"/>
                  <a:gd name="T111" fmla="*/ 224 h 384"/>
                  <a:gd name="T112" fmla="*/ 167 w 205"/>
                  <a:gd name="T113" fmla="*/ 223 h 384"/>
                  <a:gd name="T114" fmla="*/ 167 w 205"/>
                  <a:gd name="T115" fmla="*/ 223 h 384"/>
                  <a:gd name="T116" fmla="*/ 167 w 205"/>
                  <a:gd name="T117" fmla="*/ 222 h 384"/>
                  <a:gd name="T118" fmla="*/ 167 w 205"/>
                  <a:gd name="T119" fmla="*/ 222 h 384"/>
                  <a:gd name="T120" fmla="*/ 178 w 205"/>
                  <a:gd name="T121" fmla="*/ 192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05" h="384">
                    <a:moveTo>
                      <a:pt x="56" y="0"/>
                    </a:moveTo>
                    <a:cubicBezTo>
                      <a:pt x="56" y="307"/>
                      <a:pt x="56" y="307"/>
                      <a:pt x="56" y="307"/>
                    </a:cubicBezTo>
                    <a:cubicBezTo>
                      <a:pt x="0" y="307"/>
                      <a:pt x="0" y="307"/>
                      <a:pt x="0" y="307"/>
                    </a:cubicBezTo>
                    <a:cubicBezTo>
                      <a:pt x="0" y="351"/>
                      <a:pt x="0" y="351"/>
                      <a:pt x="0" y="351"/>
                    </a:cubicBezTo>
                    <a:cubicBezTo>
                      <a:pt x="19" y="384"/>
                      <a:pt x="19" y="384"/>
                      <a:pt x="19" y="384"/>
                    </a:cubicBezTo>
                    <a:cubicBezTo>
                      <a:pt x="59" y="377"/>
                      <a:pt x="95" y="348"/>
                      <a:pt x="126" y="303"/>
                    </a:cubicBezTo>
                    <a:cubicBezTo>
                      <a:pt x="126" y="303"/>
                      <a:pt x="126" y="303"/>
                      <a:pt x="126" y="303"/>
                    </a:cubicBezTo>
                    <a:cubicBezTo>
                      <a:pt x="126" y="303"/>
                      <a:pt x="126" y="303"/>
                      <a:pt x="126" y="303"/>
                    </a:cubicBezTo>
                    <a:cubicBezTo>
                      <a:pt x="126" y="303"/>
                      <a:pt x="126" y="303"/>
                      <a:pt x="126" y="303"/>
                    </a:cubicBezTo>
                    <a:cubicBezTo>
                      <a:pt x="126" y="303"/>
                      <a:pt x="126" y="303"/>
                      <a:pt x="126" y="303"/>
                    </a:cubicBezTo>
                    <a:cubicBezTo>
                      <a:pt x="126" y="303"/>
                      <a:pt x="126" y="303"/>
                      <a:pt x="126" y="303"/>
                    </a:cubicBezTo>
                    <a:cubicBezTo>
                      <a:pt x="126" y="303"/>
                      <a:pt x="126" y="303"/>
                      <a:pt x="126" y="302"/>
                    </a:cubicBezTo>
                    <a:cubicBezTo>
                      <a:pt x="126" y="302"/>
                      <a:pt x="126" y="302"/>
                      <a:pt x="126" y="302"/>
                    </a:cubicBezTo>
                    <a:cubicBezTo>
                      <a:pt x="126" y="302"/>
                      <a:pt x="126" y="302"/>
                      <a:pt x="126" y="302"/>
                    </a:cubicBezTo>
                    <a:cubicBezTo>
                      <a:pt x="126" y="302"/>
                      <a:pt x="126" y="302"/>
                      <a:pt x="126" y="302"/>
                    </a:cubicBezTo>
                    <a:cubicBezTo>
                      <a:pt x="126" y="302"/>
                      <a:pt x="126" y="302"/>
                      <a:pt x="126" y="302"/>
                    </a:cubicBezTo>
                    <a:cubicBezTo>
                      <a:pt x="126" y="302"/>
                      <a:pt x="126" y="302"/>
                      <a:pt x="126" y="302"/>
                    </a:cubicBezTo>
                    <a:cubicBezTo>
                      <a:pt x="126" y="302"/>
                      <a:pt x="126" y="302"/>
                      <a:pt x="126" y="302"/>
                    </a:cubicBezTo>
                    <a:cubicBezTo>
                      <a:pt x="126" y="302"/>
                      <a:pt x="126" y="302"/>
                      <a:pt x="126" y="302"/>
                    </a:cubicBezTo>
                    <a:cubicBezTo>
                      <a:pt x="126" y="302"/>
                      <a:pt x="126" y="302"/>
                      <a:pt x="126" y="302"/>
                    </a:cubicBezTo>
                    <a:cubicBezTo>
                      <a:pt x="126" y="302"/>
                      <a:pt x="126" y="302"/>
                      <a:pt x="126" y="302"/>
                    </a:cubicBezTo>
                    <a:cubicBezTo>
                      <a:pt x="126" y="302"/>
                      <a:pt x="126" y="302"/>
                      <a:pt x="126" y="302"/>
                    </a:cubicBezTo>
                    <a:cubicBezTo>
                      <a:pt x="126" y="302"/>
                      <a:pt x="126" y="302"/>
                      <a:pt x="126" y="302"/>
                    </a:cubicBezTo>
                    <a:cubicBezTo>
                      <a:pt x="127" y="302"/>
                      <a:pt x="127" y="302"/>
                      <a:pt x="127" y="301"/>
                    </a:cubicBezTo>
                    <a:cubicBezTo>
                      <a:pt x="127" y="301"/>
                      <a:pt x="127" y="301"/>
                      <a:pt x="127" y="301"/>
                    </a:cubicBezTo>
                    <a:cubicBezTo>
                      <a:pt x="127" y="301"/>
                      <a:pt x="127" y="301"/>
                      <a:pt x="127" y="301"/>
                    </a:cubicBezTo>
                    <a:cubicBezTo>
                      <a:pt x="127" y="301"/>
                      <a:pt x="127" y="301"/>
                      <a:pt x="127" y="301"/>
                    </a:cubicBezTo>
                    <a:cubicBezTo>
                      <a:pt x="127" y="301"/>
                      <a:pt x="127" y="301"/>
                      <a:pt x="127" y="301"/>
                    </a:cubicBezTo>
                    <a:cubicBezTo>
                      <a:pt x="127" y="301"/>
                      <a:pt x="127" y="301"/>
                      <a:pt x="127" y="301"/>
                    </a:cubicBezTo>
                    <a:cubicBezTo>
                      <a:pt x="127" y="301"/>
                      <a:pt x="127" y="301"/>
                      <a:pt x="127" y="301"/>
                    </a:cubicBezTo>
                    <a:cubicBezTo>
                      <a:pt x="127" y="301"/>
                      <a:pt x="127" y="301"/>
                      <a:pt x="127" y="301"/>
                    </a:cubicBezTo>
                    <a:cubicBezTo>
                      <a:pt x="127" y="301"/>
                      <a:pt x="127" y="301"/>
                      <a:pt x="127" y="301"/>
                    </a:cubicBezTo>
                    <a:cubicBezTo>
                      <a:pt x="127" y="301"/>
                      <a:pt x="127" y="301"/>
                      <a:pt x="127" y="301"/>
                    </a:cubicBezTo>
                    <a:cubicBezTo>
                      <a:pt x="127" y="301"/>
                      <a:pt x="127" y="301"/>
                      <a:pt x="127" y="301"/>
                    </a:cubicBezTo>
                    <a:cubicBezTo>
                      <a:pt x="127" y="301"/>
                      <a:pt x="127" y="301"/>
                      <a:pt x="127" y="301"/>
                    </a:cubicBezTo>
                    <a:cubicBezTo>
                      <a:pt x="127" y="301"/>
                      <a:pt x="127" y="301"/>
                      <a:pt x="127" y="300"/>
                    </a:cubicBezTo>
                    <a:cubicBezTo>
                      <a:pt x="127" y="300"/>
                      <a:pt x="127" y="300"/>
                      <a:pt x="127" y="300"/>
                    </a:cubicBezTo>
                    <a:cubicBezTo>
                      <a:pt x="127" y="300"/>
                      <a:pt x="127" y="300"/>
                      <a:pt x="127" y="300"/>
                    </a:cubicBezTo>
                    <a:cubicBezTo>
                      <a:pt x="127" y="300"/>
                      <a:pt x="127" y="300"/>
                      <a:pt x="127" y="300"/>
                    </a:cubicBezTo>
                    <a:cubicBezTo>
                      <a:pt x="127" y="300"/>
                      <a:pt x="127" y="300"/>
                      <a:pt x="127" y="300"/>
                    </a:cubicBezTo>
                    <a:cubicBezTo>
                      <a:pt x="127" y="300"/>
                      <a:pt x="128" y="300"/>
                      <a:pt x="128" y="300"/>
                    </a:cubicBezTo>
                    <a:cubicBezTo>
                      <a:pt x="128" y="300"/>
                      <a:pt x="128" y="300"/>
                      <a:pt x="128" y="300"/>
                    </a:cubicBezTo>
                    <a:cubicBezTo>
                      <a:pt x="128" y="300"/>
                      <a:pt x="128" y="300"/>
                      <a:pt x="128" y="300"/>
                    </a:cubicBezTo>
                    <a:cubicBezTo>
                      <a:pt x="128" y="300"/>
                      <a:pt x="128" y="300"/>
                      <a:pt x="128" y="300"/>
                    </a:cubicBezTo>
                    <a:cubicBezTo>
                      <a:pt x="128" y="300"/>
                      <a:pt x="128" y="300"/>
                      <a:pt x="128" y="300"/>
                    </a:cubicBezTo>
                    <a:cubicBezTo>
                      <a:pt x="128" y="300"/>
                      <a:pt x="128" y="300"/>
                      <a:pt x="128" y="300"/>
                    </a:cubicBezTo>
                    <a:cubicBezTo>
                      <a:pt x="128" y="300"/>
                      <a:pt x="128" y="300"/>
                      <a:pt x="128" y="299"/>
                    </a:cubicBezTo>
                    <a:cubicBezTo>
                      <a:pt x="128" y="299"/>
                      <a:pt x="128" y="299"/>
                      <a:pt x="128" y="299"/>
                    </a:cubicBezTo>
                    <a:cubicBezTo>
                      <a:pt x="128" y="299"/>
                      <a:pt x="128" y="299"/>
                      <a:pt x="128" y="299"/>
                    </a:cubicBezTo>
                    <a:cubicBezTo>
                      <a:pt x="128" y="299"/>
                      <a:pt x="128" y="299"/>
                      <a:pt x="128" y="299"/>
                    </a:cubicBezTo>
                    <a:cubicBezTo>
                      <a:pt x="128" y="299"/>
                      <a:pt x="128" y="299"/>
                      <a:pt x="128" y="299"/>
                    </a:cubicBezTo>
                    <a:cubicBezTo>
                      <a:pt x="128" y="299"/>
                      <a:pt x="128" y="299"/>
                      <a:pt x="128" y="299"/>
                    </a:cubicBezTo>
                    <a:cubicBezTo>
                      <a:pt x="128" y="299"/>
                      <a:pt x="128" y="299"/>
                      <a:pt x="128" y="299"/>
                    </a:cubicBezTo>
                    <a:cubicBezTo>
                      <a:pt x="128" y="299"/>
                      <a:pt x="128" y="299"/>
                      <a:pt x="128" y="299"/>
                    </a:cubicBezTo>
                    <a:cubicBezTo>
                      <a:pt x="128" y="299"/>
                      <a:pt x="128" y="299"/>
                      <a:pt x="128" y="299"/>
                    </a:cubicBezTo>
                    <a:cubicBezTo>
                      <a:pt x="128" y="299"/>
                      <a:pt x="128" y="299"/>
                      <a:pt x="128" y="299"/>
                    </a:cubicBezTo>
                    <a:cubicBezTo>
                      <a:pt x="128" y="299"/>
                      <a:pt x="128" y="299"/>
                      <a:pt x="129" y="298"/>
                    </a:cubicBezTo>
                    <a:cubicBezTo>
                      <a:pt x="129" y="298"/>
                      <a:pt x="129" y="298"/>
                      <a:pt x="129" y="298"/>
                    </a:cubicBezTo>
                    <a:cubicBezTo>
                      <a:pt x="129" y="298"/>
                      <a:pt x="129" y="298"/>
                      <a:pt x="129" y="298"/>
                    </a:cubicBezTo>
                    <a:cubicBezTo>
                      <a:pt x="129" y="298"/>
                      <a:pt x="129" y="298"/>
                      <a:pt x="129" y="298"/>
                    </a:cubicBezTo>
                    <a:cubicBezTo>
                      <a:pt x="135" y="289"/>
                      <a:pt x="140" y="279"/>
                      <a:pt x="146" y="269"/>
                    </a:cubicBezTo>
                    <a:cubicBezTo>
                      <a:pt x="146" y="269"/>
                      <a:pt x="146" y="269"/>
                      <a:pt x="146" y="269"/>
                    </a:cubicBezTo>
                    <a:cubicBezTo>
                      <a:pt x="146" y="268"/>
                      <a:pt x="147" y="267"/>
                      <a:pt x="147" y="266"/>
                    </a:cubicBezTo>
                    <a:cubicBezTo>
                      <a:pt x="147" y="266"/>
                      <a:pt x="147" y="266"/>
                      <a:pt x="147" y="266"/>
                    </a:cubicBezTo>
                    <a:cubicBezTo>
                      <a:pt x="147" y="266"/>
                      <a:pt x="147" y="266"/>
                      <a:pt x="147" y="266"/>
                    </a:cubicBezTo>
                    <a:cubicBezTo>
                      <a:pt x="147" y="266"/>
                      <a:pt x="147" y="266"/>
                      <a:pt x="147" y="266"/>
                    </a:cubicBezTo>
                    <a:cubicBezTo>
                      <a:pt x="147" y="266"/>
                      <a:pt x="147" y="266"/>
                      <a:pt x="147" y="266"/>
                    </a:cubicBezTo>
                    <a:cubicBezTo>
                      <a:pt x="147" y="266"/>
                      <a:pt x="147" y="266"/>
                      <a:pt x="147" y="266"/>
                    </a:cubicBezTo>
                    <a:cubicBezTo>
                      <a:pt x="148" y="266"/>
                      <a:pt x="148" y="265"/>
                      <a:pt x="148" y="265"/>
                    </a:cubicBezTo>
                    <a:cubicBezTo>
                      <a:pt x="148" y="265"/>
                      <a:pt x="148" y="265"/>
                      <a:pt x="148" y="265"/>
                    </a:cubicBezTo>
                    <a:cubicBezTo>
                      <a:pt x="148" y="265"/>
                      <a:pt x="148" y="265"/>
                      <a:pt x="148" y="265"/>
                    </a:cubicBezTo>
                    <a:cubicBezTo>
                      <a:pt x="148" y="265"/>
                      <a:pt x="148" y="265"/>
                      <a:pt x="148" y="265"/>
                    </a:cubicBezTo>
                    <a:cubicBezTo>
                      <a:pt x="148" y="265"/>
                      <a:pt x="148" y="265"/>
                      <a:pt x="148" y="265"/>
                    </a:cubicBezTo>
                    <a:cubicBezTo>
                      <a:pt x="148" y="265"/>
                      <a:pt x="148" y="265"/>
                      <a:pt x="148" y="265"/>
                    </a:cubicBezTo>
                    <a:cubicBezTo>
                      <a:pt x="148" y="265"/>
                      <a:pt x="148" y="265"/>
                      <a:pt x="148" y="265"/>
                    </a:cubicBezTo>
                    <a:cubicBezTo>
                      <a:pt x="148" y="265"/>
                      <a:pt x="148" y="265"/>
                      <a:pt x="148" y="265"/>
                    </a:cubicBezTo>
                    <a:cubicBezTo>
                      <a:pt x="148" y="265"/>
                      <a:pt x="149" y="265"/>
                      <a:pt x="149" y="265"/>
                    </a:cubicBezTo>
                    <a:cubicBezTo>
                      <a:pt x="149" y="265"/>
                      <a:pt x="149" y="265"/>
                      <a:pt x="149" y="265"/>
                    </a:cubicBezTo>
                    <a:cubicBezTo>
                      <a:pt x="149" y="265"/>
                      <a:pt x="149" y="265"/>
                      <a:pt x="149" y="265"/>
                    </a:cubicBezTo>
                    <a:cubicBezTo>
                      <a:pt x="149" y="265"/>
                      <a:pt x="149" y="265"/>
                      <a:pt x="149" y="265"/>
                    </a:cubicBezTo>
                    <a:cubicBezTo>
                      <a:pt x="149" y="265"/>
                      <a:pt x="149" y="265"/>
                      <a:pt x="149" y="265"/>
                    </a:cubicBezTo>
                    <a:cubicBezTo>
                      <a:pt x="149" y="265"/>
                      <a:pt x="149" y="265"/>
                      <a:pt x="149" y="265"/>
                    </a:cubicBezTo>
                    <a:cubicBezTo>
                      <a:pt x="149" y="265"/>
                      <a:pt x="149" y="265"/>
                      <a:pt x="149" y="265"/>
                    </a:cubicBezTo>
                    <a:cubicBezTo>
                      <a:pt x="149" y="265"/>
                      <a:pt x="149" y="265"/>
                      <a:pt x="149" y="265"/>
                    </a:cubicBezTo>
                    <a:cubicBezTo>
                      <a:pt x="149" y="265"/>
                      <a:pt x="149" y="265"/>
                      <a:pt x="150" y="265"/>
                    </a:cubicBezTo>
                    <a:cubicBezTo>
                      <a:pt x="150" y="265"/>
                      <a:pt x="150" y="265"/>
                      <a:pt x="150" y="265"/>
                    </a:cubicBezTo>
                    <a:cubicBezTo>
                      <a:pt x="150" y="265"/>
                      <a:pt x="150" y="265"/>
                      <a:pt x="150" y="264"/>
                    </a:cubicBezTo>
                    <a:cubicBezTo>
                      <a:pt x="150" y="264"/>
                      <a:pt x="150" y="264"/>
                      <a:pt x="150" y="264"/>
                    </a:cubicBezTo>
                    <a:cubicBezTo>
                      <a:pt x="150" y="264"/>
                      <a:pt x="150" y="264"/>
                      <a:pt x="150" y="264"/>
                    </a:cubicBezTo>
                    <a:cubicBezTo>
                      <a:pt x="150" y="264"/>
                      <a:pt x="150" y="264"/>
                      <a:pt x="150" y="264"/>
                    </a:cubicBezTo>
                    <a:cubicBezTo>
                      <a:pt x="150" y="264"/>
                      <a:pt x="150" y="264"/>
                      <a:pt x="151" y="264"/>
                    </a:cubicBezTo>
                    <a:cubicBezTo>
                      <a:pt x="151" y="264"/>
                      <a:pt x="151" y="264"/>
                      <a:pt x="151" y="264"/>
                    </a:cubicBezTo>
                    <a:cubicBezTo>
                      <a:pt x="151" y="264"/>
                      <a:pt x="151" y="264"/>
                      <a:pt x="151" y="264"/>
                    </a:cubicBezTo>
                    <a:cubicBezTo>
                      <a:pt x="151" y="264"/>
                      <a:pt x="151" y="264"/>
                      <a:pt x="151" y="264"/>
                    </a:cubicBezTo>
                    <a:cubicBezTo>
                      <a:pt x="151" y="264"/>
                      <a:pt x="151" y="264"/>
                      <a:pt x="151" y="264"/>
                    </a:cubicBezTo>
                    <a:cubicBezTo>
                      <a:pt x="151" y="264"/>
                      <a:pt x="151" y="264"/>
                      <a:pt x="151" y="264"/>
                    </a:cubicBezTo>
                    <a:cubicBezTo>
                      <a:pt x="151" y="264"/>
                      <a:pt x="151" y="264"/>
                      <a:pt x="151" y="264"/>
                    </a:cubicBezTo>
                    <a:cubicBezTo>
                      <a:pt x="151" y="264"/>
                      <a:pt x="151" y="264"/>
                      <a:pt x="151" y="264"/>
                    </a:cubicBezTo>
                    <a:cubicBezTo>
                      <a:pt x="171" y="260"/>
                      <a:pt x="189" y="250"/>
                      <a:pt x="205" y="235"/>
                    </a:cubicBezTo>
                    <a:cubicBezTo>
                      <a:pt x="188" y="207"/>
                      <a:pt x="188" y="207"/>
                      <a:pt x="188" y="207"/>
                    </a:cubicBezTo>
                    <a:cubicBezTo>
                      <a:pt x="188" y="207"/>
                      <a:pt x="188" y="207"/>
                      <a:pt x="188" y="207"/>
                    </a:cubicBezTo>
                    <a:cubicBezTo>
                      <a:pt x="181" y="214"/>
                      <a:pt x="174" y="219"/>
                      <a:pt x="167" y="223"/>
                    </a:cubicBezTo>
                    <a:cubicBezTo>
                      <a:pt x="167" y="223"/>
                      <a:pt x="167" y="223"/>
                      <a:pt x="167" y="223"/>
                    </a:cubicBezTo>
                    <a:cubicBezTo>
                      <a:pt x="167" y="223"/>
                      <a:pt x="167" y="223"/>
                      <a:pt x="167" y="223"/>
                    </a:cubicBezTo>
                    <a:cubicBezTo>
                      <a:pt x="167" y="223"/>
                      <a:pt x="167" y="223"/>
                      <a:pt x="167" y="223"/>
                    </a:cubicBezTo>
                    <a:cubicBezTo>
                      <a:pt x="167" y="223"/>
                      <a:pt x="167" y="223"/>
                      <a:pt x="167" y="223"/>
                    </a:cubicBezTo>
                    <a:cubicBezTo>
                      <a:pt x="167" y="223"/>
                      <a:pt x="167" y="223"/>
                      <a:pt x="167" y="223"/>
                    </a:cubicBezTo>
                    <a:cubicBezTo>
                      <a:pt x="167" y="223"/>
                      <a:pt x="167" y="223"/>
                      <a:pt x="167" y="223"/>
                    </a:cubicBezTo>
                    <a:cubicBezTo>
                      <a:pt x="167" y="223"/>
                      <a:pt x="167" y="223"/>
                      <a:pt x="167" y="223"/>
                    </a:cubicBezTo>
                    <a:cubicBezTo>
                      <a:pt x="167" y="223"/>
                      <a:pt x="167" y="223"/>
                      <a:pt x="167" y="223"/>
                    </a:cubicBezTo>
                    <a:cubicBezTo>
                      <a:pt x="167" y="223"/>
                      <a:pt x="167" y="224"/>
                      <a:pt x="167" y="224"/>
                    </a:cubicBezTo>
                    <a:cubicBezTo>
                      <a:pt x="167" y="224"/>
                      <a:pt x="167" y="224"/>
                      <a:pt x="167" y="224"/>
                    </a:cubicBezTo>
                    <a:cubicBezTo>
                      <a:pt x="167" y="224"/>
                      <a:pt x="166" y="224"/>
                      <a:pt x="166" y="224"/>
                    </a:cubicBezTo>
                    <a:cubicBezTo>
                      <a:pt x="166" y="224"/>
                      <a:pt x="167" y="223"/>
                      <a:pt x="167" y="223"/>
                    </a:cubicBezTo>
                    <a:cubicBezTo>
                      <a:pt x="167" y="223"/>
                      <a:pt x="167" y="223"/>
                      <a:pt x="167" y="223"/>
                    </a:cubicBezTo>
                    <a:cubicBezTo>
                      <a:pt x="167" y="223"/>
                      <a:pt x="167" y="223"/>
                      <a:pt x="167" y="223"/>
                    </a:cubicBezTo>
                    <a:cubicBezTo>
                      <a:pt x="167" y="223"/>
                      <a:pt x="167" y="223"/>
                      <a:pt x="167" y="223"/>
                    </a:cubicBezTo>
                    <a:cubicBezTo>
                      <a:pt x="167" y="223"/>
                      <a:pt x="167" y="222"/>
                      <a:pt x="167" y="222"/>
                    </a:cubicBezTo>
                    <a:cubicBezTo>
                      <a:pt x="167" y="222"/>
                      <a:pt x="167" y="222"/>
                      <a:pt x="167" y="222"/>
                    </a:cubicBezTo>
                    <a:cubicBezTo>
                      <a:pt x="167" y="222"/>
                      <a:pt x="167" y="222"/>
                      <a:pt x="167" y="222"/>
                    </a:cubicBezTo>
                    <a:cubicBezTo>
                      <a:pt x="167" y="222"/>
                      <a:pt x="167" y="222"/>
                      <a:pt x="167" y="222"/>
                    </a:cubicBezTo>
                    <a:cubicBezTo>
                      <a:pt x="171" y="212"/>
                      <a:pt x="175" y="202"/>
                      <a:pt x="178" y="192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F08B1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42863" tIns="21431" rIns="42863" bIns="2143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844" dirty="0">
                  <a:cs typeface="+mn-ea"/>
                  <a:sym typeface="+mn-lt"/>
                </a:endParaRPr>
              </a:p>
            </p:txBody>
          </p:sp>
          <p:sp>
            <p:nvSpPr>
              <p:cNvPr id="81" name="Freeform 16"/>
              <p:cNvSpPr>
                <a:spLocks/>
              </p:cNvSpPr>
              <p:nvPr/>
            </p:nvSpPr>
            <p:spPr bwMode="auto">
              <a:xfrm>
                <a:off x="6089651" y="2244726"/>
                <a:ext cx="211138" cy="1163638"/>
              </a:xfrm>
              <a:custGeom>
                <a:avLst/>
                <a:gdLst>
                  <a:gd name="T0" fmla="*/ 133 w 133"/>
                  <a:gd name="T1" fmla="*/ 0 h 733"/>
                  <a:gd name="T2" fmla="*/ 0 w 133"/>
                  <a:gd name="T3" fmla="*/ 0 h 733"/>
                  <a:gd name="T4" fmla="*/ 0 w 133"/>
                  <a:gd name="T5" fmla="*/ 733 h 733"/>
                  <a:gd name="T6" fmla="*/ 133 w 133"/>
                  <a:gd name="T7" fmla="*/ 733 h 733"/>
                  <a:gd name="T8" fmla="*/ 133 w 133"/>
                  <a:gd name="T9" fmla="*/ 5 h 733"/>
                  <a:gd name="T10" fmla="*/ 133 w 133"/>
                  <a:gd name="T11" fmla="*/ 0 h 7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3" h="733">
                    <a:moveTo>
                      <a:pt x="133" y="0"/>
                    </a:moveTo>
                    <a:lnTo>
                      <a:pt x="0" y="0"/>
                    </a:lnTo>
                    <a:lnTo>
                      <a:pt x="0" y="733"/>
                    </a:lnTo>
                    <a:lnTo>
                      <a:pt x="133" y="733"/>
                    </a:lnTo>
                    <a:lnTo>
                      <a:pt x="133" y="5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rgbClr val="E4B9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2863" tIns="21431" rIns="42863" bIns="2143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844" dirty="0">
                  <a:cs typeface="+mn-ea"/>
                  <a:sym typeface="+mn-lt"/>
                </a:endParaRPr>
              </a:p>
            </p:txBody>
          </p:sp>
        </p:grpSp>
        <p:sp>
          <p:nvSpPr>
            <p:cNvPr id="82" name="Rectangle 81"/>
            <p:cNvSpPr/>
            <p:nvPr/>
          </p:nvSpPr>
          <p:spPr>
            <a:xfrm flipH="1">
              <a:off x="8909402" y="3496946"/>
              <a:ext cx="1658231" cy="504892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938" dirty="0">
                  <a:solidFill>
                    <a:schemeClr val="bg1"/>
                  </a:solidFill>
                  <a:cs typeface="+mn-ea"/>
                  <a:sym typeface="+mn-lt"/>
                </a:rPr>
                <a:t>2020</a:t>
              </a:r>
              <a:endParaRPr lang="en-US" sz="938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278198" y="1938877"/>
            <a:ext cx="1237086" cy="1679341"/>
            <a:chOff x="6978406" y="4136270"/>
            <a:chExt cx="2639117" cy="3582593"/>
          </a:xfrm>
          <a:solidFill>
            <a:schemeClr val="bg1">
              <a:lumMod val="85000"/>
            </a:schemeClr>
          </a:solidFill>
        </p:grpSpPr>
        <p:grpSp>
          <p:nvGrpSpPr>
            <p:cNvPr id="32" name="Group 31"/>
            <p:cNvGrpSpPr/>
            <p:nvPr/>
          </p:nvGrpSpPr>
          <p:grpSpPr>
            <a:xfrm>
              <a:off x="6978406" y="4136270"/>
              <a:ext cx="2639117" cy="2996084"/>
              <a:chOff x="6795395" y="5739656"/>
              <a:chExt cx="2639117" cy="2996084"/>
            </a:xfrm>
            <a:grpFill/>
            <a:effectLst/>
          </p:grpSpPr>
          <p:sp>
            <p:nvSpPr>
              <p:cNvPr id="36" name="Freeform: Shape 35"/>
              <p:cNvSpPr/>
              <p:nvPr/>
            </p:nvSpPr>
            <p:spPr>
              <a:xfrm>
                <a:off x="6795395" y="6361250"/>
                <a:ext cx="2374490" cy="2374490"/>
              </a:xfrm>
              <a:custGeom>
                <a:avLst/>
                <a:gdLst>
                  <a:gd name="connsiteX0" fmla="*/ 1623945 w 2374490"/>
                  <a:gd name="connsiteY0" fmla="*/ 0 h 2374490"/>
                  <a:gd name="connsiteX1" fmla="*/ 2374490 w 2374490"/>
                  <a:gd name="connsiteY1" fmla="*/ 0 h 2374490"/>
                  <a:gd name="connsiteX2" fmla="*/ 2374490 w 2374490"/>
                  <a:gd name="connsiteY2" fmla="*/ 420855 h 2374490"/>
                  <a:gd name="connsiteX3" fmla="*/ 420855 w 2374490"/>
                  <a:gd name="connsiteY3" fmla="*/ 2374490 h 2374490"/>
                  <a:gd name="connsiteX4" fmla="*/ 0 w 2374490"/>
                  <a:gd name="connsiteY4" fmla="*/ 2374490 h 2374490"/>
                  <a:gd name="connsiteX5" fmla="*/ 0 w 2374490"/>
                  <a:gd name="connsiteY5" fmla="*/ 1623945 h 2374490"/>
                  <a:gd name="connsiteX6" fmla="*/ 438660 w 2374490"/>
                  <a:gd name="connsiteY6" fmla="*/ 1623945 h 2374490"/>
                  <a:gd name="connsiteX7" fmla="*/ 1623945 w 2374490"/>
                  <a:gd name="connsiteY7" fmla="*/ 438660 h 2374490"/>
                  <a:gd name="connsiteX8" fmla="*/ 1623945 w 2374490"/>
                  <a:gd name="connsiteY8" fmla="*/ 0 h 2374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74490" h="2374490">
                    <a:moveTo>
                      <a:pt x="1623945" y="0"/>
                    </a:moveTo>
                    <a:lnTo>
                      <a:pt x="2374490" y="0"/>
                    </a:lnTo>
                    <a:lnTo>
                      <a:pt x="2374490" y="420855"/>
                    </a:lnTo>
                    <a:cubicBezTo>
                      <a:pt x="2374490" y="1499818"/>
                      <a:pt x="1499818" y="2374490"/>
                      <a:pt x="420855" y="2374490"/>
                    </a:cubicBezTo>
                    <a:lnTo>
                      <a:pt x="0" y="2374490"/>
                    </a:lnTo>
                    <a:lnTo>
                      <a:pt x="0" y="1623945"/>
                    </a:lnTo>
                    <a:lnTo>
                      <a:pt x="438660" y="1623945"/>
                    </a:lnTo>
                    <a:cubicBezTo>
                      <a:pt x="1093275" y="1623945"/>
                      <a:pt x="1623945" y="1093275"/>
                      <a:pt x="1623945" y="438660"/>
                    </a:cubicBezTo>
                    <a:lnTo>
                      <a:pt x="162394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844">
                  <a:cs typeface="+mn-ea"/>
                  <a:sym typeface="+mn-lt"/>
                </a:endParaRPr>
              </a:p>
            </p:txBody>
          </p:sp>
          <p:sp>
            <p:nvSpPr>
              <p:cNvPr id="37" name="Isosceles Triangle 36"/>
              <p:cNvSpPr/>
              <p:nvPr/>
            </p:nvSpPr>
            <p:spPr>
              <a:xfrm>
                <a:off x="8158162" y="5739656"/>
                <a:ext cx="1276350" cy="62159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844" dirty="0">
                  <a:cs typeface="+mn-ea"/>
                  <a:sym typeface="+mn-lt"/>
                </a:endParaRPr>
              </a:p>
            </p:txBody>
          </p:sp>
        </p:grp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978427" y="5918863"/>
              <a:ext cx="30375" cy="1800000"/>
            </a:xfrm>
            <a:prstGeom prst="rect">
              <a:avLst/>
            </a:prstGeom>
            <a:grpFill/>
          </p:spPr>
        </p:pic>
      </p:grpSp>
      <p:grpSp>
        <p:nvGrpSpPr>
          <p:cNvPr id="4" name="Group 3"/>
          <p:cNvGrpSpPr/>
          <p:nvPr/>
        </p:nvGrpSpPr>
        <p:grpSpPr>
          <a:xfrm>
            <a:off x="4636628" y="1938877"/>
            <a:ext cx="1238105" cy="1679341"/>
            <a:chOff x="9876393" y="4136270"/>
            <a:chExt cx="2641290" cy="3582593"/>
          </a:xfrm>
          <a:solidFill>
            <a:schemeClr val="bg1">
              <a:lumMod val="85000"/>
            </a:schemeClr>
          </a:solidFill>
        </p:grpSpPr>
        <p:grpSp>
          <p:nvGrpSpPr>
            <p:cNvPr id="33" name="Group 32"/>
            <p:cNvGrpSpPr/>
            <p:nvPr/>
          </p:nvGrpSpPr>
          <p:grpSpPr>
            <a:xfrm flipH="1">
              <a:off x="9876393" y="4136270"/>
              <a:ext cx="2639117" cy="2996084"/>
              <a:chOff x="6795395" y="5739656"/>
              <a:chExt cx="2639117" cy="2996084"/>
            </a:xfrm>
            <a:grpFill/>
          </p:grpSpPr>
          <p:sp>
            <p:nvSpPr>
              <p:cNvPr id="34" name="Freeform: Shape 33"/>
              <p:cNvSpPr/>
              <p:nvPr/>
            </p:nvSpPr>
            <p:spPr>
              <a:xfrm>
                <a:off x="6795395" y="6361250"/>
                <a:ext cx="2374490" cy="2374490"/>
              </a:xfrm>
              <a:custGeom>
                <a:avLst/>
                <a:gdLst>
                  <a:gd name="connsiteX0" fmla="*/ 1623945 w 2374490"/>
                  <a:gd name="connsiteY0" fmla="*/ 0 h 2374490"/>
                  <a:gd name="connsiteX1" fmla="*/ 2374490 w 2374490"/>
                  <a:gd name="connsiteY1" fmla="*/ 0 h 2374490"/>
                  <a:gd name="connsiteX2" fmla="*/ 2374490 w 2374490"/>
                  <a:gd name="connsiteY2" fmla="*/ 420855 h 2374490"/>
                  <a:gd name="connsiteX3" fmla="*/ 420855 w 2374490"/>
                  <a:gd name="connsiteY3" fmla="*/ 2374490 h 2374490"/>
                  <a:gd name="connsiteX4" fmla="*/ 0 w 2374490"/>
                  <a:gd name="connsiteY4" fmla="*/ 2374490 h 2374490"/>
                  <a:gd name="connsiteX5" fmla="*/ 0 w 2374490"/>
                  <a:gd name="connsiteY5" fmla="*/ 1623945 h 2374490"/>
                  <a:gd name="connsiteX6" fmla="*/ 438660 w 2374490"/>
                  <a:gd name="connsiteY6" fmla="*/ 1623945 h 2374490"/>
                  <a:gd name="connsiteX7" fmla="*/ 1623945 w 2374490"/>
                  <a:gd name="connsiteY7" fmla="*/ 438660 h 2374490"/>
                  <a:gd name="connsiteX8" fmla="*/ 1623945 w 2374490"/>
                  <a:gd name="connsiteY8" fmla="*/ 0 h 2374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74490" h="2374490">
                    <a:moveTo>
                      <a:pt x="1623945" y="0"/>
                    </a:moveTo>
                    <a:lnTo>
                      <a:pt x="2374490" y="0"/>
                    </a:lnTo>
                    <a:lnTo>
                      <a:pt x="2374490" y="420855"/>
                    </a:lnTo>
                    <a:cubicBezTo>
                      <a:pt x="2374490" y="1499818"/>
                      <a:pt x="1499818" y="2374490"/>
                      <a:pt x="420855" y="2374490"/>
                    </a:cubicBezTo>
                    <a:lnTo>
                      <a:pt x="0" y="2374490"/>
                    </a:lnTo>
                    <a:lnTo>
                      <a:pt x="0" y="1623945"/>
                    </a:lnTo>
                    <a:lnTo>
                      <a:pt x="438660" y="1623945"/>
                    </a:lnTo>
                    <a:cubicBezTo>
                      <a:pt x="1093275" y="1623945"/>
                      <a:pt x="1623945" y="1093275"/>
                      <a:pt x="1623945" y="438660"/>
                    </a:cubicBezTo>
                    <a:lnTo>
                      <a:pt x="162394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844">
                  <a:cs typeface="+mn-ea"/>
                  <a:sym typeface="+mn-lt"/>
                </a:endParaRPr>
              </a:p>
            </p:txBody>
          </p:sp>
          <p:sp>
            <p:nvSpPr>
              <p:cNvPr id="35" name="Isosceles Triangle 34"/>
              <p:cNvSpPr/>
              <p:nvPr/>
            </p:nvSpPr>
            <p:spPr>
              <a:xfrm>
                <a:off x="8158162" y="5739656"/>
                <a:ext cx="1276350" cy="62159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844">
                  <a:cs typeface="+mn-ea"/>
                  <a:sym typeface="+mn-lt"/>
                </a:endParaRPr>
              </a:p>
            </p:txBody>
          </p:sp>
        </p:grp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12487308" y="5918863"/>
              <a:ext cx="30375" cy="1800000"/>
            </a:xfrm>
            <a:prstGeom prst="rect">
              <a:avLst/>
            </a:prstGeom>
            <a:grpFill/>
          </p:spPr>
        </p:pic>
      </p:grpSp>
      <p:sp>
        <p:nvSpPr>
          <p:cNvPr id="51" name="Rectangle 50"/>
          <p:cNvSpPr/>
          <p:nvPr/>
        </p:nvSpPr>
        <p:spPr>
          <a:xfrm>
            <a:off x="3255048" y="3000902"/>
            <a:ext cx="470414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75" b="1" dirty="0">
                <a:solidFill>
                  <a:schemeClr val="bg1"/>
                </a:solidFill>
                <a:effectLst>
                  <a:outerShdw blurRad="279400" dist="1270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cs typeface="+mn-ea"/>
                <a:sym typeface="+mn-lt"/>
              </a:rPr>
              <a:t>03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444395" y="3000902"/>
            <a:ext cx="470414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75" b="1" dirty="0">
                <a:solidFill>
                  <a:schemeClr val="bg1"/>
                </a:solidFill>
                <a:effectLst>
                  <a:outerShdw blurRad="279400" dist="1270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cs typeface="+mn-ea"/>
                <a:sym typeface="+mn-lt"/>
              </a:rPr>
              <a:t>04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028738" y="2647233"/>
            <a:ext cx="1880489" cy="660148"/>
            <a:chOff x="12846224" y="5647432"/>
            <a:chExt cx="4011711" cy="1408315"/>
          </a:xfrm>
        </p:grpSpPr>
        <p:sp>
          <p:nvSpPr>
            <p:cNvPr id="54" name="Rectangle 53"/>
            <p:cNvSpPr/>
            <p:nvPr/>
          </p:nvSpPr>
          <p:spPr>
            <a:xfrm>
              <a:off x="12846224" y="6163607"/>
              <a:ext cx="4011711" cy="8921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75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您的内容打在这里，或者通过复制您的文本后，在此框中选择粘贴，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2846224" y="5647432"/>
              <a:ext cx="2336905" cy="504891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r>
                <a:rPr lang="zh-CN" altLang="en-US" sz="938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添加标题内容</a:t>
              </a:r>
              <a:endParaRPr lang="en-US" altLang="zh-CN" sz="938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243832" y="2596209"/>
            <a:ext cx="1879127" cy="649285"/>
            <a:chOff x="2638425" y="5538575"/>
            <a:chExt cx="4008805" cy="1385140"/>
          </a:xfrm>
        </p:grpSpPr>
        <p:sp>
          <p:nvSpPr>
            <p:cNvPr id="56" name="Rectangle 55"/>
            <p:cNvSpPr/>
            <p:nvPr/>
          </p:nvSpPr>
          <p:spPr>
            <a:xfrm flipH="1">
              <a:off x="2638425" y="6031575"/>
              <a:ext cx="4008805" cy="8921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75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您的内容打在这里，或者通过复制您的文本后，在此框中选择粘贴</a:t>
              </a:r>
            </a:p>
          </p:txBody>
        </p:sp>
        <p:sp>
          <p:nvSpPr>
            <p:cNvPr id="57" name="Rectangle 56"/>
            <p:cNvSpPr/>
            <p:nvPr/>
          </p:nvSpPr>
          <p:spPr>
            <a:xfrm flipH="1">
              <a:off x="4310325" y="5538575"/>
              <a:ext cx="2336905" cy="504891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r"/>
              <a:r>
                <a:rPr lang="zh-CN" altLang="en-US" sz="938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添加标题内容</a:t>
              </a:r>
              <a:endParaRPr lang="en-US" altLang="zh-CN" sz="938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243832" y="3711137"/>
            <a:ext cx="1879127" cy="649285"/>
            <a:chOff x="2638425" y="7917087"/>
            <a:chExt cx="4008805" cy="1385140"/>
          </a:xfrm>
        </p:grpSpPr>
        <p:sp>
          <p:nvSpPr>
            <p:cNvPr id="58" name="Rectangle 57"/>
            <p:cNvSpPr/>
            <p:nvPr/>
          </p:nvSpPr>
          <p:spPr>
            <a:xfrm flipH="1">
              <a:off x="2638425" y="8410087"/>
              <a:ext cx="4008805" cy="8921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75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您的内容打在这里，或者通过复制您的文本后，在此框中选择粘贴</a:t>
              </a:r>
            </a:p>
          </p:txBody>
        </p:sp>
        <p:sp>
          <p:nvSpPr>
            <p:cNvPr id="59" name="Rectangle 58"/>
            <p:cNvSpPr/>
            <p:nvPr/>
          </p:nvSpPr>
          <p:spPr>
            <a:xfrm flipH="1">
              <a:off x="4310325" y="7917087"/>
              <a:ext cx="2336905" cy="504891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r"/>
              <a:r>
                <a:rPr lang="zh-CN" altLang="en-US" sz="938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添加标题内容</a:t>
              </a:r>
              <a:endParaRPr lang="en-US" sz="938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028738" y="3702276"/>
            <a:ext cx="1880489" cy="660148"/>
            <a:chOff x="12846224" y="7898191"/>
            <a:chExt cx="4011711" cy="1408315"/>
          </a:xfrm>
        </p:grpSpPr>
        <p:sp>
          <p:nvSpPr>
            <p:cNvPr id="60" name="Rectangle 59"/>
            <p:cNvSpPr/>
            <p:nvPr/>
          </p:nvSpPr>
          <p:spPr>
            <a:xfrm>
              <a:off x="12846224" y="8414366"/>
              <a:ext cx="4011711" cy="8921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75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您的内容打在这里，或者通过复制您的文本后，在此框中选择粘贴，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2846224" y="7898191"/>
              <a:ext cx="2336905" cy="504891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r>
                <a:rPr lang="zh-CN" altLang="en-US" sz="938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添加标题内容</a:t>
              </a:r>
              <a:endParaRPr lang="en-US" altLang="zh-CN" sz="938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272347" y="2283192"/>
            <a:ext cx="598289" cy="1128274"/>
            <a:chOff x="8723330" y="5892056"/>
            <a:chExt cx="1276350" cy="2406984"/>
          </a:xfrm>
          <a:solidFill>
            <a:srgbClr val="5877B6"/>
          </a:solidFill>
          <a:effectLst>
            <a:outerShdw blurRad="292100" dist="317500" dir="16200000" sx="95000" sy="95000" rotWithShape="0">
              <a:prstClr val="black">
                <a:alpha val="40000"/>
              </a:prstClr>
            </a:outerShdw>
          </a:effectLst>
        </p:grpSpPr>
        <p:sp>
          <p:nvSpPr>
            <p:cNvPr id="23" name="Rectangle 22"/>
            <p:cNvSpPr/>
            <p:nvPr/>
          </p:nvSpPr>
          <p:spPr>
            <a:xfrm>
              <a:off x="8963836" y="6513650"/>
              <a:ext cx="795338" cy="17853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844">
                <a:cs typeface="+mn-ea"/>
                <a:sym typeface="+mn-lt"/>
              </a:endParaRPr>
            </a:p>
          </p:txBody>
        </p:sp>
        <p:sp>
          <p:nvSpPr>
            <p:cNvPr id="24" name="Isosceles Triangle 23"/>
            <p:cNvSpPr/>
            <p:nvPr/>
          </p:nvSpPr>
          <p:spPr>
            <a:xfrm>
              <a:off x="8723330" y="5892056"/>
              <a:ext cx="1276350" cy="62159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844" dirty="0">
                <a:cs typeface="+mn-ea"/>
                <a:sym typeface="+mn-lt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278198" y="2755259"/>
            <a:ext cx="1237086" cy="1673784"/>
            <a:chOff x="6978406" y="5877886"/>
            <a:chExt cx="2639117" cy="3570739"/>
          </a:xfrm>
          <a:solidFill>
            <a:schemeClr val="accent2"/>
          </a:solidFill>
        </p:grpSpPr>
        <p:grpSp>
          <p:nvGrpSpPr>
            <p:cNvPr id="19" name="Group 18"/>
            <p:cNvGrpSpPr/>
            <p:nvPr/>
          </p:nvGrpSpPr>
          <p:grpSpPr>
            <a:xfrm>
              <a:off x="6978406" y="5877886"/>
              <a:ext cx="2639117" cy="2996084"/>
              <a:chOff x="6795395" y="5739656"/>
              <a:chExt cx="2639117" cy="2996084"/>
            </a:xfrm>
            <a:grpFill/>
            <a:effectLst/>
          </p:grpSpPr>
          <p:sp>
            <p:nvSpPr>
              <p:cNvPr id="16" name="Freeform: Shape 15"/>
              <p:cNvSpPr/>
              <p:nvPr/>
            </p:nvSpPr>
            <p:spPr>
              <a:xfrm>
                <a:off x="6795395" y="6361250"/>
                <a:ext cx="2374490" cy="2374490"/>
              </a:xfrm>
              <a:custGeom>
                <a:avLst/>
                <a:gdLst>
                  <a:gd name="connsiteX0" fmla="*/ 1623945 w 2374490"/>
                  <a:gd name="connsiteY0" fmla="*/ 0 h 2374490"/>
                  <a:gd name="connsiteX1" fmla="*/ 2374490 w 2374490"/>
                  <a:gd name="connsiteY1" fmla="*/ 0 h 2374490"/>
                  <a:gd name="connsiteX2" fmla="*/ 2374490 w 2374490"/>
                  <a:gd name="connsiteY2" fmla="*/ 420855 h 2374490"/>
                  <a:gd name="connsiteX3" fmla="*/ 420855 w 2374490"/>
                  <a:gd name="connsiteY3" fmla="*/ 2374490 h 2374490"/>
                  <a:gd name="connsiteX4" fmla="*/ 0 w 2374490"/>
                  <a:gd name="connsiteY4" fmla="*/ 2374490 h 2374490"/>
                  <a:gd name="connsiteX5" fmla="*/ 0 w 2374490"/>
                  <a:gd name="connsiteY5" fmla="*/ 1623945 h 2374490"/>
                  <a:gd name="connsiteX6" fmla="*/ 438660 w 2374490"/>
                  <a:gd name="connsiteY6" fmla="*/ 1623945 h 2374490"/>
                  <a:gd name="connsiteX7" fmla="*/ 1623945 w 2374490"/>
                  <a:gd name="connsiteY7" fmla="*/ 438660 h 2374490"/>
                  <a:gd name="connsiteX8" fmla="*/ 1623945 w 2374490"/>
                  <a:gd name="connsiteY8" fmla="*/ 0 h 2374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74490" h="2374490">
                    <a:moveTo>
                      <a:pt x="1623945" y="0"/>
                    </a:moveTo>
                    <a:lnTo>
                      <a:pt x="2374490" y="0"/>
                    </a:lnTo>
                    <a:lnTo>
                      <a:pt x="2374490" y="420855"/>
                    </a:lnTo>
                    <a:cubicBezTo>
                      <a:pt x="2374490" y="1499818"/>
                      <a:pt x="1499818" y="2374490"/>
                      <a:pt x="420855" y="2374490"/>
                    </a:cubicBezTo>
                    <a:lnTo>
                      <a:pt x="0" y="2374490"/>
                    </a:lnTo>
                    <a:lnTo>
                      <a:pt x="0" y="1623945"/>
                    </a:lnTo>
                    <a:lnTo>
                      <a:pt x="438660" y="1623945"/>
                    </a:lnTo>
                    <a:cubicBezTo>
                      <a:pt x="1093275" y="1623945"/>
                      <a:pt x="1623945" y="1093275"/>
                      <a:pt x="1623945" y="438660"/>
                    </a:cubicBezTo>
                    <a:lnTo>
                      <a:pt x="162394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844">
                  <a:cs typeface="+mn-ea"/>
                  <a:sym typeface="+mn-lt"/>
                </a:endParaRPr>
              </a:p>
            </p:txBody>
          </p:sp>
          <p:sp>
            <p:nvSpPr>
              <p:cNvPr id="18" name="Isosceles Triangle 17"/>
              <p:cNvSpPr/>
              <p:nvPr/>
            </p:nvSpPr>
            <p:spPr>
              <a:xfrm>
                <a:off x="8158162" y="5739656"/>
                <a:ext cx="1276350" cy="62159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844" dirty="0">
                  <a:cs typeface="+mn-ea"/>
                  <a:sym typeface="+mn-lt"/>
                </a:endParaRPr>
              </a:p>
            </p:txBody>
          </p:sp>
        </p:grp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978427" y="7648625"/>
              <a:ext cx="30375" cy="1800000"/>
            </a:xfrm>
            <a:prstGeom prst="rect">
              <a:avLst/>
            </a:prstGeom>
            <a:grpFill/>
          </p:spPr>
        </p:pic>
      </p:grpSp>
      <p:grpSp>
        <p:nvGrpSpPr>
          <p:cNvPr id="5" name="Group 4"/>
          <p:cNvGrpSpPr/>
          <p:nvPr/>
        </p:nvGrpSpPr>
        <p:grpSpPr>
          <a:xfrm>
            <a:off x="4636628" y="2755259"/>
            <a:ext cx="1238105" cy="1673784"/>
            <a:chOff x="9876393" y="5877886"/>
            <a:chExt cx="2641290" cy="3570739"/>
          </a:xfrm>
          <a:solidFill>
            <a:schemeClr val="accent2"/>
          </a:solidFill>
        </p:grpSpPr>
        <p:grpSp>
          <p:nvGrpSpPr>
            <p:cNvPr id="20" name="Group 19"/>
            <p:cNvGrpSpPr/>
            <p:nvPr/>
          </p:nvGrpSpPr>
          <p:grpSpPr>
            <a:xfrm flipH="1">
              <a:off x="9876393" y="5877886"/>
              <a:ext cx="2639117" cy="2996084"/>
              <a:chOff x="6795395" y="5739656"/>
              <a:chExt cx="2639117" cy="2996084"/>
            </a:xfrm>
            <a:grpFill/>
          </p:grpSpPr>
          <p:sp>
            <p:nvSpPr>
              <p:cNvPr id="21" name="Freeform: Shape 20"/>
              <p:cNvSpPr/>
              <p:nvPr/>
            </p:nvSpPr>
            <p:spPr>
              <a:xfrm>
                <a:off x="6795395" y="6361250"/>
                <a:ext cx="2374490" cy="2374490"/>
              </a:xfrm>
              <a:custGeom>
                <a:avLst/>
                <a:gdLst>
                  <a:gd name="connsiteX0" fmla="*/ 1623945 w 2374490"/>
                  <a:gd name="connsiteY0" fmla="*/ 0 h 2374490"/>
                  <a:gd name="connsiteX1" fmla="*/ 2374490 w 2374490"/>
                  <a:gd name="connsiteY1" fmla="*/ 0 h 2374490"/>
                  <a:gd name="connsiteX2" fmla="*/ 2374490 w 2374490"/>
                  <a:gd name="connsiteY2" fmla="*/ 420855 h 2374490"/>
                  <a:gd name="connsiteX3" fmla="*/ 420855 w 2374490"/>
                  <a:gd name="connsiteY3" fmla="*/ 2374490 h 2374490"/>
                  <a:gd name="connsiteX4" fmla="*/ 0 w 2374490"/>
                  <a:gd name="connsiteY4" fmla="*/ 2374490 h 2374490"/>
                  <a:gd name="connsiteX5" fmla="*/ 0 w 2374490"/>
                  <a:gd name="connsiteY5" fmla="*/ 1623945 h 2374490"/>
                  <a:gd name="connsiteX6" fmla="*/ 438660 w 2374490"/>
                  <a:gd name="connsiteY6" fmla="*/ 1623945 h 2374490"/>
                  <a:gd name="connsiteX7" fmla="*/ 1623945 w 2374490"/>
                  <a:gd name="connsiteY7" fmla="*/ 438660 h 2374490"/>
                  <a:gd name="connsiteX8" fmla="*/ 1623945 w 2374490"/>
                  <a:gd name="connsiteY8" fmla="*/ 0 h 2374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74490" h="2374490">
                    <a:moveTo>
                      <a:pt x="1623945" y="0"/>
                    </a:moveTo>
                    <a:lnTo>
                      <a:pt x="2374490" y="0"/>
                    </a:lnTo>
                    <a:lnTo>
                      <a:pt x="2374490" y="420855"/>
                    </a:lnTo>
                    <a:cubicBezTo>
                      <a:pt x="2374490" y="1499818"/>
                      <a:pt x="1499818" y="2374490"/>
                      <a:pt x="420855" y="2374490"/>
                    </a:cubicBezTo>
                    <a:lnTo>
                      <a:pt x="0" y="2374490"/>
                    </a:lnTo>
                    <a:lnTo>
                      <a:pt x="0" y="1623945"/>
                    </a:lnTo>
                    <a:lnTo>
                      <a:pt x="438660" y="1623945"/>
                    </a:lnTo>
                    <a:cubicBezTo>
                      <a:pt x="1093275" y="1623945"/>
                      <a:pt x="1623945" y="1093275"/>
                      <a:pt x="1623945" y="438660"/>
                    </a:cubicBezTo>
                    <a:lnTo>
                      <a:pt x="162394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844">
                  <a:cs typeface="+mn-ea"/>
                  <a:sym typeface="+mn-lt"/>
                </a:endParaRPr>
              </a:p>
            </p:txBody>
          </p:sp>
          <p:sp>
            <p:nvSpPr>
              <p:cNvPr id="22" name="Isosceles Triangle 21"/>
              <p:cNvSpPr/>
              <p:nvPr/>
            </p:nvSpPr>
            <p:spPr>
              <a:xfrm>
                <a:off x="8158162" y="5739656"/>
                <a:ext cx="1276350" cy="62159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844">
                  <a:cs typeface="+mn-ea"/>
                  <a:sym typeface="+mn-lt"/>
                </a:endParaRPr>
              </a:p>
            </p:txBody>
          </p:sp>
        </p:grp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12487308" y="7648625"/>
              <a:ext cx="30375" cy="1800000"/>
            </a:xfrm>
            <a:prstGeom prst="rect">
              <a:avLst/>
            </a:prstGeom>
            <a:grpFill/>
          </p:spPr>
        </p:pic>
      </p:grpSp>
      <p:sp>
        <p:nvSpPr>
          <p:cNvPr id="50" name="Rectangle 49"/>
          <p:cNvSpPr/>
          <p:nvPr/>
        </p:nvSpPr>
        <p:spPr>
          <a:xfrm>
            <a:off x="3255048" y="3804911"/>
            <a:ext cx="470414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75" b="1" dirty="0">
                <a:solidFill>
                  <a:schemeClr val="bg1"/>
                </a:solidFill>
                <a:effectLst>
                  <a:outerShdw blurRad="279400" dist="1270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cs typeface="+mn-ea"/>
                <a:sym typeface="+mn-lt"/>
              </a:rPr>
              <a:t>01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444395" y="3804911"/>
            <a:ext cx="470414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75" b="1" dirty="0">
                <a:solidFill>
                  <a:schemeClr val="bg1"/>
                </a:solidFill>
                <a:effectLst>
                  <a:outerShdw blurRad="279400" dist="1270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cs typeface="+mn-ea"/>
                <a:sym typeface="+mn-lt"/>
              </a:rPr>
              <a:t>02</a:t>
            </a:r>
          </a:p>
        </p:txBody>
      </p: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2CE06DF5-B5F8-4E0E-8719-B878C5792B96}"/>
              </a:ext>
            </a:extLst>
          </p:cNvPr>
          <p:cNvGrpSpPr/>
          <p:nvPr/>
        </p:nvGrpSpPr>
        <p:grpSpPr>
          <a:xfrm>
            <a:off x="647700" y="642338"/>
            <a:ext cx="2371725" cy="702173"/>
            <a:chOff x="647700" y="642338"/>
            <a:chExt cx="2371725" cy="702173"/>
          </a:xfrm>
        </p:grpSpPr>
        <p:sp>
          <p:nvSpPr>
            <p:cNvPr id="85" name="TextBox 21">
              <a:extLst>
                <a:ext uri="{FF2B5EF4-FFF2-40B4-BE49-F238E27FC236}">
                  <a16:creationId xmlns:a16="http://schemas.microsoft.com/office/drawing/2014/main" id="{0EDE95DD-513E-4E24-9309-2BF14129E50D}"/>
                </a:ext>
              </a:extLst>
            </p:cNvPr>
            <p:cNvSpPr txBox="1"/>
            <p:nvPr/>
          </p:nvSpPr>
          <p:spPr>
            <a:xfrm>
              <a:off x="647700" y="642338"/>
              <a:ext cx="2371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gradFill>
                    <a:gsLst>
                      <a:gs pos="0">
                        <a:srgbClr val="5877B6"/>
                      </a:gs>
                      <a:gs pos="100000">
                        <a:srgbClr val="465E96"/>
                      </a:gs>
                    </a:gsLst>
                    <a:lin ang="5400000" scaled="0"/>
                  </a:gradFill>
                  <a:effectLst>
                    <a:outerShdw blurRad="254000" dist="101600" dir="5400000" algn="ctr" rotWithShape="0">
                      <a:srgbClr val="000000">
                        <a:alpha val="15000"/>
                      </a:srgbClr>
                    </a:outerShdw>
                  </a:effectLst>
                  <a:cs typeface="+mn-ea"/>
                  <a:sym typeface="+mn-lt"/>
                </a:rPr>
                <a:t>年度工作概述</a:t>
              </a:r>
              <a:endParaRPr lang="id-ID" sz="20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87" name="TextBox 21">
              <a:extLst>
                <a:ext uri="{FF2B5EF4-FFF2-40B4-BE49-F238E27FC236}">
                  <a16:creationId xmlns:a16="http://schemas.microsoft.com/office/drawing/2014/main" id="{A9514914-1B99-4DDC-BF4D-2C0782F9EA8F}"/>
                </a:ext>
              </a:extLst>
            </p:cNvPr>
            <p:cNvSpPr txBox="1"/>
            <p:nvPr/>
          </p:nvSpPr>
          <p:spPr>
            <a:xfrm>
              <a:off x="647700" y="1082901"/>
              <a:ext cx="18532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GENERAL  VIEW</a:t>
              </a:r>
              <a:endParaRPr lang="en-US" altLang="zh-CN" sz="11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339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3" grpId="0"/>
      <p:bldP spid="50" grpId="0"/>
      <p:bldP spid="5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9">
            <a:extLst>
              <a:ext uri="{FF2B5EF4-FFF2-40B4-BE49-F238E27FC236}">
                <a16:creationId xmlns:a16="http://schemas.microsoft.com/office/drawing/2014/main" id="{8E3DDE5B-9BA2-4169-888B-5935C652AA41}"/>
              </a:ext>
            </a:extLst>
          </p:cNvPr>
          <p:cNvSpPr>
            <a:spLocks/>
          </p:cNvSpPr>
          <p:nvPr/>
        </p:nvSpPr>
        <p:spPr bwMode="auto">
          <a:xfrm>
            <a:off x="3467100" y="0"/>
            <a:ext cx="5676900" cy="5149850"/>
          </a:xfrm>
          <a:custGeom>
            <a:avLst/>
            <a:gdLst>
              <a:gd name="T0" fmla="*/ 1902 w 1902"/>
              <a:gd name="T1" fmla="*/ 1727 h 1727"/>
              <a:gd name="T2" fmla="*/ 1902 w 1902"/>
              <a:gd name="T3" fmla="*/ 0 h 1727"/>
              <a:gd name="T4" fmla="*/ 1005 w 1902"/>
              <a:gd name="T5" fmla="*/ 0 h 1727"/>
              <a:gd name="T6" fmla="*/ 1024 w 1902"/>
              <a:gd name="T7" fmla="*/ 104 h 1727"/>
              <a:gd name="T8" fmla="*/ 1020 w 1902"/>
              <a:gd name="T9" fmla="*/ 183 h 1727"/>
              <a:gd name="T10" fmla="*/ 787 w 1902"/>
              <a:gd name="T11" fmla="*/ 479 h 1727"/>
              <a:gd name="T12" fmla="*/ 568 w 1902"/>
              <a:gd name="T13" fmla="*/ 726 h 1727"/>
              <a:gd name="T14" fmla="*/ 639 w 1902"/>
              <a:gd name="T15" fmla="*/ 1018 h 1727"/>
              <a:gd name="T16" fmla="*/ 512 w 1902"/>
              <a:gd name="T17" fmla="*/ 1301 h 1727"/>
              <a:gd name="T18" fmla="*/ 192 w 1902"/>
              <a:gd name="T19" fmla="*/ 1529 h 1727"/>
              <a:gd name="T20" fmla="*/ 0 w 1902"/>
              <a:gd name="T21" fmla="*/ 1727 h 1727"/>
              <a:gd name="T22" fmla="*/ 1902 w 1902"/>
              <a:gd name="T23" fmla="*/ 1727 h 1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902" h="1727">
                <a:moveTo>
                  <a:pt x="1902" y="1727"/>
                </a:moveTo>
                <a:cubicBezTo>
                  <a:pt x="1902" y="0"/>
                  <a:pt x="1902" y="0"/>
                  <a:pt x="1902" y="0"/>
                </a:cubicBezTo>
                <a:cubicBezTo>
                  <a:pt x="1005" y="0"/>
                  <a:pt x="1005" y="0"/>
                  <a:pt x="1005" y="0"/>
                </a:cubicBezTo>
                <a:cubicBezTo>
                  <a:pt x="1016" y="34"/>
                  <a:pt x="1022" y="69"/>
                  <a:pt x="1024" y="104"/>
                </a:cubicBezTo>
                <a:cubicBezTo>
                  <a:pt x="1025" y="130"/>
                  <a:pt x="1024" y="157"/>
                  <a:pt x="1020" y="183"/>
                </a:cubicBezTo>
                <a:cubicBezTo>
                  <a:pt x="997" y="323"/>
                  <a:pt x="905" y="413"/>
                  <a:pt x="787" y="479"/>
                </a:cubicBezTo>
                <a:cubicBezTo>
                  <a:pt x="685" y="536"/>
                  <a:pt x="585" y="601"/>
                  <a:pt x="568" y="726"/>
                </a:cubicBezTo>
                <a:cubicBezTo>
                  <a:pt x="553" y="837"/>
                  <a:pt x="634" y="914"/>
                  <a:pt x="639" y="1018"/>
                </a:cubicBezTo>
                <a:cubicBezTo>
                  <a:pt x="643" y="1124"/>
                  <a:pt x="585" y="1227"/>
                  <a:pt x="512" y="1301"/>
                </a:cubicBezTo>
                <a:cubicBezTo>
                  <a:pt x="419" y="1393"/>
                  <a:pt x="300" y="1453"/>
                  <a:pt x="192" y="1529"/>
                </a:cubicBezTo>
                <a:cubicBezTo>
                  <a:pt x="117" y="1582"/>
                  <a:pt x="44" y="1648"/>
                  <a:pt x="0" y="1727"/>
                </a:cubicBezTo>
                <a:lnTo>
                  <a:pt x="1902" y="1727"/>
                </a:lnTo>
                <a:close/>
              </a:path>
            </a:pathLst>
          </a:custGeom>
          <a:gradFill>
            <a:gsLst>
              <a:gs pos="0">
                <a:srgbClr val="5877B6"/>
              </a:gs>
              <a:gs pos="100000">
                <a:srgbClr val="465E96"/>
              </a:gs>
            </a:gsLst>
            <a:lin ang="5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85283BB4-C5B8-427A-B45B-980B3988B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00537" y="938212"/>
            <a:ext cx="3667125" cy="3267075"/>
          </a:xfrm>
          <a:prstGeom prst="rect">
            <a:avLst/>
          </a:prstGeom>
        </p:spPr>
      </p:pic>
      <p:sp>
        <p:nvSpPr>
          <p:cNvPr id="13" name="TextBox 21">
            <a:extLst>
              <a:ext uri="{FF2B5EF4-FFF2-40B4-BE49-F238E27FC236}">
                <a16:creationId xmlns:a16="http://schemas.microsoft.com/office/drawing/2014/main" id="{41966009-D92C-44B3-992A-B960E31525C2}"/>
              </a:ext>
            </a:extLst>
          </p:cNvPr>
          <p:cNvSpPr txBox="1"/>
          <p:nvPr/>
        </p:nvSpPr>
        <p:spPr>
          <a:xfrm>
            <a:off x="557983" y="361468"/>
            <a:ext cx="2566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gradFill>
                  <a:gsLst>
                    <a:gs pos="100000">
                      <a:srgbClr val="5877B6"/>
                    </a:gs>
                    <a:gs pos="0">
                      <a:srgbClr val="465E96"/>
                    </a:gs>
                  </a:gsLst>
                  <a:lin ang="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C</a:t>
            </a:r>
            <a:r>
              <a:rPr lang="en-US" altLang="zh-CN" sz="3200" b="1" dirty="0">
                <a:gradFill>
                  <a:gsLst>
                    <a:gs pos="100000">
                      <a:srgbClr val="5877B6"/>
                    </a:gs>
                    <a:gs pos="0">
                      <a:srgbClr val="465E96"/>
                    </a:gs>
                  </a:gsLst>
                  <a:lin ang="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ontents</a:t>
            </a:r>
            <a:endParaRPr lang="id-ID" sz="3200" b="1" dirty="0">
              <a:gradFill>
                <a:gsLst>
                  <a:gs pos="100000">
                    <a:srgbClr val="5877B6"/>
                  </a:gs>
                  <a:gs pos="0">
                    <a:srgbClr val="465E96"/>
                  </a:gs>
                </a:gsLst>
                <a:lin ang="0" scaled="0"/>
              </a:gra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8FC4A3FD-BB84-4F2C-86E6-9331BE3B11C7}"/>
              </a:ext>
            </a:extLst>
          </p:cNvPr>
          <p:cNvSpPr/>
          <p:nvPr/>
        </p:nvSpPr>
        <p:spPr>
          <a:xfrm>
            <a:off x="647700" y="1460500"/>
            <a:ext cx="238760" cy="238760"/>
          </a:xfrm>
          <a:prstGeom prst="ellipse">
            <a:avLst/>
          </a:prstGeom>
          <a:gradFill>
            <a:gsLst>
              <a:gs pos="0">
                <a:srgbClr val="5877B6"/>
              </a:gs>
              <a:gs pos="100000">
                <a:srgbClr val="465E96"/>
              </a:gs>
            </a:gsLst>
            <a:lin ang="5400000" scaled="0"/>
          </a:gradFill>
          <a:ln>
            <a:noFill/>
          </a:ln>
          <a:effectLst>
            <a:outerShdw blurRad="254000" dist="101600" dir="5400000" algn="ctr" rotWithShape="0">
              <a:srgbClr val="5877B6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TextBox 51">
            <a:extLst>
              <a:ext uri="{FF2B5EF4-FFF2-40B4-BE49-F238E27FC236}">
                <a16:creationId xmlns:a16="http://schemas.microsoft.com/office/drawing/2014/main" id="{95529E35-8F10-4362-817B-40911B41714E}"/>
              </a:ext>
            </a:extLst>
          </p:cNvPr>
          <p:cNvSpPr txBox="1"/>
          <p:nvPr/>
        </p:nvSpPr>
        <p:spPr>
          <a:xfrm>
            <a:off x="988059" y="1422261"/>
            <a:ext cx="206946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gradFill>
                  <a:gsLst>
                    <a:gs pos="100000">
                      <a:srgbClr val="465E96"/>
                    </a:gs>
                    <a:gs pos="0">
                      <a:srgbClr val="5877B6">
                        <a:lumMod val="80000"/>
                        <a:lumOff val="20000"/>
                      </a:srgbClr>
                    </a:gs>
                  </a:gsLst>
                  <a:lin ang="5400000" scaled="0"/>
                </a:gradFill>
                <a:cs typeface="+mn-ea"/>
                <a:sym typeface="+mn-lt"/>
              </a:rPr>
              <a:t>工作回顾及总结</a:t>
            </a:r>
          </a:p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THE PART ONE</a:t>
            </a:r>
            <a:endParaRPr lang="en-US" sz="11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6" name="TextBox 51">
            <a:extLst>
              <a:ext uri="{FF2B5EF4-FFF2-40B4-BE49-F238E27FC236}">
                <a16:creationId xmlns:a16="http://schemas.microsoft.com/office/drawing/2014/main" id="{BD5D42A5-3B39-4C14-8100-AC34968FD7CF}"/>
              </a:ext>
            </a:extLst>
          </p:cNvPr>
          <p:cNvSpPr txBox="1"/>
          <p:nvPr/>
        </p:nvSpPr>
        <p:spPr>
          <a:xfrm>
            <a:off x="988059" y="2211093"/>
            <a:ext cx="2197101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gradFill>
                  <a:gsLst>
                    <a:gs pos="100000">
                      <a:srgbClr val="465E96"/>
                    </a:gs>
                    <a:gs pos="0">
                      <a:srgbClr val="5877B6">
                        <a:lumMod val="80000"/>
                        <a:lumOff val="20000"/>
                      </a:srgbClr>
                    </a:gs>
                  </a:gsLst>
                  <a:lin ang="5400000" scaled="0"/>
                </a:gradFill>
                <a:cs typeface="+mn-ea"/>
                <a:sym typeface="+mn-lt"/>
              </a:rPr>
              <a:t>岗位理解及收获</a:t>
            </a:r>
          </a:p>
          <a:p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THE PART TWO</a:t>
            </a:r>
            <a:endParaRPr lang="en-US" altLang="zh-CN" sz="105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7" name="TextBox 51">
            <a:extLst>
              <a:ext uri="{FF2B5EF4-FFF2-40B4-BE49-F238E27FC236}">
                <a16:creationId xmlns:a16="http://schemas.microsoft.com/office/drawing/2014/main" id="{6FB696A1-FF76-40F2-B1B7-EFF9EED14ED7}"/>
              </a:ext>
            </a:extLst>
          </p:cNvPr>
          <p:cNvSpPr txBox="1"/>
          <p:nvPr/>
        </p:nvSpPr>
        <p:spPr>
          <a:xfrm>
            <a:off x="988059" y="3015016"/>
            <a:ext cx="206946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gradFill>
                  <a:gsLst>
                    <a:gs pos="100000">
                      <a:srgbClr val="465E96"/>
                    </a:gs>
                    <a:gs pos="0">
                      <a:srgbClr val="5877B6">
                        <a:lumMod val="80000"/>
                        <a:lumOff val="20000"/>
                      </a:srgbClr>
                    </a:gs>
                  </a:gsLst>
                  <a:lin ang="5400000" scaled="0"/>
                </a:gradFill>
                <a:cs typeface="+mn-ea"/>
                <a:sym typeface="+mn-lt"/>
              </a:rPr>
              <a:t>问题发现及不足</a:t>
            </a:r>
          </a:p>
          <a:p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THE PART THREE</a:t>
            </a:r>
            <a:endParaRPr lang="en-US" altLang="zh-CN" sz="105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8" name="TextBox 51">
            <a:extLst>
              <a:ext uri="{FF2B5EF4-FFF2-40B4-BE49-F238E27FC236}">
                <a16:creationId xmlns:a16="http://schemas.microsoft.com/office/drawing/2014/main" id="{AECC7BBA-EABC-44F2-A7CD-82754C9F9304}"/>
              </a:ext>
            </a:extLst>
          </p:cNvPr>
          <p:cNvSpPr txBox="1"/>
          <p:nvPr/>
        </p:nvSpPr>
        <p:spPr>
          <a:xfrm>
            <a:off x="988059" y="3841041"/>
            <a:ext cx="2376647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gradFill>
                  <a:gsLst>
                    <a:gs pos="100000">
                      <a:srgbClr val="465E96"/>
                    </a:gs>
                    <a:gs pos="0">
                      <a:srgbClr val="5877B6">
                        <a:lumMod val="80000"/>
                        <a:lumOff val="20000"/>
                      </a:srgbClr>
                    </a:gs>
                  </a:gsLst>
                  <a:lin ang="5400000" scaled="0"/>
                </a:gradFill>
                <a:cs typeface="+mn-ea"/>
                <a:sym typeface="+mn-lt"/>
              </a:rPr>
              <a:t>未来规划及发展</a:t>
            </a:r>
          </a:p>
          <a:p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THE PART FOUR</a:t>
            </a:r>
            <a:endParaRPr lang="en-US" altLang="zh-CN" sz="105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7572BEAD-21C2-4C78-82FC-724BF45EA6AB}"/>
              </a:ext>
            </a:extLst>
          </p:cNvPr>
          <p:cNvSpPr/>
          <p:nvPr/>
        </p:nvSpPr>
        <p:spPr>
          <a:xfrm>
            <a:off x="647700" y="2280919"/>
            <a:ext cx="238760" cy="238760"/>
          </a:xfrm>
          <a:prstGeom prst="ellipse">
            <a:avLst/>
          </a:prstGeom>
          <a:gradFill>
            <a:gsLst>
              <a:gs pos="0">
                <a:srgbClr val="5877B6"/>
              </a:gs>
              <a:gs pos="100000">
                <a:srgbClr val="465E96"/>
              </a:gs>
            </a:gsLst>
            <a:lin ang="5400000" scaled="0"/>
          </a:gradFill>
          <a:ln>
            <a:noFill/>
          </a:ln>
          <a:effectLst>
            <a:outerShdw blurRad="254000" dist="101600" dir="5400000" algn="ctr" rotWithShape="0">
              <a:srgbClr val="5877B6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A8F3403C-F550-49FB-A51B-7CBABCF0AE0C}"/>
              </a:ext>
            </a:extLst>
          </p:cNvPr>
          <p:cNvSpPr/>
          <p:nvPr/>
        </p:nvSpPr>
        <p:spPr>
          <a:xfrm>
            <a:off x="647700" y="3101338"/>
            <a:ext cx="238760" cy="238760"/>
          </a:xfrm>
          <a:prstGeom prst="ellipse">
            <a:avLst/>
          </a:prstGeom>
          <a:gradFill>
            <a:gsLst>
              <a:gs pos="0">
                <a:srgbClr val="5877B6"/>
              </a:gs>
              <a:gs pos="100000">
                <a:srgbClr val="465E96"/>
              </a:gs>
            </a:gsLst>
            <a:lin ang="5400000" scaled="0"/>
          </a:gradFill>
          <a:ln>
            <a:noFill/>
          </a:ln>
          <a:effectLst>
            <a:outerShdw blurRad="254000" dist="101600" dir="5400000" algn="ctr" rotWithShape="0">
              <a:srgbClr val="5877B6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CC5695A5-7D88-4DC2-92CA-2217B6D6A77A}"/>
              </a:ext>
            </a:extLst>
          </p:cNvPr>
          <p:cNvSpPr/>
          <p:nvPr/>
        </p:nvSpPr>
        <p:spPr>
          <a:xfrm>
            <a:off x="647700" y="3914457"/>
            <a:ext cx="238760" cy="238760"/>
          </a:xfrm>
          <a:prstGeom prst="ellipse">
            <a:avLst/>
          </a:prstGeom>
          <a:gradFill>
            <a:gsLst>
              <a:gs pos="0">
                <a:srgbClr val="5877B6"/>
              </a:gs>
              <a:gs pos="100000">
                <a:srgbClr val="465E96"/>
              </a:gs>
            </a:gsLst>
            <a:lin ang="5400000" scaled="0"/>
          </a:gradFill>
          <a:ln>
            <a:noFill/>
          </a:ln>
          <a:effectLst>
            <a:outerShdw blurRad="254000" dist="101600" dir="5400000" algn="ctr" rotWithShape="0">
              <a:srgbClr val="5877B6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150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16CD5D25-C040-4340-BA05-9EB73BCA1678}"/>
              </a:ext>
            </a:extLst>
          </p:cNvPr>
          <p:cNvGrpSpPr/>
          <p:nvPr/>
        </p:nvGrpSpPr>
        <p:grpSpPr>
          <a:xfrm>
            <a:off x="1056005" y="1637287"/>
            <a:ext cx="961763" cy="927129"/>
            <a:chOff x="1408006" y="2047063"/>
            <a:chExt cx="1282351" cy="1236172"/>
          </a:xfrm>
          <a:solidFill>
            <a:srgbClr val="5877B6"/>
          </a:solidFill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F692E4F-5D3D-4E06-B507-5517703FA5DB}"/>
                </a:ext>
              </a:extLst>
            </p:cNvPr>
            <p:cNvSpPr/>
            <p:nvPr/>
          </p:nvSpPr>
          <p:spPr>
            <a:xfrm rot="20738291">
              <a:off x="1454184" y="2047063"/>
              <a:ext cx="1236173" cy="12361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>
                <a:cs typeface="+mn-ea"/>
                <a:sym typeface="+mn-lt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0D4DE95-C608-4248-B849-8938D662E0D2}"/>
                </a:ext>
              </a:extLst>
            </p:cNvPr>
            <p:cNvSpPr txBox="1"/>
            <p:nvPr/>
          </p:nvSpPr>
          <p:spPr>
            <a:xfrm>
              <a:off x="1408006" y="2210827"/>
              <a:ext cx="558272" cy="430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id-ID" sz="15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E874EE8-3953-4EB2-845E-70D574EEFEB5}"/>
              </a:ext>
            </a:extLst>
          </p:cNvPr>
          <p:cNvGrpSpPr/>
          <p:nvPr/>
        </p:nvGrpSpPr>
        <p:grpSpPr>
          <a:xfrm>
            <a:off x="1056005" y="3351278"/>
            <a:ext cx="961763" cy="927129"/>
            <a:chOff x="1408006" y="4332384"/>
            <a:chExt cx="1282351" cy="1236172"/>
          </a:xfrm>
          <a:solidFill>
            <a:srgbClr val="5877B6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B39111F-2BA7-45C3-A9C7-7232590D4DED}"/>
                </a:ext>
              </a:extLst>
            </p:cNvPr>
            <p:cNvSpPr/>
            <p:nvPr/>
          </p:nvSpPr>
          <p:spPr>
            <a:xfrm rot="20738291">
              <a:off x="1454184" y="4332384"/>
              <a:ext cx="1236173" cy="12361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>
                <a:cs typeface="+mn-ea"/>
                <a:sym typeface="+mn-lt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6684F8D-F262-4C13-A7EA-BAFA64E443C3}"/>
                </a:ext>
              </a:extLst>
            </p:cNvPr>
            <p:cNvSpPr txBox="1"/>
            <p:nvPr/>
          </p:nvSpPr>
          <p:spPr>
            <a:xfrm>
              <a:off x="1408006" y="4496148"/>
              <a:ext cx="558272" cy="430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id-ID" sz="15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A330158-856C-4AF0-9878-F1444FC43495}"/>
              </a:ext>
            </a:extLst>
          </p:cNvPr>
          <p:cNvGrpSpPr/>
          <p:nvPr/>
        </p:nvGrpSpPr>
        <p:grpSpPr>
          <a:xfrm>
            <a:off x="4890314" y="3351278"/>
            <a:ext cx="961763" cy="927129"/>
            <a:chOff x="6520418" y="4332384"/>
            <a:chExt cx="1282351" cy="1236172"/>
          </a:xfrm>
          <a:solidFill>
            <a:srgbClr val="5877B6"/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1DA1BD7-28B8-4C91-ADB2-8163AF391E95}"/>
                </a:ext>
              </a:extLst>
            </p:cNvPr>
            <p:cNvSpPr/>
            <p:nvPr/>
          </p:nvSpPr>
          <p:spPr>
            <a:xfrm rot="20738291">
              <a:off x="6566596" y="4332384"/>
              <a:ext cx="1236173" cy="12361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>
                <a:cs typeface="+mn-ea"/>
                <a:sym typeface="+mn-lt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F2A8699-9C45-4607-B833-D6C8BE9A5A5F}"/>
                </a:ext>
              </a:extLst>
            </p:cNvPr>
            <p:cNvSpPr txBox="1"/>
            <p:nvPr/>
          </p:nvSpPr>
          <p:spPr>
            <a:xfrm>
              <a:off x="6520418" y="4496148"/>
              <a:ext cx="553997" cy="430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endParaRPr lang="id-ID" sz="15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88043A1-D0DA-4650-8FBC-524D52DFED23}"/>
              </a:ext>
            </a:extLst>
          </p:cNvPr>
          <p:cNvGrpSpPr/>
          <p:nvPr/>
        </p:nvGrpSpPr>
        <p:grpSpPr>
          <a:xfrm>
            <a:off x="4890314" y="1637287"/>
            <a:ext cx="961763" cy="927129"/>
            <a:chOff x="6520418" y="2047063"/>
            <a:chExt cx="1282351" cy="1236172"/>
          </a:xfrm>
          <a:solidFill>
            <a:srgbClr val="5877B6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31722E1-6F03-478A-BDB3-B78A0663872F}"/>
                </a:ext>
              </a:extLst>
            </p:cNvPr>
            <p:cNvSpPr/>
            <p:nvPr/>
          </p:nvSpPr>
          <p:spPr>
            <a:xfrm rot="20738291">
              <a:off x="6566596" y="2047063"/>
              <a:ext cx="1236173" cy="12361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>
                <a:cs typeface="+mn-ea"/>
                <a:sym typeface="+mn-lt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463D047-E1C5-4FDB-8534-558B8CD823D6}"/>
                </a:ext>
              </a:extLst>
            </p:cNvPr>
            <p:cNvSpPr txBox="1"/>
            <p:nvPr/>
          </p:nvSpPr>
          <p:spPr>
            <a:xfrm>
              <a:off x="6520418" y="2210827"/>
              <a:ext cx="553997" cy="430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id-ID" sz="15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A96EAB10-A688-4C69-8F2D-4EF2362026C8}"/>
              </a:ext>
            </a:extLst>
          </p:cNvPr>
          <p:cNvSpPr/>
          <p:nvPr/>
        </p:nvSpPr>
        <p:spPr>
          <a:xfrm>
            <a:off x="5155834" y="1772869"/>
            <a:ext cx="947467" cy="947466"/>
          </a:xfrm>
          <a:prstGeom prst="flowChartConnector">
            <a:avLst/>
          </a:prstGeom>
          <a:gradFill>
            <a:gsLst>
              <a:gs pos="0">
                <a:srgbClr val="5877B6">
                  <a:lumMod val="80000"/>
                  <a:lumOff val="20000"/>
                </a:srgbClr>
              </a:gs>
              <a:gs pos="100000">
                <a:srgbClr val="465E96"/>
              </a:gs>
            </a:gsLst>
            <a:lin ang="5400000" scaled="0"/>
          </a:gradFill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cs typeface="+mn-ea"/>
                <a:sym typeface="+mn-lt"/>
              </a:rPr>
              <a:t>68%</a:t>
            </a:r>
            <a:endParaRPr lang="id-ID" altLang="zh-CN" sz="1600" dirty="0">
              <a:cs typeface="+mn-ea"/>
              <a:sym typeface="+mn-lt"/>
            </a:endParaRP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E0BC4BFB-15A5-415F-B112-634E7DB2E487}"/>
              </a:ext>
            </a:extLst>
          </p:cNvPr>
          <p:cNvSpPr/>
          <p:nvPr/>
        </p:nvSpPr>
        <p:spPr>
          <a:xfrm>
            <a:off x="1321525" y="3486860"/>
            <a:ext cx="947467" cy="947466"/>
          </a:xfrm>
          <a:prstGeom prst="flowChartConnector">
            <a:avLst/>
          </a:prstGeom>
          <a:gradFill>
            <a:gsLst>
              <a:gs pos="0">
                <a:srgbClr val="5877B6">
                  <a:lumMod val="80000"/>
                  <a:lumOff val="20000"/>
                </a:srgbClr>
              </a:gs>
              <a:gs pos="100000">
                <a:srgbClr val="465E96"/>
              </a:gs>
            </a:gsLst>
            <a:lin ang="5400000" scaled="0"/>
          </a:gradFill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cs typeface="+mn-ea"/>
                <a:sym typeface="+mn-lt"/>
              </a:rPr>
              <a:t>38%</a:t>
            </a:r>
            <a:endParaRPr lang="id-ID" altLang="zh-CN" sz="1600" dirty="0">
              <a:cs typeface="+mn-ea"/>
              <a:sym typeface="+mn-lt"/>
            </a:endParaRP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8377608C-B0AE-4BE0-A809-E8CF5B61BBCD}"/>
              </a:ext>
            </a:extLst>
          </p:cNvPr>
          <p:cNvSpPr/>
          <p:nvPr/>
        </p:nvSpPr>
        <p:spPr>
          <a:xfrm>
            <a:off x="1321525" y="1772869"/>
            <a:ext cx="947467" cy="947466"/>
          </a:xfrm>
          <a:prstGeom prst="flowChartConnector">
            <a:avLst/>
          </a:prstGeom>
          <a:gradFill>
            <a:gsLst>
              <a:gs pos="0">
                <a:srgbClr val="5877B6">
                  <a:lumMod val="80000"/>
                  <a:lumOff val="20000"/>
                </a:srgbClr>
              </a:gs>
              <a:gs pos="100000">
                <a:srgbClr val="465E96"/>
              </a:gs>
            </a:gsLst>
            <a:lin ang="5400000" scaled="0"/>
          </a:gradFill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cs typeface="+mn-ea"/>
                <a:sym typeface="+mn-lt"/>
              </a:rPr>
              <a:t>78%</a:t>
            </a:r>
            <a:endParaRPr lang="id-ID" sz="1600" dirty="0">
              <a:cs typeface="+mn-ea"/>
              <a:sym typeface="+mn-lt"/>
            </a:endParaRP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72966310-4C10-4CC6-BD4F-0569892D5E50}"/>
              </a:ext>
            </a:extLst>
          </p:cNvPr>
          <p:cNvSpPr/>
          <p:nvPr/>
        </p:nvSpPr>
        <p:spPr>
          <a:xfrm>
            <a:off x="5155834" y="3486860"/>
            <a:ext cx="947467" cy="947466"/>
          </a:xfrm>
          <a:prstGeom prst="flowChartConnector">
            <a:avLst/>
          </a:prstGeom>
          <a:gradFill>
            <a:gsLst>
              <a:gs pos="0">
                <a:srgbClr val="5877B6">
                  <a:lumMod val="80000"/>
                  <a:lumOff val="20000"/>
                </a:srgbClr>
              </a:gs>
              <a:gs pos="100000">
                <a:srgbClr val="465E96"/>
              </a:gs>
            </a:gsLst>
            <a:lin ang="5400000" scaled="0"/>
          </a:gradFill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cs typeface="+mn-ea"/>
                <a:sym typeface="+mn-lt"/>
              </a:rPr>
              <a:t>58%</a:t>
            </a:r>
            <a:endParaRPr lang="id-ID" altLang="zh-CN" sz="1600" dirty="0">
              <a:cs typeface="+mn-ea"/>
              <a:sym typeface="+mn-lt"/>
            </a:endParaRP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7D4F9F88-E5DE-43E6-85D3-70B20D85DB7C}"/>
              </a:ext>
            </a:extLst>
          </p:cNvPr>
          <p:cNvSpPr txBox="1">
            <a:spLocks/>
          </p:cNvSpPr>
          <p:nvPr/>
        </p:nvSpPr>
        <p:spPr>
          <a:xfrm>
            <a:off x="2407240" y="1599646"/>
            <a:ext cx="1860152" cy="320927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72000">
                      <a:srgbClr val="465E96"/>
                    </a:gs>
                  </a:gsLst>
                  <a:lin ang="5400000" scaled="0"/>
                </a:gradFill>
                <a:cs typeface="+mn-ea"/>
                <a:sym typeface="+mn-lt"/>
              </a:rPr>
              <a:t>添加标题内容</a:t>
            </a:r>
            <a:endParaRPr lang="id-ID" sz="1600" dirty="0">
              <a:gradFill>
                <a:gsLst>
                  <a:gs pos="0">
                    <a:srgbClr val="5877B6">
                      <a:lumMod val="80000"/>
                      <a:lumOff val="20000"/>
                    </a:srgbClr>
                  </a:gs>
                  <a:gs pos="72000">
                    <a:srgbClr val="465E96"/>
                  </a:gs>
                </a:gsLst>
                <a:lin ang="5400000" scaled="0"/>
              </a:gradFill>
              <a:cs typeface="+mn-ea"/>
              <a:sym typeface="+mn-lt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10B58BF-281F-4553-9843-FD15DE1A2D97}"/>
              </a:ext>
            </a:extLst>
          </p:cNvPr>
          <p:cNvSpPr/>
          <p:nvPr/>
        </p:nvSpPr>
        <p:spPr>
          <a:xfrm>
            <a:off x="2407239" y="1862334"/>
            <a:ext cx="205890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44C40ACA-7EEA-470E-9FD6-CB515D8FEA75}"/>
              </a:ext>
            </a:extLst>
          </p:cNvPr>
          <p:cNvSpPr txBox="1">
            <a:spLocks/>
          </p:cNvSpPr>
          <p:nvPr/>
        </p:nvSpPr>
        <p:spPr>
          <a:xfrm>
            <a:off x="6227845" y="1551523"/>
            <a:ext cx="1860152" cy="320926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72000">
                      <a:srgbClr val="465E96"/>
                    </a:gs>
                  </a:gsLst>
                  <a:lin ang="5400000" scaled="0"/>
                </a:gradFill>
                <a:cs typeface="+mn-ea"/>
                <a:sym typeface="+mn-lt"/>
              </a:rPr>
              <a:t>添加标题内容</a:t>
            </a:r>
            <a:endParaRPr lang="id-ID" altLang="zh-CN" sz="1600" dirty="0">
              <a:gradFill>
                <a:gsLst>
                  <a:gs pos="0">
                    <a:srgbClr val="5877B6">
                      <a:lumMod val="80000"/>
                      <a:lumOff val="20000"/>
                    </a:srgbClr>
                  </a:gs>
                  <a:gs pos="72000">
                    <a:srgbClr val="465E96"/>
                  </a:gs>
                </a:gsLst>
                <a:lin ang="5400000" scaled="0"/>
              </a:gradFill>
              <a:cs typeface="+mn-ea"/>
              <a:sym typeface="+mn-l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D83A1B8-67F8-443B-AE77-1AA3D578EDBF}"/>
              </a:ext>
            </a:extLst>
          </p:cNvPr>
          <p:cNvSpPr/>
          <p:nvPr/>
        </p:nvSpPr>
        <p:spPr>
          <a:xfrm>
            <a:off x="6227844" y="1862334"/>
            <a:ext cx="205890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9300E93B-606C-43BA-B1B2-22E009BF04EF}"/>
              </a:ext>
            </a:extLst>
          </p:cNvPr>
          <p:cNvSpPr txBox="1">
            <a:spLocks/>
          </p:cNvSpPr>
          <p:nvPr/>
        </p:nvSpPr>
        <p:spPr>
          <a:xfrm>
            <a:off x="2407240" y="3279197"/>
            <a:ext cx="1860152" cy="320926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72000">
                      <a:srgbClr val="465E96"/>
                    </a:gs>
                  </a:gsLst>
                  <a:lin ang="5400000" scaled="0"/>
                </a:gradFill>
                <a:cs typeface="+mn-ea"/>
                <a:sym typeface="+mn-lt"/>
              </a:rPr>
              <a:t>添加标题内容</a:t>
            </a:r>
            <a:endParaRPr lang="id-ID" altLang="zh-CN" sz="1600" dirty="0">
              <a:gradFill>
                <a:gsLst>
                  <a:gs pos="0">
                    <a:srgbClr val="5877B6">
                      <a:lumMod val="80000"/>
                      <a:lumOff val="20000"/>
                    </a:srgbClr>
                  </a:gs>
                  <a:gs pos="72000">
                    <a:srgbClr val="465E96"/>
                  </a:gs>
                </a:gsLst>
                <a:lin ang="5400000" scaled="0"/>
              </a:gradFill>
              <a:cs typeface="+mn-ea"/>
              <a:sym typeface="+mn-lt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DB38018-D1E7-4FFC-9081-85F7EDC309FA}"/>
              </a:ext>
            </a:extLst>
          </p:cNvPr>
          <p:cNvSpPr/>
          <p:nvPr/>
        </p:nvSpPr>
        <p:spPr>
          <a:xfrm>
            <a:off x="2407239" y="3590008"/>
            <a:ext cx="205890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99FBD433-2B0B-408B-883D-6A73FEF1D237}"/>
              </a:ext>
            </a:extLst>
          </p:cNvPr>
          <p:cNvSpPr txBox="1">
            <a:spLocks/>
          </p:cNvSpPr>
          <p:nvPr/>
        </p:nvSpPr>
        <p:spPr>
          <a:xfrm>
            <a:off x="6227845" y="3279197"/>
            <a:ext cx="1860152" cy="320926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72000">
                      <a:srgbClr val="465E96"/>
                    </a:gs>
                  </a:gsLst>
                  <a:lin ang="5400000" scaled="0"/>
                </a:gradFill>
                <a:cs typeface="+mn-ea"/>
                <a:sym typeface="+mn-lt"/>
              </a:rPr>
              <a:t>添加标题内容</a:t>
            </a:r>
            <a:endParaRPr lang="id-ID" altLang="zh-CN" sz="1600" dirty="0">
              <a:gradFill>
                <a:gsLst>
                  <a:gs pos="0">
                    <a:srgbClr val="5877B6">
                      <a:lumMod val="80000"/>
                      <a:lumOff val="20000"/>
                    </a:srgbClr>
                  </a:gs>
                  <a:gs pos="72000">
                    <a:srgbClr val="465E96"/>
                  </a:gs>
                </a:gsLst>
                <a:lin ang="5400000" scaled="0"/>
              </a:gradFill>
              <a:cs typeface="+mn-ea"/>
              <a:sym typeface="+mn-lt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222721-6CCC-4183-949D-8106A6BE2FE9}"/>
              </a:ext>
            </a:extLst>
          </p:cNvPr>
          <p:cNvSpPr/>
          <p:nvPr/>
        </p:nvSpPr>
        <p:spPr>
          <a:xfrm>
            <a:off x="6227844" y="3590008"/>
            <a:ext cx="205890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3514BDD7-C43E-4624-B9F5-F370A9C3AD5A}"/>
              </a:ext>
            </a:extLst>
          </p:cNvPr>
          <p:cNvGrpSpPr/>
          <p:nvPr/>
        </p:nvGrpSpPr>
        <p:grpSpPr>
          <a:xfrm>
            <a:off x="3386138" y="408788"/>
            <a:ext cx="2371725" cy="702173"/>
            <a:chOff x="981076" y="1134310"/>
            <a:chExt cx="2371725" cy="702173"/>
          </a:xfrm>
        </p:grpSpPr>
        <p:sp>
          <p:nvSpPr>
            <p:cNvPr id="44" name="TextBox 21">
              <a:extLst>
                <a:ext uri="{FF2B5EF4-FFF2-40B4-BE49-F238E27FC236}">
                  <a16:creationId xmlns:a16="http://schemas.microsoft.com/office/drawing/2014/main" id="{EDC2B44B-E789-4E83-A209-0648A3DCBB05}"/>
                </a:ext>
              </a:extLst>
            </p:cNvPr>
            <p:cNvSpPr txBox="1"/>
            <p:nvPr/>
          </p:nvSpPr>
          <p:spPr>
            <a:xfrm>
              <a:off x="981076" y="1134310"/>
              <a:ext cx="2371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gradFill>
                    <a:gsLst>
                      <a:gs pos="0">
                        <a:srgbClr val="5877B6"/>
                      </a:gs>
                      <a:gs pos="100000">
                        <a:srgbClr val="465E96"/>
                      </a:gs>
                    </a:gsLst>
                    <a:lin ang="5400000" scaled="0"/>
                  </a:gradFill>
                  <a:effectLst>
                    <a:outerShdw blurRad="254000" dist="101600" dir="5400000" algn="ctr" rotWithShape="0">
                      <a:srgbClr val="000000">
                        <a:alpha val="15000"/>
                      </a:srgbClr>
                    </a:outerShdw>
                  </a:effectLst>
                  <a:cs typeface="+mn-ea"/>
                  <a:sym typeface="+mn-lt"/>
                </a:rPr>
                <a:t>工作完成情况</a:t>
              </a:r>
              <a:endParaRPr lang="id-ID" sz="20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46" name="TextBox 21">
              <a:extLst>
                <a:ext uri="{FF2B5EF4-FFF2-40B4-BE49-F238E27FC236}">
                  <a16:creationId xmlns:a16="http://schemas.microsoft.com/office/drawing/2014/main" id="{8E09C84C-3CAD-41B9-8C0E-9A063AB8BF71}"/>
                </a:ext>
              </a:extLst>
            </p:cNvPr>
            <p:cNvSpPr txBox="1"/>
            <p:nvPr/>
          </p:nvSpPr>
          <p:spPr>
            <a:xfrm>
              <a:off x="1240302" y="1574873"/>
              <a:ext cx="18532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GENERAL  VIEW</a:t>
              </a:r>
              <a:endParaRPr lang="en-US" altLang="zh-CN" sz="11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988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7" grpId="0" animBg="1"/>
      <p:bldP spid="20" grpId="0" animBg="1"/>
      <p:bldP spid="33" grpId="0"/>
      <p:bldP spid="34" grpId="0"/>
      <p:bldP spid="36" grpId="0"/>
      <p:bldP spid="37" grpId="0"/>
      <p:bldP spid="39" grpId="0"/>
      <p:bldP spid="40" grpId="0"/>
      <p:bldP spid="42" grpId="0"/>
      <p:bldP spid="4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827944" y="3203281"/>
            <a:ext cx="3561710" cy="247208"/>
          </a:xfrm>
          <a:prstGeom prst="rect">
            <a:avLst/>
          </a:prstGeom>
          <a:solidFill>
            <a:srgbClr val="BFBFB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cs typeface="+mn-ea"/>
              <a:sym typeface="+mn-lt"/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4827944" y="4308690"/>
            <a:ext cx="3561710" cy="247208"/>
          </a:xfrm>
          <a:prstGeom prst="rect">
            <a:avLst/>
          </a:prstGeom>
          <a:solidFill>
            <a:srgbClr val="BFBFB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cs typeface="+mn-ea"/>
              <a:sym typeface="+mn-lt"/>
            </a:endParaRPr>
          </a:p>
        </p:txBody>
      </p:sp>
      <p:sp>
        <p:nvSpPr>
          <p:cNvPr id="7" name="Rectangle 66"/>
          <p:cNvSpPr/>
          <p:nvPr/>
        </p:nvSpPr>
        <p:spPr>
          <a:xfrm>
            <a:off x="4827944" y="2102811"/>
            <a:ext cx="3561710" cy="247208"/>
          </a:xfrm>
          <a:prstGeom prst="rect">
            <a:avLst/>
          </a:prstGeom>
          <a:solidFill>
            <a:srgbClr val="BFBFB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cs typeface="+mn-ea"/>
              <a:sym typeface="+mn-lt"/>
            </a:endParaRPr>
          </a:p>
        </p:txBody>
      </p:sp>
      <p:sp>
        <p:nvSpPr>
          <p:cNvPr id="8" name="Rectangle 70"/>
          <p:cNvSpPr/>
          <p:nvPr/>
        </p:nvSpPr>
        <p:spPr>
          <a:xfrm>
            <a:off x="770294" y="3203281"/>
            <a:ext cx="3561710" cy="247208"/>
          </a:xfrm>
          <a:prstGeom prst="rect">
            <a:avLst/>
          </a:prstGeom>
          <a:solidFill>
            <a:srgbClr val="BFBFB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cs typeface="+mn-ea"/>
              <a:sym typeface="+mn-lt"/>
            </a:endParaRPr>
          </a:p>
        </p:txBody>
      </p:sp>
      <p:sp>
        <p:nvSpPr>
          <p:cNvPr id="9" name="Rectangle 74"/>
          <p:cNvSpPr/>
          <p:nvPr/>
        </p:nvSpPr>
        <p:spPr>
          <a:xfrm>
            <a:off x="778268" y="4308690"/>
            <a:ext cx="3561710" cy="247208"/>
          </a:xfrm>
          <a:prstGeom prst="rect">
            <a:avLst/>
          </a:prstGeom>
          <a:solidFill>
            <a:srgbClr val="BFBFB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cs typeface="+mn-ea"/>
              <a:sym typeface="+mn-lt"/>
            </a:endParaRPr>
          </a:p>
        </p:txBody>
      </p:sp>
      <p:sp>
        <p:nvSpPr>
          <p:cNvPr id="10" name="Rectangle 78"/>
          <p:cNvSpPr/>
          <p:nvPr/>
        </p:nvSpPr>
        <p:spPr>
          <a:xfrm>
            <a:off x="778268" y="2102811"/>
            <a:ext cx="3561710" cy="247208"/>
          </a:xfrm>
          <a:prstGeom prst="rect">
            <a:avLst/>
          </a:prstGeom>
          <a:solidFill>
            <a:srgbClr val="BFBFB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cs typeface="+mn-ea"/>
              <a:sym typeface="+mn-lt"/>
            </a:endParaRPr>
          </a:p>
        </p:txBody>
      </p:sp>
      <p:sp>
        <p:nvSpPr>
          <p:cNvPr id="11" name="Rectangle 79"/>
          <p:cNvSpPr/>
          <p:nvPr/>
        </p:nvSpPr>
        <p:spPr>
          <a:xfrm>
            <a:off x="778268" y="2106451"/>
            <a:ext cx="2536433" cy="247208"/>
          </a:xfrm>
          <a:prstGeom prst="rect">
            <a:avLst/>
          </a:prstGeom>
          <a:gradFill>
            <a:gsLst>
              <a:gs pos="79000">
                <a:srgbClr val="5877B6">
                  <a:lumMod val="80000"/>
                  <a:lumOff val="20000"/>
                </a:srgbClr>
              </a:gs>
              <a:gs pos="0">
                <a:srgbClr val="465E96"/>
              </a:gs>
            </a:gsLst>
            <a:lin ang="0" scaled="0"/>
          </a:gradFill>
          <a:ln>
            <a:noFill/>
          </a:ln>
          <a:effectLst>
            <a:outerShdw blurRad="342900" dist="152400" dir="5400000" sx="94000" sy="94000" algn="t" rotWithShape="0">
              <a:srgbClr val="5877B6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1714500"/>
            <a:r>
              <a:rPr lang="en-US" altLang="zh-CN" sz="1350" dirty="0">
                <a:solidFill>
                  <a:prstClr val="white"/>
                </a:solidFill>
                <a:cs typeface="+mn-ea"/>
                <a:sym typeface="+mn-lt"/>
              </a:rPr>
              <a:t>70 %</a:t>
            </a:r>
          </a:p>
        </p:txBody>
      </p:sp>
      <p:sp>
        <p:nvSpPr>
          <p:cNvPr id="12" name="Rectangle 67"/>
          <p:cNvSpPr/>
          <p:nvPr/>
        </p:nvSpPr>
        <p:spPr>
          <a:xfrm>
            <a:off x="4835797" y="2106451"/>
            <a:ext cx="1715730" cy="247208"/>
          </a:xfrm>
          <a:prstGeom prst="rect">
            <a:avLst/>
          </a:prstGeom>
          <a:gradFill>
            <a:gsLst>
              <a:gs pos="79000">
                <a:srgbClr val="5877B6">
                  <a:lumMod val="80000"/>
                  <a:lumOff val="20000"/>
                </a:srgbClr>
              </a:gs>
              <a:gs pos="0">
                <a:srgbClr val="465E96"/>
              </a:gs>
            </a:gsLst>
            <a:lin ang="0" scaled="0"/>
          </a:gradFill>
          <a:ln>
            <a:noFill/>
          </a:ln>
          <a:effectLst>
            <a:outerShdw blurRad="342900" dist="152400" dir="5400000" sx="94000" sy="94000" algn="t" rotWithShape="0">
              <a:srgbClr val="5877B6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1714500"/>
            <a:r>
              <a:rPr lang="en-US" altLang="zh-CN" sz="1350" dirty="0">
                <a:solidFill>
                  <a:prstClr val="white"/>
                </a:solidFill>
                <a:cs typeface="+mn-ea"/>
                <a:sym typeface="+mn-lt"/>
              </a:rPr>
              <a:t>50 %</a:t>
            </a:r>
          </a:p>
        </p:txBody>
      </p:sp>
      <p:sp>
        <p:nvSpPr>
          <p:cNvPr id="13" name="Rectangle 71"/>
          <p:cNvSpPr/>
          <p:nvPr/>
        </p:nvSpPr>
        <p:spPr>
          <a:xfrm>
            <a:off x="786121" y="3206921"/>
            <a:ext cx="2879331" cy="247208"/>
          </a:xfrm>
          <a:prstGeom prst="rect">
            <a:avLst/>
          </a:prstGeom>
          <a:gradFill>
            <a:gsLst>
              <a:gs pos="79000">
                <a:srgbClr val="5877B6">
                  <a:lumMod val="80000"/>
                  <a:lumOff val="20000"/>
                </a:srgbClr>
              </a:gs>
              <a:gs pos="0">
                <a:srgbClr val="465E96"/>
              </a:gs>
            </a:gsLst>
            <a:lin ang="0" scaled="0"/>
          </a:gradFill>
          <a:ln>
            <a:noFill/>
          </a:ln>
          <a:effectLst>
            <a:outerShdw blurRad="342900" dist="152400" dir="5400000" sx="94000" sy="94000" algn="t" rotWithShape="0">
              <a:srgbClr val="5877B6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1714500"/>
            <a:r>
              <a:rPr lang="en-US" altLang="zh-CN" sz="1350" dirty="0">
                <a:solidFill>
                  <a:prstClr val="white"/>
                </a:solidFill>
                <a:cs typeface="+mn-ea"/>
                <a:sym typeface="+mn-lt"/>
              </a:rPr>
              <a:t>80 %</a:t>
            </a:r>
          </a:p>
        </p:txBody>
      </p:sp>
      <p:sp>
        <p:nvSpPr>
          <p:cNvPr id="14" name="Rectangle 75"/>
          <p:cNvSpPr/>
          <p:nvPr/>
        </p:nvSpPr>
        <p:spPr>
          <a:xfrm>
            <a:off x="786121" y="4312329"/>
            <a:ext cx="3165081" cy="247208"/>
          </a:xfrm>
          <a:prstGeom prst="rect">
            <a:avLst/>
          </a:prstGeom>
          <a:gradFill>
            <a:gsLst>
              <a:gs pos="79000">
                <a:srgbClr val="5877B6">
                  <a:lumMod val="80000"/>
                  <a:lumOff val="20000"/>
                </a:srgbClr>
              </a:gs>
              <a:gs pos="0">
                <a:srgbClr val="465E96"/>
              </a:gs>
            </a:gsLst>
            <a:lin ang="0" scaled="0"/>
          </a:gradFill>
          <a:ln>
            <a:noFill/>
          </a:ln>
          <a:effectLst>
            <a:outerShdw blurRad="342900" dist="152400" dir="5400000" sx="94000" sy="94000" algn="t" rotWithShape="0">
              <a:srgbClr val="5877B6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1714500"/>
            <a:r>
              <a:rPr lang="en-US" altLang="zh-CN" sz="1350">
                <a:solidFill>
                  <a:prstClr val="white"/>
                </a:solidFill>
                <a:cs typeface="+mn-ea"/>
                <a:sym typeface="+mn-lt"/>
              </a:rPr>
              <a:t>90 %</a:t>
            </a:r>
            <a:endParaRPr lang="en-US" altLang="zh-CN" sz="135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5" name="Rectangle 63"/>
          <p:cNvSpPr/>
          <p:nvPr/>
        </p:nvSpPr>
        <p:spPr>
          <a:xfrm>
            <a:off x="4835797" y="4312329"/>
            <a:ext cx="2065774" cy="247208"/>
          </a:xfrm>
          <a:prstGeom prst="rect">
            <a:avLst/>
          </a:prstGeom>
          <a:gradFill>
            <a:gsLst>
              <a:gs pos="79000">
                <a:srgbClr val="5877B6">
                  <a:lumMod val="80000"/>
                  <a:lumOff val="20000"/>
                </a:srgbClr>
              </a:gs>
              <a:gs pos="0">
                <a:srgbClr val="465E96"/>
              </a:gs>
            </a:gsLst>
            <a:lin ang="0" scaled="0"/>
          </a:gradFill>
          <a:ln>
            <a:noFill/>
          </a:ln>
          <a:effectLst>
            <a:outerShdw blurRad="342900" dist="152400" dir="5400000" sx="94000" sy="94000" algn="t" rotWithShape="0">
              <a:srgbClr val="5877B6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1714500"/>
            <a:r>
              <a:rPr lang="en-US" altLang="zh-CN" sz="1350" dirty="0">
                <a:solidFill>
                  <a:prstClr val="white"/>
                </a:solidFill>
                <a:cs typeface="+mn-ea"/>
                <a:sym typeface="+mn-lt"/>
              </a:rPr>
              <a:t>62 %</a:t>
            </a:r>
          </a:p>
        </p:txBody>
      </p:sp>
      <p:sp>
        <p:nvSpPr>
          <p:cNvPr id="16" name="Rectangle 59"/>
          <p:cNvSpPr/>
          <p:nvPr/>
        </p:nvSpPr>
        <p:spPr>
          <a:xfrm>
            <a:off x="4835796" y="3206921"/>
            <a:ext cx="2651563" cy="247208"/>
          </a:xfrm>
          <a:prstGeom prst="rect">
            <a:avLst/>
          </a:prstGeom>
          <a:gradFill>
            <a:gsLst>
              <a:gs pos="79000">
                <a:srgbClr val="5877B6">
                  <a:lumMod val="80000"/>
                  <a:lumOff val="20000"/>
                </a:srgbClr>
              </a:gs>
              <a:gs pos="0">
                <a:srgbClr val="465E96"/>
              </a:gs>
            </a:gsLst>
            <a:lin ang="0" scaled="0"/>
          </a:gradFill>
          <a:ln>
            <a:noFill/>
          </a:ln>
          <a:effectLst>
            <a:outerShdw blurRad="342900" dist="152400" dir="5400000" sx="94000" sy="94000" algn="t" rotWithShape="0">
              <a:srgbClr val="5877B6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1714500"/>
            <a:r>
              <a:rPr lang="en-US" altLang="zh-CN" sz="1350" dirty="0">
                <a:solidFill>
                  <a:prstClr val="white"/>
                </a:solidFill>
                <a:cs typeface="+mn-ea"/>
                <a:sym typeface="+mn-lt"/>
              </a:rPr>
              <a:t>75 %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70295" y="1551524"/>
            <a:ext cx="769441" cy="184666"/>
          </a:xfrm>
          <a:prstGeom prst="rect">
            <a:avLst/>
          </a:prstGeom>
          <a:noFill/>
          <a:effectLst/>
        </p:spPr>
        <p:txBody>
          <a:bodyPr wrap="none" lIns="0" tIns="0" rIns="0" bIns="0" rtlCol="0" anchor="ctr">
            <a:spAutoFit/>
          </a:bodyPr>
          <a:lstStyle>
            <a:defPPr>
              <a:defRPr lang="zh-CN"/>
            </a:defPPr>
            <a:lvl1pPr>
              <a:defRPr sz="1600" b="0">
                <a:solidFill>
                  <a:srgbClr val="FF4349"/>
                </a:solidFill>
                <a:effectLst/>
                <a:cs typeface="+mn-ea"/>
              </a:defRPr>
            </a:lvl1pPr>
          </a:lstStyle>
          <a:p>
            <a:r>
              <a:rPr lang="zh-CN" altLang="en-US" sz="1200" dirty="0">
                <a:gradFill>
                  <a:gsLst>
                    <a:gs pos="79000">
                      <a:srgbClr val="5877B6">
                        <a:lumMod val="80000"/>
                        <a:lumOff val="20000"/>
                      </a:srgbClr>
                    </a:gs>
                    <a:gs pos="0">
                      <a:srgbClr val="465E96"/>
                    </a:gs>
                  </a:gsLst>
                  <a:lin ang="5400000" scaled="0"/>
                </a:gradFill>
                <a:sym typeface="+mn-lt"/>
              </a:rPr>
              <a:t>工作名称一</a:t>
            </a:r>
          </a:p>
        </p:txBody>
      </p:sp>
      <p:sp>
        <p:nvSpPr>
          <p:cNvPr id="18" name="TextBox 11"/>
          <p:cNvSpPr txBox="1"/>
          <p:nvPr/>
        </p:nvSpPr>
        <p:spPr>
          <a:xfrm>
            <a:off x="770294" y="1793982"/>
            <a:ext cx="3561710" cy="1490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30000"/>
              </a:lnSpc>
              <a:defRPr sz="1100">
                <a:solidFill>
                  <a:srgbClr val="4C4C4C"/>
                </a:solidFill>
                <a:latin typeface="+mn-ea"/>
              </a:defRPr>
            </a:lvl1pPr>
          </a:lstStyle>
          <a:p>
            <a:r>
              <a:rPr lang="zh-CN" altLang="en-US" sz="825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您的内容打在这里，在此框中选择粘贴，并选择只保留文字。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770295" y="2655467"/>
            <a:ext cx="769441" cy="184666"/>
          </a:xfrm>
          <a:prstGeom prst="rect">
            <a:avLst/>
          </a:prstGeom>
          <a:noFill/>
          <a:effectLst/>
        </p:spPr>
        <p:txBody>
          <a:bodyPr wrap="none" lIns="0" tIns="0" rIns="0" bIns="0" rtlCol="0" anchor="ctr">
            <a:spAutoFit/>
          </a:bodyPr>
          <a:lstStyle>
            <a:defPPr>
              <a:defRPr lang="zh-CN"/>
            </a:defPPr>
            <a:lvl1pPr>
              <a:defRPr sz="1600" b="0">
                <a:solidFill>
                  <a:srgbClr val="FF4349"/>
                </a:solidFill>
                <a:effectLst/>
                <a:cs typeface="+mn-ea"/>
              </a:defRPr>
            </a:lvl1pPr>
          </a:lstStyle>
          <a:p>
            <a:r>
              <a:rPr lang="zh-CN" altLang="en-US" sz="1200" dirty="0">
                <a:gradFill>
                  <a:gsLst>
                    <a:gs pos="79000">
                      <a:srgbClr val="5877B6">
                        <a:lumMod val="80000"/>
                        <a:lumOff val="20000"/>
                      </a:srgbClr>
                    </a:gs>
                    <a:gs pos="0">
                      <a:srgbClr val="465E96"/>
                    </a:gs>
                  </a:gsLst>
                  <a:lin ang="5400000" scaled="0"/>
                </a:gradFill>
                <a:sym typeface="+mn-lt"/>
              </a:rPr>
              <a:t>工作名称二</a:t>
            </a:r>
          </a:p>
        </p:txBody>
      </p:sp>
      <p:sp>
        <p:nvSpPr>
          <p:cNvPr id="20" name="TextBox 11"/>
          <p:cNvSpPr txBox="1"/>
          <p:nvPr/>
        </p:nvSpPr>
        <p:spPr>
          <a:xfrm>
            <a:off x="770294" y="2897924"/>
            <a:ext cx="3561710" cy="1490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30000"/>
              </a:lnSpc>
              <a:defRPr sz="1100">
                <a:solidFill>
                  <a:srgbClr val="4C4C4C"/>
                </a:solidFill>
                <a:latin typeface="+mn-ea"/>
              </a:defRPr>
            </a:lvl1pPr>
          </a:lstStyle>
          <a:p>
            <a:r>
              <a:rPr lang="zh-CN" altLang="en-US" sz="825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您的内容打在这里，在此框中选择粘贴，并选择只保留文字。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70295" y="3760875"/>
            <a:ext cx="769441" cy="184666"/>
          </a:xfrm>
          <a:prstGeom prst="rect">
            <a:avLst/>
          </a:prstGeom>
          <a:noFill/>
          <a:effectLst/>
        </p:spPr>
        <p:txBody>
          <a:bodyPr wrap="none" lIns="0" tIns="0" rIns="0" bIns="0" rtlCol="0" anchor="ctr">
            <a:spAutoFit/>
          </a:bodyPr>
          <a:lstStyle>
            <a:defPPr>
              <a:defRPr lang="zh-CN"/>
            </a:defPPr>
            <a:lvl1pPr>
              <a:defRPr sz="1600" b="0">
                <a:solidFill>
                  <a:srgbClr val="FF4349"/>
                </a:solidFill>
                <a:effectLst/>
                <a:cs typeface="+mn-ea"/>
              </a:defRPr>
            </a:lvl1pPr>
          </a:lstStyle>
          <a:p>
            <a:r>
              <a:rPr lang="zh-CN" altLang="en-US" sz="1200" dirty="0">
                <a:gradFill>
                  <a:gsLst>
                    <a:gs pos="79000">
                      <a:srgbClr val="5877B6">
                        <a:lumMod val="80000"/>
                        <a:lumOff val="20000"/>
                      </a:srgbClr>
                    </a:gs>
                    <a:gs pos="0">
                      <a:srgbClr val="465E96"/>
                    </a:gs>
                  </a:gsLst>
                  <a:lin ang="5400000" scaled="0"/>
                </a:gradFill>
                <a:sym typeface="+mn-lt"/>
              </a:rPr>
              <a:t>工作名称三</a:t>
            </a:r>
          </a:p>
        </p:txBody>
      </p:sp>
      <p:sp>
        <p:nvSpPr>
          <p:cNvPr id="22" name="TextBox 11"/>
          <p:cNvSpPr txBox="1"/>
          <p:nvPr/>
        </p:nvSpPr>
        <p:spPr>
          <a:xfrm>
            <a:off x="770294" y="4003332"/>
            <a:ext cx="3561710" cy="1490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30000"/>
              </a:lnSpc>
              <a:defRPr sz="1100">
                <a:solidFill>
                  <a:srgbClr val="4C4C4C"/>
                </a:solidFill>
                <a:latin typeface="+mn-ea"/>
              </a:defRPr>
            </a:lvl1pPr>
          </a:lstStyle>
          <a:p>
            <a:r>
              <a:rPr lang="zh-CN" altLang="en-US" sz="825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您的内容打在这里，在此框中选择粘贴，并选择只保留文字。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4827945" y="1551524"/>
            <a:ext cx="769441" cy="184666"/>
          </a:xfrm>
          <a:prstGeom prst="rect">
            <a:avLst/>
          </a:prstGeom>
          <a:noFill/>
          <a:effectLst/>
        </p:spPr>
        <p:txBody>
          <a:bodyPr wrap="none" lIns="0" tIns="0" rIns="0" bIns="0" rtlCol="0" anchor="ctr">
            <a:spAutoFit/>
          </a:bodyPr>
          <a:lstStyle>
            <a:defPPr>
              <a:defRPr lang="zh-CN"/>
            </a:defPPr>
            <a:lvl1pPr>
              <a:defRPr sz="1600" b="0">
                <a:solidFill>
                  <a:srgbClr val="FF4349"/>
                </a:solidFill>
                <a:effectLst/>
                <a:cs typeface="+mn-ea"/>
              </a:defRPr>
            </a:lvl1pPr>
          </a:lstStyle>
          <a:p>
            <a:r>
              <a:rPr lang="zh-CN" altLang="en-US" sz="1200" dirty="0">
                <a:gradFill>
                  <a:gsLst>
                    <a:gs pos="79000">
                      <a:srgbClr val="5877B6">
                        <a:lumMod val="80000"/>
                        <a:lumOff val="20000"/>
                      </a:srgbClr>
                    </a:gs>
                    <a:gs pos="0">
                      <a:srgbClr val="465E96"/>
                    </a:gs>
                  </a:gsLst>
                  <a:lin ang="5400000" scaled="0"/>
                </a:gradFill>
                <a:sym typeface="+mn-lt"/>
              </a:rPr>
              <a:t>工作名称四</a:t>
            </a:r>
          </a:p>
        </p:txBody>
      </p:sp>
      <p:sp>
        <p:nvSpPr>
          <p:cNvPr id="24" name="TextBox 11"/>
          <p:cNvSpPr txBox="1"/>
          <p:nvPr/>
        </p:nvSpPr>
        <p:spPr>
          <a:xfrm>
            <a:off x="4827945" y="1793982"/>
            <a:ext cx="3561710" cy="1490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30000"/>
              </a:lnSpc>
              <a:defRPr sz="1100">
                <a:solidFill>
                  <a:srgbClr val="4C4C4C"/>
                </a:solidFill>
                <a:latin typeface="+mn-ea"/>
              </a:defRPr>
            </a:lvl1pPr>
          </a:lstStyle>
          <a:p>
            <a:r>
              <a:rPr lang="zh-CN" altLang="en-US" sz="825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您的内容打在这里，在此框中选择粘贴，并选择只保留文字。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4827945" y="2655467"/>
            <a:ext cx="769441" cy="184666"/>
          </a:xfrm>
          <a:prstGeom prst="rect">
            <a:avLst/>
          </a:prstGeom>
          <a:noFill/>
          <a:effectLst/>
        </p:spPr>
        <p:txBody>
          <a:bodyPr wrap="none" lIns="0" tIns="0" rIns="0" bIns="0" rtlCol="0" anchor="ctr">
            <a:spAutoFit/>
          </a:bodyPr>
          <a:lstStyle>
            <a:defPPr>
              <a:defRPr lang="zh-CN"/>
            </a:defPPr>
            <a:lvl1pPr>
              <a:defRPr sz="1600" b="0">
                <a:solidFill>
                  <a:srgbClr val="FF4349"/>
                </a:solidFill>
                <a:effectLst/>
                <a:cs typeface="+mn-ea"/>
              </a:defRPr>
            </a:lvl1pPr>
          </a:lstStyle>
          <a:p>
            <a:r>
              <a:rPr lang="zh-CN" altLang="en-US" sz="1200" dirty="0">
                <a:gradFill>
                  <a:gsLst>
                    <a:gs pos="79000">
                      <a:srgbClr val="5877B6">
                        <a:lumMod val="80000"/>
                        <a:lumOff val="20000"/>
                      </a:srgbClr>
                    </a:gs>
                    <a:gs pos="0">
                      <a:srgbClr val="465E96"/>
                    </a:gs>
                  </a:gsLst>
                  <a:lin ang="5400000" scaled="0"/>
                </a:gradFill>
                <a:sym typeface="+mn-lt"/>
              </a:rPr>
              <a:t>工作名称五</a:t>
            </a:r>
          </a:p>
        </p:txBody>
      </p:sp>
      <p:sp>
        <p:nvSpPr>
          <p:cNvPr id="26" name="TextBox 11"/>
          <p:cNvSpPr txBox="1"/>
          <p:nvPr/>
        </p:nvSpPr>
        <p:spPr>
          <a:xfrm>
            <a:off x="4827945" y="2897924"/>
            <a:ext cx="3561710" cy="1490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30000"/>
              </a:lnSpc>
              <a:defRPr sz="1100">
                <a:solidFill>
                  <a:srgbClr val="4C4C4C"/>
                </a:solidFill>
                <a:latin typeface="+mn-ea"/>
              </a:defRPr>
            </a:lvl1pPr>
          </a:lstStyle>
          <a:p>
            <a:r>
              <a:rPr lang="zh-CN" altLang="en-US" sz="825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您的内容打在这里，在此框中选择粘贴，并选择只保留文字。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4827945" y="3760875"/>
            <a:ext cx="769441" cy="184666"/>
          </a:xfrm>
          <a:prstGeom prst="rect">
            <a:avLst/>
          </a:prstGeom>
          <a:noFill/>
          <a:effectLst/>
        </p:spPr>
        <p:txBody>
          <a:bodyPr wrap="none" lIns="0" tIns="0" rIns="0" bIns="0" rtlCol="0" anchor="ctr">
            <a:spAutoFit/>
          </a:bodyPr>
          <a:lstStyle>
            <a:defPPr>
              <a:defRPr lang="zh-CN"/>
            </a:defPPr>
            <a:lvl1pPr>
              <a:defRPr sz="1600" b="0">
                <a:solidFill>
                  <a:srgbClr val="FF4349"/>
                </a:solidFill>
                <a:effectLst/>
                <a:cs typeface="+mn-ea"/>
              </a:defRPr>
            </a:lvl1pPr>
          </a:lstStyle>
          <a:p>
            <a:r>
              <a:rPr lang="zh-CN" altLang="en-US" sz="1200" dirty="0">
                <a:gradFill>
                  <a:gsLst>
                    <a:gs pos="79000">
                      <a:srgbClr val="5877B6">
                        <a:lumMod val="80000"/>
                        <a:lumOff val="20000"/>
                      </a:srgbClr>
                    </a:gs>
                    <a:gs pos="0">
                      <a:srgbClr val="465E96"/>
                    </a:gs>
                  </a:gsLst>
                  <a:lin ang="5400000" scaled="0"/>
                </a:gradFill>
                <a:sym typeface="+mn-lt"/>
              </a:rPr>
              <a:t>工作名称六</a:t>
            </a:r>
          </a:p>
        </p:txBody>
      </p:sp>
      <p:sp>
        <p:nvSpPr>
          <p:cNvPr id="28" name="TextBox 11"/>
          <p:cNvSpPr txBox="1"/>
          <p:nvPr/>
        </p:nvSpPr>
        <p:spPr>
          <a:xfrm>
            <a:off x="4827945" y="4003332"/>
            <a:ext cx="3561710" cy="1490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30000"/>
              </a:lnSpc>
              <a:defRPr sz="1100">
                <a:solidFill>
                  <a:srgbClr val="4C4C4C"/>
                </a:solidFill>
                <a:latin typeface="+mn-ea"/>
              </a:defRPr>
            </a:lvl1pPr>
          </a:lstStyle>
          <a:p>
            <a:r>
              <a:rPr lang="zh-CN" altLang="en-US" sz="825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您的内容打在这里，在此框中选择粘贴，并选择只保留文字。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434613C-B28A-4E1E-BA1F-B67987AE4995}"/>
              </a:ext>
            </a:extLst>
          </p:cNvPr>
          <p:cNvGrpSpPr/>
          <p:nvPr/>
        </p:nvGrpSpPr>
        <p:grpSpPr>
          <a:xfrm>
            <a:off x="3386138" y="408788"/>
            <a:ext cx="2371725" cy="702173"/>
            <a:chOff x="981076" y="1134310"/>
            <a:chExt cx="2371725" cy="702173"/>
          </a:xfrm>
        </p:grpSpPr>
        <p:sp>
          <p:nvSpPr>
            <p:cNvPr id="30" name="TextBox 21">
              <a:extLst>
                <a:ext uri="{FF2B5EF4-FFF2-40B4-BE49-F238E27FC236}">
                  <a16:creationId xmlns:a16="http://schemas.microsoft.com/office/drawing/2014/main" id="{7ADA2C56-7D22-4222-B026-22E3C90844D6}"/>
                </a:ext>
              </a:extLst>
            </p:cNvPr>
            <p:cNvSpPr txBox="1"/>
            <p:nvPr/>
          </p:nvSpPr>
          <p:spPr>
            <a:xfrm>
              <a:off x="981076" y="1134310"/>
              <a:ext cx="2371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gradFill>
                    <a:gsLst>
                      <a:gs pos="0">
                        <a:srgbClr val="5877B6"/>
                      </a:gs>
                      <a:gs pos="100000">
                        <a:srgbClr val="465E96"/>
                      </a:gs>
                    </a:gsLst>
                    <a:lin ang="5400000" scaled="0"/>
                  </a:gradFill>
                  <a:effectLst>
                    <a:outerShdw blurRad="254000" dist="101600" dir="5400000" algn="ctr" rotWithShape="0">
                      <a:srgbClr val="000000">
                        <a:alpha val="15000"/>
                      </a:srgbClr>
                    </a:outerShdw>
                  </a:effectLst>
                  <a:cs typeface="+mn-ea"/>
                  <a:sym typeface="+mn-lt"/>
                </a:rPr>
                <a:t>工作完成情况</a:t>
              </a:r>
              <a:endParaRPr lang="id-ID" sz="20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31" name="TextBox 21">
              <a:extLst>
                <a:ext uri="{FF2B5EF4-FFF2-40B4-BE49-F238E27FC236}">
                  <a16:creationId xmlns:a16="http://schemas.microsoft.com/office/drawing/2014/main" id="{6AED8746-F343-46F4-8100-01121E9865E5}"/>
                </a:ext>
              </a:extLst>
            </p:cNvPr>
            <p:cNvSpPr txBox="1"/>
            <p:nvPr/>
          </p:nvSpPr>
          <p:spPr>
            <a:xfrm>
              <a:off x="1240302" y="1574873"/>
              <a:ext cx="18532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GENERAL  VIEW</a:t>
              </a:r>
              <a:endParaRPr lang="en-US" altLang="zh-CN" sz="11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481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679276867"/>
              </p:ext>
            </p:extLst>
          </p:nvPr>
        </p:nvGraphicFramePr>
        <p:xfrm>
          <a:off x="428625" y="1183515"/>
          <a:ext cx="3086100" cy="16151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" name="Rectangle 18"/>
          <p:cNvSpPr/>
          <p:nvPr/>
        </p:nvSpPr>
        <p:spPr>
          <a:xfrm>
            <a:off x="3758973" y="1918836"/>
            <a:ext cx="1665135" cy="599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000" b="1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cs typeface="+mn-ea"/>
                <a:sym typeface="+mn-lt"/>
              </a:rPr>
              <a:t>67,892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758973" y="2406631"/>
            <a:ext cx="2305051" cy="295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项目名称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629277" y="1853538"/>
            <a:ext cx="2328183" cy="345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5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cs typeface="+mn-ea"/>
                <a:sym typeface="+mn-lt"/>
              </a:rPr>
              <a:t>添加标题内容</a:t>
            </a:r>
            <a:endParaRPr lang="en-US" sz="1500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0"/>
              </a:gradFill>
              <a:cs typeface="+mn-ea"/>
              <a:sym typeface="+mn-lt"/>
            </a:endParaRPr>
          </a:p>
        </p:txBody>
      </p:sp>
      <p:graphicFrame>
        <p:nvGraphicFramePr>
          <p:cNvPr id="23" name="Chart 22"/>
          <p:cNvGraphicFramePr/>
          <p:nvPr>
            <p:extLst>
              <p:ext uri="{D42A27DB-BD31-4B8C-83A1-F6EECF244321}">
                <p14:modId xmlns:p14="http://schemas.microsoft.com/office/powerpoint/2010/main" val="414013154"/>
              </p:ext>
            </p:extLst>
          </p:nvPr>
        </p:nvGraphicFramePr>
        <p:xfrm>
          <a:off x="428625" y="2756948"/>
          <a:ext cx="3086100" cy="16151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9" name="Rectangle 28"/>
          <p:cNvSpPr/>
          <p:nvPr/>
        </p:nvSpPr>
        <p:spPr>
          <a:xfrm>
            <a:off x="3758973" y="3492270"/>
            <a:ext cx="1665135" cy="599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000" b="1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cs typeface="+mn-ea"/>
                <a:sym typeface="+mn-lt"/>
              </a:rPr>
              <a:t>58,043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758973" y="3980064"/>
            <a:ext cx="2305051" cy="295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项目名称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629277" y="3279632"/>
            <a:ext cx="2328183" cy="345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5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cs typeface="+mn-ea"/>
                <a:sym typeface="+mn-lt"/>
              </a:rPr>
              <a:t>添加标题内容</a:t>
            </a:r>
          </a:p>
        </p:txBody>
      </p:sp>
      <p:sp>
        <p:nvSpPr>
          <p:cNvPr id="35" name="Rectangle 5">
            <a:extLst>
              <a:ext uri="{FF2B5EF4-FFF2-40B4-BE49-F238E27FC236}">
                <a16:creationId xmlns:a16="http://schemas.microsoft.com/office/drawing/2014/main" id="{51DB138E-95F9-48C3-B1AD-92853585A221}"/>
              </a:ext>
            </a:extLst>
          </p:cNvPr>
          <p:cNvSpPr/>
          <p:nvPr/>
        </p:nvSpPr>
        <p:spPr>
          <a:xfrm>
            <a:off x="5629277" y="2157957"/>
            <a:ext cx="2613933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</a:t>
            </a:r>
          </a:p>
        </p:txBody>
      </p:sp>
      <p:sp>
        <p:nvSpPr>
          <p:cNvPr id="36" name="Rectangle 5">
            <a:extLst>
              <a:ext uri="{FF2B5EF4-FFF2-40B4-BE49-F238E27FC236}">
                <a16:creationId xmlns:a16="http://schemas.microsoft.com/office/drawing/2014/main" id="{981F1296-887D-45C3-92BE-D622B5D7CDA9}"/>
              </a:ext>
            </a:extLst>
          </p:cNvPr>
          <p:cNvSpPr/>
          <p:nvPr/>
        </p:nvSpPr>
        <p:spPr>
          <a:xfrm>
            <a:off x="5629277" y="3585084"/>
            <a:ext cx="2613933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</a:t>
            </a: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2F46BAB4-14D3-47AC-9919-A249789970ED}"/>
              </a:ext>
            </a:extLst>
          </p:cNvPr>
          <p:cNvGrpSpPr/>
          <p:nvPr/>
        </p:nvGrpSpPr>
        <p:grpSpPr>
          <a:xfrm>
            <a:off x="3386138" y="408788"/>
            <a:ext cx="2371725" cy="702173"/>
            <a:chOff x="981076" y="1134310"/>
            <a:chExt cx="2371725" cy="702173"/>
          </a:xfrm>
        </p:grpSpPr>
        <p:sp>
          <p:nvSpPr>
            <p:cNvPr id="34" name="TextBox 21">
              <a:extLst>
                <a:ext uri="{FF2B5EF4-FFF2-40B4-BE49-F238E27FC236}">
                  <a16:creationId xmlns:a16="http://schemas.microsoft.com/office/drawing/2014/main" id="{FC26079D-BC8C-42C8-9FC3-BF9556E5FF5F}"/>
                </a:ext>
              </a:extLst>
            </p:cNvPr>
            <p:cNvSpPr txBox="1"/>
            <p:nvPr/>
          </p:nvSpPr>
          <p:spPr>
            <a:xfrm>
              <a:off x="981076" y="1134310"/>
              <a:ext cx="2371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gradFill>
                    <a:gsLst>
                      <a:gs pos="0">
                        <a:srgbClr val="5877B6"/>
                      </a:gs>
                      <a:gs pos="100000">
                        <a:srgbClr val="465E96"/>
                      </a:gs>
                    </a:gsLst>
                    <a:lin ang="5400000" scaled="0"/>
                  </a:gradFill>
                  <a:effectLst>
                    <a:outerShdw blurRad="254000" dist="101600" dir="5400000" algn="ctr" rotWithShape="0">
                      <a:srgbClr val="000000">
                        <a:alpha val="15000"/>
                      </a:srgbClr>
                    </a:outerShdw>
                  </a:effectLst>
                  <a:cs typeface="+mn-ea"/>
                  <a:sym typeface="+mn-lt"/>
                </a:rPr>
                <a:t>工作完成情况</a:t>
              </a:r>
              <a:endParaRPr lang="id-ID" sz="20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42" name="TextBox 21">
              <a:extLst>
                <a:ext uri="{FF2B5EF4-FFF2-40B4-BE49-F238E27FC236}">
                  <a16:creationId xmlns:a16="http://schemas.microsoft.com/office/drawing/2014/main" id="{0917C53D-4CCD-4FDE-8210-A1463E99C002}"/>
                </a:ext>
              </a:extLst>
            </p:cNvPr>
            <p:cNvSpPr txBox="1"/>
            <p:nvPr/>
          </p:nvSpPr>
          <p:spPr>
            <a:xfrm>
              <a:off x="1240302" y="1574873"/>
              <a:ext cx="18532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GENERAL  VIEW</a:t>
              </a:r>
              <a:endParaRPr lang="en-US" altLang="zh-CN" sz="11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3577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19" grpId="0"/>
      <p:bldP spid="20" grpId="0"/>
      <p:bldP spid="22" grpId="0"/>
      <p:bldGraphic spid="23" grpId="0">
        <p:bldAsOne/>
      </p:bldGraphic>
      <p:bldP spid="29" grpId="0"/>
      <p:bldP spid="30" grpId="0"/>
      <p:bldP spid="32" grpId="0"/>
      <p:bldP spid="35" grpId="0"/>
      <p:bldP spid="3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9DE7DC1-6469-4D4E-A20F-11D9B49FAD4A}"/>
              </a:ext>
            </a:extLst>
          </p:cNvPr>
          <p:cNvGrpSpPr/>
          <p:nvPr/>
        </p:nvGrpSpPr>
        <p:grpSpPr>
          <a:xfrm>
            <a:off x="2967366" y="1301373"/>
            <a:ext cx="3209268" cy="3209265"/>
            <a:chOff x="2153110" y="2091200"/>
            <a:chExt cx="2345406" cy="2345405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DC5148C-C03F-4400-B5E1-D10E0D582857}"/>
                </a:ext>
              </a:extLst>
            </p:cNvPr>
            <p:cNvSpPr/>
            <p:nvPr/>
          </p:nvSpPr>
          <p:spPr>
            <a:xfrm>
              <a:off x="2153110" y="2091200"/>
              <a:ext cx="2345406" cy="2345405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>
                <a:cs typeface="+mn-ea"/>
                <a:sym typeface="+mn-lt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9CDBD30-1ADF-42FB-BE7E-37D124EB9DC3}"/>
                </a:ext>
              </a:extLst>
            </p:cNvPr>
            <p:cNvGrpSpPr/>
            <p:nvPr/>
          </p:nvGrpSpPr>
          <p:grpSpPr>
            <a:xfrm>
              <a:off x="2420480" y="2358570"/>
              <a:ext cx="1810664" cy="1810664"/>
              <a:chOff x="2420480" y="2358570"/>
              <a:chExt cx="1810664" cy="1810664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845D095-FA83-402E-8802-C3101980304E}"/>
                  </a:ext>
                </a:extLst>
              </p:cNvPr>
              <p:cNvSpPr/>
              <p:nvPr/>
            </p:nvSpPr>
            <p:spPr>
              <a:xfrm>
                <a:off x="2420480" y="2358570"/>
                <a:ext cx="1810664" cy="1810664"/>
              </a:xfrm>
              <a:prstGeom prst="ellipse">
                <a:avLst/>
              </a:prstGeom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1"/>
              </a:gradFill>
              <a:ln>
                <a:noFill/>
              </a:ln>
              <a:effectLst>
                <a:outerShdw blurRad="1270000" sx="80000" sy="80000" algn="ctr" rotWithShape="0">
                  <a:schemeClr val="tx1">
                    <a:lumMod val="85000"/>
                    <a:lumOff val="1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FCDC909-DF4D-4415-8C01-7EF93607E24F}"/>
                  </a:ext>
                </a:extLst>
              </p:cNvPr>
              <p:cNvSpPr/>
              <p:nvPr/>
            </p:nvSpPr>
            <p:spPr>
              <a:xfrm>
                <a:off x="2673286" y="2611375"/>
                <a:ext cx="1305054" cy="130505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1270000" sx="90000" sy="90000" algn="ctr" rotWithShape="0">
                  <a:schemeClr val="tx1">
                    <a:lumMod val="85000"/>
                    <a:lumOff val="1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350">
                  <a:cs typeface="+mn-ea"/>
                  <a:sym typeface="+mn-lt"/>
                </a:endParaRPr>
              </a:p>
            </p:txBody>
          </p:sp>
          <p:sp>
            <p:nvSpPr>
              <p:cNvPr id="7" name="Partial Circle 6">
                <a:extLst>
                  <a:ext uri="{FF2B5EF4-FFF2-40B4-BE49-F238E27FC236}">
                    <a16:creationId xmlns:a16="http://schemas.microsoft.com/office/drawing/2014/main" id="{A66A9984-34A2-44B6-9403-415A7DF41051}"/>
                  </a:ext>
                </a:extLst>
              </p:cNvPr>
              <p:cNvSpPr/>
              <p:nvPr/>
            </p:nvSpPr>
            <p:spPr>
              <a:xfrm>
                <a:off x="2655440" y="2593531"/>
                <a:ext cx="1340746" cy="1340744"/>
              </a:xfrm>
              <a:prstGeom prst="pie">
                <a:avLst>
                  <a:gd name="adj1" fmla="val 16157514"/>
                  <a:gd name="adj2" fmla="val 12837911"/>
                </a:avLst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35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D686392-4E66-475B-8FF3-0BFA593D07D0}"/>
                  </a:ext>
                </a:extLst>
              </p:cNvPr>
              <p:cNvSpPr/>
              <p:nvPr/>
            </p:nvSpPr>
            <p:spPr>
              <a:xfrm>
                <a:off x="2976387" y="2914476"/>
                <a:ext cx="698852" cy="6988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270000" sx="102000" sy="102000" algn="ctr" rotWithShape="0">
                  <a:schemeClr val="tx1">
                    <a:lumMod val="85000"/>
                    <a:lumOff val="1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35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E40A9A8-07C9-48C6-9C0E-304D68C2AABC}"/>
              </a:ext>
            </a:extLst>
          </p:cNvPr>
          <p:cNvGrpSpPr/>
          <p:nvPr/>
        </p:nvGrpSpPr>
        <p:grpSpPr>
          <a:xfrm>
            <a:off x="6349098" y="1317944"/>
            <a:ext cx="2107532" cy="1069164"/>
            <a:chOff x="8465464" y="1311584"/>
            <a:chExt cx="2810042" cy="1425552"/>
          </a:xfrm>
        </p:grpSpPr>
        <p:sp>
          <p:nvSpPr>
            <p:cNvPr id="12" name="Text Placeholder 2">
              <a:extLst>
                <a:ext uri="{FF2B5EF4-FFF2-40B4-BE49-F238E27FC236}">
                  <a16:creationId xmlns:a16="http://schemas.microsoft.com/office/drawing/2014/main" id="{6A2D70F9-C4F3-408F-970C-3A95086F6876}"/>
                </a:ext>
              </a:extLst>
            </p:cNvPr>
            <p:cNvSpPr txBox="1">
              <a:spLocks/>
            </p:cNvSpPr>
            <p:nvPr/>
          </p:nvSpPr>
          <p:spPr>
            <a:xfrm>
              <a:off x="8465464" y="1311584"/>
              <a:ext cx="2480202" cy="427902"/>
            </a:xfrm>
            <a:prstGeom prst="rect">
              <a:avLst/>
            </a:prstGeom>
          </p:spPr>
          <p:txBody>
            <a:bodyPr/>
            <a:lstStyle>
              <a:lvl1pPr marL="0" indent="0" algn="ctr" defTabSz="1460754" rtl="0" eaLnBrk="1" latinLnBrk="0" hangingPunct="1">
                <a:lnSpc>
                  <a:spcPct val="90000"/>
                </a:lnSpc>
                <a:spcBef>
                  <a:spcPts val="1598"/>
                </a:spcBef>
                <a:buFont typeface="Arial" panose="020B0604020202020204" pitchFamily="34" charset="0"/>
                <a:buNone/>
                <a:defRPr sz="4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1095566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83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5943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19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56320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286697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017074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47451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77828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208205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zh-CN" sz="2100" i="1" dirty="0">
                  <a:gradFill>
                    <a:gsLst>
                      <a:gs pos="0">
                        <a:srgbClr val="5877B6"/>
                      </a:gs>
                      <a:gs pos="100000">
                        <a:srgbClr val="465E96"/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88%</a:t>
              </a:r>
              <a:r>
                <a:rPr lang="en-US" sz="2100" i="1" dirty="0">
                  <a:gradFill>
                    <a:gsLst>
                      <a:gs pos="0">
                        <a:srgbClr val="5877B6"/>
                      </a:gs>
                      <a:gs pos="100000">
                        <a:srgbClr val="465E96"/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 </a:t>
              </a: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添加标题内容</a:t>
              </a:r>
              <a:endParaRPr lang="id-ID" sz="15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6BDEF81-F563-4C3D-973C-FF4FBBD661F5}"/>
                </a:ext>
              </a:extLst>
            </p:cNvPr>
            <p:cNvSpPr/>
            <p:nvPr/>
          </p:nvSpPr>
          <p:spPr>
            <a:xfrm>
              <a:off x="8465464" y="1783028"/>
              <a:ext cx="2810042" cy="954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您的内容打在这里，或者通过复制您的文本后，在此框中选择粘贴，并选择只保留文字。您的内容打在这里，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E5F5457-725E-437A-AEAA-952B2EAA0923}"/>
              </a:ext>
            </a:extLst>
          </p:cNvPr>
          <p:cNvGrpSpPr/>
          <p:nvPr/>
        </p:nvGrpSpPr>
        <p:grpSpPr>
          <a:xfrm>
            <a:off x="6349098" y="3240239"/>
            <a:ext cx="2107532" cy="1069164"/>
            <a:chOff x="8465464" y="3874644"/>
            <a:chExt cx="2810042" cy="1425552"/>
          </a:xfrm>
        </p:grpSpPr>
        <p:sp>
          <p:nvSpPr>
            <p:cNvPr id="14" name="Text Placeholder 2">
              <a:extLst>
                <a:ext uri="{FF2B5EF4-FFF2-40B4-BE49-F238E27FC236}">
                  <a16:creationId xmlns:a16="http://schemas.microsoft.com/office/drawing/2014/main" id="{91895566-69F7-4DE3-A117-590E3BC647B6}"/>
                </a:ext>
              </a:extLst>
            </p:cNvPr>
            <p:cNvSpPr txBox="1">
              <a:spLocks/>
            </p:cNvSpPr>
            <p:nvPr/>
          </p:nvSpPr>
          <p:spPr>
            <a:xfrm>
              <a:off x="8465464" y="3874644"/>
              <a:ext cx="2480202" cy="427902"/>
            </a:xfrm>
            <a:prstGeom prst="rect">
              <a:avLst/>
            </a:prstGeom>
          </p:spPr>
          <p:txBody>
            <a:bodyPr/>
            <a:lstStyle>
              <a:lvl1pPr marL="0" indent="0" algn="ctr" defTabSz="1460754" rtl="0" eaLnBrk="1" latinLnBrk="0" hangingPunct="1">
                <a:lnSpc>
                  <a:spcPct val="90000"/>
                </a:lnSpc>
                <a:spcBef>
                  <a:spcPts val="1598"/>
                </a:spcBef>
                <a:buFont typeface="Arial" panose="020B0604020202020204" pitchFamily="34" charset="0"/>
                <a:buNone/>
                <a:defRPr sz="4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1095566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83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5943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19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56320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286697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017074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47451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77828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208205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zh-CN" sz="2100" i="1" dirty="0">
                  <a:gradFill>
                    <a:gsLst>
                      <a:gs pos="0">
                        <a:srgbClr val="5877B6"/>
                      </a:gs>
                      <a:gs pos="100000">
                        <a:srgbClr val="465E96"/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88%</a:t>
              </a:r>
              <a:r>
                <a:rPr lang="en-US" sz="2100" i="1" dirty="0">
                  <a:gradFill>
                    <a:gsLst>
                      <a:gs pos="100000">
                        <a:schemeClr val="accent1"/>
                      </a:gs>
                      <a:gs pos="0">
                        <a:schemeClr val="accent1">
                          <a:lumMod val="75000"/>
                        </a:schemeClr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 </a:t>
              </a: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添加标题内容</a:t>
              </a:r>
              <a:endParaRPr lang="id-ID" sz="1500" i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E861DC9-8D73-4972-9CD3-E7397FF7BD1C}"/>
                </a:ext>
              </a:extLst>
            </p:cNvPr>
            <p:cNvSpPr/>
            <p:nvPr/>
          </p:nvSpPr>
          <p:spPr>
            <a:xfrm>
              <a:off x="8465464" y="4346088"/>
              <a:ext cx="2810042" cy="954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您的内容打在这里，或者通过复制您的文本后，在此框中选择粘贴，并选择只保留文字。您的内容打在这里，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2BEFD1A-AB19-478C-8C76-E89FBE6FF2CC}"/>
              </a:ext>
            </a:extLst>
          </p:cNvPr>
          <p:cNvGrpSpPr/>
          <p:nvPr/>
        </p:nvGrpSpPr>
        <p:grpSpPr>
          <a:xfrm>
            <a:off x="687370" y="1317944"/>
            <a:ext cx="2107532" cy="1069164"/>
            <a:chOff x="916494" y="1311584"/>
            <a:chExt cx="2810042" cy="1425552"/>
          </a:xfrm>
        </p:grpSpPr>
        <p:sp>
          <p:nvSpPr>
            <p:cNvPr id="18" name="Text Placeholder 2">
              <a:extLst>
                <a:ext uri="{FF2B5EF4-FFF2-40B4-BE49-F238E27FC236}">
                  <a16:creationId xmlns:a16="http://schemas.microsoft.com/office/drawing/2014/main" id="{A4419BF5-2AE9-4A36-9E99-21F209D4063B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246334" y="1311584"/>
              <a:ext cx="2480202" cy="427902"/>
            </a:xfrm>
            <a:prstGeom prst="rect">
              <a:avLst/>
            </a:prstGeom>
          </p:spPr>
          <p:txBody>
            <a:bodyPr/>
            <a:lstStyle>
              <a:lvl1pPr marL="0" indent="0" algn="ctr" defTabSz="1460754" rtl="0" eaLnBrk="1" latinLnBrk="0" hangingPunct="1">
                <a:lnSpc>
                  <a:spcPct val="90000"/>
                </a:lnSpc>
                <a:spcBef>
                  <a:spcPts val="1598"/>
                </a:spcBef>
                <a:buFont typeface="Arial" panose="020B0604020202020204" pitchFamily="34" charset="0"/>
                <a:buNone/>
                <a:defRPr sz="4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1095566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83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5943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19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56320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286697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017074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47451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77828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208205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sz="2100" i="1" dirty="0">
                  <a:gradFill>
                    <a:gsLst>
                      <a:gs pos="0">
                        <a:srgbClr val="5877B6"/>
                      </a:gs>
                      <a:gs pos="100000">
                        <a:srgbClr val="465E96"/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88%</a:t>
              </a:r>
              <a:r>
                <a:rPr lang="en-US" sz="2100" i="1" dirty="0">
                  <a:gradFill>
                    <a:gsLst>
                      <a:gs pos="100000">
                        <a:schemeClr val="accent1"/>
                      </a:gs>
                      <a:gs pos="0">
                        <a:schemeClr val="accent1">
                          <a:lumMod val="75000"/>
                        </a:schemeClr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 </a:t>
              </a: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添加标题内容</a:t>
              </a:r>
              <a:endParaRPr lang="id-ID" sz="1500" i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F7CF7A5-CCB4-4CE1-A4DF-572B2F294AE1}"/>
                </a:ext>
              </a:extLst>
            </p:cNvPr>
            <p:cNvSpPr/>
            <p:nvPr/>
          </p:nvSpPr>
          <p:spPr>
            <a:xfrm flipH="1">
              <a:off x="916494" y="1783028"/>
              <a:ext cx="2810042" cy="954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您的内容打在这里，或者通过复制您的文本后，在此框中选择粘贴，并选择只保留文字。您的内容打在这里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B31C07B-B3BB-446D-9CCF-E4B22A63A319}"/>
              </a:ext>
            </a:extLst>
          </p:cNvPr>
          <p:cNvGrpSpPr/>
          <p:nvPr/>
        </p:nvGrpSpPr>
        <p:grpSpPr>
          <a:xfrm>
            <a:off x="687370" y="3240239"/>
            <a:ext cx="2107532" cy="1069164"/>
            <a:chOff x="916494" y="3874644"/>
            <a:chExt cx="2810042" cy="1425552"/>
          </a:xfrm>
        </p:grpSpPr>
        <p:sp>
          <p:nvSpPr>
            <p:cNvPr id="20" name="Text Placeholder 2">
              <a:extLst>
                <a:ext uri="{FF2B5EF4-FFF2-40B4-BE49-F238E27FC236}">
                  <a16:creationId xmlns:a16="http://schemas.microsoft.com/office/drawing/2014/main" id="{3B86AE89-A6C0-42B8-A4E0-4A2F5F46C809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246334" y="3874644"/>
              <a:ext cx="2480202" cy="427902"/>
            </a:xfrm>
            <a:prstGeom prst="rect">
              <a:avLst/>
            </a:prstGeom>
          </p:spPr>
          <p:txBody>
            <a:bodyPr/>
            <a:lstStyle>
              <a:lvl1pPr marL="0" indent="0" algn="ctr" defTabSz="1460754" rtl="0" eaLnBrk="1" latinLnBrk="0" hangingPunct="1">
                <a:lnSpc>
                  <a:spcPct val="90000"/>
                </a:lnSpc>
                <a:spcBef>
                  <a:spcPts val="1598"/>
                </a:spcBef>
                <a:buFont typeface="Arial" panose="020B0604020202020204" pitchFamily="34" charset="0"/>
                <a:buNone/>
                <a:defRPr sz="4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1095566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83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5943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19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56320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286697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017074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47451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77828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208205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sz="2100" i="1" dirty="0">
                  <a:gradFill>
                    <a:gsLst>
                      <a:gs pos="0">
                        <a:srgbClr val="5877B6"/>
                      </a:gs>
                      <a:gs pos="100000">
                        <a:srgbClr val="465E96"/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88%</a:t>
              </a:r>
              <a:r>
                <a:rPr lang="en-US" sz="2100" i="1" dirty="0">
                  <a:gradFill>
                    <a:gsLst>
                      <a:gs pos="100000">
                        <a:schemeClr val="accent1"/>
                      </a:gs>
                      <a:gs pos="0">
                        <a:schemeClr val="accent1">
                          <a:lumMod val="75000"/>
                        </a:schemeClr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 </a:t>
              </a: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添加标题内容</a:t>
              </a:r>
              <a:endParaRPr lang="id-ID" sz="1500" i="1" dirty="0">
                <a:cs typeface="+mn-ea"/>
                <a:sym typeface="+mn-lt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ACB5919-A34F-4584-AC82-FD75218973BD}"/>
                </a:ext>
              </a:extLst>
            </p:cNvPr>
            <p:cNvSpPr/>
            <p:nvPr/>
          </p:nvSpPr>
          <p:spPr>
            <a:xfrm flipH="1">
              <a:off x="916494" y="4346088"/>
              <a:ext cx="2810042" cy="954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您的内容打在这里，或者通过复制您的文本后，在此框中选择粘贴，并选择只保留文字。您的内容打在这里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4545B8E4-1B34-4EEB-BF5B-E6BAA669AA66}"/>
              </a:ext>
            </a:extLst>
          </p:cNvPr>
          <p:cNvGrpSpPr/>
          <p:nvPr/>
        </p:nvGrpSpPr>
        <p:grpSpPr>
          <a:xfrm>
            <a:off x="3386138" y="408788"/>
            <a:ext cx="2371725" cy="702173"/>
            <a:chOff x="981076" y="1134310"/>
            <a:chExt cx="2371725" cy="702173"/>
          </a:xfrm>
        </p:grpSpPr>
        <p:sp>
          <p:nvSpPr>
            <p:cNvPr id="34" name="TextBox 21">
              <a:extLst>
                <a:ext uri="{FF2B5EF4-FFF2-40B4-BE49-F238E27FC236}">
                  <a16:creationId xmlns:a16="http://schemas.microsoft.com/office/drawing/2014/main" id="{6A474A23-87D3-4FBF-AFCD-FB0B5DBEA501}"/>
                </a:ext>
              </a:extLst>
            </p:cNvPr>
            <p:cNvSpPr txBox="1"/>
            <p:nvPr/>
          </p:nvSpPr>
          <p:spPr>
            <a:xfrm>
              <a:off x="981076" y="1134310"/>
              <a:ext cx="2371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gradFill>
                    <a:gsLst>
                      <a:gs pos="0">
                        <a:srgbClr val="5877B6"/>
                      </a:gs>
                      <a:gs pos="100000">
                        <a:srgbClr val="465E96"/>
                      </a:gs>
                    </a:gsLst>
                    <a:lin ang="5400000" scaled="0"/>
                  </a:gradFill>
                  <a:effectLst>
                    <a:outerShdw blurRad="254000" dist="101600" dir="5400000" algn="ctr" rotWithShape="0">
                      <a:srgbClr val="000000">
                        <a:alpha val="15000"/>
                      </a:srgbClr>
                    </a:outerShdw>
                  </a:effectLst>
                  <a:cs typeface="+mn-ea"/>
                  <a:sym typeface="+mn-lt"/>
                </a:rPr>
                <a:t>工作完成情况</a:t>
              </a:r>
              <a:endParaRPr lang="id-ID" sz="20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CF7B142B-654B-49B7-AF4F-D6ED3DD226F8}"/>
                </a:ext>
              </a:extLst>
            </p:cNvPr>
            <p:cNvSpPr txBox="1"/>
            <p:nvPr/>
          </p:nvSpPr>
          <p:spPr>
            <a:xfrm>
              <a:off x="1240302" y="1574873"/>
              <a:ext cx="18532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GENERAL  VIEW</a:t>
              </a:r>
              <a:endParaRPr lang="en-US" altLang="zh-CN" sz="11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7" name="TextBox 21">
            <a:extLst>
              <a:ext uri="{FF2B5EF4-FFF2-40B4-BE49-F238E27FC236}">
                <a16:creationId xmlns:a16="http://schemas.microsoft.com/office/drawing/2014/main" id="{201B53C1-7DED-4D94-95E1-A52FC2C7526F}"/>
              </a:ext>
            </a:extLst>
          </p:cNvPr>
          <p:cNvSpPr txBox="1"/>
          <p:nvPr/>
        </p:nvSpPr>
        <p:spPr>
          <a:xfrm>
            <a:off x="3386135" y="2575384"/>
            <a:ext cx="2371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20</a:t>
            </a:r>
          </a:p>
          <a:p>
            <a:pPr algn="ctr"/>
            <a:r>
              <a:rPr lang="en-US" altLang="zh-CN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20</a:t>
            </a:r>
            <a:endParaRPr lang="id-ID" sz="1600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0"/>
              </a:gra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4739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占位符 11" descr="图片包含 人, 桌子, 笔记本, 女人&#10;&#10;描述已自动生成">
            <a:extLst>
              <a:ext uri="{FF2B5EF4-FFF2-40B4-BE49-F238E27FC236}">
                <a16:creationId xmlns:a16="http://schemas.microsoft.com/office/drawing/2014/main" id="{D041FF84-E1B8-4245-A04E-F0BCE6709F4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3" r="103"/>
          <a:stretch>
            <a:fillRect/>
          </a:stretch>
        </p:blipFill>
        <p:spPr/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25878769-0C15-477B-B1E1-9A5E0684A82C}"/>
              </a:ext>
            </a:extLst>
          </p:cNvPr>
          <p:cNvGrpSpPr/>
          <p:nvPr/>
        </p:nvGrpSpPr>
        <p:grpSpPr>
          <a:xfrm>
            <a:off x="981076" y="1134310"/>
            <a:ext cx="2371725" cy="702173"/>
            <a:chOff x="981076" y="1134310"/>
            <a:chExt cx="2371725" cy="702173"/>
          </a:xfrm>
        </p:grpSpPr>
        <p:sp>
          <p:nvSpPr>
            <p:cNvPr id="40" name="TextBox 21">
              <a:extLst>
                <a:ext uri="{FF2B5EF4-FFF2-40B4-BE49-F238E27FC236}">
                  <a16:creationId xmlns:a16="http://schemas.microsoft.com/office/drawing/2014/main" id="{2952DE90-34BC-4261-97B6-0AF81DF374D0}"/>
                </a:ext>
              </a:extLst>
            </p:cNvPr>
            <p:cNvSpPr txBox="1"/>
            <p:nvPr/>
          </p:nvSpPr>
          <p:spPr>
            <a:xfrm>
              <a:off x="981076" y="1134310"/>
              <a:ext cx="2371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gradFill>
                    <a:gsLst>
                      <a:gs pos="0">
                        <a:srgbClr val="5877B6"/>
                      </a:gs>
                      <a:gs pos="100000">
                        <a:srgbClr val="465E96"/>
                      </a:gs>
                    </a:gsLst>
                    <a:lin ang="5400000" scaled="0"/>
                  </a:gradFill>
                  <a:effectLst>
                    <a:outerShdw blurRad="254000" dist="101600" dir="5400000" algn="ctr" rotWithShape="0">
                      <a:srgbClr val="000000">
                        <a:alpha val="15000"/>
                      </a:srgbClr>
                    </a:outerShdw>
                  </a:effectLst>
                  <a:cs typeface="+mn-ea"/>
                  <a:sym typeface="+mn-lt"/>
                </a:rPr>
                <a:t>项目成果展示</a:t>
              </a:r>
            </a:p>
          </p:txBody>
        </p:sp>
        <p:sp>
          <p:nvSpPr>
            <p:cNvPr id="41" name="TextBox 21">
              <a:extLst>
                <a:ext uri="{FF2B5EF4-FFF2-40B4-BE49-F238E27FC236}">
                  <a16:creationId xmlns:a16="http://schemas.microsoft.com/office/drawing/2014/main" id="{F5F69AA2-E453-4630-BF00-804ADF875C19}"/>
                </a:ext>
              </a:extLst>
            </p:cNvPr>
            <p:cNvSpPr txBox="1"/>
            <p:nvPr/>
          </p:nvSpPr>
          <p:spPr>
            <a:xfrm>
              <a:off x="981076" y="1574873"/>
              <a:ext cx="18532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GENERAL  VIEW</a:t>
              </a:r>
              <a:endParaRPr lang="en-US" altLang="zh-CN" sz="11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2" name="TextBox 28">
            <a:extLst>
              <a:ext uri="{FF2B5EF4-FFF2-40B4-BE49-F238E27FC236}">
                <a16:creationId xmlns:a16="http://schemas.microsoft.com/office/drawing/2014/main" id="{A7D764F6-35A0-476E-BAB1-7D9EB90A90D6}"/>
              </a:ext>
            </a:extLst>
          </p:cNvPr>
          <p:cNvSpPr txBox="1"/>
          <p:nvPr/>
        </p:nvSpPr>
        <p:spPr>
          <a:xfrm>
            <a:off x="981076" y="2300972"/>
            <a:ext cx="19755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5877B6">
                      <a:alpha val="23000"/>
                    </a:srgbClr>
                  </a:outerShdw>
                </a:effectLst>
                <a:cs typeface="+mn-ea"/>
                <a:sym typeface="+mn-lt"/>
              </a:rPr>
              <a:t>01  </a:t>
            </a:r>
            <a:r>
              <a:rPr lang="zh-CN" altLang="en-US" sz="16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5877B6">
                      <a:alpha val="23000"/>
                    </a:srgbClr>
                  </a:outerShdw>
                </a:effectLst>
                <a:cs typeface="+mn-ea"/>
                <a:sym typeface="+mn-lt"/>
              </a:rPr>
              <a:t>添加标题内容</a:t>
            </a:r>
            <a:endParaRPr lang="en-US" altLang="zh-CN" sz="1600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0"/>
              </a:gradFill>
              <a:effectLst>
                <a:outerShdw blurRad="254000" dist="101600" dir="5400000" algn="ctr" rotWithShape="0">
                  <a:srgbClr val="5877B6">
                    <a:alpha val="23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43" name="Rectangle 5">
            <a:extLst>
              <a:ext uri="{FF2B5EF4-FFF2-40B4-BE49-F238E27FC236}">
                <a16:creationId xmlns:a16="http://schemas.microsoft.com/office/drawing/2014/main" id="{CAD3C804-44EB-4773-B634-C25F87B7E400}"/>
              </a:ext>
            </a:extLst>
          </p:cNvPr>
          <p:cNvSpPr/>
          <p:nvPr/>
        </p:nvSpPr>
        <p:spPr>
          <a:xfrm>
            <a:off x="981076" y="2581095"/>
            <a:ext cx="3175981" cy="570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4" name="TextBox 28">
            <a:extLst>
              <a:ext uri="{FF2B5EF4-FFF2-40B4-BE49-F238E27FC236}">
                <a16:creationId xmlns:a16="http://schemas.microsoft.com/office/drawing/2014/main" id="{4C9ACE23-08EA-4033-8D4B-F5D432269CC2}"/>
              </a:ext>
            </a:extLst>
          </p:cNvPr>
          <p:cNvSpPr txBox="1"/>
          <p:nvPr/>
        </p:nvSpPr>
        <p:spPr>
          <a:xfrm>
            <a:off x="981076" y="3484425"/>
            <a:ext cx="19755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5877B6">
                      <a:alpha val="23000"/>
                    </a:srgbClr>
                  </a:outerShdw>
                </a:effectLst>
                <a:cs typeface="+mn-ea"/>
                <a:sym typeface="+mn-lt"/>
              </a:rPr>
              <a:t>02  </a:t>
            </a:r>
            <a:r>
              <a:rPr lang="zh-CN" altLang="en-US" sz="16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5877B6">
                      <a:alpha val="23000"/>
                    </a:srgbClr>
                  </a:outerShdw>
                </a:effectLst>
                <a:cs typeface="+mn-ea"/>
                <a:sym typeface="+mn-lt"/>
              </a:rPr>
              <a:t>添加标题内容</a:t>
            </a:r>
            <a:endParaRPr lang="en-US" altLang="zh-CN" sz="1600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0"/>
              </a:gradFill>
              <a:effectLst>
                <a:outerShdw blurRad="254000" dist="101600" dir="5400000" algn="ctr" rotWithShape="0">
                  <a:srgbClr val="5877B6">
                    <a:alpha val="23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45" name="Rectangle 5">
            <a:extLst>
              <a:ext uri="{FF2B5EF4-FFF2-40B4-BE49-F238E27FC236}">
                <a16:creationId xmlns:a16="http://schemas.microsoft.com/office/drawing/2014/main" id="{92C02C2A-DA1D-4C5B-9B6B-DD571DD84E3C}"/>
              </a:ext>
            </a:extLst>
          </p:cNvPr>
          <p:cNvSpPr/>
          <p:nvPr/>
        </p:nvSpPr>
        <p:spPr>
          <a:xfrm>
            <a:off x="981076" y="3764548"/>
            <a:ext cx="3175981" cy="570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7" name="TextBox 53">
            <a:extLst>
              <a:ext uri="{FF2B5EF4-FFF2-40B4-BE49-F238E27FC236}">
                <a16:creationId xmlns:a16="http://schemas.microsoft.com/office/drawing/2014/main" id="{F018CD2E-BD27-47BA-8ABB-19476E3FF0F6}"/>
              </a:ext>
            </a:extLst>
          </p:cNvPr>
          <p:cNvSpPr txBox="1"/>
          <p:nvPr/>
        </p:nvSpPr>
        <p:spPr>
          <a:xfrm>
            <a:off x="5267325" y="3159038"/>
            <a:ext cx="2695575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您的内容打在这里，或者通过复制您的文本后，在此框中选择粘贴，并选择只保留文字。您的内容打在这里或者通过复制您的文本后，</a:t>
            </a:r>
          </a:p>
        </p:txBody>
      </p:sp>
    </p:spTree>
    <p:extLst>
      <p:ext uri="{BB962C8B-B14F-4D97-AF65-F5344CB8AC3E}">
        <p14:creationId xmlns:p14="http://schemas.microsoft.com/office/powerpoint/2010/main" val="402093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45" grpId="0"/>
      <p:bldP spid="4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06434" y="3389907"/>
            <a:ext cx="2346058" cy="81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7" name="Rectangle 6"/>
          <p:cNvSpPr/>
          <p:nvPr/>
        </p:nvSpPr>
        <p:spPr>
          <a:xfrm>
            <a:off x="6604599" y="626590"/>
            <a:ext cx="11591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cs typeface="+mn-ea"/>
                <a:sym typeface="+mn-lt"/>
              </a:rPr>
              <a:t>88%</a:t>
            </a:r>
            <a:endParaRPr lang="en-US" sz="2400" b="1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0"/>
              </a:gradFill>
              <a:cs typeface="+mn-ea"/>
              <a:sym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72250" y="1065172"/>
            <a:ext cx="1223873" cy="21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25" i="1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Annual Return</a:t>
            </a:r>
          </a:p>
        </p:txBody>
      </p:sp>
      <p:pic>
        <p:nvPicPr>
          <p:cNvPr id="27" name="图片占位符 26" descr="图片包含 人, 桌子, 室内, 笔记本&#10;&#10;描述已自动生成">
            <a:extLst>
              <a:ext uri="{FF2B5EF4-FFF2-40B4-BE49-F238E27FC236}">
                <a16:creationId xmlns:a16="http://schemas.microsoft.com/office/drawing/2014/main" id="{DE60D817-F563-4162-ADEB-A479E03DA66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" r="7"/>
          <a:stretch>
            <a:fillRect/>
          </a:stretch>
        </p:blipFill>
        <p:spPr/>
      </p:pic>
      <p:grpSp>
        <p:nvGrpSpPr>
          <p:cNvPr id="30" name="组合 29">
            <a:extLst>
              <a:ext uri="{FF2B5EF4-FFF2-40B4-BE49-F238E27FC236}">
                <a16:creationId xmlns:a16="http://schemas.microsoft.com/office/drawing/2014/main" id="{93E1707B-A7F8-4D92-9B95-73D90D385351}"/>
              </a:ext>
            </a:extLst>
          </p:cNvPr>
          <p:cNvGrpSpPr/>
          <p:nvPr/>
        </p:nvGrpSpPr>
        <p:grpSpPr>
          <a:xfrm>
            <a:off x="906434" y="737168"/>
            <a:ext cx="2371725" cy="702173"/>
            <a:chOff x="981076" y="1134310"/>
            <a:chExt cx="2371725" cy="702173"/>
          </a:xfrm>
        </p:grpSpPr>
        <p:sp>
          <p:nvSpPr>
            <p:cNvPr id="31" name="TextBox 21">
              <a:extLst>
                <a:ext uri="{FF2B5EF4-FFF2-40B4-BE49-F238E27FC236}">
                  <a16:creationId xmlns:a16="http://schemas.microsoft.com/office/drawing/2014/main" id="{099FF85E-82CC-4F45-A7F7-46F386147800}"/>
                </a:ext>
              </a:extLst>
            </p:cNvPr>
            <p:cNvSpPr txBox="1"/>
            <p:nvPr/>
          </p:nvSpPr>
          <p:spPr>
            <a:xfrm>
              <a:off x="981076" y="1134310"/>
              <a:ext cx="2371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gradFill>
                    <a:gsLst>
                      <a:gs pos="0">
                        <a:srgbClr val="5877B6"/>
                      </a:gs>
                      <a:gs pos="100000">
                        <a:srgbClr val="465E96"/>
                      </a:gs>
                    </a:gsLst>
                    <a:lin ang="5400000" scaled="0"/>
                  </a:gradFill>
                  <a:effectLst>
                    <a:outerShdw blurRad="254000" dist="101600" dir="5400000" algn="ctr" rotWithShape="0">
                      <a:srgbClr val="000000">
                        <a:alpha val="15000"/>
                      </a:srgbClr>
                    </a:outerShdw>
                  </a:effectLst>
                  <a:cs typeface="+mn-ea"/>
                  <a:sym typeface="+mn-lt"/>
                </a:rPr>
                <a:t>项目成果展示</a:t>
              </a:r>
            </a:p>
          </p:txBody>
        </p:sp>
        <p:sp>
          <p:nvSpPr>
            <p:cNvPr id="32" name="TextBox 21">
              <a:extLst>
                <a:ext uri="{FF2B5EF4-FFF2-40B4-BE49-F238E27FC236}">
                  <a16:creationId xmlns:a16="http://schemas.microsoft.com/office/drawing/2014/main" id="{9D1D284F-2F3A-4BD4-90D2-89669FD1FAC2}"/>
                </a:ext>
              </a:extLst>
            </p:cNvPr>
            <p:cNvSpPr txBox="1"/>
            <p:nvPr/>
          </p:nvSpPr>
          <p:spPr>
            <a:xfrm>
              <a:off x="981076" y="1574873"/>
              <a:ext cx="18532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GENERAL  VIEW</a:t>
              </a:r>
              <a:endParaRPr lang="en-US" altLang="zh-CN" sz="11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3" name="TextBox 28">
            <a:extLst>
              <a:ext uri="{FF2B5EF4-FFF2-40B4-BE49-F238E27FC236}">
                <a16:creationId xmlns:a16="http://schemas.microsoft.com/office/drawing/2014/main" id="{7F370D76-3347-4807-8E74-5068BEB47463}"/>
              </a:ext>
            </a:extLst>
          </p:cNvPr>
          <p:cNvSpPr txBox="1"/>
          <p:nvPr/>
        </p:nvSpPr>
        <p:spPr>
          <a:xfrm>
            <a:off x="906434" y="2108567"/>
            <a:ext cx="19755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5877B6">
                      <a:alpha val="23000"/>
                    </a:srgbClr>
                  </a:outerShdw>
                </a:effectLst>
                <a:cs typeface="+mn-ea"/>
                <a:sym typeface="+mn-lt"/>
              </a:rPr>
              <a:t>01  </a:t>
            </a:r>
            <a:r>
              <a:rPr lang="zh-CN" altLang="en-US" sz="16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5877B6">
                      <a:alpha val="23000"/>
                    </a:srgbClr>
                  </a:outerShdw>
                </a:effectLst>
                <a:cs typeface="+mn-ea"/>
                <a:sym typeface="+mn-lt"/>
              </a:rPr>
              <a:t>添加标题内容</a:t>
            </a:r>
            <a:endParaRPr lang="en-US" altLang="zh-CN" sz="1600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0"/>
              </a:gradFill>
              <a:effectLst>
                <a:outerShdw blurRad="254000" dist="101600" dir="5400000" algn="ctr" rotWithShape="0">
                  <a:srgbClr val="5877B6">
                    <a:alpha val="23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34" name="Rectangle 5">
            <a:extLst>
              <a:ext uri="{FF2B5EF4-FFF2-40B4-BE49-F238E27FC236}">
                <a16:creationId xmlns:a16="http://schemas.microsoft.com/office/drawing/2014/main" id="{CA878CD6-9BE4-4758-BE79-E9BB21F1F0E3}"/>
              </a:ext>
            </a:extLst>
          </p:cNvPr>
          <p:cNvSpPr/>
          <p:nvPr/>
        </p:nvSpPr>
        <p:spPr>
          <a:xfrm>
            <a:off x="906434" y="2388690"/>
            <a:ext cx="3175981" cy="570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6634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33" grpId="0"/>
      <p:bldP spid="3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7115" y="2780916"/>
            <a:ext cx="2490335" cy="483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lang="en-US" altLang="zh-CN" sz="9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3295" y="2806924"/>
            <a:ext cx="3978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0" scaled="0"/>
                </a:gradFill>
                <a:cs typeface="+mn-ea"/>
                <a:sym typeface="+mn-lt"/>
              </a:rPr>
              <a:t>01.</a:t>
            </a:r>
          </a:p>
        </p:txBody>
      </p:sp>
      <p:sp>
        <p:nvSpPr>
          <p:cNvPr id="7" name="Rectangle 6"/>
          <p:cNvSpPr/>
          <p:nvPr/>
        </p:nvSpPr>
        <p:spPr>
          <a:xfrm>
            <a:off x="1437115" y="3440466"/>
            <a:ext cx="2490335" cy="483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lang="en-US" altLang="zh-CN" sz="9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63295" y="3466474"/>
            <a:ext cx="3978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0" scaled="0"/>
                </a:gradFill>
                <a:cs typeface="+mn-ea"/>
                <a:sym typeface="+mn-lt"/>
              </a:rPr>
              <a:t>02.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02707" y="4335656"/>
            <a:ext cx="5138585" cy="483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</a:t>
            </a:r>
          </a:p>
        </p:txBody>
      </p:sp>
      <p:pic>
        <p:nvPicPr>
          <p:cNvPr id="32" name="图片占位符 31" descr="图片包含 人, 桌子, 室内, 笔记本&#10;&#10;描述已自动生成">
            <a:extLst>
              <a:ext uri="{FF2B5EF4-FFF2-40B4-BE49-F238E27FC236}">
                <a16:creationId xmlns:a16="http://schemas.microsoft.com/office/drawing/2014/main" id="{F4191B2D-6B76-4BD1-AF9D-982BDF5A6EC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4" b="74"/>
          <a:stretch>
            <a:fillRect/>
          </a:stretch>
        </p:blipFill>
        <p:spPr/>
      </p:pic>
      <p:pic>
        <p:nvPicPr>
          <p:cNvPr id="34" name="图片占位符 33" descr="图片包含 人, 桌子, 笔记本, 女人&#10;&#10;描述已自动生成">
            <a:extLst>
              <a:ext uri="{FF2B5EF4-FFF2-40B4-BE49-F238E27FC236}">
                <a16:creationId xmlns:a16="http://schemas.microsoft.com/office/drawing/2014/main" id="{9ECEC3C3-B8C1-48D8-87F7-F8DF8BC8A5E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9" r="69"/>
          <a:stretch>
            <a:fillRect/>
          </a:stretch>
        </p:blipFill>
        <p:spPr/>
      </p:pic>
      <p:grpSp>
        <p:nvGrpSpPr>
          <p:cNvPr id="35" name="组合 34">
            <a:extLst>
              <a:ext uri="{FF2B5EF4-FFF2-40B4-BE49-F238E27FC236}">
                <a16:creationId xmlns:a16="http://schemas.microsoft.com/office/drawing/2014/main" id="{7C0E0D9E-27BF-46DA-9507-5A3C31A69593}"/>
              </a:ext>
            </a:extLst>
          </p:cNvPr>
          <p:cNvGrpSpPr/>
          <p:nvPr/>
        </p:nvGrpSpPr>
        <p:grpSpPr>
          <a:xfrm>
            <a:off x="981076" y="1209675"/>
            <a:ext cx="2371725" cy="702173"/>
            <a:chOff x="981076" y="1134310"/>
            <a:chExt cx="2371725" cy="702173"/>
          </a:xfrm>
        </p:grpSpPr>
        <p:sp>
          <p:nvSpPr>
            <p:cNvPr id="36" name="TextBox 21">
              <a:extLst>
                <a:ext uri="{FF2B5EF4-FFF2-40B4-BE49-F238E27FC236}">
                  <a16:creationId xmlns:a16="http://schemas.microsoft.com/office/drawing/2014/main" id="{5A8233F9-BEFB-44B7-A16B-477BE0B7E20E}"/>
                </a:ext>
              </a:extLst>
            </p:cNvPr>
            <p:cNvSpPr txBox="1"/>
            <p:nvPr/>
          </p:nvSpPr>
          <p:spPr>
            <a:xfrm>
              <a:off x="981076" y="1134310"/>
              <a:ext cx="2371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gradFill>
                    <a:gsLst>
                      <a:gs pos="0">
                        <a:srgbClr val="5877B6"/>
                      </a:gs>
                      <a:gs pos="100000">
                        <a:srgbClr val="465E96"/>
                      </a:gs>
                    </a:gsLst>
                    <a:lin ang="5400000" scaled="0"/>
                  </a:gradFill>
                  <a:effectLst>
                    <a:outerShdw blurRad="254000" dist="101600" dir="5400000" algn="ctr" rotWithShape="0">
                      <a:srgbClr val="000000">
                        <a:alpha val="15000"/>
                      </a:srgbClr>
                    </a:outerShdw>
                  </a:effectLst>
                  <a:cs typeface="+mn-ea"/>
                  <a:sym typeface="+mn-lt"/>
                </a:rPr>
                <a:t>项目成果展示</a:t>
              </a:r>
            </a:p>
          </p:txBody>
        </p:sp>
        <p:sp>
          <p:nvSpPr>
            <p:cNvPr id="37" name="TextBox 21">
              <a:extLst>
                <a:ext uri="{FF2B5EF4-FFF2-40B4-BE49-F238E27FC236}">
                  <a16:creationId xmlns:a16="http://schemas.microsoft.com/office/drawing/2014/main" id="{94EC87A5-8A56-4F3E-9481-CDAA519D99E3}"/>
                </a:ext>
              </a:extLst>
            </p:cNvPr>
            <p:cNvSpPr txBox="1"/>
            <p:nvPr/>
          </p:nvSpPr>
          <p:spPr>
            <a:xfrm>
              <a:off x="981076" y="1574873"/>
              <a:ext cx="18532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GENERAL  VIEW</a:t>
              </a:r>
              <a:endParaRPr lang="en-US" altLang="zh-CN" sz="11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8" name="Rectangle 6">
            <a:extLst>
              <a:ext uri="{FF2B5EF4-FFF2-40B4-BE49-F238E27FC236}">
                <a16:creationId xmlns:a16="http://schemas.microsoft.com/office/drawing/2014/main" id="{EB12EA65-FBCC-476D-924A-54AFB807E417}"/>
              </a:ext>
            </a:extLst>
          </p:cNvPr>
          <p:cNvSpPr/>
          <p:nvPr/>
        </p:nvSpPr>
        <p:spPr>
          <a:xfrm>
            <a:off x="6971400" y="978842"/>
            <a:ext cx="11591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cs typeface="+mn-ea"/>
                <a:sym typeface="+mn-lt"/>
              </a:rPr>
              <a:t>88%</a:t>
            </a:r>
            <a:endParaRPr lang="en-US" sz="2400" b="1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0"/>
              </a:gradFill>
              <a:cs typeface="+mn-ea"/>
              <a:sym typeface="+mn-lt"/>
            </a:endParaRPr>
          </a:p>
        </p:txBody>
      </p:sp>
      <p:sp>
        <p:nvSpPr>
          <p:cNvPr id="39" name="Rectangle 7">
            <a:extLst>
              <a:ext uri="{FF2B5EF4-FFF2-40B4-BE49-F238E27FC236}">
                <a16:creationId xmlns:a16="http://schemas.microsoft.com/office/drawing/2014/main" id="{3D5C9E69-E26B-40B4-9371-16C5A9BF20A4}"/>
              </a:ext>
            </a:extLst>
          </p:cNvPr>
          <p:cNvSpPr/>
          <p:nvPr/>
        </p:nvSpPr>
        <p:spPr>
          <a:xfrm>
            <a:off x="6939051" y="1417424"/>
            <a:ext cx="1223873" cy="21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25" i="1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Annual Return</a:t>
            </a:r>
          </a:p>
        </p:txBody>
      </p:sp>
    </p:spTree>
    <p:extLst>
      <p:ext uri="{BB962C8B-B14F-4D97-AF65-F5344CB8AC3E}">
        <p14:creationId xmlns:p14="http://schemas.microsoft.com/office/powerpoint/2010/main" val="4157980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1" grpId="0"/>
      <p:bldP spid="38" grpId="0"/>
      <p:bldP spid="3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70089" y="3896825"/>
            <a:ext cx="2486613" cy="483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6" name="Rectangle 5"/>
          <p:cNvSpPr/>
          <p:nvPr/>
        </p:nvSpPr>
        <p:spPr>
          <a:xfrm>
            <a:off x="978770" y="3983387"/>
            <a:ext cx="4571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gradFill>
                  <a:gsLst>
                    <a:gs pos="2200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cs typeface="+mn-ea"/>
                <a:sym typeface="+mn-lt"/>
              </a:rPr>
              <a:t>01.</a:t>
            </a:r>
          </a:p>
        </p:txBody>
      </p:sp>
      <p:sp>
        <p:nvSpPr>
          <p:cNvPr id="7" name="Rectangle 6"/>
          <p:cNvSpPr/>
          <p:nvPr/>
        </p:nvSpPr>
        <p:spPr>
          <a:xfrm>
            <a:off x="5064806" y="3896825"/>
            <a:ext cx="2486613" cy="483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3488" y="3983387"/>
            <a:ext cx="4571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gradFill>
                  <a:gsLst>
                    <a:gs pos="2200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cs typeface="+mn-ea"/>
                <a:sym typeface="+mn-lt"/>
              </a:rPr>
              <a:t>02.</a:t>
            </a:r>
          </a:p>
        </p:txBody>
      </p:sp>
      <p:pic>
        <p:nvPicPr>
          <p:cNvPr id="18" name="图片占位符 17" descr="图片包含 人, 桌子, 笔记本, 女人&#10;&#10;描述已自动生成">
            <a:extLst>
              <a:ext uri="{FF2B5EF4-FFF2-40B4-BE49-F238E27FC236}">
                <a16:creationId xmlns:a16="http://schemas.microsoft.com/office/drawing/2014/main" id="{CFDA60E3-5CA8-482F-BD33-27F823626FE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9" b="49"/>
          <a:stretch>
            <a:fillRect/>
          </a:stretch>
        </p:blipFill>
        <p:spPr/>
      </p:pic>
      <p:pic>
        <p:nvPicPr>
          <p:cNvPr id="16" name="图片占位符 15" descr="图片包含 人, 桌子, 室内, 笔记本&#10;&#10;描述已自动生成">
            <a:extLst>
              <a:ext uri="{FF2B5EF4-FFF2-40B4-BE49-F238E27FC236}">
                <a16:creationId xmlns:a16="http://schemas.microsoft.com/office/drawing/2014/main" id="{0951C44A-3578-4DBD-ABDE-48C685C7041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" r="16"/>
          <a:stretch>
            <a:fillRect/>
          </a:stretch>
        </p:blipFill>
        <p:spPr/>
      </p:pic>
      <p:grpSp>
        <p:nvGrpSpPr>
          <p:cNvPr id="41" name="组合 40">
            <a:extLst>
              <a:ext uri="{FF2B5EF4-FFF2-40B4-BE49-F238E27FC236}">
                <a16:creationId xmlns:a16="http://schemas.microsoft.com/office/drawing/2014/main" id="{A191D357-3DC7-4CCC-BBD6-7B708CC87194}"/>
              </a:ext>
            </a:extLst>
          </p:cNvPr>
          <p:cNvGrpSpPr/>
          <p:nvPr/>
        </p:nvGrpSpPr>
        <p:grpSpPr>
          <a:xfrm>
            <a:off x="978770" y="1948815"/>
            <a:ext cx="2371725" cy="702173"/>
            <a:chOff x="981076" y="1134310"/>
            <a:chExt cx="2371725" cy="702173"/>
          </a:xfrm>
        </p:grpSpPr>
        <p:sp>
          <p:nvSpPr>
            <p:cNvPr id="42" name="TextBox 21">
              <a:extLst>
                <a:ext uri="{FF2B5EF4-FFF2-40B4-BE49-F238E27FC236}">
                  <a16:creationId xmlns:a16="http://schemas.microsoft.com/office/drawing/2014/main" id="{63BDEAC5-ABEA-47A7-BDCE-AB224C403DEA}"/>
                </a:ext>
              </a:extLst>
            </p:cNvPr>
            <p:cNvSpPr txBox="1"/>
            <p:nvPr/>
          </p:nvSpPr>
          <p:spPr>
            <a:xfrm>
              <a:off x="981076" y="1134310"/>
              <a:ext cx="2371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gradFill>
                    <a:gsLst>
                      <a:gs pos="0">
                        <a:srgbClr val="5877B6"/>
                      </a:gs>
                      <a:gs pos="100000">
                        <a:srgbClr val="465E96"/>
                      </a:gs>
                    </a:gsLst>
                    <a:lin ang="5400000" scaled="0"/>
                  </a:gradFill>
                  <a:effectLst>
                    <a:outerShdw blurRad="254000" dist="101600" dir="5400000" algn="ctr" rotWithShape="0">
                      <a:srgbClr val="000000">
                        <a:alpha val="15000"/>
                      </a:srgbClr>
                    </a:outerShdw>
                  </a:effectLst>
                  <a:cs typeface="+mn-ea"/>
                  <a:sym typeface="+mn-lt"/>
                </a:rPr>
                <a:t>项目成果展示</a:t>
              </a:r>
            </a:p>
          </p:txBody>
        </p:sp>
        <p:sp>
          <p:nvSpPr>
            <p:cNvPr id="43" name="TextBox 21">
              <a:extLst>
                <a:ext uri="{FF2B5EF4-FFF2-40B4-BE49-F238E27FC236}">
                  <a16:creationId xmlns:a16="http://schemas.microsoft.com/office/drawing/2014/main" id="{A95CEFF9-617C-43A0-9CC6-705AE5E3AC15}"/>
                </a:ext>
              </a:extLst>
            </p:cNvPr>
            <p:cNvSpPr txBox="1"/>
            <p:nvPr/>
          </p:nvSpPr>
          <p:spPr>
            <a:xfrm>
              <a:off x="981076" y="1574873"/>
              <a:ext cx="18532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GENERAL  VIEW</a:t>
              </a:r>
              <a:endParaRPr lang="en-US" altLang="zh-CN" sz="11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4" name="TextBox 10">
            <a:extLst>
              <a:ext uri="{FF2B5EF4-FFF2-40B4-BE49-F238E27FC236}">
                <a16:creationId xmlns:a16="http://schemas.microsoft.com/office/drawing/2014/main" id="{179FCF3F-1627-42EE-BCCB-F55A680EDF3E}"/>
              </a:ext>
            </a:extLst>
          </p:cNvPr>
          <p:cNvSpPr txBox="1"/>
          <p:nvPr/>
        </p:nvSpPr>
        <p:spPr>
          <a:xfrm>
            <a:off x="955109" y="2848089"/>
            <a:ext cx="3616891" cy="526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您的内容打在这里，或者通过复制您的文本后，在此框中选择粘贴，并选择只保留文字。您的内容打在这里，</a:t>
            </a:r>
          </a:p>
        </p:txBody>
      </p:sp>
    </p:spTree>
    <p:extLst>
      <p:ext uri="{BB962C8B-B14F-4D97-AF65-F5344CB8AC3E}">
        <p14:creationId xmlns:p14="http://schemas.microsoft.com/office/powerpoint/2010/main" val="72812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4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9EA549D-CF64-418F-8B51-A9B72A41551A}"/>
              </a:ext>
            </a:extLst>
          </p:cNvPr>
          <p:cNvSpPr/>
          <p:nvPr/>
        </p:nvSpPr>
        <p:spPr>
          <a:xfrm>
            <a:off x="1149410" y="0"/>
            <a:ext cx="2047875" cy="292100"/>
          </a:xfrm>
          <a:prstGeom prst="rect">
            <a:avLst/>
          </a:prstGeom>
          <a:gradFill>
            <a:gsLst>
              <a:gs pos="76000">
                <a:srgbClr val="5877B6"/>
              </a:gs>
              <a:gs pos="26000">
                <a:srgbClr val="465E9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92296" y="2409559"/>
            <a:ext cx="3280104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</a:t>
            </a:r>
          </a:p>
        </p:txBody>
      </p:sp>
      <p:pic>
        <p:nvPicPr>
          <p:cNvPr id="10" name="图片占位符 9">
            <a:extLst>
              <a:ext uri="{FF2B5EF4-FFF2-40B4-BE49-F238E27FC236}">
                <a16:creationId xmlns:a16="http://schemas.microsoft.com/office/drawing/2014/main" id="{CE46402B-97CF-433C-8119-443B30E1AE4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" b="6"/>
          <a:stretch>
            <a:fillRect/>
          </a:stretch>
        </p:blipFill>
        <p:spPr/>
      </p:pic>
      <p:grpSp>
        <p:nvGrpSpPr>
          <p:cNvPr id="26" name="组合 25">
            <a:extLst>
              <a:ext uri="{FF2B5EF4-FFF2-40B4-BE49-F238E27FC236}">
                <a16:creationId xmlns:a16="http://schemas.microsoft.com/office/drawing/2014/main" id="{CF71693F-9079-4C81-B815-910A53668D29}"/>
              </a:ext>
            </a:extLst>
          </p:cNvPr>
          <p:cNvGrpSpPr/>
          <p:nvPr/>
        </p:nvGrpSpPr>
        <p:grpSpPr>
          <a:xfrm>
            <a:off x="4492296" y="1266823"/>
            <a:ext cx="2371725" cy="702173"/>
            <a:chOff x="981076" y="1134310"/>
            <a:chExt cx="2371725" cy="702173"/>
          </a:xfrm>
        </p:grpSpPr>
        <p:sp>
          <p:nvSpPr>
            <p:cNvPr id="27" name="TextBox 21">
              <a:extLst>
                <a:ext uri="{FF2B5EF4-FFF2-40B4-BE49-F238E27FC236}">
                  <a16:creationId xmlns:a16="http://schemas.microsoft.com/office/drawing/2014/main" id="{24D5A1CF-9A93-4BA6-AAD1-B9AC8BA6F6FC}"/>
                </a:ext>
              </a:extLst>
            </p:cNvPr>
            <p:cNvSpPr txBox="1"/>
            <p:nvPr/>
          </p:nvSpPr>
          <p:spPr>
            <a:xfrm>
              <a:off x="981076" y="1134310"/>
              <a:ext cx="2371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gradFill>
                    <a:gsLst>
                      <a:gs pos="0">
                        <a:srgbClr val="5877B6"/>
                      </a:gs>
                      <a:gs pos="100000">
                        <a:srgbClr val="465E96"/>
                      </a:gs>
                    </a:gsLst>
                    <a:lin ang="5400000" scaled="0"/>
                  </a:gradFill>
                  <a:effectLst>
                    <a:outerShdw blurRad="254000" dist="101600" dir="5400000" algn="ctr" rotWithShape="0">
                      <a:srgbClr val="000000">
                        <a:alpha val="15000"/>
                      </a:srgbClr>
                    </a:outerShdw>
                  </a:effectLst>
                  <a:cs typeface="+mn-ea"/>
                  <a:sym typeface="+mn-lt"/>
                </a:rPr>
                <a:t>项目成果展示</a:t>
              </a:r>
            </a:p>
          </p:txBody>
        </p:sp>
        <p:sp>
          <p:nvSpPr>
            <p:cNvPr id="28" name="TextBox 21">
              <a:extLst>
                <a:ext uri="{FF2B5EF4-FFF2-40B4-BE49-F238E27FC236}">
                  <a16:creationId xmlns:a16="http://schemas.microsoft.com/office/drawing/2014/main" id="{FF5AE930-9A7E-4F5E-B869-BAA4A227F85B}"/>
                </a:ext>
              </a:extLst>
            </p:cNvPr>
            <p:cNvSpPr txBox="1"/>
            <p:nvPr/>
          </p:nvSpPr>
          <p:spPr>
            <a:xfrm>
              <a:off x="981076" y="1574873"/>
              <a:ext cx="18532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GENERAL  VIEW</a:t>
              </a:r>
              <a:endParaRPr lang="en-US" altLang="zh-CN" sz="11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0" name="TextBox 3">
            <a:extLst>
              <a:ext uri="{FF2B5EF4-FFF2-40B4-BE49-F238E27FC236}">
                <a16:creationId xmlns:a16="http://schemas.microsoft.com/office/drawing/2014/main" id="{FA71B077-50E2-4DAF-81FD-6FD361083536}"/>
              </a:ext>
            </a:extLst>
          </p:cNvPr>
          <p:cNvSpPr txBox="1"/>
          <p:nvPr/>
        </p:nvSpPr>
        <p:spPr>
          <a:xfrm>
            <a:off x="4911396" y="3462813"/>
            <a:ext cx="3280104" cy="570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D52E29A3-E60B-44A5-996E-10AC783A97CA}"/>
              </a:ext>
            </a:extLst>
          </p:cNvPr>
          <p:cNvSpPr/>
          <p:nvPr/>
        </p:nvSpPr>
        <p:spPr>
          <a:xfrm>
            <a:off x="1522427" y="1319488"/>
            <a:ext cx="1301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cs typeface="+mn-ea"/>
                <a:sym typeface="+mn-lt"/>
              </a:rPr>
              <a:t>88%</a:t>
            </a:r>
            <a:endParaRPr lang="en-US" sz="3600" b="1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0"/>
              </a:gradFill>
              <a:cs typeface="+mn-ea"/>
              <a:sym typeface="+mn-lt"/>
            </a:endParaRPr>
          </a:p>
        </p:txBody>
      </p:sp>
      <p:sp>
        <p:nvSpPr>
          <p:cNvPr id="33" name="Rectangle 6">
            <a:extLst>
              <a:ext uri="{FF2B5EF4-FFF2-40B4-BE49-F238E27FC236}">
                <a16:creationId xmlns:a16="http://schemas.microsoft.com/office/drawing/2014/main" id="{165ABD8D-0BE6-4793-89DD-44A55B5547FA}"/>
              </a:ext>
            </a:extLst>
          </p:cNvPr>
          <p:cNvSpPr/>
          <p:nvPr/>
        </p:nvSpPr>
        <p:spPr>
          <a:xfrm>
            <a:off x="1522427" y="1945619"/>
            <a:ext cx="13018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项目名称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1687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" grpId="0"/>
      <p:bldP spid="30" grpId="0"/>
      <p:bldP spid="32" grpId="0"/>
      <p:bldP spid="3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34E7F379-EB6E-44D4-9332-B5AEE623B2BE}"/>
              </a:ext>
            </a:extLst>
          </p:cNvPr>
          <p:cNvSpPr txBox="1"/>
          <p:nvPr/>
        </p:nvSpPr>
        <p:spPr>
          <a:xfrm>
            <a:off x="6074843" y="1836110"/>
            <a:ext cx="5325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d-ID" sz="3000" b="1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84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3</a:t>
            </a:r>
            <a:r>
              <a:rPr lang="en-US" sz="3000" b="1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84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063A27D-4540-4EB2-BD92-FD1317C47A1C}"/>
              </a:ext>
            </a:extLst>
          </p:cNvPr>
          <p:cNvSpPr txBox="1"/>
          <p:nvPr/>
        </p:nvSpPr>
        <p:spPr>
          <a:xfrm>
            <a:off x="6540276" y="205420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84000">
                      <a:srgbClr val="465E96"/>
                    </a:gs>
                  </a:gsLst>
                  <a:lin ang="5400000" scaled="0"/>
                </a:gradFill>
                <a:cs typeface="+mn-ea"/>
                <a:sym typeface="+mn-lt"/>
              </a:rPr>
              <a:t>添加标题内容</a:t>
            </a:r>
            <a:endParaRPr lang="id-ID" altLang="zh-CN" sz="1400" b="1" dirty="0">
              <a:gradFill>
                <a:gsLst>
                  <a:gs pos="0">
                    <a:srgbClr val="5877B6">
                      <a:lumMod val="80000"/>
                      <a:lumOff val="20000"/>
                    </a:srgbClr>
                  </a:gs>
                  <a:gs pos="84000">
                    <a:srgbClr val="465E96"/>
                  </a:gs>
                </a:gsLst>
                <a:lin ang="5400000" scaled="0"/>
              </a:gradFill>
              <a:cs typeface="+mn-ea"/>
              <a:sym typeface="+mn-lt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524F564-D7E9-4DAC-85E5-F79F121CA2C4}"/>
              </a:ext>
            </a:extLst>
          </p:cNvPr>
          <p:cNvSpPr/>
          <p:nvPr/>
        </p:nvSpPr>
        <p:spPr>
          <a:xfrm flipH="1">
            <a:off x="6540274" y="2310678"/>
            <a:ext cx="1854623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E55F34-AD61-48D5-AA87-5A6BE6214643}"/>
              </a:ext>
            </a:extLst>
          </p:cNvPr>
          <p:cNvSpPr txBox="1"/>
          <p:nvPr/>
        </p:nvSpPr>
        <p:spPr>
          <a:xfrm>
            <a:off x="4486975" y="3440212"/>
            <a:ext cx="5325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d-ID" sz="3000" b="1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84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4</a:t>
            </a:r>
            <a:r>
              <a:rPr lang="en-US" sz="3000" b="1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84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567159A-D365-4315-BD5E-ECB90DE9F821}"/>
              </a:ext>
            </a:extLst>
          </p:cNvPr>
          <p:cNvSpPr txBox="1"/>
          <p:nvPr/>
        </p:nvSpPr>
        <p:spPr>
          <a:xfrm>
            <a:off x="4960912" y="3595194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84000">
                      <a:srgbClr val="465E96"/>
                    </a:gs>
                  </a:gsLst>
                  <a:lin ang="5400000" scaled="0"/>
                </a:gradFill>
                <a:cs typeface="+mn-ea"/>
                <a:sym typeface="+mn-lt"/>
              </a:rPr>
              <a:t>添加标题内容</a:t>
            </a:r>
            <a:endParaRPr lang="id-ID" altLang="zh-CN" sz="1400" b="1" dirty="0">
              <a:gradFill>
                <a:gsLst>
                  <a:gs pos="0">
                    <a:srgbClr val="5877B6">
                      <a:lumMod val="80000"/>
                      <a:lumOff val="20000"/>
                    </a:srgbClr>
                  </a:gs>
                  <a:gs pos="84000">
                    <a:srgbClr val="465E96"/>
                  </a:gs>
                </a:gsLst>
                <a:lin ang="5400000" scaled="0"/>
              </a:gradFill>
              <a:cs typeface="+mn-ea"/>
              <a:sym typeface="+mn-l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CD577FD-8E1B-4B56-BABA-BFFA51A843E3}"/>
              </a:ext>
            </a:extLst>
          </p:cNvPr>
          <p:cNvSpPr/>
          <p:nvPr/>
        </p:nvSpPr>
        <p:spPr>
          <a:xfrm flipH="1">
            <a:off x="4960910" y="3851669"/>
            <a:ext cx="1854623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3D6F9FDB-1719-4A6C-A16C-1016A5D7041F}"/>
              </a:ext>
            </a:extLst>
          </p:cNvPr>
          <p:cNvSpPr/>
          <p:nvPr/>
        </p:nvSpPr>
        <p:spPr>
          <a:xfrm flipH="1">
            <a:off x="7672387" y="3671887"/>
            <a:ext cx="1471613" cy="1471613"/>
          </a:xfrm>
          <a:custGeom>
            <a:avLst/>
            <a:gdLst>
              <a:gd name="connsiteX0" fmla="*/ 0 w 2133600"/>
              <a:gd name="connsiteY0" fmla="*/ 2133600 h 2133600"/>
              <a:gd name="connsiteX1" fmla="*/ 0 w 2133600"/>
              <a:gd name="connsiteY1" fmla="*/ 0 h 2133600"/>
              <a:gd name="connsiteX2" fmla="*/ 2133600 w 2133600"/>
              <a:gd name="connsiteY2" fmla="*/ 2133600 h 2133600"/>
              <a:gd name="connsiteX3" fmla="*/ 0 w 2133600"/>
              <a:gd name="connsiteY3" fmla="*/ 2133600 h 2133600"/>
              <a:gd name="connsiteX0" fmla="*/ 0 w 2133600"/>
              <a:gd name="connsiteY0" fmla="*/ 2133600 h 2133600"/>
              <a:gd name="connsiteX1" fmla="*/ 0 w 2133600"/>
              <a:gd name="connsiteY1" fmla="*/ 0 h 2133600"/>
              <a:gd name="connsiteX2" fmla="*/ 2133600 w 2133600"/>
              <a:gd name="connsiteY2" fmla="*/ 2133600 h 2133600"/>
              <a:gd name="connsiteX3" fmla="*/ 0 w 2133600"/>
              <a:gd name="connsiteY3" fmla="*/ 2133600 h 2133600"/>
              <a:gd name="connsiteX0" fmla="*/ 0 w 2133600"/>
              <a:gd name="connsiteY0" fmla="*/ 2133600 h 2133600"/>
              <a:gd name="connsiteX1" fmla="*/ 0 w 2133600"/>
              <a:gd name="connsiteY1" fmla="*/ 0 h 2133600"/>
              <a:gd name="connsiteX2" fmla="*/ 2133600 w 2133600"/>
              <a:gd name="connsiteY2" fmla="*/ 2133600 h 2133600"/>
              <a:gd name="connsiteX3" fmla="*/ 0 w 2133600"/>
              <a:gd name="connsiteY3" fmla="*/ 2133600 h 2133600"/>
              <a:gd name="connsiteX0" fmla="*/ 0 w 2133600"/>
              <a:gd name="connsiteY0" fmla="*/ 2133600 h 2133600"/>
              <a:gd name="connsiteX1" fmla="*/ 0 w 2133600"/>
              <a:gd name="connsiteY1" fmla="*/ 0 h 2133600"/>
              <a:gd name="connsiteX2" fmla="*/ 2133600 w 2133600"/>
              <a:gd name="connsiteY2" fmla="*/ 2133600 h 2133600"/>
              <a:gd name="connsiteX3" fmla="*/ 0 w 2133600"/>
              <a:gd name="connsiteY3" fmla="*/ 2133600 h 2133600"/>
              <a:gd name="connsiteX0" fmla="*/ 0 w 2133600"/>
              <a:gd name="connsiteY0" fmla="*/ 2133600 h 2133600"/>
              <a:gd name="connsiteX1" fmla="*/ 0 w 2133600"/>
              <a:gd name="connsiteY1" fmla="*/ 0 h 2133600"/>
              <a:gd name="connsiteX2" fmla="*/ 2133600 w 2133600"/>
              <a:gd name="connsiteY2" fmla="*/ 2133600 h 2133600"/>
              <a:gd name="connsiteX3" fmla="*/ 0 w 2133600"/>
              <a:gd name="connsiteY3" fmla="*/ 2133600 h 2133600"/>
              <a:gd name="connsiteX0" fmla="*/ 0 w 2133600"/>
              <a:gd name="connsiteY0" fmla="*/ 2133600 h 2133600"/>
              <a:gd name="connsiteX1" fmla="*/ 0 w 2133600"/>
              <a:gd name="connsiteY1" fmla="*/ 0 h 2133600"/>
              <a:gd name="connsiteX2" fmla="*/ 2133600 w 2133600"/>
              <a:gd name="connsiteY2" fmla="*/ 2133600 h 2133600"/>
              <a:gd name="connsiteX3" fmla="*/ 0 w 2133600"/>
              <a:gd name="connsiteY3" fmla="*/ 2133600 h 2133600"/>
              <a:gd name="connsiteX0" fmla="*/ 0 w 2133600"/>
              <a:gd name="connsiteY0" fmla="*/ 2133600 h 2133600"/>
              <a:gd name="connsiteX1" fmla="*/ 0 w 2133600"/>
              <a:gd name="connsiteY1" fmla="*/ 0 h 2133600"/>
              <a:gd name="connsiteX2" fmla="*/ 2133600 w 2133600"/>
              <a:gd name="connsiteY2" fmla="*/ 2133600 h 2133600"/>
              <a:gd name="connsiteX3" fmla="*/ 0 w 2133600"/>
              <a:gd name="connsiteY3" fmla="*/ 2133600 h 2133600"/>
              <a:gd name="connsiteX0" fmla="*/ 0 w 2133600"/>
              <a:gd name="connsiteY0" fmla="*/ 2133600 h 2133600"/>
              <a:gd name="connsiteX1" fmla="*/ 0 w 2133600"/>
              <a:gd name="connsiteY1" fmla="*/ 0 h 2133600"/>
              <a:gd name="connsiteX2" fmla="*/ 2133600 w 2133600"/>
              <a:gd name="connsiteY2" fmla="*/ 2133600 h 2133600"/>
              <a:gd name="connsiteX3" fmla="*/ 0 w 2133600"/>
              <a:gd name="connsiteY3" fmla="*/ 2133600 h 2133600"/>
              <a:gd name="connsiteX0" fmla="*/ 0 w 2133600"/>
              <a:gd name="connsiteY0" fmla="*/ 2133600 h 2133600"/>
              <a:gd name="connsiteX1" fmla="*/ 0 w 2133600"/>
              <a:gd name="connsiteY1" fmla="*/ 0 h 2133600"/>
              <a:gd name="connsiteX2" fmla="*/ 2133600 w 2133600"/>
              <a:gd name="connsiteY2" fmla="*/ 2133600 h 2133600"/>
              <a:gd name="connsiteX3" fmla="*/ 0 w 2133600"/>
              <a:gd name="connsiteY3" fmla="*/ 2133600 h 2133600"/>
              <a:gd name="connsiteX0" fmla="*/ 0 w 2133600"/>
              <a:gd name="connsiteY0" fmla="*/ 2133600 h 2133600"/>
              <a:gd name="connsiteX1" fmla="*/ 0 w 2133600"/>
              <a:gd name="connsiteY1" fmla="*/ 0 h 2133600"/>
              <a:gd name="connsiteX2" fmla="*/ 2133600 w 2133600"/>
              <a:gd name="connsiteY2" fmla="*/ 2133600 h 2133600"/>
              <a:gd name="connsiteX3" fmla="*/ 0 w 2133600"/>
              <a:gd name="connsiteY3" fmla="*/ 213360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3600" h="2133600">
                <a:moveTo>
                  <a:pt x="0" y="2133600"/>
                </a:moveTo>
                <a:lnTo>
                  <a:pt x="0" y="0"/>
                </a:lnTo>
                <a:cubicBezTo>
                  <a:pt x="554294" y="1266723"/>
                  <a:pt x="1618215" y="1064480"/>
                  <a:pt x="2133600" y="2133600"/>
                </a:cubicBezTo>
                <a:lnTo>
                  <a:pt x="0" y="2133600"/>
                </a:lnTo>
                <a:close/>
              </a:path>
            </a:pathLst>
          </a:custGeom>
          <a:gradFill>
            <a:gsLst>
              <a:gs pos="65000">
                <a:srgbClr val="5877B6">
                  <a:lumMod val="80000"/>
                  <a:lumOff val="20000"/>
                </a:srgbClr>
              </a:gs>
              <a:gs pos="0">
                <a:srgbClr val="465E9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>
              <a:cs typeface="+mn-ea"/>
              <a:sym typeface="+mn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6B1D15-C77D-4B32-B85F-A7EE8531FBB4}"/>
              </a:ext>
            </a:extLst>
          </p:cNvPr>
          <p:cNvSpPr txBox="1"/>
          <p:nvPr/>
        </p:nvSpPr>
        <p:spPr>
          <a:xfrm>
            <a:off x="3584194" y="1836110"/>
            <a:ext cx="5325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d-ID" sz="3000" b="1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84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1</a:t>
            </a:r>
            <a:r>
              <a:rPr lang="en-US" sz="3000" b="1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84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374BE13-F9B4-45D0-A16F-7A2F08349618}"/>
              </a:ext>
            </a:extLst>
          </p:cNvPr>
          <p:cNvSpPr txBox="1"/>
          <p:nvPr/>
        </p:nvSpPr>
        <p:spPr>
          <a:xfrm>
            <a:off x="4099466" y="1991092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84000">
                      <a:srgbClr val="465E96"/>
                    </a:gs>
                  </a:gsLst>
                  <a:lin ang="5400000" scaled="0"/>
                </a:gradFill>
                <a:cs typeface="+mn-ea"/>
                <a:sym typeface="+mn-lt"/>
              </a:rPr>
              <a:t>添加标题内容</a:t>
            </a:r>
            <a:endParaRPr lang="id-ID" sz="1400" b="1" dirty="0">
              <a:gradFill>
                <a:gsLst>
                  <a:gs pos="0">
                    <a:srgbClr val="5877B6">
                      <a:lumMod val="80000"/>
                      <a:lumOff val="20000"/>
                    </a:srgbClr>
                  </a:gs>
                  <a:gs pos="84000">
                    <a:srgbClr val="465E96"/>
                  </a:gs>
                </a:gsLst>
                <a:lin ang="5400000" scaled="0"/>
              </a:gradFill>
              <a:cs typeface="+mn-ea"/>
              <a:sym typeface="+mn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241677-5575-404A-8059-A6BD21502E6F}"/>
              </a:ext>
            </a:extLst>
          </p:cNvPr>
          <p:cNvSpPr/>
          <p:nvPr/>
        </p:nvSpPr>
        <p:spPr>
          <a:xfrm flipH="1">
            <a:off x="4099464" y="2247567"/>
            <a:ext cx="1972172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A6B021-140B-4D12-9AB5-EB733F0537BF}"/>
              </a:ext>
            </a:extLst>
          </p:cNvPr>
          <p:cNvSpPr txBox="1"/>
          <p:nvPr/>
        </p:nvSpPr>
        <p:spPr>
          <a:xfrm>
            <a:off x="2019893" y="3377101"/>
            <a:ext cx="5325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d-ID" sz="3000" b="1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84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2</a:t>
            </a:r>
            <a:r>
              <a:rPr lang="en-US" sz="3000" b="1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84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2A4FFC-5148-42BD-A279-F9465B74FBB2}"/>
              </a:ext>
            </a:extLst>
          </p:cNvPr>
          <p:cNvSpPr txBox="1"/>
          <p:nvPr/>
        </p:nvSpPr>
        <p:spPr>
          <a:xfrm>
            <a:off x="2493477" y="3528781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84000">
                      <a:srgbClr val="465E96"/>
                    </a:gs>
                  </a:gsLst>
                  <a:lin ang="5400000" scaled="0"/>
                </a:gradFill>
                <a:cs typeface="+mn-ea"/>
                <a:sym typeface="+mn-lt"/>
              </a:rPr>
              <a:t>添加标题内容</a:t>
            </a:r>
            <a:endParaRPr lang="id-ID" altLang="zh-CN" sz="1400" b="1" dirty="0">
              <a:gradFill>
                <a:gsLst>
                  <a:gs pos="0">
                    <a:srgbClr val="5877B6">
                      <a:lumMod val="80000"/>
                      <a:lumOff val="20000"/>
                    </a:srgbClr>
                  </a:gs>
                  <a:gs pos="84000">
                    <a:srgbClr val="465E96"/>
                  </a:gs>
                </a:gsLst>
                <a:lin ang="5400000" scaled="0"/>
              </a:gradFill>
              <a:cs typeface="+mn-ea"/>
              <a:sym typeface="+mn-lt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377187B-2D45-4CBA-9AF7-CD522B1FEAB2}"/>
              </a:ext>
            </a:extLst>
          </p:cNvPr>
          <p:cNvSpPr/>
          <p:nvPr/>
        </p:nvSpPr>
        <p:spPr>
          <a:xfrm flipH="1">
            <a:off x="2493476" y="3785256"/>
            <a:ext cx="1854624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</a:t>
            </a:r>
          </a:p>
        </p:txBody>
      </p:sp>
      <p:pic>
        <p:nvPicPr>
          <p:cNvPr id="7" name="图片占位符 6" descr="图片包含 人, 桌子, 室内, 笔记本&#10;&#10;描述已自动生成">
            <a:extLst>
              <a:ext uri="{FF2B5EF4-FFF2-40B4-BE49-F238E27FC236}">
                <a16:creationId xmlns:a16="http://schemas.microsoft.com/office/drawing/2014/main" id="{E27B69A3-F546-4A7F-9041-2C6898A0ED6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37" name="组合 36">
            <a:extLst>
              <a:ext uri="{FF2B5EF4-FFF2-40B4-BE49-F238E27FC236}">
                <a16:creationId xmlns:a16="http://schemas.microsoft.com/office/drawing/2014/main" id="{BE863517-9272-49C0-83B9-CB3F2207033F}"/>
              </a:ext>
            </a:extLst>
          </p:cNvPr>
          <p:cNvGrpSpPr/>
          <p:nvPr/>
        </p:nvGrpSpPr>
        <p:grpSpPr>
          <a:xfrm>
            <a:off x="4722549" y="802275"/>
            <a:ext cx="2371725" cy="702173"/>
            <a:chOff x="981076" y="1134310"/>
            <a:chExt cx="2371725" cy="702173"/>
          </a:xfrm>
        </p:grpSpPr>
        <p:sp>
          <p:nvSpPr>
            <p:cNvPr id="38" name="TextBox 21">
              <a:extLst>
                <a:ext uri="{FF2B5EF4-FFF2-40B4-BE49-F238E27FC236}">
                  <a16:creationId xmlns:a16="http://schemas.microsoft.com/office/drawing/2014/main" id="{854EF7E0-A708-43DF-8DF5-0BEE61E98859}"/>
                </a:ext>
              </a:extLst>
            </p:cNvPr>
            <p:cNvSpPr txBox="1"/>
            <p:nvPr/>
          </p:nvSpPr>
          <p:spPr>
            <a:xfrm>
              <a:off x="981076" y="1134310"/>
              <a:ext cx="2371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gradFill>
                    <a:gsLst>
                      <a:gs pos="0">
                        <a:srgbClr val="5877B6"/>
                      </a:gs>
                      <a:gs pos="100000">
                        <a:srgbClr val="465E96"/>
                      </a:gs>
                    </a:gsLst>
                    <a:lin ang="5400000" scaled="0"/>
                  </a:gradFill>
                  <a:effectLst>
                    <a:outerShdw blurRad="254000" dist="101600" dir="5400000" algn="ctr" rotWithShape="0">
                      <a:srgbClr val="000000">
                        <a:alpha val="15000"/>
                      </a:srgbClr>
                    </a:outerShdw>
                  </a:effectLst>
                  <a:cs typeface="+mn-ea"/>
                  <a:sym typeface="+mn-lt"/>
                </a:rPr>
                <a:t>工作不知之处</a:t>
              </a:r>
            </a:p>
          </p:txBody>
        </p:sp>
        <p:sp>
          <p:nvSpPr>
            <p:cNvPr id="39" name="TextBox 21">
              <a:extLst>
                <a:ext uri="{FF2B5EF4-FFF2-40B4-BE49-F238E27FC236}">
                  <a16:creationId xmlns:a16="http://schemas.microsoft.com/office/drawing/2014/main" id="{9D629DA1-5E23-4AEA-89B4-1175C90CE77D}"/>
                </a:ext>
              </a:extLst>
            </p:cNvPr>
            <p:cNvSpPr txBox="1"/>
            <p:nvPr/>
          </p:nvSpPr>
          <p:spPr>
            <a:xfrm>
              <a:off x="981076" y="1574873"/>
              <a:ext cx="18532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GENERAL  VIEW</a:t>
              </a:r>
              <a:endParaRPr lang="en-US" altLang="zh-CN" sz="11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5509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8" grpId="0"/>
      <p:bldP spid="49" grpId="0"/>
      <p:bldP spid="23" grpId="0"/>
      <p:bldP spid="35" grpId="0"/>
      <p:bldP spid="36" grpId="0"/>
      <p:bldP spid="4" grpId="0" animBg="1"/>
      <p:bldP spid="20" grpId="0"/>
      <p:bldP spid="26" grpId="0"/>
      <p:bldP spid="27" grpId="0"/>
      <p:bldP spid="21" grpId="0"/>
      <p:bldP spid="29" grpId="0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352D612-C567-4F59-B99B-74B394D67A8F}"/>
              </a:ext>
            </a:extLst>
          </p:cNvPr>
          <p:cNvSpPr/>
          <p:nvPr/>
        </p:nvSpPr>
        <p:spPr>
          <a:xfrm>
            <a:off x="0" y="1676400"/>
            <a:ext cx="9144000" cy="2247900"/>
          </a:xfrm>
          <a:prstGeom prst="rect">
            <a:avLst/>
          </a:prstGeom>
          <a:gradFill>
            <a:gsLst>
              <a:gs pos="0">
                <a:srgbClr val="5877B6"/>
              </a:gs>
              <a:gs pos="100000">
                <a:srgbClr val="465E9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7226E514-CE33-4199-AEAB-EE9ADDAB9C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7362" y="806519"/>
            <a:ext cx="3190875" cy="3276600"/>
          </a:xfrm>
          <a:prstGeom prst="rect">
            <a:avLst/>
          </a:prstGeom>
        </p:spPr>
      </p:pic>
      <p:sp>
        <p:nvSpPr>
          <p:cNvPr id="6" name="TextBox 21">
            <a:extLst>
              <a:ext uri="{FF2B5EF4-FFF2-40B4-BE49-F238E27FC236}">
                <a16:creationId xmlns:a16="http://schemas.microsoft.com/office/drawing/2014/main" id="{8C930C76-4380-4F6B-BF54-0EB9C2A5BE2D}"/>
              </a:ext>
            </a:extLst>
          </p:cNvPr>
          <p:cNvSpPr txBox="1"/>
          <p:nvPr/>
        </p:nvSpPr>
        <p:spPr>
          <a:xfrm>
            <a:off x="4165599" y="2620237"/>
            <a:ext cx="4400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工作回顾及总结</a:t>
            </a:r>
          </a:p>
        </p:txBody>
      </p:sp>
      <p:sp>
        <p:nvSpPr>
          <p:cNvPr id="7" name="TextBox 21">
            <a:extLst>
              <a:ext uri="{FF2B5EF4-FFF2-40B4-BE49-F238E27FC236}">
                <a16:creationId xmlns:a16="http://schemas.microsoft.com/office/drawing/2014/main" id="{03A8D603-32C6-412D-8F30-56FABCB9C515}"/>
              </a:ext>
            </a:extLst>
          </p:cNvPr>
          <p:cNvSpPr txBox="1"/>
          <p:nvPr/>
        </p:nvSpPr>
        <p:spPr>
          <a:xfrm>
            <a:off x="4216398" y="2260426"/>
            <a:ext cx="206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PART     01</a:t>
            </a:r>
            <a:endParaRPr lang="id-ID" sz="1600" b="1" dirty="0">
              <a:solidFill>
                <a:schemeClr val="bg1"/>
              </a:soli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2526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811B71B-1CED-40C5-BB54-B71DCEF33993}"/>
              </a:ext>
            </a:extLst>
          </p:cNvPr>
          <p:cNvSpPr/>
          <p:nvPr/>
        </p:nvSpPr>
        <p:spPr>
          <a:xfrm>
            <a:off x="797523" y="4264494"/>
            <a:ext cx="6693857" cy="391555"/>
          </a:xfrm>
          <a:custGeom>
            <a:avLst/>
            <a:gdLst>
              <a:gd name="connsiteX0" fmla="*/ 8389257 w 8547000"/>
              <a:gd name="connsiteY0" fmla="*/ 725715 h 900316"/>
              <a:gd name="connsiteX1" fmla="*/ 6995886 w 8547000"/>
              <a:gd name="connsiteY1" fmla="*/ 319315 h 900316"/>
              <a:gd name="connsiteX2" fmla="*/ 5471886 w 8547000"/>
              <a:gd name="connsiteY2" fmla="*/ 449943 h 900316"/>
              <a:gd name="connsiteX3" fmla="*/ 3381828 w 8547000"/>
              <a:gd name="connsiteY3" fmla="*/ 566057 h 900316"/>
              <a:gd name="connsiteX4" fmla="*/ 1785257 w 8547000"/>
              <a:gd name="connsiteY4" fmla="*/ 435429 h 900316"/>
              <a:gd name="connsiteX5" fmla="*/ 0 w 8547000"/>
              <a:gd name="connsiteY5" fmla="*/ 0 h 900316"/>
              <a:gd name="connsiteX6" fmla="*/ 1335314 w 8547000"/>
              <a:gd name="connsiteY6" fmla="*/ 464457 h 900316"/>
              <a:gd name="connsiteX7" fmla="*/ 4078514 w 8547000"/>
              <a:gd name="connsiteY7" fmla="*/ 711200 h 900316"/>
              <a:gd name="connsiteX8" fmla="*/ 6749143 w 8547000"/>
              <a:gd name="connsiteY8" fmla="*/ 377372 h 900316"/>
              <a:gd name="connsiteX9" fmla="*/ 8331200 w 8547000"/>
              <a:gd name="connsiteY9" fmla="*/ 885372 h 900316"/>
              <a:gd name="connsiteX10" fmla="*/ 8389257 w 8547000"/>
              <a:gd name="connsiteY10" fmla="*/ 725715 h 900316"/>
              <a:gd name="connsiteX0" fmla="*/ 8389257 w 8547000"/>
              <a:gd name="connsiteY0" fmla="*/ 725715 h 900316"/>
              <a:gd name="connsiteX1" fmla="*/ 6995886 w 8547000"/>
              <a:gd name="connsiteY1" fmla="*/ 319315 h 900316"/>
              <a:gd name="connsiteX2" fmla="*/ 5471886 w 8547000"/>
              <a:gd name="connsiteY2" fmla="*/ 449943 h 900316"/>
              <a:gd name="connsiteX3" fmla="*/ 3381828 w 8547000"/>
              <a:gd name="connsiteY3" fmla="*/ 566057 h 900316"/>
              <a:gd name="connsiteX4" fmla="*/ 1785257 w 8547000"/>
              <a:gd name="connsiteY4" fmla="*/ 435429 h 900316"/>
              <a:gd name="connsiteX5" fmla="*/ 0 w 8547000"/>
              <a:gd name="connsiteY5" fmla="*/ 0 h 900316"/>
              <a:gd name="connsiteX6" fmla="*/ 1335314 w 8547000"/>
              <a:gd name="connsiteY6" fmla="*/ 464457 h 900316"/>
              <a:gd name="connsiteX7" fmla="*/ 4055654 w 8547000"/>
              <a:gd name="connsiteY7" fmla="*/ 657860 h 900316"/>
              <a:gd name="connsiteX8" fmla="*/ 6749143 w 8547000"/>
              <a:gd name="connsiteY8" fmla="*/ 377372 h 900316"/>
              <a:gd name="connsiteX9" fmla="*/ 8331200 w 8547000"/>
              <a:gd name="connsiteY9" fmla="*/ 885372 h 900316"/>
              <a:gd name="connsiteX10" fmla="*/ 8389257 w 8547000"/>
              <a:gd name="connsiteY10" fmla="*/ 725715 h 900316"/>
              <a:gd name="connsiteX0" fmla="*/ 8389257 w 8547000"/>
              <a:gd name="connsiteY0" fmla="*/ 725715 h 900316"/>
              <a:gd name="connsiteX1" fmla="*/ 6995886 w 8547000"/>
              <a:gd name="connsiteY1" fmla="*/ 319315 h 900316"/>
              <a:gd name="connsiteX2" fmla="*/ 5471886 w 8547000"/>
              <a:gd name="connsiteY2" fmla="*/ 449943 h 900316"/>
              <a:gd name="connsiteX3" fmla="*/ 3381828 w 8547000"/>
              <a:gd name="connsiteY3" fmla="*/ 566057 h 900316"/>
              <a:gd name="connsiteX4" fmla="*/ 1785257 w 8547000"/>
              <a:gd name="connsiteY4" fmla="*/ 435429 h 900316"/>
              <a:gd name="connsiteX5" fmla="*/ 0 w 8547000"/>
              <a:gd name="connsiteY5" fmla="*/ 0 h 900316"/>
              <a:gd name="connsiteX6" fmla="*/ 1335314 w 8547000"/>
              <a:gd name="connsiteY6" fmla="*/ 464457 h 900316"/>
              <a:gd name="connsiteX7" fmla="*/ 4055654 w 8547000"/>
              <a:gd name="connsiteY7" fmla="*/ 657860 h 900316"/>
              <a:gd name="connsiteX8" fmla="*/ 6749143 w 8547000"/>
              <a:gd name="connsiteY8" fmla="*/ 377372 h 900316"/>
              <a:gd name="connsiteX9" fmla="*/ 8331200 w 8547000"/>
              <a:gd name="connsiteY9" fmla="*/ 885372 h 900316"/>
              <a:gd name="connsiteX10" fmla="*/ 8389257 w 8547000"/>
              <a:gd name="connsiteY10" fmla="*/ 725715 h 900316"/>
              <a:gd name="connsiteX0" fmla="*/ 8389257 w 8547000"/>
              <a:gd name="connsiteY0" fmla="*/ 725715 h 900316"/>
              <a:gd name="connsiteX1" fmla="*/ 6995886 w 8547000"/>
              <a:gd name="connsiteY1" fmla="*/ 319315 h 900316"/>
              <a:gd name="connsiteX2" fmla="*/ 5471886 w 8547000"/>
              <a:gd name="connsiteY2" fmla="*/ 449943 h 900316"/>
              <a:gd name="connsiteX3" fmla="*/ 3381828 w 8547000"/>
              <a:gd name="connsiteY3" fmla="*/ 566057 h 900316"/>
              <a:gd name="connsiteX4" fmla="*/ 1785257 w 8547000"/>
              <a:gd name="connsiteY4" fmla="*/ 435429 h 900316"/>
              <a:gd name="connsiteX5" fmla="*/ 0 w 8547000"/>
              <a:gd name="connsiteY5" fmla="*/ 0 h 900316"/>
              <a:gd name="connsiteX6" fmla="*/ 1335314 w 8547000"/>
              <a:gd name="connsiteY6" fmla="*/ 464457 h 900316"/>
              <a:gd name="connsiteX7" fmla="*/ 4055654 w 8547000"/>
              <a:gd name="connsiteY7" fmla="*/ 657860 h 900316"/>
              <a:gd name="connsiteX8" fmla="*/ 6749143 w 8547000"/>
              <a:gd name="connsiteY8" fmla="*/ 377372 h 900316"/>
              <a:gd name="connsiteX9" fmla="*/ 8331200 w 8547000"/>
              <a:gd name="connsiteY9" fmla="*/ 885372 h 900316"/>
              <a:gd name="connsiteX10" fmla="*/ 8389257 w 8547000"/>
              <a:gd name="connsiteY10" fmla="*/ 725715 h 900316"/>
              <a:gd name="connsiteX0" fmla="*/ 8389257 w 8547000"/>
              <a:gd name="connsiteY0" fmla="*/ 725715 h 900316"/>
              <a:gd name="connsiteX1" fmla="*/ 6995886 w 8547000"/>
              <a:gd name="connsiteY1" fmla="*/ 319315 h 900316"/>
              <a:gd name="connsiteX2" fmla="*/ 5471886 w 8547000"/>
              <a:gd name="connsiteY2" fmla="*/ 449943 h 900316"/>
              <a:gd name="connsiteX3" fmla="*/ 3381828 w 8547000"/>
              <a:gd name="connsiteY3" fmla="*/ 566057 h 900316"/>
              <a:gd name="connsiteX4" fmla="*/ 1785257 w 8547000"/>
              <a:gd name="connsiteY4" fmla="*/ 435429 h 900316"/>
              <a:gd name="connsiteX5" fmla="*/ 0 w 8547000"/>
              <a:gd name="connsiteY5" fmla="*/ 0 h 900316"/>
              <a:gd name="connsiteX6" fmla="*/ 1335314 w 8547000"/>
              <a:gd name="connsiteY6" fmla="*/ 464457 h 900316"/>
              <a:gd name="connsiteX7" fmla="*/ 4055654 w 8547000"/>
              <a:gd name="connsiteY7" fmla="*/ 657860 h 900316"/>
              <a:gd name="connsiteX8" fmla="*/ 6749143 w 8547000"/>
              <a:gd name="connsiteY8" fmla="*/ 377372 h 900316"/>
              <a:gd name="connsiteX9" fmla="*/ 8331200 w 8547000"/>
              <a:gd name="connsiteY9" fmla="*/ 885372 h 900316"/>
              <a:gd name="connsiteX10" fmla="*/ 8389257 w 8547000"/>
              <a:gd name="connsiteY10" fmla="*/ 725715 h 900316"/>
              <a:gd name="connsiteX0" fmla="*/ 8389257 w 8547000"/>
              <a:gd name="connsiteY0" fmla="*/ 725715 h 900316"/>
              <a:gd name="connsiteX1" fmla="*/ 6995886 w 8547000"/>
              <a:gd name="connsiteY1" fmla="*/ 319315 h 900316"/>
              <a:gd name="connsiteX2" fmla="*/ 5471886 w 8547000"/>
              <a:gd name="connsiteY2" fmla="*/ 449943 h 900316"/>
              <a:gd name="connsiteX3" fmla="*/ 3381828 w 8547000"/>
              <a:gd name="connsiteY3" fmla="*/ 566057 h 900316"/>
              <a:gd name="connsiteX4" fmla="*/ 1785257 w 8547000"/>
              <a:gd name="connsiteY4" fmla="*/ 435429 h 900316"/>
              <a:gd name="connsiteX5" fmla="*/ 0 w 8547000"/>
              <a:gd name="connsiteY5" fmla="*/ 0 h 900316"/>
              <a:gd name="connsiteX6" fmla="*/ 1335314 w 8547000"/>
              <a:gd name="connsiteY6" fmla="*/ 464457 h 900316"/>
              <a:gd name="connsiteX7" fmla="*/ 4055654 w 8547000"/>
              <a:gd name="connsiteY7" fmla="*/ 657860 h 900316"/>
              <a:gd name="connsiteX8" fmla="*/ 6749143 w 8547000"/>
              <a:gd name="connsiteY8" fmla="*/ 377372 h 900316"/>
              <a:gd name="connsiteX9" fmla="*/ 8331200 w 8547000"/>
              <a:gd name="connsiteY9" fmla="*/ 885372 h 900316"/>
              <a:gd name="connsiteX10" fmla="*/ 8389257 w 8547000"/>
              <a:gd name="connsiteY10" fmla="*/ 725715 h 900316"/>
              <a:gd name="connsiteX0" fmla="*/ 8389257 w 8547000"/>
              <a:gd name="connsiteY0" fmla="*/ 725715 h 900316"/>
              <a:gd name="connsiteX1" fmla="*/ 6995886 w 8547000"/>
              <a:gd name="connsiteY1" fmla="*/ 319315 h 900316"/>
              <a:gd name="connsiteX2" fmla="*/ 5471886 w 8547000"/>
              <a:gd name="connsiteY2" fmla="*/ 449943 h 900316"/>
              <a:gd name="connsiteX3" fmla="*/ 3381828 w 8547000"/>
              <a:gd name="connsiteY3" fmla="*/ 566057 h 900316"/>
              <a:gd name="connsiteX4" fmla="*/ 1785257 w 8547000"/>
              <a:gd name="connsiteY4" fmla="*/ 435429 h 900316"/>
              <a:gd name="connsiteX5" fmla="*/ 0 w 8547000"/>
              <a:gd name="connsiteY5" fmla="*/ 0 h 900316"/>
              <a:gd name="connsiteX6" fmla="*/ 1335314 w 8547000"/>
              <a:gd name="connsiteY6" fmla="*/ 464457 h 900316"/>
              <a:gd name="connsiteX7" fmla="*/ 4055654 w 8547000"/>
              <a:gd name="connsiteY7" fmla="*/ 657860 h 900316"/>
              <a:gd name="connsiteX8" fmla="*/ 6749143 w 8547000"/>
              <a:gd name="connsiteY8" fmla="*/ 377372 h 900316"/>
              <a:gd name="connsiteX9" fmla="*/ 8331200 w 8547000"/>
              <a:gd name="connsiteY9" fmla="*/ 885372 h 900316"/>
              <a:gd name="connsiteX10" fmla="*/ 8389257 w 8547000"/>
              <a:gd name="connsiteY10" fmla="*/ 725715 h 900316"/>
              <a:gd name="connsiteX0" fmla="*/ 8389257 w 8547000"/>
              <a:gd name="connsiteY0" fmla="*/ 725715 h 900316"/>
              <a:gd name="connsiteX1" fmla="*/ 6995886 w 8547000"/>
              <a:gd name="connsiteY1" fmla="*/ 319315 h 900316"/>
              <a:gd name="connsiteX2" fmla="*/ 5471886 w 8547000"/>
              <a:gd name="connsiteY2" fmla="*/ 449943 h 900316"/>
              <a:gd name="connsiteX3" fmla="*/ 3381828 w 8547000"/>
              <a:gd name="connsiteY3" fmla="*/ 566057 h 900316"/>
              <a:gd name="connsiteX4" fmla="*/ 1785257 w 8547000"/>
              <a:gd name="connsiteY4" fmla="*/ 435429 h 900316"/>
              <a:gd name="connsiteX5" fmla="*/ 0 w 8547000"/>
              <a:gd name="connsiteY5" fmla="*/ 0 h 900316"/>
              <a:gd name="connsiteX6" fmla="*/ 1335314 w 8547000"/>
              <a:gd name="connsiteY6" fmla="*/ 464457 h 900316"/>
              <a:gd name="connsiteX7" fmla="*/ 4055654 w 8547000"/>
              <a:gd name="connsiteY7" fmla="*/ 657860 h 900316"/>
              <a:gd name="connsiteX8" fmla="*/ 6749143 w 8547000"/>
              <a:gd name="connsiteY8" fmla="*/ 377372 h 900316"/>
              <a:gd name="connsiteX9" fmla="*/ 8331200 w 8547000"/>
              <a:gd name="connsiteY9" fmla="*/ 885372 h 900316"/>
              <a:gd name="connsiteX10" fmla="*/ 8389257 w 8547000"/>
              <a:gd name="connsiteY10" fmla="*/ 725715 h 900316"/>
              <a:gd name="connsiteX0" fmla="*/ 8389257 w 8547000"/>
              <a:gd name="connsiteY0" fmla="*/ 725715 h 900316"/>
              <a:gd name="connsiteX1" fmla="*/ 6995886 w 8547000"/>
              <a:gd name="connsiteY1" fmla="*/ 319315 h 900316"/>
              <a:gd name="connsiteX2" fmla="*/ 5471886 w 8547000"/>
              <a:gd name="connsiteY2" fmla="*/ 449943 h 900316"/>
              <a:gd name="connsiteX3" fmla="*/ 3381828 w 8547000"/>
              <a:gd name="connsiteY3" fmla="*/ 566057 h 900316"/>
              <a:gd name="connsiteX4" fmla="*/ 1785257 w 8547000"/>
              <a:gd name="connsiteY4" fmla="*/ 435429 h 900316"/>
              <a:gd name="connsiteX5" fmla="*/ 0 w 8547000"/>
              <a:gd name="connsiteY5" fmla="*/ 0 h 900316"/>
              <a:gd name="connsiteX6" fmla="*/ 1335314 w 8547000"/>
              <a:gd name="connsiteY6" fmla="*/ 464457 h 900316"/>
              <a:gd name="connsiteX7" fmla="*/ 4055654 w 8547000"/>
              <a:gd name="connsiteY7" fmla="*/ 657860 h 900316"/>
              <a:gd name="connsiteX8" fmla="*/ 6749143 w 8547000"/>
              <a:gd name="connsiteY8" fmla="*/ 377372 h 900316"/>
              <a:gd name="connsiteX9" fmla="*/ 8331200 w 8547000"/>
              <a:gd name="connsiteY9" fmla="*/ 885372 h 900316"/>
              <a:gd name="connsiteX10" fmla="*/ 8389257 w 8547000"/>
              <a:gd name="connsiteY10" fmla="*/ 725715 h 900316"/>
              <a:gd name="connsiteX0" fmla="*/ 8389257 w 8547000"/>
              <a:gd name="connsiteY0" fmla="*/ 725715 h 900316"/>
              <a:gd name="connsiteX1" fmla="*/ 6995886 w 8547000"/>
              <a:gd name="connsiteY1" fmla="*/ 319315 h 900316"/>
              <a:gd name="connsiteX2" fmla="*/ 5471886 w 8547000"/>
              <a:gd name="connsiteY2" fmla="*/ 449943 h 900316"/>
              <a:gd name="connsiteX3" fmla="*/ 3381828 w 8547000"/>
              <a:gd name="connsiteY3" fmla="*/ 566057 h 900316"/>
              <a:gd name="connsiteX4" fmla="*/ 1785257 w 8547000"/>
              <a:gd name="connsiteY4" fmla="*/ 435429 h 900316"/>
              <a:gd name="connsiteX5" fmla="*/ 0 w 8547000"/>
              <a:gd name="connsiteY5" fmla="*/ 0 h 900316"/>
              <a:gd name="connsiteX6" fmla="*/ 1357539 w 8547000"/>
              <a:gd name="connsiteY6" fmla="*/ 404228 h 900316"/>
              <a:gd name="connsiteX7" fmla="*/ 4055654 w 8547000"/>
              <a:gd name="connsiteY7" fmla="*/ 657860 h 900316"/>
              <a:gd name="connsiteX8" fmla="*/ 6749143 w 8547000"/>
              <a:gd name="connsiteY8" fmla="*/ 377372 h 900316"/>
              <a:gd name="connsiteX9" fmla="*/ 8331200 w 8547000"/>
              <a:gd name="connsiteY9" fmla="*/ 885372 h 900316"/>
              <a:gd name="connsiteX10" fmla="*/ 8389257 w 8547000"/>
              <a:gd name="connsiteY10" fmla="*/ 725715 h 900316"/>
              <a:gd name="connsiteX0" fmla="*/ 8389257 w 8547000"/>
              <a:gd name="connsiteY0" fmla="*/ 725715 h 900316"/>
              <a:gd name="connsiteX1" fmla="*/ 6995886 w 8547000"/>
              <a:gd name="connsiteY1" fmla="*/ 319315 h 900316"/>
              <a:gd name="connsiteX2" fmla="*/ 5471886 w 8547000"/>
              <a:gd name="connsiteY2" fmla="*/ 449943 h 900316"/>
              <a:gd name="connsiteX3" fmla="*/ 3381828 w 8547000"/>
              <a:gd name="connsiteY3" fmla="*/ 566057 h 900316"/>
              <a:gd name="connsiteX4" fmla="*/ 1785257 w 8547000"/>
              <a:gd name="connsiteY4" fmla="*/ 435429 h 900316"/>
              <a:gd name="connsiteX5" fmla="*/ 0 w 8547000"/>
              <a:gd name="connsiteY5" fmla="*/ 0 h 900316"/>
              <a:gd name="connsiteX6" fmla="*/ 1357539 w 8547000"/>
              <a:gd name="connsiteY6" fmla="*/ 404228 h 900316"/>
              <a:gd name="connsiteX7" fmla="*/ 4055654 w 8547000"/>
              <a:gd name="connsiteY7" fmla="*/ 657860 h 900316"/>
              <a:gd name="connsiteX8" fmla="*/ 6749143 w 8547000"/>
              <a:gd name="connsiteY8" fmla="*/ 377372 h 900316"/>
              <a:gd name="connsiteX9" fmla="*/ 8331200 w 8547000"/>
              <a:gd name="connsiteY9" fmla="*/ 885372 h 900316"/>
              <a:gd name="connsiteX10" fmla="*/ 8389257 w 8547000"/>
              <a:gd name="connsiteY10" fmla="*/ 725715 h 90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547000" h="900316">
                <a:moveTo>
                  <a:pt x="8389257" y="725715"/>
                </a:moveTo>
                <a:cubicBezTo>
                  <a:pt x="8166705" y="631372"/>
                  <a:pt x="7482114" y="365277"/>
                  <a:pt x="6995886" y="319315"/>
                </a:cubicBezTo>
                <a:cubicBezTo>
                  <a:pt x="6509657" y="273353"/>
                  <a:pt x="6074229" y="408819"/>
                  <a:pt x="5471886" y="449943"/>
                </a:cubicBezTo>
                <a:cubicBezTo>
                  <a:pt x="4869543" y="491067"/>
                  <a:pt x="3996266" y="568476"/>
                  <a:pt x="3381828" y="566057"/>
                </a:cubicBezTo>
                <a:cubicBezTo>
                  <a:pt x="2767390" y="563638"/>
                  <a:pt x="2348895" y="529772"/>
                  <a:pt x="1785257" y="435429"/>
                </a:cubicBezTo>
                <a:cubicBezTo>
                  <a:pt x="1221619" y="341086"/>
                  <a:pt x="254000" y="41124"/>
                  <a:pt x="0" y="0"/>
                </a:cubicBezTo>
                <a:cubicBezTo>
                  <a:pt x="464155" y="143868"/>
                  <a:pt x="741922" y="212455"/>
                  <a:pt x="1357539" y="404228"/>
                </a:cubicBezTo>
                <a:cubicBezTo>
                  <a:pt x="1973156" y="596001"/>
                  <a:pt x="3157053" y="662336"/>
                  <a:pt x="4055654" y="657860"/>
                </a:cubicBezTo>
                <a:cubicBezTo>
                  <a:pt x="4954255" y="653384"/>
                  <a:pt x="5994642" y="409303"/>
                  <a:pt x="6749143" y="377372"/>
                </a:cubicBezTo>
                <a:cubicBezTo>
                  <a:pt x="7457924" y="406401"/>
                  <a:pt x="8057848" y="827315"/>
                  <a:pt x="8331200" y="885372"/>
                </a:cubicBezTo>
                <a:cubicBezTo>
                  <a:pt x="8604552" y="943429"/>
                  <a:pt x="8611809" y="820058"/>
                  <a:pt x="8389257" y="725715"/>
                </a:cubicBezTo>
                <a:close/>
              </a:path>
            </a:pathLst>
          </a:custGeom>
          <a:gradFill>
            <a:gsLst>
              <a:gs pos="0">
                <a:srgbClr val="5877B6">
                  <a:lumMod val="80000"/>
                  <a:lumOff val="20000"/>
                </a:srgbClr>
              </a:gs>
              <a:gs pos="100000">
                <a:srgbClr val="465E9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dirty="0">
              <a:cs typeface="+mn-ea"/>
              <a:sym typeface="+mn-lt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C893120-061D-43BD-8F2C-4ABCE29DE8B8}"/>
              </a:ext>
            </a:extLst>
          </p:cNvPr>
          <p:cNvGrpSpPr/>
          <p:nvPr/>
        </p:nvGrpSpPr>
        <p:grpSpPr>
          <a:xfrm>
            <a:off x="6093224" y="1339159"/>
            <a:ext cx="2681879" cy="3287126"/>
            <a:chOff x="6845608" y="1634105"/>
            <a:chExt cx="4088690" cy="5128979"/>
          </a:xfrm>
          <a:gradFill>
            <a:gsLst>
              <a:gs pos="0">
                <a:srgbClr val="5877B6">
                  <a:lumMod val="80000"/>
                  <a:lumOff val="20000"/>
                </a:srgbClr>
              </a:gs>
              <a:gs pos="100000">
                <a:srgbClr val="465E96"/>
              </a:gs>
            </a:gsLst>
            <a:lin ang="5400000" scaled="1"/>
          </a:gradFill>
        </p:grpSpPr>
        <p:sp>
          <p:nvSpPr>
            <p:cNvPr id="4" name="Freeform 33">
              <a:extLst>
                <a:ext uri="{FF2B5EF4-FFF2-40B4-BE49-F238E27FC236}">
                  <a16:creationId xmlns:a16="http://schemas.microsoft.com/office/drawing/2014/main" id="{4E3E46CA-7A3B-4265-97BD-0D1F37D654AE}"/>
                </a:ext>
              </a:extLst>
            </p:cNvPr>
            <p:cNvSpPr>
              <a:spLocks/>
            </p:cNvSpPr>
            <p:nvPr/>
          </p:nvSpPr>
          <p:spPr bwMode="auto">
            <a:xfrm rot="20192702" flipH="1">
              <a:off x="9028458" y="1920344"/>
              <a:ext cx="781902" cy="649063"/>
            </a:xfrm>
            <a:custGeom>
              <a:avLst/>
              <a:gdLst>
                <a:gd name="T0" fmla="*/ 167 w 196"/>
                <a:gd name="T1" fmla="*/ 142 h 163"/>
                <a:gd name="T2" fmla="*/ 170 w 196"/>
                <a:gd name="T3" fmla="*/ 48 h 163"/>
                <a:gd name="T4" fmla="*/ 167 w 196"/>
                <a:gd name="T5" fmla="*/ 57 h 163"/>
                <a:gd name="T6" fmla="*/ 75 w 196"/>
                <a:gd name="T7" fmla="*/ 3 h 163"/>
                <a:gd name="T8" fmla="*/ 0 w 196"/>
                <a:gd name="T9" fmla="*/ 26 h 163"/>
                <a:gd name="T10" fmla="*/ 20 w 196"/>
                <a:gd name="T11" fmla="*/ 60 h 163"/>
                <a:gd name="T12" fmla="*/ 77 w 196"/>
                <a:gd name="T13" fmla="*/ 124 h 163"/>
                <a:gd name="T14" fmla="*/ 119 w 196"/>
                <a:gd name="T15" fmla="*/ 134 h 163"/>
                <a:gd name="T16" fmla="*/ 102 w 196"/>
                <a:gd name="T17" fmla="*/ 139 h 163"/>
                <a:gd name="T18" fmla="*/ 161 w 196"/>
                <a:gd name="T19" fmla="*/ 163 h 163"/>
                <a:gd name="T20" fmla="*/ 81 w 196"/>
                <a:gd name="T21" fmla="*/ 35 h 163"/>
                <a:gd name="T22" fmla="*/ 167 w 196"/>
                <a:gd name="T23" fmla="*/ 14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6" h="163">
                  <a:moveTo>
                    <a:pt x="167" y="142"/>
                  </a:moveTo>
                  <a:cubicBezTo>
                    <a:pt x="167" y="142"/>
                    <a:pt x="196" y="98"/>
                    <a:pt x="170" y="48"/>
                  </a:cubicBezTo>
                  <a:cubicBezTo>
                    <a:pt x="167" y="57"/>
                    <a:pt x="167" y="57"/>
                    <a:pt x="167" y="57"/>
                  </a:cubicBezTo>
                  <a:cubicBezTo>
                    <a:pt x="167" y="57"/>
                    <a:pt x="152" y="0"/>
                    <a:pt x="75" y="3"/>
                  </a:cubicBezTo>
                  <a:cubicBezTo>
                    <a:pt x="21" y="6"/>
                    <a:pt x="0" y="26"/>
                    <a:pt x="0" y="26"/>
                  </a:cubicBezTo>
                  <a:cubicBezTo>
                    <a:pt x="0" y="26"/>
                    <a:pt x="19" y="23"/>
                    <a:pt x="20" y="60"/>
                  </a:cubicBezTo>
                  <a:cubicBezTo>
                    <a:pt x="21" y="81"/>
                    <a:pt x="43" y="116"/>
                    <a:pt x="77" y="124"/>
                  </a:cubicBezTo>
                  <a:cubicBezTo>
                    <a:pt x="111" y="131"/>
                    <a:pt x="119" y="134"/>
                    <a:pt x="119" y="134"/>
                  </a:cubicBezTo>
                  <a:cubicBezTo>
                    <a:pt x="102" y="139"/>
                    <a:pt x="102" y="139"/>
                    <a:pt x="102" y="139"/>
                  </a:cubicBezTo>
                  <a:cubicBezTo>
                    <a:pt x="102" y="139"/>
                    <a:pt x="159" y="140"/>
                    <a:pt x="161" y="163"/>
                  </a:cubicBezTo>
                  <a:cubicBezTo>
                    <a:pt x="161" y="163"/>
                    <a:pt x="157" y="56"/>
                    <a:pt x="81" y="35"/>
                  </a:cubicBezTo>
                  <a:cubicBezTo>
                    <a:pt x="81" y="35"/>
                    <a:pt x="153" y="45"/>
                    <a:pt x="167" y="14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cs typeface="+mn-ea"/>
                <a:sym typeface="+mn-lt"/>
              </a:endParaRPr>
            </a:p>
          </p:txBody>
        </p:sp>
        <p:sp>
          <p:nvSpPr>
            <p:cNvPr id="5" name="Freeform 36">
              <a:extLst>
                <a:ext uri="{FF2B5EF4-FFF2-40B4-BE49-F238E27FC236}">
                  <a16:creationId xmlns:a16="http://schemas.microsoft.com/office/drawing/2014/main" id="{8B45A34C-DE2A-4DF9-B6A0-1A42E88EE727}"/>
                </a:ext>
              </a:extLst>
            </p:cNvPr>
            <p:cNvSpPr>
              <a:spLocks/>
            </p:cNvSpPr>
            <p:nvPr/>
          </p:nvSpPr>
          <p:spPr bwMode="auto">
            <a:xfrm rot="1695130">
              <a:off x="10373996" y="2638713"/>
              <a:ext cx="369825" cy="474643"/>
            </a:xfrm>
            <a:custGeom>
              <a:avLst/>
              <a:gdLst>
                <a:gd name="T0" fmla="*/ 4 w 79"/>
                <a:gd name="T1" fmla="*/ 55 h 101"/>
                <a:gd name="T2" fmla="*/ 37 w 79"/>
                <a:gd name="T3" fmla="*/ 10 h 101"/>
                <a:gd name="T4" fmla="*/ 77 w 79"/>
                <a:gd name="T5" fmla="*/ 5 h 101"/>
                <a:gd name="T6" fmla="*/ 75 w 79"/>
                <a:gd name="T7" fmla="*/ 25 h 101"/>
                <a:gd name="T8" fmla="*/ 61 w 79"/>
                <a:gd name="T9" fmla="*/ 67 h 101"/>
                <a:gd name="T10" fmla="*/ 43 w 79"/>
                <a:gd name="T11" fmla="*/ 81 h 101"/>
                <a:gd name="T12" fmla="*/ 52 w 79"/>
                <a:gd name="T13" fmla="*/ 80 h 101"/>
                <a:gd name="T14" fmla="*/ 30 w 79"/>
                <a:gd name="T15" fmla="*/ 101 h 101"/>
                <a:gd name="T16" fmla="*/ 27 w 79"/>
                <a:gd name="T17" fmla="*/ 87 h 101"/>
                <a:gd name="T18" fmla="*/ 48 w 79"/>
                <a:gd name="T19" fmla="*/ 20 h 101"/>
                <a:gd name="T20" fmla="*/ 18 w 79"/>
                <a:gd name="T21" fmla="*/ 91 h 101"/>
                <a:gd name="T22" fmla="*/ 1 w 79"/>
                <a:gd name="T23" fmla="*/ 51 h 101"/>
                <a:gd name="T24" fmla="*/ 4 w 79"/>
                <a:gd name="T25" fmla="*/ 5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9" h="101">
                  <a:moveTo>
                    <a:pt x="4" y="55"/>
                  </a:moveTo>
                  <a:cubicBezTo>
                    <a:pt x="4" y="55"/>
                    <a:pt x="0" y="25"/>
                    <a:pt x="37" y="10"/>
                  </a:cubicBezTo>
                  <a:cubicBezTo>
                    <a:pt x="63" y="0"/>
                    <a:pt x="77" y="5"/>
                    <a:pt x="77" y="5"/>
                  </a:cubicBezTo>
                  <a:cubicBezTo>
                    <a:pt x="77" y="5"/>
                    <a:pt x="67" y="7"/>
                    <a:pt x="75" y="25"/>
                  </a:cubicBezTo>
                  <a:cubicBezTo>
                    <a:pt x="79" y="35"/>
                    <a:pt x="76" y="57"/>
                    <a:pt x="61" y="67"/>
                  </a:cubicBezTo>
                  <a:cubicBezTo>
                    <a:pt x="47" y="78"/>
                    <a:pt x="43" y="81"/>
                    <a:pt x="43" y="81"/>
                  </a:cubicBezTo>
                  <a:cubicBezTo>
                    <a:pt x="52" y="80"/>
                    <a:pt x="52" y="80"/>
                    <a:pt x="52" y="80"/>
                  </a:cubicBezTo>
                  <a:cubicBezTo>
                    <a:pt x="52" y="80"/>
                    <a:pt x="29" y="91"/>
                    <a:pt x="30" y="101"/>
                  </a:cubicBezTo>
                  <a:cubicBezTo>
                    <a:pt x="28" y="97"/>
                    <a:pt x="28" y="92"/>
                    <a:pt x="27" y="87"/>
                  </a:cubicBezTo>
                  <a:cubicBezTo>
                    <a:pt x="24" y="59"/>
                    <a:pt x="33" y="34"/>
                    <a:pt x="48" y="20"/>
                  </a:cubicBezTo>
                  <a:cubicBezTo>
                    <a:pt x="30" y="31"/>
                    <a:pt x="14" y="52"/>
                    <a:pt x="18" y="91"/>
                  </a:cubicBezTo>
                  <a:cubicBezTo>
                    <a:pt x="11" y="85"/>
                    <a:pt x="0" y="71"/>
                    <a:pt x="1" y="51"/>
                  </a:cubicBezTo>
                  <a:lnTo>
                    <a:pt x="4" y="5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cs typeface="+mn-ea"/>
                <a:sym typeface="+mn-lt"/>
              </a:endParaRPr>
            </a:p>
          </p:txBody>
        </p:sp>
        <p:sp>
          <p:nvSpPr>
            <p:cNvPr id="6" name="Freeform 30">
              <a:extLst>
                <a:ext uri="{FF2B5EF4-FFF2-40B4-BE49-F238E27FC236}">
                  <a16:creationId xmlns:a16="http://schemas.microsoft.com/office/drawing/2014/main" id="{87A33595-44B1-4687-83C0-2250881B6950}"/>
                </a:ext>
              </a:extLst>
            </p:cNvPr>
            <p:cNvSpPr>
              <a:spLocks/>
            </p:cNvSpPr>
            <p:nvPr/>
          </p:nvSpPr>
          <p:spPr bwMode="auto">
            <a:xfrm rot="19798984">
              <a:off x="9120342" y="2107154"/>
              <a:ext cx="1351642" cy="1016047"/>
            </a:xfrm>
            <a:custGeom>
              <a:avLst/>
              <a:gdLst>
                <a:gd name="T0" fmla="*/ 9 w 246"/>
                <a:gd name="T1" fmla="*/ 121 h 185"/>
                <a:gd name="T2" fmla="*/ 73 w 246"/>
                <a:gd name="T3" fmla="*/ 31 h 185"/>
                <a:gd name="T4" fmla="*/ 69 w 246"/>
                <a:gd name="T5" fmla="*/ 42 h 185"/>
                <a:gd name="T6" fmla="*/ 192 w 246"/>
                <a:gd name="T7" fmla="*/ 58 h 185"/>
                <a:gd name="T8" fmla="*/ 246 w 246"/>
                <a:gd name="T9" fmla="*/ 133 h 185"/>
                <a:gd name="T10" fmla="*/ 203 w 246"/>
                <a:gd name="T11" fmla="*/ 150 h 185"/>
                <a:gd name="T12" fmla="*/ 105 w 246"/>
                <a:gd name="T13" fmla="*/ 168 h 185"/>
                <a:gd name="T14" fmla="*/ 59 w 246"/>
                <a:gd name="T15" fmla="*/ 147 h 185"/>
                <a:gd name="T16" fmla="*/ 71 w 246"/>
                <a:gd name="T17" fmla="*/ 164 h 185"/>
                <a:gd name="T18" fmla="*/ 0 w 246"/>
                <a:gd name="T19" fmla="*/ 145 h 185"/>
                <a:gd name="T20" fmla="*/ 165 w 246"/>
                <a:gd name="T21" fmla="*/ 83 h 185"/>
                <a:gd name="T22" fmla="*/ 9 w 246"/>
                <a:gd name="T23" fmla="*/ 121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6" h="185">
                  <a:moveTo>
                    <a:pt x="9" y="121"/>
                  </a:moveTo>
                  <a:cubicBezTo>
                    <a:pt x="9" y="121"/>
                    <a:pt x="14" y="59"/>
                    <a:pt x="73" y="31"/>
                  </a:cubicBezTo>
                  <a:cubicBezTo>
                    <a:pt x="69" y="42"/>
                    <a:pt x="69" y="42"/>
                    <a:pt x="69" y="42"/>
                  </a:cubicBezTo>
                  <a:cubicBezTo>
                    <a:pt x="69" y="42"/>
                    <a:pt x="124" y="0"/>
                    <a:pt x="192" y="58"/>
                  </a:cubicBezTo>
                  <a:cubicBezTo>
                    <a:pt x="241" y="99"/>
                    <a:pt x="246" y="133"/>
                    <a:pt x="246" y="133"/>
                  </a:cubicBezTo>
                  <a:cubicBezTo>
                    <a:pt x="246" y="133"/>
                    <a:pt x="230" y="116"/>
                    <a:pt x="203" y="150"/>
                  </a:cubicBezTo>
                  <a:cubicBezTo>
                    <a:pt x="187" y="169"/>
                    <a:pt x="142" y="185"/>
                    <a:pt x="105" y="168"/>
                  </a:cubicBezTo>
                  <a:cubicBezTo>
                    <a:pt x="68" y="151"/>
                    <a:pt x="59" y="147"/>
                    <a:pt x="59" y="147"/>
                  </a:cubicBezTo>
                  <a:cubicBezTo>
                    <a:pt x="71" y="164"/>
                    <a:pt x="71" y="164"/>
                    <a:pt x="71" y="164"/>
                  </a:cubicBezTo>
                  <a:cubicBezTo>
                    <a:pt x="71" y="164"/>
                    <a:pt x="17" y="124"/>
                    <a:pt x="0" y="145"/>
                  </a:cubicBezTo>
                  <a:cubicBezTo>
                    <a:pt x="0" y="145"/>
                    <a:pt x="79" y="49"/>
                    <a:pt x="165" y="83"/>
                  </a:cubicBezTo>
                  <a:cubicBezTo>
                    <a:pt x="165" y="83"/>
                    <a:pt x="91" y="41"/>
                    <a:pt x="9" y="1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cs typeface="+mn-ea"/>
                <a:sym typeface="+mn-lt"/>
              </a:endParaRPr>
            </a:p>
          </p:txBody>
        </p:sp>
        <p:sp>
          <p:nvSpPr>
            <p:cNvPr id="7" name="Freeform 36">
              <a:extLst>
                <a:ext uri="{FF2B5EF4-FFF2-40B4-BE49-F238E27FC236}">
                  <a16:creationId xmlns:a16="http://schemas.microsoft.com/office/drawing/2014/main" id="{43488FF9-17C1-493B-B0B0-76D56CA2192F}"/>
                </a:ext>
              </a:extLst>
            </p:cNvPr>
            <p:cNvSpPr>
              <a:spLocks/>
            </p:cNvSpPr>
            <p:nvPr/>
          </p:nvSpPr>
          <p:spPr bwMode="auto">
            <a:xfrm rot="20742510">
              <a:off x="8792271" y="2635933"/>
              <a:ext cx="369825" cy="474643"/>
            </a:xfrm>
            <a:custGeom>
              <a:avLst/>
              <a:gdLst>
                <a:gd name="T0" fmla="*/ 4 w 79"/>
                <a:gd name="T1" fmla="*/ 55 h 101"/>
                <a:gd name="T2" fmla="*/ 37 w 79"/>
                <a:gd name="T3" fmla="*/ 10 h 101"/>
                <a:gd name="T4" fmla="*/ 77 w 79"/>
                <a:gd name="T5" fmla="*/ 5 h 101"/>
                <a:gd name="T6" fmla="*/ 75 w 79"/>
                <a:gd name="T7" fmla="*/ 25 h 101"/>
                <a:gd name="T8" fmla="*/ 61 w 79"/>
                <a:gd name="T9" fmla="*/ 67 h 101"/>
                <a:gd name="T10" fmla="*/ 43 w 79"/>
                <a:gd name="T11" fmla="*/ 81 h 101"/>
                <a:gd name="T12" fmla="*/ 52 w 79"/>
                <a:gd name="T13" fmla="*/ 80 h 101"/>
                <a:gd name="T14" fmla="*/ 30 w 79"/>
                <a:gd name="T15" fmla="*/ 101 h 101"/>
                <a:gd name="T16" fmla="*/ 27 w 79"/>
                <a:gd name="T17" fmla="*/ 87 h 101"/>
                <a:gd name="T18" fmla="*/ 48 w 79"/>
                <a:gd name="T19" fmla="*/ 20 h 101"/>
                <a:gd name="T20" fmla="*/ 18 w 79"/>
                <a:gd name="T21" fmla="*/ 91 h 101"/>
                <a:gd name="T22" fmla="*/ 1 w 79"/>
                <a:gd name="T23" fmla="*/ 51 h 101"/>
                <a:gd name="T24" fmla="*/ 4 w 79"/>
                <a:gd name="T25" fmla="*/ 5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9" h="101">
                  <a:moveTo>
                    <a:pt x="4" y="55"/>
                  </a:moveTo>
                  <a:cubicBezTo>
                    <a:pt x="4" y="55"/>
                    <a:pt x="0" y="25"/>
                    <a:pt x="37" y="10"/>
                  </a:cubicBezTo>
                  <a:cubicBezTo>
                    <a:pt x="63" y="0"/>
                    <a:pt x="77" y="5"/>
                    <a:pt x="77" y="5"/>
                  </a:cubicBezTo>
                  <a:cubicBezTo>
                    <a:pt x="77" y="5"/>
                    <a:pt x="67" y="7"/>
                    <a:pt x="75" y="25"/>
                  </a:cubicBezTo>
                  <a:cubicBezTo>
                    <a:pt x="79" y="35"/>
                    <a:pt x="76" y="57"/>
                    <a:pt x="61" y="67"/>
                  </a:cubicBezTo>
                  <a:cubicBezTo>
                    <a:pt x="47" y="78"/>
                    <a:pt x="43" y="81"/>
                    <a:pt x="43" y="81"/>
                  </a:cubicBezTo>
                  <a:cubicBezTo>
                    <a:pt x="52" y="80"/>
                    <a:pt x="52" y="80"/>
                    <a:pt x="52" y="80"/>
                  </a:cubicBezTo>
                  <a:cubicBezTo>
                    <a:pt x="52" y="80"/>
                    <a:pt x="29" y="91"/>
                    <a:pt x="30" y="101"/>
                  </a:cubicBezTo>
                  <a:cubicBezTo>
                    <a:pt x="28" y="97"/>
                    <a:pt x="28" y="92"/>
                    <a:pt x="27" y="87"/>
                  </a:cubicBezTo>
                  <a:cubicBezTo>
                    <a:pt x="24" y="59"/>
                    <a:pt x="33" y="34"/>
                    <a:pt x="48" y="20"/>
                  </a:cubicBezTo>
                  <a:cubicBezTo>
                    <a:pt x="30" y="31"/>
                    <a:pt x="14" y="52"/>
                    <a:pt x="18" y="91"/>
                  </a:cubicBezTo>
                  <a:cubicBezTo>
                    <a:pt x="11" y="85"/>
                    <a:pt x="0" y="71"/>
                    <a:pt x="1" y="51"/>
                  </a:cubicBezTo>
                  <a:lnTo>
                    <a:pt x="4" y="5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cs typeface="+mn-ea"/>
                <a:sym typeface="+mn-lt"/>
              </a:endParaRPr>
            </a:p>
          </p:txBody>
        </p:sp>
        <p:sp>
          <p:nvSpPr>
            <p:cNvPr id="8" name="Freeform 30">
              <a:extLst>
                <a:ext uri="{FF2B5EF4-FFF2-40B4-BE49-F238E27FC236}">
                  <a16:creationId xmlns:a16="http://schemas.microsoft.com/office/drawing/2014/main" id="{9D4BA67A-9D6A-4F10-84D4-5E74554C6E64}"/>
                </a:ext>
              </a:extLst>
            </p:cNvPr>
            <p:cNvSpPr>
              <a:spLocks/>
            </p:cNvSpPr>
            <p:nvPr/>
          </p:nvSpPr>
          <p:spPr bwMode="auto">
            <a:xfrm rot="1666479" flipH="1">
              <a:off x="7272030" y="1634105"/>
              <a:ext cx="1223410" cy="919653"/>
            </a:xfrm>
            <a:custGeom>
              <a:avLst/>
              <a:gdLst>
                <a:gd name="T0" fmla="*/ 9 w 246"/>
                <a:gd name="T1" fmla="*/ 121 h 185"/>
                <a:gd name="T2" fmla="*/ 73 w 246"/>
                <a:gd name="T3" fmla="*/ 31 h 185"/>
                <a:gd name="T4" fmla="*/ 69 w 246"/>
                <a:gd name="T5" fmla="*/ 42 h 185"/>
                <a:gd name="T6" fmla="*/ 192 w 246"/>
                <a:gd name="T7" fmla="*/ 58 h 185"/>
                <a:gd name="T8" fmla="*/ 246 w 246"/>
                <a:gd name="T9" fmla="*/ 133 h 185"/>
                <a:gd name="T10" fmla="*/ 203 w 246"/>
                <a:gd name="T11" fmla="*/ 150 h 185"/>
                <a:gd name="T12" fmla="*/ 105 w 246"/>
                <a:gd name="T13" fmla="*/ 168 h 185"/>
                <a:gd name="T14" fmla="*/ 59 w 246"/>
                <a:gd name="T15" fmla="*/ 147 h 185"/>
                <a:gd name="T16" fmla="*/ 71 w 246"/>
                <a:gd name="T17" fmla="*/ 164 h 185"/>
                <a:gd name="T18" fmla="*/ 0 w 246"/>
                <a:gd name="T19" fmla="*/ 145 h 185"/>
                <a:gd name="T20" fmla="*/ 165 w 246"/>
                <a:gd name="T21" fmla="*/ 83 h 185"/>
                <a:gd name="T22" fmla="*/ 9 w 246"/>
                <a:gd name="T23" fmla="*/ 121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6" h="185">
                  <a:moveTo>
                    <a:pt x="9" y="121"/>
                  </a:moveTo>
                  <a:cubicBezTo>
                    <a:pt x="9" y="121"/>
                    <a:pt x="14" y="59"/>
                    <a:pt x="73" y="31"/>
                  </a:cubicBezTo>
                  <a:cubicBezTo>
                    <a:pt x="69" y="42"/>
                    <a:pt x="69" y="42"/>
                    <a:pt x="69" y="42"/>
                  </a:cubicBezTo>
                  <a:cubicBezTo>
                    <a:pt x="69" y="42"/>
                    <a:pt x="124" y="0"/>
                    <a:pt x="192" y="58"/>
                  </a:cubicBezTo>
                  <a:cubicBezTo>
                    <a:pt x="241" y="99"/>
                    <a:pt x="246" y="133"/>
                    <a:pt x="246" y="133"/>
                  </a:cubicBezTo>
                  <a:cubicBezTo>
                    <a:pt x="246" y="133"/>
                    <a:pt x="230" y="116"/>
                    <a:pt x="203" y="150"/>
                  </a:cubicBezTo>
                  <a:cubicBezTo>
                    <a:pt x="187" y="169"/>
                    <a:pt x="142" y="185"/>
                    <a:pt x="105" y="168"/>
                  </a:cubicBezTo>
                  <a:cubicBezTo>
                    <a:pt x="68" y="151"/>
                    <a:pt x="59" y="147"/>
                    <a:pt x="59" y="147"/>
                  </a:cubicBezTo>
                  <a:cubicBezTo>
                    <a:pt x="71" y="164"/>
                    <a:pt x="71" y="164"/>
                    <a:pt x="71" y="164"/>
                  </a:cubicBezTo>
                  <a:cubicBezTo>
                    <a:pt x="71" y="164"/>
                    <a:pt x="17" y="124"/>
                    <a:pt x="0" y="145"/>
                  </a:cubicBezTo>
                  <a:cubicBezTo>
                    <a:pt x="0" y="145"/>
                    <a:pt x="79" y="49"/>
                    <a:pt x="165" y="83"/>
                  </a:cubicBezTo>
                  <a:cubicBezTo>
                    <a:pt x="165" y="83"/>
                    <a:pt x="91" y="41"/>
                    <a:pt x="9" y="1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cs typeface="+mn-ea"/>
                <a:sym typeface="+mn-lt"/>
              </a:endParaRPr>
            </a:p>
          </p:txBody>
        </p:sp>
        <p:sp>
          <p:nvSpPr>
            <p:cNvPr id="9" name="Freeform 29">
              <a:extLst>
                <a:ext uri="{FF2B5EF4-FFF2-40B4-BE49-F238E27FC236}">
                  <a16:creationId xmlns:a16="http://schemas.microsoft.com/office/drawing/2014/main" id="{73BB2D1F-98E1-44D6-B1B7-140E3D770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5169" y="3434652"/>
              <a:ext cx="1386200" cy="943962"/>
            </a:xfrm>
            <a:custGeom>
              <a:avLst/>
              <a:gdLst>
                <a:gd name="T0" fmla="*/ 129 w 226"/>
                <a:gd name="T1" fmla="*/ 12 h 154"/>
                <a:gd name="T2" fmla="*/ 7 w 226"/>
                <a:gd name="T3" fmla="*/ 154 h 154"/>
                <a:gd name="T4" fmla="*/ 0 w 226"/>
                <a:gd name="T5" fmla="*/ 142 h 154"/>
                <a:gd name="T6" fmla="*/ 120 w 226"/>
                <a:gd name="T7" fmla="*/ 8 h 154"/>
                <a:gd name="T8" fmla="*/ 226 w 226"/>
                <a:gd name="T9" fmla="*/ 19 h 154"/>
                <a:gd name="T10" fmla="*/ 129 w 226"/>
                <a:gd name="T11" fmla="*/ 1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6" h="154">
                  <a:moveTo>
                    <a:pt x="129" y="12"/>
                  </a:moveTo>
                  <a:cubicBezTo>
                    <a:pt x="55" y="28"/>
                    <a:pt x="4" y="90"/>
                    <a:pt x="7" y="154"/>
                  </a:cubicBezTo>
                  <a:cubicBezTo>
                    <a:pt x="4" y="151"/>
                    <a:pt x="3" y="145"/>
                    <a:pt x="0" y="142"/>
                  </a:cubicBezTo>
                  <a:cubicBezTo>
                    <a:pt x="0" y="80"/>
                    <a:pt x="48" y="24"/>
                    <a:pt x="120" y="8"/>
                  </a:cubicBezTo>
                  <a:cubicBezTo>
                    <a:pt x="157" y="0"/>
                    <a:pt x="195" y="5"/>
                    <a:pt x="226" y="19"/>
                  </a:cubicBezTo>
                  <a:cubicBezTo>
                    <a:pt x="197" y="8"/>
                    <a:pt x="163" y="5"/>
                    <a:pt x="129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cs typeface="+mn-ea"/>
                <a:sym typeface="+mn-lt"/>
              </a:endParaRPr>
            </a:p>
          </p:txBody>
        </p:sp>
        <p:sp>
          <p:nvSpPr>
            <p:cNvPr id="10" name="Freeform 31">
              <a:extLst>
                <a:ext uri="{FF2B5EF4-FFF2-40B4-BE49-F238E27FC236}">
                  <a16:creationId xmlns:a16="http://schemas.microsoft.com/office/drawing/2014/main" id="{F148D096-80F6-4EF8-B100-44D32F36494A}"/>
                </a:ext>
              </a:extLst>
            </p:cNvPr>
            <p:cNvSpPr>
              <a:spLocks/>
            </p:cNvSpPr>
            <p:nvPr/>
          </p:nvSpPr>
          <p:spPr bwMode="auto">
            <a:xfrm>
              <a:off x="8521380" y="2545000"/>
              <a:ext cx="129310" cy="858191"/>
            </a:xfrm>
            <a:custGeom>
              <a:avLst/>
              <a:gdLst>
                <a:gd name="T0" fmla="*/ 12 w 21"/>
                <a:gd name="T1" fmla="*/ 80 h 81"/>
                <a:gd name="T2" fmla="*/ 3 w 21"/>
                <a:gd name="T3" fmla="*/ 81 h 81"/>
                <a:gd name="T4" fmla="*/ 3 w 21"/>
                <a:gd name="T5" fmla="*/ 32 h 81"/>
                <a:gd name="T6" fmla="*/ 5 w 21"/>
                <a:gd name="T7" fmla="*/ 0 h 81"/>
                <a:gd name="T8" fmla="*/ 14 w 21"/>
                <a:gd name="T9" fmla="*/ 28 h 81"/>
                <a:gd name="T10" fmla="*/ 12 w 21"/>
                <a:gd name="T11" fmla="*/ 8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1">
                  <a:moveTo>
                    <a:pt x="12" y="80"/>
                  </a:moveTo>
                  <a:cubicBezTo>
                    <a:pt x="9" y="81"/>
                    <a:pt x="6" y="81"/>
                    <a:pt x="3" y="81"/>
                  </a:cubicBezTo>
                  <a:cubicBezTo>
                    <a:pt x="3" y="55"/>
                    <a:pt x="3" y="36"/>
                    <a:pt x="3" y="32"/>
                  </a:cubicBezTo>
                  <a:cubicBezTo>
                    <a:pt x="0" y="8"/>
                    <a:pt x="1" y="0"/>
                    <a:pt x="5" y="0"/>
                  </a:cubicBezTo>
                  <a:cubicBezTo>
                    <a:pt x="9" y="0"/>
                    <a:pt x="21" y="3"/>
                    <a:pt x="14" y="28"/>
                  </a:cubicBezTo>
                  <a:cubicBezTo>
                    <a:pt x="13" y="33"/>
                    <a:pt x="12" y="52"/>
                    <a:pt x="12" y="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cs typeface="+mn-ea"/>
                <a:sym typeface="+mn-lt"/>
              </a:endParaRPr>
            </a:p>
          </p:txBody>
        </p:sp>
        <p:sp>
          <p:nvSpPr>
            <p:cNvPr id="11" name="Freeform 24">
              <a:extLst>
                <a:ext uri="{FF2B5EF4-FFF2-40B4-BE49-F238E27FC236}">
                  <a16:creationId xmlns:a16="http://schemas.microsoft.com/office/drawing/2014/main" id="{09B15972-B444-442D-BB0D-94AB34494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28278" y="4127752"/>
              <a:ext cx="183619" cy="1820681"/>
            </a:xfrm>
            <a:custGeom>
              <a:avLst/>
              <a:gdLst>
                <a:gd name="T0" fmla="*/ 21 w 30"/>
                <a:gd name="T1" fmla="*/ 297 h 297"/>
                <a:gd name="T2" fmla="*/ 29 w 30"/>
                <a:gd name="T3" fmla="*/ 290 h 297"/>
                <a:gd name="T4" fmla="*/ 29 w 30"/>
                <a:gd name="T5" fmla="*/ 13 h 297"/>
                <a:gd name="T6" fmla="*/ 21 w 30"/>
                <a:gd name="T7" fmla="*/ 2 h 297"/>
                <a:gd name="T8" fmla="*/ 22 w 30"/>
                <a:gd name="T9" fmla="*/ 7 h 297"/>
                <a:gd name="T10" fmla="*/ 14 w 30"/>
                <a:gd name="T11" fmla="*/ 290 h 297"/>
                <a:gd name="T12" fmla="*/ 21 w 30"/>
                <a:gd name="T13" fmla="*/ 297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297">
                  <a:moveTo>
                    <a:pt x="21" y="297"/>
                  </a:moveTo>
                  <a:cubicBezTo>
                    <a:pt x="25" y="297"/>
                    <a:pt x="29" y="294"/>
                    <a:pt x="29" y="290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9"/>
                    <a:pt x="25" y="2"/>
                    <a:pt x="21" y="2"/>
                  </a:cubicBezTo>
                  <a:cubicBezTo>
                    <a:pt x="17" y="2"/>
                    <a:pt x="0" y="0"/>
                    <a:pt x="22" y="7"/>
                  </a:cubicBezTo>
                  <a:cubicBezTo>
                    <a:pt x="30" y="9"/>
                    <a:pt x="14" y="290"/>
                    <a:pt x="14" y="290"/>
                  </a:cubicBezTo>
                  <a:cubicBezTo>
                    <a:pt x="14" y="294"/>
                    <a:pt x="17" y="297"/>
                    <a:pt x="21" y="29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cs typeface="+mn-ea"/>
                <a:sym typeface="+mn-lt"/>
              </a:endParaRPr>
            </a:p>
          </p:txBody>
        </p:sp>
        <p:sp>
          <p:nvSpPr>
            <p:cNvPr id="12" name="Freeform 25">
              <a:extLst>
                <a:ext uri="{FF2B5EF4-FFF2-40B4-BE49-F238E27FC236}">
                  <a16:creationId xmlns:a16="http://schemas.microsoft.com/office/drawing/2014/main" id="{ED0A2748-252F-4A8C-88F4-5A570A204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8961" y="4476888"/>
              <a:ext cx="157757" cy="1471545"/>
            </a:xfrm>
            <a:custGeom>
              <a:avLst/>
              <a:gdLst>
                <a:gd name="T0" fmla="*/ 8 w 26"/>
                <a:gd name="T1" fmla="*/ 240 h 240"/>
                <a:gd name="T2" fmla="*/ 16 w 26"/>
                <a:gd name="T3" fmla="*/ 233 h 240"/>
                <a:gd name="T4" fmla="*/ 17 w 26"/>
                <a:gd name="T5" fmla="*/ 34 h 240"/>
                <a:gd name="T6" fmla="*/ 12 w 26"/>
                <a:gd name="T7" fmla="*/ 33 h 240"/>
                <a:gd name="T8" fmla="*/ 1 w 26"/>
                <a:gd name="T9" fmla="*/ 233 h 240"/>
                <a:gd name="T10" fmla="*/ 8 w 26"/>
                <a:gd name="T11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240">
                  <a:moveTo>
                    <a:pt x="8" y="240"/>
                  </a:moveTo>
                  <a:cubicBezTo>
                    <a:pt x="12" y="240"/>
                    <a:pt x="16" y="237"/>
                    <a:pt x="16" y="233"/>
                  </a:cubicBezTo>
                  <a:cubicBezTo>
                    <a:pt x="16" y="233"/>
                    <a:pt x="8" y="68"/>
                    <a:pt x="17" y="34"/>
                  </a:cubicBezTo>
                  <a:cubicBezTo>
                    <a:pt x="26" y="0"/>
                    <a:pt x="15" y="30"/>
                    <a:pt x="12" y="33"/>
                  </a:cubicBezTo>
                  <a:cubicBezTo>
                    <a:pt x="0" y="53"/>
                    <a:pt x="1" y="233"/>
                    <a:pt x="1" y="233"/>
                  </a:cubicBezTo>
                  <a:cubicBezTo>
                    <a:pt x="1" y="237"/>
                    <a:pt x="4" y="240"/>
                    <a:pt x="8" y="24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cs typeface="+mn-ea"/>
                <a:sym typeface="+mn-lt"/>
              </a:endParaRPr>
            </a:p>
          </p:txBody>
        </p:sp>
        <p:sp>
          <p:nvSpPr>
            <p:cNvPr id="13" name="Freeform 26">
              <a:extLst>
                <a:ext uri="{FF2B5EF4-FFF2-40B4-BE49-F238E27FC236}">
                  <a16:creationId xmlns:a16="http://schemas.microsoft.com/office/drawing/2014/main" id="{8B10244C-754F-446C-BF87-39409BA16F1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6375" y="4065684"/>
              <a:ext cx="124137" cy="1611200"/>
            </a:xfrm>
            <a:custGeom>
              <a:avLst/>
              <a:gdLst>
                <a:gd name="T0" fmla="*/ 9 w 20"/>
                <a:gd name="T1" fmla="*/ 263 h 263"/>
                <a:gd name="T2" fmla="*/ 17 w 20"/>
                <a:gd name="T3" fmla="*/ 256 h 263"/>
                <a:gd name="T4" fmla="*/ 17 w 20"/>
                <a:gd name="T5" fmla="*/ 19 h 263"/>
                <a:gd name="T6" fmla="*/ 9 w 20"/>
                <a:gd name="T7" fmla="*/ 12 h 263"/>
                <a:gd name="T8" fmla="*/ 2 w 20"/>
                <a:gd name="T9" fmla="*/ 256 h 263"/>
                <a:gd name="T10" fmla="*/ 9 w 20"/>
                <a:gd name="T11" fmla="*/ 263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63">
                  <a:moveTo>
                    <a:pt x="9" y="263"/>
                  </a:moveTo>
                  <a:cubicBezTo>
                    <a:pt x="13" y="263"/>
                    <a:pt x="17" y="260"/>
                    <a:pt x="17" y="256"/>
                  </a:cubicBezTo>
                  <a:cubicBezTo>
                    <a:pt x="17" y="256"/>
                    <a:pt x="8" y="67"/>
                    <a:pt x="17" y="19"/>
                  </a:cubicBezTo>
                  <a:cubicBezTo>
                    <a:pt x="20" y="0"/>
                    <a:pt x="12" y="9"/>
                    <a:pt x="9" y="12"/>
                  </a:cubicBezTo>
                  <a:cubicBezTo>
                    <a:pt x="0" y="22"/>
                    <a:pt x="2" y="256"/>
                    <a:pt x="2" y="256"/>
                  </a:cubicBezTo>
                  <a:cubicBezTo>
                    <a:pt x="2" y="260"/>
                    <a:pt x="5" y="263"/>
                    <a:pt x="9" y="26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cs typeface="+mn-ea"/>
                <a:sym typeface="+mn-lt"/>
              </a:endParaRPr>
            </a:p>
          </p:txBody>
        </p:sp>
        <p:sp>
          <p:nvSpPr>
            <p:cNvPr id="14" name="Freeform 27">
              <a:extLst>
                <a:ext uri="{FF2B5EF4-FFF2-40B4-BE49-F238E27FC236}">
                  <a16:creationId xmlns:a16="http://schemas.microsoft.com/office/drawing/2014/main" id="{39DD0962-C5FC-4267-A532-78C3231A39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08449" y="5568262"/>
              <a:ext cx="1388786" cy="1194822"/>
            </a:xfrm>
            <a:custGeom>
              <a:avLst/>
              <a:gdLst>
                <a:gd name="T0" fmla="*/ 2 w 226"/>
                <a:gd name="T1" fmla="*/ 61 h 195"/>
                <a:gd name="T2" fmla="*/ 56 w 226"/>
                <a:gd name="T3" fmla="*/ 128 h 195"/>
                <a:gd name="T4" fmla="*/ 56 w 226"/>
                <a:gd name="T5" fmla="*/ 128 h 195"/>
                <a:gd name="T6" fmla="*/ 108 w 226"/>
                <a:gd name="T7" fmla="*/ 192 h 195"/>
                <a:gd name="T8" fmla="*/ 113 w 226"/>
                <a:gd name="T9" fmla="*/ 195 h 195"/>
                <a:gd name="T10" fmla="*/ 119 w 226"/>
                <a:gd name="T11" fmla="*/ 192 h 195"/>
                <a:gd name="T12" fmla="*/ 171 w 226"/>
                <a:gd name="T13" fmla="*/ 128 h 195"/>
                <a:gd name="T14" fmla="*/ 171 w 226"/>
                <a:gd name="T15" fmla="*/ 128 h 195"/>
                <a:gd name="T16" fmla="*/ 224 w 226"/>
                <a:gd name="T17" fmla="*/ 61 h 195"/>
                <a:gd name="T18" fmla="*/ 225 w 226"/>
                <a:gd name="T19" fmla="*/ 54 h 195"/>
                <a:gd name="T20" fmla="*/ 219 w 226"/>
                <a:gd name="T21" fmla="*/ 49 h 195"/>
                <a:gd name="T22" fmla="*/ 178 w 226"/>
                <a:gd name="T23" fmla="*/ 7 h 195"/>
                <a:gd name="T24" fmla="*/ 177 w 226"/>
                <a:gd name="T25" fmla="*/ 5 h 195"/>
                <a:gd name="T26" fmla="*/ 169 w 226"/>
                <a:gd name="T27" fmla="*/ 1 h 195"/>
                <a:gd name="T28" fmla="*/ 166 w 226"/>
                <a:gd name="T29" fmla="*/ 2 h 195"/>
                <a:gd name="T30" fmla="*/ 163 w 226"/>
                <a:gd name="T31" fmla="*/ 7 h 195"/>
                <a:gd name="T32" fmla="*/ 113 w 226"/>
                <a:gd name="T33" fmla="*/ 50 h 195"/>
                <a:gd name="T34" fmla="*/ 64 w 226"/>
                <a:gd name="T35" fmla="*/ 7 h 195"/>
                <a:gd name="T36" fmla="*/ 56 w 226"/>
                <a:gd name="T37" fmla="*/ 1 h 195"/>
                <a:gd name="T38" fmla="*/ 56 w 226"/>
                <a:gd name="T39" fmla="*/ 1 h 195"/>
                <a:gd name="T40" fmla="*/ 53 w 226"/>
                <a:gd name="T41" fmla="*/ 2 h 195"/>
                <a:gd name="T42" fmla="*/ 50 w 226"/>
                <a:gd name="T43" fmla="*/ 5 h 195"/>
                <a:gd name="T44" fmla="*/ 49 w 226"/>
                <a:gd name="T45" fmla="*/ 7 h 195"/>
                <a:gd name="T46" fmla="*/ 7 w 226"/>
                <a:gd name="T47" fmla="*/ 49 h 195"/>
                <a:gd name="T48" fmla="*/ 1 w 226"/>
                <a:gd name="T49" fmla="*/ 54 h 195"/>
                <a:gd name="T50" fmla="*/ 2 w 226"/>
                <a:gd name="T51" fmla="*/ 61 h 195"/>
                <a:gd name="T52" fmla="*/ 75 w 226"/>
                <a:gd name="T53" fmla="*/ 128 h 195"/>
                <a:gd name="T54" fmla="*/ 152 w 226"/>
                <a:gd name="T55" fmla="*/ 128 h 195"/>
                <a:gd name="T56" fmla="*/ 113 w 226"/>
                <a:gd name="T57" fmla="*/ 175 h 195"/>
                <a:gd name="T58" fmla="*/ 75 w 226"/>
                <a:gd name="T59" fmla="*/ 128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6" h="195">
                  <a:moveTo>
                    <a:pt x="2" y="61"/>
                  </a:moveTo>
                  <a:cubicBezTo>
                    <a:pt x="56" y="128"/>
                    <a:pt x="56" y="128"/>
                    <a:pt x="56" y="128"/>
                  </a:cubicBezTo>
                  <a:cubicBezTo>
                    <a:pt x="56" y="128"/>
                    <a:pt x="56" y="128"/>
                    <a:pt x="56" y="128"/>
                  </a:cubicBezTo>
                  <a:cubicBezTo>
                    <a:pt x="108" y="192"/>
                    <a:pt x="108" y="192"/>
                    <a:pt x="108" y="192"/>
                  </a:cubicBezTo>
                  <a:cubicBezTo>
                    <a:pt x="109" y="194"/>
                    <a:pt x="111" y="195"/>
                    <a:pt x="113" y="195"/>
                  </a:cubicBezTo>
                  <a:cubicBezTo>
                    <a:pt x="116" y="195"/>
                    <a:pt x="118" y="194"/>
                    <a:pt x="119" y="192"/>
                  </a:cubicBezTo>
                  <a:cubicBezTo>
                    <a:pt x="171" y="128"/>
                    <a:pt x="171" y="128"/>
                    <a:pt x="171" y="128"/>
                  </a:cubicBezTo>
                  <a:cubicBezTo>
                    <a:pt x="171" y="128"/>
                    <a:pt x="171" y="128"/>
                    <a:pt x="171" y="128"/>
                  </a:cubicBezTo>
                  <a:cubicBezTo>
                    <a:pt x="224" y="61"/>
                    <a:pt x="224" y="61"/>
                    <a:pt x="224" y="61"/>
                  </a:cubicBezTo>
                  <a:cubicBezTo>
                    <a:pt x="226" y="59"/>
                    <a:pt x="226" y="56"/>
                    <a:pt x="225" y="54"/>
                  </a:cubicBezTo>
                  <a:cubicBezTo>
                    <a:pt x="224" y="51"/>
                    <a:pt x="222" y="50"/>
                    <a:pt x="219" y="49"/>
                  </a:cubicBezTo>
                  <a:cubicBezTo>
                    <a:pt x="198" y="46"/>
                    <a:pt x="180" y="29"/>
                    <a:pt x="178" y="7"/>
                  </a:cubicBezTo>
                  <a:cubicBezTo>
                    <a:pt x="178" y="6"/>
                    <a:pt x="177" y="5"/>
                    <a:pt x="177" y="5"/>
                  </a:cubicBezTo>
                  <a:cubicBezTo>
                    <a:pt x="175" y="2"/>
                    <a:pt x="172" y="0"/>
                    <a:pt x="169" y="1"/>
                  </a:cubicBezTo>
                  <a:cubicBezTo>
                    <a:pt x="168" y="1"/>
                    <a:pt x="167" y="1"/>
                    <a:pt x="166" y="2"/>
                  </a:cubicBezTo>
                  <a:cubicBezTo>
                    <a:pt x="164" y="3"/>
                    <a:pt x="163" y="5"/>
                    <a:pt x="163" y="7"/>
                  </a:cubicBezTo>
                  <a:cubicBezTo>
                    <a:pt x="160" y="31"/>
                    <a:pt x="138" y="50"/>
                    <a:pt x="113" y="50"/>
                  </a:cubicBezTo>
                  <a:cubicBezTo>
                    <a:pt x="88" y="50"/>
                    <a:pt x="67" y="31"/>
                    <a:pt x="64" y="7"/>
                  </a:cubicBezTo>
                  <a:cubicBezTo>
                    <a:pt x="63" y="3"/>
                    <a:pt x="60" y="1"/>
                    <a:pt x="56" y="1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5" y="1"/>
                    <a:pt x="54" y="1"/>
                    <a:pt x="53" y="2"/>
                  </a:cubicBezTo>
                  <a:cubicBezTo>
                    <a:pt x="51" y="2"/>
                    <a:pt x="50" y="3"/>
                    <a:pt x="50" y="5"/>
                  </a:cubicBezTo>
                  <a:cubicBezTo>
                    <a:pt x="49" y="5"/>
                    <a:pt x="49" y="6"/>
                    <a:pt x="49" y="7"/>
                  </a:cubicBezTo>
                  <a:cubicBezTo>
                    <a:pt x="46" y="29"/>
                    <a:pt x="29" y="46"/>
                    <a:pt x="7" y="49"/>
                  </a:cubicBezTo>
                  <a:cubicBezTo>
                    <a:pt x="4" y="50"/>
                    <a:pt x="2" y="51"/>
                    <a:pt x="1" y="54"/>
                  </a:cubicBezTo>
                  <a:cubicBezTo>
                    <a:pt x="0" y="56"/>
                    <a:pt x="1" y="59"/>
                    <a:pt x="2" y="61"/>
                  </a:cubicBezTo>
                  <a:close/>
                  <a:moveTo>
                    <a:pt x="75" y="128"/>
                  </a:moveTo>
                  <a:cubicBezTo>
                    <a:pt x="101" y="123"/>
                    <a:pt x="126" y="123"/>
                    <a:pt x="152" y="128"/>
                  </a:cubicBezTo>
                  <a:cubicBezTo>
                    <a:pt x="113" y="175"/>
                    <a:pt x="113" y="175"/>
                    <a:pt x="113" y="175"/>
                  </a:cubicBezTo>
                  <a:lnTo>
                    <a:pt x="75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cs typeface="+mn-ea"/>
                <a:sym typeface="+mn-lt"/>
              </a:endParaRPr>
            </a:p>
          </p:txBody>
        </p:sp>
        <p:sp>
          <p:nvSpPr>
            <p:cNvPr id="15" name="Freeform 28">
              <a:extLst>
                <a:ext uri="{FF2B5EF4-FFF2-40B4-BE49-F238E27FC236}">
                  <a16:creationId xmlns:a16="http://schemas.microsoft.com/office/drawing/2014/main" id="{B0510159-9E9B-43EB-92EF-603486C61D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5608" y="2875219"/>
              <a:ext cx="1546462" cy="1423223"/>
            </a:xfrm>
            <a:custGeom>
              <a:avLst/>
              <a:gdLst>
                <a:gd name="T0" fmla="*/ 105 w 164"/>
                <a:gd name="T1" fmla="*/ 85 h 151"/>
                <a:gd name="T2" fmla="*/ 149 w 164"/>
                <a:gd name="T3" fmla="*/ 140 h 151"/>
                <a:gd name="T4" fmla="*/ 60 w 164"/>
                <a:gd name="T5" fmla="*/ 126 h 151"/>
                <a:gd name="T6" fmla="*/ 33 w 164"/>
                <a:gd name="T7" fmla="*/ 0 h 151"/>
                <a:gd name="T8" fmla="*/ 126 w 164"/>
                <a:gd name="T9" fmla="*/ 54 h 151"/>
                <a:gd name="T10" fmla="*/ 164 w 164"/>
                <a:gd name="T11" fmla="*/ 127 h 151"/>
                <a:gd name="T12" fmla="*/ 105 w 164"/>
                <a:gd name="T13" fmla="*/ 8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151">
                  <a:moveTo>
                    <a:pt x="105" y="85"/>
                  </a:moveTo>
                  <a:cubicBezTo>
                    <a:pt x="105" y="85"/>
                    <a:pt x="156" y="110"/>
                    <a:pt x="149" y="140"/>
                  </a:cubicBezTo>
                  <a:cubicBezTo>
                    <a:pt x="134" y="131"/>
                    <a:pt x="88" y="151"/>
                    <a:pt x="60" y="126"/>
                  </a:cubicBezTo>
                  <a:cubicBezTo>
                    <a:pt x="0" y="69"/>
                    <a:pt x="33" y="0"/>
                    <a:pt x="33" y="0"/>
                  </a:cubicBezTo>
                  <a:cubicBezTo>
                    <a:pt x="39" y="49"/>
                    <a:pt x="90" y="22"/>
                    <a:pt x="126" y="54"/>
                  </a:cubicBezTo>
                  <a:cubicBezTo>
                    <a:pt x="159" y="83"/>
                    <a:pt x="162" y="111"/>
                    <a:pt x="164" y="127"/>
                  </a:cubicBezTo>
                  <a:cubicBezTo>
                    <a:pt x="162" y="121"/>
                    <a:pt x="142" y="91"/>
                    <a:pt x="105" y="8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cs typeface="+mn-ea"/>
                <a:sym typeface="+mn-lt"/>
              </a:endParaRPr>
            </a:p>
          </p:txBody>
        </p:sp>
        <p:sp>
          <p:nvSpPr>
            <p:cNvPr id="16" name="Freeform 30">
              <a:extLst>
                <a:ext uri="{FF2B5EF4-FFF2-40B4-BE49-F238E27FC236}">
                  <a16:creationId xmlns:a16="http://schemas.microsoft.com/office/drawing/2014/main" id="{ECBA92AE-00C1-4F91-9F15-317BE67665F3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3961" y="2912240"/>
              <a:ext cx="1510337" cy="1135340"/>
            </a:xfrm>
            <a:custGeom>
              <a:avLst/>
              <a:gdLst>
                <a:gd name="T0" fmla="*/ 9 w 246"/>
                <a:gd name="T1" fmla="*/ 121 h 185"/>
                <a:gd name="T2" fmla="*/ 73 w 246"/>
                <a:gd name="T3" fmla="*/ 31 h 185"/>
                <a:gd name="T4" fmla="*/ 69 w 246"/>
                <a:gd name="T5" fmla="*/ 42 h 185"/>
                <a:gd name="T6" fmla="*/ 192 w 246"/>
                <a:gd name="T7" fmla="*/ 58 h 185"/>
                <a:gd name="T8" fmla="*/ 246 w 246"/>
                <a:gd name="T9" fmla="*/ 133 h 185"/>
                <a:gd name="T10" fmla="*/ 203 w 246"/>
                <a:gd name="T11" fmla="*/ 150 h 185"/>
                <a:gd name="T12" fmla="*/ 105 w 246"/>
                <a:gd name="T13" fmla="*/ 168 h 185"/>
                <a:gd name="T14" fmla="*/ 59 w 246"/>
                <a:gd name="T15" fmla="*/ 147 h 185"/>
                <a:gd name="T16" fmla="*/ 71 w 246"/>
                <a:gd name="T17" fmla="*/ 164 h 185"/>
                <a:gd name="T18" fmla="*/ 0 w 246"/>
                <a:gd name="T19" fmla="*/ 145 h 185"/>
                <a:gd name="T20" fmla="*/ 165 w 246"/>
                <a:gd name="T21" fmla="*/ 83 h 185"/>
                <a:gd name="T22" fmla="*/ 9 w 246"/>
                <a:gd name="T23" fmla="*/ 121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6" h="185">
                  <a:moveTo>
                    <a:pt x="9" y="121"/>
                  </a:moveTo>
                  <a:cubicBezTo>
                    <a:pt x="9" y="121"/>
                    <a:pt x="14" y="59"/>
                    <a:pt x="73" y="31"/>
                  </a:cubicBezTo>
                  <a:cubicBezTo>
                    <a:pt x="69" y="42"/>
                    <a:pt x="69" y="42"/>
                    <a:pt x="69" y="42"/>
                  </a:cubicBezTo>
                  <a:cubicBezTo>
                    <a:pt x="69" y="42"/>
                    <a:pt x="124" y="0"/>
                    <a:pt x="192" y="58"/>
                  </a:cubicBezTo>
                  <a:cubicBezTo>
                    <a:pt x="241" y="99"/>
                    <a:pt x="246" y="133"/>
                    <a:pt x="246" y="133"/>
                  </a:cubicBezTo>
                  <a:cubicBezTo>
                    <a:pt x="246" y="133"/>
                    <a:pt x="230" y="116"/>
                    <a:pt x="203" y="150"/>
                  </a:cubicBezTo>
                  <a:cubicBezTo>
                    <a:pt x="187" y="169"/>
                    <a:pt x="142" y="185"/>
                    <a:pt x="105" y="168"/>
                  </a:cubicBezTo>
                  <a:cubicBezTo>
                    <a:pt x="68" y="151"/>
                    <a:pt x="59" y="147"/>
                    <a:pt x="59" y="147"/>
                  </a:cubicBezTo>
                  <a:cubicBezTo>
                    <a:pt x="71" y="164"/>
                    <a:pt x="71" y="164"/>
                    <a:pt x="71" y="164"/>
                  </a:cubicBezTo>
                  <a:cubicBezTo>
                    <a:pt x="71" y="164"/>
                    <a:pt x="17" y="124"/>
                    <a:pt x="0" y="145"/>
                  </a:cubicBezTo>
                  <a:cubicBezTo>
                    <a:pt x="0" y="145"/>
                    <a:pt x="79" y="49"/>
                    <a:pt x="165" y="83"/>
                  </a:cubicBezTo>
                  <a:cubicBezTo>
                    <a:pt x="165" y="83"/>
                    <a:pt x="91" y="41"/>
                    <a:pt x="9" y="1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cs typeface="+mn-ea"/>
                <a:sym typeface="+mn-lt"/>
              </a:endParaRPr>
            </a:p>
          </p:txBody>
        </p:sp>
        <p:sp>
          <p:nvSpPr>
            <p:cNvPr id="17" name="Freeform 32">
              <a:extLst>
                <a:ext uri="{FF2B5EF4-FFF2-40B4-BE49-F238E27FC236}">
                  <a16:creationId xmlns:a16="http://schemas.microsoft.com/office/drawing/2014/main" id="{065D5503-16F3-4EB9-8829-FCD1E8697F7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8448" y="3695592"/>
              <a:ext cx="93103" cy="1981292"/>
            </a:xfrm>
            <a:custGeom>
              <a:avLst/>
              <a:gdLst>
                <a:gd name="T0" fmla="*/ 13 w 15"/>
                <a:gd name="T1" fmla="*/ 4 h 300"/>
                <a:gd name="T2" fmla="*/ 15 w 15"/>
                <a:gd name="T3" fmla="*/ 293 h 300"/>
                <a:gd name="T4" fmla="*/ 7 w 15"/>
                <a:gd name="T5" fmla="*/ 300 h 300"/>
                <a:gd name="T6" fmla="*/ 0 w 15"/>
                <a:gd name="T7" fmla="*/ 293 h 300"/>
                <a:gd name="T8" fmla="*/ 4 w 15"/>
                <a:gd name="T9" fmla="*/ 0 h 300"/>
                <a:gd name="T10" fmla="*/ 13 w 15"/>
                <a:gd name="T11" fmla="*/ 4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300">
                  <a:moveTo>
                    <a:pt x="13" y="4"/>
                  </a:moveTo>
                  <a:cubicBezTo>
                    <a:pt x="13" y="137"/>
                    <a:pt x="15" y="293"/>
                    <a:pt x="15" y="293"/>
                  </a:cubicBezTo>
                  <a:cubicBezTo>
                    <a:pt x="15" y="297"/>
                    <a:pt x="11" y="300"/>
                    <a:pt x="7" y="300"/>
                  </a:cubicBezTo>
                  <a:cubicBezTo>
                    <a:pt x="3" y="300"/>
                    <a:pt x="0" y="297"/>
                    <a:pt x="0" y="293"/>
                  </a:cubicBezTo>
                  <a:cubicBezTo>
                    <a:pt x="0" y="293"/>
                    <a:pt x="3" y="134"/>
                    <a:pt x="4" y="0"/>
                  </a:cubicBezTo>
                  <a:cubicBezTo>
                    <a:pt x="7" y="2"/>
                    <a:pt x="10" y="3"/>
                    <a:pt x="13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cs typeface="+mn-ea"/>
                <a:sym typeface="+mn-lt"/>
              </a:endParaRPr>
            </a:p>
          </p:txBody>
        </p:sp>
        <p:sp>
          <p:nvSpPr>
            <p:cNvPr id="18" name="Freeform 33">
              <a:extLst>
                <a:ext uri="{FF2B5EF4-FFF2-40B4-BE49-F238E27FC236}">
                  <a16:creationId xmlns:a16="http://schemas.microsoft.com/office/drawing/2014/main" id="{B516D111-9435-406C-B0A5-4943552B54A7}"/>
                </a:ext>
              </a:extLst>
            </p:cNvPr>
            <p:cNvSpPr>
              <a:spLocks/>
            </p:cNvSpPr>
            <p:nvPr/>
          </p:nvSpPr>
          <p:spPr bwMode="auto">
            <a:xfrm>
              <a:off x="8476961" y="3299773"/>
              <a:ext cx="928895" cy="771083"/>
            </a:xfrm>
            <a:custGeom>
              <a:avLst/>
              <a:gdLst>
                <a:gd name="T0" fmla="*/ 167 w 196"/>
                <a:gd name="T1" fmla="*/ 142 h 163"/>
                <a:gd name="T2" fmla="*/ 170 w 196"/>
                <a:gd name="T3" fmla="*/ 48 h 163"/>
                <a:gd name="T4" fmla="*/ 167 w 196"/>
                <a:gd name="T5" fmla="*/ 57 h 163"/>
                <a:gd name="T6" fmla="*/ 75 w 196"/>
                <a:gd name="T7" fmla="*/ 3 h 163"/>
                <a:gd name="T8" fmla="*/ 0 w 196"/>
                <a:gd name="T9" fmla="*/ 26 h 163"/>
                <a:gd name="T10" fmla="*/ 20 w 196"/>
                <a:gd name="T11" fmla="*/ 60 h 163"/>
                <a:gd name="T12" fmla="*/ 77 w 196"/>
                <a:gd name="T13" fmla="*/ 124 h 163"/>
                <a:gd name="T14" fmla="*/ 119 w 196"/>
                <a:gd name="T15" fmla="*/ 134 h 163"/>
                <a:gd name="T16" fmla="*/ 102 w 196"/>
                <a:gd name="T17" fmla="*/ 139 h 163"/>
                <a:gd name="T18" fmla="*/ 161 w 196"/>
                <a:gd name="T19" fmla="*/ 163 h 163"/>
                <a:gd name="T20" fmla="*/ 81 w 196"/>
                <a:gd name="T21" fmla="*/ 35 h 163"/>
                <a:gd name="T22" fmla="*/ 167 w 196"/>
                <a:gd name="T23" fmla="*/ 14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6" h="163">
                  <a:moveTo>
                    <a:pt x="167" y="142"/>
                  </a:moveTo>
                  <a:cubicBezTo>
                    <a:pt x="167" y="142"/>
                    <a:pt x="196" y="98"/>
                    <a:pt x="170" y="48"/>
                  </a:cubicBezTo>
                  <a:cubicBezTo>
                    <a:pt x="167" y="57"/>
                    <a:pt x="167" y="57"/>
                    <a:pt x="167" y="57"/>
                  </a:cubicBezTo>
                  <a:cubicBezTo>
                    <a:pt x="167" y="57"/>
                    <a:pt x="152" y="0"/>
                    <a:pt x="75" y="3"/>
                  </a:cubicBezTo>
                  <a:cubicBezTo>
                    <a:pt x="21" y="6"/>
                    <a:pt x="0" y="26"/>
                    <a:pt x="0" y="26"/>
                  </a:cubicBezTo>
                  <a:cubicBezTo>
                    <a:pt x="0" y="26"/>
                    <a:pt x="19" y="23"/>
                    <a:pt x="20" y="60"/>
                  </a:cubicBezTo>
                  <a:cubicBezTo>
                    <a:pt x="21" y="81"/>
                    <a:pt x="43" y="116"/>
                    <a:pt x="77" y="124"/>
                  </a:cubicBezTo>
                  <a:cubicBezTo>
                    <a:pt x="111" y="131"/>
                    <a:pt x="119" y="134"/>
                    <a:pt x="119" y="134"/>
                  </a:cubicBezTo>
                  <a:cubicBezTo>
                    <a:pt x="102" y="139"/>
                    <a:pt x="102" y="139"/>
                    <a:pt x="102" y="139"/>
                  </a:cubicBezTo>
                  <a:cubicBezTo>
                    <a:pt x="102" y="139"/>
                    <a:pt x="159" y="140"/>
                    <a:pt x="161" y="163"/>
                  </a:cubicBezTo>
                  <a:cubicBezTo>
                    <a:pt x="161" y="163"/>
                    <a:pt x="157" y="56"/>
                    <a:pt x="81" y="35"/>
                  </a:cubicBezTo>
                  <a:cubicBezTo>
                    <a:pt x="81" y="35"/>
                    <a:pt x="153" y="45"/>
                    <a:pt x="167" y="14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cs typeface="+mn-ea"/>
                <a:sym typeface="+mn-lt"/>
              </a:endParaRPr>
            </a:p>
          </p:txBody>
        </p:sp>
        <p:sp>
          <p:nvSpPr>
            <p:cNvPr id="19" name="Freeform 34">
              <a:extLst>
                <a:ext uri="{FF2B5EF4-FFF2-40B4-BE49-F238E27FC236}">
                  <a16:creationId xmlns:a16="http://schemas.microsoft.com/office/drawing/2014/main" id="{B16D9B2C-4BDA-4B6C-BDE3-C1D7E5053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1085" y="2620506"/>
              <a:ext cx="478445" cy="638791"/>
            </a:xfrm>
            <a:custGeom>
              <a:avLst/>
              <a:gdLst>
                <a:gd name="T0" fmla="*/ 23 w 78"/>
                <a:gd name="T1" fmla="*/ 85 h 104"/>
                <a:gd name="T2" fmla="*/ 18 w 78"/>
                <a:gd name="T3" fmla="*/ 31 h 104"/>
                <a:gd name="T4" fmla="*/ 45 w 78"/>
                <a:gd name="T5" fmla="*/ 0 h 104"/>
                <a:gd name="T6" fmla="*/ 57 w 78"/>
                <a:gd name="T7" fmla="*/ 17 h 104"/>
                <a:gd name="T8" fmla="*/ 75 w 78"/>
                <a:gd name="T9" fmla="*/ 57 h 104"/>
                <a:gd name="T10" fmla="*/ 70 w 78"/>
                <a:gd name="T11" fmla="*/ 79 h 104"/>
                <a:gd name="T12" fmla="*/ 76 w 78"/>
                <a:gd name="T13" fmla="*/ 72 h 104"/>
                <a:gd name="T14" fmla="*/ 73 w 78"/>
                <a:gd name="T15" fmla="*/ 104 h 104"/>
                <a:gd name="T16" fmla="*/ 62 w 78"/>
                <a:gd name="T17" fmla="*/ 95 h 104"/>
                <a:gd name="T18" fmla="*/ 33 w 78"/>
                <a:gd name="T19" fmla="*/ 30 h 104"/>
                <a:gd name="T20" fmla="*/ 57 w 78"/>
                <a:gd name="T21" fmla="*/ 104 h 104"/>
                <a:gd name="T22" fmla="*/ 19 w 78"/>
                <a:gd name="T23" fmla="*/ 85 h 104"/>
                <a:gd name="T24" fmla="*/ 23 w 78"/>
                <a:gd name="T25" fmla="*/ 8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104">
                  <a:moveTo>
                    <a:pt x="23" y="85"/>
                  </a:moveTo>
                  <a:cubicBezTo>
                    <a:pt x="23" y="85"/>
                    <a:pt x="0" y="66"/>
                    <a:pt x="18" y="31"/>
                  </a:cubicBezTo>
                  <a:cubicBezTo>
                    <a:pt x="31" y="5"/>
                    <a:pt x="45" y="0"/>
                    <a:pt x="45" y="0"/>
                  </a:cubicBezTo>
                  <a:cubicBezTo>
                    <a:pt x="45" y="0"/>
                    <a:pt x="40" y="8"/>
                    <a:pt x="57" y="17"/>
                  </a:cubicBezTo>
                  <a:cubicBezTo>
                    <a:pt x="67" y="22"/>
                    <a:pt x="78" y="40"/>
                    <a:pt x="75" y="57"/>
                  </a:cubicBezTo>
                  <a:cubicBezTo>
                    <a:pt x="71" y="75"/>
                    <a:pt x="70" y="79"/>
                    <a:pt x="70" y="79"/>
                  </a:cubicBezTo>
                  <a:cubicBezTo>
                    <a:pt x="76" y="72"/>
                    <a:pt x="76" y="72"/>
                    <a:pt x="76" y="72"/>
                  </a:cubicBezTo>
                  <a:cubicBezTo>
                    <a:pt x="76" y="72"/>
                    <a:pt x="66" y="96"/>
                    <a:pt x="73" y="104"/>
                  </a:cubicBezTo>
                  <a:cubicBezTo>
                    <a:pt x="69" y="101"/>
                    <a:pt x="66" y="98"/>
                    <a:pt x="62" y="95"/>
                  </a:cubicBezTo>
                  <a:cubicBezTo>
                    <a:pt x="41" y="76"/>
                    <a:pt x="31" y="51"/>
                    <a:pt x="33" y="30"/>
                  </a:cubicBezTo>
                  <a:cubicBezTo>
                    <a:pt x="27" y="50"/>
                    <a:pt x="29" y="77"/>
                    <a:pt x="57" y="104"/>
                  </a:cubicBezTo>
                  <a:cubicBezTo>
                    <a:pt x="48" y="104"/>
                    <a:pt x="31" y="101"/>
                    <a:pt x="19" y="85"/>
                  </a:cubicBezTo>
                  <a:lnTo>
                    <a:pt x="23" y="8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cs typeface="+mn-ea"/>
                <a:sym typeface="+mn-lt"/>
              </a:endParaRPr>
            </a:p>
          </p:txBody>
        </p:sp>
        <p:sp>
          <p:nvSpPr>
            <p:cNvPr id="20" name="Freeform 35">
              <a:extLst>
                <a:ext uri="{FF2B5EF4-FFF2-40B4-BE49-F238E27FC236}">
                  <a16:creationId xmlns:a16="http://schemas.microsoft.com/office/drawing/2014/main" id="{EBAB5772-53F2-474E-BA0B-EEA5E9D8DA8F}"/>
                </a:ext>
              </a:extLst>
            </p:cNvPr>
            <p:cNvSpPr>
              <a:spLocks/>
            </p:cNvSpPr>
            <p:nvPr/>
          </p:nvSpPr>
          <p:spPr bwMode="auto">
            <a:xfrm>
              <a:off x="9517064" y="4280337"/>
              <a:ext cx="571548" cy="545688"/>
            </a:xfrm>
            <a:custGeom>
              <a:avLst/>
              <a:gdLst>
                <a:gd name="T0" fmla="*/ 9 w 93"/>
                <a:gd name="T1" fmla="*/ 37 h 89"/>
                <a:gd name="T2" fmla="*/ 52 w 93"/>
                <a:gd name="T3" fmla="*/ 3 h 89"/>
                <a:gd name="T4" fmla="*/ 93 w 93"/>
                <a:gd name="T5" fmla="*/ 9 h 89"/>
                <a:gd name="T6" fmla="*/ 85 w 93"/>
                <a:gd name="T7" fmla="*/ 28 h 89"/>
                <a:gd name="T8" fmla="*/ 60 w 93"/>
                <a:gd name="T9" fmla="*/ 65 h 89"/>
                <a:gd name="T10" fmla="*/ 40 w 93"/>
                <a:gd name="T11" fmla="*/ 73 h 89"/>
                <a:gd name="T12" fmla="*/ 49 w 93"/>
                <a:gd name="T13" fmla="*/ 74 h 89"/>
                <a:gd name="T14" fmla="*/ 21 w 93"/>
                <a:gd name="T15" fmla="*/ 89 h 89"/>
                <a:gd name="T16" fmla="*/ 22 w 93"/>
                <a:gd name="T17" fmla="*/ 74 h 89"/>
                <a:gd name="T18" fmla="*/ 60 w 93"/>
                <a:gd name="T19" fmla="*/ 15 h 89"/>
                <a:gd name="T20" fmla="*/ 12 w 93"/>
                <a:gd name="T21" fmla="*/ 76 h 89"/>
                <a:gd name="T22" fmla="*/ 7 w 93"/>
                <a:gd name="T23" fmla="*/ 33 h 89"/>
                <a:gd name="T24" fmla="*/ 9 w 93"/>
                <a:gd name="T25" fmla="*/ 37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" h="89">
                  <a:moveTo>
                    <a:pt x="9" y="37"/>
                  </a:moveTo>
                  <a:cubicBezTo>
                    <a:pt x="9" y="37"/>
                    <a:pt x="13" y="7"/>
                    <a:pt x="52" y="3"/>
                  </a:cubicBezTo>
                  <a:cubicBezTo>
                    <a:pt x="80" y="0"/>
                    <a:pt x="93" y="9"/>
                    <a:pt x="93" y="9"/>
                  </a:cubicBezTo>
                  <a:cubicBezTo>
                    <a:pt x="93" y="9"/>
                    <a:pt x="83" y="9"/>
                    <a:pt x="85" y="28"/>
                  </a:cubicBezTo>
                  <a:cubicBezTo>
                    <a:pt x="86" y="39"/>
                    <a:pt x="77" y="58"/>
                    <a:pt x="60" y="65"/>
                  </a:cubicBezTo>
                  <a:cubicBezTo>
                    <a:pt x="44" y="71"/>
                    <a:pt x="40" y="73"/>
                    <a:pt x="40" y="73"/>
                  </a:cubicBezTo>
                  <a:cubicBezTo>
                    <a:pt x="49" y="74"/>
                    <a:pt x="49" y="74"/>
                    <a:pt x="49" y="74"/>
                  </a:cubicBezTo>
                  <a:cubicBezTo>
                    <a:pt x="49" y="74"/>
                    <a:pt x="23" y="78"/>
                    <a:pt x="21" y="89"/>
                  </a:cubicBezTo>
                  <a:cubicBezTo>
                    <a:pt x="21" y="84"/>
                    <a:pt x="21" y="79"/>
                    <a:pt x="22" y="74"/>
                  </a:cubicBezTo>
                  <a:cubicBezTo>
                    <a:pt x="27" y="47"/>
                    <a:pt x="42" y="25"/>
                    <a:pt x="60" y="15"/>
                  </a:cubicBezTo>
                  <a:cubicBezTo>
                    <a:pt x="41" y="21"/>
                    <a:pt x="19" y="37"/>
                    <a:pt x="12" y="76"/>
                  </a:cubicBezTo>
                  <a:cubicBezTo>
                    <a:pt x="7" y="68"/>
                    <a:pt x="0" y="52"/>
                    <a:pt x="7" y="33"/>
                  </a:cubicBezTo>
                  <a:lnTo>
                    <a:pt x="9" y="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cs typeface="+mn-ea"/>
                <a:sym typeface="+mn-lt"/>
              </a:endParaRPr>
            </a:p>
          </p:txBody>
        </p:sp>
        <p:sp>
          <p:nvSpPr>
            <p:cNvPr id="21" name="Freeform 36">
              <a:extLst>
                <a:ext uri="{FF2B5EF4-FFF2-40B4-BE49-F238E27FC236}">
                  <a16:creationId xmlns:a16="http://schemas.microsoft.com/office/drawing/2014/main" id="{4601B7F4-EE99-433D-B734-C794221AE7D4}"/>
                </a:ext>
              </a:extLst>
            </p:cNvPr>
            <p:cNvSpPr>
              <a:spLocks/>
            </p:cNvSpPr>
            <p:nvPr/>
          </p:nvSpPr>
          <p:spPr bwMode="auto">
            <a:xfrm>
              <a:off x="9204135" y="2679483"/>
              <a:ext cx="483618" cy="620687"/>
            </a:xfrm>
            <a:custGeom>
              <a:avLst/>
              <a:gdLst>
                <a:gd name="T0" fmla="*/ 4 w 79"/>
                <a:gd name="T1" fmla="*/ 55 h 101"/>
                <a:gd name="T2" fmla="*/ 37 w 79"/>
                <a:gd name="T3" fmla="*/ 10 h 101"/>
                <a:gd name="T4" fmla="*/ 77 w 79"/>
                <a:gd name="T5" fmla="*/ 5 h 101"/>
                <a:gd name="T6" fmla="*/ 75 w 79"/>
                <a:gd name="T7" fmla="*/ 25 h 101"/>
                <a:gd name="T8" fmla="*/ 61 w 79"/>
                <a:gd name="T9" fmla="*/ 67 h 101"/>
                <a:gd name="T10" fmla="*/ 43 w 79"/>
                <a:gd name="T11" fmla="*/ 81 h 101"/>
                <a:gd name="T12" fmla="*/ 52 w 79"/>
                <a:gd name="T13" fmla="*/ 80 h 101"/>
                <a:gd name="T14" fmla="*/ 30 w 79"/>
                <a:gd name="T15" fmla="*/ 101 h 101"/>
                <a:gd name="T16" fmla="*/ 27 w 79"/>
                <a:gd name="T17" fmla="*/ 87 h 101"/>
                <a:gd name="T18" fmla="*/ 48 w 79"/>
                <a:gd name="T19" fmla="*/ 20 h 101"/>
                <a:gd name="T20" fmla="*/ 18 w 79"/>
                <a:gd name="T21" fmla="*/ 91 h 101"/>
                <a:gd name="T22" fmla="*/ 1 w 79"/>
                <a:gd name="T23" fmla="*/ 51 h 101"/>
                <a:gd name="T24" fmla="*/ 4 w 79"/>
                <a:gd name="T25" fmla="*/ 5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9" h="101">
                  <a:moveTo>
                    <a:pt x="4" y="55"/>
                  </a:moveTo>
                  <a:cubicBezTo>
                    <a:pt x="4" y="55"/>
                    <a:pt x="0" y="25"/>
                    <a:pt x="37" y="10"/>
                  </a:cubicBezTo>
                  <a:cubicBezTo>
                    <a:pt x="63" y="0"/>
                    <a:pt x="77" y="5"/>
                    <a:pt x="77" y="5"/>
                  </a:cubicBezTo>
                  <a:cubicBezTo>
                    <a:pt x="77" y="5"/>
                    <a:pt x="67" y="7"/>
                    <a:pt x="75" y="25"/>
                  </a:cubicBezTo>
                  <a:cubicBezTo>
                    <a:pt x="79" y="35"/>
                    <a:pt x="76" y="57"/>
                    <a:pt x="61" y="67"/>
                  </a:cubicBezTo>
                  <a:cubicBezTo>
                    <a:pt x="47" y="78"/>
                    <a:pt x="43" y="81"/>
                    <a:pt x="43" y="81"/>
                  </a:cubicBezTo>
                  <a:cubicBezTo>
                    <a:pt x="52" y="80"/>
                    <a:pt x="52" y="80"/>
                    <a:pt x="52" y="80"/>
                  </a:cubicBezTo>
                  <a:cubicBezTo>
                    <a:pt x="52" y="80"/>
                    <a:pt x="29" y="91"/>
                    <a:pt x="30" y="101"/>
                  </a:cubicBezTo>
                  <a:cubicBezTo>
                    <a:pt x="28" y="97"/>
                    <a:pt x="28" y="92"/>
                    <a:pt x="27" y="87"/>
                  </a:cubicBezTo>
                  <a:cubicBezTo>
                    <a:pt x="24" y="59"/>
                    <a:pt x="33" y="34"/>
                    <a:pt x="48" y="20"/>
                  </a:cubicBezTo>
                  <a:cubicBezTo>
                    <a:pt x="30" y="31"/>
                    <a:pt x="14" y="52"/>
                    <a:pt x="18" y="91"/>
                  </a:cubicBezTo>
                  <a:cubicBezTo>
                    <a:pt x="11" y="85"/>
                    <a:pt x="0" y="71"/>
                    <a:pt x="1" y="51"/>
                  </a:cubicBezTo>
                  <a:lnTo>
                    <a:pt x="4" y="5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cs typeface="+mn-ea"/>
                <a:sym typeface="+mn-lt"/>
              </a:endParaRPr>
            </a:p>
          </p:txBody>
        </p:sp>
        <p:sp>
          <p:nvSpPr>
            <p:cNvPr id="22" name="Freeform 37">
              <a:extLst>
                <a:ext uri="{FF2B5EF4-FFF2-40B4-BE49-F238E27FC236}">
                  <a16:creationId xmlns:a16="http://schemas.microsoft.com/office/drawing/2014/main" id="{15F55789-A436-4491-A7FF-20347BEA9853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1381" y="1986383"/>
              <a:ext cx="680168" cy="889651"/>
            </a:xfrm>
            <a:custGeom>
              <a:avLst/>
              <a:gdLst>
                <a:gd name="T0" fmla="*/ 15 w 111"/>
                <a:gd name="T1" fmla="*/ 90 h 145"/>
                <a:gd name="T2" fmla="*/ 45 w 111"/>
                <a:gd name="T3" fmla="*/ 21 h 145"/>
                <a:gd name="T4" fmla="*/ 98 w 111"/>
                <a:gd name="T5" fmla="*/ 2 h 145"/>
                <a:gd name="T6" fmla="*/ 101 w 111"/>
                <a:gd name="T7" fmla="*/ 31 h 145"/>
                <a:gd name="T8" fmla="*/ 94 w 111"/>
                <a:gd name="T9" fmla="*/ 91 h 145"/>
                <a:gd name="T10" fmla="*/ 74 w 111"/>
                <a:gd name="T11" fmla="*/ 114 h 145"/>
                <a:gd name="T12" fmla="*/ 86 w 111"/>
                <a:gd name="T13" fmla="*/ 110 h 145"/>
                <a:gd name="T14" fmla="*/ 61 w 111"/>
                <a:gd name="T15" fmla="*/ 145 h 145"/>
                <a:gd name="T16" fmla="*/ 54 w 111"/>
                <a:gd name="T17" fmla="*/ 126 h 145"/>
                <a:gd name="T18" fmla="*/ 63 w 111"/>
                <a:gd name="T19" fmla="*/ 30 h 145"/>
                <a:gd name="T20" fmla="*/ 42 w 111"/>
                <a:gd name="T21" fmla="*/ 134 h 145"/>
                <a:gd name="T22" fmla="*/ 9 w 111"/>
                <a:gd name="T23" fmla="*/ 86 h 145"/>
                <a:gd name="T24" fmla="*/ 15 w 111"/>
                <a:gd name="T25" fmla="*/ 9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" h="145">
                  <a:moveTo>
                    <a:pt x="15" y="90"/>
                  </a:moveTo>
                  <a:cubicBezTo>
                    <a:pt x="15" y="90"/>
                    <a:pt x="0" y="50"/>
                    <a:pt x="45" y="21"/>
                  </a:cubicBezTo>
                  <a:cubicBezTo>
                    <a:pt x="78" y="0"/>
                    <a:pt x="98" y="2"/>
                    <a:pt x="98" y="2"/>
                  </a:cubicBezTo>
                  <a:cubicBezTo>
                    <a:pt x="98" y="2"/>
                    <a:pt x="86" y="9"/>
                    <a:pt x="101" y="31"/>
                  </a:cubicBezTo>
                  <a:cubicBezTo>
                    <a:pt x="109" y="43"/>
                    <a:pt x="111" y="72"/>
                    <a:pt x="94" y="91"/>
                  </a:cubicBezTo>
                  <a:cubicBezTo>
                    <a:pt x="78" y="109"/>
                    <a:pt x="74" y="114"/>
                    <a:pt x="74" y="114"/>
                  </a:cubicBezTo>
                  <a:cubicBezTo>
                    <a:pt x="86" y="110"/>
                    <a:pt x="86" y="110"/>
                    <a:pt x="86" y="110"/>
                  </a:cubicBezTo>
                  <a:cubicBezTo>
                    <a:pt x="86" y="110"/>
                    <a:pt x="58" y="131"/>
                    <a:pt x="61" y="145"/>
                  </a:cubicBezTo>
                  <a:cubicBezTo>
                    <a:pt x="59" y="139"/>
                    <a:pt x="56" y="133"/>
                    <a:pt x="54" y="126"/>
                  </a:cubicBezTo>
                  <a:cubicBezTo>
                    <a:pt x="42" y="90"/>
                    <a:pt x="47" y="53"/>
                    <a:pt x="63" y="30"/>
                  </a:cubicBezTo>
                  <a:cubicBezTo>
                    <a:pt x="43" y="50"/>
                    <a:pt x="27" y="84"/>
                    <a:pt x="42" y="134"/>
                  </a:cubicBezTo>
                  <a:cubicBezTo>
                    <a:pt x="32" y="128"/>
                    <a:pt x="14" y="113"/>
                    <a:pt x="9" y="86"/>
                  </a:cubicBezTo>
                  <a:lnTo>
                    <a:pt x="15" y="9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cs typeface="+mn-ea"/>
                <a:sym typeface="+mn-lt"/>
              </a:endParaRPr>
            </a:p>
          </p:txBody>
        </p:sp>
        <p:sp>
          <p:nvSpPr>
            <p:cNvPr id="23" name="Freeform 33">
              <a:extLst>
                <a:ext uri="{FF2B5EF4-FFF2-40B4-BE49-F238E27FC236}">
                  <a16:creationId xmlns:a16="http://schemas.microsoft.com/office/drawing/2014/main" id="{8BAD3C09-0CA5-42A5-8FCA-F1B3506B54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6535" y="2493591"/>
              <a:ext cx="684651" cy="568335"/>
            </a:xfrm>
            <a:custGeom>
              <a:avLst/>
              <a:gdLst>
                <a:gd name="T0" fmla="*/ 167 w 196"/>
                <a:gd name="T1" fmla="*/ 142 h 163"/>
                <a:gd name="T2" fmla="*/ 170 w 196"/>
                <a:gd name="T3" fmla="*/ 48 h 163"/>
                <a:gd name="T4" fmla="*/ 167 w 196"/>
                <a:gd name="T5" fmla="*/ 57 h 163"/>
                <a:gd name="T6" fmla="*/ 75 w 196"/>
                <a:gd name="T7" fmla="*/ 3 h 163"/>
                <a:gd name="T8" fmla="*/ 0 w 196"/>
                <a:gd name="T9" fmla="*/ 26 h 163"/>
                <a:gd name="T10" fmla="*/ 20 w 196"/>
                <a:gd name="T11" fmla="*/ 60 h 163"/>
                <a:gd name="T12" fmla="*/ 77 w 196"/>
                <a:gd name="T13" fmla="*/ 124 h 163"/>
                <a:gd name="T14" fmla="*/ 119 w 196"/>
                <a:gd name="T15" fmla="*/ 134 h 163"/>
                <a:gd name="T16" fmla="*/ 102 w 196"/>
                <a:gd name="T17" fmla="*/ 139 h 163"/>
                <a:gd name="T18" fmla="*/ 161 w 196"/>
                <a:gd name="T19" fmla="*/ 163 h 163"/>
                <a:gd name="T20" fmla="*/ 81 w 196"/>
                <a:gd name="T21" fmla="*/ 35 h 163"/>
                <a:gd name="T22" fmla="*/ 167 w 196"/>
                <a:gd name="T23" fmla="*/ 14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6" h="163">
                  <a:moveTo>
                    <a:pt x="167" y="142"/>
                  </a:moveTo>
                  <a:cubicBezTo>
                    <a:pt x="167" y="142"/>
                    <a:pt x="196" y="98"/>
                    <a:pt x="170" y="48"/>
                  </a:cubicBezTo>
                  <a:cubicBezTo>
                    <a:pt x="167" y="57"/>
                    <a:pt x="167" y="57"/>
                    <a:pt x="167" y="57"/>
                  </a:cubicBezTo>
                  <a:cubicBezTo>
                    <a:pt x="167" y="57"/>
                    <a:pt x="152" y="0"/>
                    <a:pt x="75" y="3"/>
                  </a:cubicBezTo>
                  <a:cubicBezTo>
                    <a:pt x="21" y="6"/>
                    <a:pt x="0" y="26"/>
                    <a:pt x="0" y="26"/>
                  </a:cubicBezTo>
                  <a:cubicBezTo>
                    <a:pt x="0" y="26"/>
                    <a:pt x="19" y="23"/>
                    <a:pt x="20" y="60"/>
                  </a:cubicBezTo>
                  <a:cubicBezTo>
                    <a:pt x="21" y="81"/>
                    <a:pt x="43" y="116"/>
                    <a:pt x="77" y="124"/>
                  </a:cubicBezTo>
                  <a:cubicBezTo>
                    <a:pt x="111" y="131"/>
                    <a:pt x="119" y="134"/>
                    <a:pt x="119" y="134"/>
                  </a:cubicBezTo>
                  <a:cubicBezTo>
                    <a:pt x="102" y="139"/>
                    <a:pt x="102" y="139"/>
                    <a:pt x="102" y="139"/>
                  </a:cubicBezTo>
                  <a:cubicBezTo>
                    <a:pt x="102" y="139"/>
                    <a:pt x="159" y="140"/>
                    <a:pt x="161" y="163"/>
                  </a:cubicBezTo>
                  <a:cubicBezTo>
                    <a:pt x="161" y="163"/>
                    <a:pt x="157" y="56"/>
                    <a:pt x="81" y="35"/>
                  </a:cubicBezTo>
                  <a:cubicBezTo>
                    <a:pt x="81" y="35"/>
                    <a:pt x="153" y="45"/>
                    <a:pt x="167" y="14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cs typeface="+mn-ea"/>
                <a:sym typeface="+mn-lt"/>
              </a:endParaRPr>
            </a:p>
          </p:txBody>
        </p:sp>
        <p:sp>
          <p:nvSpPr>
            <p:cNvPr id="24" name="Freeform 30">
              <a:extLst>
                <a:ext uri="{FF2B5EF4-FFF2-40B4-BE49-F238E27FC236}">
                  <a16:creationId xmlns:a16="http://schemas.microsoft.com/office/drawing/2014/main" id="{4A39E109-009D-46B2-9C17-0F7627C1D3DB}"/>
                </a:ext>
              </a:extLst>
            </p:cNvPr>
            <p:cNvSpPr>
              <a:spLocks/>
            </p:cNvSpPr>
            <p:nvPr/>
          </p:nvSpPr>
          <p:spPr bwMode="auto">
            <a:xfrm rot="1801016" flipH="1">
              <a:off x="8472135" y="4114422"/>
              <a:ext cx="879181" cy="660892"/>
            </a:xfrm>
            <a:custGeom>
              <a:avLst/>
              <a:gdLst>
                <a:gd name="T0" fmla="*/ 9 w 246"/>
                <a:gd name="T1" fmla="*/ 121 h 185"/>
                <a:gd name="T2" fmla="*/ 73 w 246"/>
                <a:gd name="T3" fmla="*/ 31 h 185"/>
                <a:gd name="T4" fmla="*/ 69 w 246"/>
                <a:gd name="T5" fmla="*/ 42 h 185"/>
                <a:gd name="T6" fmla="*/ 192 w 246"/>
                <a:gd name="T7" fmla="*/ 58 h 185"/>
                <a:gd name="T8" fmla="*/ 246 w 246"/>
                <a:gd name="T9" fmla="*/ 133 h 185"/>
                <a:gd name="T10" fmla="*/ 203 w 246"/>
                <a:gd name="T11" fmla="*/ 150 h 185"/>
                <a:gd name="T12" fmla="*/ 105 w 246"/>
                <a:gd name="T13" fmla="*/ 168 h 185"/>
                <a:gd name="T14" fmla="*/ 59 w 246"/>
                <a:gd name="T15" fmla="*/ 147 h 185"/>
                <a:gd name="T16" fmla="*/ 71 w 246"/>
                <a:gd name="T17" fmla="*/ 164 h 185"/>
                <a:gd name="T18" fmla="*/ 0 w 246"/>
                <a:gd name="T19" fmla="*/ 145 h 185"/>
                <a:gd name="T20" fmla="*/ 165 w 246"/>
                <a:gd name="T21" fmla="*/ 83 h 185"/>
                <a:gd name="T22" fmla="*/ 9 w 246"/>
                <a:gd name="T23" fmla="*/ 121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6" h="185">
                  <a:moveTo>
                    <a:pt x="9" y="121"/>
                  </a:moveTo>
                  <a:cubicBezTo>
                    <a:pt x="9" y="121"/>
                    <a:pt x="14" y="59"/>
                    <a:pt x="73" y="31"/>
                  </a:cubicBezTo>
                  <a:cubicBezTo>
                    <a:pt x="69" y="42"/>
                    <a:pt x="69" y="42"/>
                    <a:pt x="69" y="42"/>
                  </a:cubicBezTo>
                  <a:cubicBezTo>
                    <a:pt x="69" y="42"/>
                    <a:pt x="124" y="0"/>
                    <a:pt x="192" y="58"/>
                  </a:cubicBezTo>
                  <a:cubicBezTo>
                    <a:pt x="241" y="99"/>
                    <a:pt x="246" y="133"/>
                    <a:pt x="246" y="133"/>
                  </a:cubicBezTo>
                  <a:cubicBezTo>
                    <a:pt x="246" y="133"/>
                    <a:pt x="230" y="116"/>
                    <a:pt x="203" y="150"/>
                  </a:cubicBezTo>
                  <a:cubicBezTo>
                    <a:pt x="187" y="169"/>
                    <a:pt x="142" y="185"/>
                    <a:pt x="105" y="168"/>
                  </a:cubicBezTo>
                  <a:cubicBezTo>
                    <a:pt x="68" y="151"/>
                    <a:pt x="59" y="147"/>
                    <a:pt x="59" y="147"/>
                  </a:cubicBezTo>
                  <a:cubicBezTo>
                    <a:pt x="71" y="164"/>
                    <a:pt x="71" y="164"/>
                    <a:pt x="71" y="164"/>
                  </a:cubicBezTo>
                  <a:cubicBezTo>
                    <a:pt x="71" y="164"/>
                    <a:pt x="17" y="124"/>
                    <a:pt x="0" y="145"/>
                  </a:cubicBezTo>
                  <a:cubicBezTo>
                    <a:pt x="0" y="145"/>
                    <a:pt x="79" y="49"/>
                    <a:pt x="165" y="83"/>
                  </a:cubicBezTo>
                  <a:cubicBezTo>
                    <a:pt x="165" y="83"/>
                    <a:pt x="91" y="41"/>
                    <a:pt x="9" y="1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cs typeface="+mn-ea"/>
                <a:sym typeface="+mn-lt"/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4B3066CD-F1CA-4065-A41F-E03218FBA051}"/>
              </a:ext>
            </a:extLst>
          </p:cNvPr>
          <p:cNvGrpSpPr/>
          <p:nvPr/>
        </p:nvGrpSpPr>
        <p:grpSpPr>
          <a:xfrm>
            <a:off x="797523" y="450031"/>
            <a:ext cx="2371725" cy="702173"/>
            <a:chOff x="981076" y="1134310"/>
            <a:chExt cx="2371725" cy="702173"/>
          </a:xfrm>
        </p:grpSpPr>
        <p:sp>
          <p:nvSpPr>
            <p:cNvPr id="51" name="TextBox 21">
              <a:extLst>
                <a:ext uri="{FF2B5EF4-FFF2-40B4-BE49-F238E27FC236}">
                  <a16:creationId xmlns:a16="http://schemas.microsoft.com/office/drawing/2014/main" id="{36C7843C-5AD5-4301-9A19-2BBCD1BA88F6}"/>
                </a:ext>
              </a:extLst>
            </p:cNvPr>
            <p:cNvSpPr txBox="1"/>
            <p:nvPr/>
          </p:nvSpPr>
          <p:spPr>
            <a:xfrm>
              <a:off x="981076" y="1134310"/>
              <a:ext cx="2371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gradFill>
                    <a:gsLst>
                      <a:gs pos="0">
                        <a:srgbClr val="5877B6"/>
                      </a:gs>
                      <a:gs pos="100000">
                        <a:srgbClr val="465E96"/>
                      </a:gs>
                    </a:gsLst>
                    <a:lin ang="5400000" scaled="0"/>
                  </a:gradFill>
                  <a:effectLst>
                    <a:outerShdw blurRad="254000" dist="101600" dir="5400000" algn="ctr" rotWithShape="0">
                      <a:srgbClr val="000000">
                        <a:alpha val="15000"/>
                      </a:srgbClr>
                    </a:outerShdw>
                  </a:effectLst>
                  <a:cs typeface="+mn-ea"/>
                  <a:sym typeface="+mn-lt"/>
                </a:rPr>
                <a:t>工作不知之处</a:t>
              </a:r>
            </a:p>
          </p:txBody>
        </p:sp>
        <p:sp>
          <p:nvSpPr>
            <p:cNvPr id="52" name="TextBox 21">
              <a:extLst>
                <a:ext uri="{FF2B5EF4-FFF2-40B4-BE49-F238E27FC236}">
                  <a16:creationId xmlns:a16="http://schemas.microsoft.com/office/drawing/2014/main" id="{0F43B393-2E0F-4037-B760-A6025347D5AC}"/>
                </a:ext>
              </a:extLst>
            </p:cNvPr>
            <p:cNvSpPr txBox="1"/>
            <p:nvPr/>
          </p:nvSpPr>
          <p:spPr>
            <a:xfrm>
              <a:off x="981076" y="1574873"/>
              <a:ext cx="18532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GENERAL  VIEW</a:t>
              </a:r>
              <a:endParaRPr lang="en-US" altLang="zh-CN" sz="11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3" name="TextBox 45">
            <a:extLst>
              <a:ext uri="{FF2B5EF4-FFF2-40B4-BE49-F238E27FC236}">
                <a16:creationId xmlns:a16="http://schemas.microsoft.com/office/drawing/2014/main" id="{6C25AEB0-B836-4FB1-9127-A8D5319BB467}"/>
              </a:ext>
            </a:extLst>
          </p:cNvPr>
          <p:cNvSpPr txBox="1"/>
          <p:nvPr/>
        </p:nvSpPr>
        <p:spPr>
          <a:xfrm>
            <a:off x="3536543" y="1726627"/>
            <a:ext cx="5325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d-ID" sz="3000" b="1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84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3</a:t>
            </a:r>
            <a:r>
              <a:rPr lang="en-US" sz="3000" b="1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84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.</a:t>
            </a:r>
          </a:p>
        </p:txBody>
      </p:sp>
      <p:sp>
        <p:nvSpPr>
          <p:cNvPr id="54" name="TextBox 47">
            <a:extLst>
              <a:ext uri="{FF2B5EF4-FFF2-40B4-BE49-F238E27FC236}">
                <a16:creationId xmlns:a16="http://schemas.microsoft.com/office/drawing/2014/main" id="{FFB3EF6E-DDD6-4D3C-90F0-89F614C4EADE}"/>
              </a:ext>
            </a:extLst>
          </p:cNvPr>
          <p:cNvSpPr txBox="1"/>
          <p:nvPr/>
        </p:nvSpPr>
        <p:spPr>
          <a:xfrm>
            <a:off x="4001976" y="1944720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84000">
                      <a:srgbClr val="465E96"/>
                    </a:gs>
                  </a:gsLst>
                  <a:lin ang="5400000" scaled="0"/>
                </a:gradFill>
                <a:cs typeface="+mn-ea"/>
                <a:sym typeface="+mn-lt"/>
              </a:rPr>
              <a:t>添加标题内容</a:t>
            </a:r>
            <a:endParaRPr lang="id-ID" altLang="zh-CN" sz="1400" b="1" dirty="0">
              <a:gradFill>
                <a:gsLst>
                  <a:gs pos="0">
                    <a:srgbClr val="5877B6">
                      <a:lumMod val="80000"/>
                      <a:lumOff val="20000"/>
                    </a:srgbClr>
                  </a:gs>
                  <a:gs pos="84000">
                    <a:srgbClr val="465E96"/>
                  </a:gs>
                </a:gsLst>
                <a:lin ang="5400000" scaled="0"/>
              </a:gradFill>
              <a:cs typeface="+mn-ea"/>
              <a:sym typeface="+mn-lt"/>
            </a:endParaRPr>
          </a:p>
        </p:txBody>
      </p:sp>
      <p:sp>
        <p:nvSpPr>
          <p:cNvPr id="56" name="Rectangle 48">
            <a:extLst>
              <a:ext uri="{FF2B5EF4-FFF2-40B4-BE49-F238E27FC236}">
                <a16:creationId xmlns:a16="http://schemas.microsoft.com/office/drawing/2014/main" id="{CFFFC986-F64B-485C-A2F8-32034B18E9A5}"/>
              </a:ext>
            </a:extLst>
          </p:cNvPr>
          <p:cNvSpPr/>
          <p:nvPr/>
        </p:nvSpPr>
        <p:spPr>
          <a:xfrm flipH="1">
            <a:off x="4001973" y="2201195"/>
            <a:ext cx="2119540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</a:t>
            </a:r>
          </a:p>
        </p:txBody>
      </p:sp>
      <p:sp>
        <p:nvSpPr>
          <p:cNvPr id="57" name="TextBox 22">
            <a:extLst>
              <a:ext uri="{FF2B5EF4-FFF2-40B4-BE49-F238E27FC236}">
                <a16:creationId xmlns:a16="http://schemas.microsoft.com/office/drawing/2014/main" id="{E4C8AA71-9C4A-47C1-BC5A-438AE7F4E346}"/>
              </a:ext>
            </a:extLst>
          </p:cNvPr>
          <p:cNvSpPr txBox="1"/>
          <p:nvPr/>
        </p:nvSpPr>
        <p:spPr>
          <a:xfrm>
            <a:off x="3549438" y="3138743"/>
            <a:ext cx="5325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d-ID" sz="3000" b="1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84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4</a:t>
            </a:r>
            <a:r>
              <a:rPr lang="en-US" sz="3000" b="1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84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.</a:t>
            </a:r>
          </a:p>
        </p:txBody>
      </p:sp>
      <p:sp>
        <p:nvSpPr>
          <p:cNvPr id="58" name="TextBox 34">
            <a:extLst>
              <a:ext uri="{FF2B5EF4-FFF2-40B4-BE49-F238E27FC236}">
                <a16:creationId xmlns:a16="http://schemas.microsoft.com/office/drawing/2014/main" id="{F0803922-7888-462D-A9D5-2EF4BE32BB41}"/>
              </a:ext>
            </a:extLst>
          </p:cNvPr>
          <p:cNvSpPr txBox="1"/>
          <p:nvPr/>
        </p:nvSpPr>
        <p:spPr>
          <a:xfrm>
            <a:off x="4023375" y="3293725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84000">
                      <a:srgbClr val="465E96"/>
                    </a:gs>
                  </a:gsLst>
                  <a:lin ang="5400000" scaled="0"/>
                </a:gradFill>
                <a:cs typeface="+mn-ea"/>
                <a:sym typeface="+mn-lt"/>
              </a:rPr>
              <a:t>添加标题内容</a:t>
            </a:r>
            <a:endParaRPr lang="id-ID" altLang="zh-CN" sz="1400" b="1" dirty="0">
              <a:gradFill>
                <a:gsLst>
                  <a:gs pos="0">
                    <a:srgbClr val="5877B6">
                      <a:lumMod val="80000"/>
                      <a:lumOff val="20000"/>
                    </a:srgbClr>
                  </a:gs>
                  <a:gs pos="84000">
                    <a:srgbClr val="465E96"/>
                  </a:gs>
                </a:gsLst>
                <a:lin ang="5400000" scaled="0"/>
              </a:gradFill>
              <a:cs typeface="+mn-ea"/>
              <a:sym typeface="+mn-lt"/>
            </a:endParaRPr>
          </a:p>
        </p:txBody>
      </p:sp>
      <p:sp>
        <p:nvSpPr>
          <p:cNvPr id="59" name="Rectangle 35">
            <a:extLst>
              <a:ext uri="{FF2B5EF4-FFF2-40B4-BE49-F238E27FC236}">
                <a16:creationId xmlns:a16="http://schemas.microsoft.com/office/drawing/2014/main" id="{7B469DAF-3C08-45F4-8A1C-B59CD9C7A1F2}"/>
              </a:ext>
            </a:extLst>
          </p:cNvPr>
          <p:cNvSpPr/>
          <p:nvPr/>
        </p:nvSpPr>
        <p:spPr>
          <a:xfrm flipH="1">
            <a:off x="4023372" y="3550200"/>
            <a:ext cx="2119540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</a:t>
            </a:r>
          </a:p>
        </p:txBody>
      </p:sp>
      <p:sp>
        <p:nvSpPr>
          <p:cNvPr id="60" name="TextBox 19">
            <a:extLst>
              <a:ext uri="{FF2B5EF4-FFF2-40B4-BE49-F238E27FC236}">
                <a16:creationId xmlns:a16="http://schemas.microsoft.com/office/drawing/2014/main" id="{159DF295-772C-48C7-9D73-5C90653C32D1}"/>
              </a:ext>
            </a:extLst>
          </p:cNvPr>
          <p:cNvSpPr txBox="1"/>
          <p:nvPr/>
        </p:nvSpPr>
        <p:spPr>
          <a:xfrm>
            <a:off x="846581" y="1726627"/>
            <a:ext cx="5325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d-ID" sz="3000" b="1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84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1</a:t>
            </a:r>
            <a:r>
              <a:rPr lang="en-US" sz="3000" b="1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84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.</a:t>
            </a:r>
          </a:p>
        </p:txBody>
      </p:sp>
      <p:sp>
        <p:nvSpPr>
          <p:cNvPr id="61" name="TextBox 25">
            <a:extLst>
              <a:ext uri="{FF2B5EF4-FFF2-40B4-BE49-F238E27FC236}">
                <a16:creationId xmlns:a16="http://schemas.microsoft.com/office/drawing/2014/main" id="{05A242EF-AD74-4ECF-A0BB-C257C14904B6}"/>
              </a:ext>
            </a:extLst>
          </p:cNvPr>
          <p:cNvSpPr txBox="1"/>
          <p:nvPr/>
        </p:nvSpPr>
        <p:spPr>
          <a:xfrm>
            <a:off x="1361853" y="1881609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84000">
                      <a:srgbClr val="465E96"/>
                    </a:gs>
                  </a:gsLst>
                  <a:lin ang="5400000" scaled="0"/>
                </a:gradFill>
                <a:cs typeface="+mn-ea"/>
                <a:sym typeface="+mn-lt"/>
              </a:rPr>
              <a:t>添加标题内容</a:t>
            </a:r>
            <a:endParaRPr lang="id-ID" sz="1400" b="1" dirty="0">
              <a:gradFill>
                <a:gsLst>
                  <a:gs pos="0">
                    <a:srgbClr val="5877B6">
                      <a:lumMod val="80000"/>
                      <a:lumOff val="20000"/>
                    </a:srgbClr>
                  </a:gs>
                  <a:gs pos="84000">
                    <a:srgbClr val="465E96"/>
                  </a:gs>
                </a:gsLst>
                <a:lin ang="5400000" scaled="0"/>
              </a:gradFill>
              <a:cs typeface="+mn-ea"/>
              <a:sym typeface="+mn-lt"/>
            </a:endParaRPr>
          </a:p>
        </p:txBody>
      </p:sp>
      <p:sp>
        <p:nvSpPr>
          <p:cNvPr id="62" name="Rectangle 26">
            <a:extLst>
              <a:ext uri="{FF2B5EF4-FFF2-40B4-BE49-F238E27FC236}">
                <a16:creationId xmlns:a16="http://schemas.microsoft.com/office/drawing/2014/main" id="{31900D75-DB44-4B8A-917A-B0FA775417C3}"/>
              </a:ext>
            </a:extLst>
          </p:cNvPr>
          <p:cNvSpPr/>
          <p:nvPr/>
        </p:nvSpPr>
        <p:spPr>
          <a:xfrm flipH="1">
            <a:off x="1361851" y="2138084"/>
            <a:ext cx="2048248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</a:t>
            </a:r>
          </a:p>
        </p:txBody>
      </p:sp>
      <p:sp>
        <p:nvSpPr>
          <p:cNvPr id="63" name="TextBox 20">
            <a:extLst>
              <a:ext uri="{FF2B5EF4-FFF2-40B4-BE49-F238E27FC236}">
                <a16:creationId xmlns:a16="http://schemas.microsoft.com/office/drawing/2014/main" id="{63BA38D2-06EC-4A21-8E5D-28CE6CFC7057}"/>
              </a:ext>
            </a:extLst>
          </p:cNvPr>
          <p:cNvSpPr txBox="1"/>
          <p:nvPr/>
        </p:nvSpPr>
        <p:spPr>
          <a:xfrm>
            <a:off x="883043" y="3075632"/>
            <a:ext cx="5325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d-ID" sz="3000" b="1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84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2</a:t>
            </a:r>
            <a:r>
              <a:rPr lang="en-US" sz="3000" b="1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84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.</a:t>
            </a:r>
          </a:p>
        </p:txBody>
      </p:sp>
      <p:sp>
        <p:nvSpPr>
          <p:cNvPr id="64" name="TextBox 28">
            <a:extLst>
              <a:ext uri="{FF2B5EF4-FFF2-40B4-BE49-F238E27FC236}">
                <a16:creationId xmlns:a16="http://schemas.microsoft.com/office/drawing/2014/main" id="{1AF345A9-7F4D-446D-9040-2408EA04AF11}"/>
              </a:ext>
            </a:extLst>
          </p:cNvPr>
          <p:cNvSpPr txBox="1"/>
          <p:nvPr/>
        </p:nvSpPr>
        <p:spPr>
          <a:xfrm>
            <a:off x="1356627" y="3227312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84000">
                      <a:srgbClr val="465E96"/>
                    </a:gs>
                  </a:gsLst>
                  <a:lin ang="5400000" scaled="0"/>
                </a:gradFill>
                <a:cs typeface="+mn-ea"/>
                <a:sym typeface="+mn-lt"/>
              </a:rPr>
              <a:t>添加标题内容</a:t>
            </a:r>
            <a:endParaRPr lang="id-ID" altLang="zh-CN" sz="1400" b="1" dirty="0">
              <a:gradFill>
                <a:gsLst>
                  <a:gs pos="0">
                    <a:srgbClr val="5877B6">
                      <a:lumMod val="80000"/>
                      <a:lumOff val="20000"/>
                    </a:srgbClr>
                  </a:gs>
                  <a:gs pos="84000">
                    <a:srgbClr val="465E96"/>
                  </a:gs>
                </a:gsLst>
                <a:lin ang="5400000" scaled="0"/>
              </a:gradFill>
              <a:cs typeface="+mn-ea"/>
              <a:sym typeface="+mn-lt"/>
            </a:endParaRPr>
          </a:p>
        </p:txBody>
      </p:sp>
      <p:sp>
        <p:nvSpPr>
          <p:cNvPr id="65" name="Rectangle 29">
            <a:extLst>
              <a:ext uri="{FF2B5EF4-FFF2-40B4-BE49-F238E27FC236}">
                <a16:creationId xmlns:a16="http://schemas.microsoft.com/office/drawing/2014/main" id="{7090673F-3B81-4C76-A9DC-1832A1433050}"/>
              </a:ext>
            </a:extLst>
          </p:cNvPr>
          <p:cNvSpPr/>
          <p:nvPr/>
        </p:nvSpPr>
        <p:spPr>
          <a:xfrm flipH="1">
            <a:off x="1356625" y="3483787"/>
            <a:ext cx="2119541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</a:t>
            </a:r>
          </a:p>
        </p:txBody>
      </p:sp>
    </p:spTree>
    <p:extLst>
      <p:ext uri="{BB962C8B-B14F-4D97-AF65-F5344CB8AC3E}">
        <p14:creationId xmlns:p14="http://schemas.microsoft.com/office/powerpoint/2010/main" val="101174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53" grpId="0"/>
      <p:bldP spid="54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3409379-4340-413A-85A7-929026C37C34}"/>
              </a:ext>
            </a:extLst>
          </p:cNvPr>
          <p:cNvGrpSpPr/>
          <p:nvPr/>
        </p:nvGrpSpPr>
        <p:grpSpPr>
          <a:xfrm>
            <a:off x="658998" y="1936320"/>
            <a:ext cx="2706067" cy="1065501"/>
            <a:chOff x="870584" y="2393892"/>
            <a:chExt cx="3613676" cy="142286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C7A3414-946A-4842-8A05-91ED6784A12A}"/>
                </a:ext>
              </a:extLst>
            </p:cNvPr>
            <p:cNvGrpSpPr/>
            <p:nvPr/>
          </p:nvGrpSpPr>
          <p:grpSpPr>
            <a:xfrm>
              <a:off x="870584" y="2393892"/>
              <a:ext cx="3613676" cy="1422868"/>
              <a:chOff x="5015796" y="2790857"/>
              <a:chExt cx="1234417" cy="421447"/>
            </a:xfr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chemeClr val="accent1"/>
                </a:gs>
              </a:gsLst>
              <a:lin ang="2700000" scaled="1"/>
            </a:gradFill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2DCEE26D-0D07-4C68-9AED-292599623C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5796" y="2813487"/>
                <a:ext cx="268888" cy="398817"/>
              </a:xfrm>
              <a:custGeom>
                <a:avLst/>
                <a:gdLst>
                  <a:gd name="connsiteX0" fmla="*/ 0 w 338448"/>
                  <a:gd name="connsiteY0" fmla="*/ 0 h 415475"/>
                  <a:gd name="connsiteX1" fmla="*/ 338448 w 338448"/>
                  <a:gd name="connsiteY1" fmla="*/ 0 h 415475"/>
                  <a:gd name="connsiteX2" fmla="*/ 314098 w 338448"/>
                  <a:gd name="connsiteY2" fmla="*/ 4994 h 415475"/>
                  <a:gd name="connsiteX3" fmla="*/ 129588 w 338448"/>
                  <a:gd name="connsiteY3" fmla="*/ 115977 h 415475"/>
                  <a:gd name="connsiteX4" fmla="*/ 0 w 338448"/>
                  <a:gd name="connsiteY4" fmla="*/ 415475 h 415475"/>
                  <a:gd name="connsiteX5" fmla="*/ 0 w 338448"/>
                  <a:gd name="connsiteY5" fmla="*/ 60122 h 415475"/>
                  <a:gd name="connsiteX0" fmla="*/ 0 w 314098"/>
                  <a:gd name="connsiteY0" fmla="*/ 0 h 415475"/>
                  <a:gd name="connsiteX1" fmla="*/ 314098 w 314098"/>
                  <a:gd name="connsiteY1" fmla="*/ 4994 h 415475"/>
                  <a:gd name="connsiteX2" fmla="*/ 129588 w 314098"/>
                  <a:gd name="connsiteY2" fmla="*/ 115977 h 415475"/>
                  <a:gd name="connsiteX3" fmla="*/ 0 w 314098"/>
                  <a:gd name="connsiteY3" fmla="*/ 415475 h 415475"/>
                  <a:gd name="connsiteX4" fmla="*/ 0 w 314098"/>
                  <a:gd name="connsiteY4" fmla="*/ 60122 h 415475"/>
                  <a:gd name="connsiteX5" fmla="*/ 0 w 314098"/>
                  <a:gd name="connsiteY5" fmla="*/ 0 h 415475"/>
                  <a:gd name="connsiteX0" fmla="*/ 158047 w 314098"/>
                  <a:gd name="connsiteY0" fmla="*/ 0 h 473695"/>
                  <a:gd name="connsiteX1" fmla="*/ 314098 w 314098"/>
                  <a:gd name="connsiteY1" fmla="*/ 63214 h 473695"/>
                  <a:gd name="connsiteX2" fmla="*/ 129588 w 314098"/>
                  <a:gd name="connsiteY2" fmla="*/ 174197 h 473695"/>
                  <a:gd name="connsiteX3" fmla="*/ 0 w 314098"/>
                  <a:gd name="connsiteY3" fmla="*/ 473695 h 473695"/>
                  <a:gd name="connsiteX4" fmla="*/ 0 w 314098"/>
                  <a:gd name="connsiteY4" fmla="*/ 118342 h 473695"/>
                  <a:gd name="connsiteX5" fmla="*/ 158047 w 314098"/>
                  <a:gd name="connsiteY5" fmla="*/ 0 h 473695"/>
                  <a:gd name="connsiteX0" fmla="*/ 158047 w 314098"/>
                  <a:gd name="connsiteY0" fmla="*/ 0 h 473695"/>
                  <a:gd name="connsiteX1" fmla="*/ 314098 w 314098"/>
                  <a:gd name="connsiteY1" fmla="*/ 63214 h 473695"/>
                  <a:gd name="connsiteX2" fmla="*/ 129588 w 314098"/>
                  <a:gd name="connsiteY2" fmla="*/ 174197 h 473695"/>
                  <a:gd name="connsiteX3" fmla="*/ 0 w 314098"/>
                  <a:gd name="connsiteY3" fmla="*/ 473695 h 473695"/>
                  <a:gd name="connsiteX4" fmla="*/ 28584 w 314098"/>
                  <a:gd name="connsiteY4" fmla="*/ 134220 h 473695"/>
                  <a:gd name="connsiteX5" fmla="*/ 158047 w 314098"/>
                  <a:gd name="connsiteY5" fmla="*/ 0 h 473695"/>
                  <a:gd name="connsiteX0" fmla="*/ 158047 w 314098"/>
                  <a:gd name="connsiteY0" fmla="*/ 0 h 473695"/>
                  <a:gd name="connsiteX1" fmla="*/ 314098 w 314098"/>
                  <a:gd name="connsiteY1" fmla="*/ 63214 h 473695"/>
                  <a:gd name="connsiteX2" fmla="*/ 129588 w 314098"/>
                  <a:gd name="connsiteY2" fmla="*/ 174197 h 473695"/>
                  <a:gd name="connsiteX3" fmla="*/ 0 w 314098"/>
                  <a:gd name="connsiteY3" fmla="*/ 473695 h 473695"/>
                  <a:gd name="connsiteX4" fmla="*/ 158047 w 314098"/>
                  <a:gd name="connsiteY4" fmla="*/ 0 h 473695"/>
                  <a:gd name="connsiteX0" fmla="*/ 158100 w 314151"/>
                  <a:gd name="connsiteY0" fmla="*/ 0 h 473695"/>
                  <a:gd name="connsiteX1" fmla="*/ 314151 w 314151"/>
                  <a:gd name="connsiteY1" fmla="*/ 63214 h 473695"/>
                  <a:gd name="connsiteX2" fmla="*/ 129641 w 314151"/>
                  <a:gd name="connsiteY2" fmla="*/ 174197 h 473695"/>
                  <a:gd name="connsiteX3" fmla="*/ 53 w 314151"/>
                  <a:gd name="connsiteY3" fmla="*/ 473695 h 473695"/>
                  <a:gd name="connsiteX4" fmla="*/ 158100 w 314151"/>
                  <a:gd name="connsiteY4" fmla="*/ 0 h 473695"/>
                  <a:gd name="connsiteX0" fmla="*/ 158092 w 314143"/>
                  <a:gd name="connsiteY0" fmla="*/ 0 h 473695"/>
                  <a:gd name="connsiteX1" fmla="*/ 314143 w 314143"/>
                  <a:gd name="connsiteY1" fmla="*/ 63214 h 473695"/>
                  <a:gd name="connsiteX2" fmla="*/ 129633 w 314143"/>
                  <a:gd name="connsiteY2" fmla="*/ 174197 h 473695"/>
                  <a:gd name="connsiteX3" fmla="*/ 45 w 314143"/>
                  <a:gd name="connsiteY3" fmla="*/ 473695 h 473695"/>
                  <a:gd name="connsiteX4" fmla="*/ 158092 w 314143"/>
                  <a:gd name="connsiteY4" fmla="*/ 0 h 473695"/>
                  <a:gd name="connsiteX0" fmla="*/ 159772 w 315823"/>
                  <a:gd name="connsiteY0" fmla="*/ 0 h 441939"/>
                  <a:gd name="connsiteX1" fmla="*/ 315823 w 315823"/>
                  <a:gd name="connsiteY1" fmla="*/ 63214 h 441939"/>
                  <a:gd name="connsiteX2" fmla="*/ 131313 w 315823"/>
                  <a:gd name="connsiteY2" fmla="*/ 174197 h 441939"/>
                  <a:gd name="connsiteX3" fmla="*/ 44 w 315823"/>
                  <a:gd name="connsiteY3" fmla="*/ 441939 h 441939"/>
                  <a:gd name="connsiteX4" fmla="*/ 159772 w 315823"/>
                  <a:gd name="connsiteY4" fmla="*/ 0 h 441939"/>
                  <a:gd name="connsiteX0" fmla="*/ 160553 w 316604"/>
                  <a:gd name="connsiteY0" fmla="*/ 0 h 441939"/>
                  <a:gd name="connsiteX1" fmla="*/ 316604 w 316604"/>
                  <a:gd name="connsiteY1" fmla="*/ 63214 h 441939"/>
                  <a:gd name="connsiteX2" fmla="*/ 132094 w 316604"/>
                  <a:gd name="connsiteY2" fmla="*/ 174197 h 441939"/>
                  <a:gd name="connsiteX3" fmla="*/ 825 w 316604"/>
                  <a:gd name="connsiteY3" fmla="*/ 441939 h 441939"/>
                  <a:gd name="connsiteX4" fmla="*/ 160553 w 316604"/>
                  <a:gd name="connsiteY4" fmla="*/ 0 h 441939"/>
                  <a:gd name="connsiteX0" fmla="*/ 160553 w 170326"/>
                  <a:gd name="connsiteY0" fmla="*/ 0 h 441939"/>
                  <a:gd name="connsiteX1" fmla="*/ 170326 w 170326"/>
                  <a:gd name="connsiteY1" fmla="*/ 100263 h 441939"/>
                  <a:gd name="connsiteX2" fmla="*/ 132094 w 170326"/>
                  <a:gd name="connsiteY2" fmla="*/ 174197 h 441939"/>
                  <a:gd name="connsiteX3" fmla="*/ 825 w 170326"/>
                  <a:gd name="connsiteY3" fmla="*/ 441939 h 441939"/>
                  <a:gd name="connsiteX4" fmla="*/ 160553 w 170326"/>
                  <a:gd name="connsiteY4" fmla="*/ 0 h 441939"/>
                  <a:gd name="connsiteX0" fmla="*/ 160553 w 170326"/>
                  <a:gd name="connsiteY0" fmla="*/ 0 h 441939"/>
                  <a:gd name="connsiteX1" fmla="*/ 170326 w 170326"/>
                  <a:gd name="connsiteY1" fmla="*/ 100263 h 441939"/>
                  <a:gd name="connsiteX2" fmla="*/ 150588 w 170326"/>
                  <a:gd name="connsiteY2" fmla="*/ 166257 h 441939"/>
                  <a:gd name="connsiteX3" fmla="*/ 825 w 170326"/>
                  <a:gd name="connsiteY3" fmla="*/ 441939 h 441939"/>
                  <a:gd name="connsiteX4" fmla="*/ 160553 w 170326"/>
                  <a:gd name="connsiteY4" fmla="*/ 0 h 441939"/>
                  <a:gd name="connsiteX0" fmla="*/ 160553 w 160553"/>
                  <a:gd name="connsiteY0" fmla="*/ 0 h 441939"/>
                  <a:gd name="connsiteX1" fmla="*/ 150588 w 160553"/>
                  <a:gd name="connsiteY1" fmla="*/ 166257 h 441939"/>
                  <a:gd name="connsiteX2" fmla="*/ 825 w 160553"/>
                  <a:gd name="connsiteY2" fmla="*/ 441939 h 441939"/>
                  <a:gd name="connsiteX3" fmla="*/ 160553 w 160553"/>
                  <a:gd name="connsiteY3" fmla="*/ 0 h 441939"/>
                  <a:gd name="connsiteX0" fmla="*/ 160553 w 162357"/>
                  <a:gd name="connsiteY0" fmla="*/ 0 h 441939"/>
                  <a:gd name="connsiteX1" fmla="*/ 162357 w 162357"/>
                  <a:gd name="connsiteY1" fmla="*/ 150380 h 441939"/>
                  <a:gd name="connsiteX2" fmla="*/ 825 w 162357"/>
                  <a:gd name="connsiteY2" fmla="*/ 441939 h 441939"/>
                  <a:gd name="connsiteX3" fmla="*/ 160553 w 162357"/>
                  <a:gd name="connsiteY3" fmla="*/ 0 h 441939"/>
                  <a:gd name="connsiteX0" fmla="*/ 160553 w 162357"/>
                  <a:gd name="connsiteY0" fmla="*/ 0 h 441939"/>
                  <a:gd name="connsiteX1" fmla="*/ 162357 w 162357"/>
                  <a:gd name="connsiteY1" fmla="*/ 150380 h 441939"/>
                  <a:gd name="connsiteX2" fmla="*/ 825 w 162357"/>
                  <a:gd name="connsiteY2" fmla="*/ 441939 h 441939"/>
                  <a:gd name="connsiteX3" fmla="*/ 160553 w 162357"/>
                  <a:gd name="connsiteY3" fmla="*/ 0 h 441939"/>
                  <a:gd name="connsiteX0" fmla="*/ 160553 w 162357"/>
                  <a:gd name="connsiteY0" fmla="*/ 0 h 441939"/>
                  <a:gd name="connsiteX1" fmla="*/ 162357 w 162357"/>
                  <a:gd name="connsiteY1" fmla="*/ 152932 h 441939"/>
                  <a:gd name="connsiteX2" fmla="*/ 825 w 162357"/>
                  <a:gd name="connsiteY2" fmla="*/ 441939 h 441939"/>
                  <a:gd name="connsiteX3" fmla="*/ 160553 w 162357"/>
                  <a:gd name="connsiteY3" fmla="*/ 0 h 441939"/>
                  <a:gd name="connsiteX0" fmla="*/ 160553 w 162357"/>
                  <a:gd name="connsiteY0" fmla="*/ 0 h 441939"/>
                  <a:gd name="connsiteX1" fmla="*/ 162357 w 162357"/>
                  <a:gd name="connsiteY1" fmla="*/ 152932 h 441939"/>
                  <a:gd name="connsiteX2" fmla="*/ 825 w 162357"/>
                  <a:gd name="connsiteY2" fmla="*/ 441939 h 441939"/>
                  <a:gd name="connsiteX3" fmla="*/ 160553 w 162357"/>
                  <a:gd name="connsiteY3" fmla="*/ 0 h 441939"/>
                  <a:gd name="connsiteX0" fmla="*/ 160490 w 162294"/>
                  <a:gd name="connsiteY0" fmla="*/ 0 h 441939"/>
                  <a:gd name="connsiteX1" fmla="*/ 162294 w 162294"/>
                  <a:gd name="connsiteY1" fmla="*/ 152932 h 441939"/>
                  <a:gd name="connsiteX2" fmla="*/ 762 w 162294"/>
                  <a:gd name="connsiteY2" fmla="*/ 441939 h 441939"/>
                  <a:gd name="connsiteX3" fmla="*/ 160490 w 162294"/>
                  <a:gd name="connsiteY3" fmla="*/ 0 h 441939"/>
                  <a:gd name="connsiteX0" fmla="*/ 161700 w 162288"/>
                  <a:gd name="connsiteY0" fmla="*/ 0 h 443215"/>
                  <a:gd name="connsiteX1" fmla="*/ 162288 w 162288"/>
                  <a:gd name="connsiteY1" fmla="*/ 154208 h 443215"/>
                  <a:gd name="connsiteX2" fmla="*/ 756 w 162288"/>
                  <a:gd name="connsiteY2" fmla="*/ 443215 h 443215"/>
                  <a:gd name="connsiteX3" fmla="*/ 161700 w 162288"/>
                  <a:gd name="connsiteY3" fmla="*/ 0 h 443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2288" h="443215">
                    <a:moveTo>
                      <a:pt x="161700" y="0"/>
                    </a:moveTo>
                    <a:cubicBezTo>
                      <a:pt x="162301" y="50127"/>
                      <a:pt x="161687" y="104081"/>
                      <a:pt x="162288" y="154208"/>
                    </a:cubicBezTo>
                    <a:cubicBezTo>
                      <a:pt x="83085" y="173091"/>
                      <a:pt x="756" y="329892"/>
                      <a:pt x="756" y="443215"/>
                    </a:cubicBezTo>
                    <a:cubicBezTo>
                      <a:pt x="-12134" y="63024"/>
                      <a:pt x="143845" y="2425"/>
                      <a:pt x="161700" y="0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5877B6">
                      <a:lumMod val="80000"/>
                      <a:lumOff val="20000"/>
                    </a:srgbClr>
                  </a:gs>
                  <a:gs pos="0">
                    <a:srgbClr val="465E96"/>
                  </a:gs>
                </a:gsLst>
                <a:lin ang="0" scaled="0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298" tIns="45650" rIns="91298" bIns="4565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49">
                  <a:cs typeface="+mn-ea"/>
                  <a:sym typeface="+mn-lt"/>
                </a:endParaRPr>
              </a:p>
            </p:txBody>
          </p:sp>
          <p:sp>
            <p:nvSpPr>
              <p:cNvPr id="4" name="Arrow: Right 3">
                <a:extLst>
                  <a:ext uri="{FF2B5EF4-FFF2-40B4-BE49-F238E27FC236}">
                    <a16:creationId xmlns:a16="http://schemas.microsoft.com/office/drawing/2014/main" id="{184CFC99-0A45-40A4-B4E1-4865110A051B}"/>
                  </a:ext>
                </a:extLst>
              </p:cNvPr>
              <p:cNvSpPr/>
              <p:nvPr/>
            </p:nvSpPr>
            <p:spPr>
              <a:xfrm>
                <a:off x="5281301" y="2790857"/>
                <a:ext cx="968912" cy="184419"/>
              </a:xfrm>
              <a:prstGeom prst="rightArrow">
                <a:avLst>
                  <a:gd name="adj1" fmla="val 75012"/>
                  <a:gd name="adj2" fmla="val 72928"/>
                </a:avLst>
              </a:prstGeom>
              <a:gradFill>
                <a:gsLst>
                  <a:gs pos="0">
                    <a:srgbClr val="5877B6">
                      <a:lumMod val="80000"/>
                      <a:lumOff val="20000"/>
                    </a:srgbClr>
                  </a:gs>
                  <a:gs pos="100000">
                    <a:srgbClr val="465E96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349">
                  <a:cs typeface="+mn-ea"/>
                  <a:sym typeface="+mn-lt"/>
                </a:endParaRPr>
              </a:p>
            </p:txBody>
          </p:sp>
        </p:grpSp>
        <p:sp>
          <p:nvSpPr>
            <p:cNvPr id="17" name="Text Placeholder 2">
              <a:extLst>
                <a:ext uri="{FF2B5EF4-FFF2-40B4-BE49-F238E27FC236}">
                  <a16:creationId xmlns:a16="http://schemas.microsoft.com/office/drawing/2014/main" id="{6AF8B160-E4B6-4B2F-BA66-2CF3F26B7DB6}"/>
                </a:ext>
              </a:extLst>
            </p:cNvPr>
            <p:cNvSpPr txBox="1">
              <a:spLocks/>
            </p:cNvSpPr>
            <p:nvPr/>
          </p:nvSpPr>
          <p:spPr>
            <a:xfrm>
              <a:off x="1807558" y="2540326"/>
              <a:ext cx="2236517" cy="317719"/>
            </a:xfrm>
            <a:prstGeom prst="rect">
              <a:avLst/>
            </a:prstGeom>
          </p:spPr>
          <p:txBody>
            <a:bodyPr/>
            <a:lstStyle>
              <a:lvl1pPr marL="0" indent="0" algn="ctr" defTabSz="1460754" rtl="0" eaLnBrk="1" latinLnBrk="0" hangingPunct="1">
                <a:lnSpc>
                  <a:spcPct val="90000"/>
                </a:lnSpc>
                <a:spcBef>
                  <a:spcPts val="1598"/>
                </a:spcBef>
                <a:buFont typeface="Arial" panose="020B0604020202020204" pitchFamily="34" charset="0"/>
                <a:buNone/>
                <a:defRPr sz="4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1095566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83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5943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19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56320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286697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017074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47451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77828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208205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199" dirty="0">
                  <a:solidFill>
                    <a:schemeClr val="bg1"/>
                  </a:solidFill>
                  <a:cs typeface="+mn-ea"/>
                  <a:sym typeface="+mn-lt"/>
                </a:rPr>
                <a:t>Fashion Style</a:t>
              </a:r>
              <a:endParaRPr lang="id-ID" sz="1199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8544FAD-6BDD-419E-BEBA-BDBC99D6A9AF}"/>
              </a:ext>
            </a:extLst>
          </p:cNvPr>
          <p:cNvGrpSpPr/>
          <p:nvPr/>
        </p:nvGrpSpPr>
        <p:grpSpPr>
          <a:xfrm>
            <a:off x="1601403" y="2700946"/>
            <a:ext cx="2706067" cy="1065501"/>
            <a:chOff x="2129071" y="3414972"/>
            <a:chExt cx="3613676" cy="142286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470DD83-E9D8-4F1A-AEC3-3FF8B008F855}"/>
                </a:ext>
              </a:extLst>
            </p:cNvPr>
            <p:cNvGrpSpPr/>
            <p:nvPr/>
          </p:nvGrpSpPr>
          <p:grpSpPr>
            <a:xfrm>
              <a:off x="2129071" y="3414972"/>
              <a:ext cx="3613676" cy="1422868"/>
              <a:chOff x="5015796" y="2790857"/>
              <a:chExt cx="1234417" cy="421447"/>
            </a:xfrm>
            <a:gradFill>
              <a:gsLst>
                <a:gs pos="100000">
                  <a:schemeClr val="accent2">
                    <a:lumMod val="75000"/>
                  </a:schemeClr>
                </a:gs>
                <a:gs pos="0">
                  <a:schemeClr val="accent2"/>
                </a:gs>
              </a:gsLst>
              <a:lin ang="2700000" scaled="1"/>
            </a:gradFill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3377DDA5-447E-4F1F-A07F-F5D5F097B1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5796" y="2813487"/>
                <a:ext cx="268888" cy="398817"/>
              </a:xfrm>
              <a:custGeom>
                <a:avLst/>
                <a:gdLst>
                  <a:gd name="connsiteX0" fmla="*/ 0 w 338448"/>
                  <a:gd name="connsiteY0" fmla="*/ 0 h 415475"/>
                  <a:gd name="connsiteX1" fmla="*/ 338448 w 338448"/>
                  <a:gd name="connsiteY1" fmla="*/ 0 h 415475"/>
                  <a:gd name="connsiteX2" fmla="*/ 314098 w 338448"/>
                  <a:gd name="connsiteY2" fmla="*/ 4994 h 415475"/>
                  <a:gd name="connsiteX3" fmla="*/ 129588 w 338448"/>
                  <a:gd name="connsiteY3" fmla="*/ 115977 h 415475"/>
                  <a:gd name="connsiteX4" fmla="*/ 0 w 338448"/>
                  <a:gd name="connsiteY4" fmla="*/ 415475 h 415475"/>
                  <a:gd name="connsiteX5" fmla="*/ 0 w 338448"/>
                  <a:gd name="connsiteY5" fmla="*/ 60122 h 415475"/>
                  <a:gd name="connsiteX0" fmla="*/ 0 w 314098"/>
                  <a:gd name="connsiteY0" fmla="*/ 0 h 415475"/>
                  <a:gd name="connsiteX1" fmla="*/ 314098 w 314098"/>
                  <a:gd name="connsiteY1" fmla="*/ 4994 h 415475"/>
                  <a:gd name="connsiteX2" fmla="*/ 129588 w 314098"/>
                  <a:gd name="connsiteY2" fmla="*/ 115977 h 415475"/>
                  <a:gd name="connsiteX3" fmla="*/ 0 w 314098"/>
                  <a:gd name="connsiteY3" fmla="*/ 415475 h 415475"/>
                  <a:gd name="connsiteX4" fmla="*/ 0 w 314098"/>
                  <a:gd name="connsiteY4" fmla="*/ 60122 h 415475"/>
                  <a:gd name="connsiteX5" fmla="*/ 0 w 314098"/>
                  <a:gd name="connsiteY5" fmla="*/ 0 h 415475"/>
                  <a:gd name="connsiteX0" fmla="*/ 158047 w 314098"/>
                  <a:gd name="connsiteY0" fmla="*/ 0 h 473695"/>
                  <a:gd name="connsiteX1" fmla="*/ 314098 w 314098"/>
                  <a:gd name="connsiteY1" fmla="*/ 63214 h 473695"/>
                  <a:gd name="connsiteX2" fmla="*/ 129588 w 314098"/>
                  <a:gd name="connsiteY2" fmla="*/ 174197 h 473695"/>
                  <a:gd name="connsiteX3" fmla="*/ 0 w 314098"/>
                  <a:gd name="connsiteY3" fmla="*/ 473695 h 473695"/>
                  <a:gd name="connsiteX4" fmla="*/ 0 w 314098"/>
                  <a:gd name="connsiteY4" fmla="*/ 118342 h 473695"/>
                  <a:gd name="connsiteX5" fmla="*/ 158047 w 314098"/>
                  <a:gd name="connsiteY5" fmla="*/ 0 h 473695"/>
                  <a:gd name="connsiteX0" fmla="*/ 158047 w 314098"/>
                  <a:gd name="connsiteY0" fmla="*/ 0 h 473695"/>
                  <a:gd name="connsiteX1" fmla="*/ 314098 w 314098"/>
                  <a:gd name="connsiteY1" fmla="*/ 63214 h 473695"/>
                  <a:gd name="connsiteX2" fmla="*/ 129588 w 314098"/>
                  <a:gd name="connsiteY2" fmla="*/ 174197 h 473695"/>
                  <a:gd name="connsiteX3" fmla="*/ 0 w 314098"/>
                  <a:gd name="connsiteY3" fmla="*/ 473695 h 473695"/>
                  <a:gd name="connsiteX4" fmla="*/ 28584 w 314098"/>
                  <a:gd name="connsiteY4" fmla="*/ 134220 h 473695"/>
                  <a:gd name="connsiteX5" fmla="*/ 158047 w 314098"/>
                  <a:gd name="connsiteY5" fmla="*/ 0 h 473695"/>
                  <a:gd name="connsiteX0" fmla="*/ 158047 w 314098"/>
                  <a:gd name="connsiteY0" fmla="*/ 0 h 473695"/>
                  <a:gd name="connsiteX1" fmla="*/ 314098 w 314098"/>
                  <a:gd name="connsiteY1" fmla="*/ 63214 h 473695"/>
                  <a:gd name="connsiteX2" fmla="*/ 129588 w 314098"/>
                  <a:gd name="connsiteY2" fmla="*/ 174197 h 473695"/>
                  <a:gd name="connsiteX3" fmla="*/ 0 w 314098"/>
                  <a:gd name="connsiteY3" fmla="*/ 473695 h 473695"/>
                  <a:gd name="connsiteX4" fmla="*/ 158047 w 314098"/>
                  <a:gd name="connsiteY4" fmla="*/ 0 h 473695"/>
                  <a:gd name="connsiteX0" fmla="*/ 158100 w 314151"/>
                  <a:gd name="connsiteY0" fmla="*/ 0 h 473695"/>
                  <a:gd name="connsiteX1" fmla="*/ 314151 w 314151"/>
                  <a:gd name="connsiteY1" fmla="*/ 63214 h 473695"/>
                  <a:gd name="connsiteX2" fmla="*/ 129641 w 314151"/>
                  <a:gd name="connsiteY2" fmla="*/ 174197 h 473695"/>
                  <a:gd name="connsiteX3" fmla="*/ 53 w 314151"/>
                  <a:gd name="connsiteY3" fmla="*/ 473695 h 473695"/>
                  <a:gd name="connsiteX4" fmla="*/ 158100 w 314151"/>
                  <a:gd name="connsiteY4" fmla="*/ 0 h 473695"/>
                  <a:gd name="connsiteX0" fmla="*/ 158092 w 314143"/>
                  <a:gd name="connsiteY0" fmla="*/ 0 h 473695"/>
                  <a:gd name="connsiteX1" fmla="*/ 314143 w 314143"/>
                  <a:gd name="connsiteY1" fmla="*/ 63214 h 473695"/>
                  <a:gd name="connsiteX2" fmla="*/ 129633 w 314143"/>
                  <a:gd name="connsiteY2" fmla="*/ 174197 h 473695"/>
                  <a:gd name="connsiteX3" fmla="*/ 45 w 314143"/>
                  <a:gd name="connsiteY3" fmla="*/ 473695 h 473695"/>
                  <a:gd name="connsiteX4" fmla="*/ 158092 w 314143"/>
                  <a:gd name="connsiteY4" fmla="*/ 0 h 473695"/>
                  <a:gd name="connsiteX0" fmla="*/ 159772 w 315823"/>
                  <a:gd name="connsiteY0" fmla="*/ 0 h 441939"/>
                  <a:gd name="connsiteX1" fmla="*/ 315823 w 315823"/>
                  <a:gd name="connsiteY1" fmla="*/ 63214 h 441939"/>
                  <a:gd name="connsiteX2" fmla="*/ 131313 w 315823"/>
                  <a:gd name="connsiteY2" fmla="*/ 174197 h 441939"/>
                  <a:gd name="connsiteX3" fmla="*/ 44 w 315823"/>
                  <a:gd name="connsiteY3" fmla="*/ 441939 h 441939"/>
                  <a:gd name="connsiteX4" fmla="*/ 159772 w 315823"/>
                  <a:gd name="connsiteY4" fmla="*/ 0 h 441939"/>
                  <a:gd name="connsiteX0" fmla="*/ 160553 w 316604"/>
                  <a:gd name="connsiteY0" fmla="*/ 0 h 441939"/>
                  <a:gd name="connsiteX1" fmla="*/ 316604 w 316604"/>
                  <a:gd name="connsiteY1" fmla="*/ 63214 h 441939"/>
                  <a:gd name="connsiteX2" fmla="*/ 132094 w 316604"/>
                  <a:gd name="connsiteY2" fmla="*/ 174197 h 441939"/>
                  <a:gd name="connsiteX3" fmla="*/ 825 w 316604"/>
                  <a:gd name="connsiteY3" fmla="*/ 441939 h 441939"/>
                  <a:gd name="connsiteX4" fmla="*/ 160553 w 316604"/>
                  <a:gd name="connsiteY4" fmla="*/ 0 h 441939"/>
                  <a:gd name="connsiteX0" fmla="*/ 160553 w 170326"/>
                  <a:gd name="connsiteY0" fmla="*/ 0 h 441939"/>
                  <a:gd name="connsiteX1" fmla="*/ 170326 w 170326"/>
                  <a:gd name="connsiteY1" fmla="*/ 100263 h 441939"/>
                  <a:gd name="connsiteX2" fmla="*/ 132094 w 170326"/>
                  <a:gd name="connsiteY2" fmla="*/ 174197 h 441939"/>
                  <a:gd name="connsiteX3" fmla="*/ 825 w 170326"/>
                  <a:gd name="connsiteY3" fmla="*/ 441939 h 441939"/>
                  <a:gd name="connsiteX4" fmla="*/ 160553 w 170326"/>
                  <a:gd name="connsiteY4" fmla="*/ 0 h 441939"/>
                  <a:gd name="connsiteX0" fmla="*/ 160553 w 170326"/>
                  <a:gd name="connsiteY0" fmla="*/ 0 h 441939"/>
                  <a:gd name="connsiteX1" fmla="*/ 170326 w 170326"/>
                  <a:gd name="connsiteY1" fmla="*/ 100263 h 441939"/>
                  <a:gd name="connsiteX2" fmla="*/ 150588 w 170326"/>
                  <a:gd name="connsiteY2" fmla="*/ 166257 h 441939"/>
                  <a:gd name="connsiteX3" fmla="*/ 825 w 170326"/>
                  <a:gd name="connsiteY3" fmla="*/ 441939 h 441939"/>
                  <a:gd name="connsiteX4" fmla="*/ 160553 w 170326"/>
                  <a:gd name="connsiteY4" fmla="*/ 0 h 441939"/>
                  <a:gd name="connsiteX0" fmla="*/ 160553 w 160553"/>
                  <a:gd name="connsiteY0" fmla="*/ 0 h 441939"/>
                  <a:gd name="connsiteX1" fmla="*/ 150588 w 160553"/>
                  <a:gd name="connsiteY1" fmla="*/ 166257 h 441939"/>
                  <a:gd name="connsiteX2" fmla="*/ 825 w 160553"/>
                  <a:gd name="connsiteY2" fmla="*/ 441939 h 441939"/>
                  <a:gd name="connsiteX3" fmla="*/ 160553 w 160553"/>
                  <a:gd name="connsiteY3" fmla="*/ 0 h 441939"/>
                  <a:gd name="connsiteX0" fmla="*/ 160553 w 162357"/>
                  <a:gd name="connsiteY0" fmla="*/ 0 h 441939"/>
                  <a:gd name="connsiteX1" fmla="*/ 162357 w 162357"/>
                  <a:gd name="connsiteY1" fmla="*/ 150380 h 441939"/>
                  <a:gd name="connsiteX2" fmla="*/ 825 w 162357"/>
                  <a:gd name="connsiteY2" fmla="*/ 441939 h 441939"/>
                  <a:gd name="connsiteX3" fmla="*/ 160553 w 162357"/>
                  <a:gd name="connsiteY3" fmla="*/ 0 h 441939"/>
                  <a:gd name="connsiteX0" fmla="*/ 160553 w 162357"/>
                  <a:gd name="connsiteY0" fmla="*/ 0 h 441939"/>
                  <a:gd name="connsiteX1" fmla="*/ 162357 w 162357"/>
                  <a:gd name="connsiteY1" fmla="*/ 150380 h 441939"/>
                  <a:gd name="connsiteX2" fmla="*/ 825 w 162357"/>
                  <a:gd name="connsiteY2" fmla="*/ 441939 h 441939"/>
                  <a:gd name="connsiteX3" fmla="*/ 160553 w 162357"/>
                  <a:gd name="connsiteY3" fmla="*/ 0 h 441939"/>
                  <a:gd name="connsiteX0" fmla="*/ 160553 w 162357"/>
                  <a:gd name="connsiteY0" fmla="*/ 0 h 441939"/>
                  <a:gd name="connsiteX1" fmla="*/ 162357 w 162357"/>
                  <a:gd name="connsiteY1" fmla="*/ 152932 h 441939"/>
                  <a:gd name="connsiteX2" fmla="*/ 825 w 162357"/>
                  <a:gd name="connsiteY2" fmla="*/ 441939 h 441939"/>
                  <a:gd name="connsiteX3" fmla="*/ 160553 w 162357"/>
                  <a:gd name="connsiteY3" fmla="*/ 0 h 441939"/>
                  <a:gd name="connsiteX0" fmla="*/ 160553 w 162357"/>
                  <a:gd name="connsiteY0" fmla="*/ 0 h 441939"/>
                  <a:gd name="connsiteX1" fmla="*/ 162357 w 162357"/>
                  <a:gd name="connsiteY1" fmla="*/ 152932 h 441939"/>
                  <a:gd name="connsiteX2" fmla="*/ 825 w 162357"/>
                  <a:gd name="connsiteY2" fmla="*/ 441939 h 441939"/>
                  <a:gd name="connsiteX3" fmla="*/ 160553 w 162357"/>
                  <a:gd name="connsiteY3" fmla="*/ 0 h 441939"/>
                  <a:gd name="connsiteX0" fmla="*/ 160490 w 162294"/>
                  <a:gd name="connsiteY0" fmla="*/ 0 h 441939"/>
                  <a:gd name="connsiteX1" fmla="*/ 162294 w 162294"/>
                  <a:gd name="connsiteY1" fmla="*/ 152932 h 441939"/>
                  <a:gd name="connsiteX2" fmla="*/ 762 w 162294"/>
                  <a:gd name="connsiteY2" fmla="*/ 441939 h 441939"/>
                  <a:gd name="connsiteX3" fmla="*/ 160490 w 162294"/>
                  <a:gd name="connsiteY3" fmla="*/ 0 h 441939"/>
                  <a:gd name="connsiteX0" fmla="*/ 161700 w 162288"/>
                  <a:gd name="connsiteY0" fmla="*/ 0 h 443215"/>
                  <a:gd name="connsiteX1" fmla="*/ 162288 w 162288"/>
                  <a:gd name="connsiteY1" fmla="*/ 154208 h 443215"/>
                  <a:gd name="connsiteX2" fmla="*/ 756 w 162288"/>
                  <a:gd name="connsiteY2" fmla="*/ 443215 h 443215"/>
                  <a:gd name="connsiteX3" fmla="*/ 161700 w 162288"/>
                  <a:gd name="connsiteY3" fmla="*/ 0 h 443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2288" h="443215">
                    <a:moveTo>
                      <a:pt x="161700" y="0"/>
                    </a:moveTo>
                    <a:cubicBezTo>
                      <a:pt x="162301" y="50127"/>
                      <a:pt x="161687" y="104081"/>
                      <a:pt x="162288" y="154208"/>
                    </a:cubicBezTo>
                    <a:cubicBezTo>
                      <a:pt x="83085" y="173091"/>
                      <a:pt x="756" y="329892"/>
                      <a:pt x="756" y="443215"/>
                    </a:cubicBezTo>
                    <a:cubicBezTo>
                      <a:pt x="-12134" y="63024"/>
                      <a:pt x="143845" y="2425"/>
                      <a:pt x="161700" y="0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5877B6">
                      <a:lumMod val="80000"/>
                      <a:lumOff val="20000"/>
                    </a:srgbClr>
                  </a:gs>
                  <a:gs pos="0">
                    <a:srgbClr val="465E96"/>
                  </a:gs>
                </a:gsLst>
                <a:lin ang="0" scaled="0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298" tIns="45650" rIns="91298" bIns="4565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49">
                  <a:cs typeface="+mn-ea"/>
                  <a:sym typeface="+mn-lt"/>
                </a:endParaRPr>
              </a:p>
            </p:txBody>
          </p:sp>
          <p:sp>
            <p:nvSpPr>
              <p:cNvPr id="11" name="Arrow: Right 10">
                <a:extLst>
                  <a:ext uri="{FF2B5EF4-FFF2-40B4-BE49-F238E27FC236}">
                    <a16:creationId xmlns:a16="http://schemas.microsoft.com/office/drawing/2014/main" id="{B887A6CD-361C-4384-8ECE-EC3B2A90EA7D}"/>
                  </a:ext>
                </a:extLst>
              </p:cNvPr>
              <p:cNvSpPr/>
              <p:nvPr/>
            </p:nvSpPr>
            <p:spPr>
              <a:xfrm>
                <a:off x="5281301" y="2790857"/>
                <a:ext cx="968912" cy="184419"/>
              </a:xfrm>
              <a:prstGeom prst="rightArrow">
                <a:avLst>
                  <a:gd name="adj1" fmla="val 75012"/>
                  <a:gd name="adj2" fmla="val 72928"/>
                </a:avLst>
              </a:prstGeom>
              <a:gradFill>
                <a:gsLst>
                  <a:gs pos="0">
                    <a:srgbClr val="5877B6">
                      <a:lumMod val="80000"/>
                      <a:lumOff val="20000"/>
                    </a:srgbClr>
                  </a:gs>
                  <a:gs pos="100000">
                    <a:srgbClr val="465E96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349">
                  <a:cs typeface="+mn-ea"/>
                  <a:sym typeface="+mn-lt"/>
                </a:endParaRPr>
              </a:p>
            </p:txBody>
          </p:sp>
        </p:grpSp>
        <p:sp>
          <p:nvSpPr>
            <p:cNvPr id="18" name="Text Placeholder 2">
              <a:extLst>
                <a:ext uri="{FF2B5EF4-FFF2-40B4-BE49-F238E27FC236}">
                  <a16:creationId xmlns:a16="http://schemas.microsoft.com/office/drawing/2014/main" id="{87A0CD10-7557-4E2A-9DE7-4439E2C034D6}"/>
                </a:ext>
              </a:extLst>
            </p:cNvPr>
            <p:cNvSpPr txBox="1">
              <a:spLocks/>
            </p:cNvSpPr>
            <p:nvPr/>
          </p:nvSpPr>
          <p:spPr>
            <a:xfrm>
              <a:off x="3122745" y="3574814"/>
              <a:ext cx="2236517" cy="317719"/>
            </a:xfrm>
            <a:prstGeom prst="rect">
              <a:avLst/>
            </a:prstGeom>
          </p:spPr>
          <p:txBody>
            <a:bodyPr/>
            <a:lstStyle>
              <a:lvl1pPr marL="0" indent="0" algn="ctr" defTabSz="1460754" rtl="0" eaLnBrk="1" latinLnBrk="0" hangingPunct="1">
                <a:lnSpc>
                  <a:spcPct val="90000"/>
                </a:lnSpc>
                <a:spcBef>
                  <a:spcPts val="1598"/>
                </a:spcBef>
                <a:buFont typeface="Arial" panose="020B0604020202020204" pitchFamily="34" charset="0"/>
                <a:buNone/>
                <a:defRPr sz="4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1095566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83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5943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19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56320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286697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017074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47451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77828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208205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199" dirty="0">
                  <a:solidFill>
                    <a:schemeClr val="bg1"/>
                  </a:solidFill>
                  <a:cs typeface="+mn-ea"/>
                  <a:sym typeface="+mn-lt"/>
                </a:rPr>
                <a:t>Hot News</a:t>
              </a:r>
              <a:endParaRPr lang="id-ID" sz="1199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41DC6D4-3098-47B2-A63B-0EE058B9B74D}"/>
              </a:ext>
            </a:extLst>
          </p:cNvPr>
          <p:cNvGrpSpPr/>
          <p:nvPr/>
        </p:nvGrpSpPr>
        <p:grpSpPr>
          <a:xfrm>
            <a:off x="2543809" y="3465571"/>
            <a:ext cx="2706067" cy="1065501"/>
            <a:chOff x="3387557" y="4436052"/>
            <a:chExt cx="3613676" cy="142286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B1EF15E-7871-4DC5-9A96-8CB3E7509F8B}"/>
                </a:ext>
              </a:extLst>
            </p:cNvPr>
            <p:cNvGrpSpPr/>
            <p:nvPr/>
          </p:nvGrpSpPr>
          <p:grpSpPr>
            <a:xfrm>
              <a:off x="3387557" y="4436052"/>
              <a:ext cx="3613676" cy="1422868"/>
              <a:chOff x="5015796" y="2790857"/>
              <a:chExt cx="1234417" cy="421447"/>
            </a:xfrm>
            <a:gradFill>
              <a:gsLst>
                <a:gs pos="100000">
                  <a:schemeClr val="accent3">
                    <a:lumMod val="75000"/>
                  </a:schemeClr>
                </a:gs>
                <a:gs pos="0">
                  <a:schemeClr val="accent3"/>
                </a:gs>
              </a:gsLst>
              <a:lin ang="2700000" scaled="1"/>
            </a:gradFill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D7489D27-C479-4EF8-B7B1-0F5D9C6C36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5796" y="2813487"/>
                <a:ext cx="268888" cy="398817"/>
              </a:xfrm>
              <a:custGeom>
                <a:avLst/>
                <a:gdLst>
                  <a:gd name="connsiteX0" fmla="*/ 0 w 338448"/>
                  <a:gd name="connsiteY0" fmla="*/ 0 h 415475"/>
                  <a:gd name="connsiteX1" fmla="*/ 338448 w 338448"/>
                  <a:gd name="connsiteY1" fmla="*/ 0 h 415475"/>
                  <a:gd name="connsiteX2" fmla="*/ 314098 w 338448"/>
                  <a:gd name="connsiteY2" fmla="*/ 4994 h 415475"/>
                  <a:gd name="connsiteX3" fmla="*/ 129588 w 338448"/>
                  <a:gd name="connsiteY3" fmla="*/ 115977 h 415475"/>
                  <a:gd name="connsiteX4" fmla="*/ 0 w 338448"/>
                  <a:gd name="connsiteY4" fmla="*/ 415475 h 415475"/>
                  <a:gd name="connsiteX5" fmla="*/ 0 w 338448"/>
                  <a:gd name="connsiteY5" fmla="*/ 60122 h 415475"/>
                  <a:gd name="connsiteX0" fmla="*/ 0 w 314098"/>
                  <a:gd name="connsiteY0" fmla="*/ 0 h 415475"/>
                  <a:gd name="connsiteX1" fmla="*/ 314098 w 314098"/>
                  <a:gd name="connsiteY1" fmla="*/ 4994 h 415475"/>
                  <a:gd name="connsiteX2" fmla="*/ 129588 w 314098"/>
                  <a:gd name="connsiteY2" fmla="*/ 115977 h 415475"/>
                  <a:gd name="connsiteX3" fmla="*/ 0 w 314098"/>
                  <a:gd name="connsiteY3" fmla="*/ 415475 h 415475"/>
                  <a:gd name="connsiteX4" fmla="*/ 0 w 314098"/>
                  <a:gd name="connsiteY4" fmla="*/ 60122 h 415475"/>
                  <a:gd name="connsiteX5" fmla="*/ 0 w 314098"/>
                  <a:gd name="connsiteY5" fmla="*/ 0 h 415475"/>
                  <a:gd name="connsiteX0" fmla="*/ 158047 w 314098"/>
                  <a:gd name="connsiteY0" fmla="*/ 0 h 473695"/>
                  <a:gd name="connsiteX1" fmla="*/ 314098 w 314098"/>
                  <a:gd name="connsiteY1" fmla="*/ 63214 h 473695"/>
                  <a:gd name="connsiteX2" fmla="*/ 129588 w 314098"/>
                  <a:gd name="connsiteY2" fmla="*/ 174197 h 473695"/>
                  <a:gd name="connsiteX3" fmla="*/ 0 w 314098"/>
                  <a:gd name="connsiteY3" fmla="*/ 473695 h 473695"/>
                  <a:gd name="connsiteX4" fmla="*/ 0 w 314098"/>
                  <a:gd name="connsiteY4" fmla="*/ 118342 h 473695"/>
                  <a:gd name="connsiteX5" fmla="*/ 158047 w 314098"/>
                  <a:gd name="connsiteY5" fmla="*/ 0 h 473695"/>
                  <a:gd name="connsiteX0" fmla="*/ 158047 w 314098"/>
                  <a:gd name="connsiteY0" fmla="*/ 0 h 473695"/>
                  <a:gd name="connsiteX1" fmla="*/ 314098 w 314098"/>
                  <a:gd name="connsiteY1" fmla="*/ 63214 h 473695"/>
                  <a:gd name="connsiteX2" fmla="*/ 129588 w 314098"/>
                  <a:gd name="connsiteY2" fmla="*/ 174197 h 473695"/>
                  <a:gd name="connsiteX3" fmla="*/ 0 w 314098"/>
                  <a:gd name="connsiteY3" fmla="*/ 473695 h 473695"/>
                  <a:gd name="connsiteX4" fmla="*/ 28584 w 314098"/>
                  <a:gd name="connsiteY4" fmla="*/ 134220 h 473695"/>
                  <a:gd name="connsiteX5" fmla="*/ 158047 w 314098"/>
                  <a:gd name="connsiteY5" fmla="*/ 0 h 473695"/>
                  <a:gd name="connsiteX0" fmla="*/ 158047 w 314098"/>
                  <a:gd name="connsiteY0" fmla="*/ 0 h 473695"/>
                  <a:gd name="connsiteX1" fmla="*/ 314098 w 314098"/>
                  <a:gd name="connsiteY1" fmla="*/ 63214 h 473695"/>
                  <a:gd name="connsiteX2" fmla="*/ 129588 w 314098"/>
                  <a:gd name="connsiteY2" fmla="*/ 174197 h 473695"/>
                  <a:gd name="connsiteX3" fmla="*/ 0 w 314098"/>
                  <a:gd name="connsiteY3" fmla="*/ 473695 h 473695"/>
                  <a:gd name="connsiteX4" fmla="*/ 158047 w 314098"/>
                  <a:gd name="connsiteY4" fmla="*/ 0 h 473695"/>
                  <a:gd name="connsiteX0" fmla="*/ 158100 w 314151"/>
                  <a:gd name="connsiteY0" fmla="*/ 0 h 473695"/>
                  <a:gd name="connsiteX1" fmla="*/ 314151 w 314151"/>
                  <a:gd name="connsiteY1" fmla="*/ 63214 h 473695"/>
                  <a:gd name="connsiteX2" fmla="*/ 129641 w 314151"/>
                  <a:gd name="connsiteY2" fmla="*/ 174197 h 473695"/>
                  <a:gd name="connsiteX3" fmla="*/ 53 w 314151"/>
                  <a:gd name="connsiteY3" fmla="*/ 473695 h 473695"/>
                  <a:gd name="connsiteX4" fmla="*/ 158100 w 314151"/>
                  <a:gd name="connsiteY4" fmla="*/ 0 h 473695"/>
                  <a:gd name="connsiteX0" fmla="*/ 158092 w 314143"/>
                  <a:gd name="connsiteY0" fmla="*/ 0 h 473695"/>
                  <a:gd name="connsiteX1" fmla="*/ 314143 w 314143"/>
                  <a:gd name="connsiteY1" fmla="*/ 63214 h 473695"/>
                  <a:gd name="connsiteX2" fmla="*/ 129633 w 314143"/>
                  <a:gd name="connsiteY2" fmla="*/ 174197 h 473695"/>
                  <a:gd name="connsiteX3" fmla="*/ 45 w 314143"/>
                  <a:gd name="connsiteY3" fmla="*/ 473695 h 473695"/>
                  <a:gd name="connsiteX4" fmla="*/ 158092 w 314143"/>
                  <a:gd name="connsiteY4" fmla="*/ 0 h 473695"/>
                  <a:gd name="connsiteX0" fmla="*/ 159772 w 315823"/>
                  <a:gd name="connsiteY0" fmla="*/ 0 h 441939"/>
                  <a:gd name="connsiteX1" fmla="*/ 315823 w 315823"/>
                  <a:gd name="connsiteY1" fmla="*/ 63214 h 441939"/>
                  <a:gd name="connsiteX2" fmla="*/ 131313 w 315823"/>
                  <a:gd name="connsiteY2" fmla="*/ 174197 h 441939"/>
                  <a:gd name="connsiteX3" fmla="*/ 44 w 315823"/>
                  <a:gd name="connsiteY3" fmla="*/ 441939 h 441939"/>
                  <a:gd name="connsiteX4" fmla="*/ 159772 w 315823"/>
                  <a:gd name="connsiteY4" fmla="*/ 0 h 441939"/>
                  <a:gd name="connsiteX0" fmla="*/ 160553 w 316604"/>
                  <a:gd name="connsiteY0" fmla="*/ 0 h 441939"/>
                  <a:gd name="connsiteX1" fmla="*/ 316604 w 316604"/>
                  <a:gd name="connsiteY1" fmla="*/ 63214 h 441939"/>
                  <a:gd name="connsiteX2" fmla="*/ 132094 w 316604"/>
                  <a:gd name="connsiteY2" fmla="*/ 174197 h 441939"/>
                  <a:gd name="connsiteX3" fmla="*/ 825 w 316604"/>
                  <a:gd name="connsiteY3" fmla="*/ 441939 h 441939"/>
                  <a:gd name="connsiteX4" fmla="*/ 160553 w 316604"/>
                  <a:gd name="connsiteY4" fmla="*/ 0 h 441939"/>
                  <a:gd name="connsiteX0" fmla="*/ 160553 w 170326"/>
                  <a:gd name="connsiteY0" fmla="*/ 0 h 441939"/>
                  <a:gd name="connsiteX1" fmla="*/ 170326 w 170326"/>
                  <a:gd name="connsiteY1" fmla="*/ 100263 h 441939"/>
                  <a:gd name="connsiteX2" fmla="*/ 132094 w 170326"/>
                  <a:gd name="connsiteY2" fmla="*/ 174197 h 441939"/>
                  <a:gd name="connsiteX3" fmla="*/ 825 w 170326"/>
                  <a:gd name="connsiteY3" fmla="*/ 441939 h 441939"/>
                  <a:gd name="connsiteX4" fmla="*/ 160553 w 170326"/>
                  <a:gd name="connsiteY4" fmla="*/ 0 h 441939"/>
                  <a:gd name="connsiteX0" fmla="*/ 160553 w 170326"/>
                  <a:gd name="connsiteY0" fmla="*/ 0 h 441939"/>
                  <a:gd name="connsiteX1" fmla="*/ 170326 w 170326"/>
                  <a:gd name="connsiteY1" fmla="*/ 100263 h 441939"/>
                  <a:gd name="connsiteX2" fmla="*/ 150588 w 170326"/>
                  <a:gd name="connsiteY2" fmla="*/ 166257 h 441939"/>
                  <a:gd name="connsiteX3" fmla="*/ 825 w 170326"/>
                  <a:gd name="connsiteY3" fmla="*/ 441939 h 441939"/>
                  <a:gd name="connsiteX4" fmla="*/ 160553 w 170326"/>
                  <a:gd name="connsiteY4" fmla="*/ 0 h 441939"/>
                  <a:gd name="connsiteX0" fmla="*/ 160553 w 160553"/>
                  <a:gd name="connsiteY0" fmla="*/ 0 h 441939"/>
                  <a:gd name="connsiteX1" fmla="*/ 150588 w 160553"/>
                  <a:gd name="connsiteY1" fmla="*/ 166257 h 441939"/>
                  <a:gd name="connsiteX2" fmla="*/ 825 w 160553"/>
                  <a:gd name="connsiteY2" fmla="*/ 441939 h 441939"/>
                  <a:gd name="connsiteX3" fmla="*/ 160553 w 160553"/>
                  <a:gd name="connsiteY3" fmla="*/ 0 h 441939"/>
                  <a:gd name="connsiteX0" fmla="*/ 160553 w 162357"/>
                  <a:gd name="connsiteY0" fmla="*/ 0 h 441939"/>
                  <a:gd name="connsiteX1" fmla="*/ 162357 w 162357"/>
                  <a:gd name="connsiteY1" fmla="*/ 150380 h 441939"/>
                  <a:gd name="connsiteX2" fmla="*/ 825 w 162357"/>
                  <a:gd name="connsiteY2" fmla="*/ 441939 h 441939"/>
                  <a:gd name="connsiteX3" fmla="*/ 160553 w 162357"/>
                  <a:gd name="connsiteY3" fmla="*/ 0 h 441939"/>
                  <a:gd name="connsiteX0" fmla="*/ 160553 w 162357"/>
                  <a:gd name="connsiteY0" fmla="*/ 0 h 441939"/>
                  <a:gd name="connsiteX1" fmla="*/ 162357 w 162357"/>
                  <a:gd name="connsiteY1" fmla="*/ 150380 h 441939"/>
                  <a:gd name="connsiteX2" fmla="*/ 825 w 162357"/>
                  <a:gd name="connsiteY2" fmla="*/ 441939 h 441939"/>
                  <a:gd name="connsiteX3" fmla="*/ 160553 w 162357"/>
                  <a:gd name="connsiteY3" fmla="*/ 0 h 441939"/>
                  <a:gd name="connsiteX0" fmla="*/ 160553 w 162357"/>
                  <a:gd name="connsiteY0" fmla="*/ 0 h 441939"/>
                  <a:gd name="connsiteX1" fmla="*/ 162357 w 162357"/>
                  <a:gd name="connsiteY1" fmla="*/ 152932 h 441939"/>
                  <a:gd name="connsiteX2" fmla="*/ 825 w 162357"/>
                  <a:gd name="connsiteY2" fmla="*/ 441939 h 441939"/>
                  <a:gd name="connsiteX3" fmla="*/ 160553 w 162357"/>
                  <a:gd name="connsiteY3" fmla="*/ 0 h 441939"/>
                  <a:gd name="connsiteX0" fmla="*/ 160553 w 162357"/>
                  <a:gd name="connsiteY0" fmla="*/ 0 h 441939"/>
                  <a:gd name="connsiteX1" fmla="*/ 162357 w 162357"/>
                  <a:gd name="connsiteY1" fmla="*/ 152932 h 441939"/>
                  <a:gd name="connsiteX2" fmla="*/ 825 w 162357"/>
                  <a:gd name="connsiteY2" fmla="*/ 441939 h 441939"/>
                  <a:gd name="connsiteX3" fmla="*/ 160553 w 162357"/>
                  <a:gd name="connsiteY3" fmla="*/ 0 h 441939"/>
                  <a:gd name="connsiteX0" fmla="*/ 160490 w 162294"/>
                  <a:gd name="connsiteY0" fmla="*/ 0 h 441939"/>
                  <a:gd name="connsiteX1" fmla="*/ 162294 w 162294"/>
                  <a:gd name="connsiteY1" fmla="*/ 152932 h 441939"/>
                  <a:gd name="connsiteX2" fmla="*/ 762 w 162294"/>
                  <a:gd name="connsiteY2" fmla="*/ 441939 h 441939"/>
                  <a:gd name="connsiteX3" fmla="*/ 160490 w 162294"/>
                  <a:gd name="connsiteY3" fmla="*/ 0 h 441939"/>
                  <a:gd name="connsiteX0" fmla="*/ 161700 w 162288"/>
                  <a:gd name="connsiteY0" fmla="*/ 0 h 443215"/>
                  <a:gd name="connsiteX1" fmla="*/ 162288 w 162288"/>
                  <a:gd name="connsiteY1" fmla="*/ 154208 h 443215"/>
                  <a:gd name="connsiteX2" fmla="*/ 756 w 162288"/>
                  <a:gd name="connsiteY2" fmla="*/ 443215 h 443215"/>
                  <a:gd name="connsiteX3" fmla="*/ 161700 w 162288"/>
                  <a:gd name="connsiteY3" fmla="*/ 0 h 443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2288" h="443215">
                    <a:moveTo>
                      <a:pt x="161700" y="0"/>
                    </a:moveTo>
                    <a:cubicBezTo>
                      <a:pt x="162301" y="50127"/>
                      <a:pt x="161687" y="104081"/>
                      <a:pt x="162288" y="154208"/>
                    </a:cubicBezTo>
                    <a:cubicBezTo>
                      <a:pt x="83085" y="173091"/>
                      <a:pt x="756" y="329892"/>
                      <a:pt x="756" y="443215"/>
                    </a:cubicBezTo>
                    <a:cubicBezTo>
                      <a:pt x="-12134" y="63024"/>
                      <a:pt x="143845" y="2425"/>
                      <a:pt x="161700" y="0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5877B6">
                      <a:lumMod val="80000"/>
                      <a:lumOff val="20000"/>
                    </a:srgbClr>
                  </a:gs>
                  <a:gs pos="0">
                    <a:srgbClr val="465E96"/>
                  </a:gs>
                </a:gsLst>
                <a:lin ang="0" scaled="0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298" tIns="45650" rIns="91298" bIns="4565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049">
                  <a:cs typeface="+mn-ea"/>
                  <a:sym typeface="+mn-lt"/>
                </a:endParaRPr>
              </a:p>
            </p:txBody>
          </p:sp>
          <p:sp>
            <p:nvSpPr>
              <p:cNvPr id="14" name="Arrow: Right 13">
                <a:extLst>
                  <a:ext uri="{FF2B5EF4-FFF2-40B4-BE49-F238E27FC236}">
                    <a16:creationId xmlns:a16="http://schemas.microsoft.com/office/drawing/2014/main" id="{F08790F3-EC52-4CFA-A83E-9B52D7120449}"/>
                  </a:ext>
                </a:extLst>
              </p:cNvPr>
              <p:cNvSpPr/>
              <p:nvPr/>
            </p:nvSpPr>
            <p:spPr>
              <a:xfrm>
                <a:off x="5281301" y="2790857"/>
                <a:ext cx="968912" cy="184419"/>
              </a:xfrm>
              <a:prstGeom prst="rightArrow">
                <a:avLst>
                  <a:gd name="adj1" fmla="val 75012"/>
                  <a:gd name="adj2" fmla="val 72928"/>
                </a:avLst>
              </a:prstGeom>
              <a:gradFill>
                <a:gsLst>
                  <a:gs pos="0">
                    <a:srgbClr val="5877B6">
                      <a:lumMod val="80000"/>
                      <a:lumOff val="20000"/>
                    </a:srgbClr>
                  </a:gs>
                  <a:gs pos="100000">
                    <a:srgbClr val="465E96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349">
                  <a:cs typeface="+mn-ea"/>
                  <a:sym typeface="+mn-lt"/>
                </a:endParaRPr>
              </a:p>
            </p:txBody>
          </p:sp>
        </p:grpSp>
        <p:sp>
          <p:nvSpPr>
            <p:cNvPr id="19" name="Text Placeholder 2">
              <a:extLst>
                <a:ext uri="{FF2B5EF4-FFF2-40B4-BE49-F238E27FC236}">
                  <a16:creationId xmlns:a16="http://schemas.microsoft.com/office/drawing/2014/main" id="{B2A50EAD-94D0-4111-8CEA-04623269A786}"/>
                </a:ext>
              </a:extLst>
            </p:cNvPr>
            <p:cNvSpPr txBox="1">
              <a:spLocks/>
            </p:cNvSpPr>
            <p:nvPr/>
          </p:nvSpPr>
          <p:spPr>
            <a:xfrm>
              <a:off x="4241003" y="4588505"/>
              <a:ext cx="2236517" cy="317719"/>
            </a:xfrm>
            <a:prstGeom prst="rect">
              <a:avLst/>
            </a:prstGeom>
          </p:spPr>
          <p:txBody>
            <a:bodyPr/>
            <a:lstStyle>
              <a:lvl1pPr marL="0" indent="0" algn="ctr" defTabSz="1460754" rtl="0" eaLnBrk="1" latinLnBrk="0" hangingPunct="1">
                <a:lnSpc>
                  <a:spcPct val="90000"/>
                </a:lnSpc>
                <a:spcBef>
                  <a:spcPts val="1598"/>
                </a:spcBef>
                <a:buFont typeface="Arial" panose="020B0604020202020204" pitchFamily="34" charset="0"/>
                <a:buNone/>
                <a:defRPr sz="4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1095566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83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5943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19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56320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286697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017074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47451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77828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208205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199" dirty="0">
                  <a:solidFill>
                    <a:schemeClr val="bg1"/>
                  </a:solidFill>
                  <a:cs typeface="+mn-ea"/>
                  <a:sym typeface="+mn-lt"/>
                </a:rPr>
                <a:t>Network Analytics</a:t>
              </a:r>
              <a:endParaRPr lang="id-ID" sz="1199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3EA49CF-812D-448E-81CB-F50D923D12C5}"/>
              </a:ext>
            </a:extLst>
          </p:cNvPr>
          <p:cNvGrpSpPr/>
          <p:nvPr/>
        </p:nvGrpSpPr>
        <p:grpSpPr>
          <a:xfrm>
            <a:off x="3741116" y="1698169"/>
            <a:ext cx="4075642" cy="761747"/>
            <a:chOff x="1177769" y="3705475"/>
            <a:chExt cx="5442605" cy="101723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F9BD396-E2FA-4DE1-A678-1544D2EEC1F4}"/>
                </a:ext>
              </a:extLst>
            </p:cNvPr>
            <p:cNvSpPr/>
            <p:nvPr/>
          </p:nvSpPr>
          <p:spPr>
            <a:xfrm>
              <a:off x="1177770" y="4019208"/>
              <a:ext cx="5442604" cy="7035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您的内容打在这里，或者通过复制您的文本后，在此框中选择粘贴您的内容打在这里，或者通过复制您的文本后，</a:t>
              </a:r>
            </a:p>
          </p:txBody>
        </p:sp>
        <p:sp>
          <p:nvSpPr>
            <p:cNvPr id="23" name="Text Placeholder 2">
              <a:extLst>
                <a:ext uri="{FF2B5EF4-FFF2-40B4-BE49-F238E27FC236}">
                  <a16:creationId xmlns:a16="http://schemas.microsoft.com/office/drawing/2014/main" id="{05B5BF8C-A8D4-426B-B05B-D7D739F0F7CD}"/>
                </a:ext>
              </a:extLst>
            </p:cNvPr>
            <p:cNvSpPr txBox="1">
              <a:spLocks/>
            </p:cNvSpPr>
            <p:nvPr/>
          </p:nvSpPr>
          <p:spPr>
            <a:xfrm>
              <a:off x="1177769" y="3705475"/>
              <a:ext cx="3420981" cy="475747"/>
            </a:xfrm>
            <a:prstGeom prst="rect">
              <a:avLst/>
            </a:prstGeom>
          </p:spPr>
          <p:txBody>
            <a:bodyPr/>
            <a:lstStyle>
              <a:lvl1pPr marL="0" indent="0" algn="ctr" defTabSz="1460754" rtl="0" eaLnBrk="1" latinLnBrk="0" hangingPunct="1">
                <a:lnSpc>
                  <a:spcPct val="90000"/>
                </a:lnSpc>
                <a:spcBef>
                  <a:spcPts val="1598"/>
                </a:spcBef>
                <a:buFont typeface="Arial" panose="020B0604020202020204" pitchFamily="34" charset="0"/>
                <a:buNone/>
                <a:defRPr sz="4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1095566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83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5943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19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56320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286697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017074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47451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77828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208205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zh-CN" altLang="en-US" sz="1400" dirty="0">
                  <a:gradFill>
                    <a:gsLst>
                      <a:gs pos="100000">
                        <a:srgbClr val="465E96"/>
                      </a:gs>
                      <a:gs pos="0">
                        <a:srgbClr val="5877B6">
                          <a:lumMod val="80000"/>
                          <a:lumOff val="20000"/>
                        </a:srgbClr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添加标题内容</a:t>
              </a:r>
              <a:endParaRPr lang="id-ID" altLang="zh-CN" sz="1400" dirty="0">
                <a:gradFill>
                  <a:gsLst>
                    <a:gs pos="100000">
                      <a:srgbClr val="465E96"/>
                    </a:gs>
                    <a:gs pos="0">
                      <a:srgbClr val="5877B6">
                        <a:lumMod val="80000"/>
                        <a:lumOff val="20000"/>
                      </a:srgbClr>
                    </a:gs>
                  </a:gsLst>
                  <a:lin ang="5400000" scaled="0"/>
                </a:gradFill>
                <a:cs typeface="+mn-ea"/>
                <a:sym typeface="+mn-lt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35BFB22-010D-4000-A041-8C997D459F55}"/>
              </a:ext>
            </a:extLst>
          </p:cNvPr>
          <p:cNvGrpSpPr/>
          <p:nvPr/>
        </p:nvGrpSpPr>
        <p:grpSpPr>
          <a:xfrm>
            <a:off x="4756318" y="2537331"/>
            <a:ext cx="2836733" cy="761747"/>
            <a:chOff x="1177769" y="3705475"/>
            <a:chExt cx="3788167" cy="101723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21229DE-2D3B-49A7-B527-BD2A02CE1025}"/>
                </a:ext>
              </a:extLst>
            </p:cNvPr>
            <p:cNvSpPr/>
            <p:nvPr/>
          </p:nvSpPr>
          <p:spPr>
            <a:xfrm>
              <a:off x="1177770" y="4019208"/>
              <a:ext cx="3788166" cy="7035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您的内容打在这里，或者通过复制您的文本后，在此框中选择粘贴您的内容打在这里，</a:t>
              </a:r>
            </a:p>
          </p:txBody>
        </p:sp>
        <p:sp>
          <p:nvSpPr>
            <p:cNvPr id="26" name="Text Placeholder 2">
              <a:extLst>
                <a:ext uri="{FF2B5EF4-FFF2-40B4-BE49-F238E27FC236}">
                  <a16:creationId xmlns:a16="http://schemas.microsoft.com/office/drawing/2014/main" id="{E6EB8BA6-F093-45E0-A6C6-B7F1742C2174}"/>
                </a:ext>
              </a:extLst>
            </p:cNvPr>
            <p:cNvSpPr txBox="1">
              <a:spLocks/>
            </p:cNvSpPr>
            <p:nvPr/>
          </p:nvSpPr>
          <p:spPr>
            <a:xfrm>
              <a:off x="1177769" y="3705475"/>
              <a:ext cx="3420981" cy="475746"/>
            </a:xfrm>
            <a:prstGeom prst="rect">
              <a:avLst/>
            </a:prstGeom>
          </p:spPr>
          <p:txBody>
            <a:bodyPr/>
            <a:lstStyle>
              <a:lvl1pPr marL="0" indent="0" algn="ctr" defTabSz="1460754" rtl="0" eaLnBrk="1" latinLnBrk="0" hangingPunct="1">
                <a:lnSpc>
                  <a:spcPct val="90000"/>
                </a:lnSpc>
                <a:spcBef>
                  <a:spcPts val="1598"/>
                </a:spcBef>
                <a:buFont typeface="Arial" panose="020B0604020202020204" pitchFamily="34" charset="0"/>
                <a:buNone/>
                <a:defRPr sz="4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1095566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83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5943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19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56320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286697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017074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47451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77828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208205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zh-CN" altLang="en-US" sz="1400" dirty="0">
                  <a:gradFill>
                    <a:gsLst>
                      <a:gs pos="100000">
                        <a:srgbClr val="465E96"/>
                      </a:gs>
                      <a:gs pos="0">
                        <a:srgbClr val="5877B6">
                          <a:lumMod val="80000"/>
                          <a:lumOff val="20000"/>
                        </a:srgbClr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添加标题内容</a:t>
              </a:r>
              <a:endParaRPr lang="id-ID" altLang="zh-CN" sz="1400" dirty="0">
                <a:gradFill>
                  <a:gsLst>
                    <a:gs pos="100000">
                      <a:srgbClr val="465E96"/>
                    </a:gs>
                    <a:gs pos="0">
                      <a:srgbClr val="5877B6">
                        <a:lumMod val="80000"/>
                        <a:lumOff val="20000"/>
                      </a:srgbClr>
                    </a:gs>
                  </a:gsLst>
                  <a:lin ang="5400000" scaled="0"/>
                </a:gradFill>
                <a:cs typeface="+mn-ea"/>
                <a:sym typeface="+mn-lt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1D9E9CF-91F2-4747-A279-20A3AEBF122F}"/>
              </a:ext>
            </a:extLst>
          </p:cNvPr>
          <p:cNvGrpSpPr/>
          <p:nvPr/>
        </p:nvGrpSpPr>
        <p:grpSpPr>
          <a:xfrm>
            <a:off x="5685314" y="3399768"/>
            <a:ext cx="2666845" cy="761747"/>
            <a:chOff x="1177769" y="3705475"/>
            <a:chExt cx="3561300" cy="1017235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0D67A07-2C30-4E8F-8588-7105E9F8E433}"/>
                </a:ext>
              </a:extLst>
            </p:cNvPr>
            <p:cNvSpPr/>
            <p:nvPr/>
          </p:nvSpPr>
          <p:spPr>
            <a:xfrm>
              <a:off x="1177770" y="4019208"/>
              <a:ext cx="3561299" cy="7035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您的内容打在这里，或者通过复制您的文本后，在此框中选择粘贴您的内容打在这里，</a:t>
              </a:r>
            </a:p>
          </p:txBody>
        </p:sp>
        <p:sp>
          <p:nvSpPr>
            <p:cNvPr id="29" name="Text Placeholder 2">
              <a:extLst>
                <a:ext uri="{FF2B5EF4-FFF2-40B4-BE49-F238E27FC236}">
                  <a16:creationId xmlns:a16="http://schemas.microsoft.com/office/drawing/2014/main" id="{CFB22046-D4F8-4315-A48F-EFD57C4091E5}"/>
                </a:ext>
              </a:extLst>
            </p:cNvPr>
            <p:cNvSpPr txBox="1">
              <a:spLocks/>
            </p:cNvSpPr>
            <p:nvPr/>
          </p:nvSpPr>
          <p:spPr>
            <a:xfrm>
              <a:off x="1177769" y="3705475"/>
              <a:ext cx="3420981" cy="475747"/>
            </a:xfrm>
            <a:prstGeom prst="rect">
              <a:avLst/>
            </a:prstGeom>
          </p:spPr>
          <p:txBody>
            <a:bodyPr/>
            <a:lstStyle>
              <a:lvl1pPr marL="0" indent="0" algn="ctr" defTabSz="1460754" rtl="0" eaLnBrk="1" latinLnBrk="0" hangingPunct="1">
                <a:lnSpc>
                  <a:spcPct val="90000"/>
                </a:lnSpc>
                <a:spcBef>
                  <a:spcPts val="1598"/>
                </a:spcBef>
                <a:buFont typeface="Arial" panose="020B0604020202020204" pitchFamily="34" charset="0"/>
                <a:buNone/>
                <a:defRPr sz="4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1095566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83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5943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19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56320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286697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017074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47451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77828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208205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zh-CN" altLang="en-US" sz="1400" dirty="0">
                  <a:gradFill>
                    <a:gsLst>
                      <a:gs pos="100000">
                        <a:srgbClr val="465E96"/>
                      </a:gs>
                      <a:gs pos="0">
                        <a:srgbClr val="5877B6">
                          <a:lumMod val="80000"/>
                          <a:lumOff val="20000"/>
                        </a:srgbClr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添加标题内容</a:t>
              </a:r>
              <a:endParaRPr lang="id-ID" altLang="zh-CN" sz="1400" dirty="0">
                <a:gradFill>
                  <a:gsLst>
                    <a:gs pos="100000">
                      <a:srgbClr val="465E96"/>
                    </a:gs>
                    <a:gs pos="0">
                      <a:srgbClr val="5877B6">
                        <a:lumMod val="80000"/>
                        <a:lumOff val="20000"/>
                      </a:srgbClr>
                    </a:gs>
                  </a:gsLst>
                  <a:lin ang="5400000" scaled="0"/>
                </a:gradFill>
                <a:cs typeface="+mn-ea"/>
                <a:sym typeface="+mn-lt"/>
              </a:endParaRPr>
            </a:p>
          </p:txBody>
        </p:sp>
      </p:grpSp>
      <p:sp>
        <p:nvSpPr>
          <p:cNvPr id="31" name="AutoShape 4">
            <a:extLst>
              <a:ext uri="{FF2B5EF4-FFF2-40B4-BE49-F238E27FC236}">
                <a16:creationId xmlns:a16="http://schemas.microsoft.com/office/drawing/2014/main" id="{F6053ADA-82A2-47B7-96CE-FA942D18D600}"/>
              </a:ext>
            </a:extLst>
          </p:cNvPr>
          <p:cNvSpPr>
            <a:spLocks/>
          </p:cNvSpPr>
          <p:nvPr/>
        </p:nvSpPr>
        <p:spPr bwMode="auto">
          <a:xfrm>
            <a:off x="2771683" y="4167557"/>
            <a:ext cx="336426" cy="33761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7428" y="17466"/>
                </a:moveTo>
                <a:cubicBezTo>
                  <a:pt x="16669" y="16923"/>
                  <a:pt x="15846" y="16465"/>
                  <a:pt x="14963" y="16121"/>
                </a:cubicBezTo>
                <a:cubicBezTo>
                  <a:pt x="15595" y="14609"/>
                  <a:pt x="15967" y="12928"/>
                  <a:pt x="16010" y="11148"/>
                </a:cubicBezTo>
                <a:lnTo>
                  <a:pt x="20188" y="11148"/>
                </a:lnTo>
                <a:cubicBezTo>
                  <a:pt x="20097" y="13612"/>
                  <a:pt x="19065" y="15838"/>
                  <a:pt x="17428" y="17466"/>
                </a:cubicBezTo>
                <a:moveTo>
                  <a:pt x="1411" y="11148"/>
                </a:moveTo>
                <a:lnTo>
                  <a:pt x="5589" y="11148"/>
                </a:lnTo>
                <a:cubicBezTo>
                  <a:pt x="5632" y="12928"/>
                  <a:pt x="6004" y="14609"/>
                  <a:pt x="6636" y="16121"/>
                </a:cubicBezTo>
                <a:cubicBezTo>
                  <a:pt x="5753" y="16465"/>
                  <a:pt x="4931" y="16923"/>
                  <a:pt x="4171" y="17466"/>
                </a:cubicBezTo>
                <a:cubicBezTo>
                  <a:pt x="2534" y="15838"/>
                  <a:pt x="1502" y="13612"/>
                  <a:pt x="1411" y="11148"/>
                </a:cubicBezTo>
                <a:moveTo>
                  <a:pt x="3785" y="4553"/>
                </a:moveTo>
                <a:cubicBezTo>
                  <a:pt x="4579" y="5170"/>
                  <a:pt x="5448" y="5691"/>
                  <a:pt x="6388" y="6084"/>
                </a:cubicBezTo>
                <a:cubicBezTo>
                  <a:pt x="5901" y="7433"/>
                  <a:pt x="5627" y="8908"/>
                  <a:pt x="5589" y="10451"/>
                </a:cubicBezTo>
                <a:lnTo>
                  <a:pt x="1411" y="10451"/>
                </a:lnTo>
                <a:cubicBezTo>
                  <a:pt x="1494" y="8190"/>
                  <a:pt x="2376" y="6135"/>
                  <a:pt x="3785" y="4553"/>
                </a:cubicBezTo>
                <a:moveTo>
                  <a:pt x="11148" y="10451"/>
                </a:moveTo>
                <a:lnTo>
                  <a:pt x="11148" y="6950"/>
                </a:lnTo>
                <a:cubicBezTo>
                  <a:pt x="12339" y="6913"/>
                  <a:pt x="13484" y="6696"/>
                  <a:pt x="14558" y="6324"/>
                </a:cubicBezTo>
                <a:cubicBezTo>
                  <a:pt x="15018" y="7598"/>
                  <a:pt x="15276" y="8992"/>
                  <a:pt x="15314" y="10451"/>
                </a:cubicBezTo>
                <a:cubicBezTo>
                  <a:pt x="15314" y="10451"/>
                  <a:pt x="11148" y="10451"/>
                  <a:pt x="11148" y="10451"/>
                </a:cubicBezTo>
                <a:close/>
                <a:moveTo>
                  <a:pt x="14311" y="15882"/>
                </a:moveTo>
                <a:cubicBezTo>
                  <a:pt x="13309" y="15559"/>
                  <a:pt x="12247" y="15380"/>
                  <a:pt x="11148" y="15346"/>
                </a:cubicBezTo>
                <a:lnTo>
                  <a:pt x="11148" y="11148"/>
                </a:lnTo>
                <a:lnTo>
                  <a:pt x="15314" y="11148"/>
                </a:lnTo>
                <a:cubicBezTo>
                  <a:pt x="15270" y="12844"/>
                  <a:pt x="14914" y="14445"/>
                  <a:pt x="14311" y="15882"/>
                </a:cubicBezTo>
                <a:moveTo>
                  <a:pt x="14683" y="16757"/>
                </a:moveTo>
                <a:cubicBezTo>
                  <a:pt x="15476" y="17063"/>
                  <a:pt x="16218" y="17466"/>
                  <a:pt x="16904" y="17941"/>
                </a:cubicBezTo>
                <a:cubicBezTo>
                  <a:pt x="15632" y="19031"/>
                  <a:pt x="14067" y="19781"/>
                  <a:pt x="12344" y="20068"/>
                </a:cubicBezTo>
                <a:cubicBezTo>
                  <a:pt x="13280" y="19136"/>
                  <a:pt x="14076" y="18017"/>
                  <a:pt x="14683" y="16757"/>
                </a:cubicBezTo>
                <a:moveTo>
                  <a:pt x="11148" y="20188"/>
                </a:moveTo>
                <a:lnTo>
                  <a:pt x="11148" y="16043"/>
                </a:lnTo>
                <a:cubicBezTo>
                  <a:pt x="12146" y="16075"/>
                  <a:pt x="13113" y="16231"/>
                  <a:pt x="14025" y="16516"/>
                </a:cubicBezTo>
                <a:cubicBezTo>
                  <a:pt x="13314" y="17970"/>
                  <a:pt x="12343" y="19223"/>
                  <a:pt x="11185" y="20186"/>
                </a:cubicBezTo>
                <a:cubicBezTo>
                  <a:pt x="11185" y="20186"/>
                  <a:pt x="11148" y="20188"/>
                  <a:pt x="11148" y="20188"/>
                </a:cubicBezTo>
                <a:close/>
                <a:moveTo>
                  <a:pt x="9255" y="20068"/>
                </a:moveTo>
                <a:cubicBezTo>
                  <a:pt x="7532" y="19781"/>
                  <a:pt x="5967" y="19031"/>
                  <a:pt x="4695" y="17941"/>
                </a:cubicBezTo>
                <a:cubicBezTo>
                  <a:pt x="5381" y="17466"/>
                  <a:pt x="6123" y="17063"/>
                  <a:pt x="6916" y="16757"/>
                </a:cubicBezTo>
                <a:cubicBezTo>
                  <a:pt x="7523" y="18017"/>
                  <a:pt x="8319" y="19136"/>
                  <a:pt x="9255" y="20068"/>
                </a:cubicBezTo>
                <a:moveTo>
                  <a:pt x="10451" y="11148"/>
                </a:moveTo>
                <a:lnTo>
                  <a:pt x="10451" y="15346"/>
                </a:lnTo>
                <a:cubicBezTo>
                  <a:pt x="9352" y="15380"/>
                  <a:pt x="8290" y="15559"/>
                  <a:pt x="7288" y="15882"/>
                </a:cubicBezTo>
                <a:cubicBezTo>
                  <a:pt x="6685" y="14445"/>
                  <a:pt x="6329" y="12844"/>
                  <a:pt x="6285" y="11148"/>
                </a:cubicBezTo>
                <a:cubicBezTo>
                  <a:pt x="6285" y="11148"/>
                  <a:pt x="10451" y="11148"/>
                  <a:pt x="10451" y="11148"/>
                </a:cubicBezTo>
                <a:close/>
                <a:moveTo>
                  <a:pt x="7041" y="6324"/>
                </a:moveTo>
                <a:cubicBezTo>
                  <a:pt x="8115" y="6696"/>
                  <a:pt x="9260" y="6913"/>
                  <a:pt x="10451" y="6950"/>
                </a:cubicBezTo>
                <a:lnTo>
                  <a:pt x="10451" y="10451"/>
                </a:lnTo>
                <a:lnTo>
                  <a:pt x="6285" y="10451"/>
                </a:lnTo>
                <a:cubicBezTo>
                  <a:pt x="6324" y="8992"/>
                  <a:pt x="6581" y="7598"/>
                  <a:pt x="7041" y="6324"/>
                </a:cubicBezTo>
                <a:moveTo>
                  <a:pt x="6651" y="5442"/>
                </a:moveTo>
                <a:cubicBezTo>
                  <a:pt x="5790" y="5084"/>
                  <a:pt x="4993" y="4609"/>
                  <a:pt x="4263" y="4050"/>
                </a:cubicBezTo>
                <a:cubicBezTo>
                  <a:pt x="5606" y="2749"/>
                  <a:pt x="7332" y="1851"/>
                  <a:pt x="9255" y="1531"/>
                </a:cubicBezTo>
                <a:cubicBezTo>
                  <a:pt x="8175" y="2610"/>
                  <a:pt x="7286" y="3939"/>
                  <a:pt x="6651" y="5442"/>
                </a:cubicBezTo>
                <a:moveTo>
                  <a:pt x="10451" y="1411"/>
                </a:moveTo>
                <a:lnTo>
                  <a:pt x="10451" y="6253"/>
                </a:lnTo>
                <a:cubicBezTo>
                  <a:pt x="9352" y="6217"/>
                  <a:pt x="8296" y="6021"/>
                  <a:pt x="7303" y="5681"/>
                </a:cubicBezTo>
                <a:cubicBezTo>
                  <a:pt x="8029" y="3972"/>
                  <a:pt x="9101" y="2507"/>
                  <a:pt x="10415" y="1413"/>
                </a:cubicBezTo>
                <a:cubicBezTo>
                  <a:pt x="10427" y="1412"/>
                  <a:pt x="10439" y="1411"/>
                  <a:pt x="10451" y="1411"/>
                </a:cubicBezTo>
                <a:moveTo>
                  <a:pt x="12344" y="1531"/>
                </a:moveTo>
                <a:cubicBezTo>
                  <a:pt x="14267" y="1851"/>
                  <a:pt x="15993" y="2749"/>
                  <a:pt x="17336" y="4050"/>
                </a:cubicBezTo>
                <a:cubicBezTo>
                  <a:pt x="16606" y="4609"/>
                  <a:pt x="15809" y="5084"/>
                  <a:pt x="14948" y="5442"/>
                </a:cubicBezTo>
                <a:cubicBezTo>
                  <a:pt x="14313" y="3939"/>
                  <a:pt x="13424" y="2610"/>
                  <a:pt x="12344" y="1531"/>
                </a:cubicBezTo>
                <a:moveTo>
                  <a:pt x="11184" y="1413"/>
                </a:moveTo>
                <a:cubicBezTo>
                  <a:pt x="12498" y="2507"/>
                  <a:pt x="13570" y="3972"/>
                  <a:pt x="14296" y="5681"/>
                </a:cubicBezTo>
                <a:cubicBezTo>
                  <a:pt x="13303" y="6021"/>
                  <a:pt x="12247" y="6217"/>
                  <a:pt x="11148" y="6253"/>
                </a:cubicBezTo>
                <a:lnTo>
                  <a:pt x="11148" y="1411"/>
                </a:lnTo>
                <a:cubicBezTo>
                  <a:pt x="11160" y="1411"/>
                  <a:pt x="11172" y="1412"/>
                  <a:pt x="11184" y="1413"/>
                </a:cubicBezTo>
                <a:moveTo>
                  <a:pt x="10414" y="20186"/>
                </a:moveTo>
                <a:cubicBezTo>
                  <a:pt x="9256" y="19223"/>
                  <a:pt x="8285" y="17970"/>
                  <a:pt x="7574" y="16516"/>
                </a:cubicBezTo>
                <a:cubicBezTo>
                  <a:pt x="8486" y="16231"/>
                  <a:pt x="9453" y="16075"/>
                  <a:pt x="10451" y="16043"/>
                </a:cubicBezTo>
                <a:lnTo>
                  <a:pt x="10451" y="20188"/>
                </a:lnTo>
                <a:cubicBezTo>
                  <a:pt x="10451" y="20188"/>
                  <a:pt x="10414" y="20186"/>
                  <a:pt x="10414" y="20186"/>
                </a:cubicBezTo>
                <a:close/>
                <a:moveTo>
                  <a:pt x="20188" y="10451"/>
                </a:moveTo>
                <a:lnTo>
                  <a:pt x="16010" y="10451"/>
                </a:lnTo>
                <a:cubicBezTo>
                  <a:pt x="15972" y="8908"/>
                  <a:pt x="15698" y="7433"/>
                  <a:pt x="15211" y="6084"/>
                </a:cubicBezTo>
                <a:cubicBezTo>
                  <a:pt x="16151" y="5691"/>
                  <a:pt x="17020" y="5170"/>
                  <a:pt x="17814" y="4553"/>
                </a:cubicBezTo>
                <a:cubicBezTo>
                  <a:pt x="19223" y="6135"/>
                  <a:pt x="20105" y="8190"/>
                  <a:pt x="20188" y="10451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gradFill>
            <a:gsLst>
              <a:gs pos="100000">
                <a:srgbClr val="465E96"/>
              </a:gs>
              <a:gs pos="0">
                <a:srgbClr val="5877B6">
                  <a:lumMod val="80000"/>
                  <a:lumOff val="20000"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4266" tIns="14266" rIns="14266" bIns="14266" anchor="ctr"/>
          <a:lstStyle/>
          <a:p>
            <a:pPr algn="ctr" defTabSz="171182" fontAlgn="base" hangingPunct="0">
              <a:spcBef>
                <a:spcPct val="0"/>
              </a:spcBef>
              <a:spcAft>
                <a:spcPct val="0"/>
              </a:spcAft>
            </a:pPr>
            <a:endParaRPr lang="en-US" sz="1124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3ED7DDD-BC94-42AD-A813-82DBBE5E7DB9}"/>
              </a:ext>
            </a:extLst>
          </p:cNvPr>
          <p:cNvGrpSpPr/>
          <p:nvPr/>
        </p:nvGrpSpPr>
        <p:grpSpPr>
          <a:xfrm>
            <a:off x="1842010" y="3469968"/>
            <a:ext cx="239540" cy="348314"/>
            <a:chOff x="10146507" y="3505994"/>
            <a:chExt cx="319881" cy="465138"/>
          </a:xfrm>
          <a:gradFill>
            <a:gsLst>
              <a:gs pos="100000">
                <a:srgbClr val="465E96"/>
              </a:gs>
              <a:gs pos="0">
                <a:srgbClr val="5877B6">
                  <a:lumMod val="80000"/>
                  <a:lumOff val="20000"/>
                </a:srgbClr>
              </a:gs>
            </a:gsLst>
            <a:lin ang="2700000" scaled="1"/>
          </a:gradFill>
        </p:grpSpPr>
        <p:sp>
          <p:nvSpPr>
            <p:cNvPr id="33" name="AutoShape 30">
              <a:extLst>
                <a:ext uri="{FF2B5EF4-FFF2-40B4-BE49-F238E27FC236}">
                  <a16:creationId xmlns:a16="http://schemas.microsoft.com/office/drawing/2014/main" id="{87FB8431-B211-434E-B595-27BC26ABD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6507" y="3505994"/>
              <a:ext cx="319881" cy="465138"/>
            </a:xfrm>
            <a:custGeom>
              <a:avLst/>
              <a:gdLst>
                <a:gd name="T0" fmla="*/ 10383 w 20767"/>
                <a:gd name="T1" fmla="*/ 10800 h 21600"/>
                <a:gd name="T2" fmla="*/ 10383 w 20767"/>
                <a:gd name="T3" fmla="*/ 10800 h 21600"/>
                <a:gd name="T4" fmla="*/ 10383 w 20767"/>
                <a:gd name="T5" fmla="*/ 10800 h 21600"/>
                <a:gd name="T6" fmla="*/ 10383 w 20767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767" h="21600">
                  <a:moveTo>
                    <a:pt x="18566" y="16551"/>
                  </a:moveTo>
                  <a:cubicBezTo>
                    <a:pt x="17960" y="18284"/>
                    <a:pt x="17274" y="20249"/>
                    <a:pt x="9436" y="20249"/>
                  </a:cubicBezTo>
                  <a:cubicBezTo>
                    <a:pt x="4711" y="20249"/>
                    <a:pt x="1888" y="17809"/>
                    <a:pt x="1888" y="15451"/>
                  </a:cubicBezTo>
                  <a:cubicBezTo>
                    <a:pt x="1888" y="13645"/>
                    <a:pt x="2349" y="12161"/>
                    <a:pt x="2835" y="10591"/>
                  </a:cubicBezTo>
                  <a:cubicBezTo>
                    <a:pt x="3454" y="8600"/>
                    <a:pt x="4088" y="6563"/>
                    <a:pt x="3813" y="3868"/>
                  </a:cubicBezTo>
                  <a:cubicBezTo>
                    <a:pt x="6723" y="6750"/>
                    <a:pt x="7759" y="10567"/>
                    <a:pt x="7759" y="10567"/>
                  </a:cubicBezTo>
                  <a:cubicBezTo>
                    <a:pt x="7759" y="10567"/>
                    <a:pt x="10468" y="7846"/>
                    <a:pt x="11196" y="6582"/>
                  </a:cubicBezTo>
                  <a:cubicBezTo>
                    <a:pt x="11755" y="7395"/>
                    <a:pt x="12267" y="10124"/>
                    <a:pt x="12267" y="12825"/>
                  </a:cubicBezTo>
                  <a:cubicBezTo>
                    <a:pt x="12267" y="12825"/>
                    <a:pt x="14773" y="11347"/>
                    <a:pt x="16653" y="9127"/>
                  </a:cubicBezTo>
                  <a:cubicBezTo>
                    <a:pt x="18632" y="11666"/>
                    <a:pt x="19346" y="14320"/>
                    <a:pt x="18566" y="16551"/>
                  </a:cubicBezTo>
                  <a:moveTo>
                    <a:pt x="16041" y="6075"/>
                  </a:moveTo>
                  <a:cubicBezTo>
                    <a:pt x="15982" y="7879"/>
                    <a:pt x="14088" y="9404"/>
                    <a:pt x="14088" y="9404"/>
                  </a:cubicBezTo>
                  <a:cubicBezTo>
                    <a:pt x="14088" y="6046"/>
                    <a:pt x="10380" y="3375"/>
                    <a:pt x="10380" y="3375"/>
                  </a:cubicBezTo>
                  <a:cubicBezTo>
                    <a:pt x="10380" y="3375"/>
                    <a:pt x="10330" y="5373"/>
                    <a:pt x="8452" y="7389"/>
                  </a:cubicBezTo>
                  <a:cubicBezTo>
                    <a:pt x="6574" y="2686"/>
                    <a:pt x="938" y="0"/>
                    <a:pt x="938" y="0"/>
                  </a:cubicBezTo>
                  <a:cubicBezTo>
                    <a:pt x="3756" y="7389"/>
                    <a:pt x="0" y="10076"/>
                    <a:pt x="0" y="15451"/>
                  </a:cubicBezTo>
                  <a:cubicBezTo>
                    <a:pt x="0" y="18604"/>
                    <a:pt x="3730" y="21599"/>
                    <a:pt x="9436" y="21599"/>
                  </a:cubicBezTo>
                  <a:cubicBezTo>
                    <a:pt x="17888" y="21599"/>
                    <a:pt x="19523" y="19379"/>
                    <a:pt x="20396" y="16878"/>
                  </a:cubicBezTo>
                  <a:cubicBezTo>
                    <a:pt x="21599" y="13436"/>
                    <a:pt x="19797" y="9432"/>
                    <a:pt x="16041" y="607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66" tIns="14266" rIns="14266" bIns="14266" anchor="ctr"/>
            <a:lstStyle/>
            <a:p>
              <a:pPr algn="ctr" defTabSz="171182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4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34" name="AutoShape 31">
              <a:extLst>
                <a:ext uri="{FF2B5EF4-FFF2-40B4-BE49-F238E27FC236}">
                  <a16:creationId xmlns:a16="http://schemas.microsoft.com/office/drawing/2014/main" id="{39B9AF41-2C97-4712-9463-844A964268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244" y="3709194"/>
              <a:ext cx="205581" cy="166688"/>
            </a:xfrm>
            <a:custGeom>
              <a:avLst/>
              <a:gdLst>
                <a:gd name="T0" fmla="*/ 10641 w 21282"/>
                <a:gd name="T1" fmla="*/ 10800 h 21600"/>
                <a:gd name="T2" fmla="*/ 10641 w 21282"/>
                <a:gd name="T3" fmla="*/ 10800 h 21600"/>
                <a:gd name="T4" fmla="*/ 10641 w 21282"/>
                <a:gd name="T5" fmla="*/ 10800 h 21600"/>
                <a:gd name="T6" fmla="*/ 10641 w 2128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282" h="21600">
                  <a:moveTo>
                    <a:pt x="20698" y="5891"/>
                  </a:moveTo>
                  <a:lnTo>
                    <a:pt x="19424" y="7749"/>
                  </a:lnTo>
                  <a:cubicBezTo>
                    <a:pt x="17846" y="10064"/>
                    <a:pt x="16352" y="12259"/>
                    <a:pt x="12365" y="14784"/>
                  </a:cubicBezTo>
                  <a:cubicBezTo>
                    <a:pt x="11794" y="12631"/>
                    <a:pt x="11275" y="10259"/>
                    <a:pt x="11275" y="6631"/>
                  </a:cubicBezTo>
                  <a:lnTo>
                    <a:pt x="11275" y="3408"/>
                  </a:lnTo>
                  <a:lnTo>
                    <a:pt x="9000" y="7893"/>
                  </a:lnTo>
                  <a:cubicBezTo>
                    <a:pt x="8233" y="9421"/>
                    <a:pt x="7598" y="10690"/>
                    <a:pt x="6649" y="12373"/>
                  </a:cubicBezTo>
                  <a:cubicBezTo>
                    <a:pt x="5211" y="8296"/>
                    <a:pt x="4195" y="5281"/>
                    <a:pt x="3422" y="2545"/>
                  </a:cubicBezTo>
                  <a:lnTo>
                    <a:pt x="2705" y="0"/>
                  </a:lnTo>
                  <a:lnTo>
                    <a:pt x="1926" y="2847"/>
                  </a:lnTo>
                  <a:cubicBezTo>
                    <a:pt x="936" y="6469"/>
                    <a:pt x="0" y="9891"/>
                    <a:pt x="0" y="18771"/>
                  </a:cubicBezTo>
                  <a:cubicBezTo>
                    <a:pt x="0" y="19292"/>
                    <a:pt x="333" y="19714"/>
                    <a:pt x="749" y="19714"/>
                  </a:cubicBezTo>
                  <a:cubicBezTo>
                    <a:pt x="1162" y="19714"/>
                    <a:pt x="1499" y="19292"/>
                    <a:pt x="1499" y="18771"/>
                  </a:cubicBezTo>
                  <a:cubicBezTo>
                    <a:pt x="1499" y="11964"/>
                    <a:pt x="2037" y="8594"/>
                    <a:pt x="2758" y="5681"/>
                  </a:cubicBezTo>
                  <a:cubicBezTo>
                    <a:pt x="3537" y="8174"/>
                    <a:pt x="4520" y="11009"/>
                    <a:pt x="5812" y="14638"/>
                  </a:cubicBezTo>
                  <a:lnTo>
                    <a:pt x="6339" y="16117"/>
                  </a:lnTo>
                  <a:lnTo>
                    <a:pt x="7100" y="14811"/>
                  </a:lnTo>
                  <a:cubicBezTo>
                    <a:pt x="8344" y="12681"/>
                    <a:pt x="9085" y="11248"/>
                    <a:pt x="9896" y="9638"/>
                  </a:cubicBezTo>
                  <a:cubicBezTo>
                    <a:pt x="10133" y="12428"/>
                    <a:pt x="10681" y="14428"/>
                    <a:pt x="11223" y="16408"/>
                  </a:cubicBezTo>
                  <a:lnTo>
                    <a:pt x="11495" y="17404"/>
                  </a:lnTo>
                  <a:lnTo>
                    <a:pt x="12253" y="16953"/>
                  </a:lnTo>
                  <a:cubicBezTo>
                    <a:pt x="16306" y="14531"/>
                    <a:pt x="18203" y="12327"/>
                    <a:pt x="19708" y="10211"/>
                  </a:cubicBezTo>
                  <a:cubicBezTo>
                    <a:pt x="19942" y="13727"/>
                    <a:pt x="19573" y="17574"/>
                    <a:pt x="18698" y="20305"/>
                  </a:cubicBezTo>
                  <a:cubicBezTo>
                    <a:pt x="18543" y="20787"/>
                    <a:pt x="18730" y="21336"/>
                    <a:pt x="19114" y="21531"/>
                  </a:cubicBezTo>
                  <a:cubicBezTo>
                    <a:pt x="19204" y="21577"/>
                    <a:pt x="19301" y="21599"/>
                    <a:pt x="19395" y="21599"/>
                  </a:cubicBezTo>
                  <a:cubicBezTo>
                    <a:pt x="19690" y="21599"/>
                    <a:pt x="19972" y="21377"/>
                    <a:pt x="20089" y="21008"/>
                  </a:cubicBezTo>
                  <a:cubicBezTo>
                    <a:pt x="21251" y="17380"/>
                    <a:pt x="21600" y="12213"/>
                    <a:pt x="20976" y="7841"/>
                  </a:cubicBezTo>
                  <a:cubicBezTo>
                    <a:pt x="20976" y="7841"/>
                    <a:pt x="20698" y="5891"/>
                    <a:pt x="20698" y="589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66" tIns="14266" rIns="14266" bIns="14266" anchor="ctr"/>
            <a:lstStyle/>
            <a:p>
              <a:pPr algn="ctr" defTabSz="171182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4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35" name="AutoShape 32">
            <a:extLst>
              <a:ext uri="{FF2B5EF4-FFF2-40B4-BE49-F238E27FC236}">
                <a16:creationId xmlns:a16="http://schemas.microsoft.com/office/drawing/2014/main" id="{B08D0073-AB00-4DEC-A858-BE49CACC5731}"/>
              </a:ext>
            </a:extLst>
          </p:cNvPr>
          <p:cNvSpPr>
            <a:spLocks/>
          </p:cNvSpPr>
          <p:nvPr/>
        </p:nvSpPr>
        <p:spPr bwMode="auto">
          <a:xfrm>
            <a:off x="804156" y="2816365"/>
            <a:ext cx="347720" cy="304329"/>
          </a:xfrm>
          <a:custGeom>
            <a:avLst/>
            <a:gdLst>
              <a:gd name="T0" fmla="+- 0 10800 108"/>
              <a:gd name="T1" fmla="*/ T0 w 21384"/>
              <a:gd name="T2" fmla="*/ 10800 h 21600"/>
              <a:gd name="T3" fmla="+- 0 10800 108"/>
              <a:gd name="T4" fmla="*/ T3 w 21384"/>
              <a:gd name="T5" fmla="*/ 10800 h 21600"/>
              <a:gd name="T6" fmla="+- 0 10800 108"/>
              <a:gd name="T7" fmla="*/ T6 w 21384"/>
              <a:gd name="T8" fmla="*/ 10800 h 21600"/>
              <a:gd name="T9" fmla="+- 0 10800 108"/>
              <a:gd name="T10" fmla="*/ T9 w 21384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384" h="21600">
                <a:moveTo>
                  <a:pt x="18710" y="9257"/>
                </a:moveTo>
                <a:lnTo>
                  <a:pt x="16706" y="7714"/>
                </a:lnTo>
                <a:lnTo>
                  <a:pt x="16706" y="20057"/>
                </a:lnTo>
                <a:lnTo>
                  <a:pt x="4677" y="20057"/>
                </a:lnTo>
                <a:lnTo>
                  <a:pt x="4677" y="7714"/>
                </a:lnTo>
                <a:lnTo>
                  <a:pt x="2673" y="9257"/>
                </a:lnTo>
                <a:lnTo>
                  <a:pt x="1336" y="4628"/>
                </a:lnTo>
                <a:lnTo>
                  <a:pt x="4677" y="1542"/>
                </a:lnTo>
                <a:lnTo>
                  <a:pt x="7468" y="1542"/>
                </a:lnTo>
                <a:cubicBezTo>
                  <a:pt x="7841" y="2871"/>
                  <a:pt x="9136" y="3857"/>
                  <a:pt x="10691" y="3857"/>
                </a:cubicBezTo>
                <a:cubicBezTo>
                  <a:pt x="12247" y="3857"/>
                  <a:pt x="13542" y="2871"/>
                  <a:pt x="13915" y="1542"/>
                </a:cubicBezTo>
                <a:lnTo>
                  <a:pt x="16706" y="1542"/>
                </a:lnTo>
                <a:lnTo>
                  <a:pt x="20047" y="4628"/>
                </a:lnTo>
                <a:cubicBezTo>
                  <a:pt x="20047" y="4628"/>
                  <a:pt x="18710" y="9257"/>
                  <a:pt x="18710" y="9257"/>
                </a:cubicBezTo>
                <a:close/>
                <a:moveTo>
                  <a:pt x="13200" y="1542"/>
                </a:moveTo>
                <a:cubicBezTo>
                  <a:pt x="12831" y="2438"/>
                  <a:pt x="11852" y="3085"/>
                  <a:pt x="10691" y="3085"/>
                </a:cubicBezTo>
                <a:cubicBezTo>
                  <a:pt x="9531" y="3085"/>
                  <a:pt x="8552" y="2438"/>
                  <a:pt x="8183" y="1542"/>
                </a:cubicBezTo>
                <a:cubicBezTo>
                  <a:pt x="8183" y="1542"/>
                  <a:pt x="13200" y="1542"/>
                  <a:pt x="13200" y="1542"/>
                </a:cubicBezTo>
                <a:close/>
                <a:moveTo>
                  <a:pt x="20882" y="3423"/>
                </a:moveTo>
                <a:lnTo>
                  <a:pt x="17541" y="338"/>
                </a:lnTo>
                <a:cubicBezTo>
                  <a:pt x="17303" y="119"/>
                  <a:pt x="17009" y="0"/>
                  <a:pt x="16706" y="0"/>
                </a:cubicBezTo>
                <a:lnTo>
                  <a:pt x="4677" y="0"/>
                </a:lnTo>
                <a:cubicBezTo>
                  <a:pt x="4374" y="0"/>
                  <a:pt x="4080" y="119"/>
                  <a:pt x="3842" y="338"/>
                </a:cubicBezTo>
                <a:lnTo>
                  <a:pt x="501" y="3423"/>
                </a:lnTo>
                <a:cubicBezTo>
                  <a:pt x="64" y="3827"/>
                  <a:pt x="-108" y="4503"/>
                  <a:pt x="68" y="5116"/>
                </a:cubicBezTo>
                <a:lnTo>
                  <a:pt x="1405" y="9745"/>
                </a:lnTo>
                <a:cubicBezTo>
                  <a:pt x="1537" y="10201"/>
                  <a:pt x="1845" y="10560"/>
                  <a:pt x="2239" y="10716"/>
                </a:cubicBezTo>
                <a:cubicBezTo>
                  <a:pt x="2380" y="10772"/>
                  <a:pt x="2527" y="10800"/>
                  <a:pt x="2673" y="10800"/>
                </a:cubicBezTo>
                <a:cubicBezTo>
                  <a:pt x="2905" y="10800"/>
                  <a:pt x="3136" y="10729"/>
                  <a:pt x="3341" y="10593"/>
                </a:cubicBezTo>
                <a:lnTo>
                  <a:pt x="3341" y="20057"/>
                </a:lnTo>
                <a:cubicBezTo>
                  <a:pt x="3341" y="20908"/>
                  <a:pt x="3940" y="21600"/>
                  <a:pt x="4677" y="21600"/>
                </a:cubicBezTo>
                <a:lnTo>
                  <a:pt x="16706" y="21600"/>
                </a:lnTo>
                <a:cubicBezTo>
                  <a:pt x="17443" y="21600"/>
                  <a:pt x="18042" y="20908"/>
                  <a:pt x="18042" y="20057"/>
                </a:cubicBezTo>
                <a:lnTo>
                  <a:pt x="18042" y="10593"/>
                </a:lnTo>
                <a:cubicBezTo>
                  <a:pt x="18247" y="10729"/>
                  <a:pt x="18478" y="10800"/>
                  <a:pt x="18710" y="10800"/>
                </a:cubicBezTo>
                <a:cubicBezTo>
                  <a:pt x="18856" y="10800"/>
                  <a:pt x="19002" y="10772"/>
                  <a:pt x="19144" y="10716"/>
                </a:cubicBezTo>
                <a:cubicBezTo>
                  <a:pt x="19538" y="10560"/>
                  <a:pt x="19846" y="10201"/>
                  <a:pt x="19978" y="9745"/>
                </a:cubicBezTo>
                <a:lnTo>
                  <a:pt x="21315" y="5116"/>
                </a:lnTo>
                <a:cubicBezTo>
                  <a:pt x="21491" y="4503"/>
                  <a:pt x="21319" y="3827"/>
                  <a:pt x="20882" y="3423"/>
                </a:cubicBezTo>
              </a:path>
            </a:pathLst>
          </a:custGeom>
          <a:gradFill>
            <a:gsLst>
              <a:gs pos="100000">
                <a:srgbClr val="465E96"/>
              </a:gs>
              <a:gs pos="0">
                <a:srgbClr val="5877B6">
                  <a:lumMod val="80000"/>
                  <a:lumOff val="20000"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4266" tIns="14266" rIns="14266" bIns="14266" anchor="ctr"/>
          <a:lstStyle/>
          <a:p>
            <a:pPr algn="ctr" defTabSz="171182" fontAlgn="base" hangingPunct="0">
              <a:spcBef>
                <a:spcPct val="0"/>
              </a:spcBef>
              <a:spcAft>
                <a:spcPct val="0"/>
              </a:spcAft>
            </a:pPr>
            <a:endParaRPr lang="en-US" sz="1124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C9D18497-EFED-4A18-8204-0C73D8339517}"/>
              </a:ext>
            </a:extLst>
          </p:cNvPr>
          <p:cNvGrpSpPr/>
          <p:nvPr/>
        </p:nvGrpSpPr>
        <p:grpSpPr>
          <a:xfrm>
            <a:off x="3386137" y="483556"/>
            <a:ext cx="2371725" cy="702173"/>
            <a:chOff x="981076" y="1134310"/>
            <a:chExt cx="2371725" cy="702173"/>
          </a:xfrm>
        </p:grpSpPr>
        <p:sp>
          <p:nvSpPr>
            <p:cNvPr id="40" name="TextBox 21">
              <a:extLst>
                <a:ext uri="{FF2B5EF4-FFF2-40B4-BE49-F238E27FC236}">
                  <a16:creationId xmlns:a16="http://schemas.microsoft.com/office/drawing/2014/main" id="{7F21A882-2900-43B2-88A2-3A50A97FEF38}"/>
                </a:ext>
              </a:extLst>
            </p:cNvPr>
            <p:cNvSpPr txBox="1"/>
            <p:nvPr/>
          </p:nvSpPr>
          <p:spPr>
            <a:xfrm>
              <a:off x="981076" y="1134310"/>
              <a:ext cx="2371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gradFill>
                    <a:gsLst>
                      <a:gs pos="0">
                        <a:srgbClr val="5877B6"/>
                      </a:gs>
                      <a:gs pos="100000">
                        <a:srgbClr val="465E96"/>
                      </a:gs>
                    </a:gsLst>
                    <a:lin ang="5400000" scaled="0"/>
                  </a:gradFill>
                  <a:effectLst>
                    <a:outerShdw blurRad="254000" dist="101600" dir="5400000" algn="ctr" rotWithShape="0">
                      <a:srgbClr val="000000">
                        <a:alpha val="15000"/>
                      </a:srgbClr>
                    </a:outerShdw>
                  </a:effectLst>
                  <a:cs typeface="+mn-ea"/>
                  <a:sym typeface="+mn-lt"/>
                </a:rPr>
                <a:t>工作不知之处</a:t>
              </a:r>
            </a:p>
          </p:txBody>
        </p:sp>
        <p:sp>
          <p:nvSpPr>
            <p:cNvPr id="41" name="TextBox 21">
              <a:extLst>
                <a:ext uri="{FF2B5EF4-FFF2-40B4-BE49-F238E27FC236}">
                  <a16:creationId xmlns:a16="http://schemas.microsoft.com/office/drawing/2014/main" id="{82BEF36B-FF31-4591-8350-1B181A1AC8F7}"/>
                </a:ext>
              </a:extLst>
            </p:cNvPr>
            <p:cNvSpPr txBox="1"/>
            <p:nvPr/>
          </p:nvSpPr>
          <p:spPr>
            <a:xfrm>
              <a:off x="1240303" y="1574873"/>
              <a:ext cx="18532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GENERAL  VIEW</a:t>
              </a:r>
              <a:endParaRPr lang="en-US" altLang="zh-CN" sz="11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144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2" decel="100000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8" fill="hold" nodeType="withEffect" p14:presetBounceEnd="50000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0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1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53" presetClass="entr" presetSubtype="16" fill="hold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2" decel="100000" fill="hold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8" fill="hold" nodeType="withEffect" p14:presetBounceEnd="50000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3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4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decel="100000" fill="hold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2" decel="100000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8" fill="hold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53" presetClass="entr" presetSubtype="16" fill="hold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2" decel="100000" fill="hold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8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decel="100000" fill="hold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4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7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7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5" grpId="0" animBg="1"/>
        </p:bldLst>
      </p:timing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C4026DA4-1B59-4833-84F7-99A4417FCD7D}"/>
              </a:ext>
            </a:extLst>
          </p:cNvPr>
          <p:cNvGrpSpPr/>
          <p:nvPr/>
        </p:nvGrpSpPr>
        <p:grpSpPr>
          <a:xfrm>
            <a:off x="4076701" y="631679"/>
            <a:ext cx="3352799" cy="1036508"/>
            <a:chOff x="4602088" y="770343"/>
            <a:chExt cx="4470399" cy="1382009"/>
          </a:xfrm>
        </p:grpSpPr>
        <p:sp>
          <p:nvSpPr>
            <p:cNvPr id="33" name="Text Placeholder 2">
              <a:extLst>
                <a:ext uri="{FF2B5EF4-FFF2-40B4-BE49-F238E27FC236}">
                  <a16:creationId xmlns:a16="http://schemas.microsoft.com/office/drawing/2014/main" id="{BFC97A31-CE04-4AF3-9B47-A922084FDAFC}"/>
                </a:ext>
              </a:extLst>
            </p:cNvPr>
            <p:cNvSpPr txBox="1">
              <a:spLocks/>
            </p:cNvSpPr>
            <p:nvPr/>
          </p:nvSpPr>
          <p:spPr>
            <a:xfrm>
              <a:off x="4602088" y="770343"/>
              <a:ext cx="2480202" cy="427902"/>
            </a:xfrm>
            <a:prstGeom prst="rect">
              <a:avLst/>
            </a:prstGeom>
          </p:spPr>
          <p:txBody>
            <a:bodyPr/>
            <a:lstStyle>
              <a:lvl1pPr marL="0" indent="0" algn="ctr" defTabSz="1460754" rtl="0" eaLnBrk="1" latinLnBrk="0" hangingPunct="1">
                <a:lnSpc>
                  <a:spcPct val="90000"/>
                </a:lnSpc>
                <a:spcBef>
                  <a:spcPts val="1598"/>
                </a:spcBef>
                <a:buFont typeface="Arial" panose="020B0604020202020204" pitchFamily="34" charset="0"/>
                <a:buNone/>
                <a:defRPr sz="4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1095566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83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5943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19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56320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286697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017074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47451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77828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208205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zh-CN" altLang="en-US" sz="1500" dirty="0">
                  <a:gradFill>
                    <a:gsLst>
                      <a:gs pos="100000">
                        <a:srgbClr val="465E96"/>
                      </a:gs>
                      <a:gs pos="0">
                        <a:srgbClr val="5877B6">
                          <a:lumMod val="80000"/>
                          <a:lumOff val="20000"/>
                        </a:srgbClr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添加标题内容</a:t>
              </a:r>
              <a:endParaRPr lang="id-ID" sz="1500" dirty="0">
                <a:gradFill>
                  <a:gsLst>
                    <a:gs pos="100000">
                      <a:srgbClr val="465E96"/>
                    </a:gs>
                    <a:gs pos="0">
                      <a:srgbClr val="5877B6">
                        <a:lumMod val="80000"/>
                        <a:lumOff val="20000"/>
                      </a:srgbClr>
                    </a:gs>
                  </a:gsLst>
                  <a:lin ang="5400000" scaled="0"/>
                </a:gradFill>
                <a:cs typeface="+mn-ea"/>
                <a:sym typeface="+mn-lt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3BB59CD-7675-4818-9587-3685B31F7EBA}"/>
                </a:ext>
              </a:extLst>
            </p:cNvPr>
            <p:cNvSpPr/>
            <p:nvPr/>
          </p:nvSpPr>
          <p:spPr>
            <a:xfrm>
              <a:off x="4602088" y="1198245"/>
              <a:ext cx="4470399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您的内容打在这里，或者通过复制您的文本后，在此框中选择粘贴，并选择只保留文字。您的内容打在这里，或者通过复制您的文本后，在此框中选择粘贴，您的内容打在这里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CB83120-FB5E-40EF-8C0A-1DE3AAB5FD9B}"/>
              </a:ext>
            </a:extLst>
          </p:cNvPr>
          <p:cNvGrpSpPr/>
          <p:nvPr/>
        </p:nvGrpSpPr>
        <p:grpSpPr>
          <a:xfrm>
            <a:off x="1409700" y="3308833"/>
            <a:ext cx="3516086" cy="1019077"/>
            <a:chOff x="2758350" y="4679037"/>
            <a:chExt cx="4688114" cy="135876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E014689-AF29-4C44-8C08-BEC0E0778459}"/>
                </a:ext>
              </a:extLst>
            </p:cNvPr>
            <p:cNvSpPr/>
            <p:nvPr/>
          </p:nvSpPr>
          <p:spPr>
            <a:xfrm>
              <a:off x="2758350" y="5083698"/>
              <a:ext cx="4688114" cy="954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您的内容打在这里，或者通过复制您的文本后，在此框中选择粘贴，并选择只保留文字。您的内容打在这里，或者通过复制您的文本后，在此框中选择粘贴，您的内容打在这里</a:t>
              </a:r>
            </a:p>
          </p:txBody>
        </p:sp>
        <p:sp>
          <p:nvSpPr>
            <p:cNvPr id="37" name="Text Placeholder 2">
              <a:extLst>
                <a:ext uri="{FF2B5EF4-FFF2-40B4-BE49-F238E27FC236}">
                  <a16:creationId xmlns:a16="http://schemas.microsoft.com/office/drawing/2014/main" id="{7A9ADEF1-CA8F-4B13-891C-0D41FD2FAFBA}"/>
                </a:ext>
              </a:extLst>
            </p:cNvPr>
            <p:cNvSpPr txBox="1">
              <a:spLocks/>
            </p:cNvSpPr>
            <p:nvPr/>
          </p:nvSpPr>
          <p:spPr>
            <a:xfrm>
              <a:off x="4966262" y="4679037"/>
              <a:ext cx="2480202" cy="427902"/>
            </a:xfrm>
            <a:prstGeom prst="rect">
              <a:avLst/>
            </a:prstGeom>
          </p:spPr>
          <p:txBody>
            <a:bodyPr/>
            <a:lstStyle>
              <a:lvl1pPr marL="0" indent="0" algn="ctr" defTabSz="1460754" rtl="0" eaLnBrk="1" latinLnBrk="0" hangingPunct="1">
                <a:lnSpc>
                  <a:spcPct val="90000"/>
                </a:lnSpc>
                <a:spcBef>
                  <a:spcPts val="1598"/>
                </a:spcBef>
                <a:buFont typeface="Arial" panose="020B0604020202020204" pitchFamily="34" charset="0"/>
                <a:buNone/>
                <a:defRPr sz="4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1095566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83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5943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19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56320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286697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017074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47451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77828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208205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zh-CN" altLang="en-US" sz="1500" dirty="0">
                  <a:gradFill>
                    <a:gsLst>
                      <a:gs pos="100000">
                        <a:srgbClr val="465E96"/>
                      </a:gs>
                      <a:gs pos="0">
                        <a:srgbClr val="5877B6">
                          <a:lumMod val="80000"/>
                          <a:lumOff val="20000"/>
                        </a:srgbClr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添加标题内容</a:t>
              </a:r>
              <a:endParaRPr lang="id-ID" altLang="zh-CN" sz="1500" dirty="0">
                <a:gradFill>
                  <a:gsLst>
                    <a:gs pos="100000">
                      <a:srgbClr val="465E96"/>
                    </a:gs>
                    <a:gs pos="0">
                      <a:srgbClr val="5877B6">
                        <a:lumMod val="80000"/>
                        <a:lumOff val="20000"/>
                      </a:srgbClr>
                    </a:gs>
                  </a:gsLst>
                  <a:lin ang="5400000" scaled="0"/>
                </a:gradFill>
                <a:cs typeface="+mn-ea"/>
                <a:sym typeface="+mn-lt"/>
              </a:endParaRPr>
            </a:p>
          </p:txBody>
        </p:sp>
      </p:grpSp>
      <p:pic>
        <p:nvPicPr>
          <p:cNvPr id="5" name="图片占位符 4" descr="图片包含 人, 桌子, 笔记本, 女人&#10;&#10;描述已自动生成">
            <a:extLst>
              <a:ext uri="{FF2B5EF4-FFF2-40B4-BE49-F238E27FC236}">
                <a16:creationId xmlns:a16="http://schemas.microsoft.com/office/drawing/2014/main" id="{7F64DF21-1BE8-4B64-A0DC-3FE70E05F97C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2" b="22"/>
          <a:stretch>
            <a:fillRect/>
          </a:stretch>
        </p:blipFill>
        <p:spPr/>
      </p:pic>
      <p:grpSp>
        <p:nvGrpSpPr>
          <p:cNvPr id="19" name="组合 18">
            <a:extLst>
              <a:ext uri="{FF2B5EF4-FFF2-40B4-BE49-F238E27FC236}">
                <a16:creationId xmlns:a16="http://schemas.microsoft.com/office/drawing/2014/main" id="{2D53FA38-CD6B-404D-BCEF-50545EBC89C8}"/>
              </a:ext>
            </a:extLst>
          </p:cNvPr>
          <p:cNvGrpSpPr/>
          <p:nvPr/>
        </p:nvGrpSpPr>
        <p:grpSpPr>
          <a:xfrm>
            <a:off x="3386137" y="2010036"/>
            <a:ext cx="2371725" cy="702173"/>
            <a:chOff x="981076" y="1134310"/>
            <a:chExt cx="2371725" cy="702173"/>
          </a:xfrm>
        </p:grpSpPr>
        <p:sp>
          <p:nvSpPr>
            <p:cNvPr id="20" name="TextBox 21">
              <a:extLst>
                <a:ext uri="{FF2B5EF4-FFF2-40B4-BE49-F238E27FC236}">
                  <a16:creationId xmlns:a16="http://schemas.microsoft.com/office/drawing/2014/main" id="{1DB263C6-7DF9-4D43-9350-894A4EE70F14}"/>
                </a:ext>
              </a:extLst>
            </p:cNvPr>
            <p:cNvSpPr txBox="1"/>
            <p:nvPr/>
          </p:nvSpPr>
          <p:spPr>
            <a:xfrm>
              <a:off x="981076" y="1134310"/>
              <a:ext cx="2371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gradFill>
                    <a:gsLst>
                      <a:gs pos="0">
                        <a:srgbClr val="5877B6"/>
                      </a:gs>
                      <a:gs pos="100000">
                        <a:srgbClr val="465E96"/>
                      </a:gs>
                    </a:gsLst>
                    <a:lin ang="5400000" scaled="0"/>
                  </a:gradFill>
                  <a:effectLst>
                    <a:outerShdw blurRad="254000" dist="101600" dir="5400000" algn="ctr" rotWithShape="0">
                      <a:srgbClr val="000000">
                        <a:alpha val="15000"/>
                      </a:srgbClr>
                    </a:outerShdw>
                  </a:effectLst>
                  <a:cs typeface="+mn-ea"/>
                  <a:sym typeface="+mn-lt"/>
                </a:rPr>
                <a:t>工作不知之处</a:t>
              </a:r>
            </a:p>
          </p:txBody>
        </p:sp>
        <p:sp>
          <p:nvSpPr>
            <p:cNvPr id="21" name="TextBox 21">
              <a:extLst>
                <a:ext uri="{FF2B5EF4-FFF2-40B4-BE49-F238E27FC236}">
                  <a16:creationId xmlns:a16="http://schemas.microsoft.com/office/drawing/2014/main" id="{BAC6ACF0-A243-4214-A1C0-50D3069F7CF5}"/>
                </a:ext>
              </a:extLst>
            </p:cNvPr>
            <p:cNvSpPr txBox="1"/>
            <p:nvPr/>
          </p:nvSpPr>
          <p:spPr>
            <a:xfrm>
              <a:off x="1240303" y="1574873"/>
              <a:ext cx="18532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GENERAL  VIEW</a:t>
              </a:r>
              <a:endParaRPr lang="en-US" altLang="zh-CN" sz="11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926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314" y="3548052"/>
            <a:ext cx="346108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您的内容打在这里，或者通过复制您的文本后，在此框中选择粘贴，并选择只保留文字。您的内容打在这里，或者通过复制您的文本后，在此框中选择粘贴，</a:t>
            </a:r>
          </a:p>
        </p:txBody>
      </p:sp>
      <p:sp>
        <p:nvSpPr>
          <p:cNvPr id="5" name="Rectangle 4"/>
          <p:cNvSpPr/>
          <p:nvPr/>
        </p:nvSpPr>
        <p:spPr>
          <a:xfrm>
            <a:off x="5792166" y="2858442"/>
            <a:ext cx="256697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您的内容打在这里，或者通过复制您的文本后，在此框中选择粘贴，并选择只保留文字。您的内容打在这里，</a:t>
            </a:r>
          </a:p>
        </p:txBody>
      </p:sp>
      <p:sp>
        <p:nvSpPr>
          <p:cNvPr id="6" name="Rectangle 5"/>
          <p:cNvSpPr/>
          <p:nvPr/>
        </p:nvSpPr>
        <p:spPr>
          <a:xfrm>
            <a:off x="5300846" y="2929764"/>
            <a:ext cx="4972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gradFill>
                  <a:gsLst>
                    <a:gs pos="100000">
                      <a:srgbClr val="465E96"/>
                    </a:gs>
                    <a:gs pos="0">
                      <a:srgbClr val="5877B6">
                        <a:lumMod val="80000"/>
                        <a:lumOff val="20000"/>
                      </a:srgbClr>
                    </a:gs>
                  </a:gsLst>
                  <a:lin ang="5400000" scaled="0"/>
                </a:gradFill>
                <a:cs typeface="+mn-ea"/>
                <a:sym typeface="+mn-lt"/>
              </a:rPr>
              <a:t>01.</a:t>
            </a:r>
          </a:p>
        </p:txBody>
      </p:sp>
      <p:sp>
        <p:nvSpPr>
          <p:cNvPr id="9" name="Rectangle 8"/>
          <p:cNvSpPr/>
          <p:nvPr/>
        </p:nvSpPr>
        <p:spPr>
          <a:xfrm>
            <a:off x="5300846" y="3772408"/>
            <a:ext cx="4972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gradFill>
                  <a:gsLst>
                    <a:gs pos="100000">
                      <a:srgbClr val="465E96"/>
                    </a:gs>
                    <a:gs pos="0">
                      <a:srgbClr val="5877B6">
                        <a:lumMod val="80000"/>
                        <a:lumOff val="20000"/>
                      </a:srgbClr>
                    </a:gs>
                  </a:gsLst>
                  <a:lin ang="5400000" scaled="0"/>
                </a:gradFill>
                <a:cs typeface="+mn-ea"/>
                <a:sym typeface="+mn-lt"/>
              </a:rPr>
              <a:t>02.</a:t>
            </a:r>
          </a:p>
        </p:txBody>
      </p:sp>
      <p:pic>
        <p:nvPicPr>
          <p:cNvPr id="12" name="图片占位符 11" descr="图片包含 人, 桌子, 室内, 笔记本&#10;&#10;描述已自动生成">
            <a:extLst>
              <a:ext uri="{FF2B5EF4-FFF2-40B4-BE49-F238E27FC236}">
                <a16:creationId xmlns:a16="http://schemas.microsoft.com/office/drawing/2014/main" id="{00DCAA9D-B9A8-42CB-8C17-E13C6374979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0" b="30"/>
          <a:stretch/>
        </p:blipFill>
        <p:spPr/>
      </p:pic>
      <p:grpSp>
        <p:nvGrpSpPr>
          <p:cNvPr id="40" name="组合 39">
            <a:extLst>
              <a:ext uri="{FF2B5EF4-FFF2-40B4-BE49-F238E27FC236}">
                <a16:creationId xmlns:a16="http://schemas.microsoft.com/office/drawing/2014/main" id="{FC98E19E-7505-47A8-BEC5-ECB755B13FC8}"/>
              </a:ext>
            </a:extLst>
          </p:cNvPr>
          <p:cNvGrpSpPr/>
          <p:nvPr/>
        </p:nvGrpSpPr>
        <p:grpSpPr>
          <a:xfrm>
            <a:off x="1110966" y="2475800"/>
            <a:ext cx="2371725" cy="702173"/>
            <a:chOff x="981076" y="1134310"/>
            <a:chExt cx="2371725" cy="702173"/>
          </a:xfrm>
        </p:grpSpPr>
        <p:sp>
          <p:nvSpPr>
            <p:cNvPr id="41" name="TextBox 21">
              <a:extLst>
                <a:ext uri="{FF2B5EF4-FFF2-40B4-BE49-F238E27FC236}">
                  <a16:creationId xmlns:a16="http://schemas.microsoft.com/office/drawing/2014/main" id="{A95A2313-8A44-43CC-B621-C647449EAA45}"/>
                </a:ext>
              </a:extLst>
            </p:cNvPr>
            <p:cNvSpPr txBox="1"/>
            <p:nvPr/>
          </p:nvSpPr>
          <p:spPr>
            <a:xfrm>
              <a:off x="981076" y="1134310"/>
              <a:ext cx="2371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gradFill>
                    <a:gsLst>
                      <a:gs pos="0">
                        <a:srgbClr val="5877B6"/>
                      </a:gs>
                      <a:gs pos="100000">
                        <a:srgbClr val="465E96"/>
                      </a:gs>
                    </a:gsLst>
                    <a:lin ang="5400000" scaled="0"/>
                  </a:gradFill>
                  <a:effectLst>
                    <a:outerShdw blurRad="254000" dist="101600" dir="5400000" algn="ctr" rotWithShape="0">
                      <a:srgbClr val="000000">
                        <a:alpha val="15000"/>
                      </a:srgbClr>
                    </a:outerShdw>
                  </a:effectLst>
                  <a:cs typeface="+mn-ea"/>
                  <a:sym typeface="+mn-lt"/>
                </a:rPr>
                <a:t>新年工作计划</a:t>
              </a:r>
            </a:p>
          </p:txBody>
        </p:sp>
        <p:sp>
          <p:nvSpPr>
            <p:cNvPr id="42" name="TextBox 21">
              <a:extLst>
                <a:ext uri="{FF2B5EF4-FFF2-40B4-BE49-F238E27FC236}">
                  <a16:creationId xmlns:a16="http://schemas.microsoft.com/office/drawing/2014/main" id="{0E6E4406-EEC5-4ADA-B9A1-BCAEAD8A483C}"/>
                </a:ext>
              </a:extLst>
            </p:cNvPr>
            <p:cNvSpPr txBox="1"/>
            <p:nvPr/>
          </p:nvSpPr>
          <p:spPr>
            <a:xfrm>
              <a:off x="981076" y="1574873"/>
              <a:ext cx="18532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GENERAL  VIEW</a:t>
              </a:r>
              <a:endParaRPr lang="en-US" altLang="zh-CN" sz="11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3" name="Rectangle 4">
            <a:extLst>
              <a:ext uri="{FF2B5EF4-FFF2-40B4-BE49-F238E27FC236}">
                <a16:creationId xmlns:a16="http://schemas.microsoft.com/office/drawing/2014/main" id="{0B67594A-CE99-4EB1-9862-58B73732A98D}"/>
              </a:ext>
            </a:extLst>
          </p:cNvPr>
          <p:cNvSpPr/>
          <p:nvPr/>
        </p:nvSpPr>
        <p:spPr>
          <a:xfrm>
            <a:off x="5792166" y="3730538"/>
            <a:ext cx="256697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您的内容打在这里，或者通过复制您的文本后，在此框中选择粘贴，并选择只保留文字。您的内容打在这里，</a:t>
            </a:r>
          </a:p>
        </p:txBody>
      </p:sp>
    </p:spTree>
    <p:extLst>
      <p:ext uri="{BB962C8B-B14F-4D97-AF65-F5344CB8AC3E}">
        <p14:creationId xmlns:p14="http://schemas.microsoft.com/office/powerpoint/2010/main" val="397013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9" grpId="0"/>
      <p:bldP spid="4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170908" y="2543175"/>
            <a:ext cx="13213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98000">
                      <a:srgbClr val="465E96"/>
                    </a:gs>
                  </a:gsLst>
                  <a:lin ang="5400000" scaled="0"/>
                </a:gradFill>
                <a:cs typeface="+mn-ea"/>
                <a:sym typeface="+mn-lt"/>
              </a:rPr>
              <a:t>添加标题内容</a:t>
            </a:r>
            <a:endParaRPr lang="en-US" altLang="zh-CN" sz="1400" dirty="0">
              <a:gradFill>
                <a:gsLst>
                  <a:gs pos="0">
                    <a:srgbClr val="5877B6">
                      <a:lumMod val="80000"/>
                      <a:lumOff val="20000"/>
                    </a:srgbClr>
                  </a:gs>
                  <a:gs pos="98000">
                    <a:srgbClr val="465E96"/>
                  </a:gs>
                </a:gsLst>
                <a:lin ang="5400000" scaled="0"/>
              </a:gradFill>
              <a:cs typeface="+mn-ea"/>
              <a:sym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76930" y="2797091"/>
            <a:ext cx="2903774" cy="483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76929" y="3745043"/>
            <a:ext cx="13213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98000">
                      <a:srgbClr val="465E96"/>
                    </a:gs>
                  </a:gsLst>
                  <a:lin ang="5400000" scaled="0"/>
                </a:gradFill>
                <a:cs typeface="+mn-ea"/>
                <a:sym typeface="+mn-lt"/>
              </a:rPr>
              <a:t>添加标题内容</a:t>
            </a:r>
            <a:endParaRPr lang="en-US" altLang="zh-CN" sz="1400" dirty="0">
              <a:gradFill>
                <a:gsLst>
                  <a:gs pos="0">
                    <a:srgbClr val="5877B6">
                      <a:lumMod val="80000"/>
                      <a:lumOff val="20000"/>
                    </a:srgbClr>
                  </a:gs>
                  <a:gs pos="98000">
                    <a:srgbClr val="465E96"/>
                  </a:gs>
                </a:gsLst>
                <a:lin ang="5400000" scaled="0"/>
              </a:gradFill>
              <a:cs typeface="+mn-ea"/>
              <a:sym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82951" y="3998959"/>
            <a:ext cx="2903774" cy="483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pic>
        <p:nvPicPr>
          <p:cNvPr id="46" name="图片占位符 45">
            <a:extLst>
              <a:ext uri="{FF2B5EF4-FFF2-40B4-BE49-F238E27FC236}">
                <a16:creationId xmlns:a16="http://schemas.microsoft.com/office/drawing/2014/main" id="{10A0BA2C-1129-405B-93B0-25D68414AE26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5" r="155"/>
          <a:stretch>
            <a:fillRect/>
          </a:stretch>
        </p:blipFill>
        <p:spPr/>
      </p:pic>
      <p:pic>
        <p:nvPicPr>
          <p:cNvPr id="44" name="图片占位符 43">
            <a:extLst>
              <a:ext uri="{FF2B5EF4-FFF2-40B4-BE49-F238E27FC236}">
                <a16:creationId xmlns:a16="http://schemas.microsoft.com/office/drawing/2014/main" id="{53FFD229-25A6-486E-9ADE-3BFC1668CEB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5" r="155"/>
          <a:stretch>
            <a:fillRect/>
          </a:stretch>
        </p:blipFill>
        <p:spPr/>
      </p:pic>
      <p:pic>
        <p:nvPicPr>
          <p:cNvPr id="42" name="图片占位符 41" descr="图片包含 游戏机, 桌子&#10;&#10;描述已自动生成">
            <a:extLst>
              <a:ext uri="{FF2B5EF4-FFF2-40B4-BE49-F238E27FC236}">
                <a16:creationId xmlns:a16="http://schemas.microsoft.com/office/drawing/2014/main" id="{DF6B5F66-1CE0-4137-AF2F-FC471CA4CAA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5" r="155"/>
          <a:stretch>
            <a:fillRect/>
          </a:stretch>
        </p:blipFill>
        <p:spPr/>
      </p:pic>
      <p:grpSp>
        <p:nvGrpSpPr>
          <p:cNvPr id="33" name="组合 32">
            <a:extLst>
              <a:ext uri="{FF2B5EF4-FFF2-40B4-BE49-F238E27FC236}">
                <a16:creationId xmlns:a16="http://schemas.microsoft.com/office/drawing/2014/main" id="{02735083-A8E1-426C-B324-9EAD7070550B}"/>
              </a:ext>
            </a:extLst>
          </p:cNvPr>
          <p:cNvGrpSpPr/>
          <p:nvPr/>
        </p:nvGrpSpPr>
        <p:grpSpPr>
          <a:xfrm>
            <a:off x="900665" y="2566259"/>
            <a:ext cx="2371725" cy="702173"/>
            <a:chOff x="981076" y="1134310"/>
            <a:chExt cx="2371725" cy="702173"/>
          </a:xfrm>
        </p:grpSpPr>
        <p:sp>
          <p:nvSpPr>
            <p:cNvPr id="34" name="TextBox 21">
              <a:extLst>
                <a:ext uri="{FF2B5EF4-FFF2-40B4-BE49-F238E27FC236}">
                  <a16:creationId xmlns:a16="http://schemas.microsoft.com/office/drawing/2014/main" id="{BD857312-1502-4D5F-BBA9-9648A3C7819F}"/>
                </a:ext>
              </a:extLst>
            </p:cNvPr>
            <p:cNvSpPr txBox="1"/>
            <p:nvPr/>
          </p:nvSpPr>
          <p:spPr>
            <a:xfrm>
              <a:off x="981076" y="1134310"/>
              <a:ext cx="2371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gradFill>
                    <a:gsLst>
                      <a:gs pos="0">
                        <a:srgbClr val="5877B6"/>
                      </a:gs>
                      <a:gs pos="100000">
                        <a:srgbClr val="465E96"/>
                      </a:gs>
                    </a:gsLst>
                    <a:lin ang="5400000" scaled="0"/>
                  </a:gradFill>
                  <a:effectLst>
                    <a:outerShdw blurRad="254000" dist="101600" dir="5400000" algn="ctr" rotWithShape="0">
                      <a:srgbClr val="000000">
                        <a:alpha val="15000"/>
                      </a:srgbClr>
                    </a:outerShdw>
                  </a:effectLst>
                  <a:cs typeface="+mn-ea"/>
                  <a:sym typeface="+mn-lt"/>
                </a:rPr>
                <a:t>项目成果展示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CC177D25-6CDF-4490-8525-7995967841A0}"/>
                </a:ext>
              </a:extLst>
            </p:cNvPr>
            <p:cNvSpPr txBox="1"/>
            <p:nvPr/>
          </p:nvSpPr>
          <p:spPr>
            <a:xfrm>
              <a:off x="981076" y="1574873"/>
              <a:ext cx="18532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GENERAL  VIEW</a:t>
              </a:r>
              <a:endParaRPr lang="en-US" altLang="zh-CN" sz="11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6" name="TextBox 10">
            <a:extLst>
              <a:ext uri="{FF2B5EF4-FFF2-40B4-BE49-F238E27FC236}">
                <a16:creationId xmlns:a16="http://schemas.microsoft.com/office/drawing/2014/main" id="{C86209D7-CB41-4A9F-ACF3-401C26986925}"/>
              </a:ext>
            </a:extLst>
          </p:cNvPr>
          <p:cNvSpPr txBox="1"/>
          <p:nvPr/>
        </p:nvSpPr>
        <p:spPr>
          <a:xfrm>
            <a:off x="877005" y="3403018"/>
            <a:ext cx="30641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您的内容打在这里，或者通过复制您的文本后，在此框中选择粘贴，并选择只保留文字。您的内容打在这里，您的内容打在这里，</a:t>
            </a:r>
          </a:p>
        </p:txBody>
      </p:sp>
    </p:spTree>
    <p:extLst>
      <p:ext uri="{BB962C8B-B14F-4D97-AF65-F5344CB8AC3E}">
        <p14:creationId xmlns:p14="http://schemas.microsoft.com/office/powerpoint/2010/main" val="329905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  <p:bldP spid="3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 bwMode="auto">
          <a:xfrm>
            <a:off x="3733800" y="2162378"/>
            <a:ext cx="4667656" cy="1333094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5877B6">
                  <a:lumMod val="80000"/>
                  <a:lumOff val="20000"/>
                </a:srgbClr>
              </a:gs>
              <a:gs pos="88000">
                <a:srgbClr val="465E96"/>
              </a:gs>
            </a:gsLst>
            <a:lin ang="5400000" scaled="0"/>
          </a:gradFill>
          <a:ln w="9525">
            <a:noFill/>
            <a:round/>
            <a:headEnd/>
            <a:tailEnd/>
          </a:ln>
          <a:effectLst>
            <a:outerShdw blurRad="482600" dist="203200" dir="5400000" sx="92000" sy="92000" algn="t" rotWithShape="0">
              <a:srgbClr val="465E96">
                <a:alpha val="23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04695" y="1418064"/>
            <a:ext cx="2872761" cy="3910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此处添加详细文本描述，建议与标题相关并符合整体语言风格，此处添加详细文本描述</a:t>
            </a:r>
            <a:endParaRPr lang="en-US" altLang="en-US" sz="9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4BAEE6E5-6FA9-4937-91BF-C0B62D17DD47}"/>
              </a:ext>
            </a:extLst>
          </p:cNvPr>
          <p:cNvSpPr/>
          <p:nvPr/>
        </p:nvSpPr>
        <p:spPr>
          <a:xfrm>
            <a:off x="4113752" y="1141065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88000">
                      <a:srgbClr val="465E96"/>
                    </a:gs>
                  </a:gsLst>
                  <a:lin ang="5400000" scaled="0"/>
                </a:gradFill>
                <a:cs typeface="+mn-ea"/>
                <a:sym typeface="+mn-lt"/>
              </a:rPr>
              <a:t>添加标题内容</a:t>
            </a:r>
            <a:endParaRPr lang="en-US" altLang="zh-CN" sz="1200" b="1" dirty="0">
              <a:gradFill>
                <a:gsLst>
                  <a:gs pos="0">
                    <a:srgbClr val="5877B6">
                      <a:lumMod val="80000"/>
                      <a:lumOff val="20000"/>
                    </a:srgbClr>
                  </a:gs>
                  <a:gs pos="88000">
                    <a:srgbClr val="465E96"/>
                  </a:gs>
                </a:gsLst>
                <a:lin ang="5400000" scaled="0"/>
              </a:gradFill>
              <a:cs typeface="+mn-ea"/>
              <a:sym typeface="+mn-lt"/>
            </a:endParaRPr>
          </a:p>
        </p:txBody>
      </p:sp>
      <p:sp>
        <p:nvSpPr>
          <p:cNvPr id="29" name="TextBox 24">
            <a:extLst>
              <a:ext uri="{FF2B5EF4-FFF2-40B4-BE49-F238E27FC236}">
                <a16:creationId xmlns:a16="http://schemas.microsoft.com/office/drawing/2014/main" id="{4B4E9222-67D8-40F1-9F95-F3038D940DD0}"/>
              </a:ext>
            </a:extLst>
          </p:cNvPr>
          <p:cNvSpPr txBox="1"/>
          <p:nvPr/>
        </p:nvSpPr>
        <p:spPr>
          <a:xfrm>
            <a:off x="4204695" y="4047838"/>
            <a:ext cx="2872761" cy="3910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此处添加详细文本描述，建议与标题相关并符合整体语言风格，此处添加详细文本描述</a:t>
            </a:r>
            <a:endParaRPr lang="en-US" altLang="en-US" sz="9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0" name="Rectangle 28">
            <a:extLst>
              <a:ext uri="{FF2B5EF4-FFF2-40B4-BE49-F238E27FC236}">
                <a16:creationId xmlns:a16="http://schemas.microsoft.com/office/drawing/2014/main" id="{E527AF03-9445-4183-91E2-11DA21921A65}"/>
              </a:ext>
            </a:extLst>
          </p:cNvPr>
          <p:cNvSpPr/>
          <p:nvPr/>
        </p:nvSpPr>
        <p:spPr>
          <a:xfrm>
            <a:off x="4117325" y="3770839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88000">
                      <a:srgbClr val="465E96"/>
                    </a:gs>
                  </a:gsLst>
                  <a:lin ang="5400000" scaled="0"/>
                </a:gradFill>
                <a:cs typeface="+mn-ea"/>
                <a:sym typeface="+mn-lt"/>
              </a:rPr>
              <a:t>添加标题内容</a:t>
            </a:r>
            <a:endParaRPr lang="en-US" altLang="zh-CN" sz="1200" b="1" dirty="0">
              <a:gradFill>
                <a:gsLst>
                  <a:gs pos="0">
                    <a:srgbClr val="5877B6">
                      <a:lumMod val="80000"/>
                      <a:lumOff val="20000"/>
                    </a:srgbClr>
                  </a:gs>
                  <a:gs pos="88000">
                    <a:srgbClr val="465E96"/>
                  </a:gs>
                </a:gsLst>
                <a:lin ang="5400000" scaled="0"/>
              </a:gradFill>
              <a:cs typeface="+mn-ea"/>
              <a:sym typeface="+mn-lt"/>
            </a:endParaRPr>
          </a:p>
        </p:txBody>
      </p:sp>
      <p:sp>
        <p:nvSpPr>
          <p:cNvPr id="31" name="TextBox 24">
            <a:extLst>
              <a:ext uri="{FF2B5EF4-FFF2-40B4-BE49-F238E27FC236}">
                <a16:creationId xmlns:a16="http://schemas.microsoft.com/office/drawing/2014/main" id="{C03A39E3-DDA5-4E47-A24E-CE332D79E55D}"/>
              </a:ext>
            </a:extLst>
          </p:cNvPr>
          <p:cNvSpPr txBox="1"/>
          <p:nvPr/>
        </p:nvSpPr>
        <p:spPr>
          <a:xfrm>
            <a:off x="4011920" y="2714744"/>
            <a:ext cx="2872761" cy="3910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900" dirty="0">
                <a:solidFill>
                  <a:schemeClr val="bg1"/>
                </a:solidFill>
                <a:cs typeface="+mn-ea"/>
                <a:sym typeface="+mn-lt"/>
              </a:rPr>
              <a:t>此处添加详细文本描述，建议与标题相关并符合整体语言风格，此处添加详细文本描述</a:t>
            </a:r>
            <a:endParaRPr lang="en-US" altLang="en-US" sz="9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2" name="Rectangle 28">
            <a:extLst>
              <a:ext uri="{FF2B5EF4-FFF2-40B4-BE49-F238E27FC236}">
                <a16:creationId xmlns:a16="http://schemas.microsoft.com/office/drawing/2014/main" id="{BDD84E75-9B52-4B54-9E06-A8E2F6EC44D5}"/>
              </a:ext>
            </a:extLst>
          </p:cNvPr>
          <p:cNvSpPr/>
          <p:nvPr/>
        </p:nvSpPr>
        <p:spPr>
          <a:xfrm>
            <a:off x="5776685" y="2437745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1200" b="1" dirty="0">
                <a:solidFill>
                  <a:schemeClr val="bg1"/>
                </a:solidFill>
                <a:cs typeface="+mn-ea"/>
                <a:sym typeface="+mn-lt"/>
              </a:rPr>
              <a:t>添加标题内容</a:t>
            </a:r>
            <a:endParaRPr lang="en-US" altLang="zh-CN" sz="1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4977B54-E620-4D44-9DA9-BD8FBBB19EB4}"/>
              </a:ext>
            </a:extLst>
          </p:cNvPr>
          <p:cNvGrpSpPr/>
          <p:nvPr/>
        </p:nvGrpSpPr>
        <p:grpSpPr>
          <a:xfrm>
            <a:off x="742544" y="2384344"/>
            <a:ext cx="2371725" cy="702173"/>
            <a:chOff x="981076" y="1134310"/>
            <a:chExt cx="2371725" cy="702173"/>
          </a:xfrm>
        </p:grpSpPr>
        <p:sp>
          <p:nvSpPr>
            <p:cNvPr id="18" name="TextBox 21">
              <a:extLst>
                <a:ext uri="{FF2B5EF4-FFF2-40B4-BE49-F238E27FC236}">
                  <a16:creationId xmlns:a16="http://schemas.microsoft.com/office/drawing/2014/main" id="{8181E8D6-E530-482A-912D-407B18139E08}"/>
                </a:ext>
              </a:extLst>
            </p:cNvPr>
            <p:cNvSpPr txBox="1"/>
            <p:nvPr/>
          </p:nvSpPr>
          <p:spPr>
            <a:xfrm>
              <a:off x="981076" y="1134310"/>
              <a:ext cx="2371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gradFill>
                    <a:gsLst>
                      <a:gs pos="0">
                        <a:srgbClr val="5877B6"/>
                      </a:gs>
                      <a:gs pos="100000">
                        <a:srgbClr val="465E96"/>
                      </a:gs>
                    </a:gsLst>
                    <a:lin ang="5400000" scaled="0"/>
                  </a:gradFill>
                  <a:effectLst>
                    <a:outerShdw blurRad="254000" dist="101600" dir="5400000" algn="ctr" rotWithShape="0">
                      <a:srgbClr val="000000">
                        <a:alpha val="15000"/>
                      </a:srgbClr>
                    </a:outerShdw>
                  </a:effectLst>
                  <a:cs typeface="+mn-ea"/>
                  <a:sym typeface="+mn-lt"/>
                </a:rPr>
                <a:t>新年工作计划</a:t>
              </a:r>
            </a:p>
          </p:txBody>
        </p:sp>
        <p:sp>
          <p:nvSpPr>
            <p:cNvPr id="19" name="TextBox 21">
              <a:extLst>
                <a:ext uri="{FF2B5EF4-FFF2-40B4-BE49-F238E27FC236}">
                  <a16:creationId xmlns:a16="http://schemas.microsoft.com/office/drawing/2014/main" id="{62980863-5F9C-49E9-83A8-3DEF44761996}"/>
                </a:ext>
              </a:extLst>
            </p:cNvPr>
            <p:cNvSpPr txBox="1"/>
            <p:nvPr/>
          </p:nvSpPr>
          <p:spPr>
            <a:xfrm>
              <a:off x="981076" y="1574873"/>
              <a:ext cx="18532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GENERAL  VIEW</a:t>
              </a:r>
              <a:endParaRPr lang="en-US" altLang="zh-CN" sz="11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15" name="图片占位符 14" descr="图片包含 人, 桌子, 室内, 笔记本&#10;&#10;描述已自动生成">
            <a:extLst>
              <a:ext uri="{FF2B5EF4-FFF2-40B4-BE49-F238E27FC236}">
                <a16:creationId xmlns:a16="http://schemas.microsoft.com/office/drawing/2014/main" id="{99BE0EF7-03C0-464A-B754-21C5C3E9DA7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21" name="图片占位符 20" descr="图片包含 人, 桌子, 笔记本, 女人&#10;&#10;描述已自动生成">
            <a:extLst>
              <a:ext uri="{FF2B5EF4-FFF2-40B4-BE49-F238E27FC236}">
                <a16:creationId xmlns:a16="http://schemas.microsoft.com/office/drawing/2014/main" id="{8207AE98-9464-41EB-B1AD-D251D96EF21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3" name="图片占位符 12">
            <a:extLst>
              <a:ext uri="{FF2B5EF4-FFF2-40B4-BE49-F238E27FC236}">
                <a16:creationId xmlns:a16="http://schemas.microsoft.com/office/drawing/2014/main" id="{BF82D361-2BF1-4F37-BC91-84398D5F5652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6497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5" grpId="0"/>
      <p:bldP spid="24" grpId="0"/>
      <p:bldP spid="29" grpId="0"/>
      <p:bldP spid="30" grpId="0"/>
      <p:bldP spid="31" grpId="0"/>
      <p:bldP spid="3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05"/>
          <p:cNvSpPr>
            <a:spLocks noChangeShapeType="1"/>
          </p:cNvSpPr>
          <p:nvPr/>
        </p:nvSpPr>
        <p:spPr bwMode="auto">
          <a:xfrm flipV="1">
            <a:off x="1522512" y="2153318"/>
            <a:ext cx="1" cy="246388"/>
          </a:xfrm>
          <a:prstGeom prst="line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9050" tIns="19050" rIns="19050" bIns="19050" anchor="ctr"/>
          <a:lstStyle/>
          <a:p>
            <a:endParaRPr lang="ar-IQ" sz="675">
              <a:cs typeface="+mn-ea"/>
              <a:sym typeface="+mn-lt"/>
            </a:endParaRPr>
          </a:p>
        </p:txBody>
      </p:sp>
      <p:sp>
        <p:nvSpPr>
          <p:cNvPr id="6" name="Shape 108"/>
          <p:cNvSpPr>
            <a:spLocks noChangeShapeType="1"/>
          </p:cNvSpPr>
          <p:nvPr/>
        </p:nvSpPr>
        <p:spPr bwMode="auto">
          <a:xfrm flipV="1">
            <a:off x="5190828" y="2153318"/>
            <a:ext cx="1" cy="246388"/>
          </a:xfrm>
          <a:prstGeom prst="line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9050" tIns="19050" rIns="19050" bIns="19050" anchor="ctr"/>
          <a:lstStyle/>
          <a:p>
            <a:endParaRPr lang="ar-IQ" sz="675">
              <a:cs typeface="+mn-ea"/>
              <a:sym typeface="+mn-lt"/>
            </a:endParaRPr>
          </a:p>
        </p:txBody>
      </p:sp>
      <p:sp>
        <p:nvSpPr>
          <p:cNvPr id="7" name="Shape 111"/>
          <p:cNvSpPr>
            <a:spLocks noChangeShapeType="1"/>
          </p:cNvSpPr>
          <p:nvPr/>
        </p:nvSpPr>
        <p:spPr bwMode="auto">
          <a:xfrm flipV="1">
            <a:off x="3376911" y="3732015"/>
            <a:ext cx="1" cy="246457"/>
          </a:xfrm>
          <a:prstGeom prst="line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9050" tIns="19050" rIns="19050" bIns="19050" anchor="ctr"/>
          <a:lstStyle/>
          <a:p>
            <a:endParaRPr lang="ar-IQ" sz="675">
              <a:cs typeface="+mn-ea"/>
              <a:sym typeface="+mn-lt"/>
            </a:endParaRPr>
          </a:p>
        </p:txBody>
      </p:sp>
      <p:sp>
        <p:nvSpPr>
          <p:cNvPr id="8" name="Shape 114"/>
          <p:cNvSpPr>
            <a:spLocks noChangeShapeType="1"/>
          </p:cNvSpPr>
          <p:nvPr/>
        </p:nvSpPr>
        <p:spPr bwMode="auto">
          <a:xfrm flipV="1">
            <a:off x="7068741" y="3732015"/>
            <a:ext cx="0" cy="246457"/>
          </a:xfrm>
          <a:prstGeom prst="line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9050" tIns="19050" rIns="19050" bIns="19050" anchor="ctr"/>
          <a:lstStyle/>
          <a:p>
            <a:endParaRPr lang="ar-IQ" sz="675">
              <a:cs typeface="+mn-ea"/>
              <a:sym typeface="+mn-lt"/>
            </a:endParaRPr>
          </a:p>
        </p:txBody>
      </p:sp>
      <p:grpSp>
        <p:nvGrpSpPr>
          <p:cNvPr id="9" name="Group 86"/>
          <p:cNvGrpSpPr>
            <a:grpSpLocks/>
          </p:cNvGrpSpPr>
          <p:nvPr/>
        </p:nvGrpSpPr>
        <p:grpSpPr bwMode="auto">
          <a:xfrm>
            <a:off x="6269446" y="2289572"/>
            <a:ext cx="2326868" cy="1540670"/>
            <a:chOff x="0" y="0"/>
            <a:chExt cx="6205349" cy="4108972"/>
          </a:xfrm>
          <a:solidFill>
            <a:schemeClr val="accent4"/>
          </a:solidFill>
        </p:grpSpPr>
        <p:sp>
          <p:nvSpPr>
            <p:cNvPr id="10" name="Shape 83"/>
            <p:cNvSpPr>
              <a:spLocks/>
            </p:cNvSpPr>
            <p:nvPr/>
          </p:nvSpPr>
          <p:spPr bwMode="auto">
            <a:xfrm>
              <a:off x="-1" y="0"/>
              <a:ext cx="4108984" cy="4108972"/>
            </a:xfrm>
            <a:custGeom>
              <a:avLst/>
              <a:gdLst>
                <a:gd name="T0" fmla="*/ 2147483646 w 19679"/>
                <a:gd name="T1" fmla="*/ 2147483646 h 20595"/>
                <a:gd name="T2" fmla="*/ 2147483646 w 19679"/>
                <a:gd name="T3" fmla="*/ 2147483646 h 20595"/>
                <a:gd name="T4" fmla="*/ 2147483646 w 19679"/>
                <a:gd name="T5" fmla="*/ 2147483646 h 20595"/>
                <a:gd name="T6" fmla="*/ 2147483646 w 19679"/>
                <a:gd name="T7" fmla="*/ 2147483646 h 20595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20595" extrusionOk="0">
                  <a:moveTo>
                    <a:pt x="9840" y="0"/>
                  </a:moveTo>
                  <a:cubicBezTo>
                    <a:pt x="7322" y="0"/>
                    <a:pt x="4803" y="1005"/>
                    <a:pt x="2881" y="3016"/>
                  </a:cubicBezTo>
                  <a:cubicBezTo>
                    <a:pt x="-961" y="7037"/>
                    <a:pt x="-961" y="13557"/>
                    <a:pt x="2881" y="17579"/>
                  </a:cubicBezTo>
                  <a:cubicBezTo>
                    <a:pt x="6724" y="21600"/>
                    <a:pt x="12954" y="21600"/>
                    <a:pt x="16797" y="17579"/>
                  </a:cubicBezTo>
                  <a:cubicBezTo>
                    <a:pt x="20639" y="13557"/>
                    <a:pt x="20639" y="7037"/>
                    <a:pt x="16797" y="3016"/>
                  </a:cubicBezTo>
                  <a:cubicBezTo>
                    <a:pt x="14875" y="1005"/>
                    <a:pt x="12358" y="0"/>
                    <a:pt x="9840" y="0"/>
                  </a:cubicBezTo>
                  <a:close/>
                  <a:moveTo>
                    <a:pt x="9923" y="3012"/>
                  </a:moveTo>
                  <a:cubicBezTo>
                    <a:pt x="11705" y="3012"/>
                    <a:pt x="13485" y="3724"/>
                    <a:pt x="14844" y="5146"/>
                  </a:cubicBezTo>
                  <a:cubicBezTo>
                    <a:pt x="17563" y="7991"/>
                    <a:pt x="17563" y="12603"/>
                    <a:pt x="14844" y="15448"/>
                  </a:cubicBezTo>
                  <a:cubicBezTo>
                    <a:pt x="12126" y="18293"/>
                    <a:pt x="7719" y="18293"/>
                    <a:pt x="5001" y="15448"/>
                  </a:cubicBezTo>
                  <a:cubicBezTo>
                    <a:pt x="2282" y="12603"/>
                    <a:pt x="2282" y="7991"/>
                    <a:pt x="5001" y="5146"/>
                  </a:cubicBezTo>
                  <a:cubicBezTo>
                    <a:pt x="6360" y="3724"/>
                    <a:pt x="8142" y="3012"/>
                    <a:pt x="9923" y="301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  <a:headEnd/>
              <a:tailEnd/>
            </a:ln>
          </p:spPr>
          <p:txBody>
            <a:bodyPr lIns="19050" tIns="19050" rIns="19050" bIns="19050" anchor="ctr"/>
            <a:lstStyle/>
            <a:p>
              <a:endParaRPr lang="ar-IQ" sz="675">
                <a:cs typeface="+mn-ea"/>
                <a:sym typeface="+mn-lt"/>
              </a:endParaRPr>
            </a:p>
          </p:txBody>
        </p:sp>
        <p:sp>
          <p:nvSpPr>
            <p:cNvPr id="11" name="Shape 84"/>
            <p:cNvSpPr>
              <a:spLocks/>
            </p:cNvSpPr>
            <p:nvPr/>
          </p:nvSpPr>
          <p:spPr bwMode="auto">
            <a:xfrm>
              <a:off x="2117621" y="3033"/>
              <a:ext cx="1989894" cy="3076129"/>
            </a:xfrm>
            <a:custGeom>
              <a:avLst/>
              <a:gdLst>
                <a:gd name="T0" fmla="*/ 2147483646 w 19822"/>
                <a:gd name="T1" fmla="*/ 2147483646 h 21600"/>
                <a:gd name="T2" fmla="*/ 2147483646 w 19822"/>
                <a:gd name="T3" fmla="*/ 2147483646 h 21600"/>
                <a:gd name="T4" fmla="*/ 2147483646 w 19822"/>
                <a:gd name="T5" fmla="*/ 2147483646 h 21600"/>
                <a:gd name="T6" fmla="*/ 2147483646 w 19822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822" h="21600" extrusionOk="0">
                  <a:moveTo>
                    <a:pt x="0" y="0"/>
                  </a:moveTo>
                  <a:lnTo>
                    <a:pt x="0" y="4215"/>
                  </a:lnTo>
                  <a:cubicBezTo>
                    <a:pt x="3552" y="4293"/>
                    <a:pt x="7071" y="5277"/>
                    <a:pt x="9782" y="7188"/>
                  </a:cubicBezTo>
                  <a:cubicBezTo>
                    <a:pt x="15427" y="11167"/>
                    <a:pt x="15434" y="17613"/>
                    <a:pt x="9809" y="21600"/>
                  </a:cubicBezTo>
                  <a:lnTo>
                    <a:pt x="17087" y="21600"/>
                  </a:lnTo>
                  <a:cubicBezTo>
                    <a:pt x="21600" y="16084"/>
                    <a:pt x="20534" y="8921"/>
                    <a:pt x="13842" y="4204"/>
                  </a:cubicBezTo>
                  <a:cubicBezTo>
                    <a:pt x="10006" y="1500"/>
                    <a:pt x="5026" y="108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90000">
                  <a:schemeClr val="accent4">
                    <a:lumMod val="75000"/>
                  </a:schemeClr>
                </a:gs>
              </a:gsLst>
              <a:lin ang="120000" scaled="0"/>
            </a:gradFill>
            <a:ln w="12700" cap="flat">
              <a:noFill/>
              <a:miter lim="400000"/>
              <a:headEnd/>
              <a:tailEnd/>
            </a:ln>
          </p:spPr>
          <p:txBody>
            <a:bodyPr lIns="19050" tIns="19050" rIns="19050" bIns="19050" anchor="ctr"/>
            <a:lstStyle/>
            <a:p>
              <a:endParaRPr lang="ar-IQ" sz="675">
                <a:cs typeface="+mn-ea"/>
                <a:sym typeface="+mn-lt"/>
              </a:endParaRPr>
            </a:p>
          </p:txBody>
        </p:sp>
        <p:sp>
          <p:nvSpPr>
            <p:cNvPr id="12" name="Shape 85"/>
            <p:cNvSpPr>
              <a:spLocks/>
            </p:cNvSpPr>
            <p:nvPr/>
          </p:nvSpPr>
          <p:spPr bwMode="auto">
            <a:xfrm>
              <a:off x="3023814" y="404184"/>
              <a:ext cx="3181536" cy="3168266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2863" y="2924"/>
                  </a:lnTo>
                  <a:lnTo>
                    <a:pt x="14318" y="4384"/>
                  </a:lnTo>
                  <a:lnTo>
                    <a:pt x="0" y="18759"/>
                  </a:lnTo>
                  <a:lnTo>
                    <a:pt x="2829" y="21600"/>
                  </a:lnTo>
                  <a:lnTo>
                    <a:pt x="17147" y="7225"/>
                  </a:lnTo>
                  <a:lnTo>
                    <a:pt x="18689" y="8773"/>
                  </a:lnTo>
                  <a:lnTo>
                    <a:pt x="21600" y="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  <a:headEnd/>
              <a:tailEnd/>
            </a:ln>
          </p:spPr>
          <p:txBody>
            <a:bodyPr lIns="19050" tIns="19050" rIns="19050" bIns="19050" anchor="ctr"/>
            <a:lstStyle/>
            <a:p>
              <a:endParaRPr lang="ar-IQ" sz="675">
                <a:cs typeface="+mn-ea"/>
                <a:sym typeface="+mn-lt"/>
              </a:endParaRPr>
            </a:p>
          </p:txBody>
        </p:sp>
      </p:grpSp>
      <p:grpSp>
        <p:nvGrpSpPr>
          <p:cNvPr id="13" name="Group 90"/>
          <p:cNvGrpSpPr>
            <a:grpSpLocks/>
          </p:cNvGrpSpPr>
          <p:nvPr/>
        </p:nvGrpSpPr>
        <p:grpSpPr bwMode="auto">
          <a:xfrm>
            <a:off x="4423418" y="2289890"/>
            <a:ext cx="2326868" cy="1540670"/>
            <a:chOff x="0" y="0"/>
            <a:chExt cx="6205349" cy="4108972"/>
          </a:xfrm>
          <a:solidFill>
            <a:schemeClr val="accent3"/>
          </a:solidFill>
        </p:grpSpPr>
        <p:sp>
          <p:nvSpPr>
            <p:cNvPr id="14" name="Shape 87"/>
            <p:cNvSpPr>
              <a:spLocks/>
            </p:cNvSpPr>
            <p:nvPr/>
          </p:nvSpPr>
          <p:spPr bwMode="auto">
            <a:xfrm>
              <a:off x="-1" y="0"/>
              <a:ext cx="4108984" cy="4108972"/>
            </a:xfrm>
            <a:custGeom>
              <a:avLst/>
              <a:gdLst>
                <a:gd name="T0" fmla="*/ 2147483646 w 19679"/>
                <a:gd name="T1" fmla="*/ 2147483646 h 20595"/>
                <a:gd name="T2" fmla="*/ 2147483646 w 19679"/>
                <a:gd name="T3" fmla="*/ 2147483646 h 20595"/>
                <a:gd name="T4" fmla="*/ 2147483646 w 19679"/>
                <a:gd name="T5" fmla="*/ 2147483646 h 20595"/>
                <a:gd name="T6" fmla="*/ 2147483646 w 19679"/>
                <a:gd name="T7" fmla="*/ 2147483646 h 20595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20595" extrusionOk="0">
                  <a:moveTo>
                    <a:pt x="9840" y="0"/>
                  </a:moveTo>
                  <a:cubicBezTo>
                    <a:pt x="7322" y="0"/>
                    <a:pt x="4803" y="1005"/>
                    <a:pt x="2881" y="3016"/>
                  </a:cubicBezTo>
                  <a:cubicBezTo>
                    <a:pt x="-961" y="7037"/>
                    <a:pt x="-961" y="13557"/>
                    <a:pt x="2881" y="17579"/>
                  </a:cubicBezTo>
                  <a:cubicBezTo>
                    <a:pt x="6724" y="21600"/>
                    <a:pt x="12954" y="21600"/>
                    <a:pt x="16797" y="17579"/>
                  </a:cubicBezTo>
                  <a:cubicBezTo>
                    <a:pt x="20639" y="13557"/>
                    <a:pt x="20639" y="7037"/>
                    <a:pt x="16797" y="3016"/>
                  </a:cubicBezTo>
                  <a:cubicBezTo>
                    <a:pt x="14875" y="1005"/>
                    <a:pt x="12358" y="0"/>
                    <a:pt x="9840" y="0"/>
                  </a:cubicBezTo>
                  <a:close/>
                  <a:moveTo>
                    <a:pt x="9923" y="3012"/>
                  </a:moveTo>
                  <a:cubicBezTo>
                    <a:pt x="11705" y="3012"/>
                    <a:pt x="13485" y="3724"/>
                    <a:pt x="14844" y="5146"/>
                  </a:cubicBezTo>
                  <a:cubicBezTo>
                    <a:pt x="17563" y="7991"/>
                    <a:pt x="17563" y="12603"/>
                    <a:pt x="14844" y="15448"/>
                  </a:cubicBezTo>
                  <a:cubicBezTo>
                    <a:pt x="12126" y="18293"/>
                    <a:pt x="7719" y="18293"/>
                    <a:pt x="5001" y="15448"/>
                  </a:cubicBezTo>
                  <a:cubicBezTo>
                    <a:pt x="2282" y="12603"/>
                    <a:pt x="2282" y="7991"/>
                    <a:pt x="5001" y="5146"/>
                  </a:cubicBezTo>
                  <a:cubicBezTo>
                    <a:pt x="6360" y="3724"/>
                    <a:pt x="8142" y="3012"/>
                    <a:pt x="9923" y="301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  <a:headEnd/>
              <a:tailEnd/>
            </a:ln>
          </p:spPr>
          <p:txBody>
            <a:bodyPr lIns="19050" tIns="19050" rIns="19050" bIns="19050" anchor="ctr"/>
            <a:lstStyle/>
            <a:p>
              <a:endParaRPr lang="ar-IQ" sz="675">
                <a:cs typeface="+mn-ea"/>
                <a:sym typeface="+mn-lt"/>
              </a:endParaRPr>
            </a:p>
          </p:txBody>
        </p:sp>
        <p:sp>
          <p:nvSpPr>
            <p:cNvPr id="15" name="Shape 88"/>
            <p:cNvSpPr>
              <a:spLocks/>
            </p:cNvSpPr>
            <p:nvPr/>
          </p:nvSpPr>
          <p:spPr bwMode="auto">
            <a:xfrm>
              <a:off x="2117621" y="3033"/>
              <a:ext cx="1989895" cy="3076129"/>
            </a:xfrm>
            <a:custGeom>
              <a:avLst/>
              <a:gdLst>
                <a:gd name="T0" fmla="*/ 2147483646 w 19822"/>
                <a:gd name="T1" fmla="*/ 2147483646 h 21600"/>
                <a:gd name="T2" fmla="*/ 2147483646 w 19822"/>
                <a:gd name="T3" fmla="*/ 2147483646 h 21600"/>
                <a:gd name="T4" fmla="*/ 2147483646 w 19822"/>
                <a:gd name="T5" fmla="*/ 2147483646 h 21600"/>
                <a:gd name="T6" fmla="*/ 2147483646 w 19822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822" h="21600" extrusionOk="0">
                  <a:moveTo>
                    <a:pt x="0" y="0"/>
                  </a:moveTo>
                  <a:lnTo>
                    <a:pt x="0" y="4215"/>
                  </a:lnTo>
                  <a:cubicBezTo>
                    <a:pt x="3552" y="4293"/>
                    <a:pt x="7071" y="5277"/>
                    <a:pt x="9782" y="7188"/>
                  </a:cubicBezTo>
                  <a:cubicBezTo>
                    <a:pt x="15427" y="11167"/>
                    <a:pt x="15434" y="17613"/>
                    <a:pt x="9809" y="21600"/>
                  </a:cubicBezTo>
                  <a:lnTo>
                    <a:pt x="17087" y="21600"/>
                  </a:lnTo>
                  <a:cubicBezTo>
                    <a:pt x="21600" y="16084"/>
                    <a:pt x="20534" y="8921"/>
                    <a:pt x="13842" y="4204"/>
                  </a:cubicBezTo>
                  <a:cubicBezTo>
                    <a:pt x="10006" y="1500"/>
                    <a:pt x="5026" y="108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90000">
                  <a:schemeClr val="accent3">
                    <a:lumMod val="75000"/>
                  </a:schemeClr>
                </a:gs>
              </a:gsLst>
              <a:lin ang="120000" scaled="0"/>
            </a:gradFill>
            <a:ln w="12700" cap="flat">
              <a:noFill/>
              <a:miter lim="400000"/>
              <a:headEnd/>
              <a:tailEnd/>
            </a:ln>
          </p:spPr>
          <p:txBody>
            <a:bodyPr lIns="19050" tIns="19050" rIns="19050" bIns="19050" anchor="ctr"/>
            <a:lstStyle/>
            <a:p>
              <a:endParaRPr lang="ar-IQ" sz="675">
                <a:cs typeface="+mn-ea"/>
                <a:sym typeface="+mn-lt"/>
              </a:endParaRPr>
            </a:p>
          </p:txBody>
        </p:sp>
        <p:sp>
          <p:nvSpPr>
            <p:cNvPr id="16" name="Shape 89"/>
            <p:cNvSpPr>
              <a:spLocks/>
            </p:cNvSpPr>
            <p:nvPr/>
          </p:nvSpPr>
          <p:spPr bwMode="auto">
            <a:xfrm>
              <a:off x="3023814" y="404184"/>
              <a:ext cx="3181536" cy="3168266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2863" y="2924"/>
                  </a:lnTo>
                  <a:lnTo>
                    <a:pt x="14318" y="4384"/>
                  </a:lnTo>
                  <a:lnTo>
                    <a:pt x="0" y="18759"/>
                  </a:lnTo>
                  <a:lnTo>
                    <a:pt x="2829" y="21600"/>
                  </a:lnTo>
                  <a:lnTo>
                    <a:pt x="17147" y="7225"/>
                  </a:lnTo>
                  <a:lnTo>
                    <a:pt x="18689" y="8773"/>
                  </a:lnTo>
                  <a:lnTo>
                    <a:pt x="21600" y="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  <a:headEnd/>
              <a:tailEnd/>
            </a:ln>
          </p:spPr>
          <p:txBody>
            <a:bodyPr lIns="19050" tIns="19050" rIns="19050" bIns="19050" anchor="ctr"/>
            <a:lstStyle/>
            <a:p>
              <a:endParaRPr lang="ar-IQ" sz="675">
                <a:cs typeface="+mn-ea"/>
                <a:sym typeface="+mn-lt"/>
              </a:endParaRPr>
            </a:p>
          </p:txBody>
        </p:sp>
      </p:grpSp>
      <p:grpSp>
        <p:nvGrpSpPr>
          <p:cNvPr id="17" name="Group 94"/>
          <p:cNvGrpSpPr>
            <a:grpSpLocks/>
          </p:cNvGrpSpPr>
          <p:nvPr/>
        </p:nvGrpSpPr>
        <p:grpSpPr bwMode="auto">
          <a:xfrm>
            <a:off x="2589295" y="2289572"/>
            <a:ext cx="2326868" cy="1540670"/>
            <a:chOff x="-1" y="0"/>
            <a:chExt cx="6205351" cy="4108972"/>
          </a:xfrm>
          <a:solidFill>
            <a:schemeClr val="accent2"/>
          </a:solidFill>
        </p:grpSpPr>
        <p:sp>
          <p:nvSpPr>
            <p:cNvPr id="18" name="Shape 91"/>
            <p:cNvSpPr>
              <a:spLocks/>
            </p:cNvSpPr>
            <p:nvPr/>
          </p:nvSpPr>
          <p:spPr bwMode="auto">
            <a:xfrm>
              <a:off x="-1" y="0"/>
              <a:ext cx="4108984" cy="4108972"/>
            </a:xfrm>
            <a:custGeom>
              <a:avLst/>
              <a:gdLst>
                <a:gd name="T0" fmla="*/ 2147483646 w 19679"/>
                <a:gd name="T1" fmla="*/ 2147483646 h 20595"/>
                <a:gd name="T2" fmla="*/ 2147483646 w 19679"/>
                <a:gd name="T3" fmla="*/ 2147483646 h 20595"/>
                <a:gd name="T4" fmla="*/ 2147483646 w 19679"/>
                <a:gd name="T5" fmla="*/ 2147483646 h 20595"/>
                <a:gd name="T6" fmla="*/ 2147483646 w 19679"/>
                <a:gd name="T7" fmla="*/ 2147483646 h 20595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20595" extrusionOk="0">
                  <a:moveTo>
                    <a:pt x="9840" y="0"/>
                  </a:moveTo>
                  <a:cubicBezTo>
                    <a:pt x="7322" y="0"/>
                    <a:pt x="4803" y="1005"/>
                    <a:pt x="2881" y="3016"/>
                  </a:cubicBezTo>
                  <a:cubicBezTo>
                    <a:pt x="-961" y="7037"/>
                    <a:pt x="-961" y="13557"/>
                    <a:pt x="2881" y="17579"/>
                  </a:cubicBezTo>
                  <a:cubicBezTo>
                    <a:pt x="6724" y="21600"/>
                    <a:pt x="12954" y="21600"/>
                    <a:pt x="16797" y="17579"/>
                  </a:cubicBezTo>
                  <a:cubicBezTo>
                    <a:pt x="20639" y="13557"/>
                    <a:pt x="20639" y="7037"/>
                    <a:pt x="16797" y="3016"/>
                  </a:cubicBezTo>
                  <a:cubicBezTo>
                    <a:pt x="14875" y="1005"/>
                    <a:pt x="12358" y="0"/>
                    <a:pt x="9840" y="0"/>
                  </a:cubicBezTo>
                  <a:close/>
                  <a:moveTo>
                    <a:pt x="9923" y="3012"/>
                  </a:moveTo>
                  <a:cubicBezTo>
                    <a:pt x="11705" y="3012"/>
                    <a:pt x="13485" y="3724"/>
                    <a:pt x="14844" y="5146"/>
                  </a:cubicBezTo>
                  <a:cubicBezTo>
                    <a:pt x="17563" y="7991"/>
                    <a:pt x="17563" y="12603"/>
                    <a:pt x="14844" y="15448"/>
                  </a:cubicBezTo>
                  <a:cubicBezTo>
                    <a:pt x="12126" y="18293"/>
                    <a:pt x="7719" y="18293"/>
                    <a:pt x="5001" y="15448"/>
                  </a:cubicBezTo>
                  <a:cubicBezTo>
                    <a:pt x="2282" y="12603"/>
                    <a:pt x="2282" y="7991"/>
                    <a:pt x="5001" y="5146"/>
                  </a:cubicBezTo>
                  <a:cubicBezTo>
                    <a:pt x="6360" y="3724"/>
                    <a:pt x="8142" y="3012"/>
                    <a:pt x="9923" y="301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  <a:headEnd/>
              <a:tailEnd/>
            </a:ln>
          </p:spPr>
          <p:txBody>
            <a:bodyPr lIns="19050" tIns="19050" rIns="19050" bIns="19050" anchor="ctr"/>
            <a:lstStyle/>
            <a:p>
              <a:endParaRPr lang="ar-IQ" sz="675">
                <a:cs typeface="+mn-ea"/>
                <a:sym typeface="+mn-lt"/>
              </a:endParaRPr>
            </a:p>
          </p:txBody>
        </p:sp>
        <p:sp>
          <p:nvSpPr>
            <p:cNvPr id="19" name="Shape 92"/>
            <p:cNvSpPr>
              <a:spLocks/>
            </p:cNvSpPr>
            <p:nvPr/>
          </p:nvSpPr>
          <p:spPr bwMode="auto">
            <a:xfrm>
              <a:off x="2117621" y="3032"/>
              <a:ext cx="1989894" cy="3076130"/>
            </a:xfrm>
            <a:custGeom>
              <a:avLst/>
              <a:gdLst>
                <a:gd name="T0" fmla="*/ 2147483646 w 19822"/>
                <a:gd name="T1" fmla="*/ 2147483646 h 21600"/>
                <a:gd name="T2" fmla="*/ 2147483646 w 19822"/>
                <a:gd name="T3" fmla="*/ 2147483646 h 21600"/>
                <a:gd name="T4" fmla="*/ 2147483646 w 19822"/>
                <a:gd name="T5" fmla="*/ 2147483646 h 21600"/>
                <a:gd name="T6" fmla="*/ 2147483646 w 19822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822" h="21600" extrusionOk="0">
                  <a:moveTo>
                    <a:pt x="0" y="0"/>
                  </a:moveTo>
                  <a:lnTo>
                    <a:pt x="0" y="4215"/>
                  </a:lnTo>
                  <a:cubicBezTo>
                    <a:pt x="3552" y="4293"/>
                    <a:pt x="7071" y="5277"/>
                    <a:pt x="9782" y="7188"/>
                  </a:cubicBezTo>
                  <a:cubicBezTo>
                    <a:pt x="15427" y="11167"/>
                    <a:pt x="15434" y="17613"/>
                    <a:pt x="9809" y="21600"/>
                  </a:cubicBezTo>
                  <a:lnTo>
                    <a:pt x="17087" y="21600"/>
                  </a:lnTo>
                  <a:cubicBezTo>
                    <a:pt x="21600" y="16084"/>
                    <a:pt x="20534" y="8921"/>
                    <a:pt x="13842" y="4204"/>
                  </a:cubicBezTo>
                  <a:cubicBezTo>
                    <a:pt x="10006" y="1500"/>
                    <a:pt x="5026" y="108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90000">
                  <a:schemeClr val="accent2">
                    <a:lumMod val="75000"/>
                  </a:schemeClr>
                </a:gs>
              </a:gsLst>
              <a:lin ang="120000" scaled="0"/>
            </a:gradFill>
            <a:ln w="12700" cap="flat">
              <a:noFill/>
              <a:miter lim="400000"/>
              <a:headEnd/>
              <a:tailEnd/>
            </a:ln>
          </p:spPr>
          <p:txBody>
            <a:bodyPr lIns="19050" tIns="19050" rIns="19050" bIns="19050" anchor="ctr"/>
            <a:lstStyle/>
            <a:p>
              <a:endParaRPr lang="ar-IQ" sz="675">
                <a:cs typeface="+mn-ea"/>
                <a:sym typeface="+mn-lt"/>
              </a:endParaRPr>
            </a:p>
          </p:txBody>
        </p:sp>
        <p:sp>
          <p:nvSpPr>
            <p:cNvPr id="20" name="Shape 93"/>
            <p:cNvSpPr>
              <a:spLocks/>
            </p:cNvSpPr>
            <p:nvPr/>
          </p:nvSpPr>
          <p:spPr bwMode="auto">
            <a:xfrm>
              <a:off x="3023814" y="404184"/>
              <a:ext cx="3181536" cy="3168266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2863" y="2924"/>
                  </a:lnTo>
                  <a:lnTo>
                    <a:pt x="14318" y="4384"/>
                  </a:lnTo>
                  <a:lnTo>
                    <a:pt x="0" y="18759"/>
                  </a:lnTo>
                  <a:lnTo>
                    <a:pt x="2829" y="21600"/>
                  </a:lnTo>
                  <a:lnTo>
                    <a:pt x="17147" y="7225"/>
                  </a:lnTo>
                  <a:lnTo>
                    <a:pt x="18689" y="8773"/>
                  </a:lnTo>
                  <a:lnTo>
                    <a:pt x="21600" y="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  <a:headEnd/>
              <a:tailEnd/>
            </a:ln>
          </p:spPr>
          <p:txBody>
            <a:bodyPr lIns="19050" tIns="19050" rIns="19050" bIns="19050" anchor="ctr"/>
            <a:lstStyle/>
            <a:p>
              <a:endParaRPr lang="ar-IQ" sz="675">
                <a:cs typeface="+mn-ea"/>
                <a:sym typeface="+mn-lt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38188" y="2289572"/>
            <a:ext cx="2326869" cy="1540670"/>
            <a:chOff x="984250" y="2811464"/>
            <a:chExt cx="3102492" cy="2054226"/>
          </a:xfrm>
          <a:solidFill>
            <a:schemeClr val="accent1"/>
          </a:solidFill>
        </p:grpSpPr>
        <p:sp>
          <p:nvSpPr>
            <p:cNvPr id="22" name="Shape 95"/>
            <p:cNvSpPr>
              <a:spLocks/>
            </p:cNvSpPr>
            <p:nvPr/>
          </p:nvSpPr>
          <p:spPr bwMode="auto">
            <a:xfrm>
              <a:off x="984250" y="2811464"/>
              <a:ext cx="2054370" cy="2054226"/>
            </a:xfrm>
            <a:custGeom>
              <a:avLst/>
              <a:gdLst>
                <a:gd name="T0" fmla="*/ 2147483646 w 19679"/>
                <a:gd name="T1" fmla="*/ 2147483646 h 20595"/>
                <a:gd name="T2" fmla="*/ 2147483646 w 19679"/>
                <a:gd name="T3" fmla="*/ 2147483646 h 20595"/>
                <a:gd name="T4" fmla="*/ 2147483646 w 19679"/>
                <a:gd name="T5" fmla="*/ 2147483646 h 20595"/>
                <a:gd name="T6" fmla="*/ 2147483646 w 19679"/>
                <a:gd name="T7" fmla="*/ 2147483646 h 20595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20595" extrusionOk="0">
                  <a:moveTo>
                    <a:pt x="9840" y="0"/>
                  </a:moveTo>
                  <a:cubicBezTo>
                    <a:pt x="7322" y="0"/>
                    <a:pt x="4803" y="1005"/>
                    <a:pt x="2881" y="3016"/>
                  </a:cubicBezTo>
                  <a:cubicBezTo>
                    <a:pt x="-961" y="7037"/>
                    <a:pt x="-961" y="13557"/>
                    <a:pt x="2881" y="17579"/>
                  </a:cubicBezTo>
                  <a:cubicBezTo>
                    <a:pt x="6724" y="21600"/>
                    <a:pt x="12954" y="21600"/>
                    <a:pt x="16797" y="17579"/>
                  </a:cubicBezTo>
                  <a:cubicBezTo>
                    <a:pt x="20639" y="13557"/>
                    <a:pt x="20639" y="7037"/>
                    <a:pt x="16797" y="3016"/>
                  </a:cubicBezTo>
                  <a:cubicBezTo>
                    <a:pt x="14875" y="1005"/>
                    <a:pt x="12358" y="0"/>
                    <a:pt x="9840" y="0"/>
                  </a:cubicBezTo>
                  <a:close/>
                  <a:moveTo>
                    <a:pt x="9923" y="3012"/>
                  </a:moveTo>
                  <a:cubicBezTo>
                    <a:pt x="11705" y="3012"/>
                    <a:pt x="13485" y="3724"/>
                    <a:pt x="14844" y="5146"/>
                  </a:cubicBezTo>
                  <a:cubicBezTo>
                    <a:pt x="17563" y="7991"/>
                    <a:pt x="17563" y="12603"/>
                    <a:pt x="14844" y="15448"/>
                  </a:cubicBezTo>
                  <a:cubicBezTo>
                    <a:pt x="12126" y="18293"/>
                    <a:pt x="7719" y="18293"/>
                    <a:pt x="5001" y="15448"/>
                  </a:cubicBezTo>
                  <a:cubicBezTo>
                    <a:pt x="2282" y="12603"/>
                    <a:pt x="2282" y="7991"/>
                    <a:pt x="5001" y="5146"/>
                  </a:cubicBezTo>
                  <a:cubicBezTo>
                    <a:pt x="6360" y="3724"/>
                    <a:pt x="8142" y="3012"/>
                    <a:pt x="9923" y="3012"/>
                  </a:cubicBezTo>
                  <a:close/>
                </a:path>
              </a:pathLst>
            </a:custGeom>
            <a:gradFill>
              <a:gsLst>
                <a:gs pos="0">
                  <a:srgbClr val="5877B6"/>
                </a:gs>
                <a:gs pos="90000">
                  <a:srgbClr val="465E96"/>
                </a:gs>
              </a:gsLst>
              <a:lin ang="120000" scaled="0"/>
            </a:gradFill>
            <a:ln w="12700" cap="flat">
              <a:noFill/>
              <a:miter lim="400000"/>
              <a:headEnd/>
              <a:tailEnd/>
            </a:ln>
          </p:spPr>
          <p:txBody>
            <a:bodyPr lIns="19050" tIns="19050" rIns="19050" bIns="19050" anchor="ctr"/>
            <a:lstStyle/>
            <a:p>
              <a:endParaRPr lang="ar-IQ" sz="675">
                <a:cs typeface="+mn-ea"/>
                <a:sym typeface="+mn-lt"/>
              </a:endParaRPr>
            </a:p>
          </p:txBody>
        </p:sp>
        <p:sp>
          <p:nvSpPr>
            <p:cNvPr id="23" name="Shape 96"/>
            <p:cNvSpPr>
              <a:spLocks/>
            </p:cNvSpPr>
            <p:nvPr/>
          </p:nvSpPr>
          <p:spPr bwMode="auto">
            <a:xfrm>
              <a:off x="2042998" y="2812980"/>
              <a:ext cx="994888" cy="1537870"/>
            </a:xfrm>
            <a:custGeom>
              <a:avLst/>
              <a:gdLst>
                <a:gd name="T0" fmla="*/ 2147483646 w 19822"/>
                <a:gd name="T1" fmla="*/ 2147483646 h 21600"/>
                <a:gd name="T2" fmla="*/ 2147483646 w 19822"/>
                <a:gd name="T3" fmla="*/ 2147483646 h 21600"/>
                <a:gd name="T4" fmla="*/ 2147483646 w 19822"/>
                <a:gd name="T5" fmla="*/ 2147483646 h 21600"/>
                <a:gd name="T6" fmla="*/ 2147483646 w 19822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822" h="21600" extrusionOk="0">
                  <a:moveTo>
                    <a:pt x="0" y="0"/>
                  </a:moveTo>
                  <a:lnTo>
                    <a:pt x="0" y="4215"/>
                  </a:lnTo>
                  <a:cubicBezTo>
                    <a:pt x="3552" y="4293"/>
                    <a:pt x="7071" y="5277"/>
                    <a:pt x="9782" y="7188"/>
                  </a:cubicBezTo>
                  <a:cubicBezTo>
                    <a:pt x="15427" y="11167"/>
                    <a:pt x="15434" y="17613"/>
                    <a:pt x="9809" y="21600"/>
                  </a:cubicBezTo>
                  <a:lnTo>
                    <a:pt x="17087" y="21600"/>
                  </a:lnTo>
                  <a:cubicBezTo>
                    <a:pt x="21600" y="16084"/>
                    <a:pt x="20534" y="8921"/>
                    <a:pt x="13842" y="4204"/>
                  </a:cubicBezTo>
                  <a:cubicBezTo>
                    <a:pt x="10006" y="1500"/>
                    <a:pt x="5026" y="108"/>
                    <a:pt x="0" y="0"/>
                  </a:cubicBezTo>
                  <a:close/>
                </a:path>
              </a:pathLst>
            </a:custGeom>
            <a:solidFill>
              <a:srgbClr val="5877B6"/>
            </a:solidFill>
            <a:ln w="12700" cap="flat">
              <a:noFill/>
              <a:miter lim="400000"/>
              <a:headEnd/>
              <a:tailEnd/>
            </a:ln>
          </p:spPr>
          <p:txBody>
            <a:bodyPr lIns="19050" tIns="19050" rIns="19050" bIns="19050" anchor="ctr"/>
            <a:lstStyle/>
            <a:p>
              <a:endParaRPr lang="ar-IQ" sz="675">
                <a:cs typeface="+mn-ea"/>
                <a:sym typeface="+mn-lt"/>
              </a:endParaRPr>
            </a:p>
          </p:txBody>
        </p:sp>
        <p:sp>
          <p:nvSpPr>
            <p:cNvPr id="24" name="Shape 97"/>
            <p:cNvSpPr>
              <a:spLocks/>
            </p:cNvSpPr>
            <p:nvPr/>
          </p:nvSpPr>
          <p:spPr bwMode="auto">
            <a:xfrm>
              <a:off x="2496067" y="3013529"/>
              <a:ext cx="1590675" cy="1583933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2863" y="2924"/>
                  </a:lnTo>
                  <a:lnTo>
                    <a:pt x="14318" y="4384"/>
                  </a:lnTo>
                  <a:lnTo>
                    <a:pt x="0" y="18759"/>
                  </a:lnTo>
                  <a:lnTo>
                    <a:pt x="2829" y="21600"/>
                  </a:lnTo>
                  <a:lnTo>
                    <a:pt x="17147" y="7225"/>
                  </a:lnTo>
                  <a:lnTo>
                    <a:pt x="18689" y="8773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5877B6"/>
            </a:solidFill>
            <a:ln w="12700" cap="flat">
              <a:noFill/>
              <a:miter lim="400000"/>
              <a:headEnd/>
              <a:tailEnd/>
            </a:ln>
          </p:spPr>
          <p:txBody>
            <a:bodyPr lIns="19050" tIns="19050" rIns="19050" bIns="19050" anchor="ctr"/>
            <a:lstStyle/>
            <a:p>
              <a:endParaRPr lang="ar-IQ" sz="675">
                <a:cs typeface="+mn-ea"/>
                <a:sym typeface="+mn-lt"/>
              </a:endParaRPr>
            </a:p>
          </p:txBody>
        </p:sp>
      </p:grpSp>
      <p:sp>
        <p:nvSpPr>
          <p:cNvPr id="25" name="Shape 100"/>
          <p:cNvSpPr>
            <a:spLocks/>
          </p:cNvSpPr>
          <p:nvPr/>
        </p:nvSpPr>
        <p:spPr bwMode="auto">
          <a:xfrm>
            <a:off x="1438987" y="2974338"/>
            <a:ext cx="166454" cy="13244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19537" y="0"/>
                </a:moveTo>
                <a:lnTo>
                  <a:pt x="2274" y="0"/>
                </a:lnTo>
                <a:cubicBezTo>
                  <a:pt x="1053" y="0"/>
                  <a:pt x="0" y="1264"/>
                  <a:pt x="0" y="2792"/>
                </a:cubicBezTo>
                <a:lnTo>
                  <a:pt x="0" y="18755"/>
                </a:lnTo>
                <a:cubicBezTo>
                  <a:pt x="0" y="20336"/>
                  <a:pt x="1053" y="21600"/>
                  <a:pt x="2274" y="21600"/>
                </a:cubicBezTo>
                <a:lnTo>
                  <a:pt x="19537" y="21600"/>
                </a:lnTo>
                <a:cubicBezTo>
                  <a:pt x="20589" y="21600"/>
                  <a:pt x="21600" y="20336"/>
                  <a:pt x="21600" y="18755"/>
                </a:cubicBezTo>
                <a:lnTo>
                  <a:pt x="21600" y="2792"/>
                </a:lnTo>
                <a:cubicBezTo>
                  <a:pt x="21600" y="1264"/>
                  <a:pt x="20589" y="0"/>
                  <a:pt x="19537" y="0"/>
                </a:cubicBezTo>
                <a:close/>
                <a:moveTo>
                  <a:pt x="19537" y="5374"/>
                </a:moveTo>
                <a:lnTo>
                  <a:pt x="10905" y="12064"/>
                </a:lnTo>
                <a:lnTo>
                  <a:pt x="2274" y="5374"/>
                </a:lnTo>
                <a:lnTo>
                  <a:pt x="2274" y="2792"/>
                </a:lnTo>
                <a:lnTo>
                  <a:pt x="10905" y="9483"/>
                </a:lnTo>
                <a:lnTo>
                  <a:pt x="19537" y="2792"/>
                </a:lnTo>
                <a:lnTo>
                  <a:pt x="19537" y="5374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lIns="17145" rIns="17145" anchor="ctr"/>
          <a:lstStyle/>
          <a:p>
            <a:endParaRPr lang="ar-IQ" sz="675">
              <a:cs typeface="+mn-ea"/>
              <a:sym typeface="+mn-lt"/>
            </a:endParaRPr>
          </a:p>
        </p:txBody>
      </p:sp>
      <p:sp>
        <p:nvSpPr>
          <p:cNvPr id="26" name="Shape 101"/>
          <p:cNvSpPr>
            <a:spLocks/>
          </p:cNvSpPr>
          <p:nvPr/>
        </p:nvSpPr>
        <p:spPr bwMode="auto">
          <a:xfrm>
            <a:off x="3302785" y="2924175"/>
            <a:ext cx="148848" cy="19526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18755" y="7066"/>
                </a:moveTo>
                <a:lnTo>
                  <a:pt x="17491" y="7066"/>
                </a:lnTo>
                <a:lnTo>
                  <a:pt x="17491" y="5099"/>
                </a:lnTo>
                <a:cubicBezTo>
                  <a:pt x="17491" y="2168"/>
                  <a:pt x="14646" y="0"/>
                  <a:pt x="10800" y="0"/>
                </a:cubicBezTo>
                <a:cubicBezTo>
                  <a:pt x="6954" y="0"/>
                  <a:pt x="4109" y="2168"/>
                  <a:pt x="4109" y="5099"/>
                </a:cubicBezTo>
                <a:lnTo>
                  <a:pt x="4109" y="7066"/>
                </a:lnTo>
                <a:lnTo>
                  <a:pt x="2845" y="7066"/>
                </a:lnTo>
                <a:cubicBezTo>
                  <a:pt x="1264" y="7066"/>
                  <a:pt x="0" y="8070"/>
                  <a:pt x="0" y="9234"/>
                </a:cubicBezTo>
                <a:lnTo>
                  <a:pt x="0" y="19432"/>
                </a:lnTo>
                <a:cubicBezTo>
                  <a:pt x="0" y="20596"/>
                  <a:pt x="1264" y="21600"/>
                  <a:pt x="2845" y="21600"/>
                </a:cubicBezTo>
                <a:lnTo>
                  <a:pt x="18755" y="21600"/>
                </a:lnTo>
                <a:cubicBezTo>
                  <a:pt x="20336" y="21600"/>
                  <a:pt x="21600" y="20596"/>
                  <a:pt x="21600" y="19432"/>
                </a:cubicBezTo>
                <a:lnTo>
                  <a:pt x="21600" y="9234"/>
                </a:lnTo>
                <a:cubicBezTo>
                  <a:pt x="21600" y="8070"/>
                  <a:pt x="20336" y="7066"/>
                  <a:pt x="18755" y="7066"/>
                </a:cubicBezTo>
                <a:close/>
                <a:moveTo>
                  <a:pt x="10800" y="16300"/>
                </a:moveTo>
                <a:cubicBezTo>
                  <a:pt x="9272" y="16300"/>
                  <a:pt x="8219" y="15497"/>
                  <a:pt x="8219" y="14333"/>
                </a:cubicBezTo>
                <a:cubicBezTo>
                  <a:pt x="8219" y="13169"/>
                  <a:pt x="9272" y="12165"/>
                  <a:pt x="10800" y="12165"/>
                </a:cubicBezTo>
                <a:cubicBezTo>
                  <a:pt x="12328" y="12165"/>
                  <a:pt x="13645" y="13169"/>
                  <a:pt x="13645" y="14333"/>
                </a:cubicBezTo>
                <a:cubicBezTo>
                  <a:pt x="13645" y="15497"/>
                  <a:pt x="12328" y="16300"/>
                  <a:pt x="10800" y="16300"/>
                </a:cubicBezTo>
                <a:close/>
                <a:moveTo>
                  <a:pt x="14909" y="7066"/>
                </a:moveTo>
                <a:lnTo>
                  <a:pt x="6691" y="7066"/>
                </a:lnTo>
                <a:lnTo>
                  <a:pt x="6691" y="5099"/>
                </a:lnTo>
                <a:cubicBezTo>
                  <a:pt x="6691" y="3332"/>
                  <a:pt x="8482" y="1967"/>
                  <a:pt x="10800" y="1967"/>
                </a:cubicBezTo>
                <a:cubicBezTo>
                  <a:pt x="13118" y="1967"/>
                  <a:pt x="14909" y="3332"/>
                  <a:pt x="14909" y="5099"/>
                </a:cubicBezTo>
                <a:lnTo>
                  <a:pt x="14909" y="706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lIns="17145" rIns="17145" anchor="ctr"/>
          <a:lstStyle/>
          <a:p>
            <a:endParaRPr lang="ar-IQ" sz="675">
              <a:cs typeface="+mn-ea"/>
              <a:sym typeface="+mn-lt"/>
            </a:endParaRPr>
          </a:p>
        </p:txBody>
      </p:sp>
      <p:sp>
        <p:nvSpPr>
          <p:cNvPr id="27" name="Shape 102"/>
          <p:cNvSpPr>
            <a:spLocks/>
          </p:cNvSpPr>
          <p:nvPr/>
        </p:nvSpPr>
        <p:spPr bwMode="auto">
          <a:xfrm>
            <a:off x="6971149" y="2953132"/>
            <a:ext cx="185660" cy="17485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10901" y="17459"/>
                </a:moveTo>
                <a:lnTo>
                  <a:pt x="17497" y="21600"/>
                </a:lnTo>
                <a:lnTo>
                  <a:pt x="15848" y="13532"/>
                </a:lnTo>
                <a:lnTo>
                  <a:pt x="21600" y="8281"/>
                </a:lnTo>
                <a:lnTo>
                  <a:pt x="13797" y="7428"/>
                </a:lnTo>
                <a:lnTo>
                  <a:pt x="10901" y="0"/>
                </a:lnTo>
                <a:lnTo>
                  <a:pt x="7844" y="7428"/>
                </a:lnTo>
                <a:lnTo>
                  <a:pt x="0" y="8281"/>
                </a:lnTo>
                <a:lnTo>
                  <a:pt x="5993" y="13532"/>
                </a:lnTo>
                <a:lnTo>
                  <a:pt x="4143" y="21600"/>
                </a:lnTo>
                <a:lnTo>
                  <a:pt x="10901" y="17459"/>
                </a:ln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lIns="17145" rIns="17145" anchor="ctr"/>
          <a:lstStyle/>
          <a:p>
            <a:endParaRPr lang="ar-IQ" sz="675">
              <a:cs typeface="+mn-ea"/>
              <a:sym typeface="+mn-lt"/>
            </a:endParaRPr>
          </a:p>
        </p:txBody>
      </p:sp>
      <p:sp>
        <p:nvSpPr>
          <p:cNvPr id="28" name="Shape 103"/>
          <p:cNvSpPr>
            <a:spLocks/>
          </p:cNvSpPr>
          <p:nvPr/>
        </p:nvSpPr>
        <p:spPr bwMode="auto">
          <a:xfrm>
            <a:off x="5150546" y="2962793"/>
            <a:ext cx="194864" cy="16565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10800"/>
                </a:lnTo>
                <a:lnTo>
                  <a:pt x="0" y="0"/>
                </a:lnTo>
                <a:lnTo>
                  <a:pt x="0" y="8280"/>
                </a:lnTo>
                <a:lnTo>
                  <a:pt x="15527" y="10800"/>
                </a:lnTo>
                <a:lnTo>
                  <a:pt x="0" y="13095"/>
                </a:lnTo>
                <a:lnTo>
                  <a:pt x="0" y="21600"/>
                </a:ln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lIns="17145" rIns="17145" anchor="ctr"/>
          <a:lstStyle/>
          <a:p>
            <a:endParaRPr lang="ar-IQ" sz="675">
              <a:cs typeface="+mn-ea"/>
              <a:sym typeface="+mn-lt"/>
            </a:endParaRPr>
          </a:p>
        </p:txBody>
      </p:sp>
      <p:sp>
        <p:nvSpPr>
          <p:cNvPr id="29" name="Text Box 27"/>
          <p:cNvSpPr txBox="1">
            <a:spLocks/>
          </p:cNvSpPr>
          <p:nvPr/>
        </p:nvSpPr>
        <p:spPr bwMode="auto">
          <a:xfrm>
            <a:off x="894358" y="1313313"/>
            <a:ext cx="1267817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38100" tIns="38100" rIns="38100" bIns="38100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ctr"/>
            <a:r>
              <a:rPr lang="zh-CN" altLang="en-US" sz="1200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98000">
                      <a:srgbClr val="465E96"/>
                    </a:gs>
                  </a:gsLst>
                  <a:lin ang="5400000" scaled="0"/>
                </a:gradFill>
                <a:latin typeface="+mn-lt"/>
                <a:ea typeface="+mn-ea"/>
                <a:cs typeface="+mn-ea"/>
                <a:sym typeface="+mn-lt"/>
              </a:rPr>
              <a:t>添加标题内容</a:t>
            </a:r>
            <a:endParaRPr lang="en-US" sz="1200" dirty="0">
              <a:gradFill>
                <a:gsLst>
                  <a:gs pos="0">
                    <a:srgbClr val="5877B6">
                      <a:lumMod val="80000"/>
                      <a:lumOff val="20000"/>
                    </a:srgbClr>
                  </a:gs>
                  <a:gs pos="98000">
                    <a:srgbClr val="465E96"/>
                  </a:gs>
                </a:gsLst>
                <a:lin ang="5400000" scaled="0"/>
              </a:gra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0" name="Shape 147"/>
          <p:cNvSpPr>
            <a:spLocks noChangeArrowheads="1"/>
          </p:cNvSpPr>
          <p:nvPr/>
        </p:nvSpPr>
        <p:spPr bwMode="auto">
          <a:xfrm>
            <a:off x="660880" y="1575820"/>
            <a:ext cx="1723262" cy="429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19050" tIns="19050" rIns="19050" bIns="1905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2213"/>
              </a:spcBef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+mn-lt"/>
                <a:cs typeface="+mn-ea"/>
                <a:sym typeface="+mn-lt"/>
              </a:rPr>
              <a:t>此处添加详细文本描述，建议与标题相关并符合整体语言风格，</a:t>
            </a:r>
            <a:endParaRPr lang="en-US" altLang="en-US" sz="900" dirty="0">
              <a:solidFill>
                <a:schemeClr val="bg1">
                  <a:lumMod val="50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31" name="Text Box 27"/>
          <p:cNvSpPr txBox="1">
            <a:spLocks/>
          </p:cNvSpPr>
          <p:nvPr/>
        </p:nvSpPr>
        <p:spPr bwMode="auto">
          <a:xfrm>
            <a:off x="4562674" y="1313313"/>
            <a:ext cx="1267817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38100" tIns="38100" rIns="38100" bIns="38100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ctr"/>
            <a:r>
              <a:rPr lang="zh-CN" altLang="en-US" sz="1200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98000">
                      <a:srgbClr val="465E96"/>
                    </a:gs>
                  </a:gsLst>
                  <a:lin ang="5400000" scaled="0"/>
                </a:gradFill>
                <a:latin typeface="+mn-lt"/>
                <a:ea typeface="+mn-ea"/>
                <a:cs typeface="+mn-ea"/>
                <a:sym typeface="+mn-lt"/>
              </a:rPr>
              <a:t>添加标题内容</a:t>
            </a:r>
            <a:endParaRPr lang="en-US" sz="1200" dirty="0">
              <a:gradFill>
                <a:gsLst>
                  <a:gs pos="0">
                    <a:srgbClr val="5877B6">
                      <a:lumMod val="80000"/>
                      <a:lumOff val="20000"/>
                    </a:srgbClr>
                  </a:gs>
                  <a:gs pos="98000">
                    <a:srgbClr val="465E96"/>
                  </a:gs>
                </a:gsLst>
                <a:lin ang="5400000" scaled="0"/>
              </a:gra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" name="Shape 147"/>
          <p:cNvSpPr>
            <a:spLocks noChangeArrowheads="1"/>
          </p:cNvSpPr>
          <p:nvPr/>
        </p:nvSpPr>
        <p:spPr bwMode="auto">
          <a:xfrm>
            <a:off x="4329196" y="1575820"/>
            <a:ext cx="1723262" cy="429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19050" tIns="19050" rIns="19050" bIns="1905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2213"/>
              </a:spcBef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+mn-lt"/>
                <a:cs typeface="+mn-ea"/>
                <a:sym typeface="+mn-lt"/>
              </a:rPr>
              <a:t>此处添加详细文本描述，建议与标题相关并符合整体语言风格，</a:t>
            </a:r>
            <a:endParaRPr lang="en-US" altLang="en-US" sz="900" dirty="0">
              <a:solidFill>
                <a:schemeClr val="bg1">
                  <a:lumMod val="50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33" name="Text Box 27"/>
          <p:cNvSpPr txBox="1">
            <a:spLocks/>
          </p:cNvSpPr>
          <p:nvPr/>
        </p:nvSpPr>
        <p:spPr bwMode="auto">
          <a:xfrm>
            <a:off x="2743002" y="4032908"/>
            <a:ext cx="1267817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38100" tIns="38100" rIns="38100" bIns="38100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ctr"/>
            <a:r>
              <a:rPr lang="zh-CN" altLang="en-US" sz="1200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98000">
                      <a:srgbClr val="465E96"/>
                    </a:gs>
                  </a:gsLst>
                  <a:lin ang="5400000" scaled="0"/>
                </a:gradFill>
                <a:latin typeface="+mn-lt"/>
                <a:ea typeface="+mn-ea"/>
                <a:cs typeface="+mn-ea"/>
                <a:sym typeface="+mn-lt"/>
              </a:rPr>
              <a:t>添加标题内容</a:t>
            </a:r>
            <a:endParaRPr lang="en-US" sz="1200" dirty="0">
              <a:gradFill>
                <a:gsLst>
                  <a:gs pos="0">
                    <a:srgbClr val="5877B6">
                      <a:lumMod val="80000"/>
                      <a:lumOff val="20000"/>
                    </a:srgbClr>
                  </a:gs>
                  <a:gs pos="98000">
                    <a:srgbClr val="465E96"/>
                  </a:gs>
                </a:gsLst>
                <a:lin ang="5400000" scaled="0"/>
              </a:gra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4" name="Shape 147"/>
          <p:cNvSpPr>
            <a:spLocks noChangeArrowheads="1"/>
          </p:cNvSpPr>
          <p:nvPr/>
        </p:nvSpPr>
        <p:spPr bwMode="auto">
          <a:xfrm>
            <a:off x="2509524" y="4295415"/>
            <a:ext cx="1723262" cy="429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19050" tIns="19050" rIns="19050" bIns="1905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2213"/>
              </a:spcBef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+mn-lt"/>
                <a:cs typeface="+mn-ea"/>
                <a:sym typeface="+mn-lt"/>
              </a:rPr>
              <a:t>此处添加详细文本描述，建议与标题相关并符合整体语言风格，</a:t>
            </a:r>
            <a:endParaRPr lang="en-US" altLang="en-US" sz="900" dirty="0">
              <a:solidFill>
                <a:schemeClr val="bg1">
                  <a:lumMod val="50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35" name="Text Box 27"/>
          <p:cNvSpPr txBox="1">
            <a:spLocks/>
          </p:cNvSpPr>
          <p:nvPr/>
        </p:nvSpPr>
        <p:spPr bwMode="auto">
          <a:xfrm>
            <a:off x="6434833" y="4032908"/>
            <a:ext cx="1267817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38100" tIns="38100" rIns="38100" bIns="38100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ctr"/>
            <a:r>
              <a:rPr lang="zh-CN" altLang="en-US" sz="1200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98000">
                      <a:srgbClr val="465E96"/>
                    </a:gs>
                  </a:gsLst>
                  <a:lin ang="5400000" scaled="0"/>
                </a:gradFill>
                <a:latin typeface="+mn-lt"/>
                <a:ea typeface="+mn-ea"/>
                <a:cs typeface="+mn-ea"/>
                <a:sym typeface="+mn-lt"/>
              </a:rPr>
              <a:t>添加标题内容</a:t>
            </a:r>
            <a:endParaRPr lang="en-US" sz="1200" dirty="0">
              <a:gradFill>
                <a:gsLst>
                  <a:gs pos="0">
                    <a:srgbClr val="5877B6">
                      <a:lumMod val="80000"/>
                      <a:lumOff val="20000"/>
                    </a:srgbClr>
                  </a:gs>
                  <a:gs pos="98000">
                    <a:srgbClr val="465E96"/>
                  </a:gs>
                </a:gsLst>
                <a:lin ang="5400000" scaled="0"/>
              </a:gra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6" name="Shape 147"/>
          <p:cNvSpPr>
            <a:spLocks noChangeArrowheads="1"/>
          </p:cNvSpPr>
          <p:nvPr/>
        </p:nvSpPr>
        <p:spPr bwMode="auto">
          <a:xfrm>
            <a:off x="6201355" y="4295415"/>
            <a:ext cx="1723262" cy="429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19050" tIns="19050" rIns="19050" bIns="1905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algn="l" defTabSz="825500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2213"/>
              </a:spcBef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+mn-lt"/>
                <a:cs typeface="+mn-ea"/>
                <a:sym typeface="+mn-lt"/>
              </a:rPr>
              <a:t>此处添加详细文本描述，建议与标题相关并符合整体语言风格，</a:t>
            </a:r>
            <a:endParaRPr lang="en-US" altLang="en-US" sz="900" dirty="0">
              <a:solidFill>
                <a:schemeClr val="bg1">
                  <a:lumMod val="50000"/>
                </a:schemeClr>
              </a:solidFill>
              <a:latin typeface="+mn-lt"/>
              <a:cs typeface="+mn-ea"/>
              <a:sym typeface="+mn-lt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56DA3582-16FD-4561-AFE0-B0804F00A699}"/>
              </a:ext>
            </a:extLst>
          </p:cNvPr>
          <p:cNvGrpSpPr/>
          <p:nvPr/>
        </p:nvGrpSpPr>
        <p:grpSpPr>
          <a:xfrm>
            <a:off x="3386137" y="280914"/>
            <a:ext cx="2371725" cy="702173"/>
            <a:chOff x="915580" y="1134310"/>
            <a:chExt cx="2371725" cy="702173"/>
          </a:xfrm>
        </p:grpSpPr>
        <p:sp>
          <p:nvSpPr>
            <p:cNvPr id="38" name="TextBox 21">
              <a:extLst>
                <a:ext uri="{FF2B5EF4-FFF2-40B4-BE49-F238E27FC236}">
                  <a16:creationId xmlns:a16="http://schemas.microsoft.com/office/drawing/2014/main" id="{F00F4683-0B48-4EE2-8B4D-740ED9CEF109}"/>
                </a:ext>
              </a:extLst>
            </p:cNvPr>
            <p:cNvSpPr txBox="1"/>
            <p:nvPr/>
          </p:nvSpPr>
          <p:spPr>
            <a:xfrm>
              <a:off x="915580" y="1134310"/>
              <a:ext cx="2371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gradFill>
                    <a:gsLst>
                      <a:gs pos="0">
                        <a:srgbClr val="5877B6"/>
                      </a:gs>
                      <a:gs pos="100000">
                        <a:srgbClr val="465E96"/>
                      </a:gs>
                    </a:gsLst>
                    <a:lin ang="5400000" scaled="0"/>
                  </a:gradFill>
                  <a:effectLst>
                    <a:outerShdw blurRad="254000" dist="101600" dir="5400000" algn="ctr" rotWithShape="0">
                      <a:srgbClr val="000000">
                        <a:alpha val="15000"/>
                      </a:srgbClr>
                    </a:outerShdw>
                  </a:effectLst>
                  <a:cs typeface="+mn-ea"/>
                  <a:sym typeface="+mn-lt"/>
                </a:rPr>
                <a:t>新年工作计划</a:t>
              </a:r>
            </a:p>
          </p:txBody>
        </p:sp>
        <p:sp>
          <p:nvSpPr>
            <p:cNvPr id="39" name="TextBox 21">
              <a:extLst>
                <a:ext uri="{FF2B5EF4-FFF2-40B4-BE49-F238E27FC236}">
                  <a16:creationId xmlns:a16="http://schemas.microsoft.com/office/drawing/2014/main" id="{9DA949C9-A5DA-47B0-AE89-F79E20513B58}"/>
                </a:ext>
              </a:extLst>
            </p:cNvPr>
            <p:cNvSpPr txBox="1"/>
            <p:nvPr/>
          </p:nvSpPr>
          <p:spPr>
            <a:xfrm>
              <a:off x="1165481" y="1574873"/>
              <a:ext cx="18532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GENERAL  VIEW</a:t>
              </a:r>
              <a:endParaRPr lang="en-US" altLang="zh-CN" sz="11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7688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25" grpId="0" animBg="1"/>
      <p:bldP spid="26" grpId="0" animBg="1"/>
      <p:bldP spid="27" grpId="0" animBg="1"/>
      <p:bldP spid="28" grpId="0" animBg="1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5256821" y="2047715"/>
            <a:ext cx="1037123" cy="698682"/>
          </a:xfrm>
          <a:prstGeom prst="line">
            <a:avLst/>
          </a:prstGeom>
          <a:ln w="12700">
            <a:solidFill>
              <a:schemeClr val="accent2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256821" y="3450701"/>
            <a:ext cx="1037123" cy="698682"/>
          </a:xfrm>
          <a:prstGeom prst="line">
            <a:avLst/>
          </a:prstGeom>
          <a:ln w="12700">
            <a:solidFill>
              <a:schemeClr val="accent3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 flipV="1">
            <a:off x="2850057" y="2047715"/>
            <a:ext cx="1037123" cy="698682"/>
          </a:xfrm>
          <a:prstGeom prst="line">
            <a:avLst/>
          </a:prstGeom>
          <a:ln w="12700">
            <a:solidFill>
              <a:srgbClr val="5877B6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2850057" y="3450701"/>
            <a:ext cx="1037123" cy="698682"/>
          </a:xfrm>
          <a:prstGeom prst="line">
            <a:avLst/>
          </a:prstGeom>
          <a:ln w="12700">
            <a:solidFill>
              <a:schemeClr val="accent4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82539" y="2940677"/>
            <a:ext cx="978922" cy="30008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  <a:latin typeface="Montserrat" panose="02000000000000000000" pitchFamily="2" charset="0"/>
                <a:cs typeface="Montserrat" panose="02000000000000000000" pitchFamily="2" charset="0"/>
              </a:defRPr>
            </a:lvl1pPr>
          </a:lstStyle>
          <a:p>
            <a:pPr algn="ctr"/>
            <a:r>
              <a:rPr lang="en-US" sz="1350" dirty="0">
                <a:latin typeface="+mn-lt"/>
                <a:cs typeface="+mn-ea"/>
                <a:sym typeface="+mn-lt"/>
              </a:rPr>
              <a:t>Core Idea</a:t>
            </a:r>
            <a:endParaRPr lang="id-ID" sz="1350" dirty="0">
              <a:latin typeface="+mn-lt"/>
              <a:cs typeface="+mn-ea"/>
              <a:sym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60373" y="1775749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b="1" dirty="0">
                <a:gradFill>
                  <a:gsLst>
                    <a:gs pos="100000">
                      <a:srgbClr val="465E96"/>
                    </a:gs>
                    <a:gs pos="0">
                      <a:srgbClr val="5877B6">
                        <a:lumMod val="80000"/>
                        <a:lumOff val="20000"/>
                      </a:srgbClr>
                    </a:gs>
                  </a:gsLst>
                  <a:lin ang="5400000" scaled="1"/>
                </a:gradFill>
                <a:cs typeface="+mn-ea"/>
                <a:sym typeface="+mn-lt"/>
              </a:rPr>
              <a:t>添加标题内容</a:t>
            </a:r>
            <a:endParaRPr lang="en-US" sz="1200" b="1" dirty="0">
              <a:gradFill>
                <a:gsLst>
                  <a:gs pos="100000">
                    <a:srgbClr val="465E96"/>
                  </a:gs>
                  <a:gs pos="0">
                    <a:srgbClr val="5877B6">
                      <a:lumMod val="80000"/>
                      <a:lumOff val="20000"/>
                    </a:srgbClr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4286" y="2046835"/>
            <a:ext cx="1804083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此处添加详细文本描述，建议与标题相关并符合整体语言风格，</a:t>
            </a:r>
            <a:endParaRPr lang="en-US" sz="9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75632" y="1775749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gradFill>
                  <a:gsLst>
                    <a:gs pos="100000">
                      <a:srgbClr val="465E96"/>
                    </a:gs>
                    <a:gs pos="0">
                      <a:srgbClr val="5877B6">
                        <a:lumMod val="80000"/>
                        <a:lumOff val="20000"/>
                      </a:srgbClr>
                    </a:gs>
                  </a:gsLst>
                  <a:lin ang="5400000" scaled="1"/>
                </a:gradFill>
                <a:cs typeface="+mn-ea"/>
                <a:sym typeface="+mn-lt"/>
              </a:rPr>
              <a:t>添加标题内容</a:t>
            </a:r>
            <a:endParaRPr lang="en-US" sz="1200" b="1" dirty="0">
              <a:gradFill>
                <a:gsLst>
                  <a:gs pos="100000">
                    <a:srgbClr val="465E96"/>
                  </a:gs>
                  <a:gs pos="0">
                    <a:srgbClr val="5877B6">
                      <a:lumMod val="80000"/>
                      <a:lumOff val="20000"/>
                    </a:srgbClr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75631" y="2046835"/>
            <a:ext cx="1804084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此处添加详细文本描述，建议与标题相关并符合整体语言风格，</a:t>
            </a:r>
            <a:endParaRPr lang="en-US" sz="9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60373" y="3843953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b="1" dirty="0">
                <a:gradFill>
                  <a:gsLst>
                    <a:gs pos="100000">
                      <a:srgbClr val="465E96"/>
                    </a:gs>
                    <a:gs pos="0">
                      <a:srgbClr val="5877B6">
                        <a:lumMod val="80000"/>
                        <a:lumOff val="20000"/>
                      </a:srgbClr>
                    </a:gs>
                  </a:gsLst>
                  <a:lin ang="5400000" scaled="1"/>
                </a:gradFill>
                <a:cs typeface="+mn-ea"/>
                <a:sym typeface="+mn-lt"/>
              </a:rPr>
              <a:t>添加标题内容</a:t>
            </a:r>
            <a:endParaRPr lang="en-US" sz="1200" b="1" dirty="0">
              <a:gradFill>
                <a:gsLst>
                  <a:gs pos="100000">
                    <a:srgbClr val="465E96"/>
                  </a:gs>
                  <a:gs pos="0">
                    <a:srgbClr val="5877B6">
                      <a:lumMod val="80000"/>
                      <a:lumOff val="20000"/>
                    </a:srgbClr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4286" y="4115039"/>
            <a:ext cx="1804083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此处添加详细文本描述，建议与标题相关并符合整体语言风格，</a:t>
            </a:r>
            <a:endParaRPr lang="en-US" sz="9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75632" y="3843953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gradFill>
                  <a:gsLst>
                    <a:gs pos="100000">
                      <a:srgbClr val="465E96"/>
                    </a:gs>
                    <a:gs pos="0">
                      <a:srgbClr val="5877B6">
                        <a:lumMod val="80000"/>
                        <a:lumOff val="20000"/>
                      </a:srgbClr>
                    </a:gs>
                  </a:gsLst>
                  <a:lin ang="5400000" scaled="1"/>
                </a:gradFill>
                <a:cs typeface="+mn-ea"/>
                <a:sym typeface="+mn-lt"/>
              </a:rPr>
              <a:t>添加标题内容</a:t>
            </a:r>
            <a:endParaRPr lang="en-US" sz="1200" b="1" dirty="0">
              <a:gradFill>
                <a:gsLst>
                  <a:gs pos="100000">
                    <a:srgbClr val="465E96"/>
                  </a:gs>
                  <a:gs pos="0">
                    <a:srgbClr val="5877B6">
                      <a:lumMod val="80000"/>
                      <a:lumOff val="20000"/>
                    </a:srgbClr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75631" y="4115039"/>
            <a:ext cx="1804084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此处添加详细文本描述，建议与标题相关并符合整体语言风格，</a:t>
            </a:r>
            <a:endParaRPr lang="en-US" sz="9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35915" y="2106734"/>
            <a:ext cx="492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cs typeface="+mn-ea"/>
                <a:sym typeface="+mn-lt"/>
              </a:rPr>
              <a:t>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82607" y="3401443"/>
            <a:ext cx="492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cs typeface="+mn-ea"/>
                <a:sym typeface="+mn-lt"/>
              </a:rPr>
              <a:t>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31232" y="2240641"/>
            <a:ext cx="492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cs typeface="+mn-ea"/>
                <a:sym typeface="+mn-lt"/>
              </a:rPr>
              <a:t>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919608" y="3572706"/>
            <a:ext cx="492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cs typeface="+mn-ea"/>
                <a:sym typeface="+mn-lt"/>
              </a:rPr>
              <a:t>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158358" y="1694440"/>
            <a:ext cx="2827284" cy="2820871"/>
            <a:chOff x="4092253" y="1838975"/>
            <a:chExt cx="3961788" cy="3970156"/>
          </a:xfrm>
        </p:grpSpPr>
        <p:sp>
          <p:nvSpPr>
            <p:cNvPr id="23" name="Shape 2021"/>
            <p:cNvSpPr/>
            <p:nvPr/>
          </p:nvSpPr>
          <p:spPr>
            <a:xfrm>
              <a:off x="5671528" y="3836603"/>
              <a:ext cx="2382513" cy="19725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560" y="9082"/>
                  </a:moveTo>
                  <a:cubicBezTo>
                    <a:pt x="5629" y="9082"/>
                    <a:pt x="7457" y="8209"/>
                    <a:pt x="8900" y="6404"/>
                  </a:cubicBezTo>
                  <a:cubicBezTo>
                    <a:pt x="10391" y="4658"/>
                    <a:pt x="11113" y="2504"/>
                    <a:pt x="11161" y="0"/>
                  </a:cubicBezTo>
                  <a:cubicBezTo>
                    <a:pt x="13181" y="0"/>
                    <a:pt x="13181" y="0"/>
                    <a:pt x="13181" y="0"/>
                  </a:cubicBezTo>
                  <a:cubicBezTo>
                    <a:pt x="13181" y="0"/>
                    <a:pt x="13181" y="58"/>
                    <a:pt x="13181" y="58"/>
                  </a:cubicBezTo>
                  <a:cubicBezTo>
                    <a:pt x="12796" y="524"/>
                    <a:pt x="12604" y="1106"/>
                    <a:pt x="12604" y="1747"/>
                  </a:cubicBezTo>
                  <a:cubicBezTo>
                    <a:pt x="12604" y="2387"/>
                    <a:pt x="12796" y="2969"/>
                    <a:pt x="13181" y="3377"/>
                  </a:cubicBezTo>
                  <a:cubicBezTo>
                    <a:pt x="13566" y="3843"/>
                    <a:pt x="13999" y="4075"/>
                    <a:pt x="14528" y="4075"/>
                  </a:cubicBezTo>
                  <a:cubicBezTo>
                    <a:pt x="15106" y="4075"/>
                    <a:pt x="15539" y="3843"/>
                    <a:pt x="15923" y="3377"/>
                  </a:cubicBezTo>
                  <a:cubicBezTo>
                    <a:pt x="16308" y="2969"/>
                    <a:pt x="16501" y="2387"/>
                    <a:pt x="16501" y="1747"/>
                  </a:cubicBezTo>
                  <a:cubicBezTo>
                    <a:pt x="16501" y="1106"/>
                    <a:pt x="16308" y="524"/>
                    <a:pt x="15923" y="58"/>
                  </a:cubicBezTo>
                  <a:cubicBezTo>
                    <a:pt x="15923" y="58"/>
                    <a:pt x="15875" y="0"/>
                    <a:pt x="15875" y="0"/>
                  </a:cubicBezTo>
                  <a:cubicBezTo>
                    <a:pt x="18665" y="0"/>
                    <a:pt x="18665" y="0"/>
                    <a:pt x="18665" y="0"/>
                  </a:cubicBezTo>
                  <a:cubicBezTo>
                    <a:pt x="18665" y="640"/>
                    <a:pt x="18665" y="1281"/>
                    <a:pt x="18617" y="1863"/>
                  </a:cubicBezTo>
                  <a:cubicBezTo>
                    <a:pt x="21600" y="3843"/>
                    <a:pt x="21600" y="3843"/>
                    <a:pt x="21600" y="3843"/>
                  </a:cubicBezTo>
                  <a:cubicBezTo>
                    <a:pt x="21456" y="4949"/>
                    <a:pt x="21215" y="5997"/>
                    <a:pt x="20927" y="7045"/>
                  </a:cubicBezTo>
                  <a:cubicBezTo>
                    <a:pt x="17415" y="7278"/>
                    <a:pt x="17415" y="7278"/>
                    <a:pt x="17415" y="7278"/>
                  </a:cubicBezTo>
                  <a:cubicBezTo>
                    <a:pt x="16982" y="8442"/>
                    <a:pt x="16453" y="9548"/>
                    <a:pt x="15779" y="10654"/>
                  </a:cubicBezTo>
                  <a:cubicBezTo>
                    <a:pt x="17559" y="14148"/>
                    <a:pt x="17559" y="14148"/>
                    <a:pt x="17559" y="14148"/>
                  </a:cubicBezTo>
                  <a:cubicBezTo>
                    <a:pt x="17222" y="14613"/>
                    <a:pt x="16886" y="15021"/>
                    <a:pt x="16549" y="15487"/>
                  </a:cubicBezTo>
                  <a:cubicBezTo>
                    <a:pt x="16164" y="15894"/>
                    <a:pt x="15827" y="16302"/>
                    <a:pt x="15442" y="16709"/>
                  </a:cubicBezTo>
                  <a:cubicBezTo>
                    <a:pt x="12508" y="14613"/>
                    <a:pt x="12508" y="14613"/>
                    <a:pt x="12508" y="14613"/>
                  </a:cubicBezTo>
                  <a:cubicBezTo>
                    <a:pt x="11594" y="15429"/>
                    <a:pt x="10680" y="16069"/>
                    <a:pt x="9718" y="16593"/>
                  </a:cubicBezTo>
                  <a:cubicBezTo>
                    <a:pt x="9718" y="20727"/>
                    <a:pt x="9718" y="20727"/>
                    <a:pt x="9718" y="20727"/>
                  </a:cubicBezTo>
                  <a:cubicBezTo>
                    <a:pt x="8804" y="21134"/>
                    <a:pt x="7890" y="21425"/>
                    <a:pt x="6927" y="21600"/>
                  </a:cubicBezTo>
                  <a:cubicBezTo>
                    <a:pt x="5196" y="17990"/>
                    <a:pt x="5196" y="17990"/>
                    <a:pt x="5196" y="17990"/>
                  </a:cubicBezTo>
                  <a:cubicBezTo>
                    <a:pt x="4666" y="18049"/>
                    <a:pt x="4137" y="18107"/>
                    <a:pt x="3656" y="18107"/>
                  </a:cubicBezTo>
                  <a:cubicBezTo>
                    <a:pt x="3608" y="18107"/>
                    <a:pt x="3608" y="18107"/>
                    <a:pt x="3560" y="18107"/>
                  </a:cubicBezTo>
                  <a:cubicBezTo>
                    <a:pt x="3560" y="14439"/>
                    <a:pt x="3560" y="14439"/>
                    <a:pt x="3560" y="14439"/>
                  </a:cubicBezTo>
                  <a:cubicBezTo>
                    <a:pt x="3512" y="14555"/>
                    <a:pt x="3416" y="14672"/>
                    <a:pt x="3319" y="14788"/>
                  </a:cubicBezTo>
                  <a:cubicBezTo>
                    <a:pt x="2935" y="15254"/>
                    <a:pt x="2453" y="15487"/>
                    <a:pt x="1924" y="15487"/>
                  </a:cubicBezTo>
                  <a:cubicBezTo>
                    <a:pt x="1395" y="15487"/>
                    <a:pt x="914" y="15254"/>
                    <a:pt x="529" y="14788"/>
                  </a:cubicBezTo>
                  <a:cubicBezTo>
                    <a:pt x="192" y="14381"/>
                    <a:pt x="0" y="13798"/>
                    <a:pt x="0" y="13158"/>
                  </a:cubicBezTo>
                  <a:cubicBezTo>
                    <a:pt x="0" y="12518"/>
                    <a:pt x="192" y="11935"/>
                    <a:pt x="529" y="11470"/>
                  </a:cubicBezTo>
                  <a:cubicBezTo>
                    <a:pt x="914" y="11004"/>
                    <a:pt x="1395" y="10771"/>
                    <a:pt x="1924" y="10771"/>
                  </a:cubicBezTo>
                  <a:cubicBezTo>
                    <a:pt x="2453" y="10771"/>
                    <a:pt x="2935" y="11004"/>
                    <a:pt x="3319" y="11470"/>
                  </a:cubicBezTo>
                  <a:cubicBezTo>
                    <a:pt x="3416" y="11586"/>
                    <a:pt x="3512" y="11702"/>
                    <a:pt x="3560" y="11819"/>
                  </a:cubicBezTo>
                  <a:lnTo>
                    <a:pt x="3560" y="9082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endParaRPr sz="1350">
                <a:cs typeface="+mn-ea"/>
                <a:sym typeface="+mn-lt"/>
              </a:endParaRPr>
            </a:p>
          </p:txBody>
        </p:sp>
        <p:sp>
          <p:nvSpPr>
            <p:cNvPr id="24" name="Shape 2024"/>
            <p:cNvSpPr/>
            <p:nvPr/>
          </p:nvSpPr>
          <p:spPr>
            <a:xfrm>
              <a:off x="6064776" y="1838975"/>
              <a:ext cx="1982988" cy="23699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135" y="18210"/>
                  </a:moveTo>
                  <a:cubicBezTo>
                    <a:pt x="14785" y="18210"/>
                    <a:pt x="14785" y="18210"/>
                    <a:pt x="14785" y="18210"/>
                  </a:cubicBezTo>
                  <a:cubicBezTo>
                    <a:pt x="14785" y="18210"/>
                    <a:pt x="14843" y="18258"/>
                    <a:pt x="14843" y="18258"/>
                  </a:cubicBezTo>
                  <a:cubicBezTo>
                    <a:pt x="15305" y="18646"/>
                    <a:pt x="15536" y="19130"/>
                    <a:pt x="15536" y="19663"/>
                  </a:cubicBezTo>
                  <a:cubicBezTo>
                    <a:pt x="15536" y="20196"/>
                    <a:pt x="15305" y="20680"/>
                    <a:pt x="14843" y="21019"/>
                  </a:cubicBezTo>
                  <a:cubicBezTo>
                    <a:pt x="14381" y="21406"/>
                    <a:pt x="13861" y="21600"/>
                    <a:pt x="13168" y="21600"/>
                  </a:cubicBezTo>
                  <a:cubicBezTo>
                    <a:pt x="12533" y="21600"/>
                    <a:pt x="12013" y="21406"/>
                    <a:pt x="11551" y="21019"/>
                  </a:cubicBezTo>
                  <a:cubicBezTo>
                    <a:pt x="11089" y="20680"/>
                    <a:pt x="10858" y="20196"/>
                    <a:pt x="10858" y="19663"/>
                  </a:cubicBezTo>
                  <a:cubicBezTo>
                    <a:pt x="10858" y="19130"/>
                    <a:pt x="11089" y="18646"/>
                    <a:pt x="11551" y="18258"/>
                  </a:cubicBezTo>
                  <a:cubicBezTo>
                    <a:pt x="11551" y="18258"/>
                    <a:pt x="11551" y="18210"/>
                    <a:pt x="11551" y="18210"/>
                  </a:cubicBezTo>
                  <a:cubicBezTo>
                    <a:pt x="9125" y="18210"/>
                    <a:pt x="9125" y="18210"/>
                    <a:pt x="9125" y="18210"/>
                  </a:cubicBezTo>
                  <a:cubicBezTo>
                    <a:pt x="9125" y="18210"/>
                    <a:pt x="9125" y="18161"/>
                    <a:pt x="9125" y="18113"/>
                  </a:cubicBezTo>
                  <a:cubicBezTo>
                    <a:pt x="9125" y="16030"/>
                    <a:pt x="8201" y="14190"/>
                    <a:pt x="6411" y="12737"/>
                  </a:cubicBezTo>
                  <a:cubicBezTo>
                    <a:pt x="4678" y="11236"/>
                    <a:pt x="2483" y="10461"/>
                    <a:pt x="0" y="10461"/>
                  </a:cubicBezTo>
                  <a:cubicBezTo>
                    <a:pt x="0" y="8282"/>
                    <a:pt x="0" y="8282"/>
                    <a:pt x="0" y="8282"/>
                  </a:cubicBezTo>
                  <a:cubicBezTo>
                    <a:pt x="58" y="8378"/>
                    <a:pt x="116" y="8427"/>
                    <a:pt x="173" y="8475"/>
                  </a:cubicBezTo>
                  <a:cubicBezTo>
                    <a:pt x="635" y="8863"/>
                    <a:pt x="1213" y="9057"/>
                    <a:pt x="1848" y="9057"/>
                  </a:cubicBezTo>
                  <a:cubicBezTo>
                    <a:pt x="2483" y="9057"/>
                    <a:pt x="3061" y="8863"/>
                    <a:pt x="3523" y="8475"/>
                  </a:cubicBezTo>
                  <a:cubicBezTo>
                    <a:pt x="3985" y="8088"/>
                    <a:pt x="4216" y="7652"/>
                    <a:pt x="4216" y="7071"/>
                  </a:cubicBezTo>
                  <a:cubicBezTo>
                    <a:pt x="4216" y="6538"/>
                    <a:pt x="3985" y="6102"/>
                    <a:pt x="3523" y="5715"/>
                  </a:cubicBezTo>
                  <a:cubicBezTo>
                    <a:pt x="3061" y="5327"/>
                    <a:pt x="2483" y="5134"/>
                    <a:pt x="1848" y="5134"/>
                  </a:cubicBezTo>
                  <a:cubicBezTo>
                    <a:pt x="1213" y="5134"/>
                    <a:pt x="635" y="5327"/>
                    <a:pt x="173" y="5715"/>
                  </a:cubicBezTo>
                  <a:cubicBezTo>
                    <a:pt x="116" y="5763"/>
                    <a:pt x="58" y="5812"/>
                    <a:pt x="0" y="5909"/>
                  </a:cubicBezTo>
                  <a:cubicBezTo>
                    <a:pt x="0" y="2954"/>
                    <a:pt x="0" y="2954"/>
                    <a:pt x="0" y="2954"/>
                  </a:cubicBezTo>
                  <a:cubicBezTo>
                    <a:pt x="58" y="2954"/>
                    <a:pt x="58" y="2954"/>
                    <a:pt x="116" y="2954"/>
                  </a:cubicBezTo>
                  <a:cubicBezTo>
                    <a:pt x="693" y="2954"/>
                    <a:pt x="1271" y="2954"/>
                    <a:pt x="1848" y="3003"/>
                  </a:cubicBezTo>
                  <a:cubicBezTo>
                    <a:pt x="3870" y="0"/>
                    <a:pt x="3870" y="0"/>
                    <a:pt x="3870" y="0"/>
                  </a:cubicBezTo>
                  <a:cubicBezTo>
                    <a:pt x="5025" y="194"/>
                    <a:pt x="6180" y="387"/>
                    <a:pt x="7277" y="726"/>
                  </a:cubicBezTo>
                  <a:cubicBezTo>
                    <a:pt x="7277" y="4165"/>
                    <a:pt x="7277" y="4165"/>
                    <a:pt x="7277" y="4165"/>
                  </a:cubicBezTo>
                  <a:cubicBezTo>
                    <a:pt x="8490" y="4601"/>
                    <a:pt x="9645" y="5134"/>
                    <a:pt x="10742" y="5812"/>
                  </a:cubicBezTo>
                  <a:cubicBezTo>
                    <a:pt x="14207" y="4068"/>
                    <a:pt x="14207" y="4068"/>
                    <a:pt x="14207" y="4068"/>
                  </a:cubicBezTo>
                  <a:cubicBezTo>
                    <a:pt x="14670" y="4407"/>
                    <a:pt x="15132" y="4746"/>
                    <a:pt x="15594" y="5134"/>
                  </a:cubicBezTo>
                  <a:cubicBezTo>
                    <a:pt x="15940" y="5473"/>
                    <a:pt x="16287" y="5763"/>
                    <a:pt x="16633" y="6102"/>
                  </a:cubicBezTo>
                  <a:cubicBezTo>
                    <a:pt x="14554" y="9008"/>
                    <a:pt x="14554" y="9008"/>
                    <a:pt x="14554" y="9008"/>
                  </a:cubicBezTo>
                  <a:cubicBezTo>
                    <a:pt x="15363" y="9880"/>
                    <a:pt x="16056" y="10848"/>
                    <a:pt x="16633" y="11817"/>
                  </a:cubicBezTo>
                  <a:cubicBezTo>
                    <a:pt x="20734" y="11817"/>
                    <a:pt x="20734" y="11817"/>
                    <a:pt x="20734" y="11817"/>
                  </a:cubicBezTo>
                  <a:cubicBezTo>
                    <a:pt x="21080" y="12737"/>
                    <a:pt x="21369" y="13657"/>
                    <a:pt x="21600" y="14578"/>
                  </a:cubicBezTo>
                  <a:cubicBezTo>
                    <a:pt x="18077" y="16515"/>
                    <a:pt x="18077" y="16515"/>
                    <a:pt x="18077" y="16515"/>
                  </a:cubicBezTo>
                  <a:cubicBezTo>
                    <a:pt x="18135" y="17048"/>
                    <a:pt x="18135" y="17580"/>
                    <a:pt x="18135" y="18113"/>
                  </a:cubicBezTo>
                  <a:cubicBezTo>
                    <a:pt x="18135" y="18161"/>
                    <a:pt x="18135" y="18161"/>
                    <a:pt x="18135" y="1821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endParaRPr sz="1350">
                <a:cs typeface="+mn-ea"/>
                <a:sym typeface="+mn-lt"/>
              </a:endParaRPr>
            </a:p>
          </p:txBody>
        </p:sp>
        <p:sp>
          <p:nvSpPr>
            <p:cNvPr id="25" name="Shape 2027"/>
            <p:cNvSpPr/>
            <p:nvPr/>
          </p:nvSpPr>
          <p:spPr>
            <a:xfrm>
              <a:off x="4092254" y="3432893"/>
              <a:ext cx="1972529" cy="23699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1236"/>
                  </a:moveTo>
                  <a:cubicBezTo>
                    <a:pt x="21600" y="13512"/>
                    <a:pt x="21600" y="13512"/>
                    <a:pt x="21600" y="13512"/>
                  </a:cubicBezTo>
                  <a:cubicBezTo>
                    <a:pt x="21542" y="13415"/>
                    <a:pt x="21426" y="13318"/>
                    <a:pt x="21310" y="13222"/>
                  </a:cubicBezTo>
                  <a:cubicBezTo>
                    <a:pt x="20845" y="12834"/>
                    <a:pt x="20265" y="12640"/>
                    <a:pt x="19626" y="12640"/>
                  </a:cubicBezTo>
                  <a:cubicBezTo>
                    <a:pt x="18987" y="12640"/>
                    <a:pt x="18406" y="12834"/>
                    <a:pt x="17942" y="13222"/>
                  </a:cubicBezTo>
                  <a:cubicBezTo>
                    <a:pt x="17535" y="13609"/>
                    <a:pt x="17303" y="14093"/>
                    <a:pt x="17303" y="14626"/>
                  </a:cubicBezTo>
                  <a:cubicBezTo>
                    <a:pt x="17303" y="15159"/>
                    <a:pt x="17535" y="15643"/>
                    <a:pt x="17942" y="15982"/>
                  </a:cubicBezTo>
                  <a:cubicBezTo>
                    <a:pt x="18406" y="16370"/>
                    <a:pt x="18987" y="16563"/>
                    <a:pt x="19626" y="16563"/>
                  </a:cubicBezTo>
                  <a:cubicBezTo>
                    <a:pt x="20265" y="16563"/>
                    <a:pt x="20845" y="16370"/>
                    <a:pt x="21310" y="15982"/>
                  </a:cubicBezTo>
                  <a:cubicBezTo>
                    <a:pt x="21426" y="15885"/>
                    <a:pt x="21542" y="15788"/>
                    <a:pt x="21600" y="15691"/>
                  </a:cubicBezTo>
                  <a:cubicBezTo>
                    <a:pt x="21600" y="18743"/>
                    <a:pt x="21600" y="18743"/>
                    <a:pt x="21600" y="18743"/>
                  </a:cubicBezTo>
                  <a:cubicBezTo>
                    <a:pt x="20961" y="18743"/>
                    <a:pt x="20381" y="18694"/>
                    <a:pt x="19742" y="18646"/>
                  </a:cubicBezTo>
                  <a:cubicBezTo>
                    <a:pt x="17535" y="21600"/>
                    <a:pt x="17535" y="21600"/>
                    <a:pt x="17535" y="21600"/>
                  </a:cubicBezTo>
                  <a:cubicBezTo>
                    <a:pt x="16316" y="21455"/>
                    <a:pt x="15155" y="21164"/>
                    <a:pt x="14052" y="20825"/>
                  </a:cubicBezTo>
                  <a:cubicBezTo>
                    <a:pt x="14342" y="17483"/>
                    <a:pt x="14342" y="17483"/>
                    <a:pt x="14342" y="17483"/>
                  </a:cubicBezTo>
                  <a:cubicBezTo>
                    <a:pt x="13065" y="16999"/>
                    <a:pt x="11845" y="16370"/>
                    <a:pt x="10684" y="15643"/>
                  </a:cubicBezTo>
                  <a:cubicBezTo>
                    <a:pt x="7490" y="17580"/>
                    <a:pt x="7490" y="17580"/>
                    <a:pt x="7490" y="17580"/>
                  </a:cubicBezTo>
                  <a:cubicBezTo>
                    <a:pt x="7026" y="17241"/>
                    <a:pt x="6561" y="16902"/>
                    <a:pt x="6155" y="16563"/>
                  </a:cubicBezTo>
                  <a:cubicBezTo>
                    <a:pt x="5632" y="16127"/>
                    <a:pt x="5168" y="15740"/>
                    <a:pt x="4761" y="15304"/>
                  </a:cubicBezTo>
                  <a:cubicBezTo>
                    <a:pt x="6852" y="12301"/>
                    <a:pt x="6852" y="12301"/>
                    <a:pt x="6852" y="12301"/>
                  </a:cubicBezTo>
                  <a:cubicBezTo>
                    <a:pt x="6097" y="11478"/>
                    <a:pt x="5516" y="10606"/>
                    <a:pt x="4994" y="9638"/>
                  </a:cubicBezTo>
                  <a:cubicBezTo>
                    <a:pt x="871" y="9638"/>
                    <a:pt x="871" y="9638"/>
                    <a:pt x="871" y="9638"/>
                  </a:cubicBezTo>
                  <a:cubicBezTo>
                    <a:pt x="465" y="8717"/>
                    <a:pt x="232" y="7797"/>
                    <a:pt x="0" y="6829"/>
                  </a:cubicBezTo>
                  <a:cubicBezTo>
                    <a:pt x="3600" y="5037"/>
                    <a:pt x="3600" y="5037"/>
                    <a:pt x="3600" y="5037"/>
                  </a:cubicBezTo>
                  <a:cubicBezTo>
                    <a:pt x="3600" y="4746"/>
                    <a:pt x="3542" y="4407"/>
                    <a:pt x="3542" y="4068"/>
                  </a:cubicBezTo>
                  <a:cubicBezTo>
                    <a:pt x="3542" y="3971"/>
                    <a:pt x="3542" y="3826"/>
                    <a:pt x="3542" y="3681"/>
                  </a:cubicBezTo>
                  <a:cubicBezTo>
                    <a:pt x="6852" y="3681"/>
                    <a:pt x="6852" y="3681"/>
                    <a:pt x="6852" y="3681"/>
                  </a:cubicBezTo>
                  <a:cubicBezTo>
                    <a:pt x="6677" y="3584"/>
                    <a:pt x="6503" y="3487"/>
                    <a:pt x="6329" y="3342"/>
                  </a:cubicBezTo>
                  <a:cubicBezTo>
                    <a:pt x="5865" y="2954"/>
                    <a:pt x="5632" y="2518"/>
                    <a:pt x="5632" y="1986"/>
                  </a:cubicBezTo>
                  <a:cubicBezTo>
                    <a:pt x="5632" y="1404"/>
                    <a:pt x="5865" y="969"/>
                    <a:pt x="6329" y="581"/>
                  </a:cubicBezTo>
                  <a:cubicBezTo>
                    <a:pt x="6794" y="194"/>
                    <a:pt x="7374" y="0"/>
                    <a:pt x="8013" y="0"/>
                  </a:cubicBezTo>
                  <a:cubicBezTo>
                    <a:pt x="8652" y="0"/>
                    <a:pt x="9232" y="194"/>
                    <a:pt x="9697" y="581"/>
                  </a:cubicBezTo>
                  <a:cubicBezTo>
                    <a:pt x="10161" y="969"/>
                    <a:pt x="10394" y="1404"/>
                    <a:pt x="10394" y="1986"/>
                  </a:cubicBezTo>
                  <a:cubicBezTo>
                    <a:pt x="10394" y="2518"/>
                    <a:pt x="10161" y="2954"/>
                    <a:pt x="9697" y="3342"/>
                  </a:cubicBezTo>
                  <a:cubicBezTo>
                    <a:pt x="9523" y="3487"/>
                    <a:pt x="9348" y="3584"/>
                    <a:pt x="9174" y="3681"/>
                  </a:cubicBezTo>
                  <a:cubicBezTo>
                    <a:pt x="12426" y="3681"/>
                    <a:pt x="12426" y="3681"/>
                    <a:pt x="12426" y="3681"/>
                  </a:cubicBezTo>
                  <a:cubicBezTo>
                    <a:pt x="12426" y="5763"/>
                    <a:pt x="13297" y="7555"/>
                    <a:pt x="15097" y="9008"/>
                  </a:cubicBezTo>
                  <a:cubicBezTo>
                    <a:pt x="16897" y="10509"/>
                    <a:pt x="19045" y="11236"/>
                    <a:pt x="21600" y="11236"/>
                  </a:cubicBezTo>
                  <a:cubicBezTo>
                    <a:pt x="21600" y="11236"/>
                    <a:pt x="21600" y="11236"/>
                    <a:pt x="21600" y="11236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endParaRPr sz="1350">
                <a:cs typeface="+mn-ea"/>
                <a:sym typeface="+mn-lt"/>
              </a:endParaRPr>
            </a:p>
          </p:txBody>
        </p:sp>
        <p:sp>
          <p:nvSpPr>
            <p:cNvPr id="26" name="Shape 2030"/>
            <p:cNvSpPr/>
            <p:nvPr/>
          </p:nvSpPr>
          <p:spPr>
            <a:xfrm>
              <a:off x="4092253" y="1845253"/>
              <a:ext cx="2359504" cy="1991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057" y="12384"/>
                  </a:moveTo>
                  <a:cubicBezTo>
                    <a:pt x="18057" y="12384"/>
                    <a:pt x="18057" y="12384"/>
                    <a:pt x="18057" y="12384"/>
                  </a:cubicBezTo>
                  <a:cubicBezTo>
                    <a:pt x="15921" y="12384"/>
                    <a:pt x="14125" y="13306"/>
                    <a:pt x="12620" y="15091"/>
                  </a:cubicBezTo>
                  <a:cubicBezTo>
                    <a:pt x="11116" y="16819"/>
                    <a:pt x="10387" y="19008"/>
                    <a:pt x="10387" y="21485"/>
                  </a:cubicBezTo>
                  <a:cubicBezTo>
                    <a:pt x="10387" y="21542"/>
                    <a:pt x="10387" y="21600"/>
                    <a:pt x="10387" y="21600"/>
                  </a:cubicBezTo>
                  <a:cubicBezTo>
                    <a:pt x="7669" y="21600"/>
                    <a:pt x="7669" y="21600"/>
                    <a:pt x="7669" y="21600"/>
                  </a:cubicBezTo>
                  <a:cubicBezTo>
                    <a:pt x="7815" y="21485"/>
                    <a:pt x="7960" y="21370"/>
                    <a:pt x="8106" y="21197"/>
                  </a:cubicBezTo>
                  <a:cubicBezTo>
                    <a:pt x="8494" y="20736"/>
                    <a:pt x="8689" y="20218"/>
                    <a:pt x="8689" y="19584"/>
                  </a:cubicBezTo>
                  <a:cubicBezTo>
                    <a:pt x="8689" y="18893"/>
                    <a:pt x="8494" y="18374"/>
                    <a:pt x="8106" y="17914"/>
                  </a:cubicBezTo>
                  <a:cubicBezTo>
                    <a:pt x="7718" y="17453"/>
                    <a:pt x="7232" y="17222"/>
                    <a:pt x="6698" y="17222"/>
                  </a:cubicBezTo>
                  <a:cubicBezTo>
                    <a:pt x="6164" y="17222"/>
                    <a:pt x="5679" y="17453"/>
                    <a:pt x="5291" y="17914"/>
                  </a:cubicBezTo>
                  <a:cubicBezTo>
                    <a:pt x="4902" y="18374"/>
                    <a:pt x="4708" y="18893"/>
                    <a:pt x="4708" y="19584"/>
                  </a:cubicBezTo>
                  <a:cubicBezTo>
                    <a:pt x="4708" y="20218"/>
                    <a:pt x="4902" y="20736"/>
                    <a:pt x="5291" y="21197"/>
                  </a:cubicBezTo>
                  <a:cubicBezTo>
                    <a:pt x="5436" y="21370"/>
                    <a:pt x="5582" y="21485"/>
                    <a:pt x="5728" y="21600"/>
                  </a:cubicBezTo>
                  <a:cubicBezTo>
                    <a:pt x="2961" y="21600"/>
                    <a:pt x="2961" y="21600"/>
                    <a:pt x="2961" y="21600"/>
                  </a:cubicBezTo>
                  <a:cubicBezTo>
                    <a:pt x="2961" y="21542"/>
                    <a:pt x="2961" y="21542"/>
                    <a:pt x="2961" y="21485"/>
                  </a:cubicBezTo>
                  <a:cubicBezTo>
                    <a:pt x="2961" y="21370"/>
                    <a:pt x="2961" y="21254"/>
                    <a:pt x="2961" y="21139"/>
                  </a:cubicBezTo>
                  <a:cubicBezTo>
                    <a:pt x="2961" y="20678"/>
                    <a:pt x="3009" y="20160"/>
                    <a:pt x="3009" y="19699"/>
                  </a:cubicBezTo>
                  <a:cubicBezTo>
                    <a:pt x="0" y="17683"/>
                    <a:pt x="0" y="17683"/>
                    <a:pt x="0" y="17683"/>
                  </a:cubicBezTo>
                  <a:cubicBezTo>
                    <a:pt x="194" y="16416"/>
                    <a:pt x="437" y="15149"/>
                    <a:pt x="825" y="13997"/>
                  </a:cubicBezTo>
                  <a:cubicBezTo>
                    <a:pt x="4174" y="14227"/>
                    <a:pt x="4174" y="14227"/>
                    <a:pt x="4174" y="14227"/>
                  </a:cubicBezTo>
                  <a:cubicBezTo>
                    <a:pt x="4611" y="13075"/>
                    <a:pt x="5145" y="12038"/>
                    <a:pt x="5776" y="11002"/>
                  </a:cubicBezTo>
                  <a:cubicBezTo>
                    <a:pt x="4126" y="7315"/>
                    <a:pt x="4126" y="7315"/>
                    <a:pt x="4126" y="7315"/>
                  </a:cubicBezTo>
                  <a:cubicBezTo>
                    <a:pt x="4466" y="6912"/>
                    <a:pt x="4805" y="6451"/>
                    <a:pt x="5145" y="6048"/>
                  </a:cubicBezTo>
                  <a:cubicBezTo>
                    <a:pt x="5485" y="5645"/>
                    <a:pt x="5825" y="5242"/>
                    <a:pt x="6213" y="4838"/>
                  </a:cubicBezTo>
                  <a:cubicBezTo>
                    <a:pt x="9125" y="6912"/>
                    <a:pt x="9125" y="6912"/>
                    <a:pt x="9125" y="6912"/>
                  </a:cubicBezTo>
                  <a:cubicBezTo>
                    <a:pt x="9999" y="6163"/>
                    <a:pt x="10873" y="5530"/>
                    <a:pt x="11795" y="5069"/>
                  </a:cubicBezTo>
                  <a:cubicBezTo>
                    <a:pt x="11795" y="922"/>
                    <a:pt x="11795" y="922"/>
                    <a:pt x="11795" y="922"/>
                  </a:cubicBezTo>
                  <a:cubicBezTo>
                    <a:pt x="12717" y="518"/>
                    <a:pt x="13737" y="230"/>
                    <a:pt x="14707" y="0"/>
                  </a:cubicBezTo>
                  <a:cubicBezTo>
                    <a:pt x="16455" y="3571"/>
                    <a:pt x="16455" y="3571"/>
                    <a:pt x="16455" y="3571"/>
                  </a:cubicBezTo>
                  <a:cubicBezTo>
                    <a:pt x="16989" y="3514"/>
                    <a:pt x="17523" y="3456"/>
                    <a:pt x="18057" y="3456"/>
                  </a:cubicBezTo>
                  <a:cubicBezTo>
                    <a:pt x="18057" y="6970"/>
                    <a:pt x="18057" y="6970"/>
                    <a:pt x="18057" y="6970"/>
                  </a:cubicBezTo>
                  <a:cubicBezTo>
                    <a:pt x="18105" y="6854"/>
                    <a:pt x="18154" y="6797"/>
                    <a:pt x="18202" y="6739"/>
                  </a:cubicBezTo>
                  <a:cubicBezTo>
                    <a:pt x="18591" y="6278"/>
                    <a:pt x="19076" y="6048"/>
                    <a:pt x="19610" y="6048"/>
                  </a:cubicBezTo>
                  <a:cubicBezTo>
                    <a:pt x="20144" y="6048"/>
                    <a:pt x="20629" y="6278"/>
                    <a:pt x="21018" y="6739"/>
                  </a:cubicBezTo>
                  <a:cubicBezTo>
                    <a:pt x="21406" y="7200"/>
                    <a:pt x="21600" y="7718"/>
                    <a:pt x="21600" y="8352"/>
                  </a:cubicBezTo>
                  <a:cubicBezTo>
                    <a:pt x="21600" y="9043"/>
                    <a:pt x="21406" y="9562"/>
                    <a:pt x="21018" y="10022"/>
                  </a:cubicBezTo>
                  <a:cubicBezTo>
                    <a:pt x="20629" y="10483"/>
                    <a:pt x="20144" y="10714"/>
                    <a:pt x="19610" y="10714"/>
                  </a:cubicBezTo>
                  <a:cubicBezTo>
                    <a:pt x="19076" y="10714"/>
                    <a:pt x="18591" y="10483"/>
                    <a:pt x="18202" y="10022"/>
                  </a:cubicBezTo>
                  <a:cubicBezTo>
                    <a:pt x="18154" y="9965"/>
                    <a:pt x="18105" y="9907"/>
                    <a:pt x="18057" y="9792"/>
                  </a:cubicBezTo>
                  <a:lnTo>
                    <a:pt x="18057" y="12384"/>
                  </a:lnTo>
                  <a:close/>
                </a:path>
              </a:pathLst>
            </a:custGeom>
            <a:gradFill>
              <a:gsLst>
                <a:gs pos="0">
                  <a:srgbClr val="5877B6">
                    <a:lumMod val="80000"/>
                    <a:lumOff val="20000"/>
                  </a:srgbClr>
                </a:gs>
                <a:gs pos="98000">
                  <a:srgbClr val="465E96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endParaRPr sz="1350" dirty="0">
                <a:cs typeface="+mn-ea"/>
                <a:sym typeface="+mn-lt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686308" y="2207275"/>
            <a:ext cx="546945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ar-IQ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22389" y="2207275"/>
            <a:ext cx="546945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ar-IQ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686308" y="3494368"/>
            <a:ext cx="546945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ar-IQ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22389" y="3494368"/>
            <a:ext cx="546945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ar-IQ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77E7EC17-553A-4C69-B788-2AD747422ED8}"/>
              </a:ext>
            </a:extLst>
          </p:cNvPr>
          <p:cNvGrpSpPr/>
          <p:nvPr/>
        </p:nvGrpSpPr>
        <p:grpSpPr>
          <a:xfrm>
            <a:off x="3386137" y="430356"/>
            <a:ext cx="2371725" cy="702173"/>
            <a:chOff x="915580" y="1134310"/>
            <a:chExt cx="2371725" cy="702173"/>
          </a:xfrm>
        </p:grpSpPr>
        <p:sp>
          <p:nvSpPr>
            <p:cNvPr id="32" name="TextBox 21">
              <a:extLst>
                <a:ext uri="{FF2B5EF4-FFF2-40B4-BE49-F238E27FC236}">
                  <a16:creationId xmlns:a16="http://schemas.microsoft.com/office/drawing/2014/main" id="{21E6065E-EE16-47F2-A87A-573BC461A576}"/>
                </a:ext>
              </a:extLst>
            </p:cNvPr>
            <p:cNvSpPr txBox="1"/>
            <p:nvPr/>
          </p:nvSpPr>
          <p:spPr>
            <a:xfrm>
              <a:off x="915580" y="1134310"/>
              <a:ext cx="2371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gradFill>
                    <a:gsLst>
                      <a:gs pos="0">
                        <a:srgbClr val="5877B6"/>
                      </a:gs>
                      <a:gs pos="100000">
                        <a:srgbClr val="465E96"/>
                      </a:gs>
                    </a:gsLst>
                    <a:lin ang="5400000" scaled="0"/>
                  </a:gradFill>
                  <a:effectLst>
                    <a:outerShdw blurRad="254000" dist="101600" dir="5400000" algn="ctr" rotWithShape="0">
                      <a:srgbClr val="000000">
                        <a:alpha val="15000"/>
                      </a:srgbClr>
                    </a:outerShdw>
                  </a:effectLst>
                  <a:cs typeface="+mn-ea"/>
                  <a:sym typeface="+mn-lt"/>
                </a:rPr>
                <a:t>新年工作计划</a:t>
              </a:r>
            </a:p>
          </p:txBody>
        </p:sp>
        <p:sp>
          <p:nvSpPr>
            <p:cNvPr id="33" name="TextBox 21">
              <a:extLst>
                <a:ext uri="{FF2B5EF4-FFF2-40B4-BE49-F238E27FC236}">
                  <a16:creationId xmlns:a16="http://schemas.microsoft.com/office/drawing/2014/main" id="{75A14C44-C718-414F-A3BF-79CFA296A956}"/>
                </a:ext>
              </a:extLst>
            </p:cNvPr>
            <p:cNvSpPr txBox="1"/>
            <p:nvPr/>
          </p:nvSpPr>
          <p:spPr>
            <a:xfrm>
              <a:off x="1165481" y="1574873"/>
              <a:ext cx="18532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GENERAL  VIEW</a:t>
              </a:r>
              <a:endParaRPr lang="en-US" altLang="zh-CN" sz="11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1461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7" grpId="0"/>
      <p:bldP spid="28" grpId="0"/>
      <p:bldP spid="29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90557" y="2579080"/>
            <a:ext cx="1314425" cy="21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American Filmmaker</a:t>
            </a:r>
          </a:p>
        </p:txBody>
      </p:sp>
      <p:sp>
        <p:nvSpPr>
          <p:cNvPr id="8" name="TextBox 21">
            <a:extLst>
              <a:ext uri="{FF2B5EF4-FFF2-40B4-BE49-F238E27FC236}">
                <a16:creationId xmlns:a16="http://schemas.microsoft.com/office/drawing/2014/main" id="{D8936C73-30F6-42EA-91C2-9C8EFB76CE1A}"/>
              </a:ext>
            </a:extLst>
          </p:cNvPr>
          <p:cNvSpPr txBox="1"/>
          <p:nvPr/>
        </p:nvSpPr>
        <p:spPr>
          <a:xfrm>
            <a:off x="371476" y="238398"/>
            <a:ext cx="237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工作回顾及总结</a:t>
            </a:r>
          </a:p>
        </p:txBody>
      </p:sp>
      <p:sp>
        <p:nvSpPr>
          <p:cNvPr id="9" name="TextBox 21">
            <a:extLst>
              <a:ext uri="{FF2B5EF4-FFF2-40B4-BE49-F238E27FC236}">
                <a16:creationId xmlns:a16="http://schemas.microsoft.com/office/drawing/2014/main" id="{6AF77DC7-0DFA-40A6-AFFC-B469BDB148CD}"/>
              </a:ext>
            </a:extLst>
          </p:cNvPr>
          <p:cNvSpPr txBox="1"/>
          <p:nvPr/>
        </p:nvSpPr>
        <p:spPr>
          <a:xfrm>
            <a:off x="371476" y="678961"/>
            <a:ext cx="18532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1100" dirty="0">
                <a:solidFill>
                  <a:prstClr val="white">
                    <a:lumMod val="50000"/>
                  </a:prstClr>
                </a:solidFill>
                <a:cs typeface="+mn-ea"/>
                <a:sym typeface="+mn-lt"/>
              </a:rPr>
              <a:t>THE PART ONE</a:t>
            </a:r>
          </a:p>
        </p:txBody>
      </p:sp>
      <p:sp>
        <p:nvSpPr>
          <p:cNvPr id="6" name="Rectangle 47">
            <a:extLst>
              <a:ext uri="{FF2B5EF4-FFF2-40B4-BE49-F238E27FC236}">
                <a16:creationId xmlns:a16="http://schemas.microsoft.com/office/drawing/2014/main" id="{BFC01646-D5F8-4885-AFF1-C6A793E39852}"/>
              </a:ext>
            </a:extLst>
          </p:cNvPr>
          <p:cNvSpPr/>
          <p:nvPr/>
        </p:nvSpPr>
        <p:spPr>
          <a:xfrm flipH="1">
            <a:off x="942742" y="4510928"/>
            <a:ext cx="1800459" cy="275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10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月</a:t>
            </a:r>
          </a:p>
        </p:txBody>
      </p:sp>
      <p:sp>
        <p:nvSpPr>
          <p:cNvPr id="7" name="Rectangle 47">
            <a:extLst>
              <a:ext uri="{FF2B5EF4-FFF2-40B4-BE49-F238E27FC236}">
                <a16:creationId xmlns:a16="http://schemas.microsoft.com/office/drawing/2014/main" id="{1E497156-4BBE-4715-A6BD-76656BE5F800}"/>
              </a:ext>
            </a:extLst>
          </p:cNvPr>
          <p:cNvSpPr/>
          <p:nvPr/>
        </p:nvSpPr>
        <p:spPr>
          <a:xfrm flipH="1">
            <a:off x="2651413" y="4510928"/>
            <a:ext cx="1800459" cy="275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11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月</a:t>
            </a:r>
          </a:p>
        </p:txBody>
      </p:sp>
      <p:sp>
        <p:nvSpPr>
          <p:cNvPr id="10" name="Rectangle 47">
            <a:extLst>
              <a:ext uri="{FF2B5EF4-FFF2-40B4-BE49-F238E27FC236}">
                <a16:creationId xmlns:a16="http://schemas.microsoft.com/office/drawing/2014/main" id="{57F55BF0-A185-44A5-A13F-3A9A5E7A1E4D}"/>
              </a:ext>
            </a:extLst>
          </p:cNvPr>
          <p:cNvSpPr/>
          <p:nvPr/>
        </p:nvSpPr>
        <p:spPr>
          <a:xfrm flipH="1">
            <a:off x="4360084" y="4510928"/>
            <a:ext cx="1800459" cy="275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12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月</a:t>
            </a:r>
          </a:p>
        </p:txBody>
      </p:sp>
      <p:sp>
        <p:nvSpPr>
          <p:cNvPr id="11" name="Rectangle 47">
            <a:extLst>
              <a:ext uri="{FF2B5EF4-FFF2-40B4-BE49-F238E27FC236}">
                <a16:creationId xmlns:a16="http://schemas.microsoft.com/office/drawing/2014/main" id="{C493A987-3C4D-4274-8FF8-52C046AA2BCA}"/>
              </a:ext>
            </a:extLst>
          </p:cNvPr>
          <p:cNvSpPr/>
          <p:nvPr/>
        </p:nvSpPr>
        <p:spPr>
          <a:xfrm flipH="1">
            <a:off x="6068755" y="4510928"/>
            <a:ext cx="1800459" cy="275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01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月</a:t>
            </a:r>
          </a:p>
        </p:txBody>
      </p:sp>
      <p:sp>
        <p:nvSpPr>
          <p:cNvPr id="12" name="Rectangle 47">
            <a:extLst>
              <a:ext uri="{FF2B5EF4-FFF2-40B4-BE49-F238E27FC236}">
                <a16:creationId xmlns:a16="http://schemas.microsoft.com/office/drawing/2014/main" id="{BA54C47F-FD8F-4CAB-A8B6-D8B4191B2CA1}"/>
              </a:ext>
            </a:extLst>
          </p:cNvPr>
          <p:cNvSpPr/>
          <p:nvPr/>
        </p:nvSpPr>
        <p:spPr>
          <a:xfrm flipH="1">
            <a:off x="7777426" y="4510928"/>
            <a:ext cx="1800459" cy="275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02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月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BFB1FBCD-79BC-480F-8EB0-4224CFD15603}"/>
              </a:ext>
            </a:extLst>
          </p:cNvPr>
          <p:cNvSpPr/>
          <p:nvPr/>
        </p:nvSpPr>
        <p:spPr>
          <a:xfrm>
            <a:off x="1129854" y="1140626"/>
            <a:ext cx="2093521" cy="197864"/>
          </a:xfrm>
          <a:prstGeom prst="roundRect">
            <a:avLst>
              <a:gd name="adj" fmla="val 50000"/>
            </a:avLst>
          </a:prstGeom>
          <a:solidFill>
            <a:srgbClr val="567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04CCAAFA-7DF0-4421-8B4E-6FA8137E375B}"/>
              </a:ext>
            </a:extLst>
          </p:cNvPr>
          <p:cNvSpPr/>
          <p:nvPr/>
        </p:nvSpPr>
        <p:spPr>
          <a:xfrm>
            <a:off x="3018077" y="1175640"/>
            <a:ext cx="127836" cy="1278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solidFill>
                  <a:srgbClr val="5674B2"/>
                </a:solidFill>
              </a:rPr>
              <a:t>?</a:t>
            </a:r>
            <a:endParaRPr lang="zh-CN" altLang="en-US" sz="700" dirty="0">
              <a:solidFill>
                <a:srgbClr val="5674B2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69F91FC-4543-4869-8142-74FDCBE4697F}"/>
              </a:ext>
            </a:extLst>
          </p:cNvPr>
          <p:cNvSpPr txBox="1"/>
          <p:nvPr/>
        </p:nvSpPr>
        <p:spPr>
          <a:xfrm>
            <a:off x="1249364" y="1108753"/>
            <a:ext cx="1679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chemeClr val="bg1"/>
                </a:solidFill>
              </a:rPr>
              <a:t>器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3FB746DE-C649-4183-A151-2ABC6492494D}"/>
              </a:ext>
            </a:extLst>
          </p:cNvPr>
          <p:cNvSpPr/>
          <p:nvPr/>
        </p:nvSpPr>
        <p:spPr>
          <a:xfrm>
            <a:off x="1129854" y="1650214"/>
            <a:ext cx="2093521" cy="197864"/>
          </a:xfrm>
          <a:prstGeom prst="roundRect">
            <a:avLst>
              <a:gd name="adj" fmla="val 50000"/>
            </a:avLst>
          </a:prstGeom>
          <a:solidFill>
            <a:srgbClr val="567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49258625-415F-4A76-8CB0-26766431D7E9}"/>
              </a:ext>
            </a:extLst>
          </p:cNvPr>
          <p:cNvSpPr/>
          <p:nvPr/>
        </p:nvSpPr>
        <p:spPr>
          <a:xfrm>
            <a:off x="3018077" y="1691578"/>
            <a:ext cx="127836" cy="1278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26001FA-D335-494C-B295-6FC714F1E62E}"/>
              </a:ext>
            </a:extLst>
          </p:cNvPr>
          <p:cNvSpPr txBox="1"/>
          <p:nvPr/>
        </p:nvSpPr>
        <p:spPr>
          <a:xfrm>
            <a:off x="1249364" y="1618341"/>
            <a:ext cx="1679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chemeClr val="bg1"/>
                </a:solidFill>
              </a:rPr>
              <a:t>器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F461F6AB-9284-49AF-8289-B2E6B6BFFF25}"/>
              </a:ext>
            </a:extLst>
          </p:cNvPr>
          <p:cNvGrpSpPr/>
          <p:nvPr/>
        </p:nvGrpSpPr>
        <p:grpSpPr>
          <a:xfrm>
            <a:off x="3034847" y="1722438"/>
            <a:ext cx="94296" cy="66116"/>
            <a:chOff x="678671" y="-292346"/>
            <a:chExt cx="7362825" cy="5162551"/>
          </a:xfrm>
          <a:solidFill>
            <a:srgbClr val="5674B2"/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199B60E9-7AB9-4379-8890-9E8D435828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8671" y="1873005"/>
              <a:ext cx="3033713" cy="2997200"/>
            </a:xfrm>
            <a:custGeom>
              <a:avLst/>
              <a:gdLst>
                <a:gd name="T0" fmla="*/ 1025 w 1197"/>
                <a:gd name="T1" fmla="*/ 1182 h 1182"/>
                <a:gd name="T2" fmla="*/ 915 w 1197"/>
                <a:gd name="T3" fmla="*/ 1136 h 1182"/>
                <a:gd name="T4" fmla="*/ 61 w 1197"/>
                <a:gd name="T5" fmla="*/ 282 h 1182"/>
                <a:gd name="T6" fmla="*/ 61 w 1197"/>
                <a:gd name="T7" fmla="*/ 61 h 1182"/>
                <a:gd name="T8" fmla="*/ 282 w 1197"/>
                <a:gd name="T9" fmla="*/ 61 h 1182"/>
                <a:gd name="T10" fmla="*/ 1136 w 1197"/>
                <a:gd name="T11" fmla="*/ 915 h 1182"/>
                <a:gd name="T12" fmla="*/ 1136 w 1197"/>
                <a:gd name="T13" fmla="*/ 1136 h 1182"/>
                <a:gd name="T14" fmla="*/ 1025 w 1197"/>
                <a:gd name="T15" fmla="*/ 1182 h 1182"/>
                <a:gd name="T16" fmla="*/ 1025 w 1197"/>
                <a:gd name="T17" fmla="*/ 1182 h 1182"/>
                <a:gd name="T18" fmla="*/ 1025 w 1197"/>
                <a:gd name="T19" fmla="*/ 1182 h 1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97" h="1182">
                  <a:moveTo>
                    <a:pt x="1025" y="1182"/>
                  </a:moveTo>
                  <a:cubicBezTo>
                    <a:pt x="985" y="1182"/>
                    <a:pt x="945" y="1166"/>
                    <a:pt x="915" y="1136"/>
                  </a:cubicBezTo>
                  <a:cubicBezTo>
                    <a:pt x="61" y="282"/>
                    <a:pt x="61" y="282"/>
                    <a:pt x="61" y="282"/>
                  </a:cubicBezTo>
                  <a:cubicBezTo>
                    <a:pt x="0" y="221"/>
                    <a:pt x="0" y="122"/>
                    <a:pt x="61" y="61"/>
                  </a:cubicBezTo>
                  <a:cubicBezTo>
                    <a:pt x="122" y="0"/>
                    <a:pt x="221" y="0"/>
                    <a:pt x="282" y="61"/>
                  </a:cubicBezTo>
                  <a:cubicBezTo>
                    <a:pt x="1136" y="915"/>
                    <a:pt x="1136" y="915"/>
                    <a:pt x="1136" y="915"/>
                  </a:cubicBezTo>
                  <a:cubicBezTo>
                    <a:pt x="1197" y="976"/>
                    <a:pt x="1197" y="1075"/>
                    <a:pt x="1136" y="1136"/>
                  </a:cubicBezTo>
                  <a:cubicBezTo>
                    <a:pt x="1105" y="1167"/>
                    <a:pt x="1065" y="1182"/>
                    <a:pt x="1025" y="1182"/>
                  </a:cubicBezTo>
                  <a:close/>
                  <a:moveTo>
                    <a:pt x="1025" y="1182"/>
                  </a:moveTo>
                  <a:cubicBezTo>
                    <a:pt x="1025" y="1182"/>
                    <a:pt x="1025" y="1182"/>
                    <a:pt x="1025" y="118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889FE903-2047-4B6D-B286-08E9346812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40846" y="-292346"/>
              <a:ext cx="5200650" cy="5162550"/>
            </a:xfrm>
            <a:custGeom>
              <a:avLst/>
              <a:gdLst>
                <a:gd name="T0" fmla="*/ 172 w 2052"/>
                <a:gd name="T1" fmla="*/ 2036 h 2036"/>
                <a:gd name="T2" fmla="*/ 62 w 2052"/>
                <a:gd name="T3" fmla="*/ 1990 h 2036"/>
                <a:gd name="T4" fmla="*/ 62 w 2052"/>
                <a:gd name="T5" fmla="*/ 1769 h 2036"/>
                <a:gd name="T6" fmla="*/ 1769 w 2052"/>
                <a:gd name="T7" fmla="*/ 61 h 2036"/>
                <a:gd name="T8" fmla="*/ 1991 w 2052"/>
                <a:gd name="T9" fmla="*/ 61 h 2036"/>
                <a:gd name="T10" fmla="*/ 1991 w 2052"/>
                <a:gd name="T11" fmla="*/ 282 h 2036"/>
                <a:gd name="T12" fmla="*/ 283 w 2052"/>
                <a:gd name="T13" fmla="*/ 1990 h 2036"/>
                <a:gd name="T14" fmla="*/ 172 w 2052"/>
                <a:gd name="T15" fmla="*/ 2036 h 2036"/>
                <a:gd name="T16" fmla="*/ 172 w 2052"/>
                <a:gd name="T17" fmla="*/ 2036 h 2036"/>
                <a:gd name="T18" fmla="*/ 172 w 2052"/>
                <a:gd name="T19" fmla="*/ 2036 h 2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52" h="2036">
                  <a:moveTo>
                    <a:pt x="172" y="2036"/>
                  </a:moveTo>
                  <a:cubicBezTo>
                    <a:pt x="132" y="2036"/>
                    <a:pt x="92" y="2020"/>
                    <a:pt x="62" y="1990"/>
                  </a:cubicBezTo>
                  <a:cubicBezTo>
                    <a:pt x="0" y="1929"/>
                    <a:pt x="0" y="1830"/>
                    <a:pt x="62" y="1769"/>
                  </a:cubicBezTo>
                  <a:cubicBezTo>
                    <a:pt x="1769" y="61"/>
                    <a:pt x="1769" y="61"/>
                    <a:pt x="1769" y="61"/>
                  </a:cubicBezTo>
                  <a:cubicBezTo>
                    <a:pt x="1831" y="0"/>
                    <a:pt x="1929" y="0"/>
                    <a:pt x="1991" y="61"/>
                  </a:cubicBezTo>
                  <a:cubicBezTo>
                    <a:pt x="2052" y="122"/>
                    <a:pt x="2052" y="221"/>
                    <a:pt x="1991" y="282"/>
                  </a:cubicBezTo>
                  <a:cubicBezTo>
                    <a:pt x="283" y="1990"/>
                    <a:pt x="283" y="1990"/>
                    <a:pt x="283" y="1990"/>
                  </a:cubicBezTo>
                  <a:cubicBezTo>
                    <a:pt x="252" y="2021"/>
                    <a:pt x="212" y="2036"/>
                    <a:pt x="172" y="2036"/>
                  </a:cubicBezTo>
                  <a:close/>
                  <a:moveTo>
                    <a:pt x="172" y="2036"/>
                  </a:moveTo>
                  <a:cubicBezTo>
                    <a:pt x="172" y="2036"/>
                    <a:pt x="172" y="2036"/>
                    <a:pt x="172" y="20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2766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C9AEBDD8-24C5-4338-8D2E-16079004EA17}"/>
              </a:ext>
            </a:extLst>
          </p:cNvPr>
          <p:cNvCxnSpPr/>
          <p:nvPr/>
        </p:nvCxnSpPr>
        <p:spPr>
          <a:xfrm>
            <a:off x="1160585" y="2142618"/>
            <a:ext cx="685297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BD26573-A2CB-4343-A929-37F54BE931DE}"/>
              </a:ext>
            </a:extLst>
          </p:cNvPr>
          <p:cNvSpPr/>
          <p:nvPr/>
        </p:nvSpPr>
        <p:spPr>
          <a:xfrm rot="5400000">
            <a:off x="1858970" y="3122388"/>
            <a:ext cx="2555108" cy="249820"/>
          </a:xfrm>
          <a:prstGeom prst="roundRect">
            <a:avLst>
              <a:gd name="adj" fmla="val 16666"/>
            </a:avLst>
          </a:prstGeom>
          <a:solidFill>
            <a:srgbClr val="567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CEE7263D-D4B9-4398-A567-5F88AD5030BE}"/>
              </a:ext>
            </a:extLst>
          </p:cNvPr>
          <p:cNvSpPr/>
          <p:nvPr/>
        </p:nvSpPr>
        <p:spPr>
          <a:xfrm rot="5400000">
            <a:off x="3313246" y="3122388"/>
            <a:ext cx="2555108" cy="249820"/>
          </a:xfrm>
          <a:prstGeom prst="roundRect">
            <a:avLst>
              <a:gd name="adj" fmla="val 16666"/>
            </a:avLst>
          </a:prstGeom>
          <a:solidFill>
            <a:srgbClr val="567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069EDB7D-E693-4209-AA1B-8C12570F4735}"/>
              </a:ext>
            </a:extLst>
          </p:cNvPr>
          <p:cNvSpPr/>
          <p:nvPr/>
        </p:nvSpPr>
        <p:spPr>
          <a:xfrm rot="5400000">
            <a:off x="4630928" y="2930043"/>
            <a:ext cx="2798587" cy="249820"/>
          </a:xfrm>
          <a:prstGeom prst="roundRect">
            <a:avLst>
              <a:gd name="adj" fmla="val 16666"/>
            </a:avLst>
          </a:prstGeom>
          <a:solidFill>
            <a:srgbClr val="567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E7601A4D-C1B8-4CA6-B3D4-B8067B37CE6D}"/>
              </a:ext>
            </a:extLst>
          </p:cNvPr>
          <p:cNvSpPr/>
          <p:nvPr/>
        </p:nvSpPr>
        <p:spPr>
          <a:xfrm rot="5400000">
            <a:off x="6223365" y="3051783"/>
            <a:ext cx="2555108" cy="249820"/>
          </a:xfrm>
          <a:prstGeom prst="roundRect">
            <a:avLst>
              <a:gd name="adj" fmla="val 16666"/>
            </a:avLst>
          </a:prstGeom>
          <a:solidFill>
            <a:srgbClr val="567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2F5604E-A76C-40B4-974F-094D7AF11D40}"/>
              </a:ext>
            </a:extLst>
          </p:cNvPr>
          <p:cNvSpPr/>
          <p:nvPr/>
        </p:nvSpPr>
        <p:spPr>
          <a:xfrm rot="5400000">
            <a:off x="404694" y="3122388"/>
            <a:ext cx="2555108" cy="249820"/>
          </a:xfrm>
          <a:prstGeom prst="roundRect">
            <a:avLst>
              <a:gd name="adj" fmla="val 16666"/>
            </a:avLst>
          </a:prstGeom>
          <a:solidFill>
            <a:srgbClr val="567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21">
            <a:extLst>
              <a:ext uri="{FF2B5EF4-FFF2-40B4-BE49-F238E27FC236}">
                <a16:creationId xmlns:a16="http://schemas.microsoft.com/office/drawing/2014/main" id="{D8936C73-30F6-42EA-91C2-9C8EFB76CE1A}"/>
              </a:ext>
            </a:extLst>
          </p:cNvPr>
          <p:cNvSpPr txBox="1"/>
          <p:nvPr/>
        </p:nvSpPr>
        <p:spPr>
          <a:xfrm>
            <a:off x="371476" y="238398"/>
            <a:ext cx="237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工作回顾及总结</a:t>
            </a:r>
          </a:p>
        </p:txBody>
      </p:sp>
      <p:sp>
        <p:nvSpPr>
          <p:cNvPr id="9" name="TextBox 21">
            <a:extLst>
              <a:ext uri="{FF2B5EF4-FFF2-40B4-BE49-F238E27FC236}">
                <a16:creationId xmlns:a16="http://schemas.microsoft.com/office/drawing/2014/main" id="{6AF77DC7-0DFA-40A6-AFFC-B469BDB148CD}"/>
              </a:ext>
            </a:extLst>
          </p:cNvPr>
          <p:cNvSpPr txBox="1"/>
          <p:nvPr/>
        </p:nvSpPr>
        <p:spPr>
          <a:xfrm>
            <a:off x="371476" y="678961"/>
            <a:ext cx="18532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THE PART ONE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AEB82F8-B623-4D6F-9589-90B4259BD4F5}"/>
              </a:ext>
            </a:extLst>
          </p:cNvPr>
          <p:cNvSpPr/>
          <p:nvPr/>
        </p:nvSpPr>
        <p:spPr>
          <a:xfrm>
            <a:off x="1557338" y="4411226"/>
            <a:ext cx="6456222" cy="7322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5112D04-140F-4D41-9F01-7CF4B062FBE8}"/>
              </a:ext>
            </a:extLst>
          </p:cNvPr>
          <p:cNvCxnSpPr/>
          <p:nvPr/>
        </p:nvCxnSpPr>
        <p:spPr>
          <a:xfrm>
            <a:off x="1160585" y="4400404"/>
            <a:ext cx="6852975" cy="0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66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352D612-C567-4F59-B99B-74B394D67A8F}"/>
              </a:ext>
            </a:extLst>
          </p:cNvPr>
          <p:cNvSpPr/>
          <p:nvPr/>
        </p:nvSpPr>
        <p:spPr>
          <a:xfrm>
            <a:off x="0" y="1676400"/>
            <a:ext cx="9144000" cy="2247900"/>
          </a:xfrm>
          <a:prstGeom prst="rect">
            <a:avLst/>
          </a:prstGeom>
          <a:gradFill>
            <a:gsLst>
              <a:gs pos="0">
                <a:srgbClr val="5877B6"/>
              </a:gs>
              <a:gs pos="100000">
                <a:srgbClr val="465E9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7226E514-CE33-4199-AEAB-EE9ADDAB9C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7362" y="806519"/>
            <a:ext cx="3190875" cy="3276600"/>
          </a:xfrm>
          <a:prstGeom prst="rect">
            <a:avLst/>
          </a:prstGeom>
        </p:spPr>
      </p:pic>
      <p:sp>
        <p:nvSpPr>
          <p:cNvPr id="6" name="TextBox 21">
            <a:extLst>
              <a:ext uri="{FF2B5EF4-FFF2-40B4-BE49-F238E27FC236}">
                <a16:creationId xmlns:a16="http://schemas.microsoft.com/office/drawing/2014/main" id="{8C930C76-4380-4F6B-BF54-0EB9C2A5BE2D}"/>
              </a:ext>
            </a:extLst>
          </p:cNvPr>
          <p:cNvSpPr txBox="1"/>
          <p:nvPr/>
        </p:nvSpPr>
        <p:spPr>
          <a:xfrm>
            <a:off x="4165599" y="2620237"/>
            <a:ext cx="4400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4000" b="1" dirty="0">
                <a:solidFill>
                  <a:prstClr val="white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岗位理解及收获</a:t>
            </a:r>
          </a:p>
        </p:txBody>
      </p:sp>
      <p:sp>
        <p:nvSpPr>
          <p:cNvPr id="7" name="TextBox 21">
            <a:extLst>
              <a:ext uri="{FF2B5EF4-FFF2-40B4-BE49-F238E27FC236}">
                <a16:creationId xmlns:a16="http://schemas.microsoft.com/office/drawing/2014/main" id="{03A8D603-32C6-412D-8F30-56FABCB9C515}"/>
              </a:ext>
            </a:extLst>
          </p:cNvPr>
          <p:cNvSpPr txBox="1"/>
          <p:nvPr/>
        </p:nvSpPr>
        <p:spPr>
          <a:xfrm>
            <a:off x="4216398" y="2260426"/>
            <a:ext cx="206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PART     02</a:t>
            </a:r>
            <a:endParaRPr kumimoji="0" lang="id-ID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73518" y="271963"/>
            <a:ext cx="2899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https://www.ypppt.com/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9475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90557" y="2579080"/>
            <a:ext cx="1314425" cy="21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American Filmmaker</a:t>
            </a:r>
          </a:p>
        </p:txBody>
      </p:sp>
      <p:sp>
        <p:nvSpPr>
          <p:cNvPr id="8" name="TextBox 21">
            <a:extLst>
              <a:ext uri="{FF2B5EF4-FFF2-40B4-BE49-F238E27FC236}">
                <a16:creationId xmlns:a16="http://schemas.microsoft.com/office/drawing/2014/main" id="{D8936C73-30F6-42EA-91C2-9C8EFB76CE1A}"/>
              </a:ext>
            </a:extLst>
          </p:cNvPr>
          <p:cNvSpPr txBox="1"/>
          <p:nvPr/>
        </p:nvSpPr>
        <p:spPr>
          <a:xfrm>
            <a:off x="371476" y="238398"/>
            <a:ext cx="237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岗位理解及收获</a:t>
            </a:r>
          </a:p>
        </p:txBody>
      </p:sp>
      <p:sp>
        <p:nvSpPr>
          <p:cNvPr id="9" name="TextBox 21">
            <a:extLst>
              <a:ext uri="{FF2B5EF4-FFF2-40B4-BE49-F238E27FC236}">
                <a16:creationId xmlns:a16="http://schemas.microsoft.com/office/drawing/2014/main" id="{6AF77DC7-0DFA-40A6-AFFC-B469BDB148CD}"/>
              </a:ext>
            </a:extLst>
          </p:cNvPr>
          <p:cNvSpPr txBox="1"/>
          <p:nvPr/>
        </p:nvSpPr>
        <p:spPr>
          <a:xfrm>
            <a:off x="371476" y="678961"/>
            <a:ext cx="18532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THE PART TWO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7FA6111-95CF-4E96-863E-8C471DF66A86}"/>
              </a:ext>
            </a:extLst>
          </p:cNvPr>
          <p:cNvSpPr txBox="1"/>
          <p:nvPr/>
        </p:nvSpPr>
        <p:spPr>
          <a:xfrm>
            <a:off x="1017388" y="1268042"/>
            <a:ext cx="4581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工作内容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4C23110-B2A6-4C78-985E-9073B6164737}"/>
              </a:ext>
            </a:extLst>
          </p:cNvPr>
          <p:cNvSpPr txBox="1"/>
          <p:nvPr/>
        </p:nvSpPr>
        <p:spPr>
          <a:xfrm>
            <a:off x="1017388" y="2311644"/>
            <a:ext cx="4581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需求澄清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64B275F-9378-4032-AAB0-945C28F05C91}"/>
              </a:ext>
            </a:extLst>
          </p:cNvPr>
          <p:cNvSpPr txBox="1"/>
          <p:nvPr/>
        </p:nvSpPr>
        <p:spPr>
          <a:xfrm>
            <a:off x="1017388" y="2761411"/>
            <a:ext cx="1562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表结构设计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1A151C0-6EF7-4212-84E4-B5633BF294E8}"/>
              </a:ext>
            </a:extLst>
          </p:cNvPr>
          <p:cNvSpPr txBox="1"/>
          <p:nvPr/>
        </p:nvSpPr>
        <p:spPr>
          <a:xfrm>
            <a:off x="1017388" y="3342615"/>
            <a:ext cx="4581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离线任务开发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4B74F12-968D-40BE-A969-D65665A8D88A}"/>
              </a:ext>
            </a:extLst>
          </p:cNvPr>
          <p:cNvSpPr txBox="1"/>
          <p:nvPr/>
        </p:nvSpPr>
        <p:spPr>
          <a:xfrm>
            <a:off x="1017388" y="3814954"/>
            <a:ext cx="4581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OpenAPI</a:t>
            </a:r>
            <a:r>
              <a:rPr lang="zh-CN" altLang="en-US" dirty="0"/>
              <a:t>开发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CB58856-B49D-40F9-8005-3D06482971B7}"/>
              </a:ext>
            </a:extLst>
          </p:cNvPr>
          <p:cNvSpPr txBox="1"/>
          <p:nvPr/>
        </p:nvSpPr>
        <p:spPr>
          <a:xfrm>
            <a:off x="1017388" y="4287293"/>
            <a:ext cx="1392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上线文档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1F96108-725D-4C4D-9263-9BC247743333}"/>
              </a:ext>
            </a:extLst>
          </p:cNvPr>
          <p:cNvSpPr txBox="1"/>
          <p:nvPr/>
        </p:nvSpPr>
        <p:spPr>
          <a:xfrm>
            <a:off x="3615253" y="2155910"/>
            <a:ext cx="4581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解析</a:t>
            </a:r>
            <a:r>
              <a:rPr lang="en-US" altLang="zh-CN" dirty="0"/>
              <a:t>JSON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E038EDF-ACE7-41BF-AA47-402793E94533}"/>
              </a:ext>
            </a:extLst>
          </p:cNvPr>
          <p:cNvSpPr txBox="1"/>
          <p:nvPr/>
        </p:nvSpPr>
        <p:spPr>
          <a:xfrm>
            <a:off x="3615253" y="2671035"/>
            <a:ext cx="4581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event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F1C3B8D-5AFE-4E16-B3B7-2CB77BC88B53}"/>
              </a:ext>
            </a:extLst>
          </p:cNvPr>
          <p:cNvSpPr txBox="1"/>
          <p:nvPr/>
        </p:nvSpPr>
        <p:spPr>
          <a:xfrm>
            <a:off x="3615253" y="3143374"/>
            <a:ext cx="4581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数据的范围，是否为空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AC26ED5-1AA1-4224-B748-9FF269D29427}"/>
              </a:ext>
            </a:extLst>
          </p:cNvPr>
          <p:cNvSpPr txBox="1"/>
          <p:nvPr/>
        </p:nvSpPr>
        <p:spPr>
          <a:xfrm>
            <a:off x="3615253" y="3739153"/>
            <a:ext cx="4581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分区设计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A6275D0-0A80-4E42-98A6-3EDA9F750AC8}"/>
              </a:ext>
            </a:extLst>
          </p:cNvPr>
          <p:cNvSpPr txBox="1"/>
          <p:nvPr/>
        </p:nvSpPr>
        <p:spPr>
          <a:xfrm>
            <a:off x="3615253" y="4287293"/>
            <a:ext cx="4581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数据冗余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66E629B-C409-49E9-9F4E-5826F22C58BF}"/>
              </a:ext>
            </a:extLst>
          </p:cNvPr>
          <p:cNvSpPr txBox="1"/>
          <p:nvPr/>
        </p:nvSpPr>
        <p:spPr>
          <a:xfrm>
            <a:off x="3615253" y="4759632"/>
            <a:ext cx="4581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数据同步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7666A06-CAE4-4BCF-83EF-1168F1FC6525}"/>
              </a:ext>
            </a:extLst>
          </p:cNvPr>
          <p:cNvSpPr txBox="1"/>
          <p:nvPr/>
        </p:nvSpPr>
        <p:spPr>
          <a:xfrm>
            <a:off x="3615253" y="5095658"/>
            <a:ext cx="4581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临时查询与</a:t>
            </a:r>
            <a:r>
              <a:rPr lang="en-US" altLang="zh-CN" dirty="0"/>
              <a:t>Shell</a:t>
            </a:r>
            <a:r>
              <a:rPr lang="zh-CN" altLang="en-US" dirty="0"/>
              <a:t>脚本区别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1F85487-23A2-4901-8D66-FFB58C05BE26}"/>
              </a:ext>
            </a:extLst>
          </p:cNvPr>
          <p:cNvSpPr txBox="1"/>
          <p:nvPr/>
        </p:nvSpPr>
        <p:spPr>
          <a:xfrm>
            <a:off x="3615253" y="1436407"/>
            <a:ext cx="4581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数据一致性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6EAEA7E-1321-47F7-9975-3A4E1E268768}"/>
              </a:ext>
            </a:extLst>
          </p:cNvPr>
          <p:cNvSpPr txBox="1"/>
          <p:nvPr/>
        </p:nvSpPr>
        <p:spPr>
          <a:xfrm>
            <a:off x="3615253" y="908773"/>
            <a:ext cx="4581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数据监控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A054AF9-E3DF-4B30-A8E8-0E5CF144F703}"/>
              </a:ext>
            </a:extLst>
          </p:cNvPr>
          <p:cNvSpPr txBox="1"/>
          <p:nvPr/>
        </p:nvSpPr>
        <p:spPr>
          <a:xfrm>
            <a:off x="3615253" y="0"/>
            <a:ext cx="4581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开发的时候整体思考，</a:t>
            </a:r>
            <a:r>
              <a:rPr lang="en-US" altLang="zh-CN" dirty="0"/>
              <a:t>ck</a:t>
            </a:r>
            <a:r>
              <a:rPr lang="zh-CN" altLang="en-US" dirty="0"/>
              <a:t>，</a:t>
            </a:r>
            <a:r>
              <a:rPr lang="en-US" altLang="zh-CN" dirty="0"/>
              <a:t>MPPDB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CC2B816-855F-4C60-971C-13EFA11A2E5D}"/>
              </a:ext>
            </a:extLst>
          </p:cNvPr>
          <p:cNvSpPr txBox="1"/>
          <p:nvPr/>
        </p:nvSpPr>
        <p:spPr>
          <a:xfrm>
            <a:off x="7297076" y="1268042"/>
            <a:ext cx="1110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子查询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2D5A7E9-5862-4E83-8455-6E59E348E5B2}"/>
              </a:ext>
            </a:extLst>
          </p:cNvPr>
          <p:cNvSpPr txBox="1"/>
          <p:nvPr/>
        </p:nvSpPr>
        <p:spPr>
          <a:xfrm>
            <a:off x="7297076" y="1783167"/>
            <a:ext cx="1110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时间处理函数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D30FA3A-FF08-4AF1-A62E-4F60E8E42BC5}"/>
              </a:ext>
            </a:extLst>
          </p:cNvPr>
          <p:cNvSpPr txBox="1"/>
          <p:nvPr/>
        </p:nvSpPr>
        <p:spPr>
          <a:xfrm>
            <a:off x="7297076" y="2535304"/>
            <a:ext cx="1110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开窗函数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C2BC48A-83D5-4FEA-824D-3002CEBED717}"/>
              </a:ext>
            </a:extLst>
          </p:cNvPr>
          <p:cNvSpPr txBox="1"/>
          <p:nvPr/>
        </p:nvSpPr>
        <p:spPr>
          <a:xfrm>
            <a:off x="7297076" y="3095751"/>
            <a:ext cx="1110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字符串函数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7B5F2EA-F64C-43DF-9104-E46D24FE05C2}"/>
              </a:ext>
            </a:extLst>
          </p:cNvPr>
          <p:cNvSpPr txBox="1"/>
          <p:nvPr/>
        </p:nvSpPr>
        <p:spPr>
          <a:xfrm>
            <a:off x="7242575" y="3812525"/>
            <a:ext cx="1110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字符串函数</a:t>
            </a:r>
          </a:p>
        </p:txBody>
      </p:sp>
    </p:spTree>
    <p:extLst>
      <p:ext uri="{BB962C8B-B14F-4D97-AF65-F5344CB8AC3E}">
        <p14:creationId xmlns:p14="http://schemas.microsoft.com/office/powerpoint/2010/main" val="4280677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90557" y="2579080"/>
            <a:ext cx="1314425" cy="21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American Filmmaker</a:t>
            </a:r>
          </a:p>
        </p:txBody>
      </p:sp>
      <p:sp>
        <p:nvSpPr>
          <p:cNvPr id="8" name="TextBox 21">
            <a:extLst>
              <a:ext uri="{FF2B5EF4-FFF2-40B4-BE49-F238E27FC236}">
                <a16:creationId xmlns:a16="http://schemas.microsoft.com/office/drawing/2014/main" id="{D8936C73-30F6-42EA-91C2-9C8EFB76CE1A}"/>
              </a:ext>
            </a:extLst>
          </p:cNvPr>
          <p:cNvSpPr txBox="1"/>
          <p:nvPr/>
        </p:nvSpPr>
        <p:spPr>
          <a:xfrm>
            <a:off x="371476" y="238398"/>
            <a:ext cx="237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岗位理解及收获</a:t>
            </a:r>
          </a:p>
        </p:txBody>
      </p:sp>
      <p:sp>
        <p:nvSpPr>
          <p:cNvPr id="9" name="TextBox 21">
            <a:extLst>
              <a:ext uri="{FF2B5EF4-FFF2-40B4-BE49-F238E27FC236}">
                <a16:creationId xmlns:a16="http://schemas.microsoft.com/office/drawing/2014/main" id="{6AF77DC7-0DFA-40A6-AFFC-B469BDB148CD}"/>
              </a:ext>
            </a:extLst>
          </p:cNvPr>
          <p:cNvSpPr txBox="1"/>
          <p:nvPr/>
        </p:nvSpPr>
        <p:spPr>
          <a:xfrm>
            <a:off x="371476" y="678961"/>
            <a:ext cx="18532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THE PART TWO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7FA6111-95CF-4E96-863E-8C471DF66A86}"/>
              </a:ext>
            </a:extLst>
          </p:cNvPr>
          <p:cNvSpPr txBox="1"/>
          <p:nvPr/>
        </p:nvSpPr>
        <p:spPr>
          <a:xfrm>
            <a:off x="1017388" y="1268042"/>
            <a:ext cx="4581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工作内容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4C23110-B2A6-4C78-985E-9073B6164737}"/>
              </a:ext>
            </a:extLst>
          </p:cNvPr>
          <p:cNvSpPr txBox="1"/>
          <p:nvPr/>
        </p:nvSpPr>
        <p:spPr>
          <a:xfrm>
            <a:off x="1017388" y="2311644"/>
            <a:ext cx="4581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需求澄清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64B275F-9378-4032-AAB0-945C28F05C91}"/>
              </a:ext>
            </a:extLst>
          </p:cNvPr>
          <p:cNvSpPr txBox="1"/>
          <p:nvPr/>
        </p:nvSpPr>
        <p:spPr>
          <a:xfrm>
            <a:off x="1017388" y="2761411"/>
            <a:ext cx="1562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表结构设计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1A151C0-6EF7-4212-84E4-B5633BF294E8}"/>
              </a:ext>
            </a:extLst>
          </p:cNvPr>
          <p:cNvSpPr txBox="1"/>
          <p:nvPr/>
        </p:nvSpPr>
        <p:spPr>
          <a:xfrm>
            <a:off x="1017388" y="3342615"/>
            <a:ext cx="4581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离线任务开发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4B74F12-968D-40BE-A969-D65665A8D88A}"/>
              </a:ext>
            </a:extLst>
          </p:cNvPr>
          <p:cNvSpPr txBox="1"/>
          <p:nvPr/>
        </p:nvSpPr>
        <p:spPr>
          <a:xfrm>
            <a:off x="1017388" y="3814954"/>
            <a:ext cx="4581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OpenAPI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开发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CB58856-B49D-40F9-8005-3D06482971B7}"/>
              </a:ext>
            </a:extLst>
          </p:cNvPr>
          <p:cNvSpPr txBox="1"/>
          <p:nvPr/>
        </p:nvSpPr>
        <p:spPr>
          <a:xfrm>
            <a:off x="1017388" y="4287293"/>
            <a:ext cx="1392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上线文档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1F96108-725D-4C4D-9263-9BC247743333}"/>
              </a:ext>
            </a:extLst>
          </p:cNvPr>
          <p:cNvSpPr txBox="1"/>
          <p:nvPr/>
        </p:nvSpPr>
        <p:spPr>
          <a:xfrm>
            <a:off x="3615253" y="2155910"/>
            <a:ext cx="4581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解析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JSON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E038EDF-ACE7-41BF-AA47-402793E94533}"/>
              </a:ext>
            </a:extLst>
          </p:cNvPr>
          <p:cNvSpPr txBox="1"/>
          <p:nvPr/>
        </p:nvSpPr>
        <p:spPr>
          <a:xfrm>
            <a:off x="3615253" y="2671035"/>
            <a:ext cx="4581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event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F1C3B8D-5AFE-4E16-B3B7-2CB77BC88B53}"/>
              </a:ext>
            </a:extLst>
          </p:cNvPr>
          <p:cNvSpPr txBox="1"/>
          <p:nvPr/>
        </p:nvSpPr>
        <p:spPr>
          <a:xfrm>
            <a:off x="3615253" y="3143374"/>
            <a:ext cx="4581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数据的范围，是否为空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AC26ED5-1AA1-4224-B748-9FF269D29427}"/>
              </a:ext>
            </a:extLst>
          </p:cNvPr>
          <p:cNvSpPr txBox="1"/>
          <p:nvPr/>
        </p:nvSpPr>
        <p:spPr>
          <a:xfrm>
            <a:off x="3615253" y="3739153"/>
            <a:ext cx="4581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分区设计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A6275D0-0A80-4E42-98A6-3EDA9F750AC8}"/>
              </a:ext>
            </a:extLst>
          </p:cNvPr>
          <p:cNvSpPr txBox="1"/>
          <p:nvPr/>
        </p:nvSpPr>
        <p:spPr>
          <a:xfrm>
            <a:off x="3615253" y="4287293"/>
            <a:ext cx="4581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数据冗余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66E629B-C409-49E9-9F4E-5826F22C58BF}"/>
              </a:ext>
            </a:extLst>
          </p:cNvPr>
          <p:cNvSpPr txBox="1"/>
          <p:nvPr/>
        </p:nvSpPr>
        <p:spPr>
          <a:xfrm>
            <a:off x="3615253" y="4759632"/>
            <a:ext cx="4581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数据同步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7666A06-CAE4-4BCF-83EF-1168F1FC6525}"/>
              </a:ext>
            </a:extLst>
          </p:cNvPr>
          <p:cNvSpPr txBox="1"/>
          <p:nvPr/>
        </p:nvSpPr>
        <p:spPr>
          <a:xfrm>
            <a:off x="3615253" y="5095658"/>
            <a:ext cx="4581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临时查询与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Shell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脚本区别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1F85487-23A2-4901-8D66-FFB58C05BE26}"/>
              </a:ext>
            </a:extLst>
          </p:cNvPr>
          <p:cNvSpPr txBox="1"/>
          <p:nvPr/>
        </p:nvSpPr>
        <p:spPr>
          <a:xfrm>
            <a:off x="3615253" y="1436407"/>
            <a:ext cx="4581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数据一致性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6EAEA7E-1321-47F7-9975-3A4E1E268768}"/>
              </a:ext>
            </a:extLst>
          </p:cNvPr>
          <p:cNvSpPr txBox="1"/>
          <p:nvPr/>
        </p:nvSpPr>
        <p:spPr>
          <a:xfrm>
            <a:off x="3615253" y="908773"/>
            <a:ext cx="4581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数据监控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A054AF9-E3DF-4B30-A8E8-0E5CF144F703}"/>
              </a:ext>
            </a:extLst>
          </p:cNvPr>
          <p:cNvSpPr txBox="1"/>
          <p:nvPr/>
        </p:nvSpPr>
        <p:spPr>
          <a:xfrm>
            <a:off x="3615253" y="0"/>
            <a:ext cx="4581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开发的时候整体思考，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ck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MPPDB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CC2B816-855F-4C60-971C-13EFA11A2E5D}"/>
              </a:ext>
            </a:extLst>
          </p:cNvPr>
          <p:cNvSpPr txBox="1"/>
          <p:nvPr/>
        </p:nvSpPr>
        <p:spPr>
          <a:xfrm>
            <a:off x="7297076" y="1268042"/>
            <a:ext cx="1110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子查询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2D5A7E9-5862-4E83-8455-6E59E348E5B2}"/>
              </a:ext>
            </a:extLst>
          </p:cNvPr>
          <p:cNvSpPr txBox="1"/>
          <p:nvPr/>
        </p:nvSpPr>
        <p:spPr>
          <a:xfrm>
            <a:off x="7297076" y="1783167"/>
            <a:ext cx="1110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时间处理函数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D30FA3A-FF08-4AF1-A62E-4F60E8E42BC5}"/>
              </a:ext>
            </a:extLst>
          </p:cNvPr>
          <p:cNvSpPr txBox="1"/>
          <p:nvPr/>
        </p:nvSpPr>
        <p:spPr>
          <a:xfrm>
            <a:off x="7297076" y="2535304"/>
            <a:ext cx="1110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开窗函数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C2BC48A-83D5-4FEA-824D-3002CEBED717}"/>
              </a:ext>
            </a:extLst>
          </p:cNvPr>
          <p:cNvSpPr txBox="1"/>
          <p:nvPr/>
        </p:nvSpPr>
        <p:spPr>
          <a:xfrm>
            <a:off x="7297076" y="3095751"/>
            <a:ext cx="1110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字符串函数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7B5F2EA-F64C-43DF-9104-E46D24FE05C2}"/>
              </a:ext>
            </a:extLst>
          </p:cNvPr>
          <p:cNvSpPr txBox="1"/>
          <p:nvPr/>
        </p:nvSpPr>
        <p:spPr>
          <a:xfrm>
            <a:off x="7242575" y="3812525"/>
            <a:ext cx="1110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字符串函数</a:t>
            </a:r>
          </a:p>
        </p:txBody>
      </p:sp>
    </p:spTree>
    <p:extLst>
      <p:ext uri="{BB962C8B-B14F-4D97-AF65-F5344CB8AC3E}">
        <p14:creationId xmlns:p14="http://schemas.microsoft.com/office/powerpoint/2010/main" val="64831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1">
            <a:extLst>
              <a:ext uri="{FF2B5EF4-FFF2-40B4-BE49-F238E27FC236}">
                <a16:creationId xmlns:a16="http://schemas.microsoft.com/office/drawing/2014/main" id="{D8936C73-30F6-42EA-91C2-9C8EFB76CE1A}"/>
              </a:ext>
            </a:extLst>
          </p:cNvPr>
          <p:cNvSpPr txBox="1"/>
          <p:nvPr/>
        </p:nvSpPr>
        <p:spPr>
          <a:xfrm>
            <a:off x="371476" y="238398"/>
            <a:ext cx="237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岗位理解及收获</a:t>
            </a:r>
          </a:p>
        </p:txBody>
      </p:sp>
      <p:sp>
        <p:nvSpPr>
          <p:cNvPr id="9" name="TextBox 21">
            <a:extLst>
              <a:ext uri="{FF2B5EF4-FFF2-40B4-BE49-F238E27FC236}">
                <a16:creationId xmlns:a16="http://schemas.microsoft.com/office/drawing/2014/main" id="{6AF77DC7-0DFA-40A6-AFFC-B469BDB148CD}"/>
              </a:ext>
            </a:extLst>
          </p:cNvPr>
          <p:cNvSpPr txBox="1"/>
          <p:nvPr/>
        </p:nvSpPr>
        <p:spPr>
          <a:xfrm>
            <a:off x="371476" y="678961"/>
            <a:ext cx="18532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THE PART TWO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EA4F05A-8E73-482B-BD12-5742718E8C71}"/>
              </a:ext>
            </a:extLst>
          </p:cNvPr>
          <p:cNvSpPr txBox="1"/>
          <p:nvPr/>
        </p:nvSpPr>
        <p:spPr>
          <a:xfrm>
            <a:off x="289451" y="940571"/>
            <a:ext cx="4581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岗位理解及收获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53BD714-C4D9-42C2-993D-159265D96965}"/>
              </a:ext>
            </a:extLst>
          </p:cNvPr>
          <p:cNvSpPr txBox="1"/>
          <p:nvPr/>
        </p:nvSpPr>
        <p:spPr>
          <a:xfrm>
            <a:off x="961625" y="2407746"/>
            <a:ext cx="1205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ODS</a:t>
            </a:r>
            <a:endParaRPr lang="zh-CN" altLang="en-US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7103699-2B46-4C5B-B097-B9257E1F13E6}"/>
              </a:ext>
            </a:extLst>
          </p:cNvPr>
          <p:cNvSpPr txBox="1"/>
          <p:nvPr/>
        </p:nvSpPr>
        <p:spPr>
          <a:xfrm>
            <a:off x="961625" y="2995142"/>
            <a:ext cx="1205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DW</a:t>
            </a:r>
            <a:endParaRPr lang="zh-CN" altLang="en-US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DDF2C7B-8771-4754-9A42-1F29DFC0433F}"/>
              </a:ext>
            </a:extLst>
          </p:cNvPr>
          <p:cNvSpPr txBox="1"/>
          <p:nvPr/>
        </p:nvSpPr>
        <p:spPr>
          <a:xfrm>
            <a:off x="961625" y="3690255"/>
            <a:ext cx="1205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ADS</a:t>
            </a:r>
            <a:endParaRPr lang="zh-CN" altLang="en-US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D513216-C802-4BE5-9299-ED7A8E7EA083}"/>
              </a:ext>
            </a:extLst>
          </p:cNvPr>
          <p:cNvSpPr txBox="1"/>
          <p:nvPr/>
        </p:nvSpPr>
        <p:spPr>
          <a:xfrm>
            <a:off x="3232485" y="3690255"/>
            <a:ext cx="1205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监控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74509DC-F086-41F9-9BE7-90DDE85EAC57}"/>
              </a:ext>
            </a:extLst>
          </p:cNvPr>
          <p:cNvSpPr txBox="1"/>
          <p:nvPr/>
        </p:nvSpPr>
        <p:spPr>
          <a:xfrm>
            <a:off x="3232485" y="4628878"/>
            <a:ext cx="1205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任务调度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73E421E-9867-42E2-A22A-03DB1449BAC4}"/>
              </a:ext>
            </a:extLst>
          </p:cNvPr>
          <p:cNvSpPr txBox="1"/>
          <p:nvPr/>
        </p:nvSpPr>
        <p:spPr>
          <a:xfrm>
            <a:off x="4437556" y="1632625"/>
            <a:ext cx="2349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MPPDB</a:t>
            </a:r>
            <a:endParaRPr lang="zh-CN" altLang="en-US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99AF049-9078-46B4-8EBC-F7EF04CE39D5}"/>
              </a:ext>
            </a:extLst>
          </p:cNvPr>
          <p:cNvSpPr txBox="1"/>
          <p:nvPr/>
        </p:nvSpPr>
        <p:spPr>
          <a:xfrm>
            <a:off x="4437557" y="2238188"/>
            <a:ext cx="1356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ClickHouse</a:t>
            </a:r>
            <a:endParaRPr lang="zh-CN" altLang="en-US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D171CDC-379F-4B9F-9686-828D1DBA7AD0}"/>
              </a:ext>
            </a:extLst>
          </p:cNvPr>
          <p:cNvSpPr txBox="1"/>
          <p:nvPr/>
        </p:nvSpPr>
        <p:spPr>
          <a:xfrm>
            <a:off x="6787141" y="1632625"/>
            <a:ext cx="306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源数据样式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02622F6-984A-4294-80FF-0287A2724234}"/>
              </a:ext>
            </a:extLst>
          </p:cNvPr>
          <p:cNvSpPr txBox="1"/>
          <p:nvPr/>
        </p:nvSpPr>
        <p:spPr>
          <a:xfrm>
            <a:off x="6787141" y="3850637"/>
            <a:ext cx="306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图表展示样式</a:t>
            </a:r>
          </a:p>
        </p:txBody>
      </p:sp>
    </p:spTree>
    <p:extLst>
      <p:ext uri="{BB962C8B-B14F-4D97-AF65-F5344CB8AC3E}">
        <p14:creationId xmlns:p14="http://schemas.microsoft.com/office/powerpoint/2010/main" val="327720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46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46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46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460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蓝绿色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1101</TotalTime>
  <Words>2981</Words>
  <Application>Microsoft Office PowerPoint</Application>
  <PresentationFormat>全屏显示(16:9)</PresentationFormat>
  <Paragraphs>405</Paragraphs>
  <Slides>37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37</vt:i4>
      </vt:variant>
    </vt:vector>
  </HeadingPairs>
  <TitlesOfParts>
    <vt:vector size="50" baseType="lpstr">
      <vt:lpstr>PingFang SC</vt:lpstr>
      <vt:lpstr>等线</vt:lpstr>
      <vt:lpstr>方正正黑简体</vt:lpstr>
      <vt:lpstr>微软雅黑</vt:lpstr>
      <vt:lpstr>Arial</vt:lpstr>
      <vt:lpstr>Calibri</vt:lpstr>
      <vt:lpstr>Calibri Light</vt:lpstr>
      <vt:lpstr>Montserrat</vt:lpstr>
      <vt:lpstr>Roboto Light</vt:lpstr>
      <vt:lpstr>Segoe UI</vt:lpstr>
      <vt:lpstr>Wingdings</vt:lpstr>
      <vt:lpstr>自定义设计方案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keywords/>
  <dc:description/>
  <cp:lastModifiedBy>li lingchen</cp:lastModifiedBy>
  <cp:revision>73</cp:revision>
  <dcterms:created xsi:type="dcterms:W3CDTF">2019-10-17T14:20:40Z</dcterms:created>
  <dcterms:modified xsi:type="dcterms:W3CDTF">2022-01-09T15:04:42Z</dcterms:modified>
</cp:coreProperties>
</file>