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61F69-2083-4C38-5ABD-352964DA5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0EF5B-C8E3-5855-F360-DEA74F8A6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780D5-E7BD-2D46-0C07-ECCCAB06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985D7-ECC0-6F1B-77CE-E676C400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5088C-025E-9332-7F86-B6E4433B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4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16CD1-103A-5CD5-B59E-49EB39A1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F2088-DD76-81DB-5C05-F4529288C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37EE5-6D76-A69A-F8F0-00DFFBFF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AA9A0-CAA3-8078-E283-ABF83AB7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558E2-8B39-0D41-6C21-86BD610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31912-B1C8-9604-4416-7F4A3E506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CD74F-4598-20A7-D214-4AC0AA67A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0E1F8-8E41-54F7-D354-C2087396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7F872-79FD-A7EE-1DD1-AE20E271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C3D3-5777-AC24-9946-9823BD8C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2162A-9B90-831A-F4FA-1931C9D2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C6C86-A6FF-946F-C523-8EEF1F6C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A71D2-C2DC-C8D2-6FAB-4CB82786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24DED-46B2-1E85-C104-9F6D21F3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7AA2E-C386-453F-7F7B-8C53F4AB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A2A3-79EF-322B-7487-CEEE1DE5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63283-9899-F5CF-294E-E758BF9D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CFFEE-B332-CD2D-8956-1B49754E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808D5-5BC6-DD51-00F8-5BBA8B28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99BD1-E20F-1E77-5D8F-E2A3E8BB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FAB08-AD4D-0B7B-E542-3E779831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52B6E-FBF1-C265-551F-341F5D261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E0732-91F5-61A3-074D-B56857AE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A0194-5C82-F5D2-5CAF-70D33D0B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285CC-BD55-C66F-524D-0CE644C1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9728D-B9F2-2B8C-6EEA-4B77FF5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3A19E-7E07-688D-4112-8C19EA76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427E9-22A1-D930-D995-B0BEF651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CE1A8-C072-C0F2-302D-04D399410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3F0D2-F5A2-CEC5-1FEC-0505F9908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D4E0A-834F-B87F-173F-BE48A223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21BD94-3F1E-30CE-6235-2FDCBF86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15053F-6D4D-4219-7BE8-3CA55905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D5DAB-A480-C90C-6D1D-4D96A325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9FD12-EC04-8B00-BF43-B26E04B9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9E454-28E5-5C8D-2308-CAFC91FA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0A0D29-FDC7-575F-2B63-69740D64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6C0699-568F-AA6D-146A-71E0C2E4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425401-638D-FBC9-25DA-D6FC07A2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D1E1C-967F-16FB-4CBD-BA4CCB77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B532A-AB80-E8C3-BA82-D12089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6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B1B8D-A78F-5333-E64E-0728CAE6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27500-C9B2-2922-38A3-FACE74E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7690E-DFA9-2CE6-433D-6FAF1811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A1107-BB8D-F881-9692-06D5D7B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39B1C-EF72-3835-BC00-AE9D6499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DE1DC-A6F8-D319-1C01-1A86E72E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89810-AC38-B341-1B21-6ABF01BE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727E86-841C-54BC-CF9D-447C9D0B2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7176BB-8360-F0B2-58C9-82848F43E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D5B5C-822F-565C-18B1-F818EF0B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DFB08-173C-0BF5-4C7B-E526163B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58C95-8524-9512-6DE0-27CF565D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0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71309-71BD-DF76-6D5C-09D7B64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39BCD-787B-B548-523C-2259478A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741D7-DB3C-B129-0FFC-45BDCDA32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8BDF-D8AC-46BB-83BC-4C7D0984626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5194F-B748-B32A-B1A0-21B3851C5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C2019-CEE8-8AB7-BD3F-19A6B31F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7193-362B-4EFB-8D05-3B9CADD83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8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300CE01-BDCA-B0B8-B67F-7D16DA06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7" y="643466"/>
            <a:ext cx="81927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0BC8FE8-A4E0-9B16-7683-E48A84A2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6" y="1848449"/>
            <a:ext cx="4997707" cy="2527430"/>
          </a:xfrm>
          <a:prstGeom prst="rect">
            <a:avLst/>
          </a:prstGeom>
        </p:spPr>
      </p:pic>
      <p:pic>
        <p:nvPicPr>
          <p:cNvPr id="10" name="图片 9" descr="文本, 白板&#10;&#10;描述已自动生成">
            <a:extLst>
              <a:ext uri="{FF2B5EF4-FFF2-40B4-BE49-F238E27FC236}">
                <a16:creationId xmlns:a16="http://schemas.microsoft.com/office/drawing/2014/main" id="{BBD95987-E517-E4B7-8FFA-7DB80EAA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73"/>
          <a:stretch/>
        </p:blipFill>
        <p:spPr>
          <a:xfrm>
            <a:off x="5531811" y="817510"/>
            <a:ext cx="6395697" cy="4033049"/>
          </a:xfrm>
          <a:prstGeom prst="rect">
            <a:avLst/>
          </a:prstGeom>
        </p:spPr>
      </p:pic>
      <p:pic>
        <p:nvPicPr>
          <p:cNvPr id="11" name="图片 10" descr="文本, 白板&#10;&#10;描述已自动生成">
            <a:extLst>
              <a:ext uri="{FF2B5EF4-FFF2-40B4-BE49-F238E27FC236}">
                <a16:creationId xmlns:a16="http://schemas.microsoft.com/office/drawing/2014/main" id="{9F426DD3-D08C-CD4A-DAB5-4DD8AB997A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9" b="30101"/>
          <a:stretch/>
        </p:blipFill>
        <p:spPr>
          <a:xfrm>
            <a:off x="3021445" y="5080000"/>
            <a:ext cx="5299364" cy="14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35F53B-5A1D-041A-2A2A-BD43F108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38" y="1208010"/>
            <a:ext cx="5213618" cy="41150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1359C4-3E5B-3719-BDE3-0622D6FD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2" y="1852144"/>
            <a:ext cx="4997707" cy="25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99F5440-C9FD-804C-58A8-192BC398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58" y="1463582"/>
            <a:ext cx="5518434" cy="3626036"/>
          </a:xfrm>
          <a:prstGeom prst="rect">
            <a:avLst/>
          </a:prstGeom>
        </p:spPr>
      </p:pic>
      <p:pic>
        <p:nvPicPr>
          <p:cNvPr id="12" name="图片 11" descr="文本, 白板&#10;&#10;描述已自动生成">
            <a:extLst>
              <a:ext uri="{FF2B5EF4-FFF2-40B4-BE49-F238E27FC236}">
                <a16:creationId xmlns:a16="http://schemas.microsoft.com/office/drawing/2014/main" id="{43FA2A9B-84B2-3137-BE7A-68842D453E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" t="4868" r="-1506" b="36931"/>
          <a:stretch/>
        </p:blipFill>
        <p:spPr>
          <a:xfrm>
            <a:off x="449118" y="1240972"/>
            <a:ext cx="5299364" cy="39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11F2A3-06AA-7835-0E01-E5D5491F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3" y="453315"/>
            <a:ext cx="6528135" cy="5816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ACD188-A25A-1BD1-8E86-E6DEB72B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87" y="1002712"/>
            <a:ext cx="6020109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7EC014-BD08-66D3-4045-CAB21B19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8" y="993295"/>
            <a:ext cx="9112718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D2F8537-519A-FD40-4F34-C9548AEE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3" y="1667536"/>
            <a:ext cx="5480332" cy="33212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934C2E-2877-AD99-94D9-0D527DE2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91" y="1483377"/>
            <a:ext cx="5626389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7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, 文本&#10;&#10;描述已自动生成">
            <a:extLst>
              <a:ext uri="{FF2B5EF4-FFF2-40B4-BE49-F238E27FC236}">
                <a16:creationId xmlns:a16="http://schemas.microsoft.com/office/drawing/2014/main" id="{CA514AB2-114F-A758-8271-A074B52D2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7"/>
          <a:stretch/>
        </p:blipFill>
        <p:spPr>
          <a:xfrm>
            <a:off x="124740" y="1766660"/>
            <a:ext cx="5299364" cy="34004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D877FF-C15F-431E-C51E-81A6686F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62" y="1263310"/>
            <a:ext cx="5537485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lingchen</dc:creator>
  <cp:lastModifiedBy>li lingchen</cp:lastModifiedBy>
  <cp:revision>9</cp:revision>
  <dcterms:created xsi:type="dcterms:W3CDTF">2022-06-05T09:27:52Z</dcterms:created>
  <dcterms:modified xsi:type="dcterms:W3CDTF">2022-06-05T15:33:28Z</dcterms:modified>
</cp:coreProperties>
</file>