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4"/>
    <p:sldMasterId id="2147483992" r:id="rId5"/>
    <p:sldMasterId id="2147484000" r:id="rId6"/>
    <p:sldMasterId id="2147484014" r:id="rId7"/>
  </p:sldMasterIdLst>
  <p:notesMasterIdLst>
    <p:notesMasterId r:id="rId14"/>
  </p:notesMasterIdLst>
  <p:handoutMasterIdLst>
    <p:handoutMasterId r:id="rId15"/>
  </p:handoutMasterIdLst>
  <p:sldIdLst>
    <p:sldId id="818" r:id="rId8"/>
    <p:sldId id="809" r:id="rId9"/>
    <p:sldId id="261" r:id="rId10"/>
    <p:sldId id="306" r:id="rId11"/>
    <p:sldId id="307" r:id="rId12"/>
    <p:sldId id="820" r:id="rId13"/>
  </p:sldIdLst>
  <p:sldSz cx="18288000" cy="10287000"/>
  <p:notesSz cx="7010400" cy="9296400"/>
  <p:defaultTextStyle>
    <a:defPPr>
      <a:defRPr lang="en-US"/>
    </a:defPPr>
    <a:lvl1pPr algn="l" defTabSz="76197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761970" algn="l" defTabSz="76197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1523939" algn="l" defTabSz="76197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2285909" algn="l" defTabSz="76197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3047878" algn="l" defTabSz="76197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3809848" algn="l" defTabSz="1523939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4571817" algn="l" defTabSz="1523939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5333787" algn="l" defTabSz="1523939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6095756" algn="l" defTabSz="1523939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3" userDrawn="1">
          <p15:clr>
            <a:srgbClr val="A4A3A4"/>
          </p15:clr>
        </p15:guide>
        <p15:guide id="2" orient="horz" pos="5083" userDrawn="1">
          <p15:clr>
            <a:srgbClr val="A4A3A4"/>
          </p15:clr>
        </p15:guide>
        <p15:guide id="3" orient="horz" pos="5315" userDrawn="1">
          <p15:clr>
            <a:srgbClr val="A4A3A4"/>
          </p15:clr>
        </p15:guide>
        <p15:guide id="4" pos="9092" userDrawn="1">
          <p15:clr>
            <a:srgbClr val="A4A3A4"/>
          </p15:clr>
        </p15:guide>
        <p15:guide id="5" orient="horz" pos="1625" userDrawn="1">
          <p15:clr>
            <a:srgbClr val="A4A3A4"/>
          </p15:clr>
        </p15:guide>
        <p15:guide id="6" pos="57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A369"/>
    <a:srgbClr val="890C58"/>
    <a:srgbClr val="0071C5"/>
    <a:srgbClr val="4F2682"/>
    <a:srgbClr val="008564"/>
    <a:srgbClr val="383838"/>
    <a:srgbClr val="8C8C8C"/>
    <a:srgbClr val="CDCDCD"/>
    <a:srgbClr val="6F6F6F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01C89-45BB-9A4A-8CF5-414BEEDBDEE6}" v="1" dt="2021-05-04T10:26:51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1020" autoAdjust="0"/>
  </p:normalViewPr>
  <p:slideViewPr>
    <p:cSldViewPr snapToGrid="0">
      <p:cViewPr varScale="1">
        <p:scale>
          <a:sx n="77" d="100"/>
          <a:sy n="77" d="100"/>
        </p:scale>
        <p:origin x="1024" y="200"/>
      </p:cViewPr>
      <p:guideLst>
        <p:guide orient="horz" pos="2193"/>
        <p:guide orient="horz" pos="5083"/>
        <p:guide orient="horz" pos="5315"/>
        <p:guide pos="9092"/>
        <p:guide orient="horz" pos="1625"/>
        <p:guide pos="5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606" y="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6.xml"/><Relationship Id="rId4" Type="http://schemas.openxmlformats.org/officeDocument/2006/relationships/image" Target="../media/image3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25FFAEB-A754-4EDE-A063-5F87103CFC27}"/>
              </a:ext>
            </a:extLst>
          </p:cNvPr>
          <p:cNvGrpSpPr/>
          <p:nvPr/>
        </p:nvGrpSpPr>
        <p:grpSpPr>
          <a:xfrm>
            <a:off x="4249882" y="8675204"/>
            <a:ext cx="2267650" cy="298438"/>
            <a:chOff x="10009693" y="1549925"/>
            <a:chExt cx="7721678" cy="10162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B7B5E74-8CE9-4070-AE0B-4319A9396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709196-319E-460C-BD9A-61C4F6096565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C6B9F5D1-3A4D-4466-A79D-06C828B01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2" name="Picture 11" descr="Text&#10;&#10;Description automatically generated">
              <a:extLst>
                <a:ext uri="{FF2B5EF4-FFF2-40B4-BE49-F238E27FC236}">
                  <a16:creationId xmlns:a16="http://schemas.microsoft.com/office/drawing/2014/main" id="{61CA6E49-ACF6-4B13-9CB1-0C7F74EF7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9DC410A-BD91-4F54-BFA8-66F070ED6736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839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5.xml"/><Relationship Id="rId4" Type="http://schemas.openxmlformats.org/officeDocument/2006/relationships/image" Target="../media/image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100">
                <a:latin typeface="Arial" panose="020B0604020202020204" pitchFamily="34" charset="0"/>
                <a:ea typeface="ＭＳ Ｐゴシック" pitchFamily="-16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EFD2D7F-A763-4126-9B71-A7F863137437}" type="datetimeFigureOut">
              <a:rPr lang="en-US" smtClean="0"/>
              <a:pPr>
                <a:defRPr/>
              </a:pPr>
              <a:t>5/4/21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100">
                <a:latin typeface="Arial" panose="020B0604020202020204" pitchFamily="34" charset="0"/>
                <a:ea typeface="ＭＳ Ｐゴシック" pitchFamily="-16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02D639A-AF38-4D9A-897E-57859A70BDEB}" type="slidenum">
              <a:rPr lang="en-US" smtClean="0"/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B74364-6FC3-4AAB-BCCB-78A57EF73B4D}"/>
              </a:ext>
            </a:extLst>
          </p:cNvPr>
          <p:cNvGrpSpPr/>
          <p:nvPr/>
        </p:nvGrpSpPr>
        <p:grpSpPr>
          <a:xfrm>
            <a:off x="4394824" y="259707"/>
            <a:ext cx="2267650" cy="298438"/>
            <a:chOff x="10009693" y="1549925"/>
            <a:chExt cx="7721678" cy="101622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59CB9EB-7626-44E1-86CD-80D71DFF0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F17C3E-2351-45E7-8E11-40FCDACA31FB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038CEBE-9523-4464-A83D-24A213DF2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6" name="Picture 15" descr="Text&#10;&#10;Description automatically generated">
              <a:extLst>
                <a:ext uri="{FF2B5EF4-FFF2-40B4-BE49-F238E27FC236}">
                  <a16:creationId xmlns:a16="http://schemas.microsoft.com/office/drawing/2014/main" id="{2F98C3B4-B517-47AD-BAF6-46881ABB0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F05B4D3-6BFB-4CBB-AAC4-B7D357961D06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6712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833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61970" algn="l" rtl="0" eaLnBrk="0" fontAlgn="base" hangingPunct="0">
      <a:spcBef>
        <a:spcPct val="30000"/>
      </a:spcBef>
      <a:spcAft>
        <a:spcPct val="0"/>
      </a:spcAft>
      <a:defRPr sz="1833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523939" algn="l" rtl="0" eaLnBrk="0" fontAlgn="base" hangingPunct="0">
      <a:spcBef>
        <a:spcPct val="30000"/>
      </a:spcBef>
      <a:spcAft>
        <a:spcPct val="0"/>
      </a:spcAft>
      <a:defRPr sz="1833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2285909" algn="l" rtl="0" eaLnBrk="0" fontAlgn="base" hangingPunct="0">
      <a:spcBef>
        <a:spcPct val="30000"/>
      </a:spcBef>
      <a:spcAft>
        <a:spcPct val="0"/>
      </a:spcAft>
      <a:defRPr sz="1833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3047878" algn="l" rtl="0" eaLnBrk="0" fontAlgn="base" hangingPunct="0">
      <a:spcBef>
        <a:spcPct val="30000"/>
      </a:spcBef>
      <a:spcAft>
        <a:spcPct val="0"/>
      </a:spcAft>
      <a:defRPr sz="1833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3809848" algn="l" defTabSz="15239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571817" algn="l" defTabSz="15239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333787" algn="l" defTabSz="15239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095756" algn="l" defTabSz="15239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02034B-E0DD-432D-BED0-94DE68C503D5}"/>
              </a:ext>
            </a:extLst>
          </p:cNvPr>
          <p:cNvSpPr/>
          <p:nvPr userDrawn="1"/>
        </p:nvSpPr>
        <p:spPr>
          <a:xfrm>
            <a:off x="0" y="1688123"/>
            <a:ext cx="18288000" cy="8597621"/>
          </a:xfrm>
          <a:custGeom>
            <a:avLst/>
            <a:gdLst>
              <a:gd name="connsiteX0" fmla="*/ 0 w 7772400"/>
              <a:gd name="connsiteY0" fmla="*/ 0 h 2226411"/>
              <a:gd name="connsiteX1" fmla="*/ 0 w 7772400"/>
              <a:gd name="connsiteY1" fmla="*/ 2226411 h 2226411"/>
              <a:gd name="connsiteX2" fmla="*/ 7772400 w 7772400"/>
              <a:gd name="connsiteY2" fmla="*/ 2226411 h 2226411"/>
              <a:gd name="connsiteX3" fmla="*/ 7772400 w 7772400"/>
              <a:gd name="connsiteY3" fmla="*/ 804875 h 2226411"/>
              <a:gd name="connsiteX4" fmla="*/ 0 w 7772400"/>
              <a:gd name="connsiteY4" fmla="*/ 0 h 222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400" h="2226411">
                <a:moveTo>
                  <a:pt x="0" y="0"/>
                </a:moveTo>
                <a:lnTo>
                  <a:pt x="0" y="2226411"/>
                </a:lnTo>
                <a:lnTo>
                  <a:pt x="7772400" y="2226411"/>
                </a:lnTo>
                <a:lnTo>
                  <a:pt x="7772400" y="804875"/>
                </a:lnTo>
                <a:lnTo>
                  <a:pt x="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b="0" i="0" dirty="0">
              <a:solidFill>
                <a:prstClr val="black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143000" y="8290560"/>
            <a:ext cx="9692640" cy="477053"/>
          </a:xfrm>
        </p:spPr>
        <p:txBody>
          <a:bodyPr wrap="square"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Tx/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1135316" y="6705601"/>
            <a:ext cx="9692640" cy="1638092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6000" b="1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FCCD42-41E8-4430-B6CA-E5E37163336A}"/>
              </a:ext>
            </a:extLst>
          </p:cNvPr>
          <p:cNvGrpSpPr/>
          <p:nvPr userDrawn="1"/>
        </p:nvGrpSpPr>
        <p:grpSpPr>
          <a:xfrm>
            <a:off x="10009693" y="1549925"/>
            <a:ext cx="7721678" cy="1016226"/>
            <a:chOff x="10009693" y="1549925"/>
            <a:chExt cx="7721678" cy="10162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12FC3C-F346-45C5-A2EB-14122560D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4D7601B-DE46-423C-B955-7A66CD436A7B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8936C1C8-404D-40E3-B988-930C448D4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5" name="Picture 14" descr="Text&#10;&#10;Description automatically generated">
              <a:extLst>
                <a:ext uri="{FF2B5EF4-FFF2-40B4-BE49-F238E27FC236}">
                  <a16:creationId xmlns:a16="http://schemas.microsoft.com/office/drawing/2014/main" id="{3336A004-E1EA-48BD-969E-3F5237E6E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47EB3-A644-424B-8140-E89309FB54E1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F37D2-4A95-428F-86C9-909FE5B58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5316" y="6188616"/>
            <a:ext cx="8866188" cy="474663"/>
          </a:xfrm>
        </p:spPr>
        <p:txBody>
          <a:bodyPr/>
          <a:lstStyle>
            <a:lvl1pPr>
              <a:defRPr sz="18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303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8301" y="747664"/>
            <a:ext cx="16626840" cy="984885"/>
          </a:xfrm>
        </p:spPr>
        <p:txBody>
          <a:bodyPr/>
          <a:lstStyle>
            <a:lvl1pPr algn="l">
              <a:defRPr sz="4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977" y="3186797"/>
            <a:ext cx="16581120" cy="6198208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15078" indent="0">
              <a:buClr>
                <a:schemeClr val="bg2"/>
              </a:buClr>
              <a:buSzPct val="100000"/>
              <a:buFontTx/>
              <a:buNone/>
              <a:defRPr sz="1833">
                <a:solidFill>
                  <a:schemeClr val="accent4"/>
                </a:solidFill>
              </a:defRPr>
            </a:lvl3pPr>
            <a:lvl4pPr marL="2958101" indent="-381008">
              <a:buClr>
                <a:schemeClr val="bg2"/>
              </a:buClr>
              <a:buFont typeface="Wingdings" panose="05000000000000000000" pitchFamily="2" charset="2"/>
              <a:buChar char="§"/>
              <a:defRPr sz="3000">
                <a:solidFill>
                  <a:schemeClr val="tx1"/>
                </a:solidFill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5331" y="1741489"/>
            <a:ext cx="16626840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85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6936" y="747428"/>
            <a:ext cx="16626840" cy="984885"/>
          </a:xfrm>
        </p:spPr>
        <p:txBody>
          <a:bodyPr/>
          <a:lstStyle>
            <a:lvl1pPr algn="l">
              <a:defRPr sz="4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728" y="3189912"/>
            <a:ext cx="16581120" cy="6198208"/>
          </a:xfrm>
        </p:spPr>
        <p:txBody>
          <a:bodyPr/>
          <a:lstStyle>
            <a:lvl1pPr marL="383654" indent="-383654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33527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098189" indent="-28311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958101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4728" y="1739896"/>
            <a:ext cx="16607858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22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 Brand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5700" y="748506"/>
            <a:ext cx="16626840" cy="984885"/>
          </a:xfrm>
        </p:spPr>
        <p:txBody>
          <a:bodyPr/>
          <a:lstStyle>
            <a:lvl1pPr algn="l">
              <a:defRPr sz="4800" b="1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340" y="3191235"/>
            <a:ext cx="16581120" cy="6198208"/>
          </a:xfrm>
        </p:spPr>
        <p:txBody>
          <a:bodyPr/>
          <a:lstStyle>
            <a:lvl1pPr marL="383654" indent="-383654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33527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098189" indent="-28311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958101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5828" y="1740430"/>
            <a:ext cx="16626840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460CD7-0C13-8944-A014-77CEFB207FB0}"/>
              </a:ext>
            </a:extLst>
          </p:cNvPr>
          <p:cNvSpPr/>
          <p:nvPr userDrawn="1"/>
        </p:nvSpPr>
        <p:spPr>
          <a:xfrm>
            <a:off x="13012614" y="9465547"/>
            <a:ext cx="5275385" cy="821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66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6618" y="744037"/>
            <a:ext cx="16620988" cy="990175"/>
          </a:xfrm>
        </p:spPr>
        <p:txBody>
          <a:bodyPr/>
          <a:lstStyle>
            <a:lvl1pPr algn="l">
              <a:defRPr sz="4800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440" y="3505060"/>
            <a:ext cx="16581120" cy="5950440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400">
                <a:solidFill>
                  <a:schemeClr val="accent4"/>
                </a:solidFill>
              </a:defRPr>
            </a:lvl1pPr>
            <a:lvl2pPr marL="952519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accent4"/>
                </a:solidFill>
              </a:defRPr>
            </a:lvl2pPr>
            <a:lvl3pPr marL="1815078" indent="0">
              <a:buClr>
                <a:schemeClr val="bg2"/>
              </a:buClr>
              <a:buSzPct val="100000"/>
              <a:buFontTx/>
              <a:buNone/>
              <a:defRPr sz="1800" b="0" i="0">
                <a:solidFill>
                  <a:schemeClr val="accent4"/>
                </a:solidFill>
                <a:latin typeface="Arial" panose="020B0604020202020204" pitchFamily="34" charset="0"/>
              </a:defRPr>
            </a:lvl3pPr>
            <a:lvl4pPr marL="2958101" indent="-381008">
              <a:buClr>
                <a:schemeClr val="bg2"/>
              </a:buClr>
              <a:buFont typeface="Wingdings" panose="05000000000000000000" pitchFamily="2" charset="2"/>
              <a:buChar char="§"/>
              <a:defRPr sz="3000">
                <a:solidFill>
                  <a:schemeClr val="tx1"/>
                </a:solidFill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7103" y="1740548"/>
            <a:ext cx="16626840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851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or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869" y="3998551"/>
            <a:ext cx="11900262" cy="2193243"/>
          </a:xfrm>
        </p:spPr>
        <p:txBody>
          <a:bodyPr anchor="t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993AEE-ACAA-4A36-926F-A62FD4F2A9AC}"/>
              </a:ext>
            </a:extLst>
          </p:cNvPr>
          <p:cNvSpPr/>
          <p:nvPr userDrawn="1"/>
        </p:nvSpPr>
        <p:spPr bwMode="white">
          <a:xfrm>
            <a:off x="0" y="9330779"/>
            <a:ext cx="1524000" cy="9562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02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7378701" y="9510119"/>
            <a:ext cx="498534" cy="4922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589186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1785939" y="267891"/>
            <a:ext cx="14716126" cy="25717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Gill Sans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xfrm>
            <a:off x="1785939" y="2920008"/>
            <a:ext cx="14716126" cy="6027540"/>
          </a:xfrm>
          <a:prstGeom prst="rect">
            <a:avLst/>
          </a:prstGeom>
        </p:spPr>
        <p:txBody>
          <a:bodyPr numCol="2" spcCol="523240">
            <a:noAutofit/>
          </a:bodyPr>
          <a:lstStyle>
            <a:lvl1pPr marL="856462" indent="-521626">
              <a:spcBef>
                <a:spcPts val="4008"/>
              </a:spcBef>
              <a:buSzPct val="171000"/>
              <a:buChar char="•"/>
              <a:defRPr sz="3600"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Gill Sans"/>
              </a:defRPr>
            </a:lvl1pPr>
            <a:lvl2pPr marL="1325232" indent="-521626">
              <a:spcBef>
                <a:spcPts val="4008"/>
              </a:spcBef>
              <a:buSzPct val="171000"/>
              <a:defRPr sz="3600"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Gill Sans"/>
              </a:defRPr>
            </a:lvl2pPr>
            <a:lvl3pPr marL="1794002" indent="-521626">
              <a:spcBef>
                <a:spcPts val="4008"/>
              </a:spcBef>
              <a:buSzPct val="171000"/>
              <a:defRPr sz="3600"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Gill Sans"/>
              </a:defRPr>
            </a:lvl3pPr>
            <a:lvl4pPr marL="2262770" indent="-521626">
              <a:spcBef>
                <a:spcPts val="4008"/>
              </a:spcBef>
              <a:buSzPct val="171000"/>
              <a:defRPr sz="3600"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Gill Sans"/>
              </a:defRPr>
            </a:lvl4pPr>
            <a:lvl5pPr marL="2731540" indent="-521626">
              <a:spcBef>
                <a:spcPts val="4008"/>
              </a:spcBef>
              <a:buSzPct val="171000"/>
              <a:defRPr sz="3600"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Gill Sans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35498" y="9764612"/>
            <a:ext cx="399147" cy="394660"/>
          </a:xfrm>
          <a:prstGeom prst="rect">
            <a:avLst/>
          </a:prstGeom>
        </p:spPr>
        <p:txBody>
          <a:bodyPr/>
          <a:lstStyle>
            <a:lvl1pPr algn="ctr">
              <a:defRPr sz="1898" b="0" i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5125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xfrm>
            <a:off x="1785939" y="1339455"/>
            <a:ext cx="14716126" cy="76080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937540" indent="-602704">
              <a:spcBef>
                <a:spcPts val="5062"/>
              </a:spcBef>
              <a:buSzPct val="171000"/>
              <a:buChar char="•"/>
              <a:defRPr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Gill Sans"/>
              </a:defRPr>
            </a:lvl1pPr>
            <a:lvl2pPr>
              <a:spcBef>
                <a:spcPts val="5062"/>
              </a:spcBef>
              <a:buSzPct val="171000"/>
              <a:defRPr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Gill Sans"/>
              </a:defRPr>
            </a:lvl2pPr>
            <a:lvl3pPr>
              <a:spcBef>
                <a:spcPts val="5062"/>
              </a:spcBef>
              <a:buSzPct val="171000"/>
              <a:defRPr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Gill Sans"/>
              </a:defRPr>
            </a:lvl3pPr>
            <a:lvl4pPr>
              <a:spcBef>
                <a:spcPts val="5062"/>
              </a:spcBef>
              <a:buSzPct val="171000"/>
              <a:defRPr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Gill Sans"/>
              </a:defRPr>
            </a:lvl4pPr>
            <a:lvl5pPr>
              <a:spcBef>
                <a:spcPts val="5062"/>
              </a:spcBef>
              <a:buSzPct val="171000"/>
              <a:defRPr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Gill Sans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35498" y="9764612"/>
            <a:ext cx="399147" cy="394660"/>
          </a:xfrm>
          <a:prstGeom prst="rect">
            <a:avLst/>
          </a:prstGeom>
        </p:spPr>
        <p:txBody>
          <a:bodyPr/>
          <a:lstStyle>
            <a:lvl1pPr algn="ctr">
              <a:defRPr sz="1898" b="0" i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3721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35498" y="9764612"/>
            <a:ext cx="399147" cy="394660"/>
          </a:xfrm>
          <a:prstGeom prst="rect">
            <a:avLst/>
          </a:prstGeom>
        </p:spPr>
        <p:txBody>
          <a:bodyPr/>
          <a:lstStyle>
            <a:lvl1pPr algn="ctr">
              <a:defRPr sz="1898" b="0" i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1983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1785939" y="267891"/>
            <a:ext cx="14716126" cy="25717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Gill Sans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35498" y="9764612"/>
            <a:ext cx="399147" cy="394660"/>
          </a:xfrm>
          <a:prstGeom prst="rect">
            <a:avLst/>
          </a:prstGeom>
        </p:spPr>
        <p:txBody>
          <a:bodyPr/>
          <a:lstStyle>
            <a:lvl1pPr algn="ctr">
              <a:defRPr sz="1898" b="0" i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8850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A32E851-9FF9-4796-BF7E-0EBA88C671DC}"/>
              </a:ext>
            </a:extLst>
          </p:cNvPr>
          <p:cNvSpPr/>
          <p:nvPr userDrawn="1"/>
        </p:nvSpPr>
        <p:spPr>
          <a:xfrm>
            <a:off x="0" y="1688123"/>
            <a:ext cx="18288000" cy="8597621"/>
          </a:xfrm>
          <a:custGeom>
            <a:avLst/>
            <a:gdLst>
              <a:gd name="connsiteX0" fmla="*/ 0 w 7772400"/>
              <a:gd name="connsiteY0" fmla="*/ 0 h 2226411"/>
              <a:gd name="connsiteX1" fmla="*/ 0 w 7772400"/>
              <a:gd name="connsiteY1" fmla="*/ 2226411 h 2226411"/>
              <a:gd name="connsiteX2" fmla="*/ 7772400 w 7772400"/>
              <a:gd name="connsiteY2" fmla="*/ 2226411 h 2226411"/>
              <a:gd name="connsiteX3" fmla="*/ 7772400 w 7772400"/>
              <a:gd name="connsiteY3" fmla="*/ 804875 h 2226411"/>
              <a:gd name="connsiteX4" fmla="*/ 0 w 7772400"/>
              <a:gd name="connsiteY4" fmla="*/ 0 h 222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400" h="2226411">
                <a:moveTo>
                  <a:pt x="0" y="0"/>
                </a:moveTo>
                <a:lnTo>
                  <a:pt x="0" y="2226411"/>
                </a:lnTo>
                <a:lnTo>
                  <a:pt x="7772400" y="2226411"/>
                </a:lnTo>
                <a:lnTo>
                  <a:pt x="7772400" y="804875"/>
                </a:lnTo>
                <a:lnTo>
                  <a:pt x="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b="0" i="0" dirty="0">
              <a:solidFill>
                <a:prstClr val="black"/>
              </a:solidFill>
              <a:latin typeface="Arial" panose="020B0604020202020204" pitchFamily="34" charset="0"/>
              <a:ea typeface="+mn-ea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D678CF-84A9-4BA9-BA2F-CB71E25345BA}"/>
              </a:ext>
            </a:extLst>
          </p:cNvPr>
          <p:cNvGrpSpPr/>
          <p:nvPr userDrawn="1"/>
        </p:nvGrpSpPr>
        <p:grpSpPr>
          <a:xfrm>
            <a:off x="10009693" y="1549925"/>
            <a:ext cx="7721678" cy="1016226"/>
            <a:chOff x="10009693" y="1549925"/>
            <a:chExt cx="7721678" cy="10162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82662B-989A-432A-8998-0DE213D19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600756-64AC-421F-BD0D-3BBAECD315E3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DE70775-8944-4C24-BD3B-25F0DAFA8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1" name="Picture 10" descr="Text&#10;&#10;Description automatically generated">
              <a:extLst>
                <a:ext uri="{FF2B5EF4-FFF2-40B4-BE49-F238E27FC236}">
                  <a16:creationId xmlns:a16="http://schemas.microsoft.com/office/drawing/2014/main" id="{88877B3C-A955-4F0B-8795-703F3118E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EA36F10-6A68-4D16-8BA5-C08BC942E108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A5F0-3D37-4CB5-AFFE-81169D61D0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0077" y="6610379"/>
            <a:ext cx="9235191" cy="1705219"/>
          </a:xfrm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C10C75-E8F7-45AB-929B-93D7D86B8F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8" y="6185215"/>
            <a:ext cx="7454900" cy="449262"/>
          </a:xfrm>
        </p:spPr>
        <p:txBody>
          <a:bodyPr/>
          <a:lstStyle>
            <a:lvl1pPr>
              <a:defRPr sz="18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50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1785939" y="3134320"/>
            <a:ext cx="14716126" cy="401836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35498" y="9764612"/>
            <a:ext cx="399147" cy="394660"/>
          </a:xfrm>
          <a:prstGeom prst="rect">
            <a:avLst/>
          </a:prstGeom>
        </p:spPr>
        <p:txBody>
          <a:bodyPr/>
          <a:lstStyle>
            <a:lvl1pPr algn="ctr">
              <a:defRPr sz="1898" b="0" i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34577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"/>
          <p:cNvSpPr>
            <a:spLocks noGrp="1"/>
          </p:cNvSpPr>
          <p:nvPr>
            <p:ph type="pic" sz="half" idx="13"/>
          </p:nvPr>
        </p:nvSpPr>
        <p:spPr>
          <a:xfrm>
            <a:off x="3429000" y="1727894"/>
            <a:ext cx="11430000" cy="48086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1785939" y="7768828"/>
            <a:ext cx="14716126" cy="179486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Gill Sans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35498" y="9764612"/>
            <a:ext cx="399147" cy="394660"/>
          </a:xfrm>
          <a:prstGeom prst="rect">
            <a:avLst/>
          </a:prstGeom>
        </p:spPr>
        <p:txBody>
          <a:bodyPr/>
          <a:lstStyle>
            <a:lvl1pPr algn="ctr">
              <a:defRPr sz="1898" b="0" i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10220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/>
          <p:cNvSpPr>
            <a:spLocks noGrp="1"/>
          </p:cNvSpPr>
          <p:nvPr>
            <p:ph type="pic" sz="half" idx="13"/>
          </p:nvPr>
        </p:nvSpPr>
        <p:spPr>
          <a:xfrm>
            <a:off x="3429000" y="1727894"/>
            <a:ext cx="11430000" cy="4808636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1785939" y="7768828"/>
            <a:ext cx="14716126" cy="179486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Gill Sans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35498" y="9764612"/>
            <a:ext cx="399147" cy="394660"/>
          </a:xfrm>
          <a:prstGeom prst="rect">
            <a:avLst/>
          </a:prstGeom>
        </p:spPr>
        <p:txBody>
          <a:bodyPr/>
          <a:lstStyle>
            <a:lvl1pPr algn="ctr">
              <a:defRPr sz="1898" b="0" i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0558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mage"/>
          <p:cNvSpPr>
            <a:spLocks noGrp="1"/>
          </p:cNvSpPr>
          <p:nvPr>
            <p:ph type="pic" sz="quarter" idx="13"/>
          </p:nvPr>
        </p:nvSpPr>
        <p:spPr>
          <a:xfrm>
            <a:off x="10019110" y="2076153"/>
            <a:ext cx="5929312" cy="59337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892968" y="1486795"/>
            <a:ext cx="8251032" cy="348257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382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Gill Sans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92968" y="5049739"/>
            <a:ext cx="8251032" cy="348257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3600" b="0" i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"/>
              </a:defRPr>
            </a:lvl1pPr>
            <a:lvl2pPr marL="0" indent="0" algn="ctr">
              <a:spcBef>
                <a:spcPts val="0"/>
              </a:spcBef>
              <a:buSzTx/>
              <a:buNone/>
              <a:defRPr sz="3600" b="0" i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"/>
              </a:defRPr>
            </a:lvl2pPr>
            <a:lvl3pPr marL="0" indent="0" algn="ctr">
              <a:spcBef>
                <a:spcPts val="0"/>
              </a:spcBef>
              <a:buSzTx/>
              <a:buNone/>
              <a:defRPr sz="3600" b="0" i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"/>
              </a:defRPr>
            </a:lvl3pPr>
            <a:lvl4pPr marL="0" indent="0" algn="ctr">
              <a:spcBef>
                <a:spcPts val="0"/>
              </a:spcBef>
              <a:buSzTx/>
              <a:buNone/>
              <a:defRPr sz="3600" b="0" i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"/>
              </a:defRPr>
            </a:lvl4pPr>
            <a:lvl5pPr marL="0" indent="0" algn="ctr">
              <a:spcBef>
                <a:spcPts val="0"/>
              </a:spcBef>
              <a:buSzTx/>
              <a:buNone/>
              <a:defRPr sz="3600" b="0" i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35498" y="9764612"/>
            <a:ext cx="399147" cy="394660"/>
          </a:xfrm>
          <a:prstGeom prst="rect">
            <a:avLst/>
          </a:prstGeom>
        </p:spPr>
        <p:txBody>
          <a:bodyPr/>
          <a:lstStyle>
            <a:lvl1pPr algn="ctr">
              <a:defRPr sz="1898" b="0" i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26319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10019110" y="2076153"/>
            <a:ext cx="5929312" cy="5933778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892968" y="1486795"/>
            <a:ext cx="8251032" cy="348257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2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Gill Sans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92968" y="5049739"/>
            <a:ext cx="8251032" cy="348257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3600"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Gill Sans"/>
              </a:defRPr>
            </a:lvl1pPr>
            <a:lvl2pPr marL="0" indent="0" algn="ctr">
              <a:spcBef>
                <a:spcPts val="0"/>
              </a:spcBef>
              <a:buSzTx/>
              <a:buNone/>
              <a:defRPr sz="3600"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Gill Sans"/>
              </a:defRPr>
            </a:lvl2pPr>
            <a:lvl3pPr marL="0" indent="0" algn="ctr">
              <a:spcBef>
                <a:spcPts val="0"/>
              </a:spcBef>
              <a:buSzTx/>
              <a:buNone/>
              <a:defRPr sz="3600"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Gill Sans"/>
              </a:defRPr>
            </a:lvl3pPr>
            <a:lvl4pPr marL="0" indent="0" algn="ctr">
              <a:spcBef>
                <a:spcPts val="0"/>
              </a:spcBef>
              <a:buSzTx/>
              <a:buNone/>
              <a:defRPr sz="3600"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Gill Sans"/>
              </a:defRPr>
            </a:lvl4pPr>
            <a:lvl5pPr marL="0" indent="0" algn="ctr">
              <a:spcBef>
                <a:spcPts val="0"/>
              </a:spcBef>
              <a:buSzTx/>
              <a:buNone/>
              <a:defRPr sz="3600"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Gill Sans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35498" y="9764612"/>
            <a:ext cx="399147" cy="394660"/>
          </a:xfrm>
          <a:prstGeom prst="rect">
            <a:avLst/>
          </a:prstGeom>
        </p:spPr>
        <p:txBody>
          <a:bodyPr/>
          <a:lstStyle>
            <a:lvl1pPr algn="ctr">
              <a:defRPr sz="1898" b="0" i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70086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Image"/>
          <p:cNvSpPr>
            <a:spLocks noGrp="1"/>
          </p:cNvSpPr>
          <p:nvPr>
            <p:ph type="pic" sz="quarter" idx="13"/>
          </p:nvPr>
        </p:nvSpPr>
        <p:spPr>
          <a:xfrm>
            <a:off x="10090547" y="3040561"/>
            <a:ext cx="5768578" cy="57730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>
              <a:defRPr b="0" i="0"/>
            </a:lvl1pPr>
          </a:lstStyle>
          <a:p>
            <a:endParaRPr dirty="0"/>
          </a:p>
        </p:txBody>
      </p:sp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xfrm>
            <a:off x="1785939" y="267891"/>
            <a:ext cx="14716126" cy="25717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Gill Sans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85938" y="2920008"/>
            <a:ext cx="7090172" cy="60275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856462" indent="-521626">
              <a:spcBef>
                <a:spcPts val="4008"/>
              </a:spcBef>
              <a:buSzPct val="171000"/>
              <a:buChar char="•"/>
              <a:defRPr sz="3600"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Gill Sans"/>
              </a:defRPr>
            </a:lvl1pPr>
            <a:lvl2pPr marL="1325232" indent="-521626">
              <a:spcBef>
                <a:spcPts val="4008"/>
              </a:spcBef>
              <a:buSzPct val="171000"/>
              <a:defRPr sz="3600"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Gill Sans"/>
              </a:defRPr>
            </a:lvl2pPr>
            <a:lvl3pPr marL="1794002" indent="-521626">
              <a:spcBef>
                <a:spcPts val="4008"/>
              </a:spcBef>
              <a:buSzPct val="171000"/>
              <a:defRPr sz="3600"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Gill Sans"/>
              </a:defRPr>
            </a:lvl3pPr>
            <a:lvl4pPr marL="2262770" indent="-521626">
              <a:spcBef>
                <a:spcPts val="4008"/>
              </a:spcBef>
              <a:buSzPct val="171000"/>
              <a:defRPr sz="3600"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Gill Sans"/>
              </a:defRPr>
            </a:lvl4pPr>
            <a:lvl5pPr marL="2731540" indent="-521626">
              <a:spcBef>
                <a:spcPts val="4008"/>
              </a:spcBef>
              <a:buSzPct val="171000"/>
              <a:defRPr sz="3600"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Gill Sans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35498" y="9764612"/>
            <a:ext cx="399147" cy="394660"/>
          </a:xfrm>
          <a:prstGeom prst="rect">
            <a:avLst/>
          </a:prstGeom>
        </p:spPr>
        <p:txBody>
          <a:bodyPr/>
          <a:lstStyle>
            <a:lvl1pPr algn="ctr">
              <a:defRPr sz="1898" b="0" i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9395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1785939" y="267891"/>
            <a:ext cx="14716126" cy="25717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Gill Sans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85938" y="2920008"/>
            <a:ext cx="7090172" cy="60275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856462" indent="-521626">
              <a:spcBef>
                <a:spcPts val="4008"/>
              </a:spcBef>
              <a:buSzPct val="171000"/>
              <a:buChar char="•"/>
              <a:defRPr sz="3600"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Gill Sans"/>
              </a:defRPr>
            </a:lvl1pPr>
            <a:lvl2pPr marL="1325232" indent="-521626">
              <a:spcBef>
                <a:spcPts val="4008"/>
              </a:spcBef>
              <a:buSzPct val="171000"/>
              <a:defRPr sz="3600"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Gill Sans"/>
              </a:defRPr>
            </a:lvl2pPr>
            <a:lvl3pPr marL="1794002" indent="-521626">
              <a:spcBef>
                <a:spcPts val="4008"/>
              </a:spcBef>
              <a:buSzPct val="171000"/>
              <a:defRPr sz="3600"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Gill Sans"/>
              </a:defRPr>
            </a:lvl3pPr>
            <a:lvl4pPr marL="2262770" indent="-521626">
              <a:spcBef>
                <a:spcPts val="4008"/>
              </a:spcBef>
              <a:buSzPct val="171000"/>
              <a:defRPr sz="3600"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Gill Sans"/>
              </a:defRPr>
            </a:lvl4pPr>
            <a:lvl5pPr marL="2731540" indent="-521626">
              <a:spcBef>
                <a:spcPts val="4008"/>
              </a:spcBef>
              <a:buSzPct val="171000"/>
              <a:defRPr sz="3600"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Gill Sans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35498" y="9764612"/>
            <a:ext cx="399147" cy="394660"/>
          </a:xfrm>
          <a:prstGeom prst="rect">
            <a:avLst/>
          </a:prstGeom>
        </p:spPr>
        <p:txBody>
          <a:bodyPr/>
          <a:lstStyle>
            <a:lvl1pPr algn="ctr">
              <a:defRPr sz="1898" b="0" i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81626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xfrm>
            <a:off x="1785939" y="267891"/>
            <a:ext cx="14716126" cy="257175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Gill Sans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929939" y="2920008"/>
            <a:ext cx="5572126" cy="60275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856462" indent="-521626">
              <a:spcBef>
                <a:spcPts val="4008"/>
              </a:spcBef>
              <a:buSzPct val="171000"/>
              <a:buChar char="•"/>
              <a:defRPr sz="3600"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Gill Sans"/>
              </a:defRPr>
            </a:lvl1pPr>
            <a:lvl2pPr marL="1325232" indent="-521626">
              <a:spcBef>
                <a:spcPts val="4008"/>
              </a:spcBef>
              <a:buSzPct val="171000"/>
              <a:defRPr sz="3600"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Gill Sans"/>
              </a:defRPr>
            </a:lvl2pPr>
            <a:lvl3pPr marL="1794002" indent="-521626">
              <a:spcBef>
                <a:spcPts val="4008"/>
              </a:spcBef>
              <a:buSzPct val="171000"/>
              <a:defRPr sz="3600"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Gill Sans"/>
              </a:defRPr>
            </a:lvl3pPr>
            <a:lvl4pPr marL="2262770" indent="-521626">
              <a:spcBef>
                <a:spcPts val="4008"/>
              </a:spcBef>
              <a:buSzPct val="171000"/>
              <a:defRPr sz="3600"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Gill Sans"/>
              </a:defRPr>
            </a:lvl4pPr>
            <a:lvl5pPr marL="2731540" indent="-521626">
              <a:spcBef>
                <a:spcPts val="4008"/>
              </a:spcBef>
              <a:buSzPct val="171000"/>
              <a:defRPr sz="3600" b="0" i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Gill Sans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935498" y="9764612"/>
            <a:ext cx="399147" cy="394660"/>
          </a:xfrm>
          <a:prstGeom prst="rect">
            <a:avLst/>
          </a:prstGeom>
        </p:spPr>
        <p:txBody>
          <a:bodyPr/>
          <a:lstStyle>
            <a:lvl1pPr algn="ctr">
              <a:defRPr sz="1898" b="0" i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Gill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70613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5301" y="549278"/>
            <a:ext cx="17190626" cy="1425696"/>
          </a:xfrm>
          <a:prstGeom prst="rect">
            <a:avLst/>
          </a:prstGeom>
        </p:spPr>
        <p:txBody>
          <a:bodyPr/>
          <a:lstStyle>
            <a:lvl1pPr algn="l">
              <a:defRPr lang="en-US" sz="72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32922" y="1592666"/>
            <a:ext cx="17153004" cy="10844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5400" b="0" i="0" kern="120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95297" y="4585971"/>
            <a:ext cx="17190630" cy="86533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ct val="20000"/>
              </a:spcBef>
              <a:buFont typeface="Arial"/>
              <a:buNone/>
              <a:defRPr lang="en-US" sz="4320" b="0" i="0" kern="1200" baseline="0" dirty="0">
                <a:solidFill>
                  <a:srgbClr val="EEB21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482" y="5301951"/>
            <a:ext cx="17209444" cy="5085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80" b="0" i="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5294" y="8759367"/>
            <a:ext cx="16287520" cy="13620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40" b="0" i="0" baseline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5294" y="5792227"/>
            <a:ext cx="17190632" cy="6445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60" b="0" i="0"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144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4698" y="549357"/>
            <a:ext cx="17124784" cy="1987550"/>
          </a:xfrm>
          <a:prstGeom prst="rect">
            <a:avLst/>
          </a:prstGeom>
        </p:spPr>
        <p:txBody>
          <a:bodyPr/>
          <a:lstStyle>
            <a:lvl1pPr algn="l">
              <a:defRPr lang="en-US" sz="72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14381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8301" y="747664"/>
            <a:ext cx="16626840" cy="984885"/>
          </a:xfrm>
        </p:spPr>
        <p:txBody>
          <a:bodyPr/>
          <a:lstStyle>
            <a:lvl1pPr algn="l">
              <a:defRPr sz="4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977" y="3186797"/>
            <a:ext cx="16581120" cy="6198208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100000"/>
              <a:buFontTx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15078" indent="0">
              <a:buClr>
                <a:schemeClr val="bg2"/>
              </a:buClr>
              <a:buSzPct val="100000"/>
              <a:buFontTx/>
              <a:buNone/>
              <a:defRPr sz="1833">
                <a:solidFill>
                  <a:schemeClr val="accent4"/>
                </a:solidFill>
              </a:defRPr>
            </a:lvl3pPr>
            <a:lvl4pPr marL="2958101" indent="-381008">
              <a:buClr>
                <a:schemeClr val="bg2"/>
              </a:buClr>
              <a:buFont typeface="Wingdings" panose="05000000000000000000" pitchFamily="2" charset="2"/>
              <a:buChar char="§"/>
              <a:defRPr sz="3000">
                <a:solidFill>
                  <a:schemeClr val="tx1"/>
                </a:solidFill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5331" y="1741489"/>
            <a:ext cx="16626840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7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504698" y="2536907"/>
            <a:ext cx="16560332" cy="7039834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4698" y="549357"/>
            <a:ext cx="16560332" cy="1987550"/>
          </a:xfrm>
          <a:prstGeom prst="rect">
            <a:avLst/>
          </a:prstGeom>
        </p:spPr>
        <p:txBody>
          <a:bodyPr/>
          <a:lstStyle>
            <a:lvl1pPr algn="l">
              <a:defRPr lang="en-US" sz="72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0458451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504695" y="2536907"/>
            <a:ext cx="16899006" cy="6572250"/>
          </a:xfrm>
          <a:prstGeom prst="rect">
            <a:avLst/>
          </a:prstGeom>
        </p:spPr>
        <p:txBody>
          <a:bodyPr/>
          <a:lstStyle>
            <a:lvl1pPr marL="571500" indent="-571500">
              <a:buFont typeface="Arial"/>
              <a:buChar char="•"/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3600" dirty="0"/>
              <a:t>of the printing and typesetting industry. </a:t>
            </a:r>
            <a:r>
              <a:rPr lang="en-US" sz="3600" dirty="0" err="1"/>
              <a:t>Lorem</a:t>
            </a:r>
            <a:r>
              <a:rPr lang="en-US" sz="3600" dirty="0"/>
              <a:t> </a:t>
            </a:r>
            <a:r>
              <a:rPr lang="en-US" sz="3600" dirty="0" err="1"/>
              <a:t>Ipsum</a:t>
            </a:r>
            <a:r>
              <a:rPr lang="en-US" sz="36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36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4697" y="549357"/>
            <a:ext cx="16899006" cy="1987550"/>
          </a:xfrm>
          <a:prstGeom prst="rect">
            <a:avLst/>
          </a:prstGeom>
        </p:spPr>
        <p:txBody>
          <a:bodyPr/>
          <a:lstStyle>
            <a:lvl1pPr algn="l">
              <a:defRPr lang="en-US" sz="72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6468740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67077" y="2220150"/>
            <a:ext cx="7190554" cy="7224888"/>
          </a:xfrm>
          <a:prstGeom prst="rect">
            <a:avLst/>
          </a:prstGeom>
        </p:spPr>
        <p:txBody>
          <a:bodyPr/>
          <a:lstStyle>
            <a:lvl1pPr marL="571500" indent="-571500">
              <a:buFont typeface="Arial"/>
              <a:buChar char="•"/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36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7657630" y="2220150"/>
            <a:ext cx="9896592" cy="7224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04697" y="549357"/>
            <a:ext cx="16372190" cy="1987550"/>
          </a:xfrm>
          <a:prstGeom prst="rect">
            <a:avLst/>
          </a:prstGeom>
        </p:spPr>
        <p:txBody>
          <a:bodyPr/>
          <a:lstStyle>
            <a:lvl1pPr algn="l">
              <a:defRPr lang="en-US" sz="72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0791953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504698" y="2186785"/>
            <a:ext cx="16221664" cy="74787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4697" y="549357"/>
            <a:ext cx="16372190" cy="1987550"/>
          </a:xfrm>
          <a:prstGeom prst="rect">
            <a:avLst/>
          </a:prstGeom>
        </p:spPr>
        <p:txBody>
          <a:bodyPr/>
          <a:lstStyle>
            <a:lvl1pPr algn="l">
              <a:defRPr lang="en-US" sz="72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662614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504700" y="2209891"/>
            <a:ext cx="8427912" cy="74787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4700" y="549365"/>
            <a:ext cx="12364636" cy="1987550"/>
          </a:xfrm>
          <a:prstGeom prst="rect">
            <a:avLst/>
          </a:prstGeom>
        </p:spPr>
        <p:txBody>
          <a:bodyPr/>
          <a:lstStyle>
            <a:lvl1pPr algn="l">
              <a:defRPr lang="en-US" sz="7200" b="0" i="0" kern="12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6600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6936" y="747428"/>
            <a:ext cx="16626840" cy="984885"/>
          </a:xfrm>
        </p:spPr>
        <p:txBody>
          <a:bodyPr/>
          <a:lstStyle>
            <a:lvl1pPr algn="l">
              <a:defRPr sz="4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728" y="3189912"/>
            <a:ext cx="16581120" cy="6198208"/>
          </a:xfrm>
        </p:spPr>
        <p:txBody>
          <a:bodyPr/>
          <a:lstStyle>
            <a:lvl1pPr marL="383654" indent="-383654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33527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098189" indent="-28311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958101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4728" y="1739896"/>
            <a:ext cx="16607858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056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 Brand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5700" y="748506"/>
            <a:ext cx="16626840" cy="984885"/>
          </a:xfrm>
        </p:spPr>
        <p:txBody>
          <a:bodyPr/>
          <a:lstStyle>
            <a:lvl1pPr algn="l">
              <a:defRPr sz="4800" b="1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340" y="3191235"/>
            <a:ext cx="16581120" cy="6198208"/>
          </a:xfrm>
        </p:spPr>
        <p:txBody>
          <a:bodyPr/>
          <a:lstStyle>
            <a:lvl1pPr marL="383654" indent="-383654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33527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098189" indent="-28311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958101" indent="-381008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SzPct val="75000"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5828" y="1740430"/>
            <a:ext cx="16626840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460CD7-0C13-8944-A014-77CEFB207FB0}"/>
              </a:ext>
            </a:extLst>
          </p:cNvPr>
          <p:cNvSpPr/>
          <p:nvPr userDrawn="1"/>
        </p:nvSpPr>
        <p:spPr>
          <a:xfrm>
            <a:off x="13012614" y="9465547"/>
            <a:ext cx="5275385" cy="8214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6618" y="744037"/>
            <a:ext cx="16620988" cy="990175"/>
          </a:xfrm>
        </p:spPr>
        <p:txBody>
          <a:bodyPr/>
          <a:lstStyle>
            <a:lvl1pPr algn="l">
              <a:defRPr sz="4800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440" y="3505060"/>
            <a:ext cx="16581120" cy="5950440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400">
                <a:solidFill>
                  <a:schemeClr val="accent4"/>
                </a:solidFill>
              </a:defRPr>
            </a:lvl1pPr>
            <a:lvl2pPr marL="952519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accent4"/>
                </a:solidFill>
              </a:defRPr>
            </a:lvl2pPr>
            <a:lvl3pPr marL="1815078" indent="0">
              <a:buClr>
                <a:schemeClr val="bg2"/>
              </a:buClr>
              <a:buSzPct val="100000"/>
              <a:buFontTx/>
              <a:buNone/>
              <a:defRPr sz="1800" b="0" i="0">
                <a:solidFill>
                  <a:schemeClr val="accent4"/>
                </a:solidFill>
                <a:latin typeface="Arial" panose="020B0604020202020204" pitchFamily="34" charset="0"/>
              </a:defRPr>
            </a:lvl3pPr>
            <a:lvl4pPr marL="2958101" indent="-381008">
              <a:buClr>
                <a:schemeClr val="bg2"/>
              </a:buClr>
              <a:buFont typeface="Wingdings" panose="05000000000000000000" pitchFamily="2" charset="2"/>
              <a:buChar char="§"/>
              <a:defRPr sz="3000">
                <a:solidFill>
                  <a:schemeClr val="tx1"/>
                </a:solidFill>
              </a:defRPr>
            </a:lvl4pPr>
            <a:lvl5pPr marL="3529612" indent="-381008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7103" y="1740548"/>
            <a:ext cx="16626840" cy="875772"/>
          </a:xfrm>
        </p:spPr>
        <p:txBody>
          <a:bodyPr/>
          <a:lstStyle>
            <a:lvl1pPr marL="0" indent="0" algn="l">
              <a:buFontTx/>
              <a:buNone/>
              <a:defRPr sz="3000" b="0">
                <a:solidFill>
                  <a:srgbClr val="6F6F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19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815078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2577093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3148605" indent="0" algn="ctr">
              <a:buFontTx/>
              <a:buNone/>
              <a:defRPr sz="4667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026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or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869" y="3998551"/>
            <a:ext cx="11900262" cy="2193243"/>
          </a:xfrm>
        </p:spPr>
        <p:txBody>
          <a:bodyPr anchor="t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993AEE-ACAA-4A36-926F-A62FD4F2A9AC}"/>
              </a:ext>
            </a:extLst>
          </p:cNvPr>
          <p:cNvSpPr/>
          <p:nvPr userDrawn="1"/>
        </p:nvSpPr>
        <p:spPr bwMode="white">
          <a:xfrm>
            <a:off x="0" y="9330779"/>
            <a:ext cx="1524000" cy="9562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1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02034B-E0DD-432D-BED0-94DE68C503D5}"/>
              </a:ext>
            </a:extLst>
          </p:cNvPr>
          <p:cNvSpPr/>
          <p:nvPr userDrawn="1"/>
        </p:nvSpPr>
        <p:spPr>
          <a:xfrm>
            <a:off x="0" y="1688123"/>
            <a:ext cx="18288000" cy="8597621"/>
          </a:xfrm>
          <a:custGeom>
            <a:avLst/>
            <a:gdLst>
              <a:gd name="connsiteX0" fmla="*/ 0 w 7772400"/>
              <a:gd name="connsiteY0" fmla="*/ 0 h 2226411"/>
              <a:gd name="connsiteX1" fmla="*/ 0 w 7772400"/>
              <a:gd name="connsiteY1" fmla="*/ 2226411 h 2226411"/>
              <a:gd name="connsiteX2" fmla="*/ 7772400 w 7772400"/>
              <a:gd name="connsiteY2" fmla="*/ 2226411 h 2226411"/>
              <a:gd name="connsiteX3" fmla="*/ 7772400 w 7772400"/>
              <a:gd name="connsiteY3" fmla="*/ 804875 h 2226411"/>
              <a:gd name="connsiteX4" fmla="*/ 0 w 7772400"/>
              <a:gd name="connsiteY4" fmla="*/ 0 h 222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400" h="2226411">
                <a:moveTo>
                  <a:pt x="0" y="0"/>
                </a:moveTo>
                <a:lnTo>
                  <a:pt x="0" y="2226411"/>
                </a:lnTo>
                <a:lnTo>
                  <a:pt x="7772400" y="2226411"/>
                </a:lnTo>
                <a:lnTo>
                  <a:pt x="7772400" y="804875"/>
                </a:lnTo>
                <a:lnTo>
                  <a:pt x="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b="0" i="0" dirty="0">
              <a:solidFill>
                <a:prstClr val="black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143000" y="8290560"/>
            <a:ext cx="9692640" cy="477053"/>
          </a:xfrm>
        </p:spPr>
        <p:txBody>
          <a:bodyPr wrap="square" anchor="t">
            <a:noAutofit/>
          </a:bodyPr>
          <a:lstStyle>
            <a:lvl1pPr marL="0" indent="0" algn="l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Tx/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05" name="Title 304"/>
          <p:cNvSpPr>
            <a:spLocks noGrp="1"/>
          </p:cNvSpPr>
          <p:nvPr userDrawn="1">
            <p:ph type="title" hasCustomPrompt="1"/>
          </p:nvPr>
        </p:nvSpPr>
        <p:spPr>
          <a:xfrm>
            <a:off x="1135316" y="6705601"/>
            <a:ext cx="9692640" cy="1638092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6000" b="1" cap="none" baseline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FCCD42-41E8-4430-B6CA-E5E37163336A}"/>
              </a:ext>
            </a:extLst>
          </p:cNvPr>
          <p:cNvGrpSpPr/>
          <p:nvPr userDrawn="1"/>
        </p:nvGrpSpPr>
        <p:grpSpPr>
          <a:xfrm>
            <a:off x="10009693" y="1549925"/>
            <a:ext cx="7721678" cy="1016226"/>
            <a:chOff x="10009693" y="1549925"/>
            <a:chExt cx="7721678" cy="10162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12FC3C-F346-45C5-A2EB-14122560D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4D7601B-DE46-423C-B955-7A66CD436A7B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8936C1C8-404D-40E3-B988-930C448D4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5" name="Picture 14" descr="Text&#10;&#10;Description automatically generated">
              <a:extLst>
                <a:ext uri="{FF2B5EF4-FFF2-40B4-BE49-F238E27FC236}">
                  <a16:creationId xmlns:a16="http://schemas.microsoft.com/office/drawing/2014/main" id="{3336A004-E1EA-48BD-969E-3F5237E6E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F47EB3-A644-424B-8140-E89309FB54E1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F37D2-4A95-428F-86C9-909FE5B58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5316" y="6188616"/>
            <a:ext cx="8866188" cy="474663"/>
          </a:xfrm>
        </p:spPr>
        <p:txBody>
          <a:bodyPr/>
          <a:lstStyle>
            <a:lvl1pPr>
              <a:defRPr sz="18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0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A32E851-9FF9-4796-BF7E-0EBA88C671DC}"/>
              </a:ext>
            </a:extLst>
          </p:cNvPr>
          <p:cNvSpPr/>
          <p:nvPr userDrawn="1"/>
        </p:nvSpPr>
        <p:spPr>
          <a:xfrm>
            <a:off x="0" y="1688123"/>
            <a:ext cx="18288000" cy="8597621"/>
          </a:xfrm>
          <a:custGeom>
            <a:avLst/>
            <a:gdLst>
              <a:gd name="connsiteX0" fmla="*/ 0 w 7772400"/>
              <a:gd name="connsiteY0" fmla="*/ 0 h 2226411"/>
              <a:gd name="connsiteX1" fmla="*/ 0 w 7772400"/>
              <a:gd name="connsiteY1" fmla="*/ 2226411 h 2226411"/>
              <a:gd name="connsiteX2" fmla="*/ 7772400 w 7772400"/>
              <a:gd name="connsiteY2" fmla="*/ 2226411 h 2226411"/>
              <a:gd name="connsiteX3" fmla="*/ 7772400 w 7772400"/>
              <a:gd name="connsiteY3" fmla="*/ 804875 h 2226411"/>
              <a:gd name="connsiteX4" fmla="*/ 0 w 7772400"/>
              <a:gd name="connsiteY4" fmla="*/ 0 h 222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400" h="2226411">
                <a:moveTo>
                  <a:pt x="0" y="0"/>
                </a:moveTo>
                <a:lnTo>
                  <a:pt x="0" y="2226411"/>
                </a:lnTo>
                <a:lnTo>
                  <a:pt x="7772400" y="2226411"/>
                </a:lnTo>
                <a:lnTo>
                  <a:pt x="7772400" y="804875"/>
                </a:lnTo>
                <a:lnTo>
                  <a:pt x="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b="0" i="0" dirty="0">
              <a:solidFill>
                <a:prstClr val="black"/>
              </a:solidFill>
              <a:latin typeface="Arial" panose="020B0604020202020204" pitchFamily="34" charset="0"/>
              <a:ea typeface="+mn-ea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D678CF-84A9-4BA9-BA2F-CB71E25345BA}"/>
              </a:ext>
            </a:extLst>
          </p:cNvPr>
          <p:cNvGrpSpPr/>
          <p:nvPr userDrawn="1"/>
        </p:nvGrpSpPr>
        <p:grpSpPr>
          <a:xfrm>
            <a:off x="10009693" y="1549925"/>
            <a:ext cx="7721678" cy="1016226"/>
            <a:chOff x="10009693" y="1549925"/>
            <a:chExt cx="7721678" cy="10162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82662B-989A-432A-8998-0DE213D19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600756-64AC-421F-BD0D-3BBAECD315E3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DE70775-8944-4C24-BD3B-25F0DAFA8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1" name="Picture 10" descr="Text&#10;&#10;Description automatically generated">
              <a:extLst>
                <a:ext uri="{FF2B5EF4-FFF2-40B4-BE49-F238E27FC236}">
                  <a16:creationId xmlns:a16="http://schemas.microsoft.com/office/drawing/2014/main" id="{88877B3C-A955-4F0B-8795-703F3118E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EA36F10-6A68-4D16-8BA5-C08BC942E108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A5F0-3D37-4CB5-AFFE-81169D61D0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0077" y="6610379"/>
            <a:ext cx="9235191" cy="1705219"/>
          </a:xfrm>
        </p:spPr>
        <p:txBody>
          <a:bodyPr/>
          <a:lstStyle>
            <a:lvl1pPr>
              <a:defRPr sz="6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C10C75-E8F7-45AB-929B-93D7D86B8F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8" y="6185215"/>
            <a:ext cx="7454900" cy="449262"/>
          </a:xfrm>
        </p:spPr>
        <p:txBody>
          <a:bodyPr/>
          <a:lstStyle>
            <a:lvl1pPr>
              <a:defRPr sz="18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484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3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3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9C0FBA7-E3E6-4B66-B97D-6B8052B9D633}"/>
              </a:ext>
            </a:extLst>
          </p:cNvPr>
          <p:cNvGrpSpPr/>
          <p:nvPr/>
        </p:nvGrpSpPr>
        <p:grpSpPr>
          <a:xfrm>
            <a:off x="13272656" y="9515789"/>
            <a:ext cx="4770933" cy="627887"/>
            <a:chOff x="10009693" y="1549925"/>
            <a:chExt cx="7721678" cy="101622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DCDE4B6-F6E5-42F3-97CE-972AB8E8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22D202-9B8D-43AB-AC18-CC0E3FF3AB71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A2AE89-8394-48E9-A4C6-B6B73A855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6" name="Picture 15" descr="Text&#10;&#10;Description automatically generated">
              <a:extLst>
                <a:ext uri="{FF2B5EF4-FFF2-40B4-BE49-F238E27FC236}">
                  <a16:creationId xmlns:a16="http://schemas.microsoft.com/office/drawing/2014/main" id="{DA775405-05BA-4CEF-BBAB-33A59926F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DC6EFE-1984-4D25-B743-8FABEE6FEDF2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ln w="12700">
              <a:solidFill>
                <a:srgbClr val="38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5090" y="749096"/>
            <a:ext cx="16622192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4201" y="3185146"/>
            <a:ext cx="16581552" cy="622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958176" y="9762020"/>
            <a:ext cx="53504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/>
            <a:fld id="{9EF62655-870B-4C06-BC3D-C67D37BAE36D}" type="slidenum">
              <a:rPr lang="en-US" sz="1600" kern="1200" smtClean="0">
                <a:solidFill>
                  <a:schemeClr val="accent5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algn="l"/>
              <a:t>‹#›</a:t>
            </a:fld>
            <a:r>
              <a:rPr lang="en-US" sz="1600" cap="none" baseline="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cap="none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907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80" r:id="rId1"/>
    <p:sldLayoutId id="2147483985" r:id="rId2"/>
    <p:sldLayoutId id="2147483896" r:id="rId3"/>
    <p:sldLayoutId id="2147483981" r:id="rId4"/>
    <p:sldLayoutId id="2147483991" r:id="rId5"/>
    <p:sldLayoutId id="2147483988" r:id="rId6"/>
    <p:sldLayoutId id="2147483954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 cap="none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5pPr>
      <a:lvl6pPr marL="762015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6pPr>
      <a:lvl7pPr marL="1524030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7pPr>
      <a:lvl8pPr marL="2286046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8pPr>
      <a:lvl9pPr marL="3048061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1500"/>
        </a:spcBef>
        <a:spcAft>
          <a:spcPts val="1500"/>
        </a:spcAft>
        <a:buClr>
          <a:schemeClr val="bg2"/>
        </a:buClr>
        <a:buSzPct val="100000"/>
        <a:buFontTx/>
        <a:buNone/>
        <a:defRPr sz="2800" b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52519" indent="0" algn="l" rtl="0" fontAlgn="base">
        <a:lnSpc>
          <a:spcPct val="90000"/>
        </a:lnSpc>
        <a:spcBef>
          <a:spcPts val="1500"/>
        </a:spcBef>
        <a:spcAft>
          <a:spcPts val="1500"/>
        </a:spcAft>
        <a:buClr>
          <a:schemeClr val="bg2"/>
        </a:buClr>
        <a:buSzPct val="100000"/>
        <a:buFontTx/>
        <a:buNone/>
        <a:defRPr sz="2400" b="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815078" indent="0" algn="l" rtl="0" fontAlgn="base">
        <a:lnSpc>
          <a:spcPct val="90000"/>
        </a:lnSpc>
        <a:spcBef>
          <a:spcPts val="1500"/>
        </a:spcBef>
        <a:spcAft>
          <a:spcPts val="1500"/>
        </a:spcAft>
        <a:buClr>
          <a:schemeClr val="bg2"/>
        </a:buClr>
        <a:buSzPct val="100000"/>
        <a:buFontTx/>
        <a:buNone/>
        <a:defRPr sz="1833" b="0">
          <a:solidFill>
            <a:schemeClr val="accent4"/>
          </a:solidFill>
          <a:latin typeface="Trebuchet MS" pitchFamily="34" charset="0"/>
        </a:defRPr>
      </a:lvl3pPr>
      <a:lvl4pPr marL="2958101" indent="-381008" algn="l" rtl="0" fontAlgn="base">
        <a:spcBef>
          <a:spcPct val="20000"/>
        </a:spcBef>
        <a:spcAft>
          <a:spcPct val="0"/>
        </a:spcAft>
        <a:buChar char="–"/>
        <a:defRPr sz="3333">
          <a:solidFill>
            <a:schemeClr val="bg1"/>
          </a:solidFill>
          <a:latin typeface="+mn-lt"/>
        </a:defRPr>
      </a:lvl4pPr>
      <a:lvl5pPr marL="3529612" indent="-381008" algn="l" rtl="0" fontAlgn="base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5pPr>
      <a:lvl6pPr marL="4291627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6pPr>
      <a:lvl7pPr marL="5053643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7pPr>
      <a:lvl8pPr marL="5815658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8pPr>
      <a:lvl9pPr marL="6577673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15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3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4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06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07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09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107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122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5090" y="749096"/>
            <a:ext cx="16622192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4201" y="3185146"/>
            <a:ext cx="16581552" cy="622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2493594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 cap="none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5pPr>
      <a:lvl6pPr marL="762015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6pPr>
      <a:lvl7pPr marL="1524030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7pPr>
      <a:lvl8pPr marL="2286046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8pPr>
      <a:lvl9pPr marL="3048061" algn="l" rtl="0" eaLnBrk="1" fontAlgn="base" hangingPunct="1">
        <a:spcBef>
          <a:spcPct val="0"/>
        </a:spcBef>
        <a:spcAft>
          <a:spcPct val="0"/>
        </a:spcAft>
        <a:defRPr sz="5333" b="1">
          <a:solidFill>
            <a:srgbClr val="73B900"/>
          </a:solidFill>
          <a:latin typeface="Arial" charset="0"/>
        </a:defRPr>
      </a:lvl9pPr>
    </p:titleStyle>
    <p:bodyStyle>
      <a:lvl1pPr marL="0" indent="0" algn="l" rtl="0" fontAlgn="base">
        <a:lnSpc>
          <a:spcPct val="90000"/>
        </a:lnSpc>
        <a:spcBef>
          <a:spcPts val="1500"/>
        </a:spcBef>
        <a:spcAft>
          <a:spcPts val="1500"/>
        </a:spcAft>
        <a:buClr>
          <a:schemeClr val="bg2"/>
        </a:buClr>
        <a:buSzPct val="100000"/>
        <a:buFontTx/>
        <a:buNone/>
        <a:defRPr sz="2800" b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52519" indent="0" algn="l" rtl="0" fontAlgn="base">
        <a:lnSpc>
          <a:spcPct val="90000"/>
        </a:lnSpc>
        <a:spcBef>
          <a:spcPts val="1500"/>
        </a:spcBef>
        <a:spcAft>
          <a:spcPts val="1500"/>
        </a:spcAft>
        <a:buClr>
          <a:schemeClr val="bg2"/>
        </a:buClr>
        <a:buSzPct val="100000"/>
        <a:buFontTx/>
        <a:buNone/>
        <a:defRPr sz="2400" b="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815078" indent="0" algn="l" rtl="0" fontAlgn="base">
        <a:lnSpc>
          <a:spcPct val="90000"/>
        </a:lnSpc>
        <a:spcBef>
          <a:spcPts val="1500"/>
        </a:spcBef>
        <a:spcAft>
          <a:spcPts val="1500"/>
        </a:spcAft>
        <a:buClr>
          <a:schemeClr val="bg2"/>
        </a:buClr>
        <a:buSzPct val="100000"/>
        <a:buFontTx/>
        <a:buNone/>
        <a:defRPr sz="1833" b="0">
          <a:solidFill>
            <a:schemeClr val="accent4"/>
          </a:solidFill>
          <a:latin typeface="Trebuchet MS" pitchFamily="34" charset="0"/>
        </a:defRPr>
      </a:lvl3pPr>
      <a:lvl4pPr marL="2958101" indent="-381008" algn="l" rtl="0" fontAlgn="base">
        <a:spcBef>
          <a:spcPct val="20000"/>
        </a:spcBef>
        <a:spcAft>
          <a:spcPct val="0"/>
        </a:spcAft>
        <a:buChar char="–"/>
        <a:defRPr sz="3333">
          <a:solidFill>
            <a:schemeClr val="bg1"/>
          </a:solidFill>
          <a:latin typeface="+mn-lt"/>
        </a:defRPr>
      </a:lvl4pPr>
      <a:lvl5pPr marL="3529612" indent="-381008" algn="l" rtl="0" fontAlgn="base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5pPr>
      <a:lvl6pPr marL="4291627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6pPr>
      <a:lvl7pPr marL="5053643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7pPr>
      <a:lvl8pPr marL="5815658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8pPr>
      <a:lvl9pPr marL="6577673" indent="-381008" algn="l" rtl="0" eaLnBrk="1" fontAlgn="base" hangingPunct="1">
        <a:spcBef>
          <a:spcPct val="20000"/>
        </a:spcBef>
        <a:spcAft>
          <a:spcPct val="0"/>
        </a:spcAft>
        <a:buChar char="»"/>
        <a:defRPr sz="3333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15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3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4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06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07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09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107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122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96516" y="267891"/>
            <a:ext cx="16912828" cy="1727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96516" y="2397622"/>
            <a:ext cx="16912828" cy="707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1794FA-30A2-A941-91C8-272024ED3776}"/>
              </a:ext>
            </a:extLst>
          </p:cNvPr>
          <p:cNvGrpSpPr/>
          <p:nvPr userDrawn="1"/>
        </p:nvGrpSpPr>
        <p:grpSpPr>
          <a:xfrm>
            <a:off x="13272656" y="9515789"/>
            <a:ext cx="4770933" cy="627887"/>
            <a:chOff x="10009693" y="1549925"/>
            <a:chExt cx="7721678" cy="101622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276C731-1842-984D-B0D9-054395A03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75740D6-F94F-B24A-9140-20ADE52D37D5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noFill/>
            <a:ln w="12700" cap="flat" cmpd="sng" algn="ctr">
              <a:solidFill>
                <a:srgbClr val="383838"/>
              </a:solidFill>
              <a:prstDash val="solid"/>
            </a:ln>
            <a:effectLst/>
          </p:spPr>
        </p:cxnSp>
        <p:pic>
          <p:nvPicPr>
            <p:cNvPr id="15" name="Picture 1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94BA69A2-4A91-B048-851C-63F6AACE5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6" name="Picture 15" descr="Text&#10;&#10;Description automatically generated">
              <a:extLst>
                <a:ext uri="{FF2B5EF4-FFF2-40B4-BE49-F238E27FC236}">
                  <a16:creationId xmlns:a16="http://schemas.microsoft.com/office/drawing/2014/main" id="{7182E019-2E04-6840-9D1C-5385FDDA0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35EB1DB-BB52-FD4D-9158-A13FAA664A82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noFill/>
            <a:ln w="12700" cap="flat" cmpd="sng" algn="ctr">
              <a:solidFill>
                <a:srgbClr val="383838"/>
              </a:solidFill>
              <a:prstDash val="solid"/>
            </a:ln>
            <a:effectLst/>
          </p:spPr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F068CBA-8D4B-1346-BB83-D8703E1FEA13}"/>
              </a:ext>
            </a:extLst>
          </p:cNvPr>
          <p:cNvSpPr txBox="1"/>
          <p:nvPr userDrawn="1"/>
        </p:nvSpPr>
        <p:spPr>
          <a:xfrm>
            <a:off x="958176" y="9762020"/>
            <a:ext cx="53504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/>
            <a:fld id="{9EF62655-870B-4C06-BC3D-C67D37BAE36D}" type="slidenum">
              <a:rPr lang="en-US" sz="1600" smtClean="0">
                <a:solidFill>
                  <a:srgbClr val="8C8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r>
              <a:rPr lang="en-US" sz="1600" cap="none" dirty="0">
                <a:solidFill>
                  <a:srgbClr val="8C8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800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</p:sldLayoutIdLst>
  <p:transition spd="med"/>
  <p:txStyles>
    <p:titleStyle>
      <a:lvl1pPr marL="0" marR="0" indent="0" algn="ctr" defTabSz="61609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Helvetica"/>
        </a:defRPr>
      </a:lvl1pPr>
      <a:lvl2pPr marL="0" marR="0" indent="241082" algn="ctr" defTabSz="61609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5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82164" algn="ctr" defTabSz="61609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5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723244" algn="ctr" defTabSz="61609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5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64326" algn="ctr" defTabSz="61609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5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205408" algn="ctr" defTabSz="61609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5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446490" algn="ctr" defTabSz="61609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5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87570" algn="ctr" defTabSz="61609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5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928652" algn="ctr" defTabSz="61609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5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0" marR="0" indent="0" algn="l" defTabSz="616098" latinLnBrk="0">
        <a:lnSpc>
          <a:spcPct val="100000"/>
        </a:lnSpc>
        <a:spcBef>
          <a:spcPts val="327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 pitchFamily="34" charset="0"/>
          <a:ea typeface="+mj-ea"/>
          <a:cs typeface="Arial" panose="020B0604020202020204" pitchFamily="34" charset="0"/>
          <a:sym typeface="Helvetica"/>
        </a:defRPr>
      </a:lvl1pPr>
      <a:lvl2pPr marL="1406310" marR="0" indent="-602704" algn="l" defTabSz="616098" latinLnBrk="0">
        <a:lnSpc>
          <a:spcPct val="100000"/>
        </a:lnSpc>
        <a:spcBef>
          <a:spcPts val="327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 pitchFamily="34" charset="0"/>
          <a:ea typeface="+mj-ea"/>
          <a:cs typeface="Arial" panose="020B0604020202020204" pitchFamily="34" charset="0"/>
          <a:sym typeface="Helvetica"/>
        </a:defRPr>
      </a:lvl2pPr>
      <a:lvl3pPr marL="1875078" marR="0" indent="-602704" algn="l" defTabSz="616098" latinLnBrk="0">
        <a:lnSpc>
          <a:spcPct val="100000"/>
        </a:lnSpc>
        <a:spcBef>
          <a:spcPts val="327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 pitchFamily="34" charset="0"/>
          <a:ea typeface="+mj-ea"/>
          <a:cs typeface="Arial" panose="020B0604020202020204" pitchFamily="34" charset="0"/>
          <a:sym typeface="Helvetica"/>
        </a:defRPr>
      </a:lvl3pPr>
      <a:lvl4pPr marL="2343848" marR="0" indent="-602704" algn="l" defTabSz="616098" latinLnBrk="0">
        <a:lnSpc>
          <a:spcPct val="100000"/>
        </a:lnSpc>
        <a:spcBef>
          <a:spcPts val="327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 pitchFamily="34" charset="0"/>
          <a:ea typeface="+mj-ea"/>
          <a:cs typeface="Arial" panose="020B0604020202020204" pitchFamily="34" charset="0"/>
          <a:sym typeface="Helvetica"/>
        </a:defRPr>
      </a:lvl4pPr>
      <a:lvl5pPr marL="2812618" marR="0" indent="-602704" algn="l" defTabSz="616098" latinLnBrk="0">
        <a:lnSpc>
          <a:spcPct val="100000"/>
        </a:lnSpc>
        <a:spcBef>
          <a:spcPts val="327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 pitchFamily="34" charset="0"/>
          <a:ea typeface="+mj-ea"/>
          <a:cs typeface="Arial" panose="020B0604020202020204" pitchFamily="34" charset="0"/>
          <a:sym typeface="Helvetica"/>
        </a:defRPr>
      </a:lvl5pPr>
      <a:lvl6pPr marL="3187634" marR="0" indent="-602704" algn="l" defTabSz="616098" latinLnBrk="0">
        <a:lnSpc>
          <a:spcPct val="100000"/>
        </a:lnSpc>
        <a:spcBef>
          <a:spcPts val="3270"/>
        </a:spcBef>
        <a:spcAft>
          <a:spcPts val="0"/>
        </a:spcAft>
        <a:buClrTx/>
        <a:buSzPct val="100000"/>
        <a:buFontTx/>
        <a:buChar char="•"/>
        <a:tabLst/>
        <a:defRPr sz="443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3562650" marR="0" indent="-602704" algn="l" defTabSz="616098" latinLnBrk="0">
        <a:lnSpc>
          <a:spcPct val="100000"/>
        </a:lnSpc>
        <a:spcBef>
          <a:spcPts val="3270"/>
        </a:spcBef>
        <a:spcAft>
          <a:spcPts val="0"/>
        </a:spcAft>
        <a:buClrTx/>
        <a:buSzPct val="100000"/>
        <a:buFontTx/>
        <a:buChar char="•"/>
        <a:tabLst/>
        <a:defRPr sz="443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3937666" marR="0" indent="-602704" algn="l" defTabSz="616098" latinLnBrk="0">
        <a:lnSpc>
          <a:spcPct val="100000"/>
        </a:lnSpc>
        <a:spcBef>
          <a:spcPts val="3270"/>
        </a:spcBef>
        <a:spcAft>
          <a:spcPts val="0"/>
        </a:spcAft>
        <a:buClrTx/>
        <a:buSzPct val="100000"/>
        <a:buFontTx/>
        <a:buChar char="•"/>
        <a:tabLst/>
        <a:defRPr sz="443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4312682" marR="0" indent="-602704" algn="l" defTabSz="616098" latinLnBrk="0">
        <a:lnSpc>
          <a:spcPct val="100000"/>
        </a:lnSpc>
        <a:spcBef>
          <a:spcPts val="3270"/>
        </a:spcBef>
        <a:spcAft>
          <a:spcPts val="0"/>
        </a:spcAft>
        <a:buClrTx/>
        <a:buSzPct val="100000"/>
        <a:buFontTx/>
        <a:buChar char="•"/>
        <a:tabLst/>
        <a:defRPr sz="443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r" defTabSz="61609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3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41082" algn="r" defTabSz="61609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3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82164" algn="r" defTabSz="61609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3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723244" algn="r" defTabSz="61609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3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64326" algn="r" defTabSz="61609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3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205408" algn="r" defTabSz="61609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3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446490" algn="r" defTabSz="61609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3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87570" algn="r" defTabSz="61609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3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928652" algn="r" defTabSz="61609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3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A6C4A3-C4BF-A040-8772-4EDA0416E873}"/>
              </a:ext>
            </a:extLst>
          </p:cNvPr>
          <p:cNvGrpSpPr/>
          <p:nvPr userDrawn="1"/>
        </p:nvGrpSpPr>
        <p:grpSpPr>
          <a:xfrm>
            <a:off x="13272656" y="9515789"/>
            <a:ext cx="4770933" cy="627887"/>
            <a:chOff x="10009693" y="1549925"/>
            <a:chExt cx="7721678" cy="101622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E74E3E4-BED6-2146-A243-92B53EF64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780211" y="1686172"/>
              <a:ext cx="1930510" cy="816283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FAB856-4D90-B043-A05E-F87719AD3EEA}"/>
                </a:ext>
              </a:extLst>
            </p:cNvPr>
            <p:cNvCxnSpPr/>
            <p:nvPr/>
          </p:nvCxnSpPr>
          <p:spPr>
            <a:xfrm>
              <a:off x="12472158" y="1622477"/>
              <a:ext cx="0" cy="943674"/>
            </a:xfrm>
            <a:prstGeom prst="line">
              <a:avLst/>
            </a:prstGeom>
            <a:noFill/>
            <a:ln w="12700" cap="flat" cmpd="sng" algn="ctr">
              <a:solidFill>
                <a:srgbClr val="383838"/>
              </a:solidFill>
              <a:prstDash val="solid"/>
            </a:ln>
            <a:effectLst/>
          </p:spPr>
        </p:cxnSp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0737BBC3-E9DD-104B-951E-02B32F296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009693" y="1549925"/>
              <a:ext cx="2413994" cy="1016226"/>
            </a:xfrm>
            <a:prstGeom prst="rect">
              <a:avLst/>
            </a:prstGeom>
          </p:spPr>
        </p:pic>
        <p:pic>
          <p:nvPicPr>
            <p:cNvPr id="14" name="Picture 13" descr="Text&#10;&#10;Description automatically generated">
              <a:extLst>
                <a:ext uri="{FF2B5EF4-FFF2-40B4-BE49-F238E27FC236}">
                  <a16:creationId xmlns:a16="http://schemas.microsoft.com/office/drawing/2014/main" id="{8DED9F73-9930-5C4E-A933-6719D3C1D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021781" y="1604129"/>
              <a:ext cx="2709590" cy="921922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A4BDFB7-4544-AE4C-81BD-EA0B5A9239C1}"/>
                </a:ext>
              </a:extLst>
            </p:cNvPr>
            <p:cNvCxnSpPr/>
            <p:nvPr/>
          </p:nvCxnSpPr>
          <p:spPr>
            <a:xfrm>
              <a:off x="14954400" y="1622477"/>
              <a:ext cx="0" cy="943674"/>
            </a:xfrm>
            <a:prstGeom prst="line">
              <a:avLst/>
            </a:prstGeom>
            <a:noFill/>
            <a:ln w="12700" cap="flat" cmpd="sng" algn="ctr">
              <a:solidFill>
                <a:srgbClr val="383838"/>
              </a:solidFill>
              <a:prstDash val="solid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2B71486-96BE-F84A-9152-11C27BDE84B4}"/>
              </a:ext>
            </a:extLst>
          </p:cNvPr>
          <p:cNvSpPr txBox="1"/>
          <p:nvPr userDrawn="1"/>
        </p:nvSpPr>
        <p:spPr>
          <a:xfrm>
            <a:off x="958176" y="9762020"/>
            <a:ext cx="53504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l"/>
            <a:fld id="{9EF62655-870B-4C06-BC3D-C67D37BAE36D}" type="slidenum">
              <a:rPr lang="en-US" sz="1600" smtClean="0">
                <a:solidFill>
                  <a:srgbClr val="8C8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r>
              <a:rPr lang="en-US" sz="1600" cap="none" dirty="0">
                <a:solidFill>
                  <a:srgbClr val="8C8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204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legalcod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4A6D247A-4576-4796-A8F2-4AC4CA0B2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8290560"/>
            <a:ext cx="9692640" cy="4770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096EC-7B78-40A1-902B-4FD43798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16" y="6705601"/>
            <a:ext cx="16304786" cy="1638092"/>
          </a:xfrm>
        </p:spPr>
        <p:txBody>
          <a:bodyPr/>
          <a:lstStyle/>
          <a:p>
            <a:r>
              <a:rPr lang="en-US" dirty="0"/>
              <a:t>Lecture 12.4 - Learn More About HBase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2F42C-38A8-43F3-8788-F337D2EA9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5316" y="6188616"/>
            <a:ext cx="8866188" cy="474663"/>
          </a:xfrm>
        </p:spPr>
        <p:txBody>
          <a:bodyPr/>
          <a:lstStyle/>
          <a:p>
            <a:r>
              <a:rPr lang="en-US" dirty="0"/>
              <a:t>DLI Accelerated Data Science Teaching Kit</a:t>
            </a:r>
          </a:p>
        </p:txBody>
      </p:sp>
    </p:spTree>
    <p:extLst>
      <p:ext uri="{BB962C8B-B14F-4D97-AF65-F5344CB8AC3E}">
        <p14:creationId xmlns:p14="http://schemas.microsoft.com/office/powerpoint/2010/main" val="79755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39E623-7E8F-487F-86AA-742B27905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880" y="3505059"/>
            <a:ext cx="3190241" cy="1104314"/>
          </a:xfrm>
          <a:prstGeom prst="rect">
            <a:avLst/>
          </a:prstGeom>
        </p:spPr>
      </p:pic>
      <p:sp>
        <p:nvSpPr>
          <p:cNvPr id="10" name="Subtitle 11">
            <a:extLst>
              <a:ext uri="{FF2B5EF4-FFF2-40B4-BE49-F238E27FC236}">
                <a16:creationId xmlns:a16="http://schemas.microsoft.com/office/drawing/2014/main" id="{7A19A67C-0C19-4076-8945-3A7EB019B8F8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853440" y="4980568"/>
            <a:ext cx="16581120" cy="56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defTabSz="346459" rtl="0" fontAlgn="base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Tx/>
              <a:buNone/>
              <a:defRPr sz="1400" b="0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238" indent="-2286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4863" indent="-203200" algn="l" defTabSz="346459" rtl="0" fontAlgn="base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–"/>
              <a:defRPr sz="14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1066" indent="-171443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88230" indent="-171443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931117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74003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616890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59775" indent="-17144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ctr" defTabSz="346459" rtl="0" eaLnBrk="1" fontAlgn="base" latinLnBrk="0" hangingPunct="1">
              <a:lnSpc>
                <a:spcPct val="90000"/>
              </a:lnSpc>
              <a:spcBef>
                <a:spcPts val="90"/>
              </a:spcBef>
              <a:spcAft>
                <a:spcPts val="90"/>
              </a:spcAft>
              <a:buClr>
                <a:srgbClr val="6F6F6F"/>
              </a:buClr>
              <a:buSzPct val="100000"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The Accelerated Data Science Teaching Kit is licensed by NVIDIA, Georgia Institute of Technology, and Prairie View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A&amp;M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University under the</a:t>
            </a:r>
          </a:p>
          <a:p>
            <a:pPr marL="0" marR="0" lvl="0" indent="0" algn="ctr" defTabSz="346459" rtl="0" eaLnBrk="1" fontAlgn="base" latinLnBrk="0" hangingPunct="1">
              <a:lnSpc>
                <a:spcPct val="90000"/>
              </a:lnSpc>
              <a:spcBef>
                <a:spcPts val="90"/>
              </a:spcBef>
              <a:spcAft>
                <a:spcPts val="90"/>
              </a:spcAft>
              <a:buClr>
                <a:srgbClr val="6F6F6F"/>
              </a:buClr>
              <a:buSzPct val="100000"/>
              <a:buFontTx/>
              <a:buNone/>
              <a:tabLst/>
              <a:defRPr/>
            </a:pPr>
            <a:r>
              <a:rPr lang="en-US" sz="1600" u="sng" dirty="0">
                <a:solidFill>
                  <a:srgbClr val="6F6F6F"/>
                </a:solidFill>
                <a:effectLst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600" u="sng" dirty="0" err="1">
                <a:solidFill>
                  <a:srgbClr val="6F6F6F"/>
                </a:solidFill>
                <a:effectLst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NonCommercial</a:t>
            </a:r>
            <a:r>
              <a:rPr lang="en-US" sz="1600" u="sng" dirty="0">
                <a:solidFill>
                  <a:srgbClr val="6F6F6F"/>
                </a:solidFill>
                <a:effectLst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License.</a:t>
            </a:r>
            <a:endParaRPr lang="en-US" sz="1600" dirty="0">
              <a:solidFill>
                <a:srgbClr val="6F6F6F"/>
              </a:solidFill>
              <a:ea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76526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HBase’s “history”"/>
          <p:cNvSpPr txBox="1">
            <a:spLocks noGrp="1"/>
          </p:cNvSpPr>
          <p:nvPr>
            <p:ph type="title"/>
          </p:nvPr>
        </p:nvSpPr>
        <p:spPr>
          <a:xfrm>
            <a:off x="908924" y="502884"/>
            <a:ext cx="16700420" cy="14929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b="1" dirty="0">
                <a:latin typeface="Arial" panose="020B0604020202020204" pitchFamily="34" charset="0"/>
              </a:rPr>
              <a:t>HBase’s “</a:t>
            </a:r>
            <a:r>
              <a:rPr lang="en-US" b="1" dirty="0">
                <a:latin typeface="Arial" panose="020B0604020202020204" pitchFamily="34" charset="0"/>
              </a:rPr>
              <a:t>H</a:t>
            </a:r>
            <a:r>
              <a:rPr b="1" dirty="0">
                <a:latin typeface="Arial" panose="020B0604020202020204" pitchFamily="34" charset="0"/>
              </a:rPr>
              <a:t>istory”</a:t>
            </a:r>
          </a:p>
        </p:txBody>
      </p:sp>
      <p:sp>
        <p:nvSpPr>
          <p:cNvPr id="170" name="Hadoop &amp; HDFS based on...…"/>
          <p:cNvSpPr txBox="1">
            <a:spLocks noGrp="1"/>
          </p:cNvSpPr>
          <p:nvPr>
            <p:ph type="body" idx="1"/>
          </p:nvPr>
        </p:nvSpPr>
        <p:spPr>
          <a:xfrm>
            <a:off x="908924" y="2577196"/>
            <a:ext cx="16912828" cy="7072312"/>
          </a:xfrm>
          <a:prstGeom prst="rect">
            <a:avLst/>
          </a:prstGeom>
        </p:spPr>
        <p:txBody>
          <a:bodyPr/>
          <a:lstStyle/>
          <a:p>
            <a:r>
              <a:rPr dirty="0"/>
              <a:t>Hadoop &amp; HDFS based on...</a:t>
            </a:r>
          </a:p>
          <a:p>
            <a:pPr lvl="1"/>
            <a:r>
              <a:rPr dirty="0"/>
              <a:t>2003 Google File System (GFS) paper </a:t>
            </a:r>
          </a:p>
          <a:p>
            <a:pPr lvl="1"/>
            <a:r>
              <a:rPr dirty="0"/>
              <a:t>2004 Google MapReduce paper</a:t>
            </a:r>
          </a:p>
          <a:p>
            <a:r>
              <a:rPr dirty="0"/>
              <a:t>HBase based on ...</a:t>
            </a:r>
          </a:p>
          <a:p>
            <a:pPr lvl="1"/>
            <a:r>
              <a:rPr dirty="0"/>
              <a:t>2006 Google </a:t>
            </a:r>
            <a:r>
              <a:rPr dirty="0" err="1"/>
              <a:t>Bigtable</a:t>
            </a:r>
            <a:r>
              <a:rPr dirty="0"/>
              <a:t> paper</a:t>
            </a:r>
          </a:p>
        </p:txBody>
      </p:sp>
      <p:sp>
        <p:nvSpPr>
          <p:cNvPr id="171" name="Line"/>
          <p:cNvSpPr/>
          <p:nvPr/>
        </p:nvSpPr>
        <p:spPr>
          <a:xfrm>
            <a:off x="8958405" y="4661599"/>
            <a:ext cx="2130773" cy="10153"/>
          </a:xfrm>
          <a:prstGeom prst="line">
            <a:avLst/>
          </a:prstGeom>
          <a:ln w="53975">
            <a:solidFill>
              <a:srgbClr val="B51A00"/>
            </a:solidFill>
            <a:miter lim="400000"/>
            <a:headEnd type="triangle"/>
          </a:ln>
        </p:spPr>
        <p:txBody>
          <a:bodyPr lIns="53578" tIns="53578" rIns="53578" bIns="53578" anchor="ctr"/>
          <a:lstStyle/>
          <a:p>
            <a:pPr defTabSz="482164" fontAlgn="auto" hangingPunct="0">
              <a:spcBef>
                <a:spcPts val="0"/>
              </a:spcBef>
              <a:spcAft>
                <a:spcPts val="0"/>
              </a:spcAft>
              <a:defRPr sz="1200"/>
            </a:pPr>
            <a:endParaRPr sz="1266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sp>
        <p:nvSpPr>
          <p:cNvPr id="172" name="Designed for batch processing"/>
          <p:cNvSpPr txBox="1"/>
          <p:nvPr/>
        </p:nvSpPr>
        <p:spPr>
          <a:xfrm>
            <a:off x="11180995" y="4342168"/>
            <a:ext cx="6682118" cy="69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 algn="l">
              <a:defRPr sz="3600">
                <a:solidFill>
                  <a:srgbClr val="B51A00"/>
                </a:solidFill>
              </a:defRPr>
            </a:lvl1pPr>
          </a:lstStyle>
          <a:p>
            <a:pPr defTabSz="733404" fontAlgn="auto" hangingPunct="0">
              <a:spcBef>
                <a:spcPts val="0"/>
              </a:spcBef>
              <a:spcAft>
                <a:spcPts val="0"/>
              </a:spcAft>
            </a:pPr>
            <a:r>
              <a:rPr sz="3796" kern="0" dirty="0"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Designed for batch processing</a:t>
            </a:r>
          </a:p>
        </p:txBody>
      </p:sp>
      <p:sp>
        <p:nvSpPr>
          <p:cNvPr id="173" name="Line"/>
          <p:cNvSpPr/>
          <p:nvPr/>
        </p:nvSpPr>
        <p:spPr>
          <a:xfrm>
            <a:off x="5010987" y="7094568"/>
            <a:ext cx="9899" cy="972305"/>
          </a:xfrm>
          <a:prstGeom prst="line">
            <a:avLst/>
          </a:prstGeom>
          <a:ln w="53975">
            <a:solidFill>
              <a:srgbClr val="669C35"/>
            </a:solidFill>
            <a:miter lim="400000"/>
            <a:headEnd type="triangle"/>
          </a:ln>
        </p:spPr>
        <p:txBody>
          <a:bodyPr lIns="53578" tIns="53578" rIns="53578" bIns="53578" anchor="ctr"/>
          <a:lstStyle/>
          <a:p>
            <a:pPr defTabSz="482164" fontAlgn="auto" hangingPunct="0">
              <a:spcBef>
                <a:spcPts val="0"/>
              </a:spcBef>
              <a:spcAft>
                <a:spcPts val="0"/>
              </a:spcAft>
              <a:defRPr sz="1200"/>
            </a:pPr>
            <a:endParaRPr sz="1266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sp>
        <p:nvSpPr>
          <p:cNvPr id="174" name="Designed for random access"/>
          <p:cNvSpPr txBox="1"/>
          <p:nvPr/>
        </p:nvSpPr>
        <p:spPr>
          <a:xfrm>
            <a:off x="2440543" y="8117053"/>
            <a:ext cx="6303809" cy="69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 algn="l">
              <a:defRPr sz="3600">
                <a:solidFill>
                  <a:srgbClr val="669C35"/>
                </a:solidFill>
              </a:defRPr>
            </a:lvl1pPr>
          </a:lstStyle>
          <a:p>
            <a:pPr defTabSz="733404" fontAlgn="auto" hangingPunct="0">
              <a:spcBef>
                <a:spcPts val="0"/>
              </a:spcBef>
              <a:spcAft>
                <a:spcPts val="0"/>
              </a:spcAft>
            </a:pPr>
            <a:r>
              <a:rPr sz="3796" kern="0" dirty="0"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Designed for random access</a:t>
            </a:r>
          </a:p>
        </p:txBody>
      </p:sp>
      <p:sp>
        <p:nvSpPr>
          <p:cNvPr id="177" name="http://static.googleusercontent.com/media/research.google.com/en/us/archive/mapreduce-osdi04.pdf"/>
          <p:cNvSpPr txBox="1"/>
          <p:nvPr/>
        </p:nvSpPr>
        <p:spPr>
          <a:xfrm>
            <a:off x="3492713" y="4792945"/>
            <a:ext cx="6688530" cy="446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1900">
                <a:solidFill>
                  <a:srgbClr val="A6AAA9"/>
                </a:solidFill>
              </a:defRPr>
            </a:lvl1pPr>
          </a:lstStyle>
          <a:p>
            <a:pPr defTabSz="733404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2200" u="sng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https://</a:t>
            </a:r>
            <a:r>
              <a:rPr lang="en-US" sz="2200" u="sng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research.google.com</a:t>
            </a:r>
            <a:r>
              <a:rPr lang="en-US" sz="2200" u="sng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/archive/</a:t>
            </a:r>
            <a:r>
              <a:rPr lang="en-US" sz="2200" u="sng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mapreduce.html</a:t>
            </a:r>
            <a:endParaRPr lang="en-US" sz="2200" u="sng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89906A-0988-4088-8BD5-C65BC73DB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79780" y="7331780"/>
            <a:ext cx="1708220" cy="29552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F585A5E-FD21-49F6-A0C2-253D67F4CCB0}"/>
              </a:ext>
            </a:extLst>
          </p:cNvPr>
          <p:cNvSpPr/>
          <p:nvPr/>
        </p:nvSpPr>
        <p:spPr>
          <a:xfrm>
            <a:off x="3492713" y="3909242"/>
            <a:ext cx="84455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 fontAlgn="auto">
              <a:spcBef>
                <a:spcPts val="0"/>
              </a:spcBef>
              <a:spcAft>
                <a:spcPts val="0"/>
              </a:spcAft>
              <a:defRPr u="none"/>
            </a:pPr>
            <a:r>
              <a:rPr lang="en-US" sz="2200" u="sng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https://</a:t>
            </a:r>
            <a:r>
              <a:rPr lang="en-US" sz="2200" u="sng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research.google.com</a:t>
            </a:r>
            <a:r>
              <a:rPr lang="en-US" sz="2200" u="sng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/archive/</a:t>
            </a:r>
            <a:r>
              <a:rPr lang="en-US" sz="2200" u="sng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gfs.html</a:t>
            </a:r>
            <a:endParaRPr lang="en-US" sz="2200" u="sng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E75A6B-C379-47CA-AC49-4F4C7E7A3053}"/>
              </a:ext>
            </a:extLst>
          </p:cNvPr>
          <p:cNvSpPr/>
          <p:nvPr/>
        </p:nvSpPr>
        <p:spPr>
          <a:xfrm>
            <a:off x="3459463" y="6663681"/>
            <a:ext cx="934197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33404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2200" u="sng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https://</a:t>
            </a:r>
            <a:r>
              <a:rPr lang="en-US" sz="2200" u="sng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research.google.com</a:t>
            </a:r>
            <a:r>
              <a:rPr lang="en-US" sz="2200" u="sng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/archive/</a:t>
            </a:r>
            <a:r>
              <a:rPr lang="en-US" sz="2200" u="sng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bigtable.html</a:t>
            </a:r>
            <a:endParaRPr lang="en-US" sz="2200" u="sng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7873F-37FD-42B9-8B18-44C9424E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925" y="558497"/>
            <a:ext cx="15967962" cy="1978410"/>
          </a:xfrm>
        </p:spPr>
        <p:txBody>
          <a:bodyPr/>
          <a:lstStyle/>
          <a:p>
            <a:r>
              <a:rPr lang="en-US" b="1" dirty="0"/>
              <a:t>RDBMS vs HBase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5F96E8-C27B-4942-A740-3E3FB64CC05B}"/>
              </a:ext>
            </a:extLst>
          </p:cNvPr>
          <p:cNvSpPr/>
          <p:nvPr/>
        </p:nvSpPr>
        <p:spPr>
          <a:xfrm>
            <a:off x="908925" y="2054899"/>
            <a:ext cx="14509162" cy="7337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62072" fontAlgn="auto">
              <a:spcBef>
                <a:spcPts val="2426"/>
              </a:spcBef>
              <a:spcAft>
                <a:spcPts val="0"/>
              </a:spcAft>
              <a:defRPr sz="3150"/>
            </a:pPr>
            <a:r>
              <a:rPr lang="en-US" sz="4000" kern="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/>
              </a:rPr>
              <a:t>How are they different?</a:t>
            </a:r>
          </a:p>
          <a:p>
            <a:pPr marL="1054732" lvl="1" indent="-452028" defTabSz="462072" fontAlgn="auto">
              <a:spcBef>
                <a:spcPts val="1898"/>
              </a:spcBef>
              <a:spcAft>
                <a:spcPts val="0"/>
              </a:spcAft>
              <a:buSzPct val="100000"/>
              <a:buFontTx/>
              <a:buChar char="•"/>
              <a:defRPr sz="3150"/>
            </a:pPr>
            <a:r>
              <a:rPr lang="en-US" sz="4000" kern="0" dirty="0" err="1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/>
              </a:rPr>
              <a:t>Hbase</a:t>
            </a:r>
            <a:r>
              <a:rPr lang="en-US" sz="4000" kern="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/>
              </a:rPr>
              <a:t> when you don’t know the structure/schema</a:t>
            </a:r>
          </a:p>
          <a:p>
            <a:pPr marL="1054732" lvl="1" indent="-452028" defTabSz="462072" fontAlgn="auto">
              <a:spcBef>
                <a:spcPts val="1898"/>
              </a:spcBef>
              <a:spcAft>
                <a:spcPts val="0"/>
              </a:spcAft>
              <a:buSzPct val="100000"/>
              <a:buFontTx/>
              <a:buChar char="•"/>
              <a:defRPr sz="3150"/>
            </a:pPr>
            <a:r>
              <a:rPr lang="en-US" sz="4000" kern="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/>
              </a:rPr>
              <a:t>HBase supports sparse data </a:t>
            </a:r>
          </a:p>
          <a:p>
            <a:pPr marL="1406310" lvl="2" indent="-452028" defTabSz="462072" fontAlgn="auto">
              <a:spcBef>
                <a:spcPts val="1898"/>
              </a:spcBef>
              <a:spcAft>
                <a:spcPts val="0"/>
              </a:spcAft>
              <a:buSzPct val="100000"/>
              <a:buFontTx/>
              <a:buChar char="•"/>
              <a:defRPr sz="3150"/>
            </a:pPr>
            <a:r>
              <a:rPr lang="en-US" sz="4000" kern="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/>
              </a:rPr>
              <a:t>many columns, values can be absent</a:t>
            </a:r>
          </a:p>
          <a:p>
            <a:pPr marL="1054732" lvl="1" indent="-452028" defTabSz="462072" fontAlgn="auto">
              <a:spcBef>
                <a:spcPts val="1898"/>
              </a:spcBef>
              <a:spcAft>
                <a:spcPts val="0"/>
              </a:spcAft>
              <a:buSzPct val="100000"/>
              <a:buFontTx/>
              <a:buChar char="•"/>
              <a:defRPr sz="3150"/>
            </a:pPr>
            <a:r>
              <a:rPr lang="en-US" sz="4000" kern="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/>
              </a:rPr>
              <a:t>Relational databases good for getting “whole” rows</a:t>
            </a:r>
          </a:p>
          <a:p>
            <a:pPr marL="1054732" lvl="1" indent="-452028" defTabSz="462072" fontAlgn="auto">
              <a:spcBef>
                <a:spcPts val="1898"/>
              </a:spcBef>
              <a:spcAft>
                <a:spcPts val="0"/>
              </a:spcAft>
              <a:buSzPct val="100000"/>
              <a:buFontTx/>
              <a:buChar char="•"/>
              <a:defRPr sz="3150"/>
            </a:pPr>
            <a:r>
              <a:rPr lang="en-US" sz="4000" kern="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/>
              </a:rPr>
              <a:t>HBase: keeps multiple versions of data</a:t>
            </a:r>
          </a:p>
          <a:p>
            <a:pPr marL="1054732" lvl="1" indent="-452028" defTabSz="462072" fontAlgn="auto">
              <a:spcBef>
                <a:spcPts val="1898"/>
              </a:spcBef>
              <a:spcAft>
                <a:spcPts val="0"/>
              </a:spcAft>
              <a:buSzPct val="100000"/>
              <a:buFontTx/>
              <a:buChar char="•"/>
              <a:defRPr sz="3150"/>
            </a:pPr>
            <a:r>
              <a:rPr lang="en-US" sz="4000" kern="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/>
              </a:rPr>
              <a:t>RDBMS support multiple indices, minimize duplications</a:t>
            </a:r>
          </a:p>
          <a:p>
            <a:pPr marL="1054732" lvl="1" indent="-452028" defTabSz="462072" fontAlgn="auto">
              <a:spcBef>
                <a:spcPts val="1898"/>
              </a:spcBef>
              <a:spcAft>
                <a:spcPts val="0"/>
              </a:spcAft>
              <a:buSzPct val="100000"/>
              <a:buFontTx/>
              <a:buChar char="•"/>
              <a:defRPr sz="3150"/>
            </a:pPr>
            <a:r>
              <a:rPr lang="en-US" sz="4000" kern="0" dirty="0">
                <a:solidFill>
                  <a:srgbClr val="0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/>
              </a:rPr>
              <a:t>Generally a lot cheaper to deploy HBase, for same size of data (petabytes)</a:t>
            </a:r>
          </a:p>
        </p:txBody>
      </p:sp>
    </p:spTree>
    <p:extLst>
      <p:ext uri="{BB962C8B-B14F-4D97-AF65-F5344CB8AC3E}">
        <p14:creationId xmlns:p14="http://schemas.microsoft.com/office/powerpoint/2010/main" val="279554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AE35E7-FAF6-42E7-BA83-C56A8584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925" y="558497"/>
            <a:ext cx="15967962" cy="1706354"/>
          </a:xfrm>
        </p:spPr>
        <p:txBody>
          <a:bodyPr/>
          <a:lstStyle/>
          <a:p>
            <a:r>
              <a:rPr lang="en-US" b="1" dirty="0"/>
              <a:t>More topics to learn about</a:t>
            </a:r>
          </a:p>
        </p:txBody>
      </p:sp>
      <p:sp>
        <p:nvSpPr>
          <p:cNvPr id="5" name="Other ways to get, put, delete... (e.g., programmatically via Java)…">
            <a:extLst>
              <a:ext uri="{FF2B5EF4-FFF2-40B4-BE49-F238E27FC236}">
                <a16:creationId xmlns:a16="http://schemas.microsoft.com/office/drawing/2014/main" id="{E9DCCB7E-A5FF-4BDB-804D-C35EE1CB1979}"/>
              </a:ext>
            </a:extLst>
          </p:cNvPr>
          <p:cNvSpPr txBox="1">
            <a:spLocks/>
          </p:cNvSpPr>
          <p:nvPr/>
        </p:nvSpPr>
        <p:spPr>
          <a:xfrm>
            <a:off x="908925" y="2273815"/>
            <a:ext cx="14122762" cy="7890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01600" tIns="101600" rIns="101600" bIns="101600">
            <a:normAutofit fontScale="55000" lnSpcReduction="20000"/>
          </a:bodyPr>
          <a:lstStyle>
            <a:lvl1pPr marL="0" marR="0" indent="0" algn="l" defTabSz="308049" latinLnBrk="0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1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703155" marR="0" indent="-301352" algn="l" defTabSz="308049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21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937539" marR="0" indent="-301352" algn="l" defTabSz="308049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21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1171924" marR="0" indent="-301352" algn="l" defTabSz="308049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21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1406309" marR="0" indent="-301352" algn="l" defTabSz="308049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21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1593817" marR="0" indent="-301352" algn="l" defTabSz="308049" latinLnBrk="0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21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1781325" marR="0" indent="-301352" algn="l" defTabSz="308049" latinLnBrk="0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21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1968833" marR="0" indent="-301352" algn="l" defTabSz="308049" latinLnBrk="0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21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2156341" marR="0" indent="-301352" algn="l" defTabSz="308049" latinLnBrk="0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21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defTabSz="455912" fontAlgn="auto">
              <a:spcBef>
                <a:spcPts val="2320"/>
              </a:spcBef>
              <a:defRPr sz="3108"/>
            </a:pPr>
            <a:r>
              <a:rPr lang="en-US" sz="6216" kern="0" dirty="0">
                <a:latin typeface="Arial" panose="020B0604020202020204" pitchFamily="34" charset="0"/>
                <a:cs typeface="Arial" panose="020B0604020202020204" pitchFamily="34" charset="0"/>
              </a:rPr>
              <a:t>Other ways to get, put, delete... (e.g., </a:t>
            </a:r>
            <a:r>
              <a:rPr lang="en-US" sz="6216" kern="0" dirty="0">
                <a:solidFill>
                  <a:srgbClr val="648D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programmatically</a:t>
            </a:r>
            <a:r>
              <a:rPr lang="en-US" sz="6216" kern="0" dirty="0">
                <a:latin typeface="Arial" panose="020B0604020202020204" pitchFamily="34" charset="0"/>
                <a:cs typeface="Arial" panose="020B0604020202020204" pitchFamily="34" charset="0"/>
              </a:rPr>
              <a:t> via Java)</a:t>
            </a:r>
          </a:p>
          <a:p>
            <a:pPr marL="1040668" lvl="1" indent="-446000" defTabSz="455912" fontAlgn="auto">
              <a:spcBef>
                <a:spcPts val="1792"/>
              </a:spcBef>
              <a:defRPr sz="3108"/>
            </a:pPr>
            <a:r>
              <a:rPr lang="en-US" sz="6216" kern="0" dirty="0">
                <a:latin typeface="Arial" panose="020B0604020202020204" pitchFamily="34" charset="0"/>
                <a:cs typeface="Arial" panose="020B0604020202020204" pitchFamily="34" charset="0"/>
              </a:rPr>
              <a:t>Doing them in </a:t>
            </a:r>
            <a:r>
              <a:rPr lang="en-US" sz="6216" kern="0" dirty="0">
                <a:solidFill>
                  <a:srgbClr val="648D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</a:p>
          <a:p>
            <a:pPr defTabSz="455912" fontAlgn="auto">
              <a:spcBef>
                <a:spcPts val="2320"/>
              </a:spcBef>
              <a:defRPr sz="3108"/>
            </a:pPr>
            <a:r>
              <a:rPr lang="en-US" sz="6216" kern="0" dirty="0">
                <a:latin typeface="Arial" panose="020B0604020202020204" pitchFamily="34" charset="0"/>
                <a:cs typeface="Arial" panose="020B0604020202020204" pitchFamily="34" charset="0"/>
              </a:rPr>
              <a:t>A lot more to read about cluster administration</a:t>
            </a:r>
          </a:p>
          <a:p>
            <a:pPr marL="1040668" lvl="1" indent="-446000" defTabSz="455912" fontAlgn="auto">
              <a:spcBef>
                <a:spcPts val="1792"/>
              </a:spcBef>
              <a:defRPr sz="3108"/>
            </a:pPr>
            <a:r>
              <a:rPr lang="en-US" sz="6216" kern="0" dirty="0">
                <a:solidFill>
                  <a:srgbClr val="648D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Configurations, specs</a:t>
            </a:r>
            <a:r>
              <a:rPr lang="en-US" sz="6216" kern="0" dirty="0">
                <a:latin typeface="Arial" panose="020B0604020202020204" pitchFamily="34" charset="0"/>
                <a:cs typeface="Arial" panose="020B0604020202020204" pitchFamily="34" charset="0"/>
              </a:rPr>
              <a:t> for master (name node) </a:t>
            </a:r>
            <a:br>
              <a:rPr lang="en-US" sz="6216" kern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216" kern="0" dirty="0">
                <a:latin typeface="Arial" panose="020B0604020202020204" pitchFamily="34" charset="0"/>
                <a:cs typeface="Arial" panose="020B0604020202020204" pitchFamily="34" charset="0"/>
              </a:rPr>
              <a:t>and workers (region servers)</a:t>
            </a:r>
          </a:p>
          <a:p>
            <a:pPr marL="1040668" lvl="1" indent="-446000" defTabSz="455912" fontAlgn="auto">
              <a:spcBef>
                <a:spcPts val="1792"/>
              </a:spcBef>
              <a:defRPr sz="3108"/>
            </a:pPr>
            <a:r>
              <a:rPr lang="en-US" sz="6216" kern="0" dirty="0">
                <a:latin typeface="Arial" panose="020B0604020202020204" pitchFamily="34" charset="0"/>
                <a:cs typeface="Arial" panose="020B0604020202020204" pitchFamily="34" charset="0"/>
              </a:rPr>
              <a:t>Monitoring cluster’s health</a:t>
            </a:r>
          </a:p>
          <a:p>
            <a:pPr defTabSz="455912" fontAlgn="auto">
              <a:spcBef>
                <a:spcPts val="2320"/>
              </a:spcBef>
              <a:defRPr sz="3108"/>
            </a:pPr>
            <a:r>
              <a:rPr lang="en-US" sz="6216" kern="0" dirty="0">
                <a:latin typeface="Arial" panose="020B0604020202020204" pitchFamily="34" charset="0"/>
                <a:cs typeface="Arial" panose="020B0604020202020204" pitchFamily="34" charset="0"/>
              </a:rPr>
              <a:t>“Bad key” design </a:t>
            </a:r>
            <a:r>
              <a:rPr lang="en-US" sz="3600" kern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600" u="sng" kern="0" dirty="0">
                <a:latin typeface="Arial" panose="020B0604020202020204" pitchFamily="34" charset="0"/>
                <a:cs typeface="Arial" panose="020B0604020202020204" pitchFamily="34" charset="0"/>
              </a:rPr>
              <a:t>http://hbase.apache.org/book/rowkey.design.html)</a:t>
            </a:r>
            <a:endParaRPr lang="en-US" sz="36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40668" lvl="1" indent="-446000" defTabSz="455912" fontAlgn="auto">
              <a:spcBef>
                <a:spcPts val="1792"/>
              </a:spcBef>
              <a:defRPr sz="3108"/>
            </a:pPr>
            <a:r>
              <a:rPr lang="en-US" sz="6216" kern="0" dirty="0">
                <a:solidFill>
                  <a:srgbClr val="B51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monotonically increasing keys</a:t>
            </a:r>
            <a:r>
              <a:rPr lang="en-US" sz="6216" kern="0" dirty="0">
                <a:latin typeface="Arial" panose="020B0604020202020204" pitchFamily="34" charset="0"/>
                <a:cs typeface="Arial" panose="020B0604020202020204" pitchFamily="34" charset="0"/>
              </a:rPr>
              <a:t> can decrease performance</a:t>
            </a:r>
          </a:p>
          <a:p>
            <a:pPr defTabSz="455912" fontAlgn="auto">
              <a:spcBef>
                <a:spcPts val="2320"/>
              </a:spcBef>
              <a:defRPr sz="3108"/>
            </a:pPr>
            <a:r>
              <a:rPr lang="en-US" sz="6216" kern="0" dirty="0">
                <a:latin typeface="Arial" panose="020B0604020202020204" pitchFamily="34" charset="0"/>
                <a:cs typeface="Arial" panose="020B0604020202020204" pitchFamily="34" charset="0"/>
              </a:rPr>
              <a:t>Integrating with MapReduce</a:t>
            </a:r>
          </a:p>
          <a:p>
            <a:pPr defTabSz="455912" fontAlgn="auto">
              <a:lnSpc>
                <a:spcPct val="220000"/>
              </a:lnSpc>
              <a:spcBef>
                <a:spcPts val="2320"/>
              </a:spcBef>
              <a:defRPr sz="3108"/>
            </a:pPr>
            <a:r>
              <a:rPr lang="en-US" sz="6216" kern="0" dirty="0">
                <a:solidFill>
                  <a:srgbClr val="0088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Cassandra</a:t>
            </a:r>
            <a:r>
              <a:rPr lang="en-US" sz="6216" kern="0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</p:txBody>
      </p:sp>
      <p:sp>
        <p:nvSpPr>
          <p:cNvPr id="6" name="http://db-engines.com/en/system/Cassandra%3BHBase%3BMongoDB">
            <a:extLst>
              <a:ext uri="{FF2B5EF4-FFF2-40B4-BE49-F238E27FC236}">
                <a16:creationId xmlns:a16="http://schemas.microsoft.com/office/drawing/2014/main" id="{DE26A06E-7F52-48F5-8D56-F21CE6CD5D5B}"/>
              </a:ext>
            </a:extLst>
          </p:cNvPr>
          <p:cNvSpPr txBox="1"/>
          <p:nvPr/>
        </p:nvSpPr>
        <p:spPr>
          <a:xfrm>
            <a:off x="916940" y="9169426"/>
            <a:ext cx="6581128" cy="416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1900">
                <a:solidFill>
                  <a:srgbClr val="53585F"/>
                </a:solidFill>
              </a:defRPr>
            </a:lvl1pPr>
          </a:lstStyle>
          <a:p>
            <a:pPr algn="ctr" defTabSz="733404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2004" kern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/>
              </a:rPr>
              <a:t>https://</a:t>
            </a:r>
            <a:r>
              <a:rPr lang="en-US" sz="2004" kern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/>
              </a:rPr>
              <a:t>db-engines.com</a:t>
            </a:r>
            <a:r>
              <a:rPr lang="en-US" sz="2004" kern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/>
              </a:rPr>
              <a:t>/</a:t>
            </a:r>
            <a:r>
              <a:rPr lang="en-US" sz="2004" kern="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/>
              </a:rPr>
              <a:t>en</a:t>
            </a:r>
            <a:r>
              <a:rPr lang="en-US" sz="2004" kern="0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Helvetica"/>
              </a:rPr>
              <a:t>/system/Cassandra%3BHBase</a:t>
            </a:r>
            <a:endParaRPr sz="2004" kern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Helvetica"/>
            </a:endParaRPr>
          </a:p>
        </p:txBody>
      </p:sp>
      <p:pic>
        <p:nvPicPr>
          <p:cNvPr id="8" name="Amazon.com_ HBase_ The Definitive Guide (9781449396107)_ Lars George_ Books.png" descr="Amazon.com_ HBase_ The Definitive Guide (9781449396107)_ Lars George_ Books.png">
            <a:extLst>
              <a:ext uri="{FF2B5EF4-FFF2-40B4-BE49-F238E27FC236}">
                <a16:creationId xmlns:a16="http://schemas.microsoft.com/office/drawing/2014/main" id="{FB79E927-35AA-4C7C-BECC-D23F011BE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6823" y="2599092"/>
            <a:ext cx="3460038" cy="458996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6620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6D3E35-7FB6-4F84-88E8-ED2635EB18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0077" y="6610379"/>
            <a:ext cx="9235191" cy="170521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76C08-D6AC-41B8-9C4F-83CCA4CE3F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0078" y="6185215"/>
            <a:ext cx="7454900" cy="449262"/>
          </a:xfrm>
        </p:spPr>
        <p:txBody>
          <a:bodyPr/>
          <a:lstStyle/>
          <a:p>
            <a:r>
              <a:rPr lang="en-US" dirty="0"/>
              <a:t>DLI Accelerated Data Science Teaching Kit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5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theme/theme1.xml><?xml version="1.0" encoding="utf-8"?>
<a:theme xmlns:a="http://schemas.openxmlformats.org/drawingml/2006/main" name="Title &amp; Bullet">
  <a:themeElements>
    <a:clrScheme name="Custom 1">
      <a:dk1>
        <a:srgbClr val="CDCDCD"/>
      </a:dk1>
      <a:lt1>
        <a:srgbClr val="FFFFFF"/>
      </a:lt1>
      <a:dk2>
        <a:srgbClr val="000000"/>
      </a:dk2>
      <a:lt2>
        <a:srgbClr val="76B900"/>
      </a:lt2>
      <a:accent1>
        <a:srgbClr val="008564"/>
      </a:accent1>
      <a:accent2>
        <a:srgbClr val="5D1682"/>
      </a:accent2>
      <a:accent3>
        <a:srgbClr val="890C58"/>
      </a:accent3>
      <a:accent4>
        <a:srgbClr val="5E5E5E"/>
      </a:accent4>
      <a:accent5>
        <a:srgbClr val="8C8C8C"/>
      </a:accent5>
      <a:accent6>
        <a:srgbClr val="0071C5"/>
      </a:accent6>
      <a:hlink>
        <a:srgbClr val="76B900"/>
      </a:hlink>
      <a:folHlink>
        <a:srgbClr val="76B90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sz="1600" dirty="0" err="1" smtClean="0">
            <a:solidFill>
              <a:schemeClr val="bg1"/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&amp; Bullet">
  <a:themeElements>
    <a:clrScheme name="Custom 1">
      <a:dk1>
        <a:srgbClr val="CDCDCD"/>
      </a:dk1>
      <a:lt1>
        <a:srgbClr val="FFFFFF"/>
      </a:lt1>
      <a:dk2>
        <a:srgbClr val="000000"/>
      </a:dk2>
      <a:lt2>
        <a:srgbClr val="76B900"/>
      </a:lt2>
      <a:accent1>
        <a:srgbClr val="008564"/>
      </a:accent1>
      <a:accent2>
        <a:srgbClr val="5D1682"/>
      </a:accent2>
      <a:accent3>
        <a:srgbClr val="890C58"/>
      </a:accent3>
      <a:accent4>
        <a:srgbClr val="5E5E5E"/>
      </a:accent4>
      <a:accent5>
        <a:srgbClr val="8C8C8C"/>
      </a:accent5>
      <a:accent6>
        <a:srgbClr val="0071C5"/>
      </a:accent6>
      <a:hlink>
        <a:srgbClr val="76B900"/>
      </a:hlink>
      <a:folHlink>
        <a:srgbClr val="76B90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sz="1600" dirty="0" err="1" smtClean="0">
            <a:solidFill>
              <a:schemeClr val="bg1"/>
            </a:solidFill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3317AA0AAFE040A4C7C5D23CBE8847" ma:contentTypeVersion="4" ma:contentTypeDescription="Create a new document." ma:contentTypeScope="" ma:versionID="5b1f19b83b10f4e69c2746e9f27fdab9">
  <xsd:schema xmlns:xsd="http://www.w3.org/2001/XMLSchema" xmlns:xs="http://www.w3.org/2001/XMLSchema" xmlns:p="http://schemas.microsoft.com/office/2006/metadata/properties" xmlns:ns2="b2811cf8-4877-470e-bec4-f5c16c1a5202" targetNamespace="http://schemas.microsoft.com/office/2006/metadata/properties" ma:root="true" ma:fieldsID="cd1f39e3641858cffea9d19f9c4007fb" ns2:_="">
    <xsd:import namespace="b2811cf8-4877-470e-bec4-f5c16c1a52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811cf8-4877-470e-bec4-f5c16c1a52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E79EEB-CE71-4814-AE1D-E0EC9C9394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811cf8-4877-470e-bec4-f5c16c1a52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88E22E-2A4B-4FB1-9848-BF16E7DBE74B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b2811cf8-4877-470e-bec4-f5c16c1a5202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29B7386-0C5E-43DB-8BF1-052EEAD5F5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91570</TotalTime>
  <Words>300</Words>
  <Application>Microsoft Macintosh PowerPoint</Application>
  <PresentationFormat>Custom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Helvetica</vt:lpstr>
      <vt:lpstr>Trebuchet MS</vt:lpstr>
      <vt:lpstr>Wingdings</vt:lpstr>
      <vt:lpstr>Title &amp; Bullet</vt:lpstr>
      <vt:lpstr>1_Title &amp; Bullet</vt:lpstr>
      <vt:lpstr>White</vt:lpstr>
      <vt:lpstr>Full Page Layout</vt:lpstr>
      <vt:lpstr>Lecture 12.4 - Learn More About HBase</vt:lpstr>
      <vt:lpstr>PowerPoint Presentation</vt:lpstr>
      <vt:lpstr>HBase’s “History”</vt:lpstr>
      <vt:lpstr>RDBMS vs HBase</vt:lpstr>
      <vt:lpstr>More topics to learn about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Jennifer Hohn</dc:creator>
  <cp:lastModifiedBy>Chau, Duen Horng</cp:lastModifiedBy>
  <cp:revision>3643</cp:revision>
  <dcterms:created xsi:type="dcterms:W3CDTF">2008-01-24T03:11:41Z</dcterms:created>
  <dcterms:modified xsi:type="dcterms:W3CDTF">2021-05-04T10:26:52Z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0x010100903317AA0AAFE040A4C7C5D23CBE8847</vt:lpwstr>
  </property>
  <property fmtid="{D5CDD505-2E9C-101B-9397-08002B2CF9AE}" pid="3" name="MSIP_Label_6b558183-044c-4105-8d9c-cea02a2a3d86_Enabled">
    <vt:lpwstr>True</vt:lpwstr>
  </property>
  <property fmtid="{D5CDD505-2E9C-101B-9397-08002B2CF9AE}" pid="4" name="MSIP_Label_6b558183-044c-4105-8d9c-cea02a2a3d86_SiteId">
    <vt:lpwstr>43083d15-7273-40c1-b7db-39efd9ccc17a</vt:lpwstr>
  </property>
  <property fmtid="{D5CDD505-2E9C-101B-9397-08002B2CF9AE}" pid="5" name="MSIP_Label_6b558183-044c-4105-8d9c-cea02a2a3d86_Ref">
    <vt:lpwstr>https://api.informationprotection.azure.com/api/43083d15-7273-40c1-b7db-39efd9ccc17a</vt:lpwstr>
  </property>
  <property fmtid="{D5CDD505-2E9C-101B-9397-08002B2CF9AE}" pid="6" name="MSIP_Label_6b558183-044c-4105-8d9c-cea02a2a3d86_Owner">
    <vt:lpwstr>lspillman@nvidia.com</vt:lpwstr>
  </property>
  <property fmtid="{D5CDD505-2E9C-101B-9397-08002B2CF9AE}" pid="7" name="MSIP_Label_6b558183-044c-4105-8d9c-cea02a2a3d86_SetDate">
    <vt:lpwstr>2018-05-11T15:28:31.9824217-07:00</vt:lpwstr>
  </property>
  <property fmtid="{D5CDD505-2E9C-101B-9397-08002B2CF9AE}" pid="8" name="MSIP_Label_6b558183-044c-4105-8d9c-cea02a2a3d86_Name">
    <vt:lpwstr>Unrestricted</vt:lpwstr>
  </property>
  <property fmtid="{D5CDD505-2E9C-101B-9397-08002B2CF9AE}" pid="9" name="MSIP_Label_6b558183-044c-4105-8d9c-cea02a2a3d86_Application">
    <vt:lpwstr>Microsoft Azure Information Protection</vt:lpwstr>
  </property>
  <property fmtid="{D5CDD505-2E9C-101B-9397-08002B2CF9AE}" pid="10" name="MSIP_Label_6b558183-044c-4105-8d9c-cea02a2a3d86_Extended_MSFT_Method">
    <vt:lpwstr>Automatic</vt:lpwstr>
  </property>
  <property fmtid="{D5CDD505-2E9C-101B-9397-08002B2CF9AE}" pid="11" name="Sensitivity">
    <vt:lpwstr>Unrestricted</vt:lpwstr>
  </property>
</Properties>
</file>