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2724347-0A27-49EA-A26B-0CC65CDEB94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9EF2904-9CB5-457E-A5B5-C177ABAD94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E2D4DA7-DECE-4DA0-A230-5D73FEA5C1B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Master text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BBD353B-266A-4EF6-88F0-49ACD2AAB68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4BE36AE-F6F6-4C6B-9B5A-4C9761229EC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9BF0629-6009-4BBA-88A2-962F30825A0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6B7BB04-063F-4D13-9D3D-DA4D35B2B0B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ED6137E-C35F-4D89-9FAB-67AAF6F0CDC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B799D99-BC0F-43B9-BEAC-FC0E3AE0652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1B809FC-A5B1-4E09-8534-2335E6776DC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627EB49-5126-4A16-9BCE-7DB81CC29A2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Exploring SQL File Formats with Movies Dataset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ELDOHUB  – Data Science Curriculum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Learning Objectives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By the end of this session, students will: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Understand the difference between .db and .sql files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Learn about other SQL-related file formats (.csv, .json, .parquet, .dbml)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Practice importing/exporting movies dataset into different formats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Gain hands-on experience with SQL file workflows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Difference Between .db and .sql Files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.db File: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Binary database file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Stores schema, data, indexes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Example: movies.db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.sql File: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Text script with SQL commands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Example: CREATE, INSERT, SELECT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Example: movies.sql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Analogy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.db file → Like a hard drive (stores the actual data)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.sql file → Like a recipe (instructions on how to build or query the database)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Other SQL-Related File Formats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.csv → Common raw dataset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.json → Structured data (common in APIs/NoSQL)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.parquet → Optimized columnar format (big data)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.dbml → Database design documentation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Movies Dataset Example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movies.sql → Contains commands to create and insert movie records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movies.db → Database file created after executing movies.sql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movies.csv → Can be imported into SQL tables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movies.json → Represents movies in JSON structure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360" y="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Lab Exercise: Exploring SQL File Formats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6160" y="1049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1. Open and inspect movies.sql (view SQL commands)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 Run the script to generate movies.db in SQLite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 Export the movies table to movies.csv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 Convert the same data into movies.json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 (Advanced) Save dataset as movies.parquet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 Draw schema using .dbml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Summary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.db = packaged database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.sql = text-based instructions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Other formats: .csv, .json, .parquet, .dbml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Movies dataset helps demonstrate real-world SQL workflows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LibreOffice/25.2.6.2$Linux_X86_64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2025-09-30T12:37:15Z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