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2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7B26475-D668-4E63-A8B2-D2713072428E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Teach ORDER BY and LIMIT keywords.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E604724-C9E0-4244-8D1A-AC92FA19817D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Introduce GROUP BY for aggregations.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FFB6CD6-14E6-4225-B1BE-36AB82DBD6EA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Explain GROUP BY + HAVING.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CEE7389-5DAD-4044-ACA7-5E46489794AA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Encourage students to practice queries on their own.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FA7D9D2-DB03-41B0-83D6-2111C5AD00B6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Explain real-world examples: school registers, online movie catalog, etc.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0CE95DF-B493-4C90-A24B-185AA27BB42D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Relate to Excel sheets for students to visualize easily.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E9E3739-5CB4-4458-B41A-9FA5C092C69D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Mention SQL is universal and works across many database systems.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00B8051-E687-46B1-90FD-E2927592FB99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Students won’t code DDL today, but understand structure.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BB245CD-DAA9-434A-95A4-B4424C9CEFDA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Focus today will be SELECT queries with the Movies dataset.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CDA0B2C-9D4F-402A-A7B2-86DE93697C5A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Walk through how SELECT works.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741BDC0-E032-43B6-876C-9A7684366E9E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Introduce WHERE clause.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63722DB-4241-4FE1-AC9E-703915D64DC7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Demonstrate AND operator.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6E537E7-7F55-44C2-BE39-7985F6A8F0AB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9A9E351-FE72-4A29-AEA2-DD3A53798B8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4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E6DA9C9-2B58-4C44-8E18-8CCA4D4C3F9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C9743C9-5424-43DB-906F-045A87A6AB9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F23E239-34A9-47E5-85B8-25A493353F1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05BE0BF-F0A9-4012-900A-AD9E6613DC3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762146B-E0F5-441C-A1C8-C5A0A69050D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F990FD2-8696-41F9-BEBF-FF5B58FC535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D953D74-FBF9-485C-A234-FC99546943E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5D74BA0-B99F-481F-AFE0-A129579CB6A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953CF58-68CE-43EB-9AC5-9BA857A3AB4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2CEF83C-8229-4056-BE5D-024657BC294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SQL Tutorial - Introduction to Databases &amp; SQL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Using the Movies Dataset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Eldohub - 1 Hour Session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Intermediate Exercise 1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Find top 5 highest-rated movies.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SQL: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SELECT title, imdb_score FROM movies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ORDER BY imdb_score DESC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LIMIT 5;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Intermediate Exercise 2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Count number of movies per language.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SQL: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SELECT language, COUNT(*) as movie_count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FROM movies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GROUP BY language;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Advanced Exercise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Find directors with average IMDb score &gt; 8.0.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SQL: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SELECT director_name, AVG(imdb_score) as avg_score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FROM movies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GROUP BY director_name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HAVING AVG(imdb_score) &gt; 8.0;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Summary &amp; Next Steps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Databases store and organize data.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SQL is the language to interact with databases.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Today: SELECT, WHERE, AND, ORDER BY, GROUP BY, HAVING.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Next: Joins, Subqueries, Advanced SQL.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What is a Database?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A collection of structured data organized for easy access.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Examples: Library catalog, Movie collection, School system.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Databases help manage large datasets efficiently.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 Database Concepts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Tables: store data in rows and columns.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Rows: represent records (e.g., one movie).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Columns: represent attributes (e.g., title, director).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Primary Key: unique identifier (e.g., movie_id).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What is SQL?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Structured Query Language (SQL).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Used to interact with databases.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Key operations: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- Query data (SELECT).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- Insert new data (INSERT).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- Update data (UPDATE).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  - Delete data (DELETE).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SQL Basics: DDL (Data Definition Language)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CREATE TABLE – define new tables.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ALTER TABLE – modify tables.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DROP TABLE – remove tables.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SQL Basics: DML (Data Manipulation Language)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SELECT – retrieve data.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INSERT – add records.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UPDATE – modify existing records.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DELETE – remove records.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Beginner Exercise 1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Retrieve all movie titles.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SQL: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SELECT title FROM movies;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Beginner Exercise 2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Retrieve movie titles with imdb_score &gt; 8.5.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SQL: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SELECT title, imdb_score FROM movies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WHERE imdb_score &gt; 8.5;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Beginner Exercise 3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Retrieve English movies with imdb_score &gt; 8.5.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SQL: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SELECT title, language, imdb_score FROM movies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WHERE imdb_score &gt; 8.5 AND language = 'English';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LibreOffice/25.2.6.2$Linux_X86_64 LibreOffice_project/520$Build-2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2025-09-29T12:41:38Z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