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9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0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2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0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C2661-EC08-4D63-9F05-EB6A19140A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12D74-D60A-4DDE-AAD2-F93D3B0A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B32D-8594-4C8A-A6D3-2CF99B4E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216404"/>
            <a:ext cx="7766936" cy="3228715"/>
          </a:xfrm>
        </p:spPr>
        <p:txBody>
          <a:bodyPr>
            <a:normAutofit/>
          </a:bodyPr>
          <a:lstStyle/>
          <a:p>
            <a:r>
              <a:rPr lang="es-MX" dirty="0" err="1"/>
              <a:t>Automation</a:t>
            </a:r>
            <a:r>
              <a:rPr lang="es-MX" dirty="0"/>
              <a:t> Support Tool</a:t>
            </a:r>
            <a:br>
              <a:rPr lang="es-MX" dirty="0"/>
            </a:br>
            <a:r>
              <a:rPr lang="es-MX" dirty="0"/>
              <a:t>(</a:t>
            </a:r>
            <a:r>
              <a:rPr lang="es-MX" dirty="0" err="1"/>
              <a:t>From</a:t>
            </a:r>
            <a:r>
              <a:rPr lang="es-MX" dirty="0"/>
              <a:t> PLSQL and Shell </a:t>
            </a:r>
            <a:r>
              <a:rPr lang="es-MX" dirty="0" err="1"/>
              <a:t>scrips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Java </a:t>
            </a:r>
            <a:r>
              <a:rPr lang="es-MX" dirty="0" err="1"/>
              <a:t>code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CF1D6-C7C5-4350-BF85-E39F42C24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78" y="4513276"/>
            <a:ext cx="9144000" cy="996193"/>
          </a:xfrm>
        </p:spPr>
        <p:txBody>
          <a:bodyPr/>
          <a:lstStyle/>
          <a:p>
            <a:pPr algn="r"/>
            <a:r>
              <a:rPr lang="es-MX" dirty="0"/>
              <a:t>Cristobal Flores</a:t>
            </a:r>
            <a:endParaRPr lang="en-US" dirty="0"/>
          </a:p>
          <a:p>
            <a:pPr algn="r"/>
            <a:r>
              <a:rPr lang="es-MX" dirty="0"/>
              <a:t>I</a:t>
            </a:r>
            <a:r>
              <a:rPr lang="en-US" dirty="0"/>
              <a:t>novation idea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5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565F-910F-455C-9D68-EAF0EC13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General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1471-586D-4698-ACF9-69F07576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3663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create</a:t>
            </a:r>
            <a:r>
              <a:rPr lang="es-MX" sz="3200" dirty="0"/>
              <a:t> a web java </a:t>
            </a:r>
            <a:r>
              <a:rPr lang="es-MX" sz="3200" dirty="0" err="1"/>
              <a:t>project</a:t>
            </a:r>
            <a:r>
              <a:rPr lang="es-MX" sz="3200" dirty="0"/>
              <a:t>, as </a:t>
            </a:r>
            <a:r>
              <a:rPr lang="es-MX" sz="3200" dirty="0" err="1"/>
              <a:t>an</a:t>
            </a:r>
            <a:r>
              <a:rPr lang="es-MX" sz="3200" dirty="0"/>
              <a:t> </a:t>
            </a:r>
            <a:r>
              <a:rPr lang="es-MX" sz="3200" dirty="0" err="1"/>
              <a:t>automation</a:t>
            </a:r>
            <a:r>
              <a:rPr lang="es-MX" sz="3200" dirty="0"/>
              <a:t> </a:t>
            </a:r>
            <a:r>
              <a:rPr lang="es-MX" sz="3200" dirty="0" err="1"/>
              <a:t>plataform</a:t>
            </a:r>
            <a:r>
              <a:rPr lang="es-MX" sz="3200" dirty="0"/>
              <a:t> </a:t>
            </a:r>
            <a:r>
              <a:rPr lang="es-MX" sz="3200" dirty="0" err="1"/>
              <a:t>for</a:t>
            </a:r>
            <a:r>
              <a:rPr lang="es-MX" sz="3200" dirty="0"/>
              <a:t> </a:t>
            </a:r>
            <a:r>
              <a:rPr lang="es-MX" sz="3200" dirty="0" err="1"/>
              <a:t>support</a:t>
            </a:r>
            <a:r>
              <a:rPr lang="es-MX" sz="3200" dirty="0"/>
              <a:t> </a:t>
            </a:r>
            <a:r>
              <a:rPr lang="es-MX" sz="3200" dirty="0" err="1"/>
              <a:t>team</a:t>
            </a:r>
            <a:r>
              <a:rPr lang="es-MX" sz="3200" dirty="0"/>
              <a:t> </a:t>
            </a:r>
            <a:r>
              <a:rPr lang="es-MX" sz="3200" dirty="0" err="1"/>
              <a:t>that</a:t>
            </a:r>
            <a:r>
              <a:rPr lang="es-MX" sz="3200" dirty="0"/>
              <a:t> can be </a:t>
            </a:r>
            <a:r>
              <a:rPr lang="es-MX" sz="3200" dirty="0" err="1"/>
              <a:t>used</a:t>
            </a:r>
            <a:r>
              <a:rPr lang="es-MX" sz="3200" dirty="0"/>
              <a:t> </a:t>
            </a:r>
            <a:r>
              <a:rPr lang="es-MX" sz="3200" dirty="0" err="1"/>
              <a:t>by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create</a:t>
            </a:r>
            <a:r>
              <a:rPr lang="es-MX" sz="3200" dirty="0"/>
              <a:t> </a:t>
            </a:r>
            <a:r>
              <a:rPr lang="es-MX" sz="3200" dirty="0" err="1"/>
              <a:t>utilites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detect</a:t>
            </a:r>
            <a:r>
              <a:rPr lang="es-MX" sz="3200" dirty="0"/>
              <a:t> and </a:t>
            </a:r>
            <a:r>
              <a:rPr lang="es-MX" sz="3200" dirty="0" err="1"/>
              <a:t>fix</a:t>
            </a:r>
            <a:r>
              <a:rPr lang="es-MX" sz="3200" dirty="0"/>
              <a:t> data </a:t>
            </a:r>
            <a:r>
              <a:rPr lang="es-MX" sz="3200" dirty="0" err="1"/>
              <a:t>issues</a:t>
            </a:r>
            <a:r>
              <a:rPr lang="es-MX" sz="3200" dirty="0"/>
              <a:t>.</a:t>
            </a:r>
          </a:p>
          <a:p>
            <a:pPr algn="ctr"/>
            <a:endParaRPr lang="es-MX" sz="3200" dirty="0"/>
          </a:p>
          <a:p>
            <a:pPr algn="ctr"/>
            <a:r>
              <a:rPr lang="es-MX" sz="3200" dirty="0" err="1"/>
              <a:t>The</a:t>
            </a:r>
            <a:r>
              <a:rPr lang="es-MX" sz="3200" dirty="0"/>
              <a:t> idea </a:t>
            </a:r>
            <a:r>
              <a:rPr lang="es-MX" sz="3200" dirty="0" err="1"/>
              <a:t>is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create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basic</a:t>
            </a:r>
            <a:r>
              <a:rPr lang="es-MX" sz="3200" dirty="0"/>
              <a:t> </a:t>
            </a:r>
            <a:r>
              <a:rPr lang="es-MX" sz="3200" dirty="0" err="1"/>
              <a:t>arquitecture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this</a:t>
            </a:r>
            <a:r>
              <a:rPr lang="es-MX" sz="3200" dirty="0"/>
              <a:t> </a:t>
            </a:r>
            <a:r>
              <a:rPr lang="es-MX" sz="3200" dirty="0" err="1"/>
              <a:t>support</a:t>
            </a:r>
            <a:r>
              <a:rPr lang="es-MX" sz="3200" dirty="0"/>
              <a:t> </a:t>
            </a:r>
            <a:r>
              <a:rPr lang="es-MX" sz="3200" dirty="0" err="1"/>
              <a:t>tool</a:t>
            </a:r>
            <a:r>
              <a:rPr lang="es-MX" sz="3200" dirty="0"/>
              <a:t> and </a:t>
            </a:r>
            <a:r>
              <a:rPr lang="es-MX" sz="3200" dirty="0" err="1"/>
              <a:t>let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Support </a:t>
            </a:r>
            <a:r>
              <a:rPr lang="es-MX" sz="3200" dirty="0" err="1"/>
              <a:t>team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start</a:t>
            </a:r>
            <a:r>
              <a:rPr lang="es-MX" sz="3200" dirty="0"/>
              <a:t> </a:t>
            </a:r>
            <a:r>
              <a:rPr lang="es-MX" sz="3200" dirty="0" err="1"/>
              <a:t>adding</a:t>
            </a:r>
            <a:r>
              <a:rPr lang="es-MX" sz="3200" dirty="0"/>
              <a:t>, as </a:t>
            </a:r>
            <a:r>
              <a:rPr lang="es-MX" sz="3200" dirty="0" err="1"/>
              <a:t>needed</a:t>
            </a:r>
            <a:r>
              <a:rPr lang="es-MX" sz="3200" dirty="0"/>
              <a:t>,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automation</a:t>
            </a:r>
            <a:r>
              <a:rPr lang="es-MX" sz="3200" dirty="0"/>
              <a:t> </a:t>
            </a:r>
            <a:r>
              <a:rPr lang="es-MX" sz="3200" dirty="0" err="1"/>
              <a:t>tools</a:t>
            </a:r>
            <a:r>
              <a:rPr lang="es-MX" sz="3200" dirty="0"/>
              <a:t>/</a:t>
            </a:r>
            <a:r>
              <a:rPr lang="es-MX" sz="3200" dirty="0" err="1"/>
              <a:t>services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9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CB5-4B3E-439D-B616-FCE0F3B3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2140"/>
            <a:ext cx="9601196" cy="935371"/>
          </a:xfrm>
        </p:spPr>
        <p:txBody>
          <a:bodyPr/>
          <a:lstStyle/>
          <a:p>
            <a:r>
              <a:rPr lang="es-MX" dirty="0" err="1"/>
              <a:t>Points</a:t>
            </a:r>
            <a:r>
              <a:rPr lang="es-MX" dirty="0"/>
              <a:t> </a:t>
            </a:r>
            <a:r>
              <a:rPr lang="es-MX" dirty="0" err="1"/>
              <a:t>toimproved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1B0F-76E6-4388-BE77-9F842AB7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256394"/>
          </a:xfrm>
        </p:spPr>
        <p:txBody>
          <a:bodyPr>
            <a:normAutofit lnSpcReduction="10000"/>
          </a:bodyPr>
          <a:lstStyle/>
          <a:p>
            <a:r>
              <a:rPr lang="es-MX" sz="2800" dirty="0" err="1"/>
              <a:t>Currently</a:t>
            </a:r>
            <a:r>
              <a:rPr lang="es-MX" sz="2800" dirty="0"/>
              <a:t> </a:t>
            </a:r>
            <a:r>
              <a:rPr lang="es-MX" sz="2800" dirty="0" err="1"/>
              <a:t>we</a:t>
            </a:r>
            <a:r>
              <a:rPr lang="es-MX" sz="2800" dirty="0"/>
              <a:t> </a:t>
            </a:r>
            <a:r>
              <a:rPr lang="es-MX" sz="2800" dirty="0" err="1"/>
              <a:t>have</a:t>
            </a:r>
            <a:r>
              <a:rPr lang="es-MX" sz="2800" dirty="0"/>
              <a:t> </a:t>
            </a:r>
            <a:r>
              <a:rPr lang="es-MX" sz="2800" dirty="0" err="1"/>
              <a:t>several</a:t>
            </a:r>
            <a:r>
              <a:rPr lang="es-MX" sz="2800" dirty="0"/>
              <a:t> </a:t>
            </a:r>
            <a:r>
              <a:rPr lang="es-MX" sz="2800" dirty="0" err="1"/>
              <a:t>self-employed-done&amp;used</a:t>
            </a:r>
            <a:r>
              <a:rPr lang="es-MX" sz="2800" dirty="0"/>
              <a:t> </a:t>
            </a:r>
            <a:r>
              <a:rPr lang="es-MX" sz="2800" dirty="0" err="1"/>
              <a:t>automations</a:t>
            </a:r>
            <a:r>
              <a:rPr lang="es-MX" sz="2800" dirty="0"/>
              <a:t> </a:t>
            </a:r>
            <a:r>
              <a:rPr lang="es-MX" sz="2800" dirty="0" err="1"/>
              <a:t>not</a:t>
            </a:r>
            <a:r>
              <a:rPr lang="es-MX" sz="2800" dirty="0"/>
              <a:t> </a:t>
            </a:r>
            <a:r>
              <a:rPr lang="es-MX" sz="2800" dirty="0" err="1"/>
              <a:t>shared</a:t>
            </a:r>
            <a:r>
              <a:rPr lang="es-MX" sz="2800" dirty="0"/>
              <a:t> </a:t>
            </a:r>
            <a:r>
              <a:rPr lang="es-MX" sz="2800" dirty="0" err="1"/>
              <a:t>beetwen</a:t>
            </a:r>
            <a:r>
              <a:rPr lang="es-MX" sz="2800" dirty="0"/>
              <a:t> </a:t>
            </a:r>
            <a:r>
              <a:rPr lang="es-MX" sz="2800" dirty="0" err="1"/>
              <a:t>all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team</a:t>
            </a:r>
            <a:r>
              <a:rPr lang="es-MX" sz="2800" dirty="0"/>
              <a:t> and </a:t>
            </a:r>
            <a:r>
              <a:rPr lang="es-MX" sz="2800" dirty="0" err="1"/>
              <a:t>of</a:t>
            </a:r>
            <a:r>
              <a:rPr lang="es-MX" sz="2800" dirty="0"/>
              <a:t> </a:t>
            </a:r>
            <a:r>
              <a:rPr lang="es-MX" sz="2800" dirty="0" err="1"/>
              <a:t>course</a:t>
            </a:r>
            <a:r>
              <a:rPr lang="es-MX" sz="2800" dirty="0"/>
              <a:t> </a:t>
            </a:r>
            <a:r>
              <a:rPr lang="es-MX" sz="2800" dirty="0" err="1"/>
              <a:t>not</a:t>
            </a:r>
            <a:r>
              <a:rPr lang="es-MX" sz="2800" dirty="0"/>
              <a:t> </a:t>
            </a:r>
            <a:r>
              <a:rPr lang="es-MX" sz="2800" dirty="0" err="1"/>
              <a:t>with</a:t>
            </a:r>
            <a:r>
              <a:rPr lang="es-MX" sz="2800" dirty="0"/>
              <a:t> </a:t>
            </a:r>
            <a:r>
              <a:rPr lang="es-MX" sz="2800" dirty="0" err="1"/>
              <a:t>other</a:t>
            </a:r>
            <a:r>
              <a:rPr lang="es-MX" sz="2800" dirty="0"/>
              <a:t> </a:t>
            </a:r>
            <a:r>
              <a:rPr lang="es-MX" sz="2800" dirty="0" err="1"/>
              <a:t>teams</a:t>
            </a:r>
            <a:r>
              <a:rPr lang="es-MX" sz="2800" dirty="0"/>
              <a:t>.</a:t>
            </a:r>
          </a:p>
          <a:p>
            <a:r>
              <a:rPr lang="es-MX" sz="2800" dirty="0" err="1"/>
              <a:t>We</a:t>
            </a:r>
            <a:r>
              <a:rPr lang="es-MX" sz="2800" dirty="0"/>
              <a:t> </a:t>
            </a:r>
            <a:r>
              <a:rPr lang="es-MX" sz="2800" dirty="0" err="1"/>
              <a:t>have</a:t>
            </a:r>
            <a:r>
              <a:rPr lang="es-MX" sz="2800" dirty="0"/>
              <a:t> </a:t>
            </a:r>
            <a:r>
              <a:rPr lang="es-MX" sz="2800" dirty="0" err="1"/>
              <a:t>some</a:t>
            </a:r>
            <a:r>
              <a:rPr lang="es-MX" sz="2800" dirty="0"/>
              <a:t> </a:t>
            </a:r>
            <a:r>
              <a:rPr lang="es-MX" sz="2800" dirty="0" err="1"/>
              <a:t>other</a:t>
            </a:r>
            <a:r>
              <a:rPr lang="es-MX" sz="2800" dirty="0"/>
              <a:t> scripts </a:t>
            </a:r>
            <a:r>
              <a:rPr lang="es-MX" sz="2800" dirty="0" err="1"/>
              <a:t>that</a:t>
            </a:r>
            <a:r>
              <a:rPr lang="es-MX" sz="2800" dirty="0"/>
              <a:t> are </a:t>
            </a:r>
            <a:r>
              <a:rPr lang="es-MX" sz="2800" dirty="0" err="1"/>
              <a:t>shared</a:t>
            </a:r>
            <a:r>
              <a:rPr lang="es-MX" sz="2800" dirty="0"/>
              <a:t> </a:t>
            </a:r>
            <a:r>
              <a:rPr lang="es-MX" sz="2800" dirty="0" err="1"/>
              <a:t>with</a:t>
            </a:r>
            <a:r>
              <a:rPr lang="es-MX" sz="2800" dirty="0"/>
              <a:t> </a:t>
            </a:r>
            <a:r>
              <a:rPr lang="es-MX" sz="2800" dirty="0" err="1"/>
              <a:t>all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team</a:t>
            </a:r>
            <a:r>
              <a:rPr lang="es-MX" sz="2800" dirty="0"/>
              <a:t> </a:t>
            </a:r>
            <a:r>
              <a:rPr lang="es-MX" sz="2800" dirty="0" err="1"/>
              <a:t>but</a:t>
            </a:r>
            <a:r>
              <a:rPr lang="es-MX" sz="2800" dirty="0"/>
              <a:t>:</a:t>
            </a:r>
          </a:p>
          <a:p>
            <a:pPr lvl="1"/>
            <a:r>
              <a:rPr lang="es-MX" sz="2400" dirty="0" err="1"/>
              <a:t>Some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them</a:t>
            </a:r>
            <a:r>
              <a:rPr lang="es-MX" sz="2400" dirty="0"/>
              <a:t> are </a:t>
            </a:r>
            <a:r>
              <a:rPr lang="es-MX" sz="2400" dirty="0" err="1"/>
              <a:t>personally</a:t>
            </a:r>
            <a:r>
              <a:rPr lang="es-MX" sz="2400" dirty="0"/>
              <a:t> </a:t>
            </a:r>
            <a:r>
              <a:rPr lang="es-MX" sz="2400" dirty="0" err="1"/>
              <a:t>addapted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some</a:t>
            </a:r>
            <a:r>
              <a:rPr lang="es-MX" sz="2400" dirty="0"/>
              <a:t> </a:t>
            </a:r>
            <a:r>
              <a:rPr lang="es-MX" sz="2400" dirty="0" err="1"/>
              <a:t>members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team</a:t>
            </a:r>
            <a:r>
              <a:rPr lang="es-MX" sz="2400" dirty="0"/>
              <a:t> </a:t>
            </a:r>
            <a:r>
              <a:rPr lang="es-MX" sz="2400" dirty="0" err="1"/>
              <a:t>for</a:t>
            </a:r>
            <a:r>
              <a:rPr lang="es-MX" sz="2400" dirty="0"/>
              <a:t> </a:t>
            </a:r>
            <a:r>
              <a:rPr lang="es-MX" sz="2400" dirty="0" err="1"/>
              <a:t>self</a:t>
            </a:r>
            <a:r>
              <a:rPr lang="es-MX" sz="2400" dirty="0"/>
              <a:t> use.</a:t>
            </a:r>
          </a:p>
          <a:p>
            <a:pPr lvl="1"/>
            <a:r>
              <a:rPr lang="es-MX" sz="2400" dirty="0" err="1"/>
              <a:t>Some</a:t>
            </a:r>
            <a:r>
              <a:rPr lang="es-MX" sz="2400" dirty="0"/>
              <a:t> are </a:t>
            </a:r>
            <a:r>
              <a:rPr lang="es-MX" sz="2400" dirty="0" err="1"/>
              <a:t>never</a:t>
            </a:r>
            <a:r>
              <a:rPr lang="es-MX" sz="2400" dirty="0"/>
              <a:t> </a:t>
            </a:r>
            <a:r>
              <a:rPr lang="es-MX" sz="2400" dirty="0" err="1"/>
              <a:t>updated</a:t>
            </a:r>
            <a:r>
              <a:rPr lang="es-MX" sz="2400" dirty="0"/>
              <a:t>/</a:t>
            </a:r>
            <a:r>
              <a:rPr lang="es-MX" sz="2400" dirty="0" err="1"/>
              <a:t>improved</a:t>
            </a:r>
            <a:r>
              <a:rPr lang="es-MX" sz="2400" dirty="0"/>
              <a:t> </a:t>
            </a:r>
            <a:r>
              <a:rPr lang="es-MX" sz="2400" dirty="0" err="1"/>
              <a:t>becuase</a:t>
            </a:r>
            <a:r>
              <a:rPr lang="es-MX" sz="2400" dirty="0"/>
              <a:t>, as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don’t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plsql</a:t>
            </a:r>
            <a:r>
              <a:rPr lang="es-MX" sz="2400" dirty="0"/>
              <a:t> </a:t>
            </a:r>
            <a:r>
              <a:rPr lang="es-MX" sz="2400" dirty="0" err="1"/>
              <a:t>code</a:t>
            </a:r>
            <a:r>
              <a:rPr lang="es-MX" sz="2400" dirty="0"/>
              <a:t> in modules,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difficult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read</a:t>
            </a:r>
            <a:r>
              <a:rPr lang="es-MX" sz="2400" dirty="0"/>
              <a:t> and </a:t>
            </a:r>
            <a:r>
              <a:rPr lang="es-MX" sz="2400" dirty="0" err="1"/>
              <a:t>risky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modify</a:t>
            </a:r>
            <a:r>
              <a:rPr lang="es-MX" sz="2400" dirty="0"/>
              <a:t> (</a:t>
            </a:r>
            <a:r>
              <a:rPr lang="es-MX" sz="2400" dirty="0" err="1"/>
              <a:t>plsql</a:t>
            </a:r>
            <a:r>
              <a:rPr lang="es-MX" sz="2400" dirty="0"/>
              <a:t> has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much</a:t>
            </a:r>
            <a:r>
              <a:rPr lang="es-MX" sz="2400" dirty="0"/>
              <a:t> </a:t>
            </a:r>
            <a:r>
              <a:rPr lang="es-MX" sz="2400" dirty="0" err="1"/>
              <a:t>coupling</a:t>
            </a:r>
            <a:r>
              <a:rPr lang="es-MX" sz="2400" dirty="0"/>
              <a:t>).</a:t>
            </a:r>
          </a:p>
          <a:p>
            <a:r>
              <a:rPr lang="es-MX" sz="2800" dirty="0" err="1"/>
              <a:t>The</a:t>
            </a:r>
            <a:r>
              <a:rPr lang="es-MX" sz="2800" dirty="0"/>
              <a:t> general </a:t>
            </a:r>
            <a:r>
              <a:rPr lang="es-MX" sz="2800" dirty="0" err="1"/>
              <a:t>knowledge</a:t>
            </a:r>
            <a:r>
              <a:rPr lang="es-MX" sz="2800" dirty="0"/>
              <a:t> and </a:t>
            </a:r>
            <a:r>
              <a:rPr lang="es-MX" sz="2800" dirty="0" err="1"/>
              <a:t>expertice</a:t>
            </a:r>
            <a:r>
              <a:rPr lang="es-MX" sz="2800" dirty="0"/>
              <a:t> </a:t>
            </a:r>
            <a:r>
              <a:rPr lang="es-MX" sz="2800" dirty="0" err="1"/>
              <a:t>level</a:t>
            </a:r>
            <a:r>
              <a:rPr lang="es-MX" sz="2800" dirty="0"/>
              <a:t> </a:t>
            </a:r>
            <a:r>
              <a:rPr lang="es-MX" sz="2800" dirty="0" err="1"/>
              <a:t>of</a:t>
            </a:r>
            <a:r>
              <a:rPr lang="es-MX" sz="2800" dirty="0"/>
              <a:t> PLSQL and </a:t>
            </a:r>
            <a:r>
              <a:rPr lang="es-MX" sz="2800" dirty="0" err="1"/>
              <a:t>Phyton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 </a:t>
            </a:r>
            <a:r>
              <a:rPr lang="es-MX" sz="2800" dirty="0" err="1"/>
              <a:t>low</a:t>
            </a:r>
            <a:r>
              <a:rPr lang="es-MX" sz="2800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426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F0B1-D0F9-4D5B-A32C-0AD3C8D8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01" y="694498"/>
            <a:ext cx="9601196" cy="1303867"/>
          </a:xfrm>
        </p:spPr>
        <p:txBody>
          <a:bodyPr/>
          <a:lstStyle/>
          <a:p>
            <a:r>
              <a:rPr lang="es-MX" dirty="0" err="1"/>
              <a:t>Improvements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0229-BCED-4054-8ECC-0C05631F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690696"/>
            <a:ext cx="10515600" cy="2782337"/>
          </a:xfrm>
        </p:spPr>
        <p:txBody>
          <a:bodyPr>
            <a:normAutofit/>
          </a:bodyPr>
          <a:lstStyle/>
          <a:p>
            <a:r>
              <a:rPr lang="es-MX" sz="2400" dirty="0" err="1"/>
              <a:t>The</a:t>
            </a:r>
            <a:r>
              <a:rPr lang="es-MX" sz="2400" dirty="0"/>
              <a:t> final </a:t>
            </a:r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utilities</a:t>
            </a:r>
            <a:r>
              <a:rPr lang="es-MX" sz="2400" dirty="0"/>
              <a:t> can be </a:t>
            </a:r>
            <a:r>
              <a:rPr lang="es-MX" sz="2400" dirty="0" err="1"/>
              <a:t>used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anybody</a:t>
            </a:r>
            <a:r>
              <a:rPr lang="es-MX" sz="2400" dirty="0"/>
              <a:t> (Service </a:t>
            </a:r>
            <a:r>
              <a:rPr lang="es-MX" sz="2400" dirty="0" err="1"/>
              <a:t>desk</a:t>
            </a:r>
            <a:r>
              <a:rPr lang="es-MX" sz="2400" dirty="0"/>
              <a:t> </a:t>
            </a:r>
            <a:r>
              <a:rPr lang="es-MX" sz="2400" dirty="0" err="1"/>
              <a:t>team</a:t>
            </a:r>
            <a:r>
              <a:rPr lang="es-MX" sz="2400" dirty="0"/>
              <a:t> </a:t>
            </a:r>
            <a:r>
              <a:rPr lang="es-MX" sz="2400" dirty="0" err="1"/>
              <a:t>or</a:t>
            </a:r>
            <a:r>
              <a:rPr lang="es-MX" sz="2400" dirty="0"/>
              <a:t> </a:t>
            </a:r>
            <a:r>
              <a:rPr lang="es-MX" sz="2400" dirty="0" err="1"/>
              <a:t>even</a:t>
            </a:r>
            <a:r>
              <a:rPr lang="es-MX" sz="2400" dirty="0"/>
              <a:t> TEF).</a:t>
            </a:r>
          </a:p>
          <a:p>
            <a:r>
              <a:rPr lang="es-MX" sz="2400" dirty="0" err="1"/>
              <a:t>We</a:t>
            </a:r>
            <a:r>
              <a:rPr lang="es-MX" sz="2400" dirty="0"/>
              <a:t> can </a:t>
            </a:r>
            <a:r>
              <a:rPr lang="es-MX" sz="2400" dirty="0" err="1"/>
              <a:t>create</a:t>
            </a:r>
            <a:r>
              <a:rPr lang="es-MX" sz="2400" dirty="0"/>
              <a:t> </a:t>
            </a:r>
            <a:r>
              <a:rPr lang="es-MX" sz="2400" dirty="0" err="1"/>
              <a:t>utilities</a:t>
            </a:r>
            <a:r>
              <a:rPr lang="es-MX" sz="2400" dirty="0"/>
              <a:t> </a:t>
            </a:r>
            <a:r>
              <a:rPr lang="es-MX" sz="2400" dirty="0" err="1"/>
              <a:t>that</a:t>
            </a:r>
            <a:r>
              <a:rPr lang="es-MX" sz="2400" dirty="0"/>
              <a:t> can be </a:t>
            </a:r>
            <a:r>
              <a:rPr lang="es-MX" sz="2400" dirty="0" err="1"/>
              <a:t>reused</a:t>
            </a:r>
            <a:r>
              <a:rPr lang="es-MX" sz="2400" dirty="0"/>
              <a:t>, </a:t>
            </a:r>
            <a:r>
              <a:rPr lang="es-MX" sz="2400" dirty="0" err="1"/>
              <a:t>avoiding</a:t>
            </a:r>
            <a:r>
              <a:rPr lang="es-MX" sz="2400" dirty="0"/>
              <a:t> </a:t>
            </a:r>
            <a:r>
              <a:rPr lang="es-MX" sz="2400" dirty="0" err="1"/>
              <a:t>double</a:t>
            </a:r>
            <a:r>
              <a:rPr lang="es-MX" sz="2400" dirty="0"/>
              <a:t> </a:t>
            </a:r>
            <a:r>
              <a:rPr lang="es-MX" sz="2400" dirty="0" err="1"/>
              <a:t>work</a:t>
            </a:r>
            <a:endParaRPr lang="es-MX" sz="2400" dirty="0"/>
          </a:p>
          <a:p>
            <a:r>
              <a:rPr lang="es-MX" sz="2400" dirty="0"/>
              <a:t>Java </a:t>
            </a:r>
            <a:r>
              <a:rPr lang="es-MX" sz="2400" dirty="0" err="1"/>
              <a:t>code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much</a:t>
            </a:r>
            <a:r>
              <a:rPr lang="es-MX" sz="2400" dirty="0"/>
              <a:t> more </a:t>
            </a:r>
            <a:r>
              <a:rPr lang="es-MX" sz="2400" dirty="0" err="1"/>
              <a:t>easy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read</a:t>
            </a:r>
            <a:r>
              <a:rPr lang="es-MX" sz="2400" dirty="0"/>
              <a:t> and </a:t>
            </a:r>
            <a:r>
              <a:rPr lang="es-MX" sz="2400" dirty="0" err="1"/>
              <a:t>mantain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</a:t>
            </a:r>
            <a:r>
              <a:rPr lang="es-MX" sz="2400" dirty="0" err="1"/>
              <a:t>plsql</a:t>
            </a:r>
            <a:r>
              <a:rPr lang="es-MX" sz="2400" dirty="0"/>
              <a:t> </a:t>
            </a:r>
            <a:r>
              <a:rPr lang="es-MX" sz="2400" dirty="0" err="1"/>
              <a:t>or</a:t>
            </a:r>
            <a:r>
              <a:rPr lang="es-MX" sz="2400" dirty="0"/>
              <a:t> </a:t>
            </a:r>
            <a:r>
              <a:rPr lang="es-MX" sz="2400" dirty="0" err="1"/>
              <a:t>shell</a:t>
            </a:r>
            <a:r>
              <a:rPr lang="es-MX" sz="2400" dirty="0"/>
              <a:t> scripts.</a:t>
            </a:r>
          </a:p>
          <a:p>
            <a:r>
              <a:rPr lang="es-MX" sz="2400" dirty="0"/>
              <a:t>Support </a:t>
            </a:r>
            <a:r>
              <a:rPr lang="es-MX" sz="2400" dirty="0" err="1"/>
              <a:t>team</a:t>
            </a:r>
            <a:r>
              <a:rPr lang="es-MX" sz="2400" dirty="0"/>
              <a:t> </a:t>
            </a:r>
            <a:r>
              <a:rPr lang="es-MX" sz="2400" dirty="0" err="1"/>
              <a:t>will</a:t>
            </a:r>
            <a:r>
              <a:rPr lang="es-MX" sz="2400" dirty="0"/>
              <a:t> </a:t>
            </a:r>
            <a:r>
              <a:rPr lang="es-MX" sz="2400" dirty="0" err="1"/>
              <a:t>invest</a:t>
            </a:r>
            <a:r>
              <a:rPr lang="es-MX" sz="2400" dirty="0"/>
              <a:t> more time </a:t>
            </a:r>
            <a:r>
              <a:rPr lang="es-MX" sz="2400" dirty="0" err="1"/>
              <a:t>automating</a:t>
            </a:r>
            <a:r>
              <a:rPr lang="es-MX" sz="2400" dirty="0"/>
              <a:t> and </a:t>
            </a: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dirty="0" err="1"/>
              <a:t>tools</a:t>
            </a:r>
            <a:r>
              <a:rPr lang="es-MX" sz="2400" dirty="0"/>
              <a:t> </a:t>
            </a:r>
            <a:r>
              <a:rPr lang="es-MX" sz="2400" dirty="0" err="1"/>
              <a:t>services</a:t>
            </a:r>
            <a:r>
              <a:rPr lang="es-MX" dirty="0"/>
              <a:t>/</a:t>
            </a:r>
            <a:r>
              <a:rPr lang="es-MX" dirty="0" err="1"/>
              <a:t>code</a:t>
            </a:r>
            <a:r>
              <a:rPr lang="es-MX" sz="2400" dirty="0"/>
              <a:t> </a:t>
            </a:r>
            <a:r>
              <a:rPr lang="es-MX" sz="2400" dirty="0" err="1"/>
              <a:t>will</a:t>
            </a:r>
            <a:r>
              <a:rPr lang="es-MX" sz="2400" dirty="0"/>
              <a:t> be </a:t>
            </a:r>
            <a:r>
              <a:rPr lang="es-MX" sz="2400" dirty="0" err="1"/>
              <a:t>automatically</a:t>
            </a:r>
            <a:r>
              <a:rPr lang="es-MX" sz="2400" dirty="0"/>
              <a:t> </a:t>
            </a:r>
            <a:r>
              <a:rPr lang="es-MX" sz="2400" dirty="0" err="1"/>
              <a:t>shared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53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389E-AEAB-4D72-A4AD-571DA8F5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299"/>
            <a:ext cx="10515600" cy="1086171"/>
          </a:xfrm>
        </p:spPr>
        <p:txBody>
          <a:bodyPr/>
          <a:lstStyle/>
          <a:p>
            <a:pPr algn="ctr"/>
            <a:r>
              <a:rPr lang="es-MX" dirty="0" err="1"/>
              <a:t>What</a:t>
            </a:r>
            <a:r>
              <a:rPr lang="es-MX" dirty="0"/>
              <a:t> do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tool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7F5F-AF9D-4E55-8DF6-90B3F696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67"/>
            <a:ext cx="10515600" cy="2567031"/>
          </a:xfrm>
        </p:spPr>
        <p:txBody>
          <a:bodyPr>
            <a:normAutofit/>
          </a:bodyPr>
          <a:lstStyle/>
          <a:p>
            <a:pPr lvl="1"/>
            <a:r>
              <a:rPr lang="es-MX" sz="1600" dirty="0" err="1"/>
              <a:t>We</a:t>
            </a:r>
            <a:r>
              <a:rPr lang="es-MX" sz="1600" dirty="0"/>
              <a:t> </a:t>
            </a:r>
            <a:r>
              <a:rPr lang="es-MX" sz="1600" dirty="0" err="1"/>
              <a:t>could</a:t>
            </a:r>
            <a:r>
              <a:rPr lang="es-MX" sz="1600" dirty="0"/>
              <a:t> </a:t>
            </a:r>
            <a:r>
              <a:rPr lang="es-MX" sz="1600" dirty="0" err="1"/>
              <a:t>need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integrate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new </a:t>
            </a:r>
            <a:r>
              <a:rPr lang="es-MX" sz="1600" dirty="0" err="1"/>
              <a:t>application</a:t>
            </a:r>
            <a:r>
              <a:rPr lang="es-MX" sz="1600" dirty="0"/>
              <a:t> </a:t>
            </a:r>
            <a:r>
              <a:rPr lang="es-MX" sz="1600" dirty="0" err="1"/>
              <a:t>with</a:t>
            </a:r>
            <a:r>
              <a:rPr lang="es-MX" sz="1600" dirty="0"/>
              <a:t> </a:t>
            </a:r>
            <a:r>
              <a:rPr lang="es-MX" sz="1600" dirty="0" err="1"/>
              <a:t>lock</a:t>
            </a:r>
            <a:r>
              <a:rPr lang="es-MX" sz="1600" dirty="0"/>
              <a:t> servers as </a:t>
            </a:r>
            <a:r>
              <a:rPr lang="es-MX" sz="1600" dirty="0" err="1"/>
              <a:t>we</a:t>
            </a:r>
            <a:r>
              <a:rPr lang="es-MX" sz="1600" dirty="0"/>
              <a:t> are </a:t>
            </a:r>
            <a:r>
              <a:rPr lang="es-MX" sz="1600" dirty="0" err="1"/>
              <a:t>going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be </a:t>
            </a:r>
            <a:r>
              <a:rPr lang="es-MX" sz="1600" dirty="0" err="1"/>
              <a:t>updating</a:t>
            </a:r>
            <a:r>
              <a:rPr lang="es-MX" sz="1600" dirty="0"/>
              <a:t> </a:t>
            </a:r>
            <a:r>
              <a:rPr lang="es-MX" sz="1600" dirty="0" err="1"/>
              <a:t>database</a:t>
            </a:r>
            <a:r>
              <a:rPr lang="es-MX" sz="1600" dirty="0"/>
              <a:t> </a:t>
            </a:r>
            <a:r>
              <a:rPr lang="es-MX" sz="1600" dirty="0" err="1"/>
              <a:t>frequently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We</a:t>
            </a:r>
            <a:r>
              <a:rPr lang="es-MX" sz="1600" dirty="0"/>
              <a:t> </a:t>
            </a:r>
            <a:r>
              <a:rPr lang="es-MX" sz="1600" dirty="0" err="1"/>
              <a:t>may</a:t>
            </a:r>
            <a:r>
              <a:rPr lang="es-MX" sz="1600" dirty="0"/>
              <a:t> </a:t>
            </a:r>
            <a:r>
              <a:rPr lang="es-MX" sz="1600" dirty="0" err="1"/>
              <a:t>need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deploy</a:t>
            </a:r>
            <a:r>
              <a:rPr lang="es-MX" sz="1600" dirty="0"/>
              <a:t> </a:t>
            </a:r>
            <a:r>
              <a:rPr lang="es-MX" sz="1600" dirty="0" err="1"/>
              <a:t>this</a:t>
            </a:r>
            <a:r>
              <a:rPr lang="es-MX" sz="1600" dirty="0"/>
              <a:t> </a:t>
            </a:r>
            <a:r>
              <a:rPr lang="es-MX" sz="1600" dirty="0" err="1"/>
              <a:t>application</a:t>
            </a:r>
            <a:r>
              <a:rPr lang="es-MX" sz="1600" dirty="0"/>
              <a:t> in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same</a:t>
            </a:r>
            <a:r>
              <a:rPr lang="es-MX" sz="1600" dirty="0"/>
              <a:t> server as OMS </a:t>
            </a:r>
            <a:r>
              <a:rPr lang="es-MX" sz="1600" dirty="0" err="1"/>
              <a:t>ear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We</a:t>
            </a:r>
            <a:r>
              <a:rPr lang="es-MX" sz="1600" dirty="0"/>
              <a:t> </a:t>
            </a:r>
            <a:r>
              <a:rPr lang="es-MX" sz="1600" dirty="0" err="1"/>
              <a:t>will</a:t>
            </a:r>
            <a:r>
              <a:rPr lang="es-MX" sz="1600" dirty="0"/>
              <a:t> </a:t>
            </a:r>
            <a:r>
              <a:rPr lang="es-MX" sz="1600" dirty="0" err="1"/>
              <a:t>need</a:t>
            </a:r>
            <a:r>
              <a:rPr lang="es-MX" sz="1600" dirty="0"/>
              <a:t> </a:t>
            </a:r>
            <a:r>
              <a:rPr lang="es-MX" sz="1600" dirty="0" err="1"/>
              <a:t>aproval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architecture</a:t>
            </a:r>
            <a:r>
              <a:rPr lang="es-MX" sz="1600" dirty="0"/>
              <a:t> </a:t>
            </a:r>
            <a:r>
              <a:rPr lang="es-MX" sz="1600" dirty="0" err="1"/>
              <a:t>point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view</a:t>
            </a:r>
            <a:r>
              <a:rPr lang="es-MX" sz="1600" dirty="0"/>
              <a:t> (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avoind</a:t>
            </a:r>
            <a:r>
              <a:rPr lang="es-MX" sz="1600" dirty="0"/>
              <a:t> </a:t>
            </a:r>
            <a:r>
              <a:rPr lang="es-MX" sz="1600" dirty="0" err="1"/>
              <a:t>risk</a:t>
            </a:r>
            <a:r>
              <a:rPr lang="es-MX" sz="1600" dirty="0"/>
              <a:t> and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guarantee</a:t>
            </a:r>
            <a:r>
              <a:rPr lang="es-MX" sz="1600" dirty="0"/>
              <a:t> </a:t>
            </a:r>
            <a:r>
              <a:rPr lang="es-MX" sz="1600" dirty="0" err="1"/>
              <a:t>long</a:t>
            </a:r>
            <a:r>
              <a:rPr lang="es-MX" sz="1600" dirty="0"/>
              <a:t> </a:t>
            </a:r>
            <a:r>
              <a:rPr lang="es-MX" sz="1600" dirty="0" err="1"/>
              <a:t>term</a:t>
            </a:r>
            <a:r>
              <a:rPr lang="es-MX" sz="1600" dirty="0"/>
              <a:t> use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application</a:t>
            </a:r>
            <a:r>
              <a:rPr lang="es-MX" sz="1600" dirty="0"/>
              <a:t> ).</a:t>
            </a:r>
            <a:endParaRPr lang="en-US" sz="1600" dirty="0"/>
          </a:p>
          <a:p>
            <a:pPr lvl="1"/>
            <a:r>
              <a:rPr lang="es-MX" sz="1600" dirty="0" err="1"/>
              <a:t>Some</a:t>
            </a:r>
            <a:r>
              <a:rPr lang="es-MX" sz="1600" dirty="0"/>
              <a:t> </a:t>
            </a:r>
            <a:r>
              <a:rPr lang="es-MX" sz="1600" dirty="0" err="1"/>
              <a:t>changes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OMS Main Project can </a:t>
            </a:r>
            <a:r>
              <a:rPr lang="es-MX" sz="1600" dirty="0" err="1"/>
              <a:t>affect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suport</a:t>
            </a:r>
            <a:r>
              <a:rPr lang="es-MX" sz="1600" dirty="0"/>
              <a:t> </a:t>
            </a:r>
            <a:r>
              <a:rPr lang="es-MX" sz="1600" dirty="0" err="1"/>
              <a:t>tool</a:t>
            </a:r>
            <a:r>
              <a:rPr lang="es-MX" sz="1600" dirty="0"/>
              <a:t> so </a:t>
            </a:r>
            <a:r>
              <a:rPr lang="es-MX" sz="1600" dirty="0" err="1"/>
              <a:t>we</a:t>
            </a:r>
            <a:r>
              <a:rPr lang="es-MX" sz="1600" dirty="0"/>
              <a:t> Will </a:t>
            </a:r>
            <a:r>
              <a:rPr lang="es-MX" sz="1600" dirty="0" err="1"/>
              <a:t>need</a:t>
            </a:r>
            <a:r>
              <a:rPr lang="es-MX" sz="1600" dirty="0"/>
              <a:t> at </a:t>
            </a:r>
            <a:r>
              <a:rPr lang="es-MX" sz="1600" dirty="0" err="1"/>
              <a:t>least</a:t>
            </a:r>
            <a:r>
              <a:rPr lang="es-MX" sz="1600" dirty="0"/>
              <a:t> test cases in </a:t>
            </a:r>
            <a:r>
              <a:rPr lang="es-MX" sz="1600" dirty="0" err="1"/>
              <a:t>common</a:t>
            </a:r>
            <a:r>
              <a:rPr lang="es-MX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75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4FE5-1E1D-47C3-BB17-50B0007A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Time </a:t>
            </a:r>
            <a:r>
              <a:rPr lang="es-MX" dirty="0" err="1"/>
              <a:t>of</a:t>
            </a:r>
            <a:r>
              <a:rPr lang="es-MX" dirty="0"/>
              <a:t> sprint: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26197-F717-480D-8F9E-B11DEF9D4A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1650" y="2687638"/>
          <a:ext cx="3568700" cy="3057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36159708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3787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708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define basic UI interface and make the mockups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57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Boostrap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621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 Github stream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58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React - Build menu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828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 - Create rest API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35152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Integration Spring-Mybatis + Select DAO method implementation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805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 - Generic response mock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716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 - Rest service with Was listt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027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React - Display existing Was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2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React - WA row 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728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React - Call a fix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378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Mybatis 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288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 service to resend Resume 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44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3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7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</TotalTime>
  <Words>415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Automation Support Tool (From PLSQL and Shell scrips to Java code)</vt:lpstr>
      <vt:lpstr>General idea</vt:lpstr>
      <vt:lpstr>Points toimproved</vt:lpstr>
      <vt:lpstr>Improvements using Java</vt:lpstr>
      <vt:lpstr>What do we need to develop the tool?</vt:lpstr>
      <vt:lpstr>Time of sprint: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Automated Support  (From PLSQL and Shell scrips to Java)</dc:title>
  <dc:creator>Cristobal Flores Corona</dc:creator>
  <cp:lastModifiedBy>Cristobal Flores Corona</cp:lastModifiedBy>
  <cp:revision>16</cp:revision>
  <dcterms:created xsi:type="dcterms:W3CDTF">2019-11-05T15:30:56Z</dcterms:created>
  <dcterms:modified xsi:type="dcterms:W3CDTF">2020-01-20T15:05:19Z</dcterms:modified>
</cp:coreProperties>
</file>