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67" r:id="rId4"/>
    <p:sldId id="266" r:id="rId5"/>
    <p:sldId id="268" r:id="rId6"/>
    <p:sldId id="270" r:id="rId7"/>
    <p:sldId id="271" r:id="rId8"/>
    <p:sldId id="272" r:id="rId9"/>
    <p:sldId id="273" r:id="rId10"/>
    <p:sldId id="269" r:id="rId11"/>
    <p:sldId id="274" r:id="rId12"/>
    <p:sldId id="275" r:id="rId13"/>
    <p:sldId id="276" r:id="rId14"/>
    <p:sldId id="277" r:id="rId15"/>
    <p:sldId id="280" r:id="rId16"/>
    <p:sldId id="278" r:id="rId17"/>
    <p:sldId id="279" r:id="rId18"/>
    <p:sldId id="281" r:id="rId19"/>
  </p:sldIdLst>
  <p:sldSz cx="9144000" cy="5143500" type="screen16x9"/>
  <p:notesSz cx="6858000" cy="9144000"/>
  <p:embeddedFontLst>
    <p:embeddedFont>
      <p:font typeface="Cascadia Code Light" panose="020B0609020000020004" pitchFamily="49" charset="0"/>
      <p:regular r:id="rId21"/>
      <p: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PT Sans Narrow" panose="020B0506020203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1F92C-C792-49D5-9550-39A48AA0E4D9}" v="16" dt="2023-06-15T13:03:12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dom Weldeabezgi" userId="da8e00d36221de3d" providerId="LiveId" clId="{4CE1F92C-C792-49D5-9550-39A48AA0E4D9}"/>
    <pc:docChg chg="undo custSel addSld delSld modSld">
      <pc:chgData name="Amdom Weldeabezgi" userId="da8e00d36221de3d" providerId="LiveId" clId="{4CE1F92C-C792-49D5-9550-39A48AA0E4D9}" dt="2023-06-15T13:11:34.012" v="1495" actId="113"/>
      <pc:docMkLst>
        <pc:docMk/>
      </pc:docMkLst>
      <pc:sldChg chg="addSp delSp modSp mod chgLayout">
        <pc:chgData name="Amdom Weldeabezgi" userId="da8e00d36221de3d" providerId="LiveId" clId="{4CE1F92C-C792-49D5-9550-39A48AA0E4D9}" dt="2023-06-15T12:20:35.113" v="12" actId="20577"/>
        <pc:sldMkLst>
          <pc:docMk/>
          <pc:sldMk cId="0" sldId="256"/>
        </pc:sldMkLst>
        <pc:spChg chg="add mod ord">
          <ac:chgData name="Amdom Weldeabezgi" userId="da8e00d36221de3d" providerId="LiveId" clId="{4CE1F92C-C792-49D5-9550-39A48AA0E4D9}" dt="2023-06-15T12:20:18.300" v="11" actId="404"/>
          <ac:spMkLst>
            <pc:docMk/>
            <pc:sldMk cId="0" sldId="256"/>
            <ac:spMk id="2" creationId="{75750BE8-6BEC-ED08-D09E-916324A650AA}"/>
          </ac:spMkLst>
        </pc:spChg>
        <pc:spChg chg="add mod ord">
          <ac:chgData name="Amdom Weldeabezgi" userId="da8e00d36221de3d" providerId="LiveId" clId="{4CE1F92C-C792-49D5-9550-39A48AA0E4D9}" dt="2023-06-15T12:20:35.113" v="12" actId="20577"/>
          <ac:spMkLst>
            <pc:docMk/>
            <pc:sldMk cId="0" sldId="256"/>
            <ac:spMk id="3" creationId="{21EC0DC9-ACAA-A669-EAA5-71E74D987EEF}"/>
          </ac:spMkLst>
        </pc:spChg>
        <pc:spChg chg="del">
          <ac:chgData name="Amdom Weldeabezgi" userId="da8e00d36221de3d" providerId="LiveId" clId="{4CE1F92C-C792-49D5-9550-39A48AA0E4D9}" dt="2023-06-15T12:19:18.593" v="0" actId="700"/>
          <ac:spMkLst>
            <pc:docMk/>
            <pc:sldMk cId="0" sldId="256"/>
            <ac:spMk id="66" creationId="{00000000-0000-0000-0000-000000000000}"/>
          </ac:spMkLst>
        </pc:spChg>
        <pc:spChg chg="del">
          <ac:chgData name="Amdom Weldeabezgi" userId="da8e00d36221de3d" providerId="LiveId" clId="{4CE1F92C-C792-49D5-9550-39A48AA0E4D9}" dt="2023-06-15T12:19:18.593" v="0" actId="700"/>
          <ac:spMkLst>
            <pc:docMk/>
            <pc:sldMk cId="0" sldId="256"/>
            <ac:spMk id="67" creationId="{00000000-0000-0000-0000-000000000000}"/>
          </ac:spMkLst>
        </pc:spChg>
      </pc:sldChg>
      <pc:sldChg chg="del">
        <pc:chgData name="Amdom Weldeabezgi" userId="da8e00d36221de3d" providerId="LiveId" clId="{4CE1F92C-C792-49D5-9550-39A48AA0E4D9}" dt="2023-06-15T12:20:40.850" v="13" actId="47"/>
        <pc:sldMkLst>
          <pc:docMk/>
          <pc:sldMk cId="0" sldId="257"/>
        </pc:sldMkLst>
      </pc:sldChg>
      <pc:sldChg chg="addSp delSp modSp mod modClrScheme chgLayout">
        <pc:chgData name="Amdom Weldeabezgi" userId="da8e00d36221de3d" providerId="LiveId" clId="{4CE1F92C-C792-49D5-9550-39A48AA0E4D9}" dt="2023-06-15T12:23:52.555" v="64" actId="20577"/>
        <pc:sldMkLst>
          <pc:docMk/>
          <pc:sldMk cId="0" sldId="258"/>
        </pc:sldMkLst>
        <pc:spChg chg="add mod ord">
          <ac:chgData name="Amdom Weldeabezgi" userId="da8e00d36221de3d" providerId="LiveId" clId="{4CE1F92C-C792-49D5-9550-39A48AA0E4D9}" dt="2023-06-15T12:22:06.708" v="28" actId="20577"/>
          <ac:spMkLst>
            <pc:docMk/>
            <pc:sldMk cId="0" sldId="258"/>
            <ac:spMk id="2" creationId="{BA3A8979-A3B7-3A18-99BC-A5D1B7AF7C98}"/>
          </ac:spMkLst>
        </pc:spChg>
        <pc:spChg chg="add mod ord">
          <ac:chgData name="Amdom Weldeabezgi" userId="da8e00d36221de3d" providerId="LiveId" clId="{4CE1F92C-C792-49D5-9550-39A48AA0E4D9}" dt="2023-06-15T12:23:52.555" v="64" actId="20577"/>
          <ac:spMkLst>
            <pc:docMk/>
            <pc:sldMk cId="0" sldId="258"/>
            <ac:spMk id="3" creationId="{D03178A8-0B87-30D1-2A21-1382B25FA836}"/>
          </ac:spMkLst>
        </pc:spChg>
        <pc:spChg chg="del mod ord">
          <ac:chgData name="Amdom Weldeabezgi" userId="da8e00d36221de3d" providerId="LiveId" clId="{4CE1F92C-C792-49D5-9550-39A48AA0E4D9}" dt="2023-06-15T12:20:58.984" v="14" actId="700"/>
          <ac:spMkLst>
            <pc:docMk/>
            <pc:sldMk cId="0" sldId="258"/>
            <ac:spMk id="77" creationId="{00000000-0000-0000-0000-000000000000}"/>
          </ac:spMkLst>
        </pc:spChg>
        <pc:spChg chg="del mod ord">
          <ac:chgData name="Amdom Weldeabezgi" userId="da8e00d36221de3d" providerId="LiveId" clId="{4CE1F92C-C792-49D5-9550-39A48AA0E4D9}" dt="2023-06-15T12:20:58.984" v="14" actId="700"/>
          <ac:spMkLst>
            <pc:docMk/>
            <pc:sldMk cId="0" sldId="258"/>
            <ac:spMk id="78" creationId="{00000000-0000-0000-0000-000000000000}"/>
          </ac:spMkLst>
        </pc:spChg>
        <pc:spChg chg="del">
          <ac:chgData name="Amdom Weldeabezgi" userId="da8e00d36221de3d" providerId="LiveId" clId="{4CE1F92C-C792-49D5-9550-39A48AA0E4D9}" dt="2023-06-15T12:20:58.984" v="14" actId="700"/>
          <ac:spMkLst>
            <pc:docMk/>
            <pc:sldMk cId="0" sldId="258"/>
            <ac:spMk id="79" creationId="{00000000-0000-0000-0000-000000000000}"/>
          </ac:spMkLst>
        </pc:spChg>
      </pc:sldChg>
      <pc:sldChg chg="del">
        <pc:chgData name="Amdom Weldeabezgi" userId="da8e00d36221de3d" providerId="LiveId" clId="{4CE1F92C-C792-49D5-9550-39A48AA0E4D9}" dt="2023-06-15T12:31:33.492" v="254" actId="47"/>
        <pc:sldMkLst>
          <pc:docMk/>
          <pc:sldMk cId="0" sldId="259"/>
        </pc:sldMkLst>
      </pc:sldChg>
      <pc:sldChg chg="del">
        <pc:chgData name="Amdom Weldeabezgi" userId="da8e00d36221de3d" providerId="LiveId" clId="{4CE1F92C-C792-49D5-9550-39A48AA0E4D9}" dt="2023-06-15T12:49:57.561" v="836" actId="47"/>
        <pc:sldMkLst>
          <pc:docMk/>
          <pc:sldMk cId="0" sldId="260"/>
        </pc:sldMkLst>
      </pc:sldChg>
      <pc:sldChg chg="del">
        <pc:chgData name="Amdom Weldeabezgi" userId="da8e00d36221de3d" providerId="LiveId" clId="{4CE1F92C-C792-49D5-9550-39A48AA0E4D9}" dt="2023-06-15T12:49:57.561" v="836" actId="47"/>
        <pc:sldMkLst>
          <pc:docMk/>
          <pc:sldMk cId="0" sldId="261"/>
        </pc:sldMkLst>
      </pc:sldChg>
      <pc:sldChg chg="del">
        <pc:chgData name="Amdom Weldeabezgi" userId="da8e00d36221de3d" providerId="LiveId" clId="{4CE1F92C-C792-49D5-9550-39A48AA0E4D9}" dt="2023-06-15T12:49:57.561" v="836" actId="47"/>
        <pc:sldMkLst>
          <pc:docMk/>
          <pc:sldMk cId="0" sldId="262"/>
        </pc:sldMkLst>
      </pc:sldChg>
      <pc:sldChg chg="del">
        <pc:chgData name="Amdom Weldeabezgi" userId="da8e00d36221de3d" providerId="LiveId" clId="{4CE1F92C-C792-49D5-9550-39A48AA0E4D9}" dt="2023-06-15T12:49:57.561" v="836" actId="47"/>
        <pc:sldMkLst>
          <pc:docMk/>
          <pc:sldMk cId="0" sldId="263"/>
        </pc:sldMkLst>
      </pc:sldChg>
      <pc:sldChg chg="del">
        <pc:chgData name="Amdom Weldeabezgi" userId="da8e00d36221de3d" providerId="LiveId" clId="{4CE1F92C-C792-49D5-9550-39A48AA0E4D9}" dt="2023-06-15T12:49:57.561" v="836" actId="47"/>
        <pc:sldMkLst>
          <pc:docMk/>
          <pc:sldMk cId="0" sldId="264"/>
        </pc:sldMkLst>
      </pc:sldChg>
      <pc:sldChg chg="del">
        <pc:chgData name="Amdom Weldeabezgi" userId="da8e00d36221de3d" providerId="LiveId" clId="{4CE1F92C-C792-49D5-9550-39A48AA0E4D9}" dt="2023-06-15T12:49:57.561" v="836" actId="47"/>
        <pc:sldMkLst>
          <pc:docMk/>
          <pc:sldMk cId="0" sldId="265"/>
        </pc:sldMkLst>
      </pc:sldChg>
      <pc:sldChg chg="modSp new mod">
        <pc:chgData name="Amdom Weldeabezgi" userId="da8e00d36221de3d" providerId="LiveId" clId="{4CE1F92C-C792-49D5-9550-39A48AA0E4D9}" dt="2023-06-15T12:26:30.352" v="132" actId="27636"/>
        <pc:sldMkLst>
          <pc:docMk/>
          <pc:sldMk cId="2443581556" sldId="266"/>
        </pc:sldMkLst>
        <pc:spChg chg="mod">
          <ac:chgData name="Amdom Weldeabezgi" userId="da8e00d36221de3d" providerId="LiveId" clId="{4CE1F92C-C792-49D5-9550-39A48AA0E4D9}" dt="2023-06-15T12:24:52.827" v="84" actId="27636"/>
          <ac:spMkLst>
            <pc:docMk/>
            <pc:sldMk cId="2443581556" sldId="266"/>
            <ac:spMk id="2" creationId="{CDED0954-3BE4-9CBD-7494-CB0B7068388E}"/>
          </ac:spMkLst>
        </pc:spChg>
        <pc:spChg chg="mod">
          <ac:chgData name="Amdom Weldeabezgi" userId="da8e00d36221de3d" providerId="LiveId" clId="{4CE1F92C-C792-49D5-9550-39A48AA0E4D9}" dt="2023-06-15T12:26:30.352" v="132" actId="27636"/>
          <ac:spMkLst>
            <pc:docMk/>
            <pc:sldMk cId="2443581556" sldId="266"/>
            <ac:spMk id="3" creationId="{8078A77E-C1A5-6D88-4485-D891D8F4D392}"/>
          </ac:spMkLst>
        </pc:spChg>
      </pc:sldChg>
      <pc:sldChg chg="modSp new mod">
        <pc:chgData name="Amdom Weldeabezgi" userId="da8e00d36221de3d" providerId="LiveId" clId="{4CE1F92C-C792-49D5-9550-39A48AA0E4D9}" dt="2023-06-15T12:24:33.396" v="81" actId="20577"/>
        <pc:sldMkLst>
          <pc:docMk/>
          <pc:sldMk cId="604250381" sldId="267"/>
        </pc:sldMkLst>
        <pc:spChg chg="mod">
          <ac:chgData name="Amdom Weldeabezgi" userId="da8e00d36221de3d" providerId="LiveId" clId="{4CE1F92C-C792-49D5-9550-39A48AA0E4D9}" dt="2023-06-15T12:24:05.982" v="70" actId="27636"/>
          <ac:spMkLst>
            <pc:docMk/>
            <pc:sldMk cId="604250381" sldId="267"/>
            <ac:spMk id="2" creationId="{54698554-9089-2271-8690-BEF4B983446B}"/>
          </ac:spMkLst>
        </pc:spChg>
        <pc:spChg chg="mod">
          <ac:chgData name="Amdom Weldeabezgi" userId="da8e00d36221de3d" providerId="LiveId" clId="{4CE1F92C-C792-49D5-9550-39A48AA0E4D9}" dt="2023-06-15T12:24:33.396" v="81" actId="20577"/>
          <ac:spMkLst>
            <pc:docMk/>
            <pc:sldMk cId="604250381" sldId="267"/>
            <ac:spMk id="3" creationId="{1D05AD65-1ABB-A6AA-73DD-D5802FDADBAB}"/>
          </ac:spMkLst>
        </pc:spChg>
      </pc:sldChg>
      <pc:sldChg chg="modSp new mod">
        <pc:chgData name="Amdom Weldeabezgi" userId="da8e00d36221de3d" providerId="LiveId" clId="{4CE1F92C-C792-49D5-9550-39A48AA0E4D9}" dt="2023-06-15T12:37:42.457" v="265" actId="20577"/>
        <pc:sldMkLst>
          <pc:docMk/>
          <pc:sldMk cId="355504649" sldId="268"/>
        </pc:sldMkLst>
        <pc:spChg chg="mod">
          <ac:chgData name="Amdom Weldeabezgi" userId="da8e00d36221de3d" providerId="LiveId" clId="{4CE1F92C-C792-49D5-9550-39A48AA0E4D9}" dt="2023-06-15T12:26:44.807" v="139" actId="27636"/>
          <ac:spMkLst>
            <pc:docMk/>
            <pc:sldMk cId="355504649" sldId="268"/>
            <ac:spMk id="2" creationId="{6BFCF3BE-A725-7739-3FA6-201DD99D5DBD}"/>
          </ac:spMkLst>
        </pc:spChg>
        <pc:spChg chg="mod">
          <ac:chgData name="Amdom Weldeabezgi" userId="da8e00d36221de3d" providerId="LiveId" clId="{4CE1F92C-C792-49D5-9550-39A48AA0E4D9}" dt="2023-06-15T12:37:42.457" v="265" actId="20577"/>
          <ac:spMkLst>
            <pc:docMk/>
            <pc:sldMk cId="355504649" sldId="268"/>
            <ac:spMk id="3" creationId="{918ECEBF-CDF9-AF10-B7FB-EEB885AC51D9}"/>
          </ac:spMkLst>
        </pc:spChg>
      </pc:sldChg>
      <pc:sldChg chg="addSp delSp modSp new mod">
        <pc:chgData name="Amdom Weldeabezgi" userId="da8e00d36221de3d" providerId="LiveId" clId="{4CE1F92C-C792-49D5-9550-39A48AA0E4D9}" dt="2023-06-15T12:40:20.596" v="513" actId="20577"/>
        <pc:sldMkLst>
          <pc:docMk/>
          <pc:sldMk cId="2289862714" sldId="269"/>
        </pc:sldMkLst>
        <pc:spChg chg="mod">
          <ac:chgData name="Amdom Weldeabezgi" userId="da8e00d36221de3d" providerId="LiveId" clId="{4CE1F92C-C792-49D5-9550-39A48AA0E4D9}" dt="2023-06-15T12:28:34.733" v="205" actId="20577"/>
          <ac:spMkLst>
            <pc:docMk/>
            <pc:sldMk cId="2289862714" sldId="269"/>
            <ac:spMk id="2" creationId="{BEB3F742-2985-0FC6-44AB-BBCD6DB563D1}"/>
          </ac:spMkLst>
        </pc:spChg>
        <pc:spChg chg="mod">
          <ac:chgData name="Amdom Weldeabezgi" userId="da8e00d36221de3d" providerId="LiveId" clId="{4CE1F92C-C792-49D5-9550-39A48AA0E4D9}" dt="2023-06-15T12:40:20.596" v="513" actId="20577"/>
          <ac:spMkLst>
            <pc:docMk/>
            <pc:sldMk cId="2289862714" sldId="269"/>
            <ac:spMk id="3" creationId="{E09F9347-7AA8-EEE8-4224-C4D4D840B7E8}"/>
          </ac:spMkLst>
        </pc:spChg>
        <pc:inkChg chg="add del">
          <ac:chgData name="Amdom Weldeabezgi" userId="da8e00d36221de3d" providerId="LiveId" clId="{4CE1F92C-C792-49D5-9550-39A48AA0E4D9}" dt="2023-06-15T12:30:59.610" v="253" actId="9405"/>
          <ac:inkMkLst>
            <pc:docMk/>
            <pc:sldMk cId="2289862714" sldId="269"/>
            <ac:inkMk id="4" creationId="{1B3636F9-D475-EB7A-9284-2A08D0E6F47E}"/>
          </ac:inkMkLst>
        </pc:inkChg>
      </pc:sldChg>
      <pc:sldChg chg="addSp delSp modSp new mod">
        <pc:chgData name="Amdom Weldeabezgi" userId="da8e00d36221de3d" providerId="LiveId" clId="{4CE1F92C-C792-49D5-9550-39A48AA0E4D9}" dt="2023-06-15T12:32:13.074" v="263" actId="14100"/>
        <pc:sldMkLst>
          <pc:docMk/>
          <pc:sldMk cId="2104993406" sldId="270"/>
        </pc:sldMkLst>
        <pc:spChg chg="del mod">
          <ac:chgData name="Amdom Weldeabezgi" userId="da8e00d36221de3d" providerId="LiveId" clId="{4CE1F92C-C792-49D5-9550-39A48AA0E4D9}" dt="2023-06-15T12:31:48.309" v="255" actId="478"/>
          <ac:spMkLst>
            <pc:docMk/>
            <pc:sldMk cId="2104993406" sldId="270"/>
            <ac:spMk id="2" creationId="{B346B5A6-AAE4-985F-A5C0-AC41FBB2E744}"/>
          </ac:spMkLst>
        </pc:spChg>
        <pc:spChg chg="del">
          <ac:chgData name="Amdom Weldeabezgi" userId="da8e00d36221de3d" providerId="LiveId" clId="{4CE1F92C-C792-49D5-9550-39A48AA0E4D9}" dt="2023-06-15T12:31:53.241" v="256" actId="478"/>
          <ac:spMkLst>
            <pc:docMk/>
            <pc:sldMk cId="2104993406" sldId="270"/>
            <ac:spMk id="3" creationId="{70EEA6F2-5D2B-6B00-E957-91E1081DEDB7}"/>
          </ac:spMkLst>
        </pc:spChg>
        <pc:picChg chg="add mod">
          <ac:chgData name="Amdom Weldeabezgi" userId="da8e00d36221de3d" providerId="LiveId" clId="{4CE1F92C-C792-49D5-9550-39A48AA0E4D9}" dt="2023-06-15T12:32:13.074" v="263" actId="14100"/>
          <ac:picMkLst>
            <pc:docMk/>
            <pc:sldMk cId="2104993406" sldId="270"/>
            <ac:picMk id="5" creationId="{C9C1FD6B-AF4D-A056-0489-5A0452C61BDD}"/>
          </ac:picMkLst>
        </pc:picChg>
        <pc:picChg chg="add del mod">
          <ac:chgData name="Amdom Weldeabezgi" userId="da8e00d36221de3d" providerId="LiveId" clId="{4CE1F92C-C792-49D5-9550-39A48AA0E4D9}" dt="2023-06-15T12:29:42.179" v="239" actId="21"/>
          <ac:picMkLst>
            <pc:docMk/>
            <pc:sldMk cId="2104993406" sldId="270"/>
            <ac:picMk id="7" creationId="{C2BB32DC-188D-15B1-9A1A-F58439FDD190}"/>
          </ac:picMkLst>
        </pc:picChg>
        <pc:inkChg chg="add del mod">
          <ac:chgData name="Amdom Weldeabezgi" userId="da8e00d36221de3d" providerId="LiveId" clId="{4CE1F92C-C792-49D5-9550-39A48AA0E4D9}" dt="2023-06-15T12:32:00.610" v="259" actId="478"/>
          <ac:inkMkLst>
            <pc:docMk/>
            <pc:sldMk cId="2104993406" sldId="270"/>
            <ac:inkMk id="8" creationId="{18966423-5553-BDD1-5FFF-DAC580DF0BBD}"/>
          </ac:inkMkLst>
        </pc:inkChg>
      </pc:sldChg>
      <pc:sldChg chg="addSp delSp modSp new mod">
        <pc:chgData name="Amdom Weldeabezgi" userId="da8e00d36221de3d" providerId="LiveId" clId="{4CE1F92C-C792-49D5-9550-39A48AA0E4D9}" dt="2023-06-15T12:30:31.472" v="250" actId="9405"/>
        <pc:sldMkLst>
          <pc:docMk/>
          <pc:sldMk cId="1030887637" sldId="271"/>
        </pc:sldMkLst>
        <pc:spChg chg="del mod">
          <ac:chgData name="Amdom Weldeabezgi" userId="da8e00d36221de3d" providerId="LiveId" clId="{4CE1F92C-C792-49D5-9550-39A48AA0E4D9}" dt="2023-06-15T12:29:54.028" v="244" actId="478"/>
          <ac:spMkLst>
            <pc:docMk/>
            <pc:sldMk cId="1030887637" sldId="271"/>
            <ac:spMk id="2" creationId="{02AB11A2-FA99-8C57-5426-5A9F1BDB5F6C}"/>
          </ac:spMkLst>
        </pc:spChg>
        <pc:spChg chg="del mod">
          <ac:chgData name="Amdom Weldeabezgi" userId="da8e00d36221de3d" providerId="LiveId" clId="{4CE1F92C-C792-49D5-9550-39A48AA0E4D9}" dt="2023-06-15T12:29:51.254" v="243" actId="478"/>
          <ac:spMkLst>
            <pc:docMk/>
            <pc:sldMk cId="1030887637" sldId="271"/>
            <ac:spMk id="3" creationId="{CF41373C-CE04-FBEB-6522-0B69CDB285AA}"/>
          </ac:spMkLst>
        </pc:spChg>
        <pc:picChg chg="add mod">
          <ac:chgData name="Amdom Weldeabezgi" userId="da8e00d36221de3d" providerId="LiveId" clId="{4CE1F92C-C792-49D5-9550-39A48AA0E4D9}" dt="2023-06-15T12:30:11.245" v="249" actId="14100"/>
          <ac:picMkLst>
            <pc:docMk/>
            <pc:sldMk cId="1030887637" sldId="271"/>
            <ac:picMk id="4" creationId="{21E75733-A2C2-3F25-6D95-6D7193853522}"/>
          </ac:picMkLst>
        </pc:picChg>
        <pc:inkChg chg="add">
          <ac:chgData name="Amdom Weldeabezgi" userId="da8e00d36221de3d" providerId="LiveId" clId="{4CE1F92C-C792-49D5-9550-39A48AA0E4D9}" dt="2023-06-15T12:30:31.472" v="250" actId="9405"/>
          <ac:inkMkLst>
            <pc:docMk/>
            <pc:sldMk cId="1030887637" sldId="271"/>
            <ac:inkMk id="5" creationId="{7DE5CA52-FD30-236F-9E0E-DA5954861424}"/>
          </ac:inkMkLst>
        </pc:inkChg>
      </pc:sldChg>
      <pc:sldChg chg="addSp delSp modSp new mod">
        <pc:chgData name="Amdom Weldeabezgi" userId="da8e00d36221de3d" providerId="LiveId" clId="{4CE1F92C-C792-49D5-9550-39A48AA0E4D9}" dt="2023-06-15T12:44:39.305" v="644" actId="20577"/>
        <pc:sldMkLst>
          <pc:docMk/>
          <pc:sldMk cId="3995794345" sldId="272"/>
        </pc:sldMkLst>
        <pc:spChg chg="mod">
          <ac:chgData name="Amdom Weldeabezgi" userId="da8e00d36221de3d" providerId="LiveId" clId="{4CE1F92C-C792-49D5-9550-39A48AA0E4D9}" dt="2023-06-15T12:42:27.234" v="547" actId="20577"/>
          <ac:spMkLst>
            <pc:docMk/>
            <pc:sldMk cId="3995794345" sldId="272"/>
            <ac:spMk id="2" creationId="{5ED15DDC-47CD-1E46-671A-5745EB278E88}"/>
          </ac:spMkLst>
        </pc:spChg>
        <pc:spChg chg="mod">
          <ac:chgData name="Amdom Weldeabezgi" userId="da8e00d36221de3d" providerId="LiveId" clId="{4CE1F92C-C792-49D5-9550-39A48AA0E4D9}" dt="2023-06-15T12:44:39.305" v="644" actId="20577"/>
          <ac:spMkLst>
            <pc:docMk/>
            <pc:sldMk cId="3995794345" sldId="272"/>
            <ac:spMk id="3" creationId="{E49BC3FA-EBD6-1613-0945-61886E4C49B0}"/>
          </ac:spMkLst>
        </pc:spChg>
        <pc:spChg chg="add del">
          <ac:chgData name="Amdom Weldeabezgi" userId="da8e00d36221de3d" providerId="LiveId" clId="{4CE1F92C-C792-49D5-9550-39A48AA0E4D9}" dt="2023-06-15T12:43:02.687" v="619"/>
          <ac:spMkLst>
            <pc:docMk/>
            <pc:sldMk cId="3995794345" sldId="272"/>
            <ac:spMk id="4" creationId="{4F5E9506-F293-8562-3224-AEEC1050D7C1}"/>
          </ac:spMkLst>
        </pc:spChg>
      </pc:sldChg>
      <pc:sldChg chg="addSp delSp modSp new mod">
        <pc:chgData name="Amdom Weldeabezgi" userId="da8e00d36221de3d" providerId="LiveId" clId="{4CE1F92C-C792-49D5-9550-39A48AA0E4D9}" dt="2023-06-15T12:47:12.671" v="753" actId="20577"/>
        <pc:sldMkLst>
          <pc:docMk/>
          <pc:sldMk cId="797281758" sldId="273"/>
        </pc:sldMkLst>
        <pc:spChg chg="mod">
          <ac:chgData name="Amdom Weldeabezgi" userId="da8e00d36221de3d" providerId="LiveId" clId="{4CE1F92C-C792-49D5-9550-39A48AA0E4D9}" dt="2023-06-15T12:47:12.671" v="753" actId="20577"/>
          <ac:spMkLst>
            <pc:docMk/>
            <pc:sldMk cId="797281758" sldId="273"/>
            <ac:spMk id="2" creationId="{B150ECCE-02AB-96A2-A3C4-033F30B137C5}"/>
          </ac:spMkLst>
        </pc:spChg>
        <pc:spChg chg="add del mod">
          <ac:chgData name="Amdom Weldeabezgi" userId="da8e00d36221de3d" providerId="LiveId" clId="{4CE1F92C-C792-49D5-9550-39A48AA0E4D9}" dt="2023-06-15T12:46:48.669" v="746" actId="404"/>
          <ac:spMkLst>
            <pc:docMk/>
            <pc:sldMk cId="797281758" sldId="273"/>
            <ac:spMk id="3" creationId="{92497054-1643-E442-6682-52D8BFD3560D}"/>
          </ac:spMkLst>
        </pc:spChg>
        <pc:spChg chg="add del mod">
          <ac:chgData name="Amdom Weldeabezgi" userId="da8e00d36221de3d" providerId="LiveId" clId="{4CE1F92C-C792-49D5-9550-39A48AA0E4D9}" dt="2023-06-15T12:45:30.159" v="649"/>
          <ac:spMkLst>
            <pc:docMk/>
            <pc:sldMk cId="797281758" sldId="273"/>
            <ac:spMk id="4" creationId="{60EFD9D0-F0EE-9D74-FAE8-6B9F367C7F73}"/>
          </ac:spMkLst>
        </pc:spChg>
        <pc:spChg chg="add del">
          <ac:chgData name="Amdom Weldeabezgi" userId="da8e00d36221de3d" providerId="LiveId" clId="{4CE1F92C-C792-49D5-9550-39A48AA0E4D9}" dt="2023-06-15T12:46:30.735" v="740"/>
          <ac:spMkLst>
            <pc:docMk/>
            <pc:sldMk cId="797281758" sldId="273"/>
            <ac:spMk id="5" creationId="{10B8532E-208A-A9A3-8A13-E59B1AF556F3}"/>
          </ac:spMkLst>
        </pc:spChg>
      </pc:sldChg>
      <pc:sldChg chg="modSp new mod">
        <pc:chgData name="Amdom Weldeabezgi" userId="da8e00d36221de3d" providerId="LiveId" clId="{4CE1F92C-C792-49D5-9550-39A48AA0E4D9}" dt="2023-06-15T12:49:34.815" v="834" actId="6549"/>
        <pc:sldMkLst>
          <pc:docMk/>
          <pc:sldMk cId="3752434879" sldId="274"/>
        </pc:sldMkLst>
        <pc:spChg chg="mod">
          <ac:chgData name="Amdom Weldeabezgi" userId="da8e00d36221de3d" providerId="LiveId" clId="{4CE1F92C-C792-49D5-9550-39A48AA0E4D9}" dt="2023-06-15T12:47:57.727" v="768" actId="20577"/>
          <ac:spMkLst>
            <pc:docMk/>
            <pc:sldMk cId="3752434879" sldId="274"/>
            <ac:spMk id="2" creationId="{198EE5FD-9A68-2C2E-65FB-EF329DD1F98E}"/>
          </ac:spMkLst>
        </pc:spChg>
        <pc:spChg chg="mod">
          <ac:chgData name="Amdom Weldeabezgi" userId="da8e00d36221de3d" providerId="LiveId" clId="{4CE1F92C-C792-49D5-9550-39A48AA0E4D9}" dt="2023-06-15T12:49:34.815" v="834" actId="6549"/>
          <ac:spMkLst>
            <pc:docMk/>
            <pc:sldMk cId="3752434879" sldId="274"/>
            <ac:spMk id="3" creationId="{E5CD2559-DB88-DB96-F48D-891045A52F52}"/>
          </ac:spMkLst>
        </pc:spChg>
      </pc:sldChg>
      <pc:sldChg chg="modSp new mod">
        <pc:chgData name="Amdom Weldeabezgi" userId="da8e00d36221de3d" providerId="LiveId" clId="{4CE1F92C-C792-49D5-9550-39A48AA0E4D9}" dt="2023-06-15T12:52:25.636" v="1002" actId="207"/>
        <pc:sldMkLst>
          <pc:docMk/>
          <pc:sldMk cId="3409019527" sldId="275"/>
        </pc:sldMkLst>
        <pc:spChg chg="mod">
          <ac:chgData name="Amdom Weldeabezgi" userId="da8e00d36221de3d" providerId="LiveId" clId="{4CE1F92C-C792-49D5-9550-39A48AA0E4D9}" dt="2023-06-15T12:50:51.714" v="869" actId="20577"/>
          <ac:spMkLst>
            <pc:docMk/>
            <pc:sldMk cId="3409019527" sldId="275"/>
            <ac:spMk id="2" creationId="{2B795318-B4D4-4C33-B58F-EF6A18494455}"/>
          </ac:spMkLst>
        </pc:spChg>
        <pc:spChg chg="mod">
          <ac:chgData name="Amdom Weldeabezgi" userId="da8e00d36221de3d" providerId="LiveId" clId="{4CE1F92C-C792-49D5-9550-39A48AA0E4D9}" dt="2023-06-15T12:52:25.636" v="1002" actId="207"/>
          <ac:spMkLst>
            <pc:docMk/>
            <pc:sldMk cId="3409019527" sldId="275"/>
            <ac:spMk id="3" creationId="{BA576DA3-8C31-94E7-3DDB-F995FF48A9CC}"/>
          </ac:spMkLst>
        </pc:spChg>
      </pc:sldChg>
      <pc:sldChg chg="modSp new mod">
        <pc:chgData name="Amdom Weldeabezgi" userId="da8e00d36221de3d" providerId="LiveId" clId="{4CE1F92C-C792-49D5-9550-39A48AA0E4D9}" dt="2023-06-15T12:56:25.407" v="1195" actId="27636"/>
        <pc:sldMkLst>
          <pc:docMk/>
          <pc:sldMk cId="748863934" sldId="276"/>
        </pc:sldMkLst>
        <pc:spChg chg="mod">
          <ac:chgData name="Amdom Weldeabezgi" userId="da8e00d36221de3d" providerId="LiveId" clId="{4CE1F92C-C792-49D5-9550-39A48AA0E4D9}" dt="2023-06-15T12:52:55.532" v="1017" actId="20577"/>
          <ac:spMkLst>
            <pc:docMk/>
            <pc:sldMk cId="748863934" sldId="276"/>
            <ac:spMk id="2" creationId="{DCFEDDC2-2062-5083-FE3A-60D8C0151F42}"/>
          </ac:spMkLst>
        </pc:spChg>
        <pc:spChg chg="mod">
          <ac:chgData name="Amdom Weldeabezgi" userId="da8e00d36221de3d" providerId="LiveId" clId="{4CE1F92C-C792-49D5-9550-39A48AA0E4D9}" dt="2023-06-15T12:56:25.407" v="1195" actId="27636"/>
          <ac:spMkLst>
            <pc:docMk/>
            <pc:sldMk cId="748863934" sldId="276"/>
            <ac:spMk id="3" creationId="{A98AF2B7-6298-E7DD-8503-839B1AE08AB9}"/>
          </ac:spMkLst>
        </pc:spChg>
      </pc:sldChg>
      <pc:sldChg chg="modSp new mod">
        <pc:chgData name="Amdom Weldeabezgi" userId="da8e00d36221de3d" providerId="LiveId" clId="{4CE1F92C-C792-49D5-9550-39A48AA0E4D9}" dt="2023-06-15T13:00:59.579" v="1324" actId="20577"/>
        <pc:sldMkLst>
          <pc:docMk/>
          <pc:sldMk cId="610131156" sldId="277"/>
        </pc:sldMkLst>
        <pc:spChg chg="mod">
          <ac:chgData name="Amdom Weldeabezgi" userId="da8e00d36221de3d" providerId="LiveId" clId="{4CE1F92C-C792-49D5-9550-39A48AA0E4D9}" dt="2023-06-15T12:56:37.937" v="1214" actId="20577"/>
          <ac:spMkLst>
            <pc:docMk/>
            <pc:sldMk cId="610131156" sldId="277"/>
            <ac:spMk id="2" creationId="{EF2B43C9-449F-EF3E-9276-470C88E7AD6C}"/>
          </ac:spMkLst>
        </pc:spChg>
        <pc:spChg chg="mod">
          <ac:chgData name="Amdom Weldeabezgi" userId="da8e00d36221de3d" providerId="LiveId" clId="{4CE1F92C-C792-49D5-9550-39A48AA0E4D9}" dt="2023-06-15T13:00:59.579" v="1324" actId="20577"/>
          <ac:spMkLst>
            <pc:docMk/>
            <pc:sldMk cId="610131156" sldId="277"/>
            <ac:spMk id="3" creationId="{13802F17-9E48-CEA1-0980-4C187DD1E75D}"/>
          </ac:spMkLst>
        </pc:spChg>
      </pc:sldChg>
      <pc:sldChg chg="addSp delSp modSp new mod">
        <pc:chgData name="Amdom Weldeabezgi" userId="da8e00d36221de3d" providerId="LiveId" clId="{4CE1F92C-C792-49D5-9550-39A48AA0E4D9}" dt="2023-06-15T12:57:52.804" v="1242" actId="14100"/>
        <pc:sldMkLst>
          <pc:docMk/>
          <pc:sldMk cId="727616691" sldId="278"/>
        </pc:sldMkLst>
        <pc:spChg chg="del mod">
          <ac:chgData name="Amdom Weldeabezgi" userId="da8e00d36221de3d" providerId="LiveId" clId="{4CE1F92C-C792-49D5-9550-39A48AA0E4D9}" dt="2023-06-15T12:57:39.472" v="1239" actId="478"/>
          <ac:spMkLst>
            <pc:docMk/>
            <pc:sldMk cId="727616691" sldId="278"/>
            <ac:spMk id="2" creationId="{6E51DE99-B62E-DED3-3C9D-0FD013E775E8}"/>
          </ac:spMkLst>
        </pc:spChg>
        <pc:spChg chg="del">
          <ac:chgData name="Amdom Weldeabezgi" userId="da8e00d36221de3d" providerId="LiveId" clId="{4CE1F92C-C792-49D5-9550-39A48AA0E4D9}" dt="2023-06-15T12:57:44.265" v="1240" actId="478"/>
          <ac:spMkLst>
            <pc:docMk/>
            <pc:sldMk cId="727616691" sldId="278"/>
            <ac:spMk id="3" creationId="{BBD5EE5A-9A10-5EE2-E9ED-BCFC64978D0C}"/>
          </ac:spMkLst>
        </pc:spChg>
        <pc:picChg chg="add mod">
          <ac:chgData name="Amdom Weldeabezgi" userId="da8e00d36221de3d" providerId="LiveId" clId="{4CE1F92C-C792-49D5-9550-39A48AA0E4D9}" dt="2023-06-15T12:57:52.804" v="1242" actId="14100"/>
          <ac:picMkLst>
            <pc:docMk/>
            <pc:sldMk cId="727616691" sldId="278"/>
            <ac:picMk id="5" creationId="{5DC23D11-F843-E788-2C51-0D522FAF9A4A}"/>
          </ac:picMkLst>
        </pc:picChg>
      </pc:sldChg>
      <pc:sldChg chg="modSp new mod">
        <pc:chgData name="Amdom Weldeabezgi" userId="da8e00d36221de3d" providerId="LiveId" clId="{4CE1F92C-C792-49D5-9550-39A48AA0E4D9}" dt="2023-06-15T13:03:39.437" v="1378" actId="20577"/>
        <pc:sldMkLst>
          <pc:docMk/>
          <pc:sldMk cId="3337135954" sldId="279"/>
        </pc:sldMkLst>
        <pc:spChg chg="mod">
          <ac:chgData name="Amdom Weldeabezgi" userId="da8e00d36221de3d" providerId="LiveId" clId="{4CE1F92C-C792-49D5-9550-39A48AA0E4D9}" dt="2023-06-15T13:01:16.540" v="1364" actId="20577"/>
          <ac:spMkLst>
            <pc:docMk/>
            <pc:sldMk cId="3337135954" sldId="279"/>
            <ac:spMk id="2" creationId="{A7BFB054-212B-4AF6-BBF8-45BCB8970FA2}"/>
          </ac:spMkLst>
        </pc:spChg>
        <pc:spChg chg="mod">
          <ac:chgData name="Amdom Weldeabezgi" userId="da8e00d36221de3d" providerId="LiveId" clId="{4CE1F92C-C792-49D5-9550-39A48AA0E4D9}" dt="2023-06-15T13:03:39.437" v="1378" actId="20577"/>
          <ac:spMkLst>
            <pc:docMk/>
            <pc:sldMk cId="3337135954" sldId="279"/>
            <ac:spMk id="3" creationId="{4CB212A5-13FF-D069-530F-48F81815887D}"/>
          </ac:spMkLst>
        </pc:spChg>
      </pc:sldChg>
      <pc:sldChg chg="addSp delSp modSp new mod">
        <pc:chgData name="Amdom Weldeabezgi" userId="da8e00d36221de3d" providerId="LiveId" clId="{4CE1F92C-C792-49D5-9550-39A48AA0E4D9}" dt="2023-06-15T12:57:26.779" v="1235" actId="962"/>
        <pc:sldMkLst>
          <pc:docMk/>
          <pc:sldMk cId="3526190432" sldId="280"/>
        </pc:sldMkLst>
        <pc:spChg chg="del">
          <ac:chgData name="Amdom Weldeabezgi" userId="da8e00d36221de3d" providerId="LiveId" clId="{4CE1F92C-C792-49D5-9550-39A48AA0E4D9}" dt="2023-06-15T12:56:49.374" v="1216" actId="478"/>
          <ac:spMkLst>
            <pc:docMk/>
            <pc:sldMk cId="3526190432" sldId="280"/>
            <ac:spMk id="2" creationId="{B195692C-8239-16CD-BBE2-9C6DA744154E}"/>
          </ac:spMkLst>
        </pc:spChg>
        <pc:spChg chg="del">
          <ac:chgData name="Amdom Weldeabezgi" userId="da8e00d36221de3d" providerId="LiveId" clId="{4CE1F92C-C792-49D5-9550-39A48AA0E4D9}" dt="2023-06-15T12:56:51.797" v="1217" actId="478"/>
          <ac:spMkLst>
            <pc:docMk/>
            <pc:sldMk cId="3526190432" sldId="280"/>
            <ac:spMk id="3" creationId="{B576BBA1-1ADA-C2FA-1FB0-89F0EAAB61F8}"/>
          </ac:spMkLst>
        </pc:spChg>
        <pc:picChg chg="add del mod">
          <ac:chgData name="Amdom Weldeabezgi" userId="da8e00d36221de3d" providerId="LiveId" clId="{4CE1F92C-C792-49D5-9550-39A48AA0E4D9}" dt="2023-06-15T12:57:20.245" v="1232" actId="478"/>
          <ac:picMkLst>
            <pc:docMk/>
            <pc:sldMk cId="3526190432" sldId="280"/>
            <ac:picMk id="5" creationId="{89F6F1B3-0B09-D884-2543-A24BC1EC319B}"/>
          </ac:picMkLst>
        </pc:picChg>
        <pc:picChg chg="add del mod">
          <ac:chgData name="Amdom Weldeabezgi" userId="da8e00d36221de3d" providerId="LiveId" clId="{4CE1F92C-C792-49D5-9550-39A48AA0E4D9}" dt="2023-06-15T12:57:20.245" v="1232" actId="478"/>
          <ac:picMkLst>
            <pc:docMk/>
            <pc:sldMk cId="3526190432" sldId="280"/>
            <ac:picMk id="7" creationId="{38B32170-4DB1-E784-A20F-886135FD09CC}"/>
          </ac:picMkLst>
        </pc:picChg>
        <pc:picChg chg="add mod">
          <ac:chgData name="Amdom Weldeabezgi" userId="da8e00d36221de3d" providerId="LiveId" clId="{4CE1F92C-C792-49D5-9550-39A48AA0E4D9}" dt="2023-06-15T12:57:26.779" v="1235" actId="962"/>
          <ac:picMkLst>
            <pc:docMk/>
            <pc:sldMk cId="3526190432" sldId="280"/>
            <ac:picMk id="9" creationId="{FABEF2A7-084E-22FC-645B-ED96B297BD41}"/>
          </ac:picMkLst>
        </pc:picChg>
      </pc:sldChg>
      <pc:sldChg chg="modSp new mod">
        <pc:chgData name="Amdom Weldeabezgi" userId="da8e00d36221de3d" providerId="LiveId" clId="{4CE1F92C-C792-49D5-9550-39A48AA0E4D9}" dt="2023-06-15T13:11:34.012" v="1495" actId="113"/>
        <pc:sldMkLst>
          <pc:docMk/>
          <pc:sldMk cId="4032357341" sldId="281"/>
        </pc:sldMkLst>
        <pc:spChg chg="mod">
          <ac:chgData name="Amdom Weldeabezgi" userId="da8e00d36221de3d" providerId="LiveId" clId="{4CE1F92C-C792-49D5-9550-39A48AA0E4D9}" dt="2023-06-15T13:04:21.618" v="1390" actId="20577"/>
          <ac:spMkLst>
            <pc:docMk/>
            <pc:sldMk cId="4032357341" sldId="281"/>
            <ac:spMk id="2" creationId="{B0A84B6F-4A16-07E3-F198-5A3EDE54F916}"/>
          </ac:spMkLst>
        </pc:spChg>
        <pc:spChg chg="mod">
          <ac:chgData name="Amdom Weldeabezgi" userId="da8e00d36221de3d" providerId="LiveId" clId="{4CE1F92C-C792-49D5-9550-39A48AA0E4D9}" dt="2023-06-15T13:11:34.012" v="1495" actId="113"/>
          <ac:spMkLst>
            <pc:docMk/>
            <pc:sldMk cId="4032357341" sldId="281"/>
            <ac:spMk id="3" creationId="{F98F8A88-5326-9040-CAE1-919A5F3F304A}"/>
          </ac:spMkLst>
        </pc:spChg>
      </pc:sldChg>
      <pc:sldMasterChg chg="delSldLayout">
        <pc:chgData name="Amdom Weldeabezgi" userId="da8e00d36221de3d" providerId="LiveId" clId="{4CE1F92C-C792-49D5-9550-39A48AA0E4D9}" dt="2023-06-15T12:49:57.561" v="836" actId="47"/>
        <pc:sldMasterMkLst>
          <pc:docMk/>
          <pc:sldMasterMk cId="0" sldId="2147483659"/>
        </pc:sldMasterMkLst>
        <pc:sldLayoutChg chg="del">
          <pc:chgData name="Amdom Weldeabezgi" userId="da8e00d36221de3d" providerId="LiveId" clId="{4CE1F92C-C792-49D5-9550-39A48AA0E4D9}" dt="2023-06-15T12:49:57.561" v="836" actId="47"/>
          <pc:sldLayoutMkLst>
            <pc:docMk/>
            <pc:sldMasterMk cId="0" sldId="2147483659"/>
            <pc:sldLayoutMk cId="0" sldId="2147483649"/>
          </pc:sldLayoutMkLst>
        </pc:sldLayoutChg>
        <pc:sldLayoutChg chg="del">
          <pc:chgData name="Amdom Weldeabezgi" userId="da8e00d36221de3d" providerId="LiveId" clId="{4CE1F92C-C792-49D5-9550-39A48AA0E4D9}" dt="2023-06-15T12:49:57.561" v="836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Amdom Weldeabezgi" userId="da8e00d36221de3d" providerId="LiveId" clId="{4CE1F92C-C792-49D5-9550-39A48AA0E4D9}" dt="2023-06-15T12:49:57.561" v="836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Amdom Weldeabezgi" userId="da8e00d36221de3d" providerId="LiveId" clId="{4CE1F92C-C792-49D5-9550-39A48AA0E4D9}" dt="2023-06-15T12:31:33.492" v="254" actId="47"/>
          <pc:sldLayoutMkLst>
            <pc:docMk/>
            <pc:sldMasterMk cId="0" sldId="2147483659"/>
            <pc:sldLayoutMk cId="0" sldId="2147483656"/>
          </pc:sldLayoutMkLst>
        </pc:sldLayoutChg>
        <pc:sldLayoutChg chg="del">
          <pc:chgData name="Amdom Weldeabezgi" userId="da8e00d36221de3d" providerId="LiveId" clId="{4CE1F92C-C792-49D5-9550-39A48AA0E4D9}" dt="2023-06-15T12:49:57.561" v="836" actId="47"/>
          <pc:sldLayoutMkLst>
            <pc:docMk/>
            <pc:sldMasterMk cId="0" sldId="2147483659"/>
            <pc:sldLayoutMk cId="0" sldId="2147483657"/>
          </pc:sldLayoutMkLst>
        </pc:sldLayoutChg>
        <pc:sldLayoutChg chg="del">
          <pc:chgData name="Amdom Weldeabezgi" userId="da8e00d36221de3d" providerId="LiveId" clId="{4CE1F92C-C792-49D5-9550-39A48AA0E4D9}" dt="2023-06-15T12:49:57.561" v="836" actId="47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0:31.4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688 65 24575,'-49'-1'0,"25"0"0,-1 1 0,1 0 0,-27 6 0,42-4 0,0 1 0,0 0 0,0 1 0,0 0 0,0 0 0,1 1 0,0 0 0,0 1 0,0 0 0,-6 7 0,-13 12 0,-29 37 0,37-40 0,9-8 0,1 0 0,0 1 0,0 0 0,2 1 0,0 0 0,1 0 0,-8 34 0,5-21 0,-16 38 0,-9-2 0,21-42 0,1 1 0,-16 42 0,-20 96 0,35-121 0,1 0 0,3 0 0,1 1 0,2 0 0,-1 49 0,-2 36 0,0-14 0,10 299 0,-1-395 0,1-1 0,1 0 0,1 0 0,0 1 0,1-1 0,1-1 0,11 26 0,-4-7 0,14 64 0,-21-73 0,0-1 0,2 0 0,1-1 0,1 1 0,0-2 0,15 25 0,-3-12 0,-2 0 0,21 52 0,19 80 0,7 15 0,-29-95 0,-5 0 0,-3 2 0,18 99 0,-18-74 0,-20-86 0,-1 1 0,-2 1 0,0-1 0,1 41 0,-6 1130 0,-3-565 0,4-384 0,-5 265 0,-15-361 0,9-104 0,-1 56 0,10 147 0,0 15 0,-7-196 0,-3 0 0,-35 130 0,-6 28 0,29-33 0,-2 16 0,16-161 0,0-1 0,-1 1 0,-24 72 0,25-108 0,0 0 0,-1-1 0,-1 0 0,0-1 0,-14 16 0,15-20 0,0 0 0,0 1 0,1 0 0,1 0 0,0 1 0,1 0 0,0 0 0,1 1 0,-5 19 0,4 22 0,5-39 0,-1-1 0,0 1 0,-4 15 0,-9 17 0,3-13 0,2 0 0,1 0 0,2 1 0,-2 42 0,11 77 0,-3 45 0,-3-174 0,-10 40 0,7-41 0,-5 46 0,10-34 0,3 71 0,1-91 0,1-1 0,0 1 0,1 0 0,0-1 0,2 0 0,10 22 0,19 40 0,-15-34 0,26 44 0,-37-71 0,11 28 0,-13-28 0,16 29 0,7 3 0,48 72 0,175 177 0,-240-283 0,1-1 0,1-1 0,1 0 0,18 11 0,-25-19 0,0 0 0,0 0 0,1-1 0,0-1 0,-1 0 0,1 0 0,0-1 0,1 0 0,-1 0 0,12-1 0,286-4 39,-132-1-295,921-1-830,-1086 5 1086,46-1 0,73-9 0,-123 9-7,0 0 1,-1 0-1,1-1 0,-1 0 0,1 0 0,-1-1 1,11-5-1,-13 5 28,-1 1 0,0-1-1,0 0 1,0 0 0,-1 0 0,1-1 0,-1 1 0,1 0 0,-1-1 0,0 0 0,0 1-1,2-8 1,1 0 160,0 1 0,0 0-1,9-11 1,-7 11-60,0-1 0,7-17 0,-7 10-121,-1-1 0,-2 1 0,1-1 0,-2 0 0,1-24 0,-3-99 0,-2 92 0,1-80 0,-5-136 0,1 225 0,-1-1 0,-2 1 0,-2 0 0,-18-50 0,-2 11 0,-75-228 0,-37-149 0,116 381 0,4-2 0,3 0 0,-12-121 0,-28-183 0,18 137 0,-3-26 0,-36-337 0,51-271 0,28-1 0,2 362 0,-3-172 0,3-730 0,36 822 0,0 63 0,-36-106 0,-4 318 0,2 313 0,0-1 0,-1 1 0,-1-1 0,0 1 0,0 0 0,-1 0 0,-5-14 0,6 20 0,0-1 0,-1 1 0,1-1 0,-1 1 0,0 0 0,0 0 0,0 1 0,0-1 0,-1 1 0,1-1 0,-1 1 0,0 0 0,0 0 0,0 1 0,-1-1 0,1 1 0,-9-3 0,-14-1 0,1 1 0,-1 2 0,0 1 0,0 1 0,-35 3 0,9-1 0,-718 33 0,577-28 0,3-1 0,178-3-341,0-1 0,0 2-1,-12 3 1,5 2-6485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4b3c06a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4b3c06a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50BE8-6BEC-ED08-D09E-916324A65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Converting tidyverse Code to </a:t>
            </a:r>
            <a:r>
              <a:rPr lang="en-GB" sz="2800" dirty="0" err="1"/>
              <a:t>data.table</a:t>
            </a:r>
            <a:r>
              <a:rPr lang="en-GB" sz="2800" dirty="0"/>
              <a:t>: 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C0DC9-ACAA-A669-EAA5-71E74D987E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Amdom Weldeabezgi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F742-2985-0FC6-44AB-BBCD6DB5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Maintaining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F9347-7AA8-EEE8-4224-C4D4D840B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Going through each chunk of code -  breaking down the problem</a:t>
            </a:r>
          </a:p>
          <a:p>
            <a:r>
              <a:rPr lang="en-GB" dirty="0"/>
              <a:t>Rigorous testing after each change</a:t>
            </a:r>
          </a:p>
          <a:p>
            <a:r>
              <a:rPr lang="en-GB" dirty="0"/>
              <a:t>Ensuring data type format are maintained</a:t>
            </a:r>
          </a:p>
          <a:p>
            <a:r>
              <a:rPr lang="en-GB" dirty="0"/>
              <a:t>Expected result check at each step</a:t>
            </a:r>
          </a:p>
        </p:txBody>
      </p:sp>
    </p:spTree>
    <p:extLst>
      <p:ext uri="{BB962C8B-B14F-4D97-AF65-F5344CB8AC3E}">
        <p14:creationId xmlns:p14="http://schemas.microsoft.com/office/powerpoint/2010/main" val="228986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E5FD-9A68-2C2E-65FB-EF329DD1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D2559-DB88-DB96-F48D-891045A52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refactored function was assumed to deliver the same results as the original function:</a:t>
            </a:r>
          </a:p>
          <a:p>
            <a:pPr lvl="1"/>
            <a:r>
              <a:rPr lang="en-GB" dirty="0"/>
              <a:t>While improving execution speed and memory usage</a:t>
            </a:r>
          </a:p>
          <a:p>
            <a:r>
              <a:rPr lang="en-GB" dirty="0"/>
              <a:t>Input data would remain in the same format – somehow</a:t>
            </a:r>
          </a:p>
          <a:p>
            <a:r>
              <a:rPr lang="en-GB" dirty="0"/>
              <a:t>and structure as the existing function was designed to handle</a:t>
            </a:r>
          </a:p>
          <a:p>
            <a:r>
              <a:rPr lang="en-GB" dirty="0"/>
              <a:t>Any changes to the input data may require further modifications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75243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5318-B4D4-4C33-B58F-EF6A1849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Considerations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76DA3-8C31-94E7-3DDB-F995FF48A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Keeping the function code as clean and readable as possible</a:t>
            </a:r>
          </a:p>
          <a:p>
            <a:r>
              <a:rPr lang="en-GB" dirty="0"/>
              <a:t>Documentation through commenting to allow for easier future modifications and understanding. </a:t>
            </a:r>
          </a:p>
          <a:p>
            <a:r>
              <a:rPr lang="en-GB" dirty="0"/>
              <a:t>Exploit capabilities of </a:t>
            </a:r>
            <a:r>
              <a:rPr lang="en-GB" i="1" dirty="0" err="1">
                <a:solidFill>
                  <a:srgbClr val="0070C0"/>
                </a:solidFill>
              </a:rPr>
              <a:t>data.table</a:t>
            </a:r>
            <a:r>
              <a:rPr lang="en-GB" i="1" dirty="0">
                <a:solidFill>
                  <a:srgbClr val="0070C0"/>
                </a:solidFill>
              </a:rPr>
              <a:t> </a:t>
            </a:r>
            <a:r>
              <a:rPr lang="en-GB" dirty="0"/>
              <a:t>where applicable:</a:t>
            </a:r>
          </a:p>
          <a:p>
            <a:pPr lvl="1"/>
            <a:r>
              <a:rPr lang="en-GB" dirty="0"/>
              <a:t>Modifying data in place, </a:t>
            </a:r>
          </a:p>
          <a:p>
            <a:pPr lvl="1"/>
            <a:r>
              <a:rPr lang="en-GB" dirty="0"/>
              <a:t>Use of expressive and concise syntax</a:t>
            </a:r>
          </a:p>
        </p:txBody>
      </p:sp>
    </p:spTree>
    <p:extLst>
      <p:ext uri="{BB962C8B-B14F-4D97-AF65-F5344CB8AC3E}">
        <p14:creationId xmlns:p14="http://schemas.microsoft.com/office/powerpoint/2010/main" val="340901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DDC2-2062-5083-FE3A-60D8C015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AF2B7-6298-E7DD-8503-839B1AE08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Incrementally, tidyverse functions replaced  with its </a:t>
            </a:r>
            <a:r>
              <a:rPr lang="en-GB" dirty="0" err="1"/>
              <a:t>data.table</a:t>
            </a:r>
            <a:r>
              <a:rPr lang="en-GB" dirty="0"/>
              <a:t> equivalent, one at a time- Testing for consistent results at each step </a:t>
            </a:r>
          </a:p>
          <a:p>
            <a:r>
              <a:rPr lang="en-GB" dirty="0"/>
              <a:t>Major modifications </a:t>
            </a:r>
            <a:r>
              <a:rPr lang="en-GB" dirty="0" err="1"/>
              <a:t>interms</a:t>
            </a:r>
            <a:r>
              <a:rPr lang="en-GB" dirty="0"/>
              <a:t> of performance:- </a:t>
            </a:r>
          </a:p>
          <a:p>
            <a:pPr lvl="1"/>
            <a:r>
              <a:rPr lang="en-GB" dirty="0"/>
              <a:t>Date format: </a:t>
            </a:r>
            <a:r>
              <a:rPr lang="en-GB" i="1" dirty="0">
                <a:solidFill>
                  <a:srgbClr val="0070C0"/>
                </a:solidFill>
              </a:rPr>
              <a:t>`anytime::</a:t>
            </a:r>
            <a:r>
              <a:rPr lang="en-GB" i="1" dirty="0" err="1">
                <a:solidFill>
                  <a:srgbClr val="0070C0"/>
                </a:solidFill>
              </a:rPr>
              <a:t>anydate</a:t>
            </a:r>
            <a:r>
              <a:rPr lang="en-GB" i="1" dirty="0">
                <a:solidFill>
                  <a:srgbClr val="0070C0"/>
                </a:solidFill>
              </a:rPr>
              <a:t>` </a:t>
            </a:r>
            <a:r>
              <a:rPr lang="en-GB" dirty="0"/>
              <a:t>together with </a:t>
            </a:r>
            <a:r>
              <a:rPr lang="en-GB" i="1" dirty="0">
                <a:solidFill>
                  <a:srgbClr val="0070C0"/>
                </a:solidFill>
              </a:rPr>
              <a:t>`</a:t>
            </a:r>
            <a:r>
              <a:rPr lang="en-GB" i="1" dirty="0" err="1">
                <a:solidFill>
                  <a:srgbClr val="0070C0"/>
                </a:solidFill>
              </a:rPr>
              <a:t>lapply</a:t>
            </a:r>
            <a:r>
              <a:rPr lang="en-GB" i="1" dirty="0">
                <a:solidFill>
                  <a:srgbClr val="0070C0"/>
                </a:solidFill>
              </a:rPr>
              <a:t>` </a:t>
            </a:r>
          </a:p>
          <a:p>
            <a:pPr lvl="1"/>
            <a:r>
              <a:rPr lang="en-GB" dirty="0"/>
              <a:t>Formatting applied to the required rows – instead of to all the rows</a:t>
            </a:r>
            <a:endParaRPr lang="en-GB" i="1" dirty="0">
              <a:solidFill>
                <a:srgbClr val="0070C0"/>
              </a:solidFill>
            </a:endParaRPr>
          </a:p>
          <a:p>
            <a:pPr lvl="1"/>
            <a:r>
              <a:rPr lang="en-GB" dirty="0"/>
              <a:t>Creation of the '</a:t>
            </a:r>
            <a:r>
              <a:rPr lang="en-GB" dirty="0" err="1"/>
              <a:t>vx_date</a:t>
            </a:r>
            <a:r>
              <a:rPr lang="en-GB" dirty="0"/>
              <a:t>' date, we had to utilize the "ifelse" function and the , and then convert them back to numeric values and back to </a:t>
            </a:r>
            <a:r>
              <a:rPr lang="en-GB" dirty="0" err="1"/>
              <a:t>dateformat</a:t>
            </a:r>
            <a:r>
              <a:rPr lang="en-GB" dirty="0"/>
              <a:t>.</a:t>
            </a:r>
          </a:p>
          <a:p>
            <a:r>
              <a:rPr lang="en-GB" dirty="0"/>
              <a:t>Use of .</a:t>
            </a:r>
            <a:r>
              <a:rPr lang="en-GB" dirty="0" err="1"/>
              <a:t>SDcols</a:t>
            </a:r>
            <a:r>
              <a:rPr lang="en-GB" dirty="0"/>
              <a:t> and </a:t>
            </a:r>
            <a:r>
              <a:rPr lang="en-GB" dirty="0" err="1"/>
              <a:t>setorder</a:t>
            </a:r>
            <a:r>
              <a:rPr lang="en-GB" dirty="0"/>
              <a:t>() to group and sort the data by '</a:t>
            </a:r>
            <a:r>
              <a:rPr lang="en-GB" dirty="0" err="1"/>
              <a:t>person_id</a:t>
            </a:r>
            <a:r>
              <a:rPr lang="en-GB" dirty="0"/>
              <a:t>' and '</a:t>
            </a:r>
            <a:r>
              <a:rPr lang="en-GB" dirty="0" err="1"/>
              <a:t>vx_manufacturer</a:t>
            </a:r>
            <a:r>
              <a:rPr lang="en-GB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748863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43C9-449F-EF3E-9276-470C88E7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02F17-9E48-CEA1-0980-4C187DD1E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terms of the final output, the function delivers a </a:t>
            </a:r>
            <a:r>
              <a:rPr lang="en-GB" dirty="0" err="1"/>
              <a:t>data.table</a:t>
            </a:r>
            <a:r>
              <a:rPr lang="en-GB" dirty="0"/>
              <a:t> containing columns for '</a:t>
            </a:r>
            <a:r>
              <a:rPr lang="en-GB" dirty="0" err="1"/>
              <a:t>person_id</a:t>
            </a:r>
            <a:r>
              <a:rPr lang="en-GB" dirty="0"/>
              <a:t>', '</a:t>
            </a:r>
            <a:r>
              <a:rPr lang="en-GB" dirty="0" err="1"/>
              <a:t>vx_date</a:t>
            </a:r>
            <a:r>
              <a:rPr lang="en-GB" dirty="0"/>
              <a:t>', '</a:t>
            </a:r>
            <a:r>
              <a:rPr lang="en-GB" dirty="0" err="1"/>
              <a:t>mrna_dose_no</a:t>
            </a:r>
            <a:r>
              <a:rPr lang="en-GB" dirty="0"/>
              <a:t>', 'covid19_vax_no', and '</a:t>
            </a:r>
            <a:r>
              <a:rPr lang="en-GB" dirty="0" err="1"/>
              <a:t>vx_manufacturer</a:t>
            </a:r>
            <a:r>
              <a:rPr lang="en-GB" dirty="0"/>
              <a:t>’. </a:t>
            </a:r>
          </a:p>
          <a:p>
            <a:r>
              <a:rPr lang="en-GB" dirty="0"/>
              <a:t>It retains the same functionality as the original, but with improved performance, making it more suitable for large datasets.</a:t>
            </a:r>
          </a:p>
          <a:p>
            <a:r>
              <a:rPr lang="en-GB" dirty="0"/>
              <a:t>The new function runs 480ms (or approximately 0.48 seconds).</a:t>
            </a:r>
          </a:p>
          <a:p>
            <a:r>
              <a:rPr lang="en-GB" dirty="0"/>
              <a:t>This is </a:t>
            </a:r>
            <a:r>
              <a:rPr lang="en-GB" dirty="0" err="1"/>
              <a:t>aprox</a:t>
            </a:r>
            <a:r>
              <a:rPr lang="en-GB" dirty="0"/>
              <a:t>. 83 times faster than the original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13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ABEF2A7-084E-22FC-645B-ED96B297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12" y="819060"/>
            <a:ext cx="8287176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9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C23D11-F843-E788-2C51-0D522FAF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51" y="56386"/>
            <a:ext cx="8899980" cy="391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1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B054-212B-4AF6-BBF8-45BCB897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Functionality test on Final 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212A5-13FF-D069-530F-48F818158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38153"/>
            <a:ext cx="8520600" cy="3530872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summary(df_out2)</a:t>
            </a:r>
            <a:endParaRPr lang="en-GB" dirty="0"/>
          </a:p>
          <a:p>
            <a:pPr marL="114300" indent="0">
              <a:buNone/>
            </a:pPr>
            <a:r>
              <a:rPr lang="en-GB" dirty="0" err="1"/>
              <a:t>person_id</a:t>
            </a:r>
            <a:r>
              <a:rPr lang="en-GB" dirty="0"/>
              <a:t>            </a:t>
            </a:r>
            <a:r>
              <a:rPr lang="en-GB" dirty="0" err="1"/>
              <a:t>vx_date</a:t>
            </a:r>
            <a:r>
              <a:rPr lang="en-GB" dirty="0"/>
              <a:t>            </a:t>
            </a:r>
            <a:r>
              <a:rPr lang="en-GB" dirty="0" err="1"/>
              <a:t>mrna_dose_no</a:t>
            </a:r>
            <a:r>
              <a:rPr lang="en-GB" dirty="0"/>
              <a:t>   covid19_vax_no </a:t>
            </a:r>
          </a:p>
          <a:p>
            <a:pPr marL="114300" indent="0">
              <a:buNone/>
            </a:pPr>
            <a:r>
              <a:rPr lang="en-GB" dirty="0"/>
              <a:t> Length:58646       Min.   :2020-12-28   Min.   :0.000   Min.   :1.000  </a:t>
            </a:r>
          </a:p>
          <a:p>
            <a:pPr marL="114300" indent="0">
              <a:buNone/>
            </a:pPr>
            <a:r>
              <a:rPr lang="en-GB" dirty="0"/>
              <a:t> Class :character   1st Qu.:2021-03-19   1st Qu.:1.000   1st Qu.:1.000  </a:t>
            </a:r>
          </a:p>
          <a:p>
            <a:pPr marL="114300" indent="0">
              <a:buNone/>
            </a:pPr>
            <a:r>
              <a:rPr lang="en-GB" dirty="0"/>
              <a:t> Mode  :character   Median :2021-05-18   Median :1.000   Median :1.000  </a:t>
            </a:r>
          </a:p>
          <a:p>
            <a:pPr marL="114300" indent="0">
              <a:buNone/>
            </a:pPr>
            <a:r>
              <a:rPr lang="en-GB" dirty="0"/>
              <a:t>                    Mean   :2021-06-06   Mean   :0.777   Mean   :1.538  </a:t>
            </a:r>
          </a:p>
          <a:p>
            <a:pPr marL="114300" indent="0">
              <a:buNone/>
            </a:pPr>
            <a:r>
              <a:rPr lang="en-GB" dirty="0"/>
              <a:t>                    3rd Qu.:2021-08-07   3rd Qu.:1.000   3rd Qu.:2.000  </a:t>
            </a:r>
          </a:p>
          <a:p>
            <a:pPr marL="114300" indent="0">
              <a:buNone/>
            </a:pPr>
            <a:r>
              <a:rPr lang="en-GB" dirty="0"/>
              <a:t>                    Max.   :2022-10-02   Max.   :1.000   Max.   :3.000  </a:t>
            </a:r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err="1"/>
              <a:t>vx_manufacturer</a:t>
            </a:r>
            <a:r>
              <a:rPr lang="en-GB" dirty="0"/>
              <a:t>   </a:t>
            </a:r>
          </a:p>
          <a:p>
            <a:pPr marL="114300" indent="0">
              <a:buNone/>
            </a:pPr>
            <a:r>
              <a:rPr lang="en-GB" dirty="0"/>
              <a:t> Length:58646      </a:t>
            </a:r>
          </a:p>
          <a:p>
            <a:pPr marL="114300" indent="0">
              <a:buNone/>
            </a:pPr>
            <a:r>
              <a:rPr lang="en-GB" dirty="0"/>
              <a:t> Class :character  </a:t>
            </a:r>
          </a:p>
          <a:p>
            <a:pPr marL="114300" indent="0">
              <a:buNone/>
            </a:pPr>
            <a:r>
              <a:rPr lang="en-GB" dirty="0"/>
              <a:t> Mode  :character </a:t>
            </a:r>
          </a:p>
        </p:txBody>
      </p:sp>
    </p:spTree>
    <p:extLst>
      <p:ext uri="{BB962C8B-B14F-4D97-AF65-F5344CB8AC3E}">
        <p14:creationId xmlns:p14="http://schemas.microsoft.com/office/powerpoint/2010/main" val="333713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4B6F-4A16-07E3-F198-5A3EDE54F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F8A88-5326-9040-CAE1-919A5F3F3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GB" b="1" dirty="0"/>
              <a:t>Minor</a:t>
            </a:r>
          </a:p>
          <a:p>
            <a:r>
              <a:rPr lang="en-GB" dirty="0"/>
              <a:t>Understanding and translating it with equivalent functions </a:t>
            </a:r>
          </a:p>
          <a:p>
            <a:r>
              <a:rPr lang="en-GB" dirty="0"/>
              <a:t>Example: checking list and </a:t>
            </a:r>
            <a:r>
              <a:rPr lang="en-GB" dirty="0" err="1"/>
              <a:t>ulisting</a:t>
            </a:r>
            <a:r>
              <a:rPr lang="en-GB" dirty="0"/>
              <a:t> would create error, unless ifelse is used    </a:t>
            </a:r>
            <a:r>
              <a:rPr lang="en-GB" i="1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``` Warning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message:In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`[.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data.table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`(df, , `:=`((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list_cols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),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lapply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(.SD,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unlist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)),  :  length(LHS)==0; no columns to delete or assign RHS to. ```</a:t>
            </a:r>
          </a:p>
          <a:p>
            <a:r>
              <a:rPr lang="en-GB" dirty="0"/>
              <a:t>date format and the order of formatting</a:t>
            </a:r>
            <a:endParaRPr lang="en-GB" i="1" dirty="0">
              <a:solidFill>
                <a:srgbClr val="FF0000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pPr marL="114300" indent="0">
              <a:buNone/>
            </a:pPr>
            <a:r>
              <a:rPr lang="en-GB" i="1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df_vaccines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[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vx_atc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== "J07BX03" |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vx_type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== "covid19",  # filter as described in the codebook             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vx_date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:= ifelse(!is.na(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vx_admin_date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),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lubridate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::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ymd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vx_admin_date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),                                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lubridate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::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ymd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</a:t>
            </a:r>
            <a:r>
              <a:rPr lang="en-GB" i="1" dirty="0" err="1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vx_record_date</a:t>
            </a:r>
            <a:r>
              <a:rPr lang="en-GB" i="1" dirty="0">
                <a:solidFill>
                  <a:srgbClr val="FF000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))] </a:t>
            </a:r>
          </a:p>
        </p:txBody>
      </p:sp>
    </p:spTree>
    <p:extLst>
      <p:ext uri="{BB962C8B-B14F-4D97-AF65-F5344CB8AC3E}">
        <p14:creationId xmlns:p14="http://schemas.microsoft.com/office/powerpoint/2010/main" val="403235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8979-A3B7-3A18-99BC-A5D1B7AF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Description of the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78A8-0B87-30D1-2A21-1382B25FA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GB" dirty="0"/>
              <a:t>Main objectives of the tasks</a:t>
            </a:r>
          </a:p>
          <a:p>
            <a:r>
              <a:rPr lang="en-GB" dirty="0"/>
              <a:t>Generate a </a:t>
            </a:r>
            <a:r>
              <a:rPr lang="en-GB" dirty="0" err="1"/>
              <a:t>dataframe</a:t>
            </a:r>
            <a:r>
              <a:rPr lang="en-GB" dirty="0"/>
              <a:t> with information on COVID-19 vaccines (any type).</a:t>
            </a:r>
          </a:p>
          <a:p>
            <a:r>
              <a:rPr lang="en-GB" dirty="0"/>
              <a:t>Multiple rows per person are allowed, depending on the number of COVID-19 vaccines.</a:t>
            </a:r>
          </a:p>
          <a:p>
            <a:r>
              <a:rPr lang="en-GB" dirty="0"/>
              <a:t>A task to recreate an R function that was based on tidyverse package.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8554-9089-2271-8690-BEF4B983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How? using the </a:t>
            </a:r>
            <a:r>
              <a:rPr lang="en-GB" dirty="0" err="1"/>
              <a:t>data.table</a:t>
            </a:r>
            <a:r>
              <a:rPr lang="en-GB" dirty="0"/>
              <a:t>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5AD65-1ABB-A6AA-73DD-D5802FDAD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the goal of maintaining similar functionality as before</a:t>
            </a:r>
          </a:p>
          <a:p>
            <a:r>
              <a:rPr lang="en-GB" dirty="0"/>
              <a:t>leverage the power and efficiency of </a:t>
            </a:r>
            <a:r>
              <a:rPr lang="en-GB" dirty="0" err="1"/>
              <a:t>data.table</a:t>
            </a:r>
            <a:endParaRPr lang="en-GB" dirty="0"/>
          </a:p>
          <a:p>
            <a:pPr marL="114300" indent="0">
              <a:buNone/>
            </a:pPr>
            <a:r>
              <a:rPr lang="en-GB" dirty="0"/>
              <a:t>The general aim </a:t>
            </a:r>
          </a:p>
          <a:p>
            <a:r>
              <a:rPr lang="en-GB" dirty="0"/>
              <a:t>- **Problem**The tidyverse code consisted of multiple steps including data </a:t>
            </a:r>
            <a:r>
              <a:rPr lang="en-GB" dirty="0" err="1"/>
              <a:t>cleaning,manipulation</a:t>
            </a:r>
            <a:r>
              <a:rPr lang="en-GB" dirty="0"/>
              <a:t>, and transformation. Converting the code to use </a:t>
            </a:r>
            <a:r>
              <a:rPr lang="en-GB" dirty="0" err="1"/>
              <a:t>data.tablerequired</a:t>
            </a:r>
            <a:r>
              <a:rPr lang="en-GB" dirty="0"/>
              <a:t> a deep understanding of both tidyverse and </a:t>
            </a:r>
            <a:r>
              <a:rPr lang="en-GB" dirty="0" err="1"/>
              <a:t>data.table</a:t>
            </a:r>
            <a:r>
              <a:rPr lang="en-GB" dirty="0"/>
              <a:t> packages</a:t>
            </a:r>
          </a:p>
          <a:p>
            <a:pPr marL="1143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25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0954-3BE4-9CBD-7494-CB0B7068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use </a:t>
            </a:r>
            <a:r>
              <a:rPr lang="en-GB" dirty="0" err="1"/>
              <a:t>data.table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A77E-C1A5-6D88-4485-D891D8F4D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Preferred when working with large datasets:-   </a:t>
            </a:r>
          </a:p>
          <a:p>
            <a:pPr lvl="1"/>
            <a:r>
              <a:rPr lang="en-GB" b="1" dirty="0"/>
              <a:t>Efficiency: </a:t>
            </a:r>
            <a:r>
              <a:rPr lang="en-GB" dirty="0"/>
              <a:t>known for its efficiency with large    datasets. </a:t>
            </a:r>
          </a:p>
          <a:p>
            <a:pPr lvl="1"/>
            <a:r>
              <a:rPr lang="en-GB" dirty="0"/>
              <a:t>It uses memory and computational resources much more    efficiently, leading to faster execution times.-   </a:t>
            </a:r>
          </a:p>
          <a:p>
            <a:pPr lvl="1"/>
            <a:r>
              <a:rPr lang="en-GB" b="1" dirty="0"/>
              <a:t>Syntax: </a:t>
            </a:r>
            <a:r>
              <a:rPr lang="en-GB" dirty="0"/>
              <a:t>more expressive, which makes the code easier to read and write once you    are familiar with it.-   In-place modification: </a:t>
            </a:r>
            <a:r>
              <a:rPr lang="en-GB" dirty="0" err="1"/>
              <a:t>data.table</a:t>
            </a:r>
            <a:r>
              <a:rPr lang="en-GB" dirty="0"/>
              <a:t> allows for modifying data in place    without making copies of the data. This is especially useful when    dealing with large datasets where duplicating data can be   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244358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F3BE-A725-7739-3FA6-201DD99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approach and expected 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CEBF-CDF9-AF10-B7FB-EEB885AC5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/>
              <a:t>Main steps in solving this task: - </a:t>
            </a:r>
          </a:p>
          <a:p>
            <a:r>
              <a:rPr lang="en-GB" dirty="0"/>
              <a:t>Understanding the current function logic and flow implemented using tidyverse </a:t>
            </a:r>
          </a:p>
          <a:p>
            <a:r>
              <a:rPr lang="en-GB" dirty="0"/>
              <a:t>Profiling the existing function: </a:t>
            </a:r>
            <a:r>
              <a:rPr lang="en-GB" b="1" dirty="0">
                <a:solidFill>
                  <a:srgbClr val="FF0000"/>
                </a:solidFill>
              </a:rPr>
              <a:t>*</a:t>
            </a:r>
            <a:r>
              <a:rPr lang="en-GB" b="1" dirty="0" err="1">
                <a:solidFill>
                  <a:srgbClr val="FF0000"/>
                </a:solidFill>
              </a:rPr>
              <a:t>profvis</a:t>
            </a:r>
            <a:r>
              <a:rPr lang="en-GB" b="1" dirty="0">
                <a:solidFill>
                  <a:srgbClr val="FF0000"/>
                </a:solidFill>
              </a:rPr>
              <a:t>* </a:t>
            </a:r>
            <a:r>
              <a:rPr lang="en-GB" dirty="0"/>
              <a:t>to identify the bottlenecks </a:t>
            </a:r>
          </a:p>
          <a:p>
            <a:r>
              <a:rPr lang="en-GB" dirty="0"/>
              <a:t>Identify areas of the function that are contributing to the slow performance.</a:t>
            </a:r>
          </a:p>
          <a:p>
            <a:r>
              <a:rPr lang="en-GB" dirty="0"/>
              <a:t>Gradually replacing each tidyverse function with the equivalent </a:t>
            </a:r>
            <a:r>
              <a:rPr lang="en-GB" dirty="0" err="1"/>
              <a:t>data.tablefunction</a:t>
            </a:r>
            <a:r>
              <a:rPr lang="en-GB" dirty="0"/>
              <a:t> – </a:t>
            </a:r>
          </a:p>
          <a:p>
            <a:r>
              <a:rPr lang="en-GB" dirty="0"/>
              <a:t>Testing at each step for while experimenting with alternative code to ensure improvements in performance without – </a:t>
            </a:r>
          </a:p>
        </p:txBody>
      </p:sp>
    </p:spTree>
    <p:extLst>
      <p:ext uri="{BB962C8B-B14F-4D97-AF65-F5344CB8AC3E}">
        <p14:creationId xmlns:p14="http://schemas.microsoft.com/office/powerpoint/2010/main" val="35550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line, parallel&#10;&#10;Description automatically generated">
            <a:extLst>
              <a:ext uri="{FF2B5EF4-FFF2-40B4-BE49-F238E27FC236}">
                <a16:creationId xmlns:a16="http://schemas.microsoft.com/office/drawing/2014/main" id="{C9C1FD6B-AF4D-A056-0489-5A0452C6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5" y="727551"/>
            <a:ext cx="8781140" cy="260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9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1E75733-A2C2-3F25-6D95-6D719385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" y="195391"/>
            <a:ext cx="8778168" cy="3871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E5CA52-FD30-236F-9E0E-DA5954861424}"/>
                  </a:ext>
                </a:extLst>
              </p14:cNvPr>
              <p14:cNvContentPartPr/>
              <p14:nvPr/>
            </p14:nvContentPartPr>
            <p14:xfrm>
              <a:off x="7871866" y="306552"/>
              <a:ext cx="998640" cy="382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E5CA52-FD30-236F-9E0E-DA59548614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2866" y="297912"/>
                <a:ext cx="1016280" cy="38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88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5DDC-47CD-1E46-671A-5745EB2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expected result?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C3FA-EBD6-1613-0945-61886E4C4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Baseline original function: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summary(</a:t>
            </a:r>
            <a:r>
              <a:rPr lang="en-US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df_out</a:t>
            </a:r>
            <a:r>
              <a:rPr lang="en-US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en-GB" dirty="0"/>
              <a:t> </a:t>
            </a:r>
            <a:r>
              <a:rPr lang="en-GB" dirty="0" err="1"/>
              <a:t>person_id</a:t>
            </a:r>
            <a:r>
              <a:rPr lang="en-GB" dirty="0"/>
              <a:t>            </a:t>
            </a:r>
            <a:r>
              <a:rPr lang="en-GB" dirty="0" err="1"/>
              <a:t>vx_date</a:t>
            </a:r>
            <a:r>
              <a:rPr lang="en-GB" dirty="0"/>
              <a:t>           </a:t>
            </a:r>
            <a:r>
              <a:rPr lang="en-GB" dirty="0" err="1"/>
              <a:t>mrna_dose_no</a:t>
            </a:r>
            <a:r>
              <a:rPr lang="en-GB" dirty="0"/>
              <a:t> covid19_vax_no  </a:t>
            </a:r>
            <a:r>
              <a:rPr lang="en-GB" dirty="0" err="1"/>
              <a:t>vx_manufacturer</a:t>
            </a:r>
            <a:r>
              <a:rPr lang="en-GB" dirty="0"/>
              <a:t>   </a:t>
            </a:r>
          </a:p>
          <a:p>
            <a:pPr marL="114300" indent="0">
              <a:buNone/>
            </a:pPr>
            <a:r>
              <a:rPr lang="en-GB" b="1" dirty="0"/>
              <a:t> Length: 58646       </a:t>
            </a:r>
            <a:r>
              <a:rPr lang="en-GB" dirty="0"/>
              <a:t>Min.   :2020-12-28   0:13079      Min.   :1.000   Length:58646      </a:t>
            </a:r>
          </a:p>
          <a:p>
            <a:pPr marL="114300" indent="0">
              <a:buNone/>
            </a:pPr>
            <a:r>
              <a:rPr lang="en-GB" dirty="0"/>
              <a:t> Class :character   1st Qu.:2021-03-19   1:22316      1st Qu.:1.000   Class :character  </a:t>
            </a:r>
          </a:p>
          <a:p>
            <a:pPr marL="114300" indent="0">
              <a:buNone/>
            </a:pPr>
            <a:r>
              <a:rPr lang="en-GB" dirty="0"/>
              <a:t> Mode  :character   Median :2021-05-18   2:18760      Median :2.000   Mode  :character  </a:t>
            </a:r>
          </a:p>
          <a:p>
            <a:pPr marL="114300" indent="0">
              <a:buNone/>
            </a:pPr>
            <a:r>
              <a:rPr lang="en-GB" dirty="0"/>
              <a:t>                    Mean   :2021-06-06   3: 4491      Mean   :1.789                     </a:t>
            </a:r>
          </a:p>
          <a:p>
            <a:pPr marL="114300" indent="0">
              <a:buNone/>
            </a:pPr>
            <a:r>
              <a:rPr lang="en-GB" dirty="0"/>
              <a:t>                  3rd Qu.:2021-08-07                3rd Qu.:2.000                     </a:t>
            </a:r>
          </a:p>
          <a:p>
            <a:pPr marL="114300" indent="0">
              <a:buNone/>
            </a:pPr>
            <a:r>
              <a:rPr lang="en-GB" dirty="0"/>
              <a:t>                    Max.   :2022-10-02                Max.   :6.000 </a:t>
            </a:r>
          </a:p>
        </p:txBody>
      </p:sp>
    </p:spTree>
    <p:extLst>
      <p:ext uri="{BB962C8B-B14F-4D97-AF65-F5344CB8AC3E}">
        <p14:creationId xmlns:p14="http://schemas.microsoft.com/office/powerpoint/2010/main" val="399579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ECCE-02AB-96A2-A3C4-033F30B1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on smaller dataset for functionality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97054-1643-E442-6682-52D8BFD35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Example: for date </a:t>
            </a:r>
            <a:r>
              <a:rPr lang="en-GB" dirty="0" err="1"/>
              <a:t>fromat</a:t>
            </a:r>
            <a:endParaRPr lang="en-GB" dirty="0"/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dirty="0"/>
              <a:t>head(</a:t>
            </a:r>
            <a:r>
              <a:rPr lang="en-GB" dirty="0" err="1"/>
              <a:t>df$vx_admin_date</a:t>
            </a:r>
            <a:r>
              <a:rPr lang="en-GB" dirty="0"/>
              <a:t>); head(</a:t>
            </a:r>
            <a:r>
              <a:rPr lang="en-GB" dirty="0" err="1"/>
              <a:t>df$vx_record_date</a:t>
            </a:r>
            <a:r>
              <a:rPr lang="en-GB" dirty="0"/>
              <a:t>)</a:t>
            </a:r>
          </a:p>
          <a:p>
            <a:pPr marL="114300" indent="0">
              <a:buNone/>
            </a:pPr>
            <a:r>
              <a:rPr lang="en-GB" dirty="0"/>
              <a:t>[1] "2023-06-14" NA           "20151024"   "20190927"   "20200910"   "20210930"  </a:t>
            </a:r>
          </a:p>
          <a:p>
            <a:pPr marL="114300" indent="0">
              <a:buNone/>
            </a:pPr>
            <a:r>
              <a:rPr lang="en-GB" dirty="0"/>
              <a:t>[1] "20210218"   "20210311"   "20210111"   "20210201"   "2023-07-10" "2023-07-15“</a:t>
            </a:r>
          </a:p>
          <a:p>
            <a:pPr marL="114300" indent="0">
              <a:buNone/>
            </a:pPr>
            <a:endParaRPr lang="en-GB" dirty="0"/>
          </a:p>
          <a:p>
            <a:pPr marL="114300" indent="0">
              <a:buNone/>
            </a:pP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df[, c("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vx_admin_date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vx_record_date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") := 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lapply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(.SD, anytime::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anydate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), .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SDcols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 = c("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vx_admin_date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", "</a:t>
            </a:r>
            <a:r>
              <a:rPr lang="en-GB" sz="1200" dirty="0" err="1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vx_record_date</a:t>
            </a:r>
            <a:r>
              <a:rPr lang="en-GB" sz="1200" dirty="0">
                <a:solidFill>
                  <a:srgbClr val="0070C0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")]</a:t>
            </a:r>
          </a:p>
        </p:txBody>
      </p:sp>
    </p:spTree>
    <p:extLst>
      <p:ext uri="{BB962C8B-B14F-4D97-AF65-F5344CB8AC3E}">
        <p14:creationId xmlns:p14="http://schemas.microsoft.com/office/powerpoint/2010/main" val="79728175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1114</Words>
  <Application>Microsoft Office PowerPoint</Application>
  <PresentationFormat>On-screen Show (16:9)</PresentationFormat>
  <Paragraphs>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PT Sans Narrow</vt:lpstr>
      <vt:lpstr>Arial</vt:lpstr>
      <vt:lpstr>Cascadia Code Light</vt:lpstr>
      <vt:lpstr>Open Sans</vt:lpstr>
      <vt:lpstr>Tropic</vt:lpstr>
      <vt:lpstr>Converting tidyverse Code to data.table: A Case Study</vt:lpstr>
      <vt:lpstr>Description of the task</vt:lpstr>
      <vt:lpstr>How? using the data.table package</vt:lpstr>
      <vt:lpstr>Why use data.table</vt:lpstr>
      <vt:lpstr>The approach and expected result</vt:lpstr>
      <vt:lpstr>PowerPoint Presentation</vt:lpstr>
      <vt:lpstr>PowerPoint Presentation</vt:lpstr>
      <vt:lpstr>What is the expected result?</vt:lpstr>
      <vt:lpstr>Test on smaller dataset for functionality</vt:lpstr>
      <vt:lpstr>Maintaining functionality</vt:lpstr>
      <vt:lpstr>Assumption</vt:lpstr>
      <vt:lpstr>Considerations</vt:lpstr>
      <vt:lpstr>Final solution</vt:lpstr>
      <vt:lpstr>Final solution</vt:lpstr>
      <vt:lpstr>PowerPoint Presentation</vt:lpstr>
      <vt:lpstr>PowerPoint Presentation</vt:lpstr>
      <vt:lpstr>Functionality test on Final 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Amdom Weldeabezgi</cp:lastModifiedBy>
  <cp:revision>1</cp:revision>
  <dcterms:modified xsi:type="dcterms:W3CDTF">2023-06-15T13:11:36Z</dcterms:modified>
</cp:coreProperties>
</file>