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D9B17-8F65-6428-519A-0CAC063F2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61A2D4-3972-764A-2CCB-27FDB384C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749AFA-75C0-C9C6-C27A-C32CAA1E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8FD0-0981-476D-B602-14939A8C4675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79DD4E-7A92-E328-95AE-B886F1E0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F2E2B1-F576-51F5-0FE5-2ABDEA33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01DF-E5B5-4A5D-B00D-0948C7687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35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311C5-08A8-0412-920F-A378DAEF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D2E795-3197-544B-ADC9-6C859008E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329F6F-1763-01F7-0A78-D96DF1AD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8FD0-0981-476D-B602-14939A8C4675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1E7CBE-A29C-D0F1-2491-C432D6A8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CA1680-B25D-8B0D-FF5C-CC3C77DC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01DF-E5B5-4A5D-B00D-0948C7687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8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7A536E-5C16-2CBB-77C2-9378EEC13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40D64A-1DD7-AA36-DF58-BB33567E5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7E2912-2D3B-27D8-345C-5AD8C294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8FD0-0981-476D-B602-14939A8C4675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98817A-A58D-CD28-2B56-C5B88EA4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ACA6AC-4850-8119-645F-0DD9AB50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01DF-E5B5-4A5D-B00D-0948C7687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72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72B7B-7C92-1AE5-285C-DC09B111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9B8B9E-A3AD-18DE-E509-095D60DEB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D3E143-F9FE-E5FD-284F-94A1C517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8FD0-0981-476D-B602-14939A8C4675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89F4BF-7D96-3765-F92E-F9A7401D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BA55C5-5D85-3033-91CE-17852B75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01DF-E5B5-4A5D-B00D-0948C7687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41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2C4FF-0B77-A9C1-C498-1F0183FE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B5E8FC-B8CE-6DD3-88D5-142C2BF2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126EAE-156E-2775-E950-5A04F275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8FD0-0981-476D-B602-14939A8C4675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220F69-3A45-4C50-8C00-84CEA278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84BA8D-16B1-4299-7FEC-402CC981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01DF-E5B5-4A5D-B00D-0948C7687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03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10F99-2AB6-6583-7858-9204C1E7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3A5A01-28B1-7599-F618-3DEF293CA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D53608-796C-5E3F-FB5F-2EF54C520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1B08F3-47B9-4AFA-0445-35C44B7A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8FD0-0981-476D-B602-14939A8C4675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A27D3-FEAF-884F-64AD-B77775A7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BC00BD-3B03-B180-F439-4F7CF9B4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01DF-E5B5-4A5D-B00D-0948C7687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1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EF6C5-FBB9-A08D-A477-DCAB37A2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51C545-CC55-80F5-BDC4-35E00B8B9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8CB3BD-8550-A03E-2649-DBC183475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0030D7-057C-36D5-99B7-848D7BCDD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79D542-B052-0EE9-51E4-65C85FC5B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AE5A8B-AB73-1F40-32BE-1689E76E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8FD0-0981-476D-B602-14939A8C4675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6ECEDF-F76D-5B81-E6CA-F5371D0C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FBDD27-477E-7525-ACCB-32EA6C88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01DF-E5B5-4A5D-B00D-0948C7687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19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8122B-039E-E3F1-DA3D-115DAE10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EE0659-B080-36DB-5EC1-32BBD46B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8FD0-0981-476D-B602-14939A8C4675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44C950-52E9-99E7-C5C5-A353C556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EC04F5-121C-41E6-3658-D5A48B52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01DF-E5B5-4A5D-B00D-0948C7687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00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91DCC2-1243-8DA8-94C8-AEA37704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8FD0-0981-476D-B602-14939A8C4675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5285B0-B625-57E1-D892-D5614219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EA3527-3F31-4947-019B-2B990D45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01DF-E5B5-4A5D-B00D-0948C7687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35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4E16E-B58A-AD6D-FE05-D8232BEA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80EC0D-368E-C421-DA34-1B210159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8999E9-11A7-F11D-2B9C-4B511035A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1BD819-7BE1-FC3F-8CFE-85F905F5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8FD0-0981-476D-B602-14939A8C4675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D76827-3B13-3158-4E96-ED8F2912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BBC9E3-236B-EF1F-A557-6E8D53A0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01DF-E5B5-4A5D-B00D-0948C7687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75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C3AAD-A44B-44F2-12DD-79895D86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C6303F1-731D-7627-0874-C516A56CF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DE70B8-E68E-C8A7-B050-10EA4F92F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D84A93-085A-3387-4E0A-DA630BD7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8FD0-0981-476D-B602-14939A8C4675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D2A82F-2A75-747D-C787-EAF59879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9D889B-BC79-33E0-7FE6-B05D98FA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01DF-E5B5-4A5D-B00D-0948C7687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27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7EB2E3-CEB0-D37A-CEB3-F86FCCEC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3DEEBE-41E6-29EB-60E0-E1120BACE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29BB6D-85CE-6E24-567A-1A19B1561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8FD0-0981-476D-B602-14939A8C4675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5E3C14-B84E-98EB-CB88-E3C8300EC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4383A6-7446-E2BB-5B0E-EDA1723C8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401DF-E5B5-4A5D-B00D-0948C7687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86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estguild.com/clean-test-co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B3EDA-A914-EC81-14EA-666ACF831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 </a:t>
            </a:r>
          </a:p>
        </p:txBody>
      </p:sp>
    </p:spTree>
    <p:extLst>
      <p:ext uri="{BB962C8B-B14F-4D97-AF65-F5344CB8AC3E}">
        <p14:creationId xmlns:p14="http://schemas.microsoft.com/office/powerpoint/2010/main" val="353882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ED7D15A-7807-E2AD-6612-F7DCA9EE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i="0" dirty="0">
                <a:solidFill>
                  <a:srgbClr val="26226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lang="fr-FR" b="1" i="0" dirty="0" err="1">
                <a:solidFill>
                  <a:srgbClr val="26226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br>
              <a:rPr lang="fr-FR" b="1" i="0" dirty="0">
                <a:solidFill>
                  <a:srgbClr val="262262"/>
                </a:solidFill>
                <a:effectLst/>
                <a:latin typeface="Poppins" panose="020B0502040204020203" pitchFamily="2" charset="0"/>
              </a:rPr>
            </a:b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4617D09-6ECB-76BF-4FA7-1678BC64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930" y="1027906"/>
            <a:ext cx="3097146" cy="380612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4856DD-ECEC-912B-2D39-E97DCA02C5D4}"/>
              </a:ext>
            </a:extLst>
          </p:cNvPr>
          <p:cNvSpPr txBox="1"/>
          <p:nvPr/>
        </p:nvSpPr>
        <p:spPr>
          <a:xfrm>
            <a:off x="756501" y="121934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Test fonctionnel  d’interface Web via l’API </a:t>
            </a:r>
            <a:r>
              <a:rPr lang="fr-FR" dirty="0" err="1"/>
              <a:t>WebDriver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F6EFD8B-43FF-9ACB-097D-D049F4B6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29" y="1960325"/>
            <a:ext cx="5641072" cy="24702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BE9B1B-4CD0-96AD-F55E-45D77771F644}"/>
              </a:ext>
            </a:extLst>
          </p:cNvPr>
          <p:cNvSpPr/>
          <p:nvPr/>
        </p:nvSpPr>
        <p:spPr>
          <a:xfrm>
            <a:off x="1055802" y="1960325"/>
            <a:ext cx="6259398" cy="259282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23DD351D-EACF-C1FB-E6F7-0286EB768AC5}"/>
              </a:ext>
            </a:extLst>
          </p:cNvPr>
          <p:cNvSpPr/>
          <p:nvPr/>
        </p:nvSpPr>
        <p:spPr>
          <a:xfrm>
            <a:off x="279599" y="2818613"/>
            <a:ext cx="603315" cy="52790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5E60453-16D1-9568-D7C3-497587C66D39}"/>
              </a:ext>
            </a:extLst>
          </p:cNvPr>
          <p:cNvSpPr txBox="1"/>
          <p:nvPr/>
        </p:nvSpPr>
        <p:spPr>
          <a:xfrm>
            <a:off x="1055802" y="4935904"/>
            <a:ext cx="42776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Pas lisible , non structuré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Beaucoup de code  </a:t>
            </a:r>
            <a:r>
              <a:rPr lang="fr-FR" sz="2000" dirty="0" err="1"/>
              <a:t>webdriver</a:t>
            </a:r>
            <a:r>
              <a:rPr lang="fr-FR" sz="2000" dirty="0"/>
              <a:t>  </a:t>
            </a:r>
            <a:r>
              <a:rPr lang="fr-FR" sz="2000" dirty="0" err="1"/>
              <a:t>locators</a:t>
            </a:r>
            <a:r>
              <a:rPr lang="fr-FR" sz="2000" dirty="0"/>
              <a:t> 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L’objectif de test  est perdu </a:t>
            </a:r>
          </a:p>
          <a:p>
            <a:endParaRPr lang="fr-FR" dirty="0"/>
          </a:p>
        </p:txBody>
      </p:sp>
      <p:sp>
        <p:nvSpPr>
          <p:cNvPr id="15" name="Signe de multiplication 14">
            <a:extLst>
              <a:ext uri="{FF2B5EF4-FFF2-40B4-BE49-F238E27FC236}">
                <a16:creationId xmlns:a16="http://schemas.microsoft.com/office/drawing/2014/main" id="{382567F6-DDDF-4FA0-B709-AF02F2577203}"/>
              </a:ext>
            </a:extLst>
          </p:cNvPr>
          <p:cNvSpPr/>
          <p:nvPr/>
        </p:nvSpPr>
        <p:spPr>
          <a:xfrm>
            <a:off x="776989" y="5049028"/>
            <a:ext cx="278813" cy="37550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Signe de multiplication 15">
            <a:extLst>
              <a:ext uri="{FF2B5EF4-FFF2-40B4-BE49-F238E27FC236}">
                <a16:creationId xmlns:a16="http://schemas.microsoft.com/office/drawing/2014/main" id="{6A82E039-42F2-A4F9-E089-3C31F61567B2}"/>
              </a:ext>
            </a:extLst>
          </p:cNvPr>
          <p:cNvSpPr/>
          <p:nvPr/>
        </p:nvSpPr>
        <p:spPr>
          <a:xfrm>
            <a:off x="778984" y="5488159"/>
            <a:ext cx="278813" cy="37550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Signe de multiplication 16">
            <a:extLst>
              <a:ext uri="{FF2B5EF4-FFF2-40B4-BE49-F238E27FC236}">
                <a16:creationId xmlns:a16="http://schemas.microsoft.com/office/drawing/2014/main" id="{5A41B06B-2C99-57D0-1076-8334C145F622}"/>
              </a:ext>
            </a:extLst>
          </p:cNvPr>
          <p:cNvSpPr/>
          <p:nvPr/>
        </p:nvSpPr>
        <p:spPr>
          <a:xfrm>
            <a:off x="758496" y="5967541"/>
            <a:ext cx="278813" cy="37550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D1DE55D-5CCC-43BE-B566-0B03BC175143}"/>
              </a:ext>
            </a:extLst>
          </p:cNvPr>
          <p:cNvCxnSpPr/>
          <p:nvPr/>
        </p:nvCxnSpPr>
        <p:spPr>
          <a:xfrm>
            <a:off x="1178351" y="2894029"/>
            <a:ext cx="67872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996CA6C-D25E-4686-F981-A6DE1638C975}"/>
              </a:ext>
            </a:extLst>
          </p:cNvPr>
          <p:cNvCxnSpPr/>
          <p:nvPr/>
        </p:nvCxnSpPr>
        <p:spPr>
          <a:xfrm>
            <a:off x="1151641" y="3244393"/>
            <a:ext cx="67872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F6020AB-C187-FA62-C5A6-E9912DD3C22F}"/>
              </a:ext>
            </a:extLst>
          </p:cNvPr>
          <p:cNvCxnSpPr/>
          <p:nvPr/>
        </p:nvCxnSpPr>
        <p:spPr>
          <a:xfrm>
            <a:off x="1189346" y="3621467"/>
            <a:ext cx="67872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25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2D299-5B74-0FB2-F1F5-1740620B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26226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lang="fr-FR" b="1" i="0" dirty="0" err="1">
                <a:solidFill>
                  <a:srgbClr val="26226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br>
              <a:rPr lang="fr-FR" b="1" i="0" dirty="0">
                <a:solidFill>
                  <a:srgbClr val="262262"/>
                </a:solidFill>
                <a:effectLst/>
                <a:latin typeface="Poppins" panose="020B0502040204020203" pitchFamily="2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D5C7F-A9FF-D9CE-CB7F-67DCFEFE9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30" y="1808252"/>
            <a:ext cx="9706583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b="0" i="0" dirty="0" err="1">
                <a:solidFill>
                  <a:srgbClr val="5D5D5D"/>
                </a:solidFill>
                <a:effectLst/>
                <a:latin typeface="Poppins" panose="00000500000000000000" pitchFamily="2" charset="0"/>
              </a:rPr>
              <a:t>M</a:t>
            </a:r>
            <a:r>
              <a:rPr lang="en-US" sz="1800" dirty="0" err="1">
                <a:solidFill>
                  <a:srgbClr val="5D5D5D"/>
                </a:solidFill>
                <a:latin typeface="Poppins" panose="00000500000000000000" pitchFamily="2" charset="0"/>
              </a:rPr>
              <a:t>odélise</a:t>
            </a:r>
            <a:r>
              <a:rPr lang="en-US" sz="1800" dirty="0">
                <a:solidFill>
                  <a:srgbClr val="5D5D5D"/>
                </a:solidFill>
                <a:latin typeface="Poppins" panose="00000500000000000000" pitchFamily="2" charset="0"/>
              </a:rPr>
              <a:t> le </a:t>
            </a:r>
            <a:r>
              <a:rPr lang="en-US" sz="1800" dirty="0" err="1">
                <a:solidFill>
                  <a:srgbClr val="5D5D5D"/>
                </a:solidFill>
                <a:latin typeface="Poppins" panose="00000500000000000000" pitchFamily="2" charset="0"/>
              </a:rPr>
              <a:t>comportement</a:t>
            </a:r>
            <a:r>
              <a:rPr lang="en-US" sz="1800" dirty="0">
                <a:solidFill>
                  <a:srgbClr val="5D5D5D"/>
                </a:solidFill>
                <a:latin typeface="Poppins" panose="00000500000000000000" pitchFamily="2" charset="0"/>
              </a:rPr>
              <a:t> de </a:t>
            </a:r>
            <a:r>
              <a:rPr lang="en-US" sz="1800" dirty="0" err="1">
                <a:solidFill>
                  <a:srgbClr val="5D5D5D"/>
                </a:solidFill>
                <a:latin typeface="Poppins" panose="00000500000000000000" pitchFamily="2" charset="0"/>
              </a:rPr>
              <a:t>l’application</a:t>
            </a:r>
            <a:endParaRPr lang="en-US" sz="1800" dirty="0">
              <a:solidFill>
                <a:srgbClr val="5D5D5D"/>
              </a:solidFill>
              <a:latin typeface="Poppins" panose="00000500000000000000" pitchFamily="2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sz="1800" b="0" i="0" dirty="0">
                <a:solidFill>
                  <a:srgbClr val="5D5D5D"/>
                </a:solidFill>
                <a:effectLst/>
                <a:latin typeface="Poppins" panose="00000500000000000000" pitchFamily="2" charset="0"/>
              </a:rPr>
              <a:t>Dissimule</a:t>
            </a:r>
            <a:r>
              <a:rPr lang="en-US" sz="1800" b="0" i="0" dirty="0">
                <a:solidFill>
                  <a:srgbClr val="5D5D5D"/>
                </a:solidFill>
                <a:effectLst/>
                <a:latin typeface="Poppins" panose="00000500000000000000" pitchFamily="2" charset="0"/>
              </a:rPr>
              <a:t>  les details des html et  </a:t>
            </a:r>
            <a:r>
              <a:rPr lang="en-US" sz="1800" b="0" i="0" dirty="0" err="1">
                <a:solidFill>
                  <a:srgbClr val="5D5D5D"/>
                </a:solidFill>
                <a:effectLst/>
                <a:latin typeface="Poppins" panose="00000500000000000000" pitchFamily="2" charset="0"/>
              </a:rPr>
              <a:t>css</a:t>
            </a:r>
            <a:r>
              <a:rPr lang="en-US" sz="1800" b="0" i="0" dirty="0">
                <a:solidFill>
                  <a:srgbClr val="5D5D5D"/>
                </a:solidFill>
                <a:effectLst/>
                <a:latin typeface="Poppins" panose="00000500000000000000" pitchFamily="2" charset="0"/>
              </a:rPr>
              <a:t> locators </a:t>
            </a:r>
            <a:endParaRPr lang="en-US" sz="1800" b="1" dirty="0">
              <a:solidFill>
                <a:srgbClr val="5D5D5D"/>
              </a:solidFill>
              <a:latin typeface="Poppins" panose="00000500000000000000" pitchFamily="2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5D5D5D"/>
                </a:solidFill>
                <a:effectLst/>
                <a:latin typeface="Poppins" panose="00000500000000000000" pitchFamily="2" charset="0"/>
              </a:rPr>
              <a:t>Ce </a:t>
            </a:r>
            <a:r>
              <a:rPr lang="en-US" sz="1800" b="0" i="0" dirty="0" err="1">
                <a:solidFill>
                  <a:srgbClr val="5D5D5D"/>
                </a:solidFill>
                <a:effectLst/>
                <a:latin typeface="Poppins" panose="00000500000000000000" pitchFamily="2" charset="0"/>
              </a:rPr>
              <a:t>patterne</a:t>
            </a:r>
            <a:r>
              <a:rPr lang="en-US" sz="1800" b="0" i="0" dirty="0">
                <a:solidFill>
                  <a:srgbClr val="5D5D5D"/>
                </a:solidFill>
                <a:effectLst/>
                <a:latin typeface="Poppins" panose="00000500000000000000" pitchFamily="2" charset="0"/>
              </a:rPr>
              <a:t> adhere  au </a:t>
            </a:r>
            <a:r>
              <a:rPr lang="en-US" sz="1800" dirty="0">
                <a:solidFill>
                  <a:srgbClr val="5D5D5D"/>
                </a:solidFill>
                <a:latin typeface="Poppins" panose="00000500000000000000" pitchFamily="2" charset="0"/>
              </a:rPr>
              <a:t> </a:t>
            </a:r>
            <a:r>
              <a:rPr lang="en-US" sz="1800" dirty="0">
                <a:solidFill>
                  <a:srgbClr val="5D5D5D"/>
                </a:solidFill>
                <a:latin typeface="Poppins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DRY principle</a:t>
            </a:r>
            <a:endParaRPr lang="en-US" sz="1800" dirty="0">
              <a:solidFill>
                <a:srgbClr val="5D5D5D"/>
              </a:solidFill>
              <a:latin typeface="Poppins" panose="00000500000000000000" pitchFamily="2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solidFill>
                  <a:srgbClr val="5D5D5D"/>
                </a:solidFill>
                <a:latin typeface="Poppins" panose="00000500000000000000" pitchFamily="2" charset="0"/>
              </a:rPr>
              <a:t> </a:t>
            </a:r>
            <a:r>
              <a:rPr lang="en-US" sz="1600" b="1" i="0" dirty="0">
                <a:solidFill>
                  <a:srgbClr val="5D5D5D"/>
                </a:solidFill>
                <a:effectLst/>
                <a:latin typeface="Poppins" panose="00000500000000000000" pitchFamily="2" charset="0"/>
              </a:rPr>
              <a:t>(Don’t Repeat Yourself): each piece of logic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b="1" i="0" dirty="0">
                <a:solidFill>
                  <a:srgbClr val="5D5D5D"/>
                </a:solidFill>
                <a:effectLst/>
                <a:latin typeface="Poppins" panose="00000500000000000000" pitchFamily="2" charset="0"/>
              </a:rPr>
              <a:t>should be coded once and only once</a:t>
            </a:r>
            <a:endParaRPr lang="fr-FR" sz="1800" dirty="0"/>
          </a:p>
        </p:txBody>
      </p:sp>
      <p:pic>
        <p:nvPicPr>
          <p:cNvPr id="4" name="Picture 2" descr="WebTester 2 - The Next Generation - NovaTec Blog">
            <a:extLst>
              <a:ext uri="{FF2B5EF4-FFF2-40B4-BE49-F238E27FC236}">
                <a16:creationId xmlns:a16="http://schemas.microsoft.com/office/drawing/2014/main" id="{831B25F0-2994-0B98-31F4-8FCFD086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136" y="580845"/>
            <a:ext cx="3157980" cy="569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3968330-6191-C084-798A-8364F1DFEDA3}"/>
              </a:ext>
            </a:extLst>
          </p:cNvPr>
          <p:cNvCxnSpPr/>
          <p:nvPr/>
        </p:nvCxnSpPr>
        <p:spPr>
          <a:xfrm>
            <a:off x="7729979" y="2450972"/>
            <a:ext cx="82013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5D295F-9A23-496B-4145-B18727D78852}"/>
              </a:ext>
            </a:extLst>
          </p:cNvPr>
          <p:cNvCxnSpPr/>
          <p:nvPr/>
        </p:nvCxnSpPr>
        <p:spPr>
          <a:xfrm>
            <a:off x="7729979" y="4422745"/>
            <a:ext cx="82013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2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E1159-B848-309F-7119-9FD169A7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r>
              <a:rPr lang="fr-FR" b="1" dirty="0" err="1">
                <a:solidFill>
                  <a:srgbClr val="2622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Screenplay</a:t>
            </a:r>
            <a:r>
              <a:rPr lang="fr-FR" b="1" dirty="0">
                <a:solidFill>
                  <a:srgbClr val="2622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Pattern</a:t>
            </a:r>
            <a:br>
              <a:rPr lang="fr-FR" b="0" i="0" dirty="0">
                <a:solidFill>
                  <a:srgbClr val="081730"/>
                </a:solidFill>
                <a:effectLst/>
                <a:latin typeface="Roboto" panose="02000000000000000000" pitchFamily="2" charset="0"/>
              </a:rPr>
            </a:b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F11052-C787-6283-C0C0-BD5075FFC64F}"/>
              </a:ext>
            </a:extLst>
          </p:cNvPr>
          <p:cNvSpPr txBox="1"/>
          <p:nvPr/>
        </p:nvSpPr>
        <p:spPr>
          <a:xfrm>
            <a:off x="377367" y="1209033"/>
            <a:ext cx="4700732" cy="4439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b="1" dirty="0" err="1">
                <a:solidFill>
                  <a:srgbClr val="5D5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répond</a:t>
            </a:r>
            <a:r>
              <a:rPr lang="en-US" b="1" dirty="0">
                <a:solidFill>
                  <a:srgbClr val="5D5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aux questions : 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Roles/Actors: Who is this for?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Goals/questions: Why are they here and what outcome do they hope for?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Tasks: What will they need to do to achieve these goals?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Actions: How they complete each task through specific interaction.</a:t>
            </a:r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A282B8A7-A4A0-49BD-7DB0-8FCD68C0F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473" y="1293874"/>
            <a:ext cx="6275701" cy="365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0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067C2CB-5F1E-7478-4049-A0A893DF1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339" y="1383239"/>
            <a:ext cx="7107810" cy="376187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Encapsuler les détails de l'emplacement de l'élément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Encapsulation des détails de mise en œuvre de l'interaction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Fournir une interface comportementale pour les actions de l'utilisateur 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Fournir une interface de requête d'état pour l'application testée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E85D947-5039-54FC-E2C3-34F9644DEC52}"/>
              </a:ext>
            </a:extLst>
          </p:cNvPr>
          <p:cNvSpPr txBox="1">
            <a:spLocks/>
          </p:cNvSpPr>
          <p:nvPr/>
        </p:nvSpPr>
        <p:spPr>
          <a:xfrm>
            <a:off x="838200" y="346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b="1">
                <a:solidFill>
                  <a:srgbClr val="2622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Screenplay Pattern</a:t>
            </a:r>
            <a:br>
              <a:rPr lang="fr-FR">
                <a:solidFill>
                  <a:srgbClr val="081730"/>
                </a:solidFill>
                <a:latin typeface="Roboto" panose="02000000000000000000" pitchFamily="2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9938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163</Words>
  <Application>Microsoft Office PowerPoint</Application>
  <PresentationFormat>Grand écran</PresentationFormat>
  <Paragraphs>23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Poppins</vt:lpstr>
      <vt:lpstr>Roboto</vt:lpstr>
      <vt:lpstr>Times New Roman</vt:lpstr>
      <vt:lpstr>Wingdings</vt:lpstr>
      <vt:lpstr>Thème Office</vt:lpstr>
      <vt:lpstr>Design pattern </vt:lpstr>
      <vt:lpstr>Page Objects </vt:lpstr>
      <vt:lpstr>Page Objects </vt:lpstr>
      <vt:lpstr>Screenplay Pattern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Ameni Dridi</dc:creator>
  <cp:lastModifiedBy>Ameni Dridi</cp:lastModifiedBy>
  <cp:revision>34</cp:revision>
  <dcterms:created xsi:type="dcterms:W3CDTF">2023-03-28T22:33:05Z</dcterms:created>
  <dcterms:modified xsi:type="dcterms:W3CDTF">2023-04-02T22:46:59Z</dcterms:modified>
</cp:coreProperties>
</file>