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-699770" y="-325120"/>
            <a:ext cx="13590270" cy="7788910"/>
            <a:chOff x="-1102" y="-535"/>
            <a:chExt cx="21402" cy="12266"/>
          </a:xfrm>
        </p:grpSpPr>
        <p:sp>
          <p:nvSpPr>
            <p:cNvPr id="144" name="Rectangle 143"/>
            <p:cNvSpPr/>
            <p:nvPr/>
          </p:nvSpPr>
          <p:spPr>
            <a:xfrm>
              <a:off x="-1102" y="-535"/>
              <a:ext cx="21403" cy="12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rcRect l="77970" t="1046" r="1174" b="63175"/>
            <a:stretch>
              <a:fillRect/>
            </a:stretch>
          </p:blipFill>
          <p:spPr>
            <a:xfrm>
              <a:off x="1721" y="768"/>
              <a:ext cx="2351" cy="234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1531" y="4814"/>
              <a:ext cx="0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531" y="5852"/>
              <a:ext cx="2833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531" y="6138"/>
              <a:ext cx="0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531" y="7176"/>
              <a:ext cx="2833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531" y="7476"/>
              <a:ext cx="0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531" y="8514"/>
              <a:ext cx="2833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1837" y="5027"/>
              <a:ext cx="2197" cy="612"/>
            </a:xfrm>
            <a:custGeom>
              <a:avLst/>
              <a:gdLst>
                <a:gd name="connisteX0" fmla="*/ 0 w 1217295"/>
                <a:gd name="connsiteY0" fmla="*/ 0 h 337343"/>
                <a:gd name="connisteX1" fmla="*/ 73660 w 1217295"/>
                <a:gd name="connsiteY1" fmla="*/ 73660 h 337343"/>
                <a:gd name="connisteX2" fmla="*/ 146685 w 1217295"/>
                <a:gd name="connsiteY2" fmla="*/ 147320 h 337343"/>
                <a:gd name="connisteX3" fmla="*/ 231140 w 1217295"/>
                <a:gd name="connsiteY3" fmla="*/ 199390 h 337343"/>
                <a:gd name="connisteX4" fmla="*/ 304165 w 1217295"/>
                <a:gd name="connsiteY4" fmla="*/ 210185 h 337343"/>
                <a:gd name="connisteX5" fmla="*/ 377825 w 1217295"/>
                <a:gd name="connsiteY5" fmla="*/ 252095 h 337343"/>
                <a:gd name="connisteX6" fmla="*/ 472440 w 1217295"/>
                <a:gd name="connsiteY6" fmla="*/ 273050 h 337343"/>
                <a:gd name="connisteX7" fmla="*/ 545465 w 1217295"/>
                <a:gd name="connsiteY7" fmla="*/ 283210 h 337343"/>
                <a:gd name="connisteX8" fmla="*/ 619125 w 1217295"/>
                <a:gd name="connsiteY8" fmla="*/ 294005 h 337343"/>
                <a:gd name="connisteX9" fmla="*/ 692785 w 1217295"/>
                <a:gd name="connsiteY9" fmla="*/ 304165 h 337343"/>
                <a:gd name="connisteX10" fmla="*/ 765810 w 1217295"/>
                <a:gd name="connsiteY10" fmla="*/ 314960 h 337343"/>
                <a:gd name="connisteX11" fmla="*/ 839470 w 1217295"/>
                <a:gd name="connsiteY11" fmla="*/ 325120 h 337343"/>
                <a:gd name="connisteX12" fmla="*/ 913130 w 1217295"/>
                <a:gd name="connsiteY12" fmla="*/ 325120 h 337343"/>
                <a:gd name="connisteX13" fmla="*/ 986155 w 1217295"/>
                <a:gd name="connsiteY13" fmla="*/ 325120 h 337343"/>
                <a:gd name="connisteX14" fmla="*/ 1059815 w 1217295"/>
                <a:gd name="connsiteY14" fmla="*/ 335915 h 337343"/>
                <a:gd name="connisteX15" fmla="*/ 1143635 w 1217295"/>
                <a:gd name="connsiteY15" fmla="*/ 335915 h 337343"/>
                <a:gd name="connisteX16" fmla="*/ 1217295 w 1217295"/>
                <a:gd name="connsiteY16" fmla="*/ 325120 h 33734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</a:cxnLst>
              <a:rect l="l" t="t" r="r" b="b"/>
              <a:pathLst>
                <a:path w="1217295" h="337344">
                  <a:moveTo>
                    <a:pt x="0" y="0"/>
                  </a:moveTo>
                  <a:cubicBezTo>
                    <a:pt x="13335" y="13335"/>
                    <a:pt x="44450" y="44450"/>
                    <a:pt x="73660" y="73660"/>
                  </a:cubicBezTo>
                  <a:cubicBezTo>
                    <a:pt x="102870" y="102870"/>
                    <a:pt x="114935" y="121920"/>
                    <a:pt x="146685" y="147320"/>
                  </a:cubicBezTo>
                  <a:cubicBezTo>
                    <a:pt x="178435" y="172720"/>
                    <a:pt x="199390" y="186690"/>
                    <a:pt x="231140" y="199390"/>
                  </a:cubicBezTo>
                  <a:cubicBezTo>
                    <a:pt x="262890" y="212090"/>
                    <a:pt x="274955" y="199390"/>
                    <a:pt x="304165" y="210185"/>
                  </a:cubicBezTo>
                  <a:cubicBezTo>
                    <a:pt x="333375" y="220980"/>
                    <a:pt x="344170" y="239395"/>
                    <a:pt x="377825" y="252095"/>
                  </a:cubicBezTo>
                  <a:cubicBezTo>
                    <a:pt x="411480" y="264795"/>
                    <a:pt x="438785" y="266700"/>
                    <a:pt x="472440" y="273050"/>
                  </a:cubicBezTo>
                  <a:cubicBezTo>
                    <a:pt x="506095" y="279400"/>
                    <a:pt x="516255" y="278765"/>
                    <a:pt x="545465" y="283210"/>
                  </a:cubicBezTo>
                  <a:cubicBezTo>
                    <a:pt x="574675" y="287655"/>
                    <a:pt x="589915" y="289560"/>
                    <a:pt x="619125" y="294005"/>
                  </a:cubicBezTo>
                  <a:cubicBezTo>
                    <a:pt x="648335" y="298450"/>
                    <a:pt x="663575" y="299720"/>
                    <a:pt x="692785" y="304165"/>
                  </a:cubicBezTo>
                  <a:cubicBezTo>
                    <a:pt x="721995" y="308610"/>
                    <a:pt x="736600" y="310515"/>
                    <a:pt x="765810" y="314960"/>
                  </a:cubicBezTo>
                  <a:cubicBezTo>
                    <a:pt x="795020" y="319405"/>
                    <a:pt x="810260" y="323215"/>
                    <a:pt x="839470" y="325120"/>
                  </a:cubicBezTo>
                  <a:cubicBezTo>
                    <a:pt x="868680" y="327025"/>
                    <a:pt x="883920" y="325120"/>
                    <a:pt x="913130" y="325120"/>
                  </a:cubicBezTo>
                  <a:cubicBezTo>
                    <a:pt x="942340" y="325120"/>
                    <a:pt x="956945" y="323215"/>
                    <a:pt x="986155" y="325120"/>
                  </a:cubicBezTo>
                  <a:cubicBezTo>
                    <a:pt x="1015365" y="327025"/>
                    <a:pt x="1028065" y="334010"/>
                    <a:pt x="1059815" y="335915"/>
                  </a:cubicBezTo>
                  <a:cubicBezTo>
                    <a:pt x="1091565" y="337820"/>
                    <a:pt x="1111885" y="337820"/>
                    <a:pt x="1143635" y="335915"/>
                  </a:cubicBezTo>
                  <a:cubicBezTo>
                    <a:pt x="1175385" y="334010"/>
                    <a:pt x="1203960" y="327025"/>
                    <a:pt x="1217295" y="32512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721" y="6336"/>
              <a:ext cx="2313" cy="698"/>
            </a:xfrm>
            <a:custGeom>
              <a:avLst/>
              <a:gdLst>
                <a:gd name="connisteX0" fmla="*/ 0 w 1195705"/>
                <a:gd name="connsiteY0" fmla="*/ 846 h 410421"/>
                <a:gd name="connisteX1" fmla="*/ 73025 w 1195705"/>
                <a:gd name="connsiteY1" fmla="*/ 846 h 410421"/>
                <a:gd name="connisteX2" fmla="*/ 146685 w 1195705"/>
                <a:gd name="connsiteY2" fmla="*/ 11641 h 410421"/>
                <a:gd name="connisteX3" fmla="*/ 220345 w 1195705"/>
                <a:gd name="connsiteY3" fmla="*/ 22436 h 410421"/>
                <a:gd name="connisteX4" fmla="*/ 293370 w 1195705"/>
                <a:gd name="connsiteY4" fmla="*/ 32596 h 410421"/>
                <a:gd name="connisteX5" fmla="*/ 367030 w 1195705"/>
                <a:gd name="connsiteY5" fmla="*/ 43391 h 410421"/>
                <a:gd name="connisteX6" fmla="*/ 440690 w 1195705"/>
                <a:gd name="connsiteY6" fmla="*/ 64346 h 410421"/>
                <a:gd name="connisteX7" fmla="*/ 513715 w 1195705"/>
                <a:gd name="connsiteY7" fmla="*/ 74506 h 410421"/>
                <a:gd name="connisteX8" fmla="*/ 598170 w 1195705"/>
                <a:gd name="connsiteY8" fmla="*/ 95461 h 410421"/>
                <a:gd name="connisteX9" fmla="*/ 671195 w 1195705"/>
                <a:gd name="connsiteY9" fmla="*/ 106256 h 410421"/>
                <a:gd name="connisteX10" fmla="*/ 755015 w 1195705"/>
                <a:gd name="connsiteY10" fmla="*/ 127211 h 410421"/>
                <a:gd name="connisteX11" fmla="*/ 828675 w 1195705"/>
                <a:gd name="connsiteY11" fmla="*/ 169121 h 410421"/>
                <a:gd name="connisteX12" fmla="*/ 902335 w 1195705"/>
                <a:gd name="connsiteY12" fmla="*/ 200236 h 410421"/>
                <a:gd name="connisteX13" fmla="*/ 975360 w 1195705"/>
                <a:gd name="connsiteY13" fmla="*/ 252941 h 410421"/>
                <a:gd name="connisteX14" fmla="*/ 1049020 w 1195705"/>
                <a:gd name="connsiteY14" fmla="*/ 315806 h 410421"/>
                <a:gd name="connisteX15" fmla="*/ 1122680 w 1195705"/>
                <a:gd name="connsiteY15" fmla="*/ 347556 h 410421"/>
                <a:gd name="connisteX16" fmla="*/ 1195705 w 1195705"/>
                <a:gd name="connsiteY16" fmla="*/ 410421 h 41042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</a:cxnLst>
              <a:rect l="l" t="t" r="r" b="b"/>
              <a:pathLst>
                <a:path w="1195705" h="410422">
                  <a:moveTo>
                    <a:pt x="0" y="847"/>
                  </a:moveTo>
                  <a:cubicBezTo>
                    <a:pt x="13335" y="847"/>
                    <a:pt x="43815" y="-1058"/>
                    <a:pt x="73025" y="847"/>
                  </a:cubicBezTo>
                  <a:cubicBezTo>
                    <a:pt x="102235" y="2752"/>
                    <a:pt x="117475" y="7197"/>
                    <a:pt x="146685" y="11642"/>
                  </a:cubicBezTo>
                  <a:cubicBezTo>
                    <a:pt x="175895" y="16087"/>
                    <a:pt x="191135" y="17992"/>
                    <a:pt x="220345" y="22437"/>
                  </a:cubicBezTo>
                  <a:cubicBezTo>
                    <a:pt x="249555" y="26882"/>
                    <a:pt x="264160" y="28152"/>
                    <a:pt x="293370" y="32597"/>
                  </a:cubicBezTo>
                  <a:cubicBezTo>
                    <a:pt x="322580" y="37042"/>
                    <a:pt x="337820" y="37042"/>
                    <a:pt x="367030" y="43392"/>
                  </a:cubicBezTo>
                  <a:cubicBezTo>
                    <a:pt x="396240" y="49742"/>
                    <a:pt x="411480" y="57997"/>
                    <a:pt x="440690" y="64347"/>
                  </a:cubicBezTo>
                  <a:cubicBezTo>
                    <a:pt x="469900" y="70697"/>
                    <a:pt x="481965" y="68157"/>
                    <a:pt x="513715" y="74507"/>
                  </a:cubicBezTo>
                  <a:cubicBezTo>
                    <a:pt x="545465" y="80857"/>
                    <a:pt x="566420" y="89112"/>
                    <a:pt x="598170" y="95462"/>
                  </a:cubicBezTo>
                  <a:cubicBezTo>
                    <a:pt x="629920" y="101812"/>
                    <a:pt x="640080" y="99907"/>
                    <a:pt x="671195" y="106257"/>
                  </a:cubicBezTo>
                  <a:cubicBezTo>
                    <a:pt x="702310" y="112607"/>
                    <a:pt x="723265" y="114512"/>
                    <a:pt x="755015" y="127212"/>
                  </a:cubicBezTo>
                  <a:cubicBezTo>
                    <a:pt x="786765" y="139912"/>
                    <a:pt x="799465" y="154517"/>
                    <a:pt x="828675" y="169122"/>
                  </a:cubicBezTo>
                  <a:cubicBezTo>
                    <a:pt x="857885" y="183727"/>
                    <a:pt x="873125" y="183727"/>
                    <a:pt x="902335" y="200237"/>
                  </a:cubicBezTo>
                  <a:cubicBezTo>
                    <a:pt x="931545" y="216747"/>
                    <a:pt x="946150" y="230082"/>
                    <a:pt x="975360" y="252942"/>
                  </a:cubicBezTo>
                  <a:cubicBezTo>
                    <a:pt x="1004570" y="275802"/>
                    <a:pt x="1019810" y="296757"/>
                    <a:pt x="1049020" y="315807"/>
                  </a:cubicBezTo>
                  <a:cubicBezTo>
                    <a:pt x="1078230" y="334857"/>
                    <a:pt x="1093470" y="328507"/>
                    <a:pt x="1122680" y="347557"/>
                  </a:cubicBezTo>
                  <a:cubicBezTo>
                    <a:pt x="1151890" y="366607"/>
                    <a:pt x="1182370" y="398357"/>
                    <a:pt x="1195705" y="41042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Elbow Connector 21"/>
            <p:cNvCxnSpPr/>
            <p:nvPr/>
          </p:nvCxnSpPr>
          <p:spPr>
            <a:xfrm>
              <a:off x="1870" y="7694"/>
              <a:ext cx="1421" cy="628"/>
            </a:xfrm>
            <a:prstGeom prst="bentConnector3">
              <a:avLst>
                <a:gd name="adj1" fmla="val 34904"/>
              </a:avLst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>
              <a:off x="3258" y="7826"/>
              <a:ext cx="511" cy="4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886" y="5094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35" y="530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54" y="544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53" y="5505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97" y="5507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86" y="6265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35" y="6304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654" y="6352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69" y="6480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13" y="6742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0" y="7602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67" y="7602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654" y="8242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01" y="7976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13" y="7704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1715" y="4053"/>
              <a:ext cx="2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timeseries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1531" y="85"/>
              <a:ext cx="28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distance matrix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66" y="5476"/>
              <a:ext cx="182" cy="3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468" y="5476"/>
              <a:ext cx="182" cy="31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86" y="5476"/>
              <a:ext cx="182" cy="3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52" y="665"/>
              <a:ext cx="2313" cy="21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isometricOffAxis2Right"/>
              <a:lightRig rig="threePt" dir="t"/>
            </a:scene3d>
            <a:sp3d extrusionH="76200" contourW="12700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26" y="666"/>
              <a:ext cx="2313" cy="21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isometricOffAxis2Right"/>
              <a:lightRig rig="threePt" dir="t"/>
            </a:scene3d>
            <a:sp3d extrusionH="76200" contourW="12700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09" y="720"/>
              <a:ext cx="2313" cy="21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isometricOffAxis2Right"/>
              <a:lightRig rig="threePt" dir="t"/>
            </a:scene3d>
            <a:sp3d extrusionH="76200" contourW="12700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4764" y="1977"/>
              <a:ext cx="1564" cy="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7255" y="5476"/>
              <a:ext cx="182" cy="313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59" y="5475"/>
              <a:ext cx="182" cy="313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76" y="5476"/>
              <a:ext cx="182" cy="313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27" y="768"/>
              <a:ext cx="2313" cy="21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isometricOffAxis2Right"/>
              <a:lightRig rig="threePt" dir="t"/>
            </a:scene3d>
            <a:sp3d extrusionH="76200" contourW="12700">
              <a:extrusionClr>
                <a:schemeClr val="accent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892" y="5475"/>
              <a:ext cx="182" cy="3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0" name="Elbow Connector 69"/>
            <p:cNvCxnSpPr/>
            <p:nvPr/>
          </p:nvCxnSpPr>
          <p:spPr>
            <a:xfrm rot="5400000" flipV="1">
              <a:off x="7048" y="4943"/>
              <a:ext cx="5" cy="579"/>
            </a:xfrm>
            <a:prstGeom prst="bentConnector3">
              <a:avLst>
                <a:gd name="adj1" fmla="val -27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7953" y="5235"/>
              <a:ext cx="870" cy="13"/>
            </a:xfrm>
            <a:prstGeom prst="bentConnector4">
              <a:avLst>
                <a:gd name="adj1" fmla="val -689"/>
                <a:gd name="adj2" fmla="val -10846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6388" y="5486"/>
              <a:ext cx="8" cy="31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5270" y="8543"/>
              <a:ext cx="2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time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491" y="7764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547" y="9456"/>
              <a:ext cx="1639" cy="10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037" y="7759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6408" y="5438"/>
              <a:ext cx="18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10491" y="6013"/>
              <a:ext cx="401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1420" y="8012"/>
              <a:ext cx="1740" cy="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129" y="692"/>
              <a:ext cx="11" cy="25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 Box 109"/>
            <p:cNvSpPr txBox="1"/>
            <p:nvPr/>
          </p:nvSpPr>
          <p:spPr>
            <a:xfrm>
              <a:off x="6019" y="3267"/>
              <a:ext cx="2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time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8561" y="2721"/>
              <a:ext cx="1021" cy="6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9602" y="5460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5436" y="5459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3492" y="7759"/>
              <a:ext cx="545" cy="19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091" y="5461"/>
              <a:ext cx="345" cy="31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11420" y="518"/>
              <a:ext cx="7063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+ </a:t>
              </a:r>
              <a:r>
                <a:rPr lang="en-US" altLang="en-US" sz="2000"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Sum over matrix lines</a:t>
              </a:r>
              <a:endParaRPr lang="en-US" altLang="en-US" sz="2000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r>
                <a:rPr lang="en-US" altLang="en-US" sz="2000" b="1">
                  <a:solidFill>
                    <a:schemeClr val="accent6"/>
                  </a:solidFill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→</a:t>
              </a:r>
              <a:r>
                <a:rPr lang="en-US" altLang="en-US" sz="2000">
                  <a:latin typeface="Latin Modern Sans" panose="00000500000000000000" charset="0"/>
                  <a:cs typeface="Latin Modern Sans" panose="00000500000000000000" charset="0"/>
                </a:rPr>
                <a:t> Conv2d 1x1 + ReLU</a:t>
              </a:r>
              <a:endParaRPr lang="en-US" altLang="en-US" sz="2000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r>
                <a:rPr lang="en-US" altLang="en-US" sz="2000" b="1">
                  <a:solidFill>
                    <a:srgbClr val="C00000"/>
                  </a:solidFill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→</a:t>
              </a:r>
              <a:r>
                <a:rPr lang="en-US" altLang="en-US" sz="2000"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 Conv1d 5x5 + ReLU</a:t>
              </a:r>
              <a:endPara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endParaRPr>
            </a:p>
            <a:p>
              <a:r>
                <a:rPr lang="en-US" altLang="en-US" sz="2000" b="1">
                  <a:solidFill>
                    <a:schemeClr val="accent2"/>
                  </a:solidFill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→</a:t>
              </a:r>
              <a:r>
                <a:rPr lang="en-US" altLang="en-US" sz="2000"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 Conv1d 5x5 + ReLU + MaxPool</a:t>
              </a:r>
              <a:endPara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endParaRPr>
            </a:p>
            <a:p>
              <a:r>
                <a:rPr lang="en-US" altLang="en-US" sz="2000" b="1">
                  <a:solidFill>
                    <a:schemeClr val="accent1"/>
                  </a:solidFill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→</a:t>
              </a:r>
              <a:r>
                <a:rPr lang="en-US" altLang="en-US" sz="2000"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 UpConv1d 5x5 + ReLU</a:t>
              </a:r>
              <a:endPara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endParaRPr>
            </a:p>
            <a:p>
              <a:r>
                <a:rPr lang="en-US" altLang="en-US" sz="2000" b="1">
                  <a:latin typeface="Latin Modern Sans" panose="00000500000000000000" charset="0"/>
                  <a:cs typeface="Latin Modern Sans" panose="00000500000000000000" charset="0"/>
                  <a:sym typeface="+mn-ea"/>
                </a:rPr>
                <a:t>→ </a:t>
              </a:r>
              <a:r>
                <a:rPr lang="en-US" altLang="en-US" sz="2000">
                  <a:latin typeface="Latin Modern Sans" panose="00000500000000000000" charset="0"/>
                  <a:cs typeface="Latin Modern Sans" panose="00000500000000000000" charset="0"/>
                </a:rPr>
                <a:t>Concatenate</a:t>
              </a:r>
              <a:endParaRPr lang="en-US" altLang="en-US" sz="2000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15905" y="6973"/>
              <a:ext cx="407" cy="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/>
            <p:nvPr/>
          </p:nvCxnSpPr>
          <p:spPr>
            <a:xfrm flipV="1">
              <a:off x="13458" y="9917"/>
              <a:ext cx="579" cy="33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9076" y="6859"/>
              <a:ext cx="407" cy="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/>
            <p:nvPr/>
          </p:nvCxnSpPr>
          <p:spPr>
            <a:xfrm rot="5400000" flipV="1">
              <a:off x="10914" y="9862"/>
              <a:ext cx="213" cy="57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5400000" flipV="1">
              <a:off x="9903" y="8855"/>
              <a:ext cx="213" cy="57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0">
              <a:off x="8983" y="2948"/>
              <a:ext cx="660" cy="580"/>
              <a:chOff x="9309" y="3048"/>
              <a:chExt cx="660" cy="58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9369" y="3176"/>
                <a:ext cx="517" cy="4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b="1">
                  <a:solidFill>
                    <a:schemeClr val="tx1"/>
                  </a:solidFill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9309" y="3048"/>
                <a:ext cx="6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</a:rPr>
                  <a:t>+</a:t>
                </a:r>
                <a:endParaRPr lang="en-US" altLang="en-US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H="1">
              <a:off x="8387" y="3956"/>
              <a:ext cx="2" cy="8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/>
            <p:nvPr/>
          </p:nvCxnSpPr>
          <p:spPr>
            <a:xfrm flipV="1">
              <a:off x="14857" y="8910"/>
              <a:ext cx="579" cy="33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/>
            <p:cNvCxnSpPr/>
            <p:nvPr/>
          </p:nvCxnSpPr>
          <p:spPr>
            <a:xfrm flipV="1">
              <a:off x="4713" y="4795"/>
              <a:ext cx="2337" cy="304"/>
            </a:xfrm>
            <a:prstGeom prst="bentConnector4">
              <a:avLst>
                <a:gd name="adj1" fmla="val 48053"/>
                <a:gd name="adj2" fmla="val 27927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 Box 139"/>
            <p:cNvSpPr txBox="1"/>
            <p:nvPr/>
          </p:nvSpPr>
          <p:spPr>
            <a:xfrm>
              <a:off x="16788" y="6325"/>
              <a:ext cx="280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output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(dive prediction)</a:t>
              </a:r>
              <a:endParaRPr lang="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9307" y="4880"/>
              <a:ext cx="9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8 ch</a:t>
              </a:r>
              <a:endParaRPr lang="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0234" y="7171"/>
              <a:ext cx="1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16</a:t>
              </a:r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1844" y="8883"/>
              <a:ext cx="1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32 </a:t>
              </a:r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3521" y="7187"/>
              <a:ext cx="11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32 </a:t>
              </a:r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4902" y="4877"/>
              <a:ext cx="11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16 </a:t>
              </a:r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5966" y="4862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1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85" y="4729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lon</a:t>
              </a:r>
              <a:endParaRPr lang="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-15" y="5852"/>
              <a:ext cx="1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lat</a:t>
              </a:r>
              <a:endParaRPr lang="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-255" y="7114"/>
              <a:ext cx="1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>
                  <a:latin typeface="Latin Modern Sans" panose="00000500000000000000" charset="0"/>
                  <a:cs typeface="Latin Modern Sans" panose="00000500000000000000" charset="0"/>
                </a:rPr>
                <a:t>coverage</a:t>
              </a:r>
              <a:endParaRPr lang="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Presentation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Latin Modern Sans</vt:lpstr>
      <vt:lpstr>微软雅黑</vt:lpstr>
      <vt:lpstr>Droid Sans Fallback</vt:lpstr>
      <vt:lpstr>Arial Unicode MS</vt:lpstr>
      <vt:lpstr>Calibri</vt:lpstr>
      <vt:lpstr>Calibri Light</vt:lpstr>
      <vt:lpstr>SimSun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amdroy</cp:lastModifiedBy>
  <cp:revision>11</cp:revision>
  <dcterms:created xsi:type="dcterms:W3CDTF">2020-12-15T13:26:30Z</dcterms:created>
  <dcterms:modified xsi:type="dcterms:W3CDTF">2020-12-15T13:26:30Z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