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9CAC"/>
    <a:srgbClr val="FC56F2"/>
    <a:srgbClr val="DE9020"/>
    <a:srgbClr val="E15E1D"/>
    <a:srgbClr val="E8A516"/>
    <a:srgbClr val="88BF11"/>
    <a:srgbClr val="6E3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143"/>
          <p:cNvSpPr/>
          <p:nvPr/>
        </p:nvSpPr>
        <p:spPr>
          <a:xfrm>
            <a:off x="-1407160" y="-1442720"/>
            <a:ext cx="16313150" cy="862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1327150" y="-467360"/>
            <a:ext cx="10647680" cy="7393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2429510" y="32067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308860" y="30994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08860" y="37585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08860" y="39401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08860" y="45993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08860" y="47898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08860" y="54489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03170" y="32346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429510" y="40659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524125" y="49282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405505" y="50120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4285" y="32772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55900" y="3413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21965" y="34975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38830" y="35382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84270" y="35394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34285" y="4020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55900" y="4045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021965" y="40760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48990" y="4157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94430" y="43237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24125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6220" y="48698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21965" y="52762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69310" y="51073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4430" y="49345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10580" y="3575685"/>
            <a:ext cx="250190" cy="198691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07815" y="111379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466080" y="35902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485584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37870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04926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63041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26172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37870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796861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270500" y="176720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81418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51877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28433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29970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532370" y="-34290"/>
            <a:ext cx="43319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000" b="1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en-US" sz="24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0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0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0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26274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64730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00532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6014720" y="2719705"/>
            <a:ext cx="635" cy="3124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15111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/>
          <p:nvPr/>
        </p:nvCxnSpPr>
        <p:spPr>
          <a:xfrm flipV="1">
            <a:off x="4215765" y="3032125"/>
            <a:ext cx="1483995" cy="193040"/>
          </a:xfrm>
          <a:prstGeom prst="bentConnector4">
            <a:avLst>
              <a:gd name="adj1" fmla="val 48053"/>
              <a:gd name="adj2" fmla="val 279276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62686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550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3785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0275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17968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98105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90650" y="30454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327150" y="37585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174750" y="45599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309370" y="3035300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073785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962660" y="41198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156335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648970" y="424180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332105" y="437261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44145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9685" y="475234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6205" y="44297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20320" y="305435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072110" y="407225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183235" y="411988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2989560" y="376745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496925" y="424180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13790" y="437261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290040" y="44018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65580" y="475234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262100" y="442976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258675" y="448691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128010" y="2065655"/>
            <a:ext cx="1270" cy="418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46100" y="4381500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199380" y="14351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989195" y="46990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970655" y="14351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4958715" y="180911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60390" y="3575685"/>
            <a:ext cx="250190" cy="1985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292725" y="2100580"/>
            <a:ext cx="1416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</a:rPr>
              <a:t>+</a:t>
            </a:r>
            <a:endParaRPr lang="en-US" altLang="en-US" sz="2800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836920" y="2233295"/>
            <a:ext cx="351155" cy="359410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081341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26618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5045075" y="444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 Box 210"/>
          <p:cNvSpPr txBox="1"/>
          <p:nvPr/>
        </p:nvSpPr>
        <p:spPr>
          <a:xfrm>
            <a:off x="2097405" y="-89535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212" name="Text Box 211"/>
          <p:cNvSpPr txBox="1"/>
          <p:nvPr/>
        </p:nvSpPr>
        <p:spPr>
          <a:xfrm>
            <a:off x="2055495" y="2593340"/>
            <a:ext cx="214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Rectangle 58"/>
          <p:cNvSpPr/>
          <p:nvPr/>
        </p:nvSpPr>
        <p:spPr>
          <a:xfrm>
            <a:off x="-1835150" y="-1504315"/>
            <a:ext cx="16767810" cy="8512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>
            <a:off x="859155" y="-1054735"/>
            <a:ext cx="4923155" cy="33851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5452110" y="3016885"/>
            <a:ext cx="6569710" cy="37928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7970" t="1046" r="1174" b="63175"/>
          <a:stretch>
            <a:fillRect/>
          </a:stretch>
        </p:blipFill>
        <p:spPr>
          <a:xfrm>
            <a:off x="1069340" y="299085"/>
            <a:ext cx="1492885" cy="14884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139950" y="355663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9950" y="421576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9950" y="439737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9950" y="505650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39950" y="5247005"/>
            <a:ext cx="0" cy="66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39950" y="5906135"/>
            <a:ext cx="1798955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334260" y="3691890"/>
            <a:ext cx="1395095" cy="388620"/>
          </a:xfrm>
          <a:custGeom>
            <a:avLst/>
            <a:gdLst>
              <a:gd name="connisteX0" fmla="*/ 0 w 1217295"/>
              <a:gd name="connsiteY0" fmla="*/ 0 h 337343"/>
              <a:gd name="connisteX1" fmla="*/ 73660 w 1217295"/>
              <a:gd name="connsiteY1" fmla="*/ 73660 h 337343"/>
              <a:gd name="connisteX2" fmla="*/ 146685 w 1217295"/>
              <a:gd name="connsiteY2" fmla="*/ 147320 h 337343"/>
              <a:gd name="connisteX3" fmla="*/ 231140 w 1217295"/>
              <a:gd name="connsiteY3" fmla="*/ 199390 h 337343"/>
              <a:gd name="connisteX4" fmla="*/ 304165 w 1217295"/>
              <a:gd name="connsiteY4" fmla="*/ 210185 h 337343"/>
              <a:gd name="connisteX5" fmla="*/ 377825 w 1217295"/>
              <a:gd name="connsiteY5" fmla="*/ 252095 h 337343"/>
              <a:gd name="connisteX6" fmla="*/ 472440 w 1217295"/>
              <a:gd name="connsiteY6" fmla="*/ 273050 h 337343"/>
              <a:gd name="connisteX7" fmla="*/ 545465 w 1217295"/>
              <a:gd name="connsiteY7" fmla="*/ 283210 h 337343"/>
              <a:gd name="connisteX8" fmla="*/ 619125 w 1217295"/>
              <a:gd name="connsiteY8" fmla="*/ 294005 h 337343"/>
              <a:gd name="connisteX9" fmla="*/ 692785 w 1217295"/>
              <a:gd name="connsiteY9" fmla="*/ 304165 h 337343"/>
              <a:gd name="connisteX10" fmla="*/ 765810 w 1217295"/>
              <a:gd name="connsiteY10" fmla="*/ 314960 h 337343"/>
              <a:gd name="connisteX11" fmla="*/ 839470 w 1217295"/>
              <a:gd name="connsiteY11" fmla="*/ 325120 h 337343"/>
              <a:gd name="connisteX12" fmla="*/ 913130 w 1217295"/>
              <a:gd name="connsiteY12" fmla="*/ 325120 h 337343"/>
              <a:gd name="connisteX13" fmla="*/ 986155 w 1217295"/>
              <a:gd name="connsiteY13" fmla="*/ 325120 h 337343"/>
              <a:gd name="connisteX14" fmla="*/ 1059815 w 1217295"/>
              <a:gd name="connsiteY14" fmla="*/ 335915 h 337343"/>
              <a:gd name="connisteX15" fmla="*/ 1143635 w 1217295"/>
              <a:gd name="connsiteY15" fmla="*/ 335915 h 337343"/>
              <a:gd name="connisteX16" fmla="*/ 1217295 w 1217295"/>
              <a:gd name="connsiteY16" fmla="*/ 325120 h 3373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217295" h="337344">
                <a:moveTo>
                  <a:pt x="0" y="0"/>
                </a:moveTo>
                <a:cubicBezTo>
                  <a:pt x="13335" y="13335"/>
                  <a:pt x="44450" y="44450"/>
                  <a:pt x="73660" y="73660"/>
                </a:cubicBezTo>
                <a:cubicBezTo>
                  <a:pt x="102870" y="102870"/>
                  <a:pt x="114935" y="121920"/>
                  <a:pt x="146685" y="147320"/>
                </a:cubicBezTo>
                <a:cubicBezTo>
                  <a:pt x="178435" y="172720"/>
                  <a:pt x="199390" y="186690"/>
                  <a:pt x="231140" y="199390"/>
                </a:cubicBezTo>
                <a:cubicBezTo>
                  <a:pt x="262890" y="212090"/>
                  <a:pt x="274955" y="199390"/>
                  <a:pt x="304165" y="210185"/>
                </a:cubicBezTo>
                <a:cubicBezTo>
                  <a:pt x="333375" y="220980"/>
                  <a:pt x="344170" y="239395"/>
                  <a:pt x="377825" y="252095"/>
                </a:cubicBezTo>
                <a:cubicBezTo>
                  <a:pt x="411480" y="264795"/>
                  <a:pt x="438785" y="266700"/>
                  <a:pt x="472440" y="273050"/>
                </a:cubicBezTo>
                <a:cubicBezTo>
                  <a:pt x="506095" y="279400"/>
                  <a:pt x="516255" y="278765"/>
                  <a:pt x="545465" y="283210"/>
                </a:cubicBezTo>
                <a:cubicBezTo>
                  <a:pt x="574675" y="287655"/>
                  <a:pt x="589915" y="289560"/>
                  <a:pt x="619125" y="294005"/>
                </a:cubicBezTo>
                <a:cubicBezTo>
                  <a:pt x="648335" y="298450"/>
                  <a:pt x="663575" y="299720"/>
                  <a:pt x="692785" y="304165"/>
                </a:cubicBezTo>
                <a:cubicBezTo>
                  <a:pt x="721995" y="308610"/>
                  <a:pt x="736600" y="310515"/>
                  <a:pt x="765810" y="314960"/>
                </a:cubicBezTo>
                <a:cubicBezTo>
                  <a:pt x="795020" y="319405"/>
                  <a:pt x="810260" y="323215"/>
                  <a:pt x="839470" y="325120"/>
                </a:cubicBezTo>
                <a:cubicBezTo>
                  <a:pt x="868680" y="327025"/>
                  <a:pt x="883920" y="325120"/>
                  <a:pt x="913130" y="325120"/>
                </a:cubicBezTo>
                <a:cubicBezTo>
                  <a:pt x="942340" y="325120"/>
                  <a:pt x="956945" y="323215"/>
                  <a:pt x="986155" y="325120"/>
                </a:cubicBezTo>
                <a:cubicBezTo>
                  <a:pt x="1015365" y="327025"/>
                  <a:pt x="1028065" y="334010"/>
                  <a:pt x="1059815" y="335915"/>
                </a:cubicBezTo>
                <a:cubicBezTo>
                  <a:pt x="1091565" y="337820"/>
                  <a:pt x="1111885" y="337820"/>
                  <a:pt x="1143635" y="335915"/>
                </a:cubicBezTo>
                <a:cubicBezTo>
                  <a:pt x="1175385" y="334010"/>
                  <a:pt x="1203960" y="327025"/>
                  <a:pt x="1217295" y="325120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60600" y="4523105"/>
            <a:ext cx="1468755" cy="443230"/>
          </a:xfrm>
          <a:custGeom>
            <a:avLst/>
            <a:gdLst>
              <a:gd name="connisteX0" fmla="*/ 0 w 1195705"/>
              <a:gd name="connsiteY0" fmla="*/ 846 h 410421"/>
              <a:gd name="connisteX1" fmla="*/ 73025 w 1195705"/>
              <a:gd name="connsiteY1" fmla="*/ 846 h 410421"/>
              <a:gd name="connisteX2" fmla="*/ 146685 w 1195705"/>
              <a:gd name="connsiteY2" fmla="*/ 11641 h 410421"/>
              <a:gd name="connisteX3" fmla="*/ 220345 w 1195705"/>
              <a:gd name="connsiteY3" fmla="*/ 22436 h 410421"/>
              <a:gd name="connisteX4" fmla="*/ 293370 w 1195705"/>
              <a:gd name="connsiteY4" fmla="*/ 32596 h 410421"/>
              <a:gd name="connisteX5" fmla="*/ 367030 w 1195705"/>
              <a:gd name="connsiteY5" fmla="*/ 43391 h 410421"/>
              <a:gd name="connisteX6" fmla="*/ 440690 w 1195705"/>
              <a:gd name="connsiteY6" fmla="*/ 64346 h 410421"/>
              <a:gd name="connisteX7" fmla="*/ 513715 w 1195705"/>
              <a:gd name="connsiteY7" fmla="*/ 74506 h 410421"/>
              <a:gd name="connisteX8" fmla="*/ 598170 w 1195705"/>
              <a:gd name="connsiteY8" fmla="*/ 95461 h 410421"/>
              <a:gd name="connisteX9" fmla="*/ 671195 w 1195705"/>
              <a:gd name="connsiteY9" fmla="*/ 106256 h 410421"/>
              <a:gd name="connisteX10" fmla="*/ 755015 w 1195705"/>
              <a:gd name="connsiteY10" fmla="*/ 127211 h 410421"/>
              <a:gd name="connisteX11" fmla="*/ 828675 w 1195705"/>
              <a:gd name="connsiteY11" fmla="*/ 169121 h 410421"/>
              <a:gd name="connisteX12" fmla="*/ 902335 w 1195705"/>
              <a:gd name="connsiteY12" fmla="*/ 200236 h 410421"/>
              <a:gd name="connisteX13" fmla="*/ 975360 w 1195705"/>
              <a:gd name="connsiteY13" fmla="*/ 252941 h 410421"/>
              <a:gd name="connisteX14" fmla="*/ 1049020 w 1195705"/>
              <a:gd name="connsiteY14" fmla="*/ 315806 h 410421"/>
              <a:gd name="connisteX15" fmla="*/ 1122680 w 1195705"/>
              <a:gd name="connsiteY15" fmla="*/ 347556 h 410421"/>
              <a:gd name="connisteX16" fmla="*/ 1195705 w 1195705"/>
              <a:gd name="connsiteY16" fmla="*/ 410421 h 4104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</a:cxnLst>
            <a:rect l="l" t="t" r="r" b="b"/>
            <a:pathLst>
              <a:path w="1195705" h="410422">
                <a:moveTo>
                  <a:pt x="0" y="847"/>
                </a:moveTo>
                <a:cubicBezTo>
                  <a:pt x="13335" y="847"/>
                  <a:pt x="43815" y="-1058"/>
                  <a:pt x="73025" y="847"/>
                </a:cubicBezTo>
                <a:cubicBezTo>
                  <a:pt x="102235" y="2752"/>
                  <a:pt x="117475" y="7197"/>
                  <a:pt x="146685" y="11642"/>
                </a:cubicBezTo>
                <a:cubicBezTo>
                  <a:pt x="175895" y="16087"/>
                  <a:pt x="191135" y="17992"/>
                  <a:pt x="220345" y="22437"/>
                </a:cubicBezTo>
                <a:cubicBezTo>
                  <a:pt x="249555" y="26882"/>
                  <a:pt x="264160" y="28152"/>
                  <a:pt x="293370" y="32597"/>
                </a:cubicBezTo>
                <a:cubicBezTo>
                  <a:pt x="322580" y="37042"/>
                  <a:pt x="337820" y="37042"/>
                  <a:pt x="367030" y="43392"/>
                </a:cubicBezTo>
                <a:cubicBezTo>
                  <a:pt x="396240" y="49742"/>
                  <a:pt x="411480" y="57997"/>
                  <a:pt x="440690" y="64347"/>
                </a:cubicBezTo>
                <a:cubicBezTo>
                  <a:pt x="469900" y="70697"/>
                  <a:pt x="481965" y="68157"/>
                  <a:pt x="513715" y="74507"/>
                </a:cubicBezTo>
                <a:cubicBezTo>
                  <a:pt x="545465" y="80857"/>
                  <a:pt x="566420" y="89112"/>
                  <a:pt x="598170" y="95462"/>
                </a:cubicBezTo>
                <a:cubicBezTo>
                  <a:pt x="629920" y="101812"/>
                  <a:pt x="640080" y="99907"/>
                  <a:pt x="671195" y="106257"/>
                </a:cubicBezTo>
                <a:cubicBezTo>
                  <a:pt x="702310" y="112607"/>
                  <a:pt x="723265" y="114512"/>
                  <a:pt x="755015" y="127212"/>
                </a:cubicBezTo>
                <a:cubicBezTo>
                  <a:pt x="786765" y="139912"/>
                  <a:pt x="799465" y="154517"/>
                  <a:pt x="828675" y="169122"/>
                </a:cubicBezTo>
                <a:cubicBezTo>
                  <a:pt x="857885" y="183727"/>
                  <a:pt x="873125" y="183727"/>
                  <a:pt x="902335" y="200237"/>
                </a:cubicBezTo>
                <a:cubicBezTo>
                  <a:pt x="931545" y="216747"/>
                  <a:pt x="946150" y="230082"/>
                  <a:pt x="975360" y="252942"/>
                </a:cubicBezTo>
                <a:cubicBezTo>
                  <a:pt x="1004570" y="275802"/>
                  <a:pt x="1019810" y="296757"/>
                  <a:pt x="1049020" y="315807"/>
                </a:cubicBezTo>
                <a:cubicBezTo>
                  <a:pt x="1078230" y="334857"/>
                  <a:pt x="1093470" y="328507"/>
                  <a:pt x="1122680" y="347557"/>
                </a:cubicBezTo>
                <a:cubicBezTo>
                  <a:pt x="1151890" y="366607"/>
                  <a:pt x="1182370" y="398357"/>
                  <a:pt x="1195705" y="410422"/>
                </a:cubicBezTo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2355215" y="5385435"/>
            <a:ext cx="902335" cy="398780"/>
          </a:xfrm>
          <a:prstGeom prst="bentConnector3">
            <a:avLst>
              <a:gd name="adj1" fmla="val 34904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3236595" y="5469255"/>
            <a:ext cx="324485" cy="3048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65375" y="373443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86990" y="387096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53055" y="395478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69920" y="39954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5360" y="399669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365375" y="447802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6990" y="4502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53055" y="45332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180080" y="46145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25520" y="47809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55215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607310" y="53270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3055" y="573341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00400" y="55645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525520" y="53917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60415" y="3486150"/>
            <a:ext cx="250190" cy="198691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747645" y="1092200"/>
            <a:ext cx="518160" cy="635"/>
          </a:xfrm>
          <a:prstGeom prst="straightConnector1">
            <a:avLst/>
          </a:prstGeom>
          <a:ln w="38100">
            <a:solidFill>
              <a:srgbClr val="FC56F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692140" y="3514090"/>
            <a:ext cx="4445" cy="19780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043805" y="556831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566660" y="4972685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237220" y="6047105"/>
            <a:ext cx="1040765" cy="6394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818370" y="4969510"/>
            <a:ext cx="346075" cy="125920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449685" y="3495675"/>
            <a:ext cx="1155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7566660" y="3860800"/>
            <a:ext cx="2548890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156575" y="5130165"/>
            <a:ext cx="1104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929380" y="1783715"/>
            <a:ext cx="119761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7002145" y="3509645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0706735" y="3509010"/>
            <a:ext cx="204470" cy="20034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9472295" y="4969510"/>
            <a:ext cx="346075" cy="1259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487660" y="3510280"/>
            <a:ext cx="219075" cy="20021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7616190" y="-987425"/>
            <a:ext cx="433197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+ 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Sum over matrix lines</a:t>
            </a:r>
            <a:endParaRPr lang="en-US" altLang="en-US" sz="2400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C56F2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 Conv2d 1x1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  <a:p>
            <a:pPr algn="l"/>
            <a:r>
              <a:rPr lang="en-US" altLang="en-US" sz="2800" b="1">
                <a:solidFill>
                  <a:srgbClr val="FF0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FFC00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Conv1d 5x5 + ReLU + MaxPool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solidFill>
                  <a:srgbClr val="00B050"/>
                </a:solidFill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UpConv1d 5x5 + ReLU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  <a:sym typeface="+mn-ea"/>
            </a:endParaRPr>
          </a:p>
          <a:p>
            <a:pPr algn="l"/>
            <a:r>
              <a:rPr lang="en-US" altLang="en-US" sz="28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→</a:t>
            </a:r>
            <a:r>
              <a:rPr lang="en-US" altLang="en-US" sz="2400" b="1">
                <a:latin typeface="Latin Modern Sans" panose="00000500000000000000" charset="0"/>
                <a:cs typeface="Latin Modern Sans" panose="00000500000000000000" charset="0"/>
                <a:sym typeface="+mn-ea"/>
              </a:rPr>
              <a:t> </a:t>
            </a:r>
            <a:r>
              <a:rPr lang="en-US" altLang="en-US" sz="2400">
                <a:latin typeface="Latin Modern Sans" panose="00000500000000000000" charset="0"/>
                <a:cs typeface="Latin Modern Sans" panose="00000500000000000000" charset="0"/>
              </a:rPr>
              <a:t>Concatenate</a:t>
            </a:r>
            <a:endParaRPr lang="en-US" altLang="en-US" sz="2400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121" name="Elbow Connector 120"/>
          <p:cNvCxnSpPr/>
          <p:nvPr/>
        </p:nvCxnSpPr>
        <p:spPr>
          <a:xfrm flipV="1">
            <a:off x="9450705" y="6339840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5400000" flipV="1">
            <a:off x="7835265" y="6304915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 flipV="1">
            <a:off x="7193280" y="5665470"/>
            <a:ext cx="135255" cy="365125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0339070" y="5700395"/>
            <a:ext cx="367665" cy="21526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814820" y="314134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03465" y="459613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425815" y="568325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90710" y="460629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32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67645" y="3139440"/>
            <a:ext cx="71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16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69015" y="312991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1 ch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21740" y="3502660"/>
            <a:ext cx="74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lon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58240" y="4215765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lat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005840" y="501713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coverage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43545" y="3064510"/>
            <a:ext cx="1454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U-Network (UNet)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-1835150" y="1238885"/>
            <a:ext cx="1779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input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(GPS track)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-1599565" y="2275840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-1488440" y="232346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-1682115" y="1971040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-1174750" y="244538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-857885" y="257619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-381635" y="260540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-506095" y="295592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-409575" y="2633345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12793980" y="3187700"/>
            <a:ext cx="202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output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(Dive Prediction)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13145770" y="4205605"/>
            <a:ext cx="1334770" cy="951230"/>
          </a:xfrm>
          <a:custGeom>
            <a:avLst/>
            <a:gdLst>
              <a:gd name="connisteX0" fmla="*/ 0 w 1334470"/>
              <a:gd name="connsiteY0" fmla="*/ 0 h 951230"/>
              <a:gd name="connisteX1" fmla="*/ 72390 w 1334470"/>
              <a:gd name="connsiteY1" fmla="*/ 57785 h 951230"/>
              <a:gd name="connisteX2" fmla="*/ 173355 w 1334470"/>
              <a:gd name="connsiteY2" fmla="*/ 115570 h 951230"/>
              <a:gd name="connisteX3" fmla="*/ 259715 w 1334470"/>
              <a:gd name="connsiteY3" fmla="*/ 144780 h 951230"/>
              <a:gd name="connisteX4" fmla="*/ 332105 w 1334470"/>
              <a:gd name="connsiteY4" fmla="*/ 158750 h 951230"/>
              <a:gd name="connisteX5" fmla="*/ 447675 w 1334470"/>
              <a:gd name="connsiteY5" fmla="*/ 187960 h 951230"/>
              <a:gd name="connisteX6" fmla="*/ 518160 w 1334470"/>
              <a:gd name="connsiteY6" fmla="*/ 231140 h 951230"/>
              <a:gd name="connisteX7" fmla="*/ 605155 w 1334470"/>
              <a:gd name="connsiteY7" fmla="*/ 274320 h 951230"/>
              <a:gd name="connisteX8" fmla="*/ 676910 w 1334470"/>
              <a:gd name="connsiteY8" fmla="*/ 317500 h 951230"/>
              <a:gd name="connisteX9" fmla="*/ 749300 w 1334470"/>
              <a:gd name="connsiteY9" fmla="*/ 346710 h 951230"/>
              <a:gd name="connisteX10" fmla="*/ 821055 w 1334470"/>
              <a:gd name="connsiteY10" fmla="*/ 374015 h 951230"/>
              <a:gd name="connisteX11" fmla="*/ 893445 w 1334470"/>
              <a:gd name="connsiteY11" fmla="*/ 388620 h 951230"/>
              <a:gd name="connisteX12" fmla="*/ 979805 w 1334470"/>
              <a:gd name="connsiteY12" fmla="*/ 417195 h 951230"/>
              <a:gd name="connisteX13" fmla="*/ 1095375 w 1334470"/>
              <a:gd name="connsiteY13" fmla="*/ 431800 h 951230"/>
              <a:gd name="connisteX14" fmla="*/ 1182370 w 1334470"/>
              <a:gd name="connsiteY14" fmla="*/ 431800 h 951230"/>
              <a:gd name="connisteX15" fmla="*/ 1254125 w 1334470"/>
              <a:gd name="connsiteY15" fmla="*/ 431800 h 951230"/>
              <a:gd name="connisteX16" fmla="*/ 1326515 w 1334470"/>
              <a:gd name="connsiteY16" fmla="*/ 403225 h 951230"/>
              <a:gd name="connisteX17" fmla="*/ 1326515 w 1334470"/>
              <a:gd name="connsiteY17" fmla="*/ 332105 h 951230"/>
              <a:gd name="connisteX18" fmla="*/ 1297940 w 1334470"/>
              <a:gd name="connsiteY18" fmla="*/ 259715 h 951230"/>
              <a:gd name="connisteX19" fmla="*/ 1225550 w 1334470"/>
              <a:gd name="connsiteY19" fmla="*/ 245745 h 951230"/>
              <a:gd name="connisteX20" fmla="*/ 1153160 w 1334470"/>
              <a:gd name="connsiteY20" fmla="*/ 317500 h 951230"/>
              <a:gd name="connisteX21" fmla="*/ 1124585 w 1334470"/>
              <a:gd name="connsiteY21" fmla="*/ 388620 h 951230"/>
              <a:gd name="connisteX22" fmla="*/ 1109980 w 1334470"/>
              <a:gd name="connsiteY22" fmla="*/ 474980 h 951230"/>
              <a:gd name="connisteX23" fmla="*/ 1095375 w 1334470"/>
              <a:gd name="connsiteY23" fmla="*/ 561975 h 951230"/>
              <a:gd name="connisteX24" fmla="*/ 1095375 w 1334470"/>
              <a:gd name="connsiteY24" fmla="*/ 633730 h 951230"/>
              <a:gd name="connisteX25" fmla="*/ 1109980 w 1334470"/>
              <a:gd name="connsiteY25" fmla="*/ 720725 h 951230"/>
              <a:gd name="connisteX26" fmla="*/ 1153160 w 1334470"/>
              <a:gd name="connsiteY26" fmla="*/ 792480 h 951230"/>
              <a:gd name="connisteX27" fmla="*/ 1210945 w 1334470"/>
              <a:gd name="connsiteY27" fmla="*/ 879475 h 951230"/>
              <a:gd name="connisteX28" fmla="*/ 1225550 w 1334470"/>
              <a:gd name="connsiteY28" fmla="*/ 951230 h 9512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1334471" h="951230">
                <a:moveTo>
                  <a:pt x="0" y="0"/>
                </a:moveTo>
                <a:cubicBezTo>
                  <a:pt x="12700" y="10160"/>
                  <a:pt x="37465" y="34925"/>
                  <a:pt x="72390" y="57785"/>
                </a:cubicBezTo>
                <a:cubicBezTo>
                  <a:pt x="107315" y="80645"/>
                  <a:pt x="135890" y="98425"/>
                  <a:pt x="173355" y="115570"/>
                </a:cubicBezTo>
                <a:cubicBezTo>
                  <a:pt x="210820" y="132715"/>
                  <a:pt x="227965" y="135890"/>
                  <a:pt x="259715" y="144780"/>
                </a:cubicBezTo>
                <a:cubicBezTo>
                  <a:pt x="291465" y="153670"/>
                  <a:pt x="294640" y="149860"/>
                  <a:pt x="332105" y="158750"/>
                </a:cubicBezTo>
                <a:cubicBezTo>
                  <a:pt x="369570" y="167640"/>
                  <a:pt x="410210" y="173355"/>
                  <a:pt x="447675" y="187960"/>
                </a:cubicBezTo>
                <a:cubicBezTo>
                  <a:pt x="485140" y="202565"/>
                  <a:pt x="486410" y="213995"/>
                  <a:pt x="518160" y="231140"/>
                </a:cubicBezTo>
                <a:cubicBezTo>
                  <a:pt x="549910" y="248285"/>
                  <a:pt x="573405" y="257175"/>
                  <a:pt x="605155" y="274320"/>
                </a:cubicBezTo>
                <a:cubicBezTo>
                  <a:pt x="636905" y="291465"/>
                  <a:pt x="648335" y="302895"/>
                  <a:pt x="676910" y="317500"/>
                </a:cubicBezTo>
                <a:cubicBezTo>
                  <a:pt x="705485" y="332105"/>
                  <a:pt x="720725" y="335280"/>
                  <a:pt x="749300" y="346710"/>
                </a:cubicBezTo>
                <a:cubicBezTo>
                  <a:pt x="777875" y="358140"/>
                  <a:pt x="792480" y="365760"/>
                  <a:pt x="821055" y="374015"/>
                </a:cubicBezTo>
                <a:cubicBezTo>
                  <a:pt x="849630" y="382270"/>
                  <a:pt x="861695" y="379730"/>
                  <a:pt x="893445" y="388620"/>
                </a:cubicBezTo>
                <a:cubicBezTo>
                  <a:pt x="925195" y="397510"/>
                  <a:pt x="939165" y="408305"/>
                  <a:pt x="979805" y="417195"/>
                </a:cubicBezTo>
                <a:cubicBezTo>
                  <a:pt x="1020445" y="426085"/>
                  <a:pt x="1054735" y="428625"/>
                  <a:pt x="1095375" y="431800"/>
                </a:cubicBezTo>
                <a:cubicBezTo>
                  <a:pt x="1136015" y="434975"/>
                  <a:pt x="1150620" y="431800"/>
                  <a:pt x="1182370" y="431800"/>
                </a:cubicBezTo>
                <a:cubicBezTo>
                  <a:pt x="1214120" y="431800"/>
                  <a:pt x="1225550" y="437515"/>
                  <a:pt x="1254125" y="431800"/>
                </a:cubicBezTo>
                <a:cubicBezTo>
                  <a:pt x="1282700" y="426085"/>
                  <a:pt x="1311910" y="422910"/>
                  <a:pt x="1326515" y="403225"/>
                </a:cubicBezTo>
                <a:cubicBezTo>
                  <a:pt x="1341120" y="383540"/>
                  <a:pt x="1332230" y="360680"/>
                  <a:pt x="1326515" y="332105"/>
                </a:cubicBezTo>
                <a:cubicBezTo>
                  <a:pt x="1320800" y="303530"/>
                  <a:pt x="1318260" y="276860"/>
                  <a:pt x="1297940" y="259715"/>
                </a:cubicBezTo>
                <a:cubicBezTo>
                  <a:pt x="1277620" y="242570"/>
                  <a:pt x="1254760" y="234315"/>
                  <a:pt x="1225550" y="245745"/>
                </a:cubicBezTo>
                <a:cubicBezTo>
                  <a:pt x="1196340" y="257175"/>
                  <a:pt x="1173480" y="288925"/>
                  <a:pt x="1153160" y="317500"/>
                </a:cubicBezTo>
                <a:cubicBezTo>
                  <a:pt x="1132840" y="346075"/>
                  <a:pt x="1133475" y="356870"/>
                  <a:pt x="1124585" y="388620"/>
                </a:cubicBezTo>
                <a:cubicBezTo>
                  <a:pt x="1115695" y="420370"/>
                  <a:pt x="1115695" y="440055"/>
                  <a:pt x="1109980" y="474980"/>
                </a:cubicBezTo>
                <a:cubicBezTo>
                  <a:pt x="1104265" y="509905"/>
                  <a:pt x="1098550" y="530225"/>
                  <a:pt x="1095375" y="561975"/>
                </a:cubicBezTo>
                <a:cubicBezTo>
                  <a:pt x="1092200" y="593725"/>
                  <a:pt x="1092200" y="601980"/>
                  <a:pt x="1095375" y="633730"/>
                </a:cubicBezTo>
                <a:cubicBezTo>
                  <a:pt x="1098550" y="665480"/>
                  <a:pt x="1098550" y="688975"/>
                  <a:pt x="1109980" y="720725"/>
                </a:cubicBezTo>
                <a:cubicBezTo>
                  <a:pt x="1121410" y="752475"/>
                  <a:pt x="1132840" y="760730"/>
                  <a:pt x="1153160" y="792480"/>
                </a:cubicBezTo>
                <a:cubicBezTo>
                  <a:pt x="1173480" y="824230"/>
                  <a:pt x="1196340" y="847725"/>
                  <a:pt x="1210945" y="879475"/>
                </a:cubicBezTo>
                <a:cubicBezTo>
                  <a:pt x="1225550" y="911225"/>
                  <a:pt x="1223645" y="938530"/>
                  <a:pt x="1225550" y="951230"/>
                </a:cubicBez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3256895" y="4253230"/>
            <a:ext cx="107315" cy="11557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3063220" y="3900805"/>
            <a:ext cx="1499870" cy="1515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570585" y="437515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3887450" y="4505960"/>
            <a:ext cx="107315" cy="1155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4363700" y="4535170"/>
            <a:ext cx="107315" cy="11557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239240" y="4885690"/>
            <a:ext cx="107315" cy="1155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335760" y="4563110"/>
            <a:ext cx="107315" cy="11557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2193270" y="4534535"/>
            <a:ext cx="730885" cy="6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3858260" y="160020"/>
            <a:ext cx="1517650" cy="1470660"/>
          </a:xfrm>
          <a:prstGeom prst="cube">
            <a:avLst>
              <a:gd name="adj" fmla="val 2003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648075" y="486410"/>
            <a:ext cx="5715" cy="12020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2629535" y="160020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578225" y="1811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8 channels (ch)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10605" y="3486150"/>
            <a:ext cx="250190" cy="19850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1001375" y="4498975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6454140" y="4495800"/>
            <a:ext cx="392430" cy="3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703955" y="20955"/>
            <a:ext cx="317500" cy="34671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 Box 209"/>
          <p:cNvSpPr txBox="1"/>
          <p:nvPr/>
        </p:nvSpPr>
        <p:spPr>
          <a:xfrm>
            <a:off x="1420495" y="-1054735"/>
            <a:ext cx="360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latin typeface="Latin Modern Sans" panose="00000500000000000000" charset="0"/>
                <a:cs typeface="Latin Modern Sans" panose="00000500000000000000" charset="0"/>
              </a:rPr>
              <a:t>Distance Matrix Encoder (DME)</a:t>
            </a:r>
            <a:endParaRPr lang="en-US" altLang="en-US" b="1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69" name="Elbow Connector 68"/>
          <p:cNvCxnSpPr>
            <a:stCxn id="205" idx="3"/>
            <a:endCxn id="45" idx="0"/>
          </p:cNvCxnSpPr>
          <p:nvPr/>
        </p:nvCxnSpPr>
        <p:spPr>
          <a:xfrm>
            <a:off x="5782310" y="638175"/>
            <a:ext cx="453390" cy="284797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1756410" y="28625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timeseries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cxnSp>
        <p:nvCxnSpPr>
          <p:cNvPr id="78" name="Elbow Connector 77"/>
          <p:cNvCxnSpPr>
            <a:endCxn id="52" idx="0"/>
          </p:cNvCxnSpPr>
          <p:nvPr/>
        </p:nvCxnSpPr>
        <p:spPr>
          <a:xfrm flipV="1">
            <a:off x="4478655" y="3486150"/>
            <a:ext cx="1506855" cy="1244600"/>
          </a:xfrm>
          <a:prstGeom prst="bentConnector4">
            <a:avLst>
              <a:gd name="adj1" fmla="val 45891"/>
              <a:gd name="adj2" fmla="val 14821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48" idx="3"/>
            <a:endCxn id="205" idx="1"/>
          </p:cNvCxnSpPr>
          <p:nvPr/>
        </p:nvCxnSpPr>
        <p:spPr>
          <a:xfrm flipV="1">
            <a:off x="-182245" y="638175"/>
            <a:ext cx="1041400" cy="209042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 rot="5400000" flipV="1">
            <a:off x="-468630" y="3524250"/>
            <a:ext cx="2059940" cy="433705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95"/>
          <p:cNvSpPr txBox="1"/>
          <p:nvPr/>
        </p:nvSpPr>
        <p:spPr>
          <a:xfrm>
            <a:off x="935355" y="-20828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distance matrix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-1931035" y="3532505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 sucessive positions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2819380" y="5468620"/>
            <a:ext cx="1998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latin typeface="Latin Modern Sans" panose="00000500000000000000" charset="0"/>
                <a:cs typeface="Latin Modern Sans" panose="00000500000000000000" charset="0"/>
              </a:rPr>
              <a:t>20 associated diving probabilities</a:t>
            </a:r>
            <a:endParaRPr lang="en-US" altLang="en-US"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22975" y="1640205"/>
            <a:ext cx="447675" cy="418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 b="1">
                <a:solidFill>
                  <a:schemeClr val="tx1"/>
                </a:solidFill>
              </a:rPr>
              <a:t>+</a:t>
            </a:r>
            <a:endParaRPr lang="en-US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Rectangle 54"/>
          <p:cNvSpPr/>
          <p:nvPr/>
        </p:nvSpPr>
        <p:spPr>
          <a:xfrm>
            <a:off x="-502285" y="-2540"/>
            <a:ext cx="14044295" cy="7160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-285750" y="1454785"/>
            <a:ext cx="13134340" cy="4384040"/>
            <a:chOff x="-480" y="2531"/>
            <a:chExt cx="20684" cy="6904"/>
          </a:xfrm>
        </p:grpSpPr>
        <p:sp>
          <p:nvSpPr>
            <p:cNvPr id="94" name="Rounded Rectangle 93"/>
            <p:cNvSpPr/>
            <p:nvPr/>
          </p:nvSpPr>
          <p:spPr>
            <a:xfrm>
              <a:off x="3419" y="2531"/>
              <a:ext cx="12142" cy="69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rcRect l="77970" t="1046" r="1174" b="63175"/>
            <a:stretch>
              <a:fillRect/>
            </a:stretch>
          </p:blipFill>
          <p:spPr>
            <a:xfrm>
              <a:off x="4196" y="4228"/>
              <a:ext cx="2351" cy="2344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/>
            <p:nvPr/>
          </p:nvCxnSpPr>
          <p:spPr>
            <a:xfrm flipV="1">
              <a:off x="3751" y="4248"/>
              <a:ext cx="0" cy="21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2"/>
            <p:cNvSpPr txBox="1"/>
            <p:nvPr/>
          </p:nvSpPr>
          <p:spPr>
            <a:xfrm>
              <a:off x="4196" y="7162"/>
              <a:ext cx="22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>
                  <a:latin typeface="Latin Modern Sans" panose="00000500000000000000" charset="0"/>
                  <a:cs typeface="Latin Modern Sans" panose="00000500000000000000" charset="0"/>
                </a:rPr>
                <a:t>time</a:t>
              </a:r>
              <a:endParaRPr lang="en-US" altLang="en-US" sz="2400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796" y="6361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852" y="8053"/>
              <a:ext cx="1639" cy="10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342" y="6356"/>
              <a:ext cx="545" cy="198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4911" y="4035"/>
              <a:ext cx="18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flipV="1">
              <a:off x="8796" y="4610"/>
              <a:ext cx="40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9725" y="6609"/>
              <a:ext cx="1740" cy="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7907" y="4057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3741" y="4056"/>
              <a:ext cx="322" cy="31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7" y="6356"/>
              <a:ext cx="545" cy="19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3396" y="4058"/>
              <a:ext cx="345" cy="31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1" name="Elbow Connector 120"/>
            <p:cNvCxnSpPr/>
            <p:nvPr/>
          </p:nvCxnSpPr>
          <p:spPr>
            <a:xfrm flipV="1">
              <a:off x="11763" y="8514"/>
              <a:ext cx="579" cy="3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/>
            <p:nvPr/>
          </p:nvCxnSpPr>
          <p:spPr>
            <a:xfrm rot="5400000" flipV="1">
              <a:off x="9219" y="8459"/>
              <a:ext cx="213" cy="5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/>
            <p:cNvCxnSpPr/>
            <p:nvPr/>
          </p:nvCxnSpPr>
          <p:spPr>
            <a:xfrm rot="5400000" flipV="1">
              <a:off x="8208" y="7452"/>
              <a:ext cx="213" cy="5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/>
            <p:nvPr/>
          </p:nvCxnSpPr>
          <p:spPr>
            <a:xfrm flipV="1">
              <a:off x="13162" y="7507"/>
              <a:ext cx="579" cy="3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9226" y="2591"/>
              <a:ext cx="3010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U-Network (UNet)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-480" y="2670"/>
              <a:ext cx="342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input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(GPS track)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81" y="4628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56" y="4703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" y="4148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50" y="4895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349" y="510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099" y="5147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03" y="5699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055" y="5191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Text Box 73"/>
            <p:cNvSpPr txBox="1"/>
            <p:nvPr/>
          </p:nvSpPr>
          <p:spPr>
            <a:xfrm>
              <a:off x="15561" y="2864"/>
              <a:ext cx="464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output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(Dive Prediction)</a:t>
              </a:r>
              <a:endParaRPr lang="en-US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16832" y="4651"/>
              <a:ext cx="2102" cy="1498"/>
            </a:xfrm>
            <a:custGeom>
              <a:avLst/>
              <a:gdLst>
                <a:gd name="connisteX0" fmla="*/ 0 w 1334470"/>
                <a:gd name="connsiteY0" fmla="*/ 0 h 951230"/>
                <a:gd name="connisteX1" fmla="*/ 72390 w 1334470"/>
                <a:gd name="connsiteY1" fmla="*/ 57785 h 951230"/>
                <a:gd name="connisteX2" fmla="*/ 173355 w 1334470"/>
                <a:gd name="connsiteY2" fmla="*/ 115570 h 951230"/>
                <a:gd name="connisteX3" fmla="*/ 259715 w 1334470"/>
                <a:gd name="connsiteY3" fmla="*/ 144780 h 951230"/>
                <a:gd name="connisteX4" fmla="*/ 332105 w 1334470"/>
                <a:gd name="connsiteY4" fmla="*/ 158750 h 951230"/>
                <a:gd name="connisteX5" fmla="*/ 447675 w 1334470"/>
                <a:gd name="connsiteY5" fmla="*/ 187960 h 951230"/>
                <a:gd name="connisteX6" fmla="*/ 518160 w 1334470"/>
                <a:gd name="connsiteY6" fmla="*/ 231140 h 951230"/>
                <a:gd name="connisteX7" fmla="*/ 605155 w 1334470"/>
                <a:gd name="connsiteY7" fmla="*/ 274320 h 951230"/>
                <a:gd name="connisteX8" fmla="*/ 676910 w 1334470"/>
                <a:gd name="connsiteY8" fmla="*/ 317500 h 951230"/>
                <a:gd name="connisteX9" fmla="*/ 749300 w 1334470"/>
                <a:gd name="connsiteY9" fmla="*/ 346710 h 951230"/>
                <a:gd name="connisteX10" fmla="*/ 821055 w 1334470"/>
                <a:gd name="connsiteY10" fmla="*/ 374015 h 951230"/>
                <a:gd name="connisteX11" fmla="*/ 893445 w 1334470"/>
                <a:gd name="connsiteY11" fmla="*/ 388620 h 951230"/>
                <a:gd name="connisteX12" fmla="*/ 979805 w 1334470"/>
                <a:gd name="connsiteY12" fmla="*/ 417195 h 951230"/>
                <a:gd name="connisteX13" fmla="*/ 1095375 w 1334470"/>
                <a:gd name="connsiteY13" fmla="*/ 431800 h 951230"/>
                <a:gd name="connisteX14" fmla="*/ 1182370 w 1334470"/>
                <a:gd name="connsiteY14" fmla="*/ 431800 h 951230"/>
                <a:gd name="connisteX15" fmla="*/ 1254125 w 1334470"/>
                <a:gd name="connsiteY15" fmla="*/ 431800 h 951230"/>
                <a:gd name="connisteX16" fmla="*/ 1326515 w 1334470"/>
                <a:gd name="connsiteY16" fmla="*/ 403225 h 951230"/>
                <a:gd name="connisteX17" fmla="*/ 1326515 w 1334470"/>
                <a:gd name="connsiteY17" fmla="*/ 332105 h 951230"/>
                <a:gd name="connisteX18" fmla="*/ 1297940 w 1334470"/>
                <a:gd name="connsiteY18" fmla="*/ 259715 h 951230"/>
                <a:gd name="connisteX19" fmla="*/ 1225550 w 1334470"/>
                <a:gd name="connsiteY19" fmla="*/ 245745 h 951230"/>
                <a:gd name="connisteX20" fmla="*/ 1153160 w 1334470"/>
                <a:gd name="connsiteY20" fmla="*/ 317500 h 951230"/>
                <a:gd name="connisteX21" fmla="*/ 1124585 w 1334470"/>
                <a:gd name="connsiteY21" fmla="*/ 388620 h 951230"/>
                <a:gd name="connisteX22" fmla="*/ 1109980 w 1334470"/>
                <a:gd name="connsiteY22" fmla="*/ 474980 h 951230"/>
                <a:gd name="connisteX23" fmla="*/ 1095375 w 1334470"/>
                <a:gd name="connsiteY23" fmla="*/ 561975 h 951230"/>
                <a:gd name="connisteX24" fmla="*/ 1095375 w 1334470"/>
                <a:gd name="connsiteY24" fmla="*/ 633730 h 951230"/>
                <a:gd name="connisteX25" fmla="*/ 1109980 w 1334470"/>
                <a:gd name="connsiteY25" fmla="*/ 720725 h 951230"/>
                <a:gd name="connisteX26" fmla="*/ 1153160 w 1334470"/>
                <a:gd name="connsiteY26" fmla="*/ 792480 h 951230"/>
                <a:gd name="connisteX27" fmla="*/ 1210945 w 1334470"/>
                <a:gd name="connsiteY27" fmla="*/ 879475 h 951230"/>
                <a:gd name="connisteX28" fmla="*/ 1225550 w 1334470"/>
                <a:gd name="connsiteY28" fmla="*/ 951230 h 9512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</a:cxnLst>
              <a:rect l="l" t="t" r="r" b="b"/>
              <a:pathLst>
                <a:path w="1334471" h="951230">
                  <a:moveTo>
                    <a:pt x="0" y="0"/>
                  </a:moveTo>
                  <a:cubicBezTo>
                    <a:pt x="12700" y="10160"/>
                    <a:pt x="37465" y="34925"/>
                    <a:pt x="72390" y="57785"/>
                  </a:cubicBezTo>
                  <a:cubicBezTo>
                    <a:pt x="107315" y="80645"/>
                    <a:pt x="135890" y="98425"/>
                    <a:pt x="173355" y="115570"/>
                  </a:cubicBezTo>
                  <a:cubicBezTo>
                    <a:pt x="210820" y="132715"/>
                    <a:pt x="227965" y="135890"/>
                    <a:pt x="259715" y="144780"/>
                  </a:cubicBezTo>
                  <a:cubicBezTo>
                    <a:pt x="291465" y="153670"/>
                    <a:pt x="294640" y="149860"/>
                    <a:pt x="332105" y="158750"/>
                  </a:cubicBezTo>
                  <a:cubicBezTo>
                    <a:pt x="369570" y="167640"/>
                    <a:pt x="410210" y="173355"/>
                    <a:pt x="447675" y="187960"/>
                  </a:cubicBezTo>
                  <a:cubicBezTo>
                    <a:pt x="485140" y="202565"/>
                    <a:pt x="486410" y="213995"/>
                    <a:pt x="518160" y="231140"/>
                  </a:cubicBezTo>
                  <a:cubicBezTo>
                    <a:pt x="549910" y="248285"/>
                    <a:pt x="573405" y="257175"/>
                    <a:pt x="605155" y="274320"/>
                  </a:cubicBezTo>
                  <a:cubicBezTo>
                    <a:pt x="636905" y="291465"/>
                    <a:pt x="648335" y="302895"/>
                    <a:pt x="676910" y="317500"/>
                  </a:cubicBezTo>
                  <a:cubicBezTo>
                    <a:pt x="705485" y="332105"/>
                    <a:pt x="720725" y="335280"/>
                    <a:pt x="749300" y="346710"/>
                  </a:cubicBezTo>
                  <a:cubicBezTo>
                    <a:pt x="777875" y="358140"/>
                    <a:pt x="792480" y="365760"/>
                    <a:pt x="821055" y="374015"/>
                  </a:cubicBezTo>
                  <a:cubicBezTo>
                    <a:pt x="849630" y="382270"/>
                    <a:pt x="861695" y="379730"/>
                    <a:pt x="893445" y="388620"/>
                  </a:cubicBezTo>
                  <a:cubicBezTo>
                    <a:pt x="925195" y="397510"/>
                    <a:pt x="939165" y="408305"/>
                    <a:pt x="979805" y="417195"/>
                  </a:cubicBezTo>
                  <a:cubicBezTo>
                    <a:pt x="1020445" y="426085"/>
                    <a:pt x="1054735" y="428625"/>
                    <a:pt x="1095375" y="431800"/>
                  </a:cubicBezTo>
                  <a:cubicBezTo>
                    <a:pt x="1136015" y="434975"/>
                    <a:pt x="1150620" y="431800"/>
                    <a:pt x="1182370" y="431800"/>
                  </a:cubicBezTo>
                  <a:cubicBezTo>
                    <a:pt x="1214120" y="431800"/>
                    <a:pt x="1225550" y="437515"/>
                    <a:pt x="1254125" y="431800"/>
                  </a:cubicBezTo>
                  <a:cubicBezTo>
                    <a:pt x="1282700" y="426085"/>
                    <a:pt x="1311910" y="422910"/>
                    <a:pt x="1326515" y="403225"/>
                  </a:cubicBezTo>
                  <a:cubicBezTo>
                    <a:pt x="1341120" y="383540"/>
                    <a:pt x="1332230" y="360680"/>
                    <a:pt x="1326515" y="332105"/>
                  </a:cubicBezTo>
                  <a:cubicBezTo>
                    <a:pt x="1320800" y="303530"/>
                    <a:pt x="1318260" y="276860"/>
                    <a:pt x="1297940" y="259715"/>
                  </a:cubicBezTo>
                  <a:cubicBezTo>
                    <a:pt x="1277620" y="242570"/>
                    <a:pt x="1254760" y="234315"/>
                    <a:pt x="1225550" y="245745"/>
                  </a:cubicBezTo>
                  <a:cubicBezTo>
                    <a:pt x="1196340" y="257175"/>
                    <a:pt x="1173480" y="288925"/>
                    <a:pt x="1153160" y="317500"/>
                  </a:cubicBezTo>
                  <a:cubicBezTo>
                    <a:pt x="1132840" y="346075"/>
                    <a:pt x="1133475" y="356870"/>
                    <a:pt x="1124585" y="388620"/>
                  </a:cubicBezTo>
                  <a:cubicBezTo>
                    <a:pt x="1115695" y="420370"/>
                    <a:pt x="1115695" y="440055"/>
                    <a:pt x="1109980" y="474980"/>
                  </a:cubicBezTo>
                  <a:cubicBezTo>
                    <a:pt x="1104265" y="509905"/>
                    <a:pt x="1098550" y="530225"/>
                    <a:pt x="1095375" y="561975"/>
                  </a:cubicBezTo>
                  <a:cubicBezTo>
                    <a:pt x="1092200" y="593725"/>
                    <a:pt x="1092200" y="601980"/>
                    <a:pt x="1095375" y="633730"/>
                  </a:cubicBezTo>
                  <a:cubicBezTo>
                    <a:pt x="1098550" y="665480"/>
                    <a:pt x="1098550" y="688975"/>
                    <a:pt x="1109980" y="720725"/>
                  </a:cubicBezTo>
                  <a:cubicBezTo>
                    <a:pt x="1121410" y="752475"/>
                    <a:pt x="1132840" y="760730"/>
                    <a:pt x="1153160" y="792480"/>
                  </a:cubicBezTo>
                  <a:cubicBezTo>
                    <a:pt x="1173480" y="824230"/>
                    <a:pt x="1196340" y="847725"/>
                    <a:pt x="1210945" y="879475"/>
                  </a:cubicBezTo>
                  <a:cubicBezTo>
                    <a:pt x="1225550" y="911225"/>
                    <a:pt x="1223645" y="938530"/>
                    <a:pt x="1225550" y="951230"/>
                  </a:cubicBezTo>
                </a:path>
              </a:pathLst>
            </a:cu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7007" y="4726"/>
              <a:ext cx="169" cy="18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6702" y="4171"/>
              <a:ext cx="2362" cy="238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01" y="4918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8000" y="5124"/>
              <a:ext cx="169" cy="18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8750" y="5170"/>
              <a:ext cx="169" cy="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8554" y="5722"/>
              <a:ext cx="169" cy="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8706" y="5214"/>
              <a:ext cx="169" cy="18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552" y="5212"/>
              <a:ext cx="680" cy="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1">
              <a:off x="14205" y="5615"/>
              <a:ext cx="6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7044" y="5610"/>
              <a:ext cx="618" cy="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 Box 209"/>
            <p:cNvSpPr txBox="1"/>
            <p:nvPr/>
          </p:nvSpPr>
          <p:spPr>
            <a:xfrm>
              <a:off x="2653" y="3363"/>
              <a:ext cx="567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Latin Modern Sans" panose="00000500000000000000" charset="0"/>
                  <a:cs typeface="Latin Modern Sans" panose="00000500000000000000" charset="0"/>
                </a:rPr>
                <a:t>Distance Matri</a:t>
              </a:r>
              <a:r>
                <a:rPr lang="" altLang="en-US" sz="2400" b="1">
                  <a:latin typeface="Latin Modern Sans" panose="00000500000000000000" charset="0"/>
                  <a:cs typeface="Latin Modern Sans" panose="00000500000000000000" charset="0"/>
                </a:rPr>
                <a:t>x</a:t>
              </a:r>
              <a:endParaRPr lang="" altLang="en-US" sz="2400" b="1">
                <a:latin typeface="Latin Modern Sans" panose="00000500000000000000" charset="0"/>
                <a:cs typeface="Latin Modern Sans" panose="00000500000000000000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376" y="6886"/>
              <a:ext cx="1990" cy="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5832" y="5238"/>
              <a:ext cx="680" cy="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Presentation</Application>
  <PresentationFormat>宽屏</PresentationFormat>
  <Paragraphs>106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Latin Modern Sans</vt:lpstr>
      <vt:lpstr>Calibri</vt:lpstr>
      <vt:lpstr>微软雅黑</vt:lpstr>
      <vt:lpstr>Droid Sans Fallback</vt:lpstr>
      <vt:lpstr>Arial Unicode MS</vt:lpstr>
      <vt:lpstr>Calibri Light</vt:lpstr>
      <vt:lpstr>SimSun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amédée roy</cp:lastModifiedBy>
  <cp:revision>23</cp:revision>
  <dcterms:created xsi:type="dcterms:W3CDTF">2021-03-29T10:12:28Z</dcterms:created>
  <dcterms:modified xsi:type="dcterms:W3CDTF">2021-03-29T10:12:28Z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