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" name="Rectangle 143"/>
          <p:cNvSpPr/>
          <p:nvPr/>
        </p:nvSpPr>
        <p:spPr>
          <a:xfrm>
            <a:off x="-2901950" y="-565150"/>
            <a:ext cx="17672685" cy="7789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445135" y="-151765"/>
            <a:ext cx="11471275" cy="70091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77970" t="1046" r="1174" b="63175"/>
          <a:stretch>
            <a:fillRect/>
          </a:stretch>
        </p:blipFill>
        <p:spPr>
          <a:xfrm>
            <a:off x="1700530" y="502285"/>
            <a:ext cx="1492885" cy="148844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1579880" y="3071495"/>
            <a:ext cx="0" cy="6610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579880" y="3730625"/>
            <a:ext cx="1798955" cy="1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579880" y="3912235"/>
            <a:ext cx="0" cy="6610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579880" y="4571365"/>
            <a:ext cx="1798955" cy="1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579880" y="4761865"/>
            <a:ext cx="0" cy="6610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579880" y="5420995"/>
            <a:ext cx="1798955" cy="1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1774190" y="3206750"/>
            <a:ext cx="1395095" cy="388620"/>
          </a:xfrm>
          <a:custGeom>
            <a:avLst/>
            <a:gdLst>
              <a:gd name="connisteX0" fmla="*/ 0 w 1217295"/>
              <a:gd name="connsiteY0" fmla="*/ 0 h 337343"/>
              <a:gd name="connisteX1" fmla="*/ 73660 w 1217295"/>
              <a:gd name="connsiteY1" fmla="*/ 73660 h 337343"/>
              <a:gd name="connisteX2" fmla="*/ 146685 w 1217295"/>
              <a:gd name="connsiteY2" fmla="*/ 147320 h 337343"/>
              <a:gd name="connisteX3" fmla="*/ 231140 w 1217295"/>
              <a:gd name="connsiteY3" fmla="*/ 199390 h 337343"/>
              <a:gd name="connisteX4" fmla="*/ 304165 w 1217295"/>
              <a:gd name="connsiteY4" fmla="*/ 210185 h 337343"/>
              <a:gd name="connisteX5" fmla="*/ 377825 w 1217295"/>
              <a:gd name="connsiteY5" fmla="*/ 252095 h 337343"/>
              <a:gd name="connisteX6" fmla="*/ 472440 w 1217295"/>
              <a:gd name="connsiteY6" fmla="*/ 273050 h 337343"/>
              <a:gd name="connisteX7" fmla="*/ 545465 w 1217295"/>
              <a:gd name="connsiteY7" fmla="*/ 283210 h 337343"/>
              <a:gd name="connisteX8" fmla="*/ 619125 w 1217295"/>
              <a:gd name="connsiteY8" fmla="*/ 294005 h 337343"/>
              <a:gd name="connisteX9" fmla="*/ 692785 w 1217295"/>
              <a:gd name="connsiteY9" fmla="*/ 304165 h 337343"/>
              <a:gd name="connisteX10" fmla="*/ 765810 w 1217295"/>
              <a:gd name="connsiteY10" fmla="*/ 314960 h 337343"/>
              <a:gd name="connisteX11" fmla="*/ 839470 w 1217295"/>
              <a:gd name="connsiteY11" fmla="*/ 325120 h 337343"/>
              <a:gd name="connisteX12" fmla="*/ 913130 w 1217295"/>
              <a:gd name="connsiteY12" fmla="*/ 325120 h 337343"/>
              <a:gd name="connisteX13" fmla="*/ 986155 w 1217295"/>
              <a:gd name="connsiteY13" fmla="*/ 325120 h 337343"/>
              <a:gd name="connisteX14" fmla="*/ 1059815 w 1217295"/>
              <a:gd name="connsiteY14" fmla="*/ 335915 h 337343"/>
              <a:gd name="connisteX15" fmla="*/ 1143635 w 1217295"/>
              <a:gd name="connsiteY15" fmla="*/ 335915 h 337343"/>
              <a:gd name="connisteX16" fmla="*/ 1217295 w 1217295"/>
              <a:gd name="connsiteY16" fmla="*/ 325120 h 33734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</a:cxnLst>
            <a:rect l="l" t="t" r="r" b="b"/>
            <a:pathLst>
              <a:path w="1217295" h="337344">
                <a:moveTo>
                  <a:pt x="0" y="0"/>
                </a:moveTo>
                <a:cubicBezTo>
                  <a:pt x="13335" y="13335"/>
                  <a:pt x="44450" y="44450"/>
                  <a:pt x="73660" y="73660"/>
                </a:cubicBezTo>
                <a:cubicBezTo>
                  <a:pt x="102870" y="102870"/>
                  <a:pt x="114935" y="121920"/>
                  <a:pt x="146685" y="147320"/>
                </a:cubicBezTo>
                <a:cubicBezTo>
                  <a:pt x="178435" y="172720"/>
                  <a:pt x="199390" y="186690"/>
                  <a:pt x="231140" y="199390"/>
                </a:cubicBezTo>
                <a:cubicBezTo>
                  <a:pt x="262890" y="212090"/>
                  <a:pt x="274955" y="199390"/>
                  <a:pt x="304165" y="210185"/>
                </a:cubicBezTo>
                <a:cubicBezTo>
                  <a:pt x="333375" y="220980"/>
                  <a:pt x="344170" y="239395"/>
                  <a:pt x="377825" y="252095"/>
                </a:cubicBezTo>
                <a:cubicBezTo>
                  <a:pt x="411480" y="264795"/>
                  <a:pt x="438785" y="266700"/>
                  <a:pt x="472440" y="273050"/>
                </a:cubicBezTo>
                <a:cubicBezTo>
                  <a:pt x="506095" y="279400"/>
                  <a:pt x="516255" y="278765"/>
                  <a:pt x="545465" y="283210"/>
                </a:cubicBezTo>
                <a:cubicBezTo>
                  <a:pt x="574675" y="287655"/>
                  <a:pt x="589915" y="289560"/>
                  <a:pt x="619125" y="294005"/>
                </a:cubicBezTo>
                <a:cubicBezTo>
                  <a:pt x="648335" y="298450"/>
                  <a:pt x="663575" y="299720"/>
                  <a:pt x="692785" y="304165"/>
                </a:cubicBezTo>
                <a:cubicBezTo>
                  <a:pt x="721995" y="308610"/>
                  <a:pt x="736600" y="310515"/>
                  <a:pt x="765810" y="314960"/>
                </a:cubicBezTo>
                <a:cubicBezTo>
                  <a:pt x="795020" y="319405"/>
                  <a:pt x="810260" y="323215"/>
                  <a:pt x="839470" y="325120"/>
                </a:cubicBezTo>
                <a:cubicBezTo>
                  <a:pt x="868680" y="327025"/>
                  <a:pt x="883920" y="325120"/>
                  <a:pt x="913130" y="325120"/>
                </a:cubicBezTo>
                <a:cubicBezTo>
                  <a:pt x="942340" y="325120"/>
                  <a:pt x="956945" y="323215"/>
                  <a:pt x="986155" y="325120"/>
                </a:cubicBezTo>
                <a:cubicBezTo>
                  <a:pt x="1015365" y="327025"/>
                  <a:pt x="1028065" y="334010"/>
                  <a:pt x="1059815" y="335915"/>
                </a:cubicBezTo>
                <a:cubicBezTo>
                  <a:pt x="1091565" y="337820"/>
                  <a:pt x="1111885" y="337820"/>
                  <a:pt x="1143635" y="335915"/>
                </a:cubicBezTo>
                <a:cubicBezTo>
                  <a:pt x="1175385" y="334010"/>
                  <a:pt x="1203960" y="327025"/>
                  <a:pt x="1217295" y="32512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700530" y="4037965"/>
            <a:ext cx="1468755" cy="443230"/>
          </a:xfrm>
          <a:custGeom>
            <a:avLst/>
            <a:gdLst>
              <a:gd name="connisteX0" fmla="*/ 0 w 1195705"/>
              <a:gd name="connsiteY0" fmla="*/ 846 h 410421"/>
              <a:gd name="connisteX1" fmla="*/ 73025 w 1195705"/>
              <a:gd name="connsiteY1" fmla="*/ 846 h 410421"/>
              <a:gd name="connisteX2" fmla="*/ 146685 w 1195705"/>
              <a:gd name="connsiteY2" fmla="*/ 11641 h 410421"/>
              <a:gd name="connisteX3" fmla="*/ 220345 w 1195705"/>
              <a:gd name="connsiteY3" fmla="*/ 22436 h 410421"/>
              <a:gd name="connisteX4" fmla="*/ 293370 w 1195705"/>
              <a:gd name="connsiteY4" fmla="*/ 32596 h 410421"/>
              <a:gd name="connisteX5" fmla="*/ 367030 w 1195705"/>
              <a:gd name="connsiteY5" fmla="*/ 43391 h 410421"/>
              <a:gd name="connisteX6" fmla="*/ 440690 w 1195705"/>
              <a:gd name="connsiteY6" fmla="*/ 64346 h 410421"/>
              <a:gd name="connisteX7" fmla="*/ 513715 w 1195705"/>
              <a:gd name="connsiteY7" fmla="*/ 74506 h 410421"/>
              <a:gd name="connisteX8" fmla="*/ 598170 w 1195705"/>
              <a:gd name="connsiteY8" fmla="*/ 95461 h 410421"/>
              <a:gd name="connisteX9" fmla="*/ 671195 w 1195705"/>
              <a:gd name="connsiteY9" fmla="*/ 106256 h 410421"/>
              <a:gd name="connisteX10" fmla="*/ 755015 w 1195705"/>
              <a:gd name="connsiteY10" fmla="*/ 127211 h 410421"/>
              <a:gd name="connisteX11" fmla="*/ 828675 w 1195705"/>
              <a:gd name="connsiteY11" fmla="*/ 169121 h 410421"/>
              <a:gd name="connisteX12" fmla="*/ 902335 w 1195705"/>
              <a:gd name="connsiteY12" fmla="*/ 200236 h 410421"/>
              <a:gd name="connisteX13" fmla="*/ 975360 w 1195705"/>
              <a:gd name="connsiteY13" fmla="*/ 252941 h 410421"/>
              <a:gd name="connisteX14" fmla="*/ 1049020 w 1195705"/>
              <a:gd name="connsiteY14" fmla="*/ 315806 h 410421"/>
              <a:gd name="connisteX15" fmla="*/ 1122680 w 1195705"/>
              <a:gd name="connsiteY15" fmla="*/ 347556 h 410421"/>
              <a:gd name="connisteX16" fmla="*/ 1195705 w 1195705"/>
              <a:gd name="connsiteY16" fmla="*/ 410421 h 41042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</a:cxnLst>
            <a:rect l="l" t="t" r="r" b="b"/>
            <a:pathLst>
              <a:path w="1195705" h="410422">
                <a:moveTo>
                  <a:pt x="0" y="847"/>
                </a:moveTo>
                <a:cubicBezTo>
                  <a:pt x="13335" y="847"/>
                  <a:pt x="43815" y="-1058"/>
                  <a:pt x="73025" y="847"/>
                </a:cubicBezTo>
                <a:cubicBezTo>
                  <a:pt x="102235" y="2752"/>
                  <a:pt x="117475" y="7197"/>
                  <a:pt x="146685" y="11642"/>
                </a:cubicBezTo>
                <a:cubicBezTo>
                  <a:pt x="175895" y="16087"/>
                  <a:pt x="191135" y="17992"/>
                  <a:pt x="220345" y="22437"/>
                </a:cubicBezTo>
                <a:cubicBezTo>
                  <a:pt x="249555" y="26882"/>
                  <a:pt x="264160" y="28152"/>
                  <a:pt x="293370" y="32597"/>
                </a:cubicBezTo>
                <a:cubicBezTo>
                  <a:pt x="322580" y="37042"/>
                  <a:pt x="337820" y="37042"/>
                  <a:pt x="367030" y="43392"/>
                </a:cubicBezTo>
                <a:cubicBezTo>
                  <a:pt x="396240" y="49742"/>
                  <a:pt x="411480" y="57997"/>
                  <a:pt x="440690" y="64347"/>
                </a:cubicBezTo>
                <a:cubicBezTo>
                  <a:pt x="469900" y="70697"/>
                  <a:pt x="481965" y="68157"/>
                  <a:pt x="513715" y="74507"/>
                </a:cubicBezTo>
                <a:cubicBezTo>
                  <a:pt x="545465" y="80857"/>
                  <a:pt x="566420" y="89112"/>
                  <a:pt x="598170" y="95462"/>
                </a:cubicBezTo>
                <a:cubicBezTo>
                  <a:pt x="629920" y="101812"/>
                  <a:pt x="640080" y="99907"/>
                  <a:pt x="671195" y="106257"/>
                </a:cubicBezTo>
                <a:cubicBezTo>
                  <a:pt x="702310" y="112607"/>
                  <a:pt x="723265" y="114512"/>
                  <a:pt x="755015" y="127212"/>
                </a:cubicBezTo>
                <a:cubicBezTo>
                  <a:pt x="786765" y="139912"/>
                  <a:pt x="799465" y="154517"/>
                  <a:pt x="828675" y="169122"/>
                </a:cubicBezTo>
                <a:cubicBezTo>
                  <a:pt x="857885" y="183727"/>
                  <a:pt x="873125" y="183727"/>
                  <a:pt x="902335" y="200237"/>
                </a:cubicBezTo>
                <a:cubicBezTo>
                  <a:pt x="931545" y="216747"/>
                  <a:pt x="946150" y="230082"/>
                  <a:pt x="975360" y="252942"/>
                </a:cubicBezTo>
                <a:cubicBezTo>
                  <a:pt x="1004570" y="275802"/>
                  <a:pt x="1019810" y="296757"/>
                  <a:pt x="1049020" y="315807"/>
                </a:cubicBezTo>
                <a:cubicBezTo>
                  <a:pt x="1078230" y="334857"/>
                  <a:pt x="1093470" y="328507"/>
                  <a:pt x="1122680" y="347557"/>
                </a:cubicBezTo>
                <a:cubicBezTo>
                  <a:pt x="1151890" y="366607"/>
                  <a:pt x="1182370" y="398357"/>
                  <a:pt x="1195705" y="410422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Elbow Connector 21"/>
          <p:cNvCxnSpPr/>
          <p:nvPr/>
        </p:nvCxnSpPr>
        <p:spPr>
          <a:xfrm>
            <a:off x="1795145" y="4900295"/>
            <a:ext cx="902335" cy="398780"/>
          </a:xfrm>
          <a:prstGeom prst="bentConnector3">
            <a:avLst>
              <a:gd name="adj1" fmla="val 34904"/>
            </a:avLst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5400000">
            <a:off x="2676525" y="4984115"/>
            <a:ext cx="324485" cy="3048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05305" y="324929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026920" y="338582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292985" y="346964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609850" y="351028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955290" y="351155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805305" y="399288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26920" y="401764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292985" y="404812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620010" y="412940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965450" y="429577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795145" y="484187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047240" y="484187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292985" y="524827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640330" y="507936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965450" y="490664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1696720" y="2588260"/>
            <a:ext cx="1416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timeseries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1579880" y="68580"/>
            <a:ext cx="1840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distance matrix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174105" y="3491865"/>
            <a:ext cx="115570" cy="20034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984875" y="3491865"/>
            <a:ext cx="115570" cy="20034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805805" y="3491865"/>
            <a:ext cx="115570" cy="1993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958715" y="436880"/>
            <a:ext cx="1468755" cy="13843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scene3d>
            <a:camera prst="isometricOffAxis2Right"/>
            <a:lightRig rig="threePt" dir="t"/>
          </a:scene3d>
          <a:sp3d extrusionH="76200" contourW="12700">
            <a:extrusionClr>
              <a:schemeClr val="accent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132705" y="437515"/>
            <a:ext cx="1468755" cy="13843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scene3d>
            <a:camera prst="isometricOffAxis2Right"/>
            <a:lightRig rig="threePt" dir="t"/>
          </a:scene3d>
          <a:sp3d extrusionH="76200" contourW="12700">
            <a:extrusionClr>
              <a:schemeClr val="accent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312410" y="471805"/>
            <a:ext cx="1468755" cy="13843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scene3d>
            <a:camera prst="isometricOffAxis2Right"/>
            <a:lightRig rig="threePt" dir="t"/>
          </a:scene3d>
          <a:sp3d extrusionH="76200" contourW="12700">
            <a:extrusionClr>
              <a:schemeClr val="accent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3632835" y="1270000"/>
            <a:ext cx="993140" cy="3175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214620" y="3491865"/>
            <a:ext cx="115570" cy="199326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026660" y="3491230"/>
            <a:ext cx="115570" cy="199326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846955" y="3491865"/>
            <a:ext cx="115570" cy="199326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514340" y="502285"/>
            <a:ext cx="1468755" cy="13843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scene3d>
            <a:camera prst="isometricOffAxis2Right"/>
            <a:lightRig rig="threePt" dir="t"/>
          </a:scene3d>
          <a:sp3d extrusionH="76200" contourW="12700">
            <a:extrusionClr>
              <a:schemeClr val="accent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619115" y="3491230"/>
            <a:ext cx="115570" cy="1993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0" name="Elbow Connector 69"/>
          <p:cNvCxnSpPr/>
          <p:nvPr/>
        </p:nvCxnSpPr>
        <p:spPr>
          <a:xfrm rot="5400000" flipV="1">
            <a:off x="5083175" y="3153410"/>
            <a:ext cx="3175" cy="367665"/>
          </a:xfrm>
          <a:prstGeom prst="bentConnector3">
            <a:avLst>
              <a:gd name="adj1" fmla="val -27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>
            <a:off x="5657850" y="3338830"/>
            <a:ext cx="552450" cy="8255"/>
          </a:xfrm>
          <a:prstGeom prst="bentConnector4">
            <a:avLst>
              <a:gd name="adj1" fmla="val -689"/>
              <a:gd name="adj2" fmla="val -108461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4664075" y="3498215"/>
            <a:ext cx="5080" cy="199707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72"/>
          <p:cNvSpPr txBox="1"/>
          <p:nvPr/>
        </p:nvSpPr>
        <p:spPr>
          <a:xfrm>
            <a:off x="3954145" y="5439410"/>
            <a:ext cx="1416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time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739380" y="4944745"/>
            <a:ext cx="346075" cy="125920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8409940" y="6019165"/>
            <a:ext cx="1040765" cy="63944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9991090" y="4941570"/>
            <a:ext cx="346075" cy="125920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1496675" y="3467735"/>
            <a:ext cx="115570" cy="200342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7739380" y="3832860"/>
            <a:ext cx="2548890" cy="6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8329295" y="5102225"/>
            <a:ext cx="1104900" cy="12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134610" y="454025"/>
            <a:ext cx="6985" cy="163512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 Box 109"/>
          <p:cNvSpPr txBox="1"/>
          <p:nvPr/>
        </p:nvSpPr>
        <p:spPr>
          <a:xfrm>
            <a:off x="4429760" y="2089150"/>
            <a:ext cx="1416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time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V="1">
            <a:off x="6043930" y="1742440"/>
            <a:ext cx="648335" cy="38481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7174865" y="3481705"/>
            <a:ext cx="204470" cy="200342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10879455" y="3481070"/>
            <a:ext cx="204470" cy="200342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9645015" y="4941570"/>
            <a:ext cx="346075" cy="1259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0660380" y="3482340"/>
            <a:ext cx="219075" cy="20021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Text Box 117"/>
          <p:cNvSpPr txBox="1"/>
          <p:nvPr/>
        </p:nvSpPr>
        <p:spPr>
          <a:xfrm>
            <a:off x="7578090" y="182245"/>
            <a:ext cx="44850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+ </a:t>
            </a:r>
            <a:r>
              <a:rPr lang="en-US" altLang="en-US" sz="2000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Sum over matrix lines</a:t>
            </a:r>
            <a:endParaRPr lang="en-US" altLang="en-US" sz="2000" b="1">
              <a:latin typeface="Latin Modern Sans" panose="00000500000000000000" charset="0"/>
              <a:cs typeface="Latin Modern Sans" panose="00000500000000000000" charset="0"/>
            </a:endParaRPr>
          </a:p>
          <a:p>
            <a:r>
              <a:rPr lang="en-US" altLang="en-US" sz="2000" b="1">
                <a:solidFill>
                  <a:schemeClr val="accent6"/>
                </a:solidFill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→</a:t>
            </a:r>
            <a:r>
              <a:rPr lang="en-US" altLang="en-US" sz="2000">
                <a:latin typeface="Latin Modern Sans" panose="00000500000000000000" charset="0"/>
                <a:cs typeface="Latin Modern Sans" panose="00000500000000000000" charset="0"/>
              </a:rPr>
              <a:t> Conv2d 1x1 + ReLU</a:t>
            </a:r>
            <a:endParaRPr lang="en-US" altLang="en-US" sz="2000">
              <a:latin typeface="Latin Modern Sans" panose="00000500000000000000" charset="0"/>
              <a:cs typeface="Latin Modern Sans" panose="00000500000000000000" charset="0"/>
            </a:endParaRPr>
          </a:p>
          <a:p>
            <a:r>
              <a:rPr lang="en-US" altLang="en-US" sz="2000" b="1">
                <a:solidFill>
                  <a:srgbClr val="C00000"/>
                </a:solidFill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→</a:t>
            </a:r>
            <a:r>
              <a:rPr lang="en-US" altLang="en-US" sz="2000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 Conv1d 5x5 + ReLU</a:t>
            </a:r>
            <a:endParaRPr lang="en-US" altLang="en-US" sz="2000">
              <a:latin typeface="Latin Modern Sans" panose="00000500000000000000" charset="0"/>
              <a:cs typeface="Latin Modern Sans" panose="00000500000000000000" charset="0"/>
              <a:sym typeface="+mn-ea"/>
            </a:endParaRPr>
          </a:p>
          <a:p>
            <a:r>
              <a:rPr lang="en-US" altLang="en-US" sz="2000" b="1">
                <a:solidFill>
                  <a:schemeClr val="accent2"/>
                </a:solidFill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→</a:t>
            </a:r>
            <a:r>
              <a:rPr lang="en-US" altLang="en-US" sz="2000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 Conv1d 5x5 + ReLU + MaxPool</a:t>
            </a:r>
            <a:endParaRPr lang="en-US" altLang="en-US" sz="2000">
              <a:latin typeface="Latin Modern Sans" panose="00000500000000000000" charset="0"/>
              <a:cs typeface="Latin Modern Sans" panose="00000500000000000000" charset="0"/>
              <a:sym typeface="+mn-ea"/>
            </a:endParaRPr>
          </a:p>
          <a:p>
            <a:r>
              <a:rPr lang="en-US" altLang="en-US" sz="2000" b="1">
                <a:solidFill>
                  <a:schemeClr val="accent1"/>
                </a:solidFill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→</a:t>
            </a:r>
            <a:r>
              <a:rPr lang="en-US" altLang="en-US" sz="2000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 UpConv1d 5x5 + ReLU</a:t>
            </a:r>
            <a:endParaRPr lang="en-US" altLang="en-US" sz="2000">
              <a:latin typeface="Latin Modern Sans" panose="00000500000000000000" charset="0"/>
              <a:cs typeface="Latin Modern Sans" panose="00000500000000000000" charset="0"/>
              <a:sym typeface="+mn-ea"/>
            </a:endParaRPr>
          </a:p>
          <a:p>
            <a:r>
              <a:rPr lang="en-US" altLang="en-US" sz="2000" b="1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→ </a:t>
            </a:r>
            <a:r>
              <a:rPr lang="en-US" altLang="en-US" sz="2000">
                <a:latin typeface="Latin Modern Sans" panose="00000500000000000000" charset="0"/>
                <a:cs typeface="Latin Modern Sans" panose="00000500000000000000" charset="0"/>
              </a:rPr>
              <a:t>Concatenate</a:t>
            </a:r>
            <a:endParaRPr lang="en-US" altLang="en-US" sz="2000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11177270" y="4442460"/>
            <a:ext cx="258445" cy="381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/>
          <p:nvPr/>
        </p:nvCxnSpPr>
        <p:spPr>
          <a:xfrm flipV="1">
            <a:off x="9623425" y="6311900"/>
            <a:ext cx="367665" cy="21526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6370955" y="4370070"/>
            <a:ext cx="258445" cy="381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/>
          <p:nvPr/>
        </p:nvCxnSpPr>
        <p:spPr>
          <a:xfrm rot="5400000" flipV="1">
            <a:off x="8007985" y="6276975"/>
            <a:ext cx="135255" cy="365125"/>
          </a:xfrm>
          <a:prstGeom prst="bentConnector2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5400000" flipV="1">
            <a:off x="7366000" y="5637530"/>
            <a:ext cx="135255" cy="365125"/>
          </a:xfrm>
          <a:prstGeom prst="bentConnector2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/>
          <p:cNvGrpSpPr/>
          <p:nvPr/>
        </p:nvGrpSpPr>
        <p:grpSpPr>
          <a:xfrm rot="0">
            <a:off x="6311900" y="1886585"/>
            <a:ext cx="419100" cy="368300"/>
            <a:chOff x="9309" y="3048"/>
            <a:chExt cx="660" cy="580"/>
          </a:xfrm>
        </p:grpSpPr>
        <p:sp>
          <p:nvSpPr>
            <p:cNvPr id="78" name="Oval 77"/>
            <p:cNvSpPr/>
            <p:nvPr/>
          </p:nvSpPr>
          <p:spPr>
            <a:xfrm>
              <a:off x="9369" y="3176"/>
              <a:ext cx="517" cy="4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 b="1">
                <a:solidFill>
                  <a:schemeClr val="tx1"/>
                </a:solidFill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sp>
          <p:nvSpPr>
            <p:cNvPr id="127" name="Text Box 126"/>
            <p:cNvSpPr txBox="1"/>
            <p:nvPr/>
          </p:nvSpPr>
          <p:spPr>
            <a:xfrm>
              <a:off x="9309" y="3048"/>
              <a:ext cx="6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b="1">
                  <a:latin typeface="Latin Modern Sans" panose="00000500000000000000" charset="0"/>
                  <a:cs typeface="Latin Modern Sans" panose="00000500000000000000" charset="0"/>
                </a:rPr>
                <a:t>+</a:t>
              </a:r>
              <a:endParaRPr lang="en-US" altLang="en-US" b="1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</p:grpSp>
      <p:cxnSp>
        <p:nvCxnSpPr>
          <p:cNvPr id="135" name="Straight Arrow Connector 134"/>
          <p:cNvCxnSpPr/>
          <p:nvPr/>
        </p:nvCxnSpPr>
        <p:spPr>
          <a:xfrm flipH="1">
            <a:off x="5933440" y="2526665"/>
            <a:ext cx="1270" cy="5327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/>
          <p:nvPr/>
        </p:nvCxnSpPr>
        <p:spPr>
          <a:xfrm flipV="1">
            <a:off x="10511790" y="5672455"/>
            <a:ext cx="367665" cy="21526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/>
          <p:nvPr/>
        </p:nvCxnSpPr>
        <p:spPr>
          <a:xfrm flipV="1">
            <a:off x="3600450" y="3059430"/>
            <a:ext cx="1483995" cy="193040"/>
          </a:xfrm>
          <a:prstGeom prst="bentConnector4">
            <a:avLst>
              <a:gd name="adj1" fmla="val 48053"/>
              <a:gd name="adj2" fmla="val 27927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6987540" y="3113405"/>
            <a:ext cx="607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8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576185" y="4568190"/>
            <a:ext cx="720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16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598535" y="5655310"/>
            <a:ext cx="720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32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663430" y="4578350"/>
            <a:ext cx="710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32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540365" y="3111500"/>
            <a:ext cx="710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16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216005" y="3101975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1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61670" y="3017520"/>
            <a:ext cx="744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lon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98170" y="3730625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lat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445770" y="4531995"/>
            <a:ext cx="1176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coverage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598535" y="3071495"/>
            <a:ext cx="1454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>
                <a:latin typeface="Latin Modern Sans" panose="00000500000000000000" charset="0"/>
                <a:cs typeface="Latin Modern Sans" panose="00000500000000000000" charset="0"/>
              </a:rPr>
              <a:t>U-Network</a:t>
            </a:r>
            <a:endParaRPr lang="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-2331720" y="3007360"/>
            <a:ext cx="1779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b="1">
                <a:latin typeface="Latin Modern Sans" panose="00000500000000000000" charset="0"/>
                <a:cs typeface="Latin Modern Sans" panose="00000500000000000000" charset="0"/>
              </a:rPr>
              <a:t>input</a:t>
            </a:r>
            <a:endParaRPr lang="" altLang="en-US" b="1">
              <a:latin typeface="Latin Modern Sans" panose="00000500000000000000" charset="0"/>
              <a:cs typeface="Latin Modern Sans" panose="00000500000000000000" charset="0"/>
            </a:endParaRPr>
          </a:p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(</a:t>
            </a:r>
            <a:r>
              <a:rPr lang="" altLang="en-US" b="1">
                <a:latin typeface="Latin Modern Sans" panose="00000500000000000000" charset="0"/>
                <a:cs typeface="Latin Modern Sans" panose="00000500000000000000" charset="0"/>
              </a:rPr>
              <a:t>GPS track</a:t>
            </a:r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)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-2096135" y="4044315"/>
            <a:ext cx="1334770" cy="951230"/>
          </a:xfrm>
          <a:custGeom>
            <a:avLst/>
            <a:gdLst>
              <a:gd name="connisteX0" fmla="*/ 0 w 1334470"/>
              <a:gd name="connsiteY0" fmla="*/ 0 h 951230"/>
              <a:gd name="connisteX1" fmla="*/ 72390 w 1334470"/>
              <a:gd name="connsiteY1" fmla="*/ 57785 h 951230"/>
              <a:gd name="connisteX2" fmla="*/ 173355 w 1334470"/>
              <a:gd name="connsiteY2" fmla="*/ 115570 h 951230"/>
              <a:gd name="connisteX3" fmla="*/ 259715 w 1334470"/>
              <a:gd name="connsiteY3" fmla="*/ 144780 h 951230"/>
              <a:gd name="connisteX4" fmla="*/ 332105 w 1334470"/>
              <a:gd name="connsiteY4" fmla="*/ 158750 h 951230"/>
              <a:gd name="connisteX5" fmla="*/ 447675 w 1334470"/>
              <a:gd name="connsiteY5" fmla="*/ 187960 h 951230"/>
              <a:gd name="connisteX6" fmla="*/ 518160 w 1334470"/>
              <a:gd name="connsiteY6" fmla="*/ 231140 h 951230"/>
              <a:gd name="connisteX7" fmla="*/ 605155 w 1334470"/>
              <a:gd name="connsiteY7" fmla="*/ 274320 h 951230"/>
              <a:gd name="connisteX8" fmla="*/ 676910 w 1334470"/>
              <a:gd name="connsiteY8" fmla="*/ 317500 h 951230"/>
              <a:gd name="connisteX9" fmla="*/ 749300 w 1334470"/>
              <a:gd name="connsiteY9" fmla="*/ 346710 h 951230"/>
              <a:gd name="connisteX10" fmla="*/ 821055 w 1334470"/>
              <a:gd name="connsiteY10" fmla="*/ 374015 h 951230"/>
              <a:gd name="connisteX11" fmla="*/ 893445 w 1334470"/>
              <a:gd name="connsiteY11" fmla="*/ 388620 h 951230"/>
              <a:gd name="connisteX12" fmla="*/ 979805 w 1334470"/>
              <a:gd name="connsiteY12" fmla="*/ 417195 h 951230"/>
              <a:gd name="connisteX13" fmla="*/ 1095375 w 1334470"/>
              <a:gd name="connsiteY13" fmla="*/ 431800 h 951230"/>
              <a:gd name="connisteX14" fmla="*/ 1182370 w 1334470"/>
              <a:gd name="connsiteY14" fmla="*/ 431800 h 951230"/>
              <a:gd name="connisteX15" fmla="*/ 1254125 w 1334470"/>
              <a:gd name="connsiteY15" fmla="*/ 431800 h 951230"/>
              <a:gd name="connisteX16" fmla="*/ 1326515 w 1334470"/>
              <a:gd name="connsiteY16" fmla="*/ 403225 h 951230"/>
              <a:gd name="connisteX17" fmla="*/ 1326515 w 1334470"/>
              <a:gd name="connsiteY17" fmla="*/ 332105 h 951230"/>
              <a:gd name="connisteX18" fmla="*/ 1297940 w 1334470"/>
              <a:gd name="connsiteY18" fmla="*/ 259715 h 951230"/>
              <a:gd name="connisteX19" fmla="*/ 1225550 w 1334470"/>
              <a:gd name="connsiteY19" fmla="*/ 245745 h 951230"/>
              <a:gd name="connisteX20" fmla="*/ 1153160 w 1334470"/>
              <a:gd name="connsiteY20" fmla="*/ 317500 h 951230"/>
              <a:gd name="connisteX21" fmla="*/ 1124585 w 1334470"/>
              <a:gd name="connsiteY21" fmla="*/ 388620 h 951230"/>
              <a:gd name="connisteX22" fmla="*/ 1109980 w 1334470"/>
              <a:gd name="connsiteY22" fmla="*/ 474980 h 951230"/>
              <a:gd name="connisteX23" fmla="*/ 1095375 w 1334470"/>
              <a:gd name="connsiteY23" fmla="*/ 561975 h 951230"/>
              <a:gd name="connisteX24" fmla="*/ 1095375 w 1334470"/>
              <a:gd name="connsiteY24" fmla="*/ 633730 h 951230"/>
              <a:gd name="connisteX25" fmla="*/ 1109980 w 1334470"/>
              <a:gd name="connsiteY25" fmla="*/ 720725 h 951230"/>
              <a:gd name="connisteX26" fmla="*/ 1153160 w 1334470"/>
              <a:gd name="connsiteY26" fmla="*/ 792480 h 951230"/>
              <a:gd name="connisteX27" fmla="*/ 1210945 w 1334470"/>
              <a:gd name="connsiteY27" fmla="*/ 879475 h 951230"/>
              <a:gd name="connisteX28" fmla="*/ 1225550 w 1334470"/>
              <a:gd name="connsiteY28" fmla="*/ 951230 h 9512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</a:cxnLst>
            <a:rect l="l" t="t" r="r" b="b"/>
            <a:pathLst>
              <a:path w="1334471" h="951230">
                <a:moveTo>
                  <a:pt x="0" y="0"/>
                </a:moveTo>
                <a:cubicBezTo>
                  <a:pt x="12700" y="10160"/>
                  <a:pt x="37465" y="34925"/>
                  <a:pt x="72390" y="57785"/>
                </a:cubicBezTo>
                <a:cubicBezTo>
                  <a:pt x="107315" y="80645"/>
                  <a:pt x="135890" y="98425"/>
                  <a:pt x="173355" y="115570"/>
                </a:cubicBezTo>
                <a:cubicBezTo>
                  <a:pt x="210820" y="132715"/>
                  <a:pt x="227965" y="135890"/>
                  <a:pt x="259715" y="144780"/>
                </a:cubicBezTo>
                <a:cubicBezTo>
                  <a:pt x="291465" y="153670"/>
                  <a:pt x="294640" y="149860"/>
                  <a:pt x="332105" y="158750"/>
                </a:cubicBezTo>
                <a:cubicBezTo>
                  <a:pt x="369570" y="167640"/>
                  <a:pt x="410210" y="173355"/>
                  <a:pt x="447675" y="187960"/>
                </a:cubicBezTo>
                <a:cubicBezTo>
                  <a:pt x="485140" y="202565"/>
                  <a:pt x="486410" y="213995"/>
                  <a:pt x="518160" y="231140"/>
                </a:cubicBezTo>
                <a:cubicBezTo>
                  <a:pt x="549910" y="248285"/>
                  <a:pt x="573405" y="257175"/>
                  <a:pt x="605155" y="274320"/>
                </a:cubicBezTo>
                <a:cubicBezTo>
                  <a:pt x="636905" y="291465"/>
                  <a:pt x="648335" y="302895"/>
                  <a:pt x="676910" y="317500"/>
                </a:cubicBezTo>
                <a:cubicBezTo>
                  <a:pt x="705485" y="332105"/>
                  <a:pt x="720725" y="335280"/>
                  <a:pt x="749300" y="346710"/>
                </a:cubicBezTo>
                <a:cubicBezTo>
                  <a:pt x="777875" y="358140"/>
                  <a:pt x="792480" y="365760"/>
                  <a:pt x="821055" y="374015"/>
                </a:cubicBezTo>
                <a:cubicBezTo>
                  <a:pt x="849630" y="382270"/>
                  <a:pt x="861695" y="379730"/>
                  <a:pt x="893445" y="388620"/>
                </a:cubicBezTo>
                <a:cubicBezTo>
                  <a:pt x="925195" y="397510"/>
                  <a:pt x="939165" y="408305"/>
                  <a:pt x="979805" y="417195"/>
                </a:cubicBezTo>
                <a:cubicBezTo>
                  <a:pt x="1020445" y="426085"/>
                  <a:pt x="1054735" y="428625"/>
                  <a:pt x="1095375" y="431800"/>
                </a:cubicBezTo>
                <a:cubicBezTo>
                  <a:pt x="1136015" y="434975"/>
                  <a:pt x="1150620" y="431800"/>
                  <a:pt x="1182370" y="431800"/>
                </a:cubicBezTo>
                <a:cubicBezTo>
                  <a:pt x="1214120" y="431800"/>
                  <a:pt x="1225550" y="437515"/>
                  <a:pt x="1254125" y="431800"/>
                </a:cubicBezTo>
                <a:cubicBezTo>
                  <a:pt x="1282700" y="426085"/>
                  <a:pt x="1311910" y="422910"/>
                  <a:pt x="1326515" y="403225"/>
                </a:cubicBezTo>
                <a:cubicBezTo>
                  <a:pt x="1341120" y="383540"/>
                  <a:pt x="1332230" y="360680"/>
                  <a:pt x="1326515" y="332105"/>
                </a:cubicBezTo>
                <a:cubicBezTo>
                  <a:pt x="1320800" y="303530"/>
                  <a:pt x="1318260" y="276860"/>
                  <a:pt x="1297940" y="259715"/>
                </a:cubicBezTo>
                <a:cubicBezTo>
                  <a:pt x="1277620" y="242570"/>
                  <a:pt x="1254760" y="234315"/>
                  <a:pt x="1225550" y="245745"/>
                </a:cubicBezTo>
                <a:cubicBezTo>
                  <a:pt x="1196340" y="257175"/>
                  <a:pt x="1173480" y="288925"/>
                  <a:pt x="1153160" y="317500"/>
                </a:cubicBezTo>
                <a:cubicBezTo>
                  <a:pt x="1132840" y="346075"/>
                  <a:pt x="1133475" y="356870"/>
                  <a:pt x="1124585" y="388620"/>
                </a:cubicBezTo>
                <a:cubicBezTo>
                  <a:pt x="1115695" y="420370"/>
                  <a:pt x="1115695" y="440055"/>
                  <a:pt x="1109980" y="474980"/>
                </a:cubicBezTo>
                <a:cubicBezTo>
                  <a:pt x="1104265" y="509905"/>
                  <a:pt x="1098550" y="530225"/>
                  <a:pt x="1095375" y="561975"/>
                </a:cubicBezTo>
                <a:cubicBezTo>
                  <a:pt x="1092200" y="593725"/>
                  <a:pt x="1092200" y="601980"/>
                  <a:pt x="1095375" y="633730"/>
                </a:cubicBezTo>
                <a:cubicBezTo>
                  <a:pt x="1098550" y="665480"/>
                  <a:pt x="1098550" y="688975"/>
                  <a:pt x="1109980" y="720725"/>
                </a:cubicBezTo>
                <a:cubicBezTo>
                  <a:pt x="1121410" y="752475"/>
                  <a:pt x="1132840" y="760730"/>
                  <a:pt x="1153160" y="792480"/>
                </a:cubicBezTo>
                <a:cubicBezTo>
                  <a:pt x="1173480" y="824230"/>
                  <a:pt x="1196340" y="847725"/>
                  <a:pt x="1210945" y="879475"/>
                </a:cubicBezTo>
                <a:cubicBezTo>
                  <a:pt x="1225550" y="911225"/>
                  <a:pt x="1223645" y="938530"/>
                  <a:pt x="1225550" y="951230"/>
                </a:cubicBezTo>
              </a:path>
            </a:pathLst>
          </a:cu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-1985010" y="409194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-2178685" y="3739515"/>
            <a:ext cx="1499870" cy="1515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-1671320" y="421386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-1354455" y="434467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-878205" y="437388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-1002665" y="472440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-906145" y="440182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Text Box 73"/>
          <p:cNvSpPr txBox="1"/>
          <p:nvPr/>
        </p:nvSpPr>
        <p:spPr>
          <a:xfrm>
            <a:off x="12606020" y="3026410"/>
            <a:ext cx="2023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b="1">
                <a:latin typeface="Latin Modern Sans" panose="00000500000000000000" charset="0"/>
                <a:cs typeface="Latin Modern Sans" panose="00000500000000000000" charset="0"/>
              </a:rPr>
              <a:t>output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(</a:t>
            </a:r>
            <a:r>
              <a:rPr lang="" altLang="en-US" b="1">
                <a:latin typeface="Latin Modern Sans" panose="00000500000000000000" charset="0"/>
                <a:cs typeface="Latin Modern Sans" panose="00000500000000000000" charset="0"/>
              </a:rPr>
              <a:t>Dive Prediction</a:t>
            </a:r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)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12957810" y="4044315"/>
            <a:ext cx="1334770" cy="951230"/>
          </a:xfrm>
          <a:custGeom>
            <a:avLst/>
            <a:gdLst>
              <a:gd name="connisteX0" fmla="*/ 0 w 1334470"/>
              <a:gd name="connsiteY0" fmla="*/ 0 h 951230"/>
              <a:gd name="connisteX1" fmla="*/ 72390 w 1334470"/>
              <a:gd name="connsiteY1" fmla="*/ 57785 h 951230"/>
              <a:gd name="connisteX2" fmla="*/ 173355 w 1334470"/>
              <a:gd name="connsiteY2" fmla="*/ 115570 h 951230"/>
              <a:gd name="connisteX3" fmla="*/ 259715 w 1334470"/>
              <a:gd name="connsiteY3" fmla="*/ 144780 h 951230"/>
              <a:gd name="connisteX4" fmla="*/ 332105 w 1334470"/>
              <a:gd name="connsiteY4" fmla="*/ 158750 h 951230"/>
              <a:gd name="connisteX5" fmla="*/ 447675 w 1334470"/>
              <a:gd name="connsiteY5" fmla="*/ 187960 h 951230"/>
              <a:gd name="connisteX6" fmla="*/ 518160 w 1334470"/>
              <a:gd name="connsiteY6" fmla="*/ 231140 h 951230"/>
              <a:gd name="connisteX7" fmla="*/ 605155 w 1334470"/>
              <a:gd name="connsiteY7" fmla="*/ 274320 h 951230"/>
              <a:gd name="connisteX8" fmla="*/ 676910 w 1334470"/>
              <a:gd name="connsiteY8" fmla="*/ 317500 h 951230"/>
              <a:gd name="connisteX9" fmla="*/ 749300 w 1334470"/>
              <a:gd name="connsiteY9" fmla="*/ 346710 h 951230"/>
              <a:gd name="connisteX10" fmla="*/ 821055 w 1334470"/>
              <a:gd name="connsiteY10" fmla="*/ 374015 h 951230"/>
              <a:gd name="connisteX11" fmla="*/ 893445 w 1334470"/>
              <a:gd name="connsiteY11" fmla="*/ 388620 h 951230"/>
              <a:gd name="connisteX12" fmla="*/ 979805 w 1334470"/>
              <a:gd name="connsiteY12" fmla="*/ 417195 h 951230"/>
              <a:gd name="connisteX13" fmla="*/ 1095375 w 1334470"/>
              <a:gd name="connsiteY13" fmla="*/ 431800 h 951230"/>
              <a:gd name="connisteX14" fmla="*/ 1182370 w 1334470"/>
              <a:gd name="connsiteY14" fmla="*/ 431800 h 951230"/>
              <a:gd name="connisteX15" fmla="*/ 1254125 w 1334470"/>
              <a:gd name="connsiteY15" fmla="*/ 431800 h 951230"/>
              <a:gd name="connisteX16" fmla="*/ 1326515 w 1334470"/>
              <a:gd name="connsiteY16" fmla="*/ 403225 h 951230"/>
              <a:gd name="connisteX17" fmla="*/ 1326515 w 1334470"/>
              <a:gd name="connsiteY17" fmla="*/ 332105 h 951230"/>
              <a:gd name="connisteX18" fmla="*/ 1297940 w 1334470"/>
              <a:gd name="connsiteY18" fmla="*/ 259715 h 951230"/>
              <a:gd name="connisteX19" fmla="*/ 1225550 w 1334470"/>
              <a:gd name="connsiteY19" fmla="*/ 245745 h 951230"/>
              <a:gd name="connisteX20" fmla="*/ 1153160 w 1334470"/>
              <a:gd name="connsiteY20" fmla="*/ 317500 h 951230"/>
              <a:gd name="connisteX21" fmla="*/ 1124585 w 1334470"/>
              <a:gd name="connsiteY21" fmla="*/ 388620 h 951230"/>
              <a:gd name="connisteX22" fmla="*/ 1109980 w 1334470"/>
              <a:gd name="connsiteY22" fmla="*/ 474980 h 951230"/>
              <a:gd name="connisteX23" fmla="*/ 1095375 w 1334470"/>
              <a:gd name="connsiteY23" fmla="*/ 561975 h 951230"/>
              <a:gd name="connisteX24" fmla="*/ 1095375 w 1334470"/>
              <a:gd name="connsiteY24" fmla="*/ 633730 h 951230"/>
              <a:gd name="connisteX25" fmla="*/ 1109980 w 1334470"/>
              <a:gd name="connsiteY25" fmla="*/ 720725 h 951230"/>
              <a:gd name="connisteX26" fmla="*/ 1153160 w 1334470"/>
              <a:gd name="connsiteY26" fmla="*/ 792480 h 951230"/>
              <a:gd name="connisteX27" fmla="*/ 1210945 w 1334470"/>
              <a:gd name="connsiteY27" fmla="*/ 879475 h 951230"/>
              <a:gd name="connisteX28" fmla="*/ 1225550 w 1334470"/>
              <a:gd name="connsiteY28" fmla="*/ 951230 h 9512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</a:cxnLst>
            <a:rect l="l" t="t" r="r" b="b"/>
            <a:pathLst>
              <a:path w="1334471" h="951230">
                <a:moveTo>
                  <a:pt x="0" y="0"/>
                </a:moveTo>
                <a:cubicBezTo>
                  <a:pt x="12700" y="10160"/>
                  <a:pt x="37465" y="34925"/>
                  <a:pt x="72390" y="57785"/>
                </a:cubicBezTo>
                <a:cubicBezTo>
                  <a:pt x="107315" y="80645"/>
                  <a:pt x="135890" y="98425"/>
                  <a:pt x="173355" y="115570"/>
                </a:cubicBezTo>
                <a:cubicBezTo>
                  <a:pt x="210820" y="132715"/>
                  <a:pt x="227965" y="135890"/>
                  <a:pt x="259715" y="144780"/>
                </a:cubicBezTo>
                <a:cubicBezTo>
                  <a:pt x="291465" y="153670"/>
                  <a:pt x="294640" y="149860"/>
                  <a:pt x="332105" y="158750"/>
                </a:cubicBezTo>
                <a:cubicBezTo>
                  <a:pt x="369570" y="167640"/>
                  <a:pt x="410210" y="173355"/>
                  <a:pt x="447675" y="187960"/>
                </a:cubicBezTo>
                <a:cubicBezTo>
                  <a:pt x="485140" y="202565"/>
                  <a:pt x="486410" y="213995"/>
                  <a:pt x="518160" y="231140"/>
                </a:cubicBezTo>
                <a:cubicBezTo>
                  <a:pt x="549910" y="248285"/>
                  <a:pt x="573405" y="257175"/>
                  <a:pt x="605155" y="274320"/>
                </a:cubicBezTo>
                <a:cubicBezTo>
                  <a:pt x="636905" y="291465"/>
                  <a:pt x="648335" y="302895"/>
                  <a:pt x="676910" y="317500"/>
                </a:cubicBezTo>
                <a:cubicBezTo>
                  <a:pt x="705485" y="332105"/>
                  <a:pt x="720725" y="335280"/>
                  <a:pt x="749300" y="346710"/>
                </a:cubicBezTo>
                <a:cubicBezTo>
                  <a:pt x="777875" y="358140"/>
                  <a:pt x="792480" y="365760"/>
                  <a:pt x="821055" y="374015"/>
                </a:cubicBezTo>
                <a:cubicBezTo>
                  <a:pt x="849630" y="382270"/>
                  <a:pt x="861695" y="379730"/>
                  <a:pt x="893445" y="388620"/>
                </a:cubicBezTo>
                <a:cubicBezTo>
                  <a:pt x="925195" y="397510"/>
                  <a:pt x="939165" y="408305"/>
                  <a:pt x="979805" y="417195"/>
                </a:cubicBezTo>
                <a:cubicBezTo>
                  <a:pt x="1020445" y="426085"/>
                  <a:pt x="1054735" y="428625"/>
                  <a:pt x="1095375" y="431800"/>
                </a:cubicBezTo>
                <a:cubicBezTo>
                  <a:pt x="1136015" y="434975"/>
                  <a:pt x="1150620" y="431800"/>
                  <a:pt x="1182370" y="431800"/>
                </a:cubicBezTo>
                <a:cubicBezTo>
                  <a:pt x="1214120" y="431800"/>
                  <a:pt x="1225550" y="437515"/>
                  <a:pt x="1254125" y="431800"/>
                </a:cubicBezTo>
                <a:cubicBezTo>
                  <a:pt x="1282700" y="426085"/>
                  <a:pt x="1311910" y="422910"/>
                  <a:pt x="1326515" y="403225"/>
                </a:cubicBezTo>
                <a:cubicBezTo>
                  <a:pt x="1341120" y="383540"/>
                  <a:pt x="1332230" y="360680"/>
                  <a:pt x="1326515" y="332105"/>
                </a:cubicBezTo>
                <a:cubicBezTo>
                  <a:pt x="1320800" y="303530"/>
                  <a:pt x="1318260" y="276860"/>
                  <a:pt x="1297940" y="259715"/>
                </a:cubicBezTo>
                <a:cubicBezTo>
                  <a:pt x="1277620" y="242570"/>
                  <a:pt x="1254760" y="234315"/>
                  <a:pt x="1225550" y="245745"/>
                </a:cubicBezTo>
                <a:cubicBezTo>
                  <a:pt x="1196340" y="257175"/>
                  <a:pt x="1173480" y="288925"/>
                  <a:pt x="1153160" y="317500"/>
                </a:cubicBezTo>
                <a:cubicBezTo>
                  <a:pt x="1132840" y="346075"/>
                  <a:pt x="1133475" y="356870"/>
                  <a:pt x="1124585" y="388620"/>
                </a:cubicBezTo>
                <a:cubicBezTo>
                  <a:pt x="1115695" y="420370"/>
                  <a:pt x="1115695" y="440055"/>
                  <a:pt x="1109980" y="474980"/>
                </a:cubicBezTo>
                <a:cubicBezTo>
                  <a:pt x="1104265" y="509905"/>
                  <a:pt x="1098550" y="530225"/>
                  <a:pt x="1095375" y="561975"/>
                </a:cubicBezTo>
                <a:cubicBezTo>
                  <a:pt x="1092200" y="593725"/>
                  <a:pt x="1092200" y="601980"/>
                  <a:pt x="1095375" y="633730"/>
                </a:cubicBezTo>
                <a:cubicBezTo>
                  <a:pt x="1098550" y="665480"/>
                  <a:pt x="1098550" y="688975"/>
                  <a:pt x="1109980" y="720725"/>
                </a:cubicBezTo>
                <a:cubicBezTo>
                  <a:pt x="1121410" y="752475"/>
                  <a:pt x="1132840" y="760730"/>
                  <a:pt x="1153160" y="792480"/>
                </a:cubicBezTo>
                <a:cubicBezTo>
                  <a:pt x="1173480" y="824230"/>
                  <a:pt x="1196340" y="847725"/>
                  <a:pt x="1210945" y="879475"/>
                </a:cubicBezTo>
                <a:cubicBezTo>
                  <a:pt x="1225550" y="911225"/>
                  <a:pt x="1223645" y="938530"/>
                  <a:pt x="1225550" y="951230"/>
                </a:cubicBezTo>
              </a:path>
            </a:pathLst>
          </a:cu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3068935" y="4091940"/>
            <a:ext cx="107315" cy="11557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2875260" y="3739515"/>
            <a:ext cx="1499870" cy="1515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3382625" y="4213860"/>
            <a:ext cx="107315" cy="1155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3699490" y="4344670"/>
            <a:ext cx="107315" cy="11557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14175740" y="437388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4051280" y="4724400"/>
            <a:ext cx="107315" cy="1155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4147800" y="4401820"/>
            <a:ext cx="107315" cy="11557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2071350" y="4460240"/>
            <a:ext cx="730885" cy="6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2345690" y="2108200"/>
            <a:ext cx="1270" cy="4184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-476250" y="4353560"/>
            <a:ext cx="730885" cy="6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WPS Presentation</Application>
  <PresentationFormat>宽屏</PresentationFormat>
  <Paragraphs>43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DejaVu Sans</vt:lpstr>
      <vt:lpstr>Latin Modern Sans</vt:lpstr>
      <vt:lpstr>微软雅黑</vt:lpstr>
      <vt:lpstr>Droid Sans Fallback</vt:lpstr>
      <vt:lpstr>Arial Unicode MS</vt:lpstr>
      <vt:lpstr>Calibri Light</vt:lpstr>
      <vt:lpstr>Calibri</vt:lpstr>
      <vt:lpstr>SimSun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amdroy</cp:lastModifiedBy>
  <cp:revision>12</cp:revision>
  <dcterms:created xsi:type="dcterms:W3CDTF">2021-01-13T12:03:34Z</dcterms:created>
  <dcterms:modified xsi:type="dcterms:W3CDTF">2021-01-13T12:03:34Z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