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CAC"/>
    <a:srgbClr val="FC56F2"/>
    <a:srgbClr val="DE9020"/>
    <a:srgbClr val="E15E1D"/>
    <a:srgbClr val="E8A516"/>
    <a:srgbClr val="88BF11"/>
    <a:srgbClr val="6E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" name="Rectangle 143"/>
          <p:cNvSpPr/>
          <p:nvPr/>
        </p:nvSpPr>
        <p:spPr>
          <a:xfrm>
            <a:off x="-1407160" y="-1442720"/>
            <a:ext cx="16313150" cy="862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1327150" y="-467360"/>
            <a:ext cx="10647680" cy="7393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7970" t="1046" r="1174" b="63175"/>
          <a:stretch>
            <a:fillRect/>
          </a:stretch>
        </p:blipFill>
        <p:spPr>
          <a:xfrm>
            <a:off x="2429510" y="320675"/>
            <a:ext cx="1492885" cy="1488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308860" y="309943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08860" y="375856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08860" y="394017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08860" y="459930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08860" y="478980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08860" y="544893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503170" y="3234690"/>
            <a:ext cx="1395095" cy="388620"/>
          </a:xfrm>
          <a:custGeom>
            <a:avLst/>
            <a:gdLst>
              <a:gd name="connisteX0" fmla="*/ 0 w 1217295"/>
              <a:gd name="connsiteY0" fmla="*/ 0 h 337343"/>
              <a:gd name="connisteX1" fmla="*/ 73660 w 1217295"/>
              <a:gd name="connsiteY1" fmla="*/ 73660 h 337343"/>
              <a:gd name="connisteX2" fmla="*/ 146685 w 1217295"/>
              <a:gd name="connsiteY2" fmla="*/ 147320 h 337343"/>
              <a:gd name="connisteX3" fmla="*/ 231140 w 1217295"/>
              <a:gd name="connsiteY3" fmla="*/ 199390 h 337343"/>
              <a:gd name="connisteX4" fmla="*/ 304165 w 1217295"/>
              <a:gd name="connsiteY4" fmla="*/ 210185 h 337343"/>
              <a:gd name="connisteX5" fmla="*/ 377825 w 1217295"/>
              <a:gd name="connsiteY5" fmla="*/ 252095 h 337343"/>
              <a:gd name="connisteX6" fmla="*/ 472440 w 1217295"/>
              <a:gd name="connsiteY6" fmla="*/ 273050 h 337343"/>
              <a:gd name="connisteX7" fmla="*/ 545465 w 1217295"/>
              <a:gd name="connsiteY7" fmla="*/ 283210 h 337343"/>
              <a:gd name="connisteX8" fmla="*/ 619125 w 1217295"/>
              <a:gd name="connsiteY8" fmla="*/ 294005 h 337343"/>
              <a:gd name="connisteX9" fmla="*/ 692785 w 1217295"/>
              <a:gd name="connsiteY9" fmla="*/ 304165 h 337343"/>
              <a:gd name="connisteX10" fmla="*/ 765810 w 1217295"/>
              <a:gd name="connsiteY10" fmla="*/ 314960 h 337343"/>
              <a:gd name="connisteX11" fmla="*/ 839470 w 1217295"/>
              <a:gd name="connsiteY11" fmla="*/ 325120 h 337343"/>
              <a:gd name="connisteX12" fmla="*/ 913130 w 1217295"/>
              <a:gd name="connsiteY12" fmla="*/ 325120 h 337343"/>
              <a:gd name="connisteX13" fmla="*/ 986155 w 1217295"/>
              <a:gd name="connsiteY13" fmla="*/ 325120 h 337343"/>
              <a:gd name="connisteX14" fmla="*/ 1059815 w 1217295"/>
              <a:gd name="connsiteY14" fmla="*/ 335915 h 337343"/>
              <a:gd name="connisteX15" fmla="*/ 1143635 w 1217295"/>
              <a:gd name="connsiteY15" fmla="*/ 335915 h 337343"/>
              <a:gd name="connisteX16" fmla="*/ 1217295 w 1217295"/>
              <a:gd name="connsiteY16" fmla="*/ 325120 h 337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217295" h="337344">
                <a:moveTo>
                  <a:pt x="0" y="0"/>
                </a:moveTo>
                <a:cubicBezTo>
                  <a:pt x="13335" y="13335"/>
                  <a:pt x="44450" y="44450"/>
                  <a:pt x="73660" y="73660"/>
                </a:cubicBezTo>
                <a:cubicBezTo>
                  <a:pt x="102870" y="102870"/>
                  <a:pt x="114935" y="121920"/>
                  <a:pt x="146685" y="147320"/>
                </a:cubicBezTo>
                <a:cubicBezTo>
                  <a:pt x="178435" y="172720"/>
                  <a:pt x="199390" y="186690"/>
                  <a:pt x="231140" y="199390"/>
                </a:cubicBezTo>
                <a:cubicBezTo>
                  <a:pt x="262890" y="212090"/>
                  <a:pt x="274955" y="199390"/>
                  <a:pt x="304165" y="210185"/>
                </a:cubicBezTo>
                <a:cubicBezTo>
                  <a:pt x="333375" y="220980"/>
                  <a:pt x="344170" y="239395"/>
                  <a:pt x="377825" y="252095"/>
                </a:cubicBezTo>
                <a:cubicBezTo>
                  <a:pt x="411480" y="264795"/>
                  <a:pt x="438785" y="266700"/>
                  <a:pt x="472440" y="273050"/>
                </a:cubicBezTo>
                <a:cubicBezTo>
                  <a:pt x="506095" y="279400"/>
                  <a:pt x="516255" y="278765"/>
                  <a:pt x="545465" y="283210"/>
                </a:cubicBezTo>
                <a:cubicBezTo>
                  <a:pt x="574675" y="287655"/>
                  <a:pt x="589915" y="289560"/>
                  <a:pt x="619125" y="294005"/>
                </a:cubicBezTo>
                <a:cubicBezTo>
                  <a:pt x="648335" y="298450"/>
                  <a:pt x="663575" y="299720"/>
                  <a:pt x="692785" y="304165"/>
                </a:cubicBezTo>
                <a:cubicBezTo>
                  <a:pt x="721995" y="308610"/>
                  <a:pt x="736600" y="310515"/>
                  <a:pt x="765810" y="314960"/>
                </a:cubicBezTo>
                <a:cubicBezTo>
                  <a:pt x="795020" y="319405"/>
                  <a:pt x="810260" y="323215"/>
                  <a:pt x="839470" y="325120"/>
                </a:cubicBezTo>
                <a:cubicBezTo>
                  <a:pt x="868680" y="327025"/>
                  <a:pt x="883920" y="325120"/>
                  <a:pt x="913130" y="325120"/>
                </a:cubicBezTo>
                <a:cubicBezTo>
                  <a:pt x="942340" y="325120"/>
                  <a:pt x="956945" y="323215"/>
                  <a:pt x="986155" y="325120"/>
                </a:cubicBezTo>
                <a:cubicBezTo>
                  <a:pt x="1015365" y="327025"/>
                  <a:pt x="1028065" y="334010"/>
                  <a:pt x="1059815" y="335915"/>
                </a:cubicBezTo>
                <a:cubicBezTo>
                  <a:pt x="1091565" y="337820"/>
                  <a:pt x="1111885" y="337820"/>
                  <a:pt x="1143635" y="335915"/>
                </a:cubicBezTo>
                <a:cubicBezTo>
                  <a:pt x="1175385" y="334010"/>
                  <a:pt x="1203960" y="327025"/>
                  <a:pt x="1217295" y="32512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429510" y="4065905"/>
            <a:ext cx="1468755" cy="443230"/>
          </a:xfrm>
          <a:custGeom>
            <a:avLst/>
            <a:gdLst>
              <a:gd name="connisteX0" fmla="*/ 0 w 1195705"/>
              <a:gd name="connsiteY0" fmla="*/ 846 h 410421"/>
              <a:gd name="connisteX1" fmla="*/ 73025 w 1195705"/>
              <a:gd name="connsiteY1" fmla="*/ 846 h 410421"/>
              <a:gd name="connisteX2" fmla="*/ 146685 w 1195705"/>
              <a:gd name="connsiteY2" fmla="*/ 11641 h 410421"/>
              <a:gd name="connisteX3" fmla="*/ 220345 w 1195705"/>
              <a:gd name="connsiteY3" fmla="*/ 22436 h 410421"/>
              <a:gd name="connisteX4" fmla="*/ 293370 w 1195705"/>
              <a:gd name="connsiteY4" fmla="*/ 32596 h 410421"/>
              <a:gd name="connisteX5" fmla="*/ 367030 w 1195705"/>
              <a:gd name="connsiteY5" fmla="*/ 43391 h 410421"/>
              <a:gd name="connisteX6" fmla="*/ 440690 w 1195705"/>
              <a:gd name="connsiteY6" fmla="*/ 64346 h 410421"/>
              <a:gd name="connisteX7" fmla="*/ 513715 w 1195705"/>
              <a:gd name="connsiteY7" fmla="*/ 74506 h 410421"/>
              <a:gd name="connisteX8" fmla="*/ 598170 w 1195705"/>
              <a:gd name="connsiteY8" fmla="*/ 95461 h 410421"/>
              <a:gd name="connisteX9" fmla="*/ 671195 w 1195705"/>
              <a:gd name="connsiteY9" fmla="*/ 106256 h 410421"/>
              <a:gd name="connisteX10" fmla="*/ 755015 w 1195705"/>
              <a:gd name="connsiteY10" fmla="*/ 127211 h 410421"/>
              <a:gd name="connisteX11" fmla="*/ 828675 w 1195705"/>
              <a:gd name="connsiteY11" fmla="*/ 169121 h 410421"/>
              <a:gd name="connisteX12" fmla="*/ 902335 w 1195705"/>
              <a:gd name="connsiteY12" fmla="*/ 200236 h 410421"/>
              <a:gd name="connisteX13" fmla="*/ 975360 w 1195705"/>
              <a:gd name="connsiteY13" fmla="*/ 252941 h 410421"/>
              <a:gd name="connisteX14" fmla="*/ 1049020 w 1195705"/>
              <a:gd name="connsiteY14" fmla="*/ 315806 h 410421"/>
              <a:gd name="connisteX15" fmla="*/ 1122680 w 1195705"/>
              <a:gd name="connsiteY15" fmla="*/ 347556 h 410421"/>
              <a:gd name="connisteX16" fmla="*/ 1195705 w 1195705"/>
              <a:gd name="connsiteY16" fmla="*/ 410421 h 4104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95705" h="410422">
                <a:moveTo>
                  <a:pt x="0" y="847"/>
                </a:moveTo>
                <a:cubicBezTo>
                  <a:pt x="13335" y="847"/>
                  <a:pt x="43815" y="-1058"/>
                  <a:pt x="73025" y="847"/>
                </a:cubicBezTo>
                <a:cubicBezTo>
                  <a:pt x="102235" y="2752"/>
                  <a:pt x="117475" y="7197"/>
                  <a:pt x="146685" y="11642"/>
                </a:cubicBezTo>
                <a:cubicBezTo>
                  <a:pt x="175895" y="16087"/>
                  <a:pt x="191135" y="17992"/>
                  <a:pt x="220345" y="22437"/>
                </a:cubicBezTo>
                <a:cubicBezTo>
                  <a:pt x="249555" y="26882"/>
                  <a:pt x="264160" y="28152"/>
                  <a:pt x="293370" y="32597"/>
                </a:cubicBezTo>
                <a:cubicBezTo>
                  <a:pt x="322580" y="37042"/>
                  <a:pt x="337820" y="37042"/>
                  <a:pt x="367030" y="43392"/>
                </a:cubicBezTo>
                <a:cubicBezTo>
                  <a:pt x="396240" y="49742"/>
                  <a:pt x="411480" y="57997"/>
                  <a:pt x="440690" y="64347"/>
                </a:cubicBezTo>
                <a:cubicBezTo>
                  <a:pt x="469900" y="70697"/>
                  <a:pt x="481965" y="68157"/>
                  <a:pt x="513715" y="74507"/>
                </a:cubicBezTo>
                <a:cubicBezTo>
                  <a:pt x="545465" y="80857"/>
                  <a:pt x="566420" y="89112"/>
                  <a:pt x="598170" y="95462"/>
                </a:cubicBezTo>
                <a:cubicBezTo>
                  <a:pt x="629920" y="101812"/>
                  <a:pt x="640080" y="99907"/>
                  <a:pt x="671195" y="106257"/>
                </a:cubicBezTo>
                <a:cubicBezTo>
                  <a:pt x="702310" y="112607"/>
                  <a:pt x="723265" y="114512"/>
                  <a:pt x="755015" y="127212"/>
                </a:cubicBezTo>
                <a:cubicBezTo>
                  <a:pt x="786765" y="139912"/>
                  <a:pt x="799465" y="154517"/>
                  <a:pt x="828675" y="169122"/>
                </a:cubicBezTo>
                <a:cubicBezTo>
                  <a:pt x="857885" y="183727"/>
                  <a:pt x="873125" y="183727"/>
                  <a:pt x="902335" y="200237"/>
                </a:cubicBezTo>
                <a:cubicBezTo>
                  <a:pt x="931545" y="216747"/>
                  <a:pt x="946150" y="230082"/>
                  <a:pt x="975360" y="252942"/>
                </a:cubicBezTo>
                <a:cubicBezTo>
                  <a:pt x="1004570" y="275802"/>
                  <a:pt x="1019810" y="296757"/>
                  <a:pt x="1049020" y="315807"/>
                </a:cubicBezTo>
                <a:cubicBezTo>
                  <a:pt x="1078230" y="334857"/>
                  <a:pt x="1093470" y="328507"/>
                  <a:pt x="1122680" y="347557"/>
                </a:cubicBezTo>
                <a:cubicBezTo>
                  <a:pt x="1151890" y="366607"/>
                  <a:pt x="1182370" y="398357"/>
                  <a:pt x="1195705" y="410422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2524125" y="4928235"/>
            <a:ext cx="902335" cy="398780"/>
          </a:xfrm>
          <a:prstGeom prst="bentConnector3">
            <a:avLst>
              <a:gd name="adj1" fmla="val 34904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3405505" y="5012055"/>
            <a:ext cx="324485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4285" y="327723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55900" y="34137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21965" y="34975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38830" y="35382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84270" y="353949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34285" y="4020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55900" y="40455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21965" y="40760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48990" y="41573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4430" y="43237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24125" y="48698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6220" y="48698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21965" y="52762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69310" y="51073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4430" y="49345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10580" y="3575685"/>
            <a:ext cx="250190" cy="19869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07815" y="1113790"/>
            <a:ext cx="518160" cy="635"/>
          </a:xfrm>
          <a:prstGeom prst="straightConnector1">
            <a:avLst/>
          </a:prstGeom>
          <a:ln w="38100">
            <a:solidFill>
              <a:srgbClr val="FC56F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466080" y="3590290"/>
            <a:ext cx="4445" cy="19780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4855845" y="556831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378700" y="4972685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049260" y="6047105"/>
            <a:ext cx="1040765" cy="63944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630410" y="4969510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261725" y="3495675"/>
            <a:ext cx="1155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378700" y="3860800"/>
            <a:ext cx="2548890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968615" y="5130165"/>
            <a:ext cx="1104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270500" y="1767205"/>
            <a:ext cx="11976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814185" y="3509645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0518775" y="3509010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284335" y="4969510"/>
            <a:ext cx="346075" cy="1259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299700" y="3510280"/>
            <a:ext cx="219075" cy="2002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7532370" y="-34290"/>
            <a:ext cx="43319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+  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Sum over matrix lines</a:t>
            </a:r>
            <a:endParaRPr lang="en-US" altLang="en-US" sz="2000" b="1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en-US" sz="2400" b="1">
                <a:solidFill>
                  <a:srgbClr val="FC56F2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</a:rPr>
              <a:t> Conv2d 1x1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en-US" sz="2400" b="1">
                <a:solidFill>
                  <a:srgbClr val="FF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400" b="1">
                <a:solidFill>
                  <a:srgbClr val="FFC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 + MaxPool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400" b="1">
                <a:solidFill>
                  <a:srgbClr val="00B05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UpConv1d 5x5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</a:rPr>
              <a:t>Concatenate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flipV="1">
            <a:off x="9262745" y="6339840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V="1">
            <a:off x="7647305" y="6304915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 flipV="1">
            <a:off x="7005320" y="5665470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6014720" y="2719705"/>
            <a:ext cx="635" cy="3124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10151110" y="5700395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4215765" y="3032125"/>
            <a:ext cx="1483995" cy="193040"/>
          </a:xfrm>
          <a:prstGeom prst="bentConnector4">
            <a:avLst>
              <a:gd name="adj1" fmla="val 48053"/>
              <a:gd name="adj2" fmla="val 2792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626860" y="314134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5505" y="459613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37855" y="568325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02750" y="460629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179685" y="313944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981055" y="312991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90650" y="304546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lon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327150" y="375856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lat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174750" y="455993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coverage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-1309370" y="3035300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input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(GPS track)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-1073785" y="407225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962660" y="41198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1156335" y="376745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-648970" y="424180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-332105" y="437261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44145" y="4401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9685" y="475234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6205" y="44297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12720320" y="3054350"/>
            <a:ext cx="202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output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(Dive Prediction)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3072110" y="407225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183235" y="4119880"/>
            <a:ext cx="107315" cy="11557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2989560" y="376745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496925" y="424180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813790" y="4372610"/>
            <a:ext cx="107315" cy="1155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4290040" y="4401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65580" y="475234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262100" y="4429760"/>
            <a:ext cx="107315" cy="1155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258675" y="4486910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128010" y="2065655"/>
            <a:ext cx="1270" cy="418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46100" y="4381500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199380" y="143510"/>
            <a:ext cx="1517650" cy="1470660"/>
          </a:xfrm>
          <a:prstGeom prst="cube">
            <a:avLst>
              <a:gd name="adj" fmla="val 2003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989195" y="469900"/>
            <a:ext cx="5715" cy="12020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3970655" y="14351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4958715" y="180911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8 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channels (ch)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60390" y="3575685"/>
            <a:ext cx="250190" cy="19850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5292725" y="2100580"/>
            <a:ext cx="1416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b="1">
                <a:latin typeface="Latin Modern Sans" panose="00000500000000000000" charset="0"/>
                <a:cs typeface="Latin Modern Sans" panose="00000500000000000000" charset="0"/>
              </a:rPr>
              <a:t>+</a:t>
            </a:r>
            <a:endParaRPr lang="en-US" altLang="en-US" sz="28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5836920" y="2233295"/>
            <a:ext cx="351155" cy="35941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0813415" y="4498975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266180" y="4495800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5045075" y="4445"/>
            <a:ext cx="317500" cy="3467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 Box 210"/>
          <p:cNvSpPr txBox="1"/>
          <p:nvPr/>
        </p:nvSpPr>
        <p:spPr>
          <a:xfrm>
            <a:off x="2097405" y="-89535"/>
            <a:ext cx="214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distance matrix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12" name="Text Box 211"/>
          <p:cNvSpPr txBox="1"/>
          <p:nvPr/>
        </p:nvSpPr>
        <p:spPr>
          <a:xfrm>
            <a:off x="2055495" y="2593340"/>
            <a:ext cx="214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timeseries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Rectangle 58"/>
          <p:cNvSpPr/>
          <p:nvPr/>
        </p:nvSpPr>
        <p:spPr>
          <a:xfrm>
            <a:off x="-1835150" y="-1504315"/>
            <a:ext cx="16767810" cy="851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859155" y="-1054735"/>
            <a:ext cx="4923155" cy="33851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5452110" y="3016885"/>
            <a:ext cx="6569710" cy="37928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7970" t="1046" r="1174" b="63175"/>
          <a:stretch>
            <a:fillRect/>
          </a:stretch>
        </p:blipFill>
        <p:spPr>
          <a:xfrm>
            <a:off x="1069340" y="299085"/>
            <a:ext cx="1492885" cy="1488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139950" y="355663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39950" y="421576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39950" y="439737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9950" y="505650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39950" y="524700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39950" y="590613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334260" y="3691890"/>
            <a:ext cx="1395095" cy="388620"/>
          </a:xfrm>
          <a:custGeom>
            <a:avLst/>
            <a:gdLst>
              <a:gd name="connisteX0" fmla="*/ 0 w 1217295"/>
              <a:gd name="connsiteY0" fmla="*/ 0 h 337343"/>
              <a:gd name="connisteX1" fmla="*/ 73660 w 1217295"/>
              <a:gd name="connsiteY1" fmla="*/ 73660 h 337343"/>
              <a:gd name="connisteX2" fmla="*/ 146685 w 1217295"/>
              <a:gd name="connsiteY2" fmla="*/ 147320 h 337343"/>
              <a:gd name="connisteX3" fmla="*/ 231140 w 1217295"/>
              <a:gd name="connsiteY3" fmla="*/ 199390 h 337343"/>
              <a:gd name="connisteX4" fmla="*/ 304165 w 1217295"/>
              <a:gd name="connsiteY4" fmla="*/ 210185 h 337343"/>
              <a:gd name="connisteX5" fmla="*/ 377825 w 1217295"/>
              <a:gd name="connsiteY5" fmla="*/ 252095 h 337343"/>
              <a:gd name="connisteX6" fmla="*/ 472440 w 1217295"/>
              <a:gd name="connsiteY6" fmla="*/ 273050 h 337343"/>
              <a:gd name="connisteX7" fmla="*/ 545465 w 1217295"/>
              <a:gd name="connsiteY7" fmla="*/ 283210 h 337343"/>
              <a:gd name="connisteX8" fmla="*/ 619125 w 1217295"/>
              <a:gd name="connsiteY8" fmla="*/ 294005 h 337343"/>
              <a:gd name="connisteX9" fmla="*/ 692785 w 1217295"/>
              <a:gd name="connsiteY9" fmla="*/ 304165 h 337343"/>
              <a:gd name="connisteX10" fmla="*/ 765810 w 1217295"/>
              <a:gd name="connsiteY10" fmla="*/ 314960 h 337343"/>
              <a:gd name="connisteX11" fmla="*/ 839470 w 1217295"/>
              <a:gd name="connsiteY11" fmla="*/ 325120 h 337343"/>
              <a:gd name="connisteX12" fmla="*/ 913130 w 1217295"/>
              <a:gd name="connsiteY12" fmla="*/ 325120 h 337343"/>
              <a:gd name="connisteX13" fmla="*/ 986155 w 1217295"/>
              <a:gd name="connsiteY13" fmla="*/ 325120 h 337343"/>
              <a:gd name="connisteX14" fmla="*/ 1059815 w 1217295"/>
              <a:gd name="connsiteY14" fmla="*/ 335915 h 337343"/>
              <a:gd name="connisteX15" fmla="*/ 1143635 w 1217295"/>
              <a:gd name="connsiteY15" fmla="*/ 335915 h 337343"/>
              <a:gd name="connisteX16" fmla="*/ 1217295 w 1217295"/>
              <a:gd name="connsiteY16" fmla="*/ 325120 h 337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217295" h="337344">
                <a:moveTo>
                  <a:pt x="0" y="0"/>
                </a:moveTo>
                <a:cubicBezTo>
                  <a:pt x="13335" y="13335"/>
                  <a:pt x="44450" y="44450"/>
                  <a:pt x="73660" y="73660"/>
                </a:cubicBezTo>
                <a:cubicBezTo>
                  <a:pt x="102870" y="102870"/>
                  <a:pt x="114935" y="121920"/>
                  <a:pt x="146685" y="147320"/>
                </a:cubicBezTo>
                <a:cubicBezTo>
                  <a:pt x="178435" y="172720"/>
                  <a:pt x="199390" y="186690"/>
                  <a:pt x="231140" y="199390"/>
                </a:cubicBezTo>
                <a:cubicBezTo>
                  <a:pt x="262890" y="212090"/>
                  <a:pt x="274955" y="199390"/>
                  <a:pt x="304165" y="210185"/>
                </a:cubicBezTo>
                <a:cubicBezTo>
                  <a:pt x="333375" y="220980"/>
                  <a:pt x="344170" y="239395"/>
                  <a:pt x="377825" y="252095"/>
                </a:cubicBezTo>
                <a:cubicBezTo>
                  <a:pt x="411480" y="264795"/>
                  <a:pt x="438785" y="266700"/>
                  <a:pt x="472440" y="273050"/>
                </a:cubicBezTo>
                <a:cubicBezTo>
                  <a:pt x="506095" y="279400"/>
                  <a:pt x="516255" y="278765"/>
                  <a:pt x="545465" y="283210"/>
                </a:cubicBezTo>
                <a:cubicBezTo>
                  <a:pt x="574675" y="287655"/>
                  <a:pt x="589915" y="289560"/>
                  <a:pt x="619125" y="294005"/>
                </a:cubicBezTo>
                <a:cubicBezTo>
                  <a:pt x="648335" y="298450"/>
                  <a:pt x="663575" y="299720"/>
                  <a:pt x="692785" y="304165"/>
                </a:cubicBezTo>
                <a:cubicBezTo>
                  <a:pt x="721995" y="308610"/>
                  <a:pt x="736600" y="310515"/>
                  <a:pt x="765810" y="314960"/>
                </a:cubicBezTo>
                <a:cubicBezTo>
                  <a:pt x="795020" y="319405"/>
                  <a:pt x="810260" y="323215"/>
                  <a:pt x="839470" y="325120"/>
                </a:cubicBezTo>
                <a:cubicBezTo>
                  <a:pt x="868680" y="327025"/>
                  <a:pt x="883920" y="325120"/>
                  <a:pt x="913130" y="325120"/>
                </a:cubicBezTo>
                <a:cubicBezTo>
                  <a:pt x="942340" y="325120"/>
                  <a:pt x="956945" y="323215"/>
                  <a:pt x="986155" y="325120"/>
                </a:cubicBezTo>
                <a:cubicBezTo>
                  <a:pt x="1015365" y="327025"/>
                  <a:pt x="1028065" y="334010"/>
                  <a:pt x="1059815" y="335915"/>
                </a:cubicBezTo>
                <a:cubicBezTo>
                  <a:pt x="1091565" y="337820"/>
                  <a:pt x="1111885" y="337820"/>
                  <a:pt x="1143635" y="335915"/>
                </a:cubicBezTo>
                <a:cubicBezTo>
                  <a:pt x="1175385" y="334010"/>
                  <a:pt x="1203960" y="327025"/>
                  <a:pt x="1217295" y="32512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60600" y="4523105"/>
            <a:ext cx="1468755" cy="443230"/>
          </a:xfrm>
          <a:custGeom>
            <a:avLst/>
            <a:gdLst>
              <a:gd name="connisteX0" fmla="*/ 0 w 1195705"/>
              <a:gd name="connsiteY0" fmla="*/ 846 h 410421"/>
              <a:gd name="connisteX1" fmla="*/ 73025 w 1195705"/>
              <a:gd name="connsiteY1" fmla="*/ 846 h 410421"/>
              <a:gd name="connisteX2" fmla="*/ 146685 w 1195705"/>
              <a:gd name="connsiteY2" fmla="*/ 11641 h 410421"/>
              <a:gd name="connisteX3" fmla="*/ 220345 w 1195705"/>
              <a:gd name="connsiteY3" fmla="*/ 22436 h 410421"/>
              <a:gd name="connisteX4" fmla="*/ 293370 w 1195705"/>
              <a:gd name="connsiteY4" fmla="*/ 32596 h 410421"/>
              <a:gd name="connisteX5" fmla="*/ 367030 w 1195705"/>
              <a:gd name="connsiteY5" fmla="*/ 43391 h 410421"/>
              <a:gd name="connisteX6" fmla="*/ 440690 w 1195705"/>
              <a:gd name="connsiteY6" fmla="*/ 64346 h 410421"/>
              <a:gd name="connisteX7" fmla="*/ 513715 w 1195705"/>
              <a:gd name="connsiteY7" fmla="*/ 74506 h 410421"/>
              <a:gd name="connisteX8" fmla="*/ 598170 w 1195705"/>
              <a:gd name="connsiteY8" fmla="*/ 95461 h 410421"/>
              <a:gd name="connisteX9" fmla="*/ 671195 w 1195705"/>
              <a:gd name="connsiteY9" fmla="*/ 106256 h 410421"/>
              <a:gd name="connisteX10" fmla="*/ 755015 w 1195705"/>
              <a:gd name="connsiteY10" fmla="*/ 127211 h 410421"/>
              <a:gd name="connisteX11" fmla="*/ 828675 w 1195705"/>
              <a:gd name="connsiteY11" fmla="*/ 169121 h 410421"/>
              <a:gd name="connisteX12" fmla="*/ 902335 w 1195705"/>
              <a:gd name="connsiteY12" fmla="*/ 200236 h 410421"/>
              <a:gd name="connisteX13" fmla="*/ 975360 w 1195705"/>
              <a:gd name="connsiteY13" fmla="*/ 252941 h 410421"/>
              <a:gd name="connisteX14" fmla="*/ 1049020 w 1195705"/>
              <a:gd name="connsiteY14" fmla="*/ 315806 h 410421"/>
              <a:gd name="connisteX15" fmla="*/ 1122680 w 1195705"/>
              <a:gd name="connsiteY15" fmla="*/ 347556 h 410421"/>
              <a:gd name="connisteX16" fmla="*/ 1195705 w 1195705"/>
              <a:gd name="connsiteY16" fmla="*/ 410421 h 4104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95705" h="410422">
                <a:moveTo>
                  <a:pt x="0" y="847"/>
                </a:moveTo>
                <a:cubicBezTo>
                  <a:pt x="13335" y="847"/>
                  <a:pt x="43815" y="-1058"/>
                  <a:pt x="73025" y="847"/>
                </a:cubicBezTo>
                <a:cubicBezTo>
                  <a:pt x="102235" y="2752"/>
                  <a:pt x="117475" y="7197"/>
                  <a:pt x="146685" y="11642"/>
                </a:cubicBezTo>
                <a:cubicBezTo>
                  <a:pt x="175895" y="16087"/>
                  <a:pt x="191135" y="17992"/>
                  <a:pt x="220345" y="22437"/>
                </a:cubicBezTo>
                <a:cubicBezTo>
                  <a:pt x="249555" y="26882"/>
                  <a:pt x="264160" y="28152"/>
                  <a:pt x="293370" y="32597"/>
                </a:cubicBezTo>
                <a:cubicBezTo>
                  <a:pt x="322580" y="37042"/>
                  <a:pt x="337820" y="37042"/>
                  <a:pt x="367030" y="43392"/>
                </a:cubicBezTo>
                <a:cubicBezTo>
                  <a:pt x="396240" y="49742"/>
                  <a:pt x="411480" y="57997"/>
                  <a:pt x="440690" y="64347"/>
                </a:cubicBezTo>
                <a:cubicBezTo>
                  <a:pt x="469900" y="70697"/>
                  <a:pt x="481965" y="68157"/>
                  <a:pt x="513715" y="74507"/>
                </a:cubicBezTo>
                <a:cubicBezTo>
                  <a:pt x="545465" y="80857"/>
                  <a:pt x="566420" y="89112"/>
                  <a:pt x="598170" y="95462"/>
                </a:cubicBezTo>
                <a:cubicBezTo>
                  <a:pt x="629920" y="101812"/>
                  <a:pt x="640080" y="99907"/>
                  <a:pt x="671195" y="106257"/>
                </a:cubicBezTo>
                <a:cubicBezTo>
                  <a:pt x="702310" y="112607"/>
                  <a:pt x="723265" y="114512"/>
                  <a:pt x="755015" y="127212"/>
                </a:cubicBezTo>
                <a:cubicBezTo>
                  <a:pt x="786765" y="139912"/>
                  <a:pt x="799465" y="154517"/>
                  <a:pt x="828675" y="169122"/>
                </a:cubicBezTo>
                <a:cubicBezTo>
                  <a:pt x="857885" y="183727"/>
                  <a:pt x="873125" y="183727"/>
                  <a:pt x="902335" y="200237"/>
                </a:cubicBezTo>
                <a:cubicBezTo>
                  <a:pt x="931545" y="216747"/>
                  <a:pt x="946150" y="230082"/>
                  <a:pt x="975360" y="252942"/>
                </a:cubicBezTo>
                <a:cubicBezTo>
                  <a:pt x="1004570" y="275802"/>
                  <a:pt x="1019810" y="296757"/>
                  <a:pt x="1049020" y="315807"/>
                </a:cubicBezTo>
                <a:cubicBezTo>
                  <a:pt x="1078230" y="334857"/>
                  <a:pt x="1093470" y="328507"/>
                  <a:pt x="1122680" y="347557"/>
                </a:cubicBezTo>
                <a:cubicBezTo>
                  <a:pt x="1151890" y="366607"/>
                  <a:pt x="1182370" y="398357"/>
                  <a:pt x="1195705" y="410422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2355215" y="5385435"/>
            <a:ext cx="902335" cy="398780"/>
          </a:xfrm>
          <a:prstGeom prst="bentConnector3">
            <a:avLst>
              <a:gd name="adj1" fmla="val 34904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3236595" y="5469255"/>
            <a:ext cx="324485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65375" y="373443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86990" y="38709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53055" y="39547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69920" y="39954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5360" y="399669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5375" y="44780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6990" y="45027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53055" y="45332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80080" y="46145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25520" y="47809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55215" y="53270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07310" y="53270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53055" y="57334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00400" y="55645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25520" y="53917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60415" y="3486150"/>
            <a:ext cx="250190" cy="198691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47645" y="1092200"/>
            <a:ext cx="518160" cy="635"/>
          </a:xfrm>
          <a:prstGeom prst="straightConnector1">
            <a:avLst/>
          </a:prstGeom>
          <a:ln w="38100">
            <a:solidFill>
              <a:srgbClr val="FC56F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692140" y="3514090"/>
            <a:ext cx="4445" cy="19780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043805" y="556831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66660" y="4972685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237220" y="6047105"/>
            <a:ext cx="1040765" cy="63944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818370" y="4969510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449685" y="3495675"/>
            <a:ext cx="1155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566660" y="3860800"/>
            <a:ext cx="2548890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156575" y="5130165"/>
            <a:ext cx="1104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929380" y="1783715"/>
            <a:ext cx="11976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002145" y="3509645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0706735" y="3509010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472295" y="4969510"/>
            <a:ext cx="346075" cy="1259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487660" y="3510280"/>
            <a:ext cx="219075" cy="2002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7616190" y="-987425"/>
            <a:ext cx="433197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+  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Sum over matrix lines</a:t>
            </a:r>
            <a:endParaRPr lang="en-US" altLang="en-US" sz="2400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l"/>
            <a:r>
              <a:rPr lang="en-US" altLang="en-US" sz="2800" b="1">
                <a:solidFill>
                  <a:srgbClr val="FC56F2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</a:rPr>
              <a:t> Conv2d 1x1 + ReLU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</a:endParaRPr>
          </a:p>
          <a:p>
            <a:pPr algn="l"/>
            <a:r>
              <a:rPr lang="en-US" altLang="en-US" sz="2800" b="1">
                <a:solidFill>
                  <a:srgbClr val="FF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800" b="1">
                <a:solidFill>
                  <a:srgbClr val="FFC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 + MaxPool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800" b="1">
                <a:solidFill>
                  <a:srgbClr val="00B05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UpConv1d 5x5 + ReLU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8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</a:rPr>
              <a:t>Concatenate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flipV="1">
            <a:off x="9450705" y="6339840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V="1">
            <a:off x="7835265" y="6304915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 flipV="1">
            <a:off x="7193280" y="5665470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10339070" y="5700395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814820" y="314134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03465" y="459613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25815" y="568325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90710" y="460629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367645" y="313944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69015" y="312991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21740" y="350266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lon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58240" y="421576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lat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005840" y="501713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coverage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43545" y="3064510"/>
            <a:ext cx="1454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U-Network (UNet)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-1835150" y="1238885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input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(GPS track)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-1599565" y="2275840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1488440" y="23234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1682115" y="1971040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-1174750" y="24453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-857885" y="257619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-381635" y="26054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-506095" y="295592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-409575" y="26333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12793980" y="3187700"/>
            <a:ext cx="202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output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(Dive Prediction)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3145770" y="420560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256895" y="4253230"/>
            <a:ext cx="107315" cy="11557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3063220" y="390080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570585" y="437515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887450" y="4505960"/>
            <a:ext cx="107315" cy="1155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4363700" y="453517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239240" y="488569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335760" y="4563110"/>
            <a:ext cx="107315" cy="1155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193270" y="4534535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3858260" y="160020"/>
            <a:ext cx="1517650" cy="1470660"/>
          </a:xfrm>
          <a:prstGeom prst="cube">
            <a:avLst>
              <a:gd name="adj" fmla="val 2003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648075" y="486410"/>
            <a:ext cx="5715" cy="12020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2629535" y="16002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578225" y="181165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8 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channels (ch)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0605" y="3486150"/>
            <a:ext cx="250190" cy="19850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1001375" y="4498975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454140" y="4495800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703955" y="20955"/>
            <a:ext cx="317500" cy="3467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 Box 209"/>
          <p:cNvSpPr txBox="1"/>
          <p:nvPr/>
        </p:nvSpPr>
        <p:spPr>
          <a:xfrm>
            <a:off x="1420495" y="-1054735"/>
            <a:ext cx="360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Distance Matrix Encoder (DME)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69" name="Elbow Connector 68"/>
          <p:cNvCxnSpPr>
            <a:stCxn id="205" idx="3"/>
            <a:endCxn id="45" idx="0"/>
          </p:cNvCxnSpPr>
          <p:nvPr/>
        </p:nvCxnSpPr>
        <p:spPr>
          <a:xfrm>
            <a:off x="5782310" y="638175"/>
            <a:ext cx="453390" cy="28479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1756410" y="2862580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timeseries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78" name="Elbow Connector 77"/>
          <p:cNvCxnSpPr>
            <a:endCxn id="52" idx="0"/>
          </p:cNvCxnSpPr>
          <p:nvPr/>
        </p:nvCxnSpPr>
        <p:spPr>
          <a:xfrm flipV="1">
            <a:off x="4478655" y="3486150"/>
            <a:ext cx="1506855" cy="1244600"/>
          </a:xfrm>
          <a:prstGeom prst="bentConnector4">
            <a:avLst>
              <a:gd name="adj1" fmla="val 45891"/>
              <a:gd name="adj2" fmla="val 1482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8" idx="3"/>
            <a:endCxn id="205" idx="1"/>
          </p:cNvCxnSpPr>
          <p:nvPr/>
        </p:nvCxnSpPr>
        <p:spPr>
          <a:xfrm flipV="1">
            <a:off x="-182245" y="638175"/>
            <a:ext cx="1041400" cy="20904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 flipV="1">
            <a:off x="-468630" y="3524250"/>
            <a:ext cx="2059940" cy="4337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95"/>
          <p:cNvSpPr txBox="1"/>
          <p:nvPr/>
        </p:nvSpPr>
        <p:spPr>
          <a:xfrm>
            <a:off x="935355" y="-208280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distance matrix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-1931035" y="3532505"/>
            <a:ext cx="199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20 sucessive positions</a:t>
            </a:r>
            <a:endParaRPr lang="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2819380" y="5468620"/>
            <a:ext cx="199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20 </a:t>
            </a:r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associated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 </a:t>
            </a:r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diving probabilities</a:t>
            </a:r>
            <a:endParaRPr lang="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22975" y="1640205"/>
            <a:ext cx="447675" cy="418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 b="1">
                <a:solidFill>
                  <a:schemeClr val="tx1"/>
                </a:solidFill>
              </a:rPr>
              <a:t>+</a:t>
            </a:r>
            <a:endParaRPr lang="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Presentation</Application>
  <PresentationFormat>宽屏</PresentationFormat>
  <Paragraphs>94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Latin Modern Sans</vt:lpstr>
      <vt:lpstr>Calibri</vt:lpstr>
      <vt:lpstr>微软雅黑</vt:lpstr>
      <vt:lpstr>Droid Sans Fallback</vt:lpstr>
      <vt:lpstr>Arial Unicode MS</vt:lpstr>
      <vt:lpstr>Calibri Light</vt:lpstr>
      <vt:lpstr>SimSun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amdroy</cp:lastModifiedBy>
  <cp:revision>19</cp:revision>
  <dcterms:created xsi:type="dcterms:W3CDTF">2021-01-20T13:20:36Z</dcterms:created>
  <dcterms:modified xsi:type="dcterms:W3CDTF">2021-01-20T13:20:36Z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