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CAC"/>
    <a:srgbClr val="FC56F2"/>
    <a:srgbClr val="DE9020"/>
    <a:srgbClr val="E15E1D"/>
    <a:srgbClr val="E8A516"/>
    <a:srgbClr val="88BF11"/>
    <a:srgbClr val="6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Rounded Rectangle 40"/>
          <p:cNvSpPr/>
          <p:nvPr/>
        </p:nvSpPr>
        <p:spPr>
          <a:xfrm>
            <a:off x="6577330" y="2566035"/>
            <a:ext cx="2150110" cy="919480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622300" y="1574800"/>
                <a:ext cx="66040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574800"/>
                <a:ext cx="66040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4129405" y="1317625"/>
            <a:ext cx="1499870" cy="1515110"/>
            <a:chOff x="6503" y="945"/>
            <a:chExt cx="2362" cy="2386"/>
          </a:xfrm>
        </p:grpSpPr>
        <p:sp>
          <p:nvSpPr>
            <p:cNvPr id="77" name="Rectangle 76"/>
            <p:cNvSpPr/>
            <p:nvPr/>
          </p:nvSpPr>
          <p:spPr>
            <a:xfrm>
              <a:off x="6503" y="945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051" y="2506"/>
              <a:ext cx="220" cy="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9980000">
              <a:off x="7058" y="1342"/>
              <a:ext cx="1158" cy="1540"/>
            </a:xfrm>
            <a:custGeom>
              <a:avLst/>
              <a:gdLst>
                <a:gd name="connisteX0" fmla="*/ 1178018 w 1647292"/>
                <a:gd name="connsiteY0" fmla="*/ 1927579 h 1927579"/>
                <a:gd name="connisteX1" fmla="*/ 1178018 w 1647292"/>
                <a:gd name="connsiteY1" fmla="*/ 1851379 h 1927579"/>
                <a:gd name="connisteX2" fmla="*/ 1178018 w 1647292"/>
                <a:gd name="connsiteY2" fmla="*/ 1762479 h 1927579"/>
                <a:gd name="connisteX3" fmla="*/ 1178018 w 1647292"/>
                <a:gd name="connsiteY3" fmla="*/ 1660879 h 1927579"/>
                <a:gd name="connisteX4" fmla="*/ 1152618 w 1647292"/>
                <a:gd name="connsiteY4" fmla="*/ 1546579 h 1927579"/>
                <a:gd name="connisteX5" fmla="*/ 1152618 w 1647292"/>
                <a:gd name="connsiteY5" fmla="*/ 1457679 h 1927579"/>
                <a:gd name="connisteX6" fmla="*/ 1127218 w 1647292"/>
                <a:gd name="connsiteY6" fmla="*/ 1343379 h 1927579"/>
                <a:gd name="connisteX7" fmla="*/ 1063718 w 1647292"/>
                <a:gd name="connsiteY7" fmla="*/ 1165579 h 1927579"/>
                <a:gd name="connisteX8" fmla="*/ 1012918 w 1647292"/>
                <a:gd name="connsiteY8" fmla="*/ 1051279 h 1927579"/>
                <a:gd name="connisteX9" fmla="*/ 949418 w 1647292"/>
                <a:gd name="connsiteY9" fmla="*/ 911579 h 1927579"/>
                <a:gd name="connisteX10" fmla="*/ 911318 w 1647292"/>
                <a:gd name="connsiteY10" fmla="*/ 797279 h 1927579"/>
                <a:gd name="connisteX11" fmla="*/ 771618 w 1647292"/>
                <a:gd name="connsiteY11" fmla="*/ 606779 h 1927579"/>
                <a:gd name="connisteX12" fmla="*/ 682718 w 1647292"/>
                <a:gd name="connsiteY12" fmla="*/ 517879 h 1927579"/>
                <a:gd name="connisteX13" fmla="*/ 530318 w 1647292"/>
                <a:gd name="connsiteY13" fmla="*/ 378179 h 1927579"/>
                <a:gd name="connisteX14" fmla="*/ 441418 w 1647292"/>
                <a:gd name="connsiteY14" fmla="*/ 263879 h 1927579"/>
                <a:gd name="connisteX15" fmla="*/ 365218 w 1647292"/>
                <a:gd name="connsiteY15" fmla="*/ 187679 h 1927579"/>
                <a:gd name="connisteX16" fmla="*/ 276318 w 1647292"/>
                <a:gd name="connsiteY16" fmla="*/ 136879 h 1927579"/>
                <a:gd name="connisteX17" fmla="*/ 174718 w 1647292"/>
                <a:gd name="connsiteY17" fmla="*/ 47979 h 1927579"/>
                <a:gd name="connisteX18" fmla="*/ 85818 w 1647292"/>
                <a:gd name="connsiteY18" fmla="*/ 9879 h 1927579"/>
                <a:gd name="connisteX19" fmla="*/ 9618 w 1647292"/>
                <a:gd name="connsiteY19" fmla="*/ 9879 h 1927579"/>
                <a:gd name="connisteX20" fmla="*/ 9618 w 1647292"/>
                <a:gd name="connsiteY20" fmla="*/ 98779 h 1927579"/>
                <a:gd name="connisteX21" fmla="*/ 60418 w 1647292"/>
                <a:gd name="connsiteY21" fmla="*/ 187679 h 1927579"/>
                <a:gd name="connisteX22" fmla="*/ 98518 w 1647292"/>
                <a:gd name="connsiteY22" fmla="*/ 263879 h 1927579"/>
                <a:gd name="connisteX23" fmla="*/ 149318 w 1647292"/>
                <a:gd name="connsiteY23" fmla="*/ 340079 h 1927579"/>
                <a:gd name="connisteX24" fmla="*/ 225518 w 1647292"/>
                <a:gd name="connsiteY24" fmla="*/ 365479 h 1927579"/>
                <a:gd name="connisteX25" fmla="*/ 314418 w 1647292"/>
                <a:gd name="connsiteY25" fmla="*/ 378179 h 1927579"/>
                <a:gd name="connisteX26" fmla="*/ 403318 w 1647292"/>
                <a:gd name="connsiteY26" fmla="*/ 352779 h 1927579"/>
                <a:gd name="connisteX27" fmla="*/ 492218 w 1647292"/>
                <a:gd name="connsiteY27" fmla="*/ 327379 h 1927579"/>
                <a:gd name="connisteX28" fmla="*/ 644618 w 1647292"/>
                <a:gd name="connsiteY28" fmla="*/ 314679 h 1927579"/>
                <a:gd name="connisteX29" fmla="*/ 797018 w 1647292"/>
                <a:gd name="connsiteY29" fmla="*/ 289279 h 1927579"/>
                <a:gd name="connisteX30" fmla="*/ 873218 w 1647292"/>
                <a:gd name="connsiteY30" fmla="*/ 289279 h 1927579"/>
                <a:gd name="connisteX31" fmla="*/ 974818 w 1647292"/>
                <a:gd name="connsiteY31" fmla="*/ 289279 h 1927579"/>
                <a:gd name="connisteX32" fmla="*/ 1051018 w 1647292"/>
                <a:gd name="connsiteY32" fmla="*/ 289279 h 1927579"/>
                <a:gd name="connisteX33" fmla="*/ 1165318 w 1647292"/>
                <a:gd name="connsiteY33" fmla="*/ 289279 h 1927579"/>
                <a:gd name="connisteX34" fmla="*/ 1292318 w 1647292"/>
                <a:gd name="connsiteY34" fmla="*/ 289279 h 1927579"/>
                <a:gd name="connisteX35" fmla="*/ 1368518 w 1647292"/>
                <a:gd name="connsiteY35" fmla="*/ 289279 h 1927579"/>
                <a:gd name="connisteX36" fmla="*/ 1444718 w 1647292"/>
                <a:gd name="connsiteY36" fmla="*/ 301979 h 1927579"/>
                <a:gd name="connisteX37" fmla="*/ 1546318 w 1647292"/>
                <a:gd name="connsiteY37" fmla="*/ 365479 h 1927579"/>
                <a:gd name="connisteX38" fmla="*/ 1571718 w 1647292"/>
                <a:gd name="connsiteY38" fmla="*/ 441679 h 1927579"/>
                <a:gd name="connisteX39" fmla="*/ 1584418 w 1647292"/>
                <a:gd name="connsiteY39" fmla="*/ 555979 h 1927579"/>
                <a:gd name="connisteX40" fmla="*/ 1597118 w 1647292"/>
                <a:gd name="connsiteY40" fmla="*/ 657579 h 1927579"/>
                <a:gd name="connisteX41" fmla="*/ 1584418 w 1647292"/>
                <a:gd name="connsiteY41" fmla="*/ 759179 h 1927579"/>
                <a:gd name="connisteX42" fmla="*/ 1533618 w 1647292"/>
                <a:gd name="connsiteY42" fmla="*/ 848079 h 1927579"/>
                <a:gd name="connisteX43" fmla="*/ 1508218 w 1647292"/>
                <a:gd name="connsiteY43" fmla="*/ 936979 h 1927579"/>
                <a:gd name="connisteX44" fmla="*/ 1495518 w 1647292"/>
                <a:gd name="connsiteY44" fmla="*/ 1013179 h 1927579"/>
                <a:gd name="connisteX45" fmla="*/ 1495518 w 1647292"/>
                <a:gd name="connsiteY45" fmla="*/ 1089379 h 1927579"/>
                <a:gd name="connisteX46" fmla="*/ 1520918 w 1647292"/>
                <a:gd name="connsiteY46" fmla="*/ 1178279 h 1927579"/>
                <a:gd name="connisteX47" fmla="*/ 1597118 w 1647292"/>
                <a:gd name="connsiteY47" fmla="*/ 1267179 h 1927579"/>
                <a:gd name="connisteX48" fmla="*/ 1635218 w 1647292"/>
                <a:gd name="connsiteY48" fmla="*/ 1356079 h 1927579"/>
                <a:gd name="connisteX49" fmla="*/ 1635218 w 1647292"/>
                <a:gd name="connsiteY49" fmla="*/ 1444979 h 1927579"/>
                <a:gd name="connisteX50" fmla="*/ 1520918 w 1647292"/>
                <a:gd name="connsiteY50" fmla="*/ 1521179 h 1927579"/>
                <a:gd name="connisteX51" fmla="*/ 1444718 w 1647292"/>
                <a:gd name="connsiteY51" fmla="*/ 1546579 h 1927579"/>
                <a:gd name="connisteX52" fmla="*/ 1368518 w 1647292"/>
                <a:gd name="connsiteY52" fmla="*/ 1622779 h 1927579"/>
                <a:gd name="connisteX53" fmla="*/ 1330418 w 1647292"/>
                <a:gd name="connsiteY53" fmla="*/ 1698979 h 1927579"/>
                <a:gd name="connisteX54" fmla="*/ 1317718 w 1647292"/>
                <a:gd name="connsiteY54" fmla="*/ 1775179 h 1927579"/>
                <a:gd name="connisteX55" fmla="*/ 1330418 w 1647292"/>
                <a:gd name="connsiteY55" fmla="*/ 1851379 h 192757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</a:cxnLst>
              <a:rect l="l" t="t" r="r" b="b"/>
              <a:pathLst>
                <a:path w="1647292" h="1927580">
                  <a:moveTo>
                    <a:pt x="1178018" y="1927580"/>
                  </a:moveTo>
                  <a:cubicBezTo>
                    <a:pt x="1178018" y="1914245"/>
                    <a:pt x="1178018" y="1884400"/>
                    <a:pt x="1178018" y="1851380"/>
                  </a:cubicBezTo>
                  <a:cubicBezTo>
                    <a:pt x="1178018" y="1818360"/>
                    <a:pt x="1178018" y="1800580"/>
                    <a:pt x="1178018" y="1762480"/>
                  </a:cubicBezTo>
                  <a:cubicBezTo>
                    <a:pt x="1178018" y="1724380"/>
                    <a:pt x="1183098" y="1704060"/>
                    <a:pt x="1178018" y="1660880"/>
                  </a:cubicBezTo>
                  <a:cubicBezTo>
                    <a:pt x="1172938" y="1617700"/>
                    <a:pt x="1157698" y="1587220"/>
                    <a:pt x="1152618" y="1546580"/>
                  </a:cubicBezTo>
                  <a:cubicBezTo>
                    <a:pt x="1147538" y="1505940"/>
                    <a:pt x="1157698" y="1498320"/>
                    <a:pt x="1152618" y="1457680"/>
                  </a:cubicBezTo>
                  <a:cubicBezTo>
                    <a:pt x="1147538" y="1417040"/>
                    <a:pt x="1144998" y="1401800"/>
                    <a:pt x="1127218" y="1343380"/>
                  </a:cubicBezTo>
                  <a:cubicBezTo>
                    <a:pt x="1109438" y="1284960"/>
                    <a:pt x="1086578" y="1224000"/>
                    <a:pt x="1063718" y="1165580"/>
                  </a:cubicBezTo>
                  <a:cubicBezTo>
                    <a:pt x="1040858" y="1107160"/>
                    <a:pt x="1035778" y="1102080"/>
                    <a:pt x="1012918" y="1051280"/>
                  </a:cubicBezTo>
                  <a:cubicBezTo>
                    <a:pt x="990058" y="1000480"/>
                    <a:pt x="969738" y="962380"/>
                    <a:pt x="949418" y="911580"/>
                  </a:cubicBezTo>
                  <a:cubicBezTo>
                    <a:pt x="929098" y="860780"/>
                    <a:pt x="946878" y="858240"/>
                    <a:pt x="911318" y="797280"/>
                  </a:cubicBezTo>
                  <a:cubicBezTo>
                    <a:pt x="875758" y="736320"/>
                    <a:pt x="817338" y="662660"/>
                    <a:pt x="771618" y="606780"/>
                  </a:cubicBezTo>
                  <a:cubicBezTo>
                    <a:pt x="725898" y="550900"/>
                    <a:pt x="730978" y="563600"/>
                    <a:pt x="682718" y="517880"/>
                  </a:cubicBezTo>
                  <a:cubicBezTo>
                    <a:pt x="634458" y="472160"/>
                    <a:pt x="578578" y="428980"/>
                    <a:pt x="530318" y="378180"/>
                  </a:cubicBezTo>
                  <a:cubicBezTo>
                    <a:pt x="482058" y="327380"/>
                    <a:pt x="474438" y="301980"/>
                    <a:pt x="441418" y="263880"/>
                  </a:cubicBezTo>
                  <a:cubicBezTo>
                    <a:pt x="408398" y="225780"/>
                    <a:pt x="398238" y="213080"/>
                    <a:pt x="365218" y="187680"/>
                  </a:cubicBezTo>
                  <a:cubicBezTo>
                    <a:pt x="332198" y="162280"/>
                    <a:pt x="314418" y="164820"/>
                    <a:pt x="276318" y="136880"/>
                  </a:cubicBezTo>
                  <a:cubicBezTo>
                    <a:pt x="238218" y="108940"/>
                    <a:pt x="212818" y="73380"/>
                    <a:pt x="174718" y="47980"/>
                  </a:cubicBezTo>
                  <a:cubicBezTo>
                    <a:pt x="136618" y="22580"/>
                    <a:pt x="118838" y="17500"/>
                    <a:pt x="85818" y="9880"/>
                  </a:cubicBezTo>
                  <a:cubicBezTo>
                    <a:pt x="52798" y="2260"/>
                    <a:pt x="24858" y="-7900"/>
                    <a:pt x="9618" y="9880"/>
                  </a:cubicBezTo>
                  <a:cubicBezTo>
                    <a:pt x="-5622" y="27660"/>
                    <a:pt x="-542" y="63220"/>
                    <a:pt x="9618" y="98780"/>
                  </a:cubicBezTo>
                  <a:cubicBezTo>
                    <a:pt x="19778" y="134340"/>
                    <a:pt x="42638" y="154660"/>
                    <a:pt x="60418" y="187680"/>
                  </a:cubicBezTo>
                  <a:cubicBezTo>
                    <a:pt x="78198" y="220700"/>
                    <a:pt x="80738" y="233400"/>
                    <a:pt x="98518" y="263880"/>
                  </a:cubicBezTo>
                  <a:cubicBezTo>
                    <a:pt x="116298" y="294360"/>
                    <a:pt x="123918" y="319760"/>
                    <a:pt x="149318" y="340080"/>
                  </a:cubicBezTo>
                  <a:cubicBezTo>
                    <a:pt x="174718" y="360400"/>
                    <a:pt x="192498" y="357860"/>
                    <a:pt x="225518" y="365480"/>
                  </a:cubicBezTo>
                  <a:cubicBezTo>
                    <a:pt x="258538" y="373100"/>
                    <a:pt x="278858" y="380720"/>
                    <a:pt x="314418" y="378180"/>
                  </a:cubicBezTo>
                  <a:cubicBezTo>
                    <a:pt x="349978" y="375640"/>
                    <a:pt x="367758" y="362940"/>
                    <a:pt x="403318" y="352780"/>
                  </a:cubicBezTo>
                  <a:cubicBezTo>
                    <a:pt x="438878" y="342620"/>
                    <a:pt x="443958" y="335000"/>
                    <a:pt x="492218" y="327380"/>
                  </a:cubicBezTo>
                  <a:cubicBezTo>
                    <a:pt x="540478" y="319760"/>
                    <a:pt x="583658" y="322300"/>
                    <a:pt x="644618" y="314680"/>
                  </a:cubicBezTo>
                  <a:cubicBezTo>
                    <a:pt x="705578" y="307060"/>
                    <a:pt x="751298" y="294360"/>
                    <a:pt x="797018" y="289280"/>
                  </a:cubicBezTo>
                  <a:cubicBezTo>
                    <a:pt x="842738" y="284200"/>
                    <a:pt x="837658" y="289280"/>
                    <a:pt x="873218" y="289280"/>
                  </a:cubicBezTo>
                  <a:cubicBezTo>
                    <a:pt x="908778" y="289280"/>
                    <a:pt x="939258" y="289280"/>
                    <a:pt x="974818" y="289280"/>
                  </a:cubicBezTo>
                  <a:cubicBezTo>
                    <a:pt x="1010378" y="289280"/>
                    <a:pt x="1012918" y="289280"/>
                    <a:pt x="1051018" y="289280"/>
                  </a:cubicBezTo>
                  <a:cubicBezTo>
                    <a:pt x="1089118" y="289280"/>
                    <a:pt x="1117058" y="289280"/>
                    <a:pt x="1165318" y="289280"/>
                  </a:cubicBezTo>
                  <a:cubicBezTo>
                    <a:pt x="1213578" y="289280"/>
                    <a:pt x="1251678" y="289280"/>
                    <a:pt x="1292318" y="289280"/>
                  </a:cubicBezTo>
                  <a:cubicBezTo>
                    <a:pt x="1332958" y="289280"/>
                    <a:pt x="1338038" y="286740"/>
                    <a:pt x="1368518" y="289280"/>
                  </a:cubicBezTo>
                  <a:cubicBezTo>
                    <a:pt x="1398998" y="291820"/>
                    <a:pt x="1409158" y="286740"/>
                    <a:pt x="1444718" y="301980"/>
                  </a:cubicBezTo>
                  <a:cubicBezTo>
                    <a:pt x="1480278" y="317220"/>
                    <a:pt x="1520918" y="337540"/>
                    <a:pt x="1546318" y="365480"/>
                  </a:cubicBezTo>
                  <a:cubicBezTo>
                    <a:pt x="1571718" y="393420"/>
                    <a:pt x="1564098" y="403580"/>
                    <a:pt x="1571718" y="441680"/>
                  </a:cubicBezTo>
                  <a:cubicBezTo>
                    <a:pt x="1579338" y="479780"/>
                    <a:pt x="1579338" y="512800"/>
                    <a:pt x="1584418" y="555980"/>
                  </a:cubicBezTo>
                  <a:cubicBezTo>
                    <a:pt x="1589498" y="599160"/>
                    <a:pt x="1597118" y="616940"/>
                    <a:pt x="1597118" y="657580"/>
                  </a:cubicBezTo>
                  <a:cubicBezTo>
                    <a:pt x="1597118" y="698220"/>
                    <a:pt x="1597118" y="721080"/>
                    <a:pt x="1584418" y="759180"/>
                  </a:cubicBezTo>
                  <a:cubicBezTo>
                    <a:pt x="1571718" y="797280"/>
                    <a:pt x="1548858" y="812520"/>
                    <a:pt x="1533618" y="848080"/>
                  </a:cubicBezTo>
                  <a:cubicBezTo>
                    <a:pt x="1518378" y="883640"/>
                    <a:pt x="1515838" y="903960"/>
                    <a:pt x="1508218" y="936980"/>
                  </a:cubicBezTo>
                  <a:cubicBezTo>
                    <a:pt x="1500598" y="970000"/>
                    <a:pt x="1498058" y="982700"/>
                    <a:pt x="1495518" y="1013180"/>
                  </a:cubicBezTo>
                  <a:cubicBezTo>
                    <a:pt x="1492978" y="1043660"/>
                    <a:pt x="1490438" y="1056360"/>
                    <a:pt x="1495518" y="1089380"/>
                  </a:cubicBezTo>
                  <a:cubicBezTo>
                    <a:pt x="1500598" y="1122400"/>
                    <a:pt x="1500598" y="1142720"/>
                    <a:pt x="1520918" y="1178280"/>
                  </a:cubicBezTo>
                  <a:cubicBezTo>
                    <a:pt x="1541238" y="1213840"/>
                    <a:pt x="1574258" y="1231620"/>
                    <a:pt x="1597118" y="1267180"/>
                  </a:cubicBezTo>
                  <a:cubicBezTo>
                    <a:pt x="1619978" y="1302740"/>
                    <a:pt x="1627598" y="1320520"/>
                    <a:pt x="1635218" y="1356080"/>
                  </a:cubicBezTo>
                  <a:cubicBezTo>
                    <a:pt x="1642838" y="1391640"/>
                    <a:pt x="1658078" y="1411960"/>
                    <a:pt x="1635218" y="1444980"/>
                  </a:cubicBezTo>
                  <a:cubicBezTo>
                    <a:pt x="1612358" y="1478000"/>
                    <a:pt x="1559018" y="1500860"/>
                    <a:pt x="1520918" y="1521180"/>
                  </a:cubicBezTo>
                  <a:cubicBezTo>
                    <a:pt x="1482818" y="1541500"/>
                    <a:pt x="1475198" y="1526260"/>
                    <a:pt x="1444718" y="1546580"/>
                  </a:cubicBezTo>
                  <a:cubicBezTo>
                    <a:pt x="1414238" y="1566900"/>
                    <a:pt x="1391378" y="1592300"/>
                    <a:pt x="1368518" y="1622780"/>
                  </a:cubicBezTo>
                  <a:cubicBezTo>
                    <a:pt x="1345658" y="1653260"/>
                    <a:pt x="1340578" y="1668500"/>
                    <a:pt x="1330418" y="1698980"/>
                  </a:cubicBezTo>
                  <a:cubicBezTo>
                    <a:pt x="1320258" y="1729460"/>
                    <a:pt x="1317718" y="1744700"/>
                    <a:pt x="1317718" y="1775180"/>
                  </a:cubicBezTo>
                  <a:cubicBezTo>
                    <a:pt x="1317718" y="1805660"/>
                    <a:pt x="1327878" y="1837410"/>
                    <a:pt x="1330418" y="1851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71" y="2087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02" y="17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40" y="137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42" y="18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00</a:t>
              </a:r>
              <a:endParaRPr lang="en-US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72" y="158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00" y="193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6462395" y="2735580"/>
                <a:ext cx="2341880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...</m:t>
                    </m:r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)</a:t>
                </a:r>
                <a:endParaRPr lang="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95" y="2735580"/>
                <a:ext cx="2341880" cy="461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31900" y="178308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4890" y="181737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3020" y="2966085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797935" y="664210"/>
            <a:ext cx="2216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 b="1">
                <a:latin typeface="Latin Modern Sans" panose="00000500000000000000" charset="0"/>
                <a:cs typeface="Latin Modern Sans" panose="00000500000000000000" charset="0"/>
              </a:rPr>
              <a:t>Simulated tracks</a:t>
            </a:r>
            <a:endParaRPr lang="" altLang="en-US" sz="16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>
            <a:off x="5821045" y="1731010"/>
            <a:ext cx="471805" cy="1101725"/>
          </a:xfrm>
          <a:prstGeom prst="bentConnector3">
            <a:avLst>
              <a:gd name="adj1" fmla="val 500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808980" y="3141980"/>
            <a:ext cx="483870" cy="1079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rcRect l="17886" t="10238" r="12907" b="12803"/>
          <a:stretch>
            <a:fillRect/>
          </a:stretch>
        </p:blipFill>
        <p:spPr>
          <a:xfrm>
            <a:off x="4094480" y="3759200"/>
            <a:ext cx="1534795" cy="15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 Box 38"/>
          <p:cNvSpPr txBox="1"/>
          <p:nvPr/>
        </p:nvSpPr>
        <p:spPr>
          <a:xfrm>
            <a:off x="3716655" y="3037205"/>
            <a:ext cx="2216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Latin Modern Sans" panose="00000500000000000000" charset="0"/>
                <a:cs typeface="Latin Modern Sans" panose="00000500000000000000" charset="0"/>
              </a:rPr>
              <a:t>Real tracks</a:t>
            </a:r>
            <a:endParaRPr lang="en-US" altLang="en-US" sz="16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73555" y="1345565"/>
            <a:ext cx="1566545" cy="91884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 Box 43"/>
              <p:cNvSpPr txBox="1"/>
              <p:nvPr/>
            </p:nvSpPr>
            <p:spPr>
              <a:xfrm>
                <a:off x="2064385" y="1542415"/>
                <a:ext cx="9848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G</a:t>
                </a:r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𝒛</m:t>
                    </m:r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)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4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85" y="1542415"/>
                <a:ext cx="98488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67"/>
          <p:cNvSpPr txBox="1"/>
          <p:nvPr/>
        </p:nvSpPr>
        <p:spPr>
          <a:xfrm>
            <a:off x="9458960" y="2736215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1"/>
              <p:nvPr/>
            </p:nvSpPr>
            <p:spPr>
              <a:xfrm>
                <a:off x="3699510" y="3285490"/>
                <a:ext cx="2250440" cy="469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𝟎</m:t>
                        </m:r>
                      </m:sub>
                      <m: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𝒏</m:t>
                        </m:r>
                      </m:sub>
                      <m: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69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10" y="3285490"/>
                <a:ext cx="2250440" cy="4692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1"/>
              <p:nvPr/>
            </p:nvSpPr>
            <p:spPr>
              <a:xfrm>
                <a:off x="3596640" y="925195"/>
                <a:ext cx="261810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70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925195"/>
                <a:ext cx="2618105" cy="3689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Rounded Rectangle 23"/>
          <p:cNvSpPr/>
          <p:nvPr/>
        </p:nvSpPr>
        <p:spPr>
          <a:xfrm>
            <a:off x="3810000" y="4906645"/>
            <a:ext cx="3204210" cy="141160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810000" y="690245"/>
            <a:ext cx="3204210" cy="141224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3266440" y="1366520"/>
                <a:ext cx="16529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40" y="1366520"/>
                <a:ext cx="1652905" cy="4610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2531110" y="813435"/>
                <a:ext cx="8661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10" y="813435"/>
                <a:ext cx="8661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/>
          <p:nvPr/>
        </p:nvCxnSpPr>
        <p:spPr>
          <a:xfrm rot="5400000" flipH="1">
            <a:off x="5504498" y="631508"/>
            <a:ext cx="232410" cy="1689735"/>
          </a:xfrm>
          <a:prstGeom prst="bentConnector4">
            <a:avLst>
              <a:gd name="adj1" fmla="val -103415"/>
              <a:gd name="adj2" fmla="val 1216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919345" y="965835"/>
            <a:ext cx="701675" cy="51879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1535" y="1088390"/>
            <a:ext cx="1384300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751830" y="1188085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5730240" y="954405"/>
                <a:ext cx="1652905" cy="46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954405"/>
                <a:ext cx="1652905" cy="46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7178040" y="136652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64"/>
              <p:cNvSpPr txBox="1"/>
              <p:nvPr/>
            </p:nvSpPr>
            <p:spPr>
              <a:xfrm>
                <a:off x="7419340" y="1080770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40" y="1080770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810000" y="2912745"/>
            <a:ext cx="3204210" cy="141224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550160" y="3358515"/>
                <a:ext cx="8661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3358515"/>
                <a:ext cx="8661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416300" y="3625850"/>
            <a:ext cx="75057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65900" y="3587750"/>
            <a:ext cx="96774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7419340" y="3303270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40" y="3303270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118860" y="3039745"/>
            <a:ext cx="137160" cy="11798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96255" y="3162300"/>
            <a:ext cx="266065" cy="9302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33645" y="3348355"/>
            <a:ext cx="321310" cy="55816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35145" y="3540760"/>
            <a:ext cx="504190" cy="1733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16300" y="5619750"/>
            <a:ext cx="75057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65900" y="5623560"/>
            <a:ext cx="96774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798195" y="5393055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" y="5393055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18660" y="5017770"/>
            <a:ext cx="137160" cy="11798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19345" y="5184140"/>
            <a:ext cx="266065" cy="9302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08930" y="5328920"/>
            <a:ext cx="321310" cy="55816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34710" y="5513070"/>
            <a:ext cx="504190" cy="1733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7833360" y="5369560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" altLang="en-US" sz="2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6" name="Group 75"/>
          <p:cNvGrpSpPr/>
          <p:nvPr/>
        </p:nvGrpSpPr>
        <p:grpSpPr>
          <a:xfrm>
            <a:off x="-73660" y="774065"/>
            <a:ext cx="12252960" cy="4458970"/>
            <a:chOff x="170" y="1219"/>
            <a:chExt cx="19296" cy="7022"/>
          </a:xfrm>
        </p:grpSpPr>
        <p:sp>
          <p:nvSpPr>
            <p:cNvPr id="62" name="Rectangle 61"/>
            <p:cNvSpPr/>
            <p:nvPr/>
          </p:nvSpPr>
          <p:spPr>
            <a:xfrm>
              <a:off x="170" y="1219"/>
              <a:ext cx="19296" cy="7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0">
              <a:off x="398" y="2028"/>
              <a:ext cx="11261" cy="4804"/>
              <a:chOff x="980" y="830"/>
              <a:chExt cx="18239" cy="747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0358" y="4041"/>
                <a:ext cx="3386" cy="1448"/>
              </a:xfrm>
              <a:prstGeom prst="roundRect">
                <a:avLst/>
              </a:prstGeom>
              <a:solidFill>
                <a:schemeClr val="accent2">
                  <a:alpha val="31000"/>
                </a:schemeClr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 Box 45"/>
                  <p:cNvSpPr txBox="1"/>
                  <p:nvPr/>
                </p:nvSpPr>
                <p:spPr>
                  <a:xfrm>
                    <a:off x="980" y="2480"/>
                    <a:ext cx="1040" cy="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oMath>
                      </m:oMathPara>
                    </a14:m>
                    <a:endParaRPr lang="en-US" altLang="en-US" sz="1600" b="1">
                      <a:latin typeface="Latin Modern Sans" panose="00000500000000000000" charset="0"/>
                      <a:cs typeface="Latin Modern Sans" panose="00000500000000000000" charset="0"/>
                    </a:endParaRPr>
                  </a:p>
                </p:txBody>
              </p:sp>
            </mc:Choice>
            <mc:Fallback>
              <p:sp>
                <p:nvSpPr>
                  <p:cNvPr id="46" name="Text 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" y="2480"/>
                    <a:ext cx="1040" cy="82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/>
              <p:cNvGrpSpPr/>
              <p:nvPr/>
            </p:nvGrpSpPr>
            <p:grpSpPr>
              <a:xfrm>
                <a:off x="6503" y="2075"/>
                <a:ext cx="2362" cy="2386"/>
                <a:chOff x="6503" y="945"/>
                <a:chExt cx="2362" cy="238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6503" y="945"/>
                  <a:ext cx="2362" cy="2386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051" y="2506"/>
                  <a:ext cx="220" cy="22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 rot="19980000">
                  <a:off x="7058" y="1342"/>
                  <a:ext cx="1158" cy="1540"/>
                </a:xfrm>
                <a:custGeom>
                  <a:avLst/>
                  <a:gdLst>
                    <a:gd name="connisteX0" fmla="*/ 1178018 w 1647292"/>
                    <a:gd name="connsiteY0" fmla="*/ 1927579 h 1927579"/>
                    <a:gd name="connisteX1" fmla="*/ 1178018 w 1647292"/>
                    <a:gd name="connsiteY1" fmla="*/ 1851379 h 1927579"/>
                    <a:gd name="connisteX2" fmla="*/ 1178018 w 1647292"/>
                    <a:gd name="connsiteY2" fmla="*/ 1762479 h 1927579"/>
                    <a:gd name="connisteX3" fmla="*/ 1178018 w 1647292"/>
                    <a:gd name="connsiteY3" fmla="*/ 1660879 h 1927579"/>
                    <a:gd name="connisteX4" fmla="*/ 1152618 w 1647292"/>
                    <a:gd name="connsiteY4" fmla="*/ 1546579 h 1927579"/>
                    <a:gd name="connisteX5" fmla="*/ 1152618 w 1647292"/>
                    <a:gd name="connsiteY5" fmla="*/ 1457679 h 1927579"/>
                    <a:gd name="connisteX6" fmla="*/ 1127218 w 1647292"/>
                    <a:gd name="connsiteY6" fmla="*/ 1343379 h 1927579"/>
                    <a:gd name="connisteX7" fmla="*/ 1063718 w 1647292"/>
                    <a:gd name="connsiteY7" fmla="*/ 1165579 h 1927579"/>
                    <a:gd name="connisteX8" fmla="*/ 1012918 w 1647292"/>
                    <a:gd name="connsiteY8" fmla="*/ 1051279 h 1927579"/>
                    <a:gd name="connisteX9" fmla="*/ 949418 w 1647292"/>
                    <a:gd name="connsiteY9" fmla="*/ 911579 h 1927579"/>
                    <a:gd name="connisteX10" fmla="*/ 911318 w 1647292"/>
                    <a:gd name="connsiteY10" fmla="*/ 797279 h 1927579"/>
                    <a:gd name="connisteX11" fmla="*/ 771618 w 1647292"/>
                    <a:gd name="connsiteY11" fmla="*/ 606779 h 1927579"/>
                    <a:gd name="connisteX12" fmla="*/ 682718 w 1647292"/>
                    <a:gd name="connsiteY12" fmla="*/ 517879 h 1927579"/>
                    <a:gd name="connisteX13" fmla="*/ 530318 w 1647292"/>
                    <a:gd name="connsiteY13" fmla="*/ 378179 h 1927579"/>
                    <a:gd name="connisteX14" fmla="*/ 441418 w 1647292"/>
                    <a:gd name="connsiteY14" fmla="*/ 263879 h 1927579"/>
                    <a:gd name="connisteX15" fmla="*/ 365218 w 1647292"/>
                    <a:gd name="connsiteY15" fmla="*/ 187679 h 1927579"/>
                    <a:gd name="connisteX16" fmla="*/ 276318 w 1647292"/>
                    <a:gd name="connsiteY16" fmla="*/ 136879 h 1927579"/>
                    <a:gd name="connisteX17" fmla="*/ 174718 w 1647292"/>
                    <a:gd name="connsiteY17" fmla="*/ 47979 h 1927579"/>
                    <a:gd name="connisteX18" fmla="*/ 85818 w 1647292"/>
                    <a:gd name="connsiteY18" fmla="*/ 9879 h 1927579"/>
                    <a:gd name="connisteX19" fmla="*/ 9618 w 1647292"/>
                    <a:gd name="connsiteY19" fmla="*/ 9879 h 1927579"/>
                    <a:gd name="connisteX20" fmla="*/ 9618 w 1647292"/>
                    <a:gd name="connsiteY20" fmla="*/ 98779 h 1927579"/>
                    <a:gd name="connisteX21" fmla="*/ 60418 w 1647292"/>
                    <a:gd name="connsiteY21" fmla="*/ 187679 h 1927579"/>
                    <a:gd name="connisteX22" fmla="*/ 98518 w 1647292"/>
                    <a:gd name="connsiteY22" fmla="*/ 263879 h 1927579"/>
                    <a:gd name="connisteX23" fmla="*/ 149318 w 1647292"/>
                    <a:gd name="connsiteY23" fmla="*/ 340079 h 1927579"/>
                    <a:gd name="connisteX24" fmla="*/ 225518 w 1647292"/>
                    <a:gd name="connsiteY24" fmla="*/ 365479 h 1927579"/>
                    <a:gd name="connisteX25" fmla="*/ 314418 w 1647292"/>
                    <a:gd name="connsiteY25" fmla="*/ 378179 h 1927579"/>
                    <a:gd name="connisteX26" fmla="*/ 403318 w 1647292"/>
                    <a:gd name="connsiteY26" fmla="*/ 352779 h 1927579"/>
                    <a:gd name="connisteX27" fmla="*/ 492218 w 1647292"/>
                    <a:gd name="connsiteY27" fmla="*/ 327379 h 1927579"/>
                    <a:gd name="connisteX28" fmla="*/ 644618 w 1647292"/>
                    <a:gd name="connsiteY28" fmla="*/ 314679 h 1927579"/>
                    <a:gd name="connisteX29" fmla="*/ 797018 w 1647292"/>
                    <a:gd name="connsiteY29" fmla="*/ 289279 h 1927579"/>
                    <a:gd name="connisteX30" fmla="*/ 873218 w 1647292"/>
                    <a:gd name="connsiteY30" fmla="*/ 289279 h 1927579"/>
                    <a:gd name="connisteX31" fmla="*/ 974818 w 1647292"/>
                    <a:gd name="connsiteY31" fmla="*/ 289279 h 1927579"/>
                    <a:gd name="connisteX32" fmla="*/ 1051018 w 1647292"/>
                    <a:gd name="connsiteY32" fmla="*/ 289279 h 1927579"/>
                    <a:gd name="connisteX33" fmla="*/ 1165318 w 1647292"/>
                    <a:gd name="connsiteY33" fmla="*/ 289279 h 1927579"/>
                    <a:gd name="connisteX34" fmla="*/ 1292318 w 1647292"/>
                    <a:gd name="connsiteY34" fmla="*/ 289279 h 1927579"/>
                    <a:gd name="connisteX35" fmla="*/ 1368518 w 1647292"/>
                    <a:gd name="connsiteY35" fmla="*/ 289279 h 1927579"/>
                    <a:gd name="connisteX36" fmla="*/ 1444718 w 1647292"/>
                    <a:gd name="connsiteY36" fmla="*/ 301979 h 1927579"/>
                    <a:gd name="connisteX37" fmla="*/ 1546318 w 1647292"/>
                    <a:gd name="connsiteY37" fmla="*/ 365479 h 1927579"/>
                    <a:gd name="connisteX38" fmla="*/ 1571718 w 1647292"/>
                    <a:gd name="connsiteY38" fmla="*/ 441679 h 1927579"/>
                    <a:gd name="connisteX39" fmla="*/ 1584418 w 1647292"/>
                    <a:gd name="connsiteY39" fmla="*/ 555979 h 1927579"/>
                    <a:gd name="connisteX40" fmla="*/ 1597118 w 1647292"/>
                    <a:gd name="connsiteY40" fmla="*/ 657579 h 1927579"/>
                    <a:gd name="connisteX41" fmla="*/ 1584418 w 1647292"/>
                    <a:gd name="connsiteY41" fmla="*/ 759179 h 1927579"/>
                    <a:gd name="connisteX42" fmla="*/ 1533618 w 1647292"/>
                    <a:gd name="connsiteY42" fmla="*/ 848079 h 1927579"/>
                    <a:gd name="connisteX43" fmla="*/ 1508218 w 1647292"/>
                    <a:gd name="connsiteY43" fmla="*/ 936979 h 1927579"/>
                    <a:gd name="connisteX44" fmla="*/ 1495518 w 1647292"/>
                    <a:gd name="connsiteY44" fmla="*/ 1013179 h 1927579"/>
                    <a:gd name="connisteX45" fmla="*/ 1495518 w 1647292"/>
                    <a:gd name="connsiteY45" fmla="*/ 1089379 h 1927579"/>
                    <a:gd name="connisteX46" fmla="*/ 1520918 w 1647292"/>
                    <a:gd name="connsiteY46" fmla="*/ 1178279 h 1927579"/>
                    <a:gd name="connisteX47" fmla="*/ 1597118 w 1647292"/>
                    <a:gd name="connsiteY47" fmla="*/ 1267179 h 1927579"/>
                    <a:gd name="connisteX48" fmla="*/ 1635218 w 1647292"/>
                    <a:gd name="connsiteY48" fmla="*/ 1356079 h 1927579"/>
                    <a:gd name="connisteX49" fmla="*/ 1635218 w 1647292"/>
                    <a:gd name="connsiteY49" fmla="*/ 1444979 h 1927579"/>
                    <a:gd name="connisteX50" fmla="*/ 1520918 w 1647292"/>
                    <a:gd name="connsiteY50" fmla="*/ 1521179 h 1927579"/>
                    <a:gd name="connisteX51" fmla="*/ 1444718 w 1647292"/>
                    <a:gd name="connsiteY51" fmla="*/ 1546579 h 1927579"/>
                    <a:gd name="connisteX52" fmla="*/ 1368518 w 1647292"/>
                    <a:gd name="connsiteY52" fmla="*/ 1622779 h 1927579"/>
                    <a:gd name="connisteX53" fmla="*/ 1330418 w 1647292"/>
                    <a:gd name="connsiteY53" fmla="*/ 1698979 h 1927579"/>
                    <a:gd name="connisteX54" fmla="*/ 1317718 w 1647292"/>
                    <a:gd name="connsiteY54" fmla="*/ 1775179 h 1927579"/>
                    <a:gd name="connisteX55" fmla="*/ 1330418 w 1647292"/>
                    <a:gd name="connsiteY55" fmla="*/ 1851379 h 192757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  <a:cxn ang="0">
                      <a:pos x="connisteX52" y="connsiteY52"/>
                    </a:cxn>
                    <a:cxn ang="0">
                      <a:pos x="connisteX53" y="connsiteY53"/>
                    </a:cxn>
                    <a:cxn ang="0">
                      <a:pos x="connisteX54" y="connsiteY54"/>
                    </a:cxn>
                    <a:cxn ang="0">
                      <a:pos x="connisteX55" y="connsiteY55"/>
                    </a:cxn>
                  </a:cxnLst>
                  <a:rect l="l" t="t" r="r" b="b"/>
                  <a:pathLst>
                    <a:path w="1647292" h="1927580">
                      <a:moveTo>
                        <a:pt x="1178018" y="1927580"/>
                      </a:moveTo>
                      <a:cubicBezTo>
                        <a:pt x="1178018" y="1914245"/>
                        <a:pt x="1178018" y="1884400"/>
                        <a:pt x="1178018" y="1851380"/>
                      </a:cubicBezTo>
                      <a:cubicBezTo>
                        <a:pt x="1178018" y="1818360"/>
                        <a:pt x="1178018" y="1800580"/>
                        <a:pt x="1178018" y="1762480"/>
                      </a:cubicBezTo>
                      <a:cubicBezTo>
                        <a:pt x="1178018" y="1724380"/>
                        <a:pt x="1183098" y="1704060"/>
                        <a:pt x="1178018" y="1660880"/>
                      </a:cubicBezTo>
                      <a:cubicBezTo>
                        <a:pt x="1172938" y="1617700"/>
                        <a:pt x="1157698" y="1587220"/>
                        <a:pt x="1152618" y="1546580"/>
                      </a:cubicBezTo>
                      <a:cubicBezTo>
                        <a:pt x="1147538" y="1505940"/>
                        <a:pt x="1157698" y="1498320"/>
                        <a:pt x="1152618" y="1457680"/>
                      </a:cubicBezTo>
                      <a:cubicBezTo>
                        <a:pt x="1147538" y="1417040"/>
                        <a:pt x="1144998" y="1401800"/>
                        <a:pt x="1127218" y="1343380"/>
                      </a:cubicBezTo>
                      <a:cubicBezTo>
                        <a:pt x="1109438" y="1284960"/>
                        <a:pt x="1086578" y="1224000"/>
                        <a:pt x="1063718" y="1165580"/>
                      </a:cubicBezTo>
                      <a:cubicBezTo>
                        <a:pt x="1040858" y="1107160"/>
                        <a:pt x="1035778" y="1102080"/>
                        <a:pt x="1012918" y="1051280"/>
                      </a:cubicBezTo>
                      <a:cubicBezTo>
                        <a:pt x="990058" y="1000480"/>
                        <a:pt x="969738" y="962380"/>
                        <a:pt x="949418" y="911580"/>
                      </a:cubicBezTo>
                      <a:cubicBezTo>
                        <a:pt x="929098" y="860780"/>
                        <a:pt x="946878" y="858240"/>
                        <a:pt x="911318" y="797280"/>
                      </a:cubicBezTo>
                      <a:cubicBezTo>
                        <a:pt x="875758" y="736320"/>
                        <a:pt x="817338" y="662660"/>
                        <a:pt x="771618" y="606780"/>
                      </a:cubicBezTo>
                      <a:cubicBezTo>
                        <a:pt x="725898" y="550900"/>
                        <a:pt x="730978" y="563600"/>
                        <a:pt x="682718" y="517880"/>
                      </a:cubicBezTo>
                      <a:cubicBezTo>
                        <a:pt x="634458" y="472160"/>
                        <a:pt x="578578" y="428980"/>
                        <a:pt x="530318" y="378180"/>
                      </a:cubicBezTo>
                      <a:cubicBezTo>
                        <a:pt x="482058" y="327380"/>
                        <a:pt x="474438" y="301980"/>
                        <a:pt x="441418" y="263880"/>
                      </a:cubicBezTo>
                      <a:cubicBezTo>
                        <a:pt x="408398" y="225780"/>
                        <a:pt x="398238" y="213080"/>
                        <a:pt x="365218" y="187680"/>
                      </a:cubicBezTo>
                      <a:cubicBezTo>
                        <a:pt x="332198" y="162280"/>
                        <a:pt x="314418" y="164820"/>
                        <a:pt x="276318" y="136880"/>
                      </a:cubicBezTo>
                      <a:cubicBezTo>
                        <a:pt x="238218" y="108940"/>
                        <a:pt x="212818" y="73380"/>
                        <a:pt x="174718" y="47980"/>
                      </a:cubicBezTo>
                      <a:cubicBezTo>
                        <a:pt x="136618" y="22580"/>
                        <a:pt x="118838" y="17500"/>
                        <a:pt x="85818" y="9880"/>
                      </a:cubicBezTo>
                      <a:cubicBezTo>
                        <a:pt x="52798" y="2260"/>
                        <a:pt x="24858" y="-7900"/>
                        <a:pt x="9618" y="9880"/>
                      </a:cubicBezTo>
                      <a:cubicBezTo>
                        <a:pt x="-5622" y="27660"/>
                        <a:pt x="-542" y="63220"/>
                        <a:pt x="9618" y="98780"/>
                      </a:cubicBezTo>
                      <a:cubicBezTo>
                        <a:pt x="19778" y="134340"/>
                        <a:pt x="42638" y="154660"/>
                        <a:pt x="60418" y="187680"/>
                      </a:cubicBezTo>
                      <a:cubicBezTo>
                        <a:pt x="78198" y="220700"/>
                        <a:pt x="80738" y="233400"/>
                        <a:pt x="98518" y="263880"/>
                      </a:cubicBezTo>
                      <a:cubicBezTo>
                        <a:pt x="116298" y="294360"/>
                        <a:pt x="123918" y="319760"/>
                        <a:pt x="149318" y="340080"/>
                      </a:cubicBezTo>
                      <a:cubicBezTo>
                        <a:pt x="174718" y="360400"/>
                        <a:pt x="192498" y="357860"/>
                        <a:pt x="225518" y="365480"/>
                      </a:cubicBezTo>
                      <a:cubicBezTo>
                        <a:pt x="258538" y="373100"/>
                        <a:pt x="278858" y="380720"/>
                        <a:pt x="314418" y="378180"/>
                      </a:cubicBezTo>
                      <a:cubicBezTo>
                        <a:pt x="349978" y="375640"/>
                        <a:pt x="367758" y="362940"/>
                        <a:pt x="403318" y="352780"/>
                      </a:cubicBezTo>
                      <a:cubicBezTo>
                        <a:pt x="438878" y="342620"/>
                        <a:pt x="443958" y="335000"/>
                        <a:pt x="492218" y="327380"/>
                      </a:cubicBezTo>
                      <a:cubicBezTo>
                        <a:pt x="540478" y="319760"/>
                        <a:pt x="583658" y="322300"/>
                        <a:pt x="644618" y="314680"/>
                      </a:cubicBezTo>
                      <a:cubicBezTo>
                        <a:pt x="705578" y="307060"/>
                        <a:pt x="751298" y="294360"/>
                        <a:pt x="797018" y="289280"/>
                      </a:cubicBezTo>
                      <a:cubicBezTo>
                        <a:pt x="842738" y="284200"/>
                        <a:pt x="837658" y="289280"/>
                        <a:pt x="873218" y="289280"/>
                      </a:cubicBezTo>
                      <a:cubicBezTo>
                        <a:pt x="908778" y="289280"/>
                        <a:pt x="939258" y="289280"/>
                        <a:pt x="974818" y="289280"/>
                      </a:cubicBezTo>
                      <a:cubicBezTo>
                        <a:pt x="1010378" y="289280"/>
                        <a:pt x="1012918" y="289280"/>
                        <a:pt x="1051018" y="289280"/>
                      </a:cubicBezTo>
                      <a:cubicBezTo>
                        <a:pt x="1089118" y="289280"/>
                        <a:pt x="1117058" y="289280"/>
                        <a:pt x="1165318" y="289280"/>
                      </a:cubicBezTo>
                      <a:cubicBezTo>
                        <a:pt x="1213578" y="289280"/>
                        <a:pt x="1251678" y="289280"/>
                        <a:pt x="1292318" y="289280"/>
                      </a:cubicBezTo>
                      <a:cubicBezTo>
                        <a:pt x="1332958" y="289280"/>
                        <a:pt x="1338038" y="286740"/>
                        <a:pt x="1368518" y="289280"/>
                      </a:cubicBezTo>
                      <a:cubicBezTo>
                        <a:pt x="1398998" y="291820"/>
                        <a:pt x="1409158" y="286740"/>
                        <a:pt x="1444718" y="301980"/>
                      </a:cubicBezTo>
                      <a:cubicBezTo>
                        <a:pt x="1480278" y="317220"/>
                        <a:pt x="1520918" y="337540"/>
                        <a:pt x="1546318" y="365480"/>
                      </a:cubicBezTo>
                      <a:cubicBezTo>
                        <a:pt x="1571718" y="393420"/>
                        <a:pt x="1564098" y="403580"/>
                        <a:pt x="1571718" y="441680"/>
                      </a:cubicBezTo>
                      <a:cubicBezTo>
                        <a:pt x="1579338" y="479780"/>
                        <a:pt x="1579338" y="512800"/>
                        <a:pt x="1584418" y="555980"/>
                      </a:cubicBezTo>
                      <a:cubicBezTo>
                        <a:pt x="1589498" y="599160"/>
                        <a:pt x="1597118" y="616940"/>
                        <a:pt x="1597118" y="657580"/>
                      </a:cubicBezTo>
                      <a:cubicBezTo>
                        <a:pt x="1597118" y="698220"/>
                        <a:pt x="1597118" y="721080"/>
                        <a:pt x="1584418" y="759180"/>
                      </a:cubicBezTo>
                      <a:cubicBezTo>
                        <a:pt x="1571718" y="797280"/>
                        <a:pt x="1548858" y="812520"/>
                        <a:pt x="1533618" y="848080"/>
                      </a:cubicBezTo>
                      <a:cubicBezTo>
                        <a:pt x="1518378" y="883640"/>
                        <a:pt x="1515838" y="903960"/>
                        <a:pt x="1508218" y="936980"/>
                      </a:cubicBezTo>
                      <a:cubicBezTo>
                        <a:pt x="1500598" y="970000"/>
                        <a:pt x="1498058" y="982700"/>
                        <a:pt x="1495518" y="1013180"/>
                      </a:cubicBezTo>
                      <a:cubicBezTo>
                        <a:pt x="1492978" y="1043660"/>
                        <a:pt x="1490438" y="1056360"/>
                        <a:pt x="1495518" y="1089380"/>
                      </a:cubicBezTo>
                      <a:cubicBezTo>
                        <a:pt x="1500598" y="1122400"/>
                        <a:pt x="1500598" y="1142720"/>
                        <a:pt x="1520918" y="1178280"/>
                      </a:cubicBezTo>
                      <a:cubicBezTo>
                        <a:pt x="1541238" y="1213840"/>
                        <a:pt x="1574258" y="1231620"/>
                        <a:pt x="1597118" y="1267180"/>
                      </a:cubicBezTo>
                      <a:cubicBezTo>
                        <a:pt x="1619978" y="1302740"/>
                        <a:pt x="1627598" y="1320520"/>
                        <a:pt x="1635218" y="1356080"/>
                      </a:cubicBezTo>
                      <a:cubicBezTo>
                        <a:pt x="1642838" y="1391640"/>
                        <a:pt x="1658078" y="1411960"/>
                        <a:pt x="1635218" y="1444980"/>
                      </a:cubicBezTo>
                      <a:cubicBezTo>
                        <a:pt x="1612358" y="1478000"/>
                        <a:pt x="1559018" y="1500860"/>
                        <a:pt x="1520918" y="1521180"/>
                      </a:cubicBezTo>
                      <a:cubicBezTo>
                        <a:pt x="1482818" y="1541500"/>
                        <a:pt x="1475198" y="1526260"/>
                        <a:pt x="1444718" y="1546580"/>
                      </a:cubicBezTo>
                      <a:cubicBezTo>
                        <a:pt x="1414238" y="1566900"/>
                        <a:pt x="1391378" y="1592300"/>
                        <a:pt x="1368518" y="1622780"/>
                      </a:cubicBezTo>
                      <a:cubicBezTo>
                        <a:pt x="1345658" y="1653260"/>
                        <a:pt x="1340578" y="1668500"/>
                        <a:pt x="1330418" y="1698980"/>
                      </a:cubicBezTo>
                      <a:cubicBezTo>
                        <a:pt x="1320258" y="1729460"/>
                        <a:pt x="1317718" y="1744700"/>
                        <a:pt x="1317718" y="1775180"/>
                      </a:cubicBezTo>
                      <a:cubicBezTo>
                        <a:pt x="1317718" y="1805660"/>
                        <a:pt x="1327878" y="1837410"/>
                        <a:pt x="1330418" y="185138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8171" y="2087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8002" y="170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7640" y="137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942" y="180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/>
                    <a:t>00</a:t>
                  </a:r>
                  <a:endParaRPr lang="en-US" alt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772" y="1589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600" y="1931"/>
                  <a:ext cx="169" cy="1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 Box 29"/>
                  <p:cNvSpPr txBox="1"/>
                  <p:nvPr/>
                </p:nvSpPr>
                <p:spPr>
                  <a:xfrm>
                    <a:off x="10207" y="4305"/>
                    <a:ext cx="3688" cy="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D(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...</m:t>
                        </m:r>
                        <m:sSub>
                          <m:sSubPr>
                            <m:ctrlP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)</a:t>
                    </a:r>
                    <a:endParaRPr lang="en-US" altLang="en-US" sz="1600" b="1">
                      <a:latin typeface="Latin Modern Sans" panose="00000500000000000000" charset="0"/>
                      <a:cs typeface="Latin Modern Sans" panose="00000500000000000000" charset="0"/>
                    </a:endParaRPr>
                  </a:p>
                </p:txBody>
              </p:sp>
            </mc:Choice>
            <mc:Fallback>
              <p:sp>
                <p:nvSpPr>
                  <p:cNvPr id="30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7" y="4305"/>
                    <a:ext cx="3688" cy="828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>
                <a:off x="1940" y="2808"/>
                <a:ext cx="5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614" y="2862"/>
                <a:ext cx="5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4052" y="4671"/>
                <a:ext cx="5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 Box 33"/>
              <p:cNvSpPr txBox="1"/>
              <p:nvPr/>
            </p:nvSpPr>
            <p:spPr>
              <a:xfrm>
                <a:off x="5081" y="830"/>
                <a:ext cx="5334" cy="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</a:rPr>
                  <a:t>Simulated tracks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p:cxnSp>
            <p:nvCxnSpPr>
              <p:cNvPr id="36" name="Elbow Connector 35"/>
              <p:cNvCxnSpPr/>
              <p:nvPr/>
            </p:nvCxnSpPr>
            <p:spPr>
              <a:xfrm>
                <a:off x="9167" y="2726"/>
                <a:ext cx="743" cy="1735"/>
              </a:xfrm>
              <a:prstGeom prst="bentConnector3">
                <a:avLst>
                  <a:gd name="adj1" fmla="val 50067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9148" y="4948"/>
                <a:ext cx="762" cy="17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3"/>
              <a:srcRect l="17886" t="10238" r="12907" b="12803"/>
              <a:stretch>
                <a:fillRect/>
              </a:stretch>
            </p:blipFill>
            <p:spPr>
              <a:xfrm>
                <a:off x="6448" y="5920"/>
                <a:ext cx="2417" cy="23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9" name="Text Box 38"/>
              <p:cNvSpPr txBox="1"/>
              <p:nvPr/>
            </p:nvSpPr>
            <p:spPr>
              <a:xfrm>
                <a:off x="5853" y="4575"/>
                <a:ext cx="3490" cy="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</a:rPr>
                  <a:t>Real tracks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93" y="2119"/>
                <a:ext cx="2467" cy="1447"/>
              </a:xfrm>
              <a:prstGeom prst="roundRect">
                <a:avLst/>
              </a:prstGeom>
              <a:solidFill>
                <a:schemeClr val="accent1">
                  <a:alpha val="28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 Box 43"/>
                  <p:cNvSpPr txBox="1"/>
                  <p:nvPr/>
                </p:nvSpPr>
                <p:spPr>
                  <a:xfrm>
                    <a:off x="3039" y="2429"/>
                    <a:ext cx="2008" cy="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G(</a:t>
                    </a:r>
                    <a14:m>
                      <m:oMath xmlns:m="http://schemas.openxmlformats.org/officeDocument/2006/math"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a14:m>
                    <a:r>
                      <a:rPr lang="en-US" altLang="en-US" sz="1600" b="1">
                        <a:latin typeface="Latin Modern Sans" panose="00000500000000000000" charset="0"/>
                        <a:cs typeface="Latin Modern Sans" panose="00000500000000000000" charset="0"/>
                      </a:rPr>
                      <a:t>)</a:t>
                    </a:r>
                    <a:endParaRPr lang="en-US" altLang="en-US" sz="1600" b="1">
                      <a:latin typeface="Latin Modern Sans" panose="00000500000000000000" charset="0"/>
                      <a:cs typeface="Latin Modern Sans" panose="00000500000000000000" charset="0"/>
                    </a:endParaRPr>
                  </a:p>
                </p:txBody>
              </p:sp>
            </mc:Choice>
            <mc:Fallback>
              <p:sp>
                <p:nvSpPr>
                  <p:cNvPr id="44" name="Text 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" y="2429"/>
                    <a:ext cx="2008" cy="826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Text Box 67"/>
              <p:cNvSpPr txBox="1"/>
              <p:nvPr/>
            </p:nvSpPr>
            <p:spPr>
              <a:xfrm>
                <a:off x="14406" y="4244"/>
                <a:ext cx="4813" cy="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600" b="1">
                    <a:latin typeface="Latin Modern Sans" panose="00000500000000000000" charset="0"/>
                    <a:cs typeface="Latin Modern Sans" panose="00000500000000000000" charset="0"/>
                  </a:rPr>
                  <a:t>True / False</a:t>
                </a:r>
                <a:endParaRPr lang="en-US" altLang="en-US" sz="16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 Box 68"/>
                  <p:cNvSpPr txBox="1"/>
                  <p:nvPr/>
                </p:nvSpPr>
                <p:spPr>
                  <a:xfrm>
                    <a:off x="5826" y="4966"/>
                    <a:ext cx="3544" cy="8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[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𝒊</m:t>
                            </m:r>
                          </m:sup>
                        </m:sSubSup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, ... ,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Sup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𝒊</m:t>
                            </m:r>
                          </m:sup>
                        </m:sSubSup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]</a:t>
                    </a:r>
                    <a:endPara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69" name="Text 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" y="4966"/>
                    <a:ext cx="3544" cy="831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 Box 69"/>
                  <p:cNvSpPr txBox="1"/>
                  <p:nvPr/>
                </p:nvSpPr>
                <p:spPr>
                  <a:xfrm>
                    <a:off x="5664" y="1353"/>
                    <a:ext cx="4123" cy="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, ... 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en-US" altLang="en-US" sz="1200" b="1">
                        <a:latin typeface="Latin Modern Sans" panose="00000500000000000000" charset="0"/>
                        <a:cs typeface="Latin Modern Sans" panose="00000500000000000000" charset="0"/>
                        <a:sym typeface="+mn-ea"/>
                      </a:rPr>
                      <a:t>]</a:t>
                    </a:r>
                    <a:endPara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endParaRPr>
                  </a:p>
                </p:txBody>
              </p:sp>
            </mc:Choice>
            <mc:Fallback>
              <p:sp>
                <p:nvSpPr>
                  <p:cNvPr id="70" name="Text 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" y="1353"/>
                    <a:ext cx="4123" cy="67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Rounded Rectangle 4"/>
            <p:cNvSpPr/>
            <p:nvPr/>
          </p:nvSpPr>
          <p:spPr>
            <a:xfrm>
              <a:off x="13971" y="6095"/>
              <a:ext cx="2027" cy="1355"/>
            </a:xfrm>
            <a:prstGeom prst="roundRect">
              <a:avLst/>
            </a:prstGeom>
            <a:solidFill>
              <a:schemeClr val="accent2">
                <a:alpha val="31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971" y="1828"/>
              <a:ext cx="2027" cy="1355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 Box 47"/>
                <p:cNvSpPr txBox="1"/>
                <p:nvPr/>
              </p:nvSpPr>
              <p:spPr>
                <a:xfrm>
                  <a:off x="13628" y="2477"/>
                  <a:ext cx="1046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8" name="Text 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8" y="2477"/>
                  <a:ext cx="1046" cy="43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 Box 48"/>
                <p:cNvSpPr txBox="1"/>
                <p:nvPr/>
              </p:nvSpPr>
              <p:spPr>
                <a:xfrm>
                  <a:off x="13162" y="1946"/>
                  <a:ext cx="54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200" b="1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49" name="Text 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" y="1946"/>
                  <a:ext cx="548" cy="43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Elbow Connector 49"/>
            <p:cNvCxnSpPr/>
            <p:nvPr/>
          </p:nvCxnSpPr>
          <p:spPr>
            <a:xfrm rot="5400000" flipH="1">
              <a:off x="15006" y="2048"/>
              <a:ext cx="223" cy="1069"/>
            </a:xfrm>
            <a:prstGeom prst="bentConnector4">
              <a:avLst>
                <a:gd name="adj1" fmla="val -103415"/>
                <a:gd name="adj2" fmla="val 12160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14673" y="2093"/>
              <a:ext cx="444" cy="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3707" y="2210"/>
              <a:ext cx="876" cy="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5200" y="2306"/>
              <a:ext cx="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 Box 66"/>
                <p:cNvSpPr txBox="1"/>
                <p:nvPr/>
              </p:nvSpPr>
              <p:spPr>
                <a:xfrm>
                  <a:off x="15186" y="2082"/>
                  <a:ext cx="1046" cy="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𝒕</m:t>
                            </m:r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altLang="en-US" sz="1200" b="1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67" name="Text 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6" y="2082"/>
                  <a:ext cx="1046" cy="43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/>
            <p:nvPr/>
          </p:nvCxnSpPr>
          <p:spPr>
            <a:xfrm>
              <a:off x="16102" y="2477"/>
              <a:ext cx="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 Box 64"/>
                <p:cNvSpPr txBox="1"/>
                <p:nvPr/>
              </p:nvSpPr>
              <p:spPr>
                <a:xfrm>
                  <a:off x="16255" y="2203"/>
                  <a:ext cx="2609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65" name="Text 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5" y="2203"/>
                  <a:ext cx="2609" cy="43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13971" y="3895"/>
              <a:ext cx="2027" cy="1355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 Box 6"/>
                <p:cNvSpPr txBox="1"/>
                <p:nvPr/>
              </p:nvSpPr>
              <p:spPr>
                <a:xfrm>
                  <a:off x="13174" y="4323"/>
                  <a:ext cx="54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200" b="1" i="1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7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4" y="4323"/>
                  <a:ext cx="548" cy="43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13722" y="4580"/>
              <a:ext cx="475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715" y="4543"/>
              <a:ext cx="61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0"/>
                <p:cNvSpPr txBox="1"/>
                <p:nvPr/>
              </p:nvSpPr>
              <p:spPr>
                <a:xfrm>
                  <a:off x="16255" y="4270"/>
                  <a:ext cx="2608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11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5" y="4270"/>
                  <a:ext cx="2608" cy="43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15432" y="4017"/>
              <a:ext cx="87" cy="11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02" y="4135"/>
              <a:ext cx="168" cy="8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746" y="4313"/>
              <a:ext cx="203" cy="5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04" y="4498"/>
              <a:ext cx="319" cy="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3722" y="6779"/>
              <a:ext cx="475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5715" y="6783"/>
              <a:ext cx="61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11407" y="6562"/>
                  <a:ext cx="231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7" y="6562"/>
                  <a:ext cx="2315" cy="43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14420" y="6201"/>
              <a:ext cx="87" cy="11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673" y="6361"/>
              <a:ext cx="168" cy="8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983" y="6500"/>
              <a:ext cx="203" cy="5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316" y="6677"/>
              <a:ext cx="319" cy="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6517" y="6539"/>
              <a:ext cx="25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True / False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3" y="1560"/>
              <a:ext cx="18568" cy="6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458" y="1553"/>
              <a:ext cx="10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/>
                <a:t>(A)</a:t>
              </a:r>
              <a:endParaRPr lang="" altLang="en-US" b="1"/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1385" y="1573"/>
              <a:ext cx="1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/>
                <a:t>(B1)</a:t>
              </a:r>
              <a:endParaRPr lang="" altLang="en-US" b="1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1407" y="3391"/>
              <a:ext cx="1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/>
                <a:t>(B2)</a:t>
              </a:r>
              <a:endParaRPr lang="" altLang="en-US" b="1"/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1407" y="5603"/>
              <a:ext cx="16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/>
                <a:t>(</a:t>
              </a:r>
              <a:r>
                <a:rPr lang="en-US" altLang="en-US" b="1"/>
                <a:t>B</a:t>
              </a:r>
              <a:r>
                <a:rPr lang="" altLang="en-US" b="1"/>
                <a:t>3)</a:t>
              </a:r>
              <a:endParaRPr lang="" altLang="en-US" b="1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H="1">
              <a:off x="11338" y="3419"/>
              <a:ext cx="7666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11330" y="5539"/>
              <a:ext cx="7666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345" y="1573"/>
              <a:ext cx="1" cy="62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Presentation</Application>
  <PresentationFormat>宽屏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Latin Modern Sans</vt:lpstr>
      <vt:lpstr>Calibri</vt:lpstr>
      <vt:lpstr>微软雅黑</vt:lpstr>
      <vt:lpstr>Droid Sans Fallback</vt:lpstr>
      <vt:lpstr>Arial Unicode MS</vt:lpstr>
      <vt:lpstr>Calibri Light</vt:lpstr>
      <vt:lpstr>SimSun</vt:lpstr>
      <vt:lpstr>DejaVu Math TeX Gyre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amédée roy</cp:lastModifiedBy>
  <cp:revision>34</cp:revision>
  <dcterms:created xsi:type="dcterms:W3CDTF">2021-06-14T12:01:07Z</dcterms:created>
  <dcterms:modified xsi:type="dcterms:W3CDTF">2021-06-14T12:01:07Z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