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64" r:id="rId5"/>
    <p:sldId id="265" r:id="rId6"/>
    <p:sldId id="261" r:id="rId7"/>
    <p:sldId id="276" r:id="rId8"/>
    <p:sldId id="283" r:id="rId9"/>
    <p:sldId id="266" r:id="rId10"/>
    <p:sldId id="271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0E"/>
    <a:srgbClr val="FDDDD6"/>
    <a:srgbClr val="149CAC"/>
    <a:srgbClr val="FC56F2"/>
    <a:srgbClr val="DE9020"/>
    <a:srgbClr val="E15E1D"/>
    <a:srgbClr val="E8A516"/>
    <a:srgbClr val="88BF11"/>
    <a:srgbClr val="6E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Rounded Rectangle 23"/>
          <p:cNvSpPr/>
          <p:nvPr/>
        </p:nvSpPr>
        <p:spPr>
          <a:xfrm>
            <a:off x="3810000" y="4906645"/>
            <a:ext cx="3204210" cy="1411605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810000" y="690245"/>
            <a:ext cx="3204210" cy="141224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3266440" y="1366520"/>
                <a:ext cx="16529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40" y="1366520"/>
                <a:ext cx="1652905" cy="4610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48"/>
              <p:cNvSpPr txBox="1"/>
              <p:nvPr/>
            </p:nvSpPr>
            <p:spPr>
              <a:xfrm>
                <a:off x="2531110" y="813435"/>
                <a:ext cx="8661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10" y="813435"/>
                <a:ext cx="86614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/>
          <p:nvPr/>
        </p:nvCxnSpPr>
        <p:spPr>
          <a:xfrm rot="5400000" flipH="1">
            <a:off x="5504498" y="631508"/>
            <a:ext cx="232410" cy="1689735"/>
          </a:xfrm>
          <a:prstGeom prst="bentConnector4">
            <a:avLst>
              <a:gd name="adj1" fmla="val -103415"/>
              <a:gd name="adj2" fmla="val 1216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919345" y="965835"/>
            <a:ext cx="701675" cy="51879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91535" y="1088390"/>
            <a:ext cx="1384300" cy="4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751830" y="1188085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1"/>
              <p:nvPr/>
            </p:nvSpPr>
            <p:spPr>
              <a:xfrm>
                <a:off x="5730240" y="954405"/>
                <a:ext cx="1652905" cy="46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sz="2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954405"/>
                <a:ext cx="1652905" cy="467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7178040" y="136652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 Box 64"/>
              <p:cNvSpPr txBox="1"/>
              <p:nvPr/>
            </p:nvSpPr>
            <p:spPr>
              <a:xfrm>
                <a:off x="7419340" y="1080770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5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40" y="1080770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810000" y="2912745"/>
            <a:ext cx="3204210" cy="141224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2550160" y="3358515"/>
                <a:ext cx="8661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60" y="3358515"/>
                <a:ext cx="86614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416300" y="3625850"/>
            <a:ext cx="750570" cy="2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65900" y="3587750"/>
            <a:ext cx="96774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7419340" y="3303270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340" y="3303270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118860" y="3039745"/>
            <a:ext cx="137160" cy="11798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96255" y="3162300"/>
            <a:ext cx="266065" cy="93027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33645" y="3348355"/>
            <a:ext cx="321310" cy="55816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35145" y="3540760"/>
            <a:ext cx="504190" cy="1733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16300" y="5619750"/>
            <a:ext cx="750570" cy="2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65900" y="5623560"/>
            <a:ext cx="96774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798195" y="5393055"/>
                <a:ext cx="2618105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" y="5393055"/>
                <a:ext cx="2618105" cy="4610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18660" y="5017770"/>
            <a:ext cx="137160" cy="11798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19345" y="5184140"/>
            <a:ext cx="266065" cy="93027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08930" y="5328920"/>
            <a:ext cx="321310" cy="55816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34710" y="5513070"/>
            <a:ext cx="504190" cy="1733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7833360" y="5369560"/>
            <a:ext cx="197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2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59690" y="1140460"/>
            <a:ext cx="11631930" cy="167767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0555" y="721360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(A)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15100" y="721360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(B)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pic>
        <p:nvPicPr>
          <p:cNvPr id="4" name="Picture 3" descr="traj_SD"/>
          <p:cNvPicPr>
            <a:picLocks noChangeAspect="1"/>
          </p:cNvPicPr>
          <p:nvPr/>
        </p:nvPicPr>
        <p:blipFill>
          <a:blip r:embed="rId1"/>
          <a:srcRect l="2881"/>
          <a:stretch>
            <a:fillRect/>
          </a:stretch>
        </p:blipFill>
        <p:spPr>
          <a:xfrm>
            <a:off x="6167120" y="1280160"/>
            <a:ext cx="5993765" cy="4928235"/>
          </a:xfrm>
          <a:prstGeom prst="rect">
            <a:avLst/>
          </a:prstGeom>
        </p:spPr>
      </p:pic>
      <p:pic>
        <p:nvPicPr>
          <p:cNvPr id="5" name="Picture 4" descr="traj_S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" y="1280160"/>
            <a:ext cx="6202045" cy="4928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613025" y="3378835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(B)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13025" y="405130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(A)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pic>
        <p:nvPicPr>
          <p:cNvPr id="2" name="Picture 1" descr="spect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0" y="320675"/>
            <a:ext cx="6297930" cy="6217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825500" y="1866265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(A)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05815" y="3481070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(B)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pic>
        <p:nvPicPr>
          <p:cNvPr id="4" name="Picture 3" descr="h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365" y="1853565"/>
            <a:ext cx="1005840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Rectangle 61"/>
          <p:cNvSpPr/>
          <p:nvPr/>
        </p:nvSpPr>
        <p:spPr>
          <a:xfrm>
            <a:off x="-30480" y="774065"/>
            <a:ext cx="12252960" cy="4459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 rot="0">
            <a:off x="114300" y="1287780"/>
            <a:ext cx="7150735" cy="3050540"/>
            <a:chOff x="980" y="830"/>
            <a:chExt cx="18239" cy="7476"/>
          </a:xfrm>
        </p:grpSpPr>
        <p:sp>
          <p:nvSpPr>
            <p:cNvPr id="41" name="Rounded Rectangle 40"/>
            <p:cNvSpPr/>
            <p:nvPr/>
          </p:nvSpPr>
          <p:spPr>
            <a:xfrm>
              <a:off x="10358" y="4041"/>
              <a:ext cx="3386" cy="1448"/>
            </a:xfrm>
            <a:prstGeom prst="roundRect">
              <a:avLst/>
            </a:prstGeom>
            <a:solidFill>
              <a:schemeClr val="accent2">
                <a:alpha val="31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 Box 45"/>
                <p:cNvSpPr txBox="1"/>
                <p:nvPr/>
              </p:nvSpPr>
              <p:spPr>
                <a:xfrm>
                  <a:off x="980" y="2480"/>
                  <a:ext cx="1040" cy="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6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m:oMathPara>
                  </a14:m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46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" y="2480"/>
                  <a:ext cx="1040" cy="82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/>
            <p:cNvGrpSpPr/>
            <p:nvPr/>
          </p:nvGrpSpPr>
          <p:grpSpPr>
            <a:xfrm>
              <a:off x="6503" y="2075"/>
              <a:ext cx="2362" cy="2386"/>
              <a:chOff x="6503" y="945"/>
              <a:chExt cx="2362" cy="238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503" y="945"/>
                <a:ext cx="2362" cy="238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051" y="2506"/>
                <a:ext cx="220" cy="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9980000">
                <a:off x="7058" y="1342"/>
                <a:ext cx="1158" cy="1540"/>
              </a:xfrm>
              <a:custGeom>
                <a:avLst/>
                <a:gdLst>
                  <a:gd name="connisteX0" fmla="*/ 1178018 w 1647292"/>
                  <a:gd name="connsiteY0" fmla="*/ 1927579 h 1927579"/>
                  <a:gd name="connisteX1" fmla="*/ 1178018 w 1647292"/>
                  <a:gd name="connsiteY1" fmla="*/ 1851379 h 1927579"/>
                  <a:gd name="connisteX2" fmla="*/ 1178018 w 1647292"/>
                  <a:gd name="connsiteY2" fmla="*/ 1762479 h 1927579"/>
                  <a:gd name="connisteX3" fmla="*/ 1178018 w 1647292"/>
                  <a:gd name="connsiteY3" fmla="*/ 1660879 h 1927579"/>
                  <a:gd name="connisteX4" fmla="*/ 1152618 w 1647292"/>
                  <a:gd name="connsiteY4" fmla="*/ 1546579 h 1927579"/>
                  <a:gd name="connisteX5" fmla="*/ 1152618 w 1647292"/>
                  <a:gd name="connsiteY5" fmla="*/ 1457679 h 1927579"/>
                  <a:gd name="connisteX6" fmla="*/ 1127218 w 1647292"/>
                  <a:gd name="connsiteY6" fmla="*/ 1343379 h 1927579"/>
                  <a:gd name="connisteX7" fmla="*/ 1063718 w 1647292"/>
                  <a:gd name="connsiteY7" fmla="*/ 1165579 h 1927579"/>
                  <a:gd name="connisteX8" fmla="*/ 1012918 w 1647292"/>
                  <a:gd name="connsiteY8" fmla="*/ 1051279 h 1927579"/>
                  <a:gd name="connisteX9" fmla="*/ 949418 w 1647292"/>
                  <a:gd name="connsiteY9" fmla="*/ 911579 h 1927579"/>
                  <a:gd name="connisteX10" fmla="*/ 911318 w 1647292"/>
                  <a:gd name="connsiteY10" fmla="*/ 797279 h 1927579"/>
                  <a:gd name="connisteX11" fmla="*/ 771618 w 1647292"/>
                  <a:gd name="connsiteY11" fmla="*/ 606779 h 1927579"/>
                  <a:gd name="connisteX12" fmla="*/ 682718 w 1647292"/>
                  <a:gd name="connsiteY12" fmla="*/ 517879 h 1927579"/>
                  <a:gd name="connisteX13" fmla="*/ 530318 w 1647292"/>
                  <a:gd name="connsiteY13" fmla="*/ 378179 h 1927579"/>
                  <a:gd name="connisteX14" fmla="*/ 441418 w 1647292"/>
                  <a:gd name="connsiteY14" fmla="*/ 263879 h 1927579"/>
                  <a:gd name="connisteX15" fmla="*/ 365218 w 1647292"/>
                  <a:gd name="connsiteY15" fmla="*/ 187679 h 1927579"/>
                  <a:gd name="connisteX16" fmla="*/ 276318 w 1647292"/>
                  <a:gd name="connsiteY16" fmla="*/ 136879 h 1927579"/>
                  <a:gd name="connisteX17" fmla="*/ 174718 w 1647292"/>
                  <a:gd name="connsiteY17" fmla="*/ 47979 h 1927579"/>
                  <a:gd name="connisteX18" fmla="*/ 85818 w 1647292"/>
                  <a:gd name="connsiteY18" fmla="*/ 9879 h 1927579"/>
                  <a:gd name="connisteX19" fmla="*/ 9618 w 1647292"/>
                  <a:gd name="connsiteY19" fmla="*/ 9879 h 1927579"/>
                  <a:gd name="connisteX20" fmla="*/ 9618 w 1647292"/>
                  <a:gd name="connsiteY20" fmla="*/ 98779 h 1927579"/>
                  <a:gd name="connisteX21" fmla="*/ 60418 w 1647292"/>
                  <a:gd name="connsiteY21" fmla="*/ 187679 h 1927579"/>
                  <a:gd name="connisteX22" fmla="*/ 98518 w 1647292"/>
                  <a:gd name="connsiteY22" fmla="*/ 263879 h 1927579"/>
                  <a:gd name="connisteX23" fmla="*/ 149318 w 1647292"/>
                  <a:gd name="connsiteY23" fmla="*/ 340079 h 1927579"/>
                  <a:gd name="connisteX24" fmla="*/ 225518 w 1647292"/>
                  <a:gd name="connsiteY24" fmla="*/ 365479 h 1927579"/>
                  <a:gd name="connisteX25" fmla="*/ 314418 w 1647292"/>
                  <a:gd name="connsiteY25" fmla="*/ 378179 h 1927579"/>
                  <a:gd name="connisteX26" fmla="*/ 403318 w 1647292"/>
                  <a:gd name="connsiteY26" fmla="*/ 352779 h 1927579"/>
                  <a:gd name="connisteX27" fmla="*/ 492218 w 1647292"/>
                  <a:gd name="connsiteY27" fmla="*/ 327379 h 1927579"/>
                  <a:gd name="connisteX28" fmla="*/ 644618 w 1647292"/>
                  <a:gd name="connsiteY28" fmla="*/ 314679 h 1927579"/>
                  <a:gd name="connisteX29" fmla="*/ 797018 w 1647292"/>
                  <a:gd name="connsiteY29" fmla="*/ 289279 h 1927579"/>
                  <a:gd name="connisteX30" fmla="*/ 873218 w 1647292"/>
                  <a:gd name="connsiteY30" fmla="*/ 289279 h 1927579"/>
                  <a:gd name="connisteX31" fmla="*/ 974818 w 1647292"/>
                  <a:gd name="connsiteY31" fmla="*/ 289279 h 1927579"/>
                  <a:gd name="connisteX32" fmla="*/ 1051018 w 1647292"/>
                  <a:gd name="connsiteY32" fmla="*/ 289279 h 1927579"/>
                  <a:gd name="connisteX33" fmla="*/ 1165318 w 1647292"/>
                  <a:gd name="connsiteY33" fmla="*/ 289279 h 1927579"/>
                  <a:gd name="connisteX34" fmla="*/ 1292318 w 1647292"/>
                  <a:gd name="connsiteY34" fmla="*/ 289279 h 1927579"/>
                  <a:gd name="connisteX35" fmla="*/ 1368518 w 1647292"/>
                  <a:gd name="connsiteY35" fmla="*/ 289279 h 1927579"/>
                  <a:gd name="connisteX36" fmla="*/ 1444718 w 1647292"/>
                  <a:gd name="connsiteY36" fmla="*/ 301979 h 1927579"/>
                  <a:gd name="connisteX37" fmla="*/ 1546318 w 1647292"/>
                  <a:gd name="connsiteY37" fmla="*/ 365479 h 1927579"/>
                  <a:gd name="connisteX38" fmla="*/ 1571718 w 1647292"/>
                  <a:gd name="connsiteY38" fmla="*/ 441679 h 1927579"/>
                  <a:gd name="connisteX39" fmla="*/ 1584418 w 1647292"/>
                  <a:gd name="connsiteY39" fmla="*/ 555979 h 1927579"/>
                  <a:gd name="connisteX40" fmla="*/ 1597118 w 1647292"/>
                  <a:gd name="connsiteY40" fmla="*/ 657579 h 1927579"/>
                  <a:gd name="connisteX41" fmla="*/ 1584418 w 1647292"/>
                  <a:gd name="connsiteY41" fmla="*/ 759179 h 1927579"/>
                  <a:gd name="connisteX42" fmla="*/ 1533618 w 1647292"/>
                  <a:gd name="connsiteY42" fmla="*/ 848079 h 1927579"/>
                  <a:gd name="connisteX43" fmla="*/ 1508218 w 1647292"/>
                  <a:gd name="connsiteY43" fmla="*/ 936979 h 1927579"/>
                  <a:gd name="connisteX44" fmla="*/ 1495518 w 1647292"/>
                  <a:gd name="connsiteY44" fmla="*/ 1013179 h 1927579"/>
                  <a:gd name="connisteX45" fmla="*/ 1495518 w 1647292"/>
                  <a:gd name="connsiteY45" fmla="*/ 1089379 h 1927579"/>
                  <a:gd name="connisteX46" fmla="*/ 1520918 w 1647292"/>
                  <a:gd name="connsiteY46" fmla="*/ 1178279 h 1927579"/>
                  <a:gd name="connisteX47" fmla="*/ 1597118 w 1647292"/>
                  <a:gd name="connsiteY47" fmla="*/ 1267179 h 1927579"/>
                  <a:gd name="connisteX48" fmla="*/ 1635218 w 1647292"/>
                  <a:gd name="connsiteY48" fmla="*/ 1356079 h 1927579"/>
                  <a:gd name="connisteX49" fmla="*/ 1635218 w 1647292"/>
                  <a:gd name="connsiteY49" fmla="*/ 1444979 h 1927579"/>
                  <a:gd name="connisteX50" fmla="*/ 1520918 w 1647292"/>
                  <a:gd name="connsiteY50" fmla="*/ 1521179 h 1927579"/>
                  <a:gd name="connisteX51" fmla="*/ 1444718 w 1647292"/>
                  <a:gd name="connsiteY51" fmla="*/ 1546579 h 1927579"/>
                  <a:gd name="connisteX52" fmla="*/ 1368518 w 1647292"/>
                  <a:gd name="connsiteY52" fmla="*/ 1622779 h 1927579"/>
                  <a:gd name="connisteX53" fmla="*/ 1330418 w 1647292"/>
                  <a:gd name="connsiteY53" fmla="*/ 1698979 h 1927579"/>
                  <a:gd name="connisteX54" fmla="*/ 1317718 w 1647292"/>
                  <a:gd name="connsiteY54" fmla="*/ 1775179 h 1927579"/>
                  <a:gd name="connisteX55" fmla="*/ 1330418 w 1647292"/>
                  <a:gd name="connsiteY55" fmla="*/ 1851379 h 192757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</a:cxnLst>
                <a:rect l="l" t="t" r="r" b="b"/>
                <a:pathLst>
                  <a:path w="1647292" h="1927580">
                    <a:moveTo>
                      <a:pt x="1178018" y="1927580"/>
                    </a:moveTo>
                    <a:cubicBezTo>
                      <a:pt x="1178018" y="1914245"/>
                      <a:pt x="1178018" y="1884400"/>
                      <a:pt x="1178018" y="1851380"/>
                    </a:cubicBezTo>
                    <a:cubicBezTo>
                      <a:pt x="1178018" y="1818360"/>
                      <a:pt x="1178018" y="1800580"/>
                      <a:pt x="1178018" y="1762480"/>
                    </a:cubicBezTo>
                    <a:cubicBezTo>
                      <a:pt x="1178018" y="1724380"/>
                      <a:pt x="1183098" y="1704060"/>
                      <a:pt x="1178018" y="1660880"/>
                    </a:cubicBezTo>
                    <a:cubicBezTo>
                      <a:pt x="1172938" y="1617700"/>
                      <a:pt x="1157698" y="1587220"/>
                      <a:pt x="1152618" y="1546580"/>
                    </a:cubicBezTo>
                    <a:cubicBezTo>
                      <a:pt x="1147538" y="1505940"/>
                      <a:pt x="1157698" y="1498320"/>
                      <a:pt x="1152618" y="1457680"/>
                    </a:cubicBezTo>
                    <a:cubicBezTo>
                      <a:pt x="1147538" y="1417040"/>
                      <a:pt x="1144998" y="1401800"/>
                      <a:pt x="1127218" y="1343380"/>
                    </a:cubicBezTo>
                    <a:cubicBezTo>
                      <a:pt x="1109438" y="1284960"/>
                      <a:pt x="1086578" y="1224000"/>
                      <a:pt x="1063718" y="1165580"/>
                    </a:cubicBezTo>
                    <a:cubicBezTo>
                      <a:pt x="1040858" y="1107160"/>
                      <a:pt x="1035778" y="1102080"/>
                      <a:pt x="1012918" y="1051280"/>
                    </a:cubicBezTo>
                    <a:cubicBezTo>
                      <a:pt x="990058" y="1000480"/>
                      <a:pt x="969738" y="962380"/>
                      <a:pt x="949418" y="911580"/>
                    </a:cubicBezTo>
                    <a:cubicBezTo>
                      <a:pt x="929098" y="860780"/>
                      <a:pt x="946878" y="858240"/>
                      <a:pt x="911318" y="797280"/>
                    </a:cubicBezTo>
                    <a:cubicBezTo>
                      <a:pt x="875758" y="736320"/>
                      <a:pt x="817338" y="662660"/>
                      <a:pt x="771618" y="606780"/>
                    </a:cubicBezTo>
                    <a:cubicBezTo>
                      <a:pt x="725898" y="550900"/>
                      <a:pt x="730978" y="563600"/>
                      <a:pt x="682718" y="517880"/>
                    </a:cubicBezTo>
                    <a:cubicBezTo>
                      <a:pt x="634458" y="472160"/>
                      <a:pt x="578578" y="428980"/>
                      <a:pt x="530318" y="378180"/>
                    </a:cubicBezTo>
                    <a:cubicBezTo>
                      <a:pt x="482058" y="327380"/>
                      <a:pt x="474438" y="301980"/>
                      <a:pt x="441418" y="263880"/>
                    </a:cubicBezTo>
                    <a:cubicBezTo>
                      <a:pt x="408398" y="225780"/>
                      <a:pt x="398238" y="213080"/>
                      <a:pt x="365218" y="187680"/>
                    </a:cubicBezTo>
                    <a:cubicBezTo>
                      <a:pt x="332198" y="162280"/>
                      <a:pt x="314418" y="164820"/>
                      <a:pt x="276318" y="136880"/>
                    </a:cubicBezTo>
                    <a:cubicBezTo>
                      <a:pt x="238218" y="108940"/>
                      <a:pt x="212818" y="73380"/>
                      <a:pt x="174718" y="47980"/>
                    </a:cubicBezTo>
                    <a:cubicBezTo>
                      <a:pt x="136618" y="22580"/>
                      <a:pt x="118838" y="17500"/>
                      <a:pt x="85818" y="9880"/>
                    </a:cubicBezTo>
                    <a:cubicBezTo>
                      <a:pt x="52798" y="2260"/>
                      <a:pt x="24858" y="-7900"/>
                      <a:pt x="9618" y="9880"/>
                    </a:cubicBezTo>
                    <a:cubicBezTo>
                      <a:pt x="-5622" y="27660"/>
                      <a:pt x="-542" y="63220"/>
                      <a:pt x="9618" y="98780"/>
                    </a:cubicBezTo>
                    <a:cubicBezTo>
                      <a:pt x="19778" y="134340"/>
                      <a:pt x="42638" y="154660"/>
                      <a:pt x="60418" y="187680"/>
                    </a:cubicBezTo>
                    <a:cubicBezTo>
                      <a:pt x="78198" y="220700"/>
                      <a:pt x="80738" y="233400"/>
                      <a:pt x="98518" y="263880"/>
                    </a:cubicBezTo>
                    <a:cubicBezTo>
                      <a:pt x="116298" y="294360"/>
                      <a:pt x="123918" y="319760"/>
                      <a:pt x="149318" y="340080"/>
                    </a:cubicBezTo>
                    <a:cubicBezTo>
                      <a:pt x="174718" y="360400"/>
                      <a:pt x="192498" y="357860"/>
                      <a:pt x="225518" y="365480"/>
                    </a:cubicBezTo>
                    <a:cubicBezTo>
                      <a:pt x="258538" y="373100"/>
                      <a:pt x="278858" y="380720"/>
                      <a:pt x="314418" y="378180"/>
                    </a:cubicBezTo>
                    <a:cubicBezTo>
                      <a:pt x="349978" y="375640"/>
                      <a:pt x="367758" y="362940"/>
                      <a:pt x="403318" y="352780"/>
                    </a:cubicBezTo>
                    <a:cubicBezTo>
                      <a:pt x="438878" y="342620"/>
                      <a:pt x="443958" y="335000"/>
                      <a:pt x="492218" y="327380"/>
                    </a:cubicBezTo>
                    <a:cubicBezTo>
                      <a:pt x="540478" y="319760"/>
                      <a:pt x="583658" y="322300"/>
                      <a:pt x="644618" y="314680"/>
                    </a:cubicBezTo>
                    <a:cubicBezTo>
                      <a:pt x="705578" y="307060"/>
                      <a:pt x="751298" y="294360"/>
                      <a:pt x="797018" y="289280"/>
                    </a:cubicBezTo>
                    <a:cubicBezTo>
                      <a:pt x="842738" y="284200"/>
                      <a:pt x="837658" y="289280"/>
                      <a:pt x="873218" y="289280"/>
                    </a:cubicBezTo>
                    <a:cubicBezTo>
                      <a:pt x="908778" y="289280"/>
                      <a:pt x="939258" y="289280"/>
                      <a:pt x="974818" y="289280"/>
                    </a:cubicBezTo>
                    <a:cubicBezTo>
                      <a:pt x="1010378" y="289280"/>
                      <a:pt x="1012918" y="289280"/>
                      <a:pt x="1051018" y="289280"/>
                    </a:cubicBezTo>
                    <a:cubicBezTo>
                      <a:pt x="1089118" y="289280"/>
                      <a:pt x="1117058" y="289280"/>
                      <a:pt x="1165318" y="289280"/>
                    </a:cubicBezTo>
                    <a:cubicBezTo>
                      <a:pt x="1213578" y="289280"/>
                      <a:pt x="1251678" y="289280"/>
                      <a:pt x="1292318" y="289280"/>
                    </a:cubicBezTo>
                    <a:cubicBezTo>
                      <a:pt x="1332958" y="289280"/>
                      <a:pt x="1338038" y="286740"/>
                      <a:pt x="1368518" y="289280"/>
                    </a:cubicBezTo>
                    <a:cubicBezTo>
                      <a:pt x="1398998" y="291820"/>
                      <a:pt x="1409158" y="286740"/>
                      <a:pt x="1444718" y="301980"/>
                    </a:cubicBezTo>
                    <a:cubicBezTo>
                      <a:pt x="1480278" y="317220"/>
                      <a:pt x="1520918" y="337540"/>
                      <a:pt x="1546318" y="365480"/>
                    </a:cubicBezTo>
                    <a:cubicBezTo>
                      <a:pt x="1571718" y="393420"/>
                      <a:pt x="1564098" y="403580"/>
                      <a:pt x="1571718" y="441680"/>
                    </a:cubicBezTo>
                    <a:cubicBezTo>
                      <a:pt x="1579338" y="479780"/>
                      <a:pt x="1579338" y="512800"/>
                      <a:pt x="1584418" y="555980"/>
                    </a:cubicBezTo>
                    <a:cubicBezTo>
                      <a:pt x="1589498" y="599160"/>
                      <a:pt x="1597118" y="616940"/>
                      <a:pt x="1597118" y="657580"/>
                    </a:cubicBezTo>
                    <a:cubicBezTo>
                      <a:pt x="1597118" y="698220"/>
                      <a:pt x="1597118" y="721080"/>
                      <a:pt x="1584418" y="759180"/>
                    </a:cubicBezTo>
                    <a:cubicBezTo>
                      <a:pt x="1571718" y="797280"/>
                      <a:pt x="1548858" y="812520"/>
                      <a:pt x="1533618" y="848080"/>
                    </a:cubicBezTo>
                    <a:cubicBezTo>
                      <a:pt x="1518378" y="883640"/>
                      <a:pt x="1515838" y="903960"/>
                      <a:pt x="1508218" y="936980"/>
                    </a:cubicBezTo>
                    <a:cubicBezTo>
                      <a:pt x="1500598" y="970000"/>
                      <a:pt x="1498058" y="982700"/>
                      <a:pt x="1495518" y="1013180"/>
                    </a:cubicBezTo>
                    <a:cubicBezTo>
                      <a:pt x="1492978" y="1043660"/>
                      <a:pt x="1490438" y="1056360"/>
                      <a:pt x="1495518" y="1089380"/>
                    </a:cubicBezTo>
                    <a:cubicBezTo>
                      <a:pt x="1500598" y="1122400"/>
                      <a:pt x="1500598" y="1142720"/>
                      <a:pt x="1520918" y="1178280"/>
                    </a:cubicBezTo>
                    <a:cubicBezTo>
                      <a:pt x="1541238" y="1213840"/>
                      <a:pt x="1574258" y="1231620"/>
                      <a:pt x="1597118" y="1267180"/>
                    </a:cubicBezTo>
                    <a:cubicBezTo>
                      <a:pt x="1619978" y="1302740"/>
                      <a:pt x="1627598" y="1320520"/>
                      <a:pt x="1635218" y="1356080"/>
                    </a:cubicBezTo>
                    <a:cubicBezTo>
                      <a:pt x="1642838" y="1391640"/>
                      <a:pt x="1658078" y="1411960"/>
                      <a:pt x="1635218" y="1444980"/>
                    </a:cubicBezTo>
                    <a:cubicBezTo>
                      <a:pt x="1612358" y="1478000"/>
                      <a:pt x="1559018" y="1500860"/>
                      <a:pt x="1520918" y="1521180"/>
                    </a:cubicBezTo>
                    <a:cubicBezTo>
                      <a:pt x="1482818" y="1541500"/>
                      <a:pt x="1475198" y="1526260"/>
                      <a:pt x="1444718" y="1546580"/>
                    </a:cubicBezTo>
                    <a:cubicBezTo>
                      <a:pt x="1414238" y="1566900"/>
                      <a:pt x="1391378" y="1592300"/>
                      <a:pt x="1368518" y="1622780"/>
                    </a:cubicBezTo>
                    <a:cubicBezTo>
                      <a:pt x="1345658" y="1653260"/>
                      <a:pt x="1340578" y="1668500"/>
                      <a:pt x="1330418" y="1698980"/>
                    </a:cubicBezTo>
                    <a:cubicBezTo>
                      <a:pt x="1320258" y="1729460"/>
                      <a:pt x="1317718" y="1744700"/>
                      <a:pt x="1317718" y="1775180"/>
                    </a:cubicBezTo>
                    <a:cubicBezTo>
                      <a:pt x="1317718" y="1805660"/>
                      <a:pt x="1327878" y="1837410"/>
                      <a:pt x="1330418" y="18513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71" y="2087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002" y="170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40" y="137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942" y="180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00</a:t>
                </a:r>
                <a:endParaRPr lang="en-US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72" y="158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600" y="1931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10207" y="4305"/>
                  <a:ext cx="3688" cy="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D(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16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  <m:sSub>
                        <m:sSubPr>
                          <m:ctrlP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)</a:t>
                  </a:r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7" y="4305"/>
                  <a:ext cx="3688" cy="82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1940" y="2808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14" y="2862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052" y="4671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3"/>
            <p:cNvSpPr txBox="1"/>
            <p:nvPr/>
          </p:nvSpPr>
          <p:spPr>
            <a:xfrm>
              <a:off x="5081" y="830"/>
              <a:ext cx="5334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>
                  <a:latin typeface="Latin Modern Sans" panose="00000500000000000000" charset="0"/>
                  <a:cs typeface="Latin Modern Sans" panose="00000500000000000000" charset="0"/>
                </a:rPr>
                <a:t>Simulated tracks</a:t>
              </a:r>
              <a:endParaRPr lang="en-US" altLang="en-US" sz="12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36" name="Elbow Connector 35"/>
            <p:cNvCxnSpPr/>
            <p:nvPr/>
          </p:nvCxnSpPr>
          <p:spPr>
            <a:xfrm>
              <a:off x="9167" y="2726"/>
              <a:ext cx="743" cy="1735"/>
            </a:xfrm>
            <a:prstGeom prst="bentConnector3">
              <a:avLst>
                <a:gd name="adj1" fmla="val 5006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V="1">
              <a:off x="9148" y="4948"/>
              <a:ext cx="762" cy="1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rcRect l="17886" t="10238" r="12907" b="12803"/>
            <a:stretch>
              <a:fillRect/>
            </a:stretch>
          </p:blipFill>
          <p:spPr>
            <a:xfrm>
              <a:off x="6448" y="5920"/>
              <a:ext cx="2417" cy="23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 Box 38"/>
            <p:cNvSpPr txBox="1"/>
            <p:nvPr/>
          </p:nvSpPr>
          <p:spPr>
            <a:xfrm>
              <a:off x="5853" y="4575"/>
              <a:ext cx="3490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>
                  <a:latin typeface="Latin Modern Sans" panose="00000500000000000000" charset="0"/>
                  <a:cs typeface="Latin Modern Sans" panose="00000500000000000000" charset="0"/>
                </a:rPr>
                <a:t>Real tracks</a:t>
              </a:r>
              <a:endParaRPr lang="en-US" altLang="en-US" sz="12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93" y="2119"/>
              <a:ext cx="2467" cy="1447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 Box 43"/>
                <p:cNvSpPr txBox="1"/>
                <p:nvPr/>
              </p:nvSpPr>
              <p:spPr>
                <a:xfrm>
                  <a:off x="3039" y="2429"/>
                  <a:ext cx="2008" cy="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G(</a:t>
                  </a:r>
                  <a14:m>
                    <m:oMath xmlns:m="http://schemas.openxmlformats.org/officeDocument/2006/math">
                      <m:r>
                        <a:rPr lang="en-US" altLang="en-US" sz="16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a14:m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)</a:t>
                  </a:r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44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" y="2429"/>
                  <a:ext cx="2008" cy="82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 Box 67"/>
            <p:cNvSpPr txBox="1"/>
            <p:nvPr/>
          </p:nvSpPr>
          <p:spPr>
            <a:xfrm>
              <a:off x="14406" y="4244"/>
              <a:ext cx="4813" cy="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600" b="1">
                  <a:latin typeface="Latin Modern Sans" panose="00000500000000000000" charset="0"/>
                  <a:cs typeface="Latin Modern Sans" panose="00000500000000000000" charset="0"/>
                </a:rPr>
                <a:t>True / False</a:t>
              </a:r>
              <a:endParaRPr lang="en-US" altLang="en-US" sz="16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 Box 68"/>
                <p:cNvSpPr txBox="1"/>
                <p:nvPr/>
              </p:nvSpPr>
              <p:spPr>
                <a:xfrm>
                  <a:off x="5826" y="4966"/>
                  <a:ext cx="3544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𝟎</m:t>
                          </m:r>
                        </m:sub>
                        <m:sup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𝒊</m:t>
                          </m:r>
                        </m:sup>
                      </m:sSubSup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𝒏</m:t>
                          </m:r>
                        </m:sub>
                        <m:sup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𝒊</m:t>
                          </m:r>
                        </m:sup>
                      </m:sSubSup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9" name="Text 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" y="4966"/>
                  <a:ext cx="3544" cy="83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 Box 69"/>
                <p:cNvSpPr txBox="1"/>
                <p:nvPr/>
              </p:nvSpPr>
              <p:spPr>
                <a:xfrm>
                  <a:off x="5664" y="1353"/>
                  <a:ext cx="4123" cy="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0" name="Text 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" y="1353"/>
                  <a:ext cx="4123" cy="67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ounded Rectangle 4"/>
          <p:cNvSpPr/>
          <p:nvPr/>
        </p:nvSpPr>
        <p:spPr>
          <a:xfrm>
            <a:off x="8733155" y="3870325"/>
            <a:ext cx="1287145" cy="860425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45" name="Rounded Rectangle 44"/>
          <p:cNvSpPr/>
          <p:nvPr/>
        </p:nvSpPr>
        <p:spPr>
          <a:xfrm>
            <a:off x="8733155" y="1160780"/>
            <a:ext cx="1287145" cy="86042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8515350" y="1572895"/>
                <a:ext cx="6642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50" y="1572895"/>
                <a:ext cx="664210" cy="2755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48"/>
              <p:cNvSpPr txBox="1"/>
              <p:nvPr/>
            </p:nvSpPr>
            <p:spPr>
              <a:xfrm>
                <a:off x="8219440" y="1235710"/>
                <a:ext cx="34798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440" y="1235710"/>
                <a:ext cx="347980" cy="2755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/>
          <p:nvPr/>
        </p:nvCxnSpPr>
        <p:spPr>
          <a:xfrm rot="5400000" flipH="1">
            <a:off x="9390380" y="1300480"/>
            <a:ext cx="141605" cy="678815"/>
          </a:xfrm>
          <a:prstGeom prst="bentConnector4">
            <a:avLst>
              <a:gd name="adj1" fmla="val -103415"/>
              <a:gd name="adj2" fmla="val 1216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178925" y="1329055"/>
            <a:ext cx="281940" cy="3162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565515" y="1403350"/>
            <a:ext cx="556260" cy="2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513570" y="1464310"/>
            <a:ext cx="1428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1"/>
              <p:nvPr/>
            </p:nvSpPr>
            <p:spPr>
              <a:xfrm>
                <a:off x="9504680" y="1322070"/>
                <a:ext cx="664210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680" y="1322070"/>
                <a:ext cx="664210" cy="2781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>
            <a:off x="10086340" y="1572895"/>
            <a:ext cx="1428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 Box 64"/>
              <p:cNvSpPr txBox="1"/>
              <p:nvPr/>
            </p:nvSpPr>
            <p:spPr>
              <a:xfrm>
                <a:off x="10183495" y="1398905"/>
                <a:ext cx="165671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5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495" y="1398905"/>
                <a:ext cx="1656715" cy="275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8733155" y="2473325"/>
            <a:ext cx="1287145" cy="86042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8227060" y="2745105"/>
                <a:ext cx="34798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060" y="2745105"/>
                <a:ext cx="347980" cy="2755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8575040" y="2908300"/>
            <a:ext cx="30162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840595" y="2884805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10183495" y="2711450"/>
                <a:ext cx="165608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495" y="2711450"/>
                <a:ext cx="1656080" cy="275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9660890" y="2550795"/>
            <a:ext cx="55245" cy="7188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7" name="Rectangle 26"/>
          <p:cNvSpPr/>
          <p:nvPr/>
        </p:nvSpPr>
        <p:spPr>
          <a:xfrm>
            <a:off x="9451340" y="2625725"/>
            <a:ext cx="106680" cy="5670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8" name="Rectangle 27"/>
          <p:cNvSpPr/>
          <p:nvPr/>
        </p:nvSpPr>
        <p:spPr>
          <a:xfrm>
            <a:off x="9225280" y="2738755"/>
            <a:ext cx="128905" cy="340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9" name="Rectangle 28"/>
          <p:cNvSpPr/>
          <p:nvPr/>
        </p:nvSpPr>
        <p:spPr>
          <a:xfrm>
            <a:off x="8944610" y="2856230"/>
            <a:ext cx="202565" cy="1054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75040" y="4304665"/>
            <a:ext cx="30162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40595" y="4307205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1"/>
              <p:nvPr/>
            </p:nvSpPr>
            <p:spPr>
              <a:xfrm>
                <a:off x="7105015" y="4166870"/>
                <a:ext cx="147002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12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2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15" y="4166870"/>
                <a:ext cx="1470025" cy="2755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018270" y="3937635"/>
            <a:ext cx="55245" cy="7188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9178925" y="4039235"/>
            <a:ext cx="106680" cy="5670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9375775" y="4127500"/>
            <a:ext cx="128905" cy="340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32" name="Rectangle 31"/>
          <p:cNvSpPr/>
          <p:nvPr/>
        </p:nvSpPr>
        <p:spPr>
          <a:xfrm>
            <a:off x="9587230" y="4239895"/>
            <a:ext cx="202565" cy="1054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10349865" y="4152265"/>
            <a:ext cx="1599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12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2875" y="990600"/>
            <a:ext cx="11790680" cy="39833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152400" y="986155"/>
            <a:ext cx="67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(A)</a:t>
            </a:r>
            <a:endParaRPr lang="en-US" altLang="en-US" b="1"/>
          </a:p>
        </p:txBody>
      </p:sp>
      <p:sp>
        <p:nvSpPr>
          <p:cNvPr id="56" name="Text Box 55"/>
          <p:cNvSpPr txBox="1"/>
          <p:nvPr/>
        </p:nvSpPr>
        <p:spPr>
          <a:xfrm>
            <a:off x="7091045" y="9988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(B1)</a:t>
            </a:r>
            <a:endParaRPr lang="en-US" altLang="en-US" b="1"/>
          </a:p>
        </p:txBody>
      </p:sp>
      <p:sp>
        <p:nvSpPr>
          <p:cNvPr id="57" name="Text Box 56"/>
          <p:cNvSpPr txBox="1"/>
          <p:nvPr/>
        </p:nvSpPr>
        <p:spPr>
          <a:xfrm>
            <a:off x="7105015" y="2153285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(B2)</a:t>
            </a:r>
            <a:endParaRPr lang="en-US" altLang="en-US" b="1"/>
          </a:p>
        </p:txBody>
      </p:sp>
      <p:sp>
        <p:nvSpPr>
          <p:cNvPr id="58" name="Text Box 57"/>
          <p:cNvSpPr txBox="1"/>
          <p:nvPr/>
        </p:nvSpPr>
        <p:spPr>
          <a:xfrm>
            <a:off x="7105015" y="3557905"/>
            <a:ext cx="102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(B3)</a:t>
            </a:r>
            <a:endParaRPr lang="en-US" altLang="en-US" b="1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7061200" y="2171065"/>
            <a:ext cx="486791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056120" y="3517265"/>
            <a:ext cx="4867910" cy="1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065645" y="998855"/>
            <a:ext cx="635" cy="398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" name="Rectangle 136"/>
          <p:cNvSpPr/>
          <p:nvPr/>
        </p:nvSpPr>
        <p:spPr>
          <a:xfrm>
            <a:off x="239395" y="774065"/>
            <a:ext cx="11569700" cy="4046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300845" y="1563370"/>
            <a:ext cx="1548765" cy="905510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300845" y="3261995"/>
            <a:ext cx="1549400" cy="905510"/>
          </a:xfrm>
          <a:prstGeom prst="roundRect">
            <a:avLst/>
          </a:prstGeom>
          <a:solidFill>
            <a:schemeClr val="bg2"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 rot="0">
            <a:off x="363220" y="1287780"/>
            <a:ext cx="6962547" cy="3050540"/>
            <a:chOff x="980" y="830"/>
            <a:chExt cx="17759" cy="7476"/>
          </a:xfrm>
        </p:grpSpPr>
        <p:sp>
          <p:nvSpPr>
            <p:cNvPr id="41" name="Rounded Rectangle 40"/>
            <p:cNvSpPr/>
            <p:nvPr/>
          </p:nvSpPr>
          <p:spPr>
            <a:xfrm>
              <a:off x="10358" y="4041"/>
              <a:ext cx="3386" cy="1448"/>
            </a:xfrm>
            <a:prstGeom prst="roundRect">
              <a:avLst/>
            </a:prstGeom>
            <a:solidFill>
              <a:schemeClr val="accent2">
                <a:alpha val="31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 Box 45"/>
                <p:cNvSpPr txBox="1"/>
                <p:nvPr/>
              </p:nvSpPr>
              <p:spPr>
                <a:xfrm>
                  <a:off x="980" y="2480"/>
                  <a:ext cx="1040" cy="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6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𝒛</m:t>
                        </m:r>
                      </m:oMath>
                    </m:oMathPara>
                  </a14:m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46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" y="2480"/>
                  <a:ext cx="1040" cy="826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/>
            <p:cNvGrpSpPr/>
            <p:nvPr/>
          </p:nvGrpSpPr>
          <p:grpSpPr>
            <a:xfrm>
              <a:off x="6503" y="2075"/>
              <a:ext cx="2362" cy="2386"/>
              <a:chOff x="6503" y="945"/>
              <a:chExt cx="2362" cy="238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503" y="945"/>
                <a:ext cx="2362" cy="238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051" y="2506"/>
                <a:ext cx="220" cy="2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9980000">
                <a:off x="7058" y="1342"/>
                <a:ext cx="1158" cy="1540"/>
              </a:xfrm>
              <a:custGeom>
                <a:avLst/>
                <a:gdLst>
                  <a:gd name="connisteX0" fmla="*/ 1178018 w 1647292"/>
                  <a:gd name="connsiteY0" fmla="*/ 1927579 h 1927579"/>
                  <a:gd name="connisteX1" fmla="*/ 1178018 w 1647292"/>
                  <a:gd name="connsiteY1" fmla="*/ 1851379 h 1927579"/>
                  <a:gd name="connisteX2" fmla="*/ 1178018 w 1647292"/>
                  <a:gd name="connsiteY2" fmla="*/ 1762479 h 1927579"/>
                  <a:gd name="connisteX3" fmla="*/ 1178018 w 1647292"/>
                  <a:gd name="connsiteY3" fmla="*/ 1660879 h 1927579"/>
                  <a:gd name="connisteX4" fmla="*/ 1152618 w 1647292"/>
                  <a:gd name="connsiteY4" fmla="*/ 1546579 h 1927579"/>
                  <a:gd name="connisteX5" fmla="*/ 1152618 w 1647292"/>
                  <a:gd name="connsiteY5" fmla="*/ 1457679 h 1927579"/>
                  <a:gd name="connisteX6" fmla="*/ 1127218 w 1647292"/>
                  <a:gd name="connsiteY6" fmla="*/ 1343379 h 1927579"/>
                  <a:gd name="connisteX7" fmla="*/ 1063718 w 1647292"/>
                  <a:gd name="connsiteY7" fmla="*/ 1165579 h 1927579"/>
                  <a:gd name="connisteX8" fmla="*/ 1012918 w 1647292"/>
                  <a:gd name="connsiteY8" fmla="*/ 1051279 h 1927579"/>
                  <a:gd name="connisteX9" fmla="*/ 949418 w 1647292"/>
                  <a:gd name="connsiteY9" fmla="*/ 911579 h 1927579"/>
                  <a:gd name="connisteX10" fmla="*/ 911318 w 1647292"/>
                  <a:gd name="connsiteY10" fmla="*/ 797279 h 1927579"/>
                  <a:gd name="connisteX11" fmla="*/ 771618 w 1647292"/>
                  <a:gd name="connsiteY11" fmla="*/ 606779 h 1927579"/>
                  <a:gd name="connisteX12" fmla="*/ 682718 w 1647292"/>
                  <a:gd name="connsiteY12" fmla="*/ 517879 h 1927579"/>
                  <a:gd name="connisteX13" fmla="*/ 530318 w 1647292"/>
                  <a:gd name="connsiteY13" fmla="*/ 378179 h 1927579"/>
                  <a:gd name="connisteX14" fmla="*/ 441418 w 1647292"/>
                  <a:gd name="connsiteY14" fmla="*/ 263879 h 1927579"/>
                  <a:gd name="connisteX15" fmla="*/ 365218 w 1647292"/>
                  <a:gd name="connsiteY15" fmla="*/ 187679 h 1927579"/>
                  <a:gd name="connisteX16" fmla="*/ 276318 w 1647292"/>
                  <a:gd name="connsiteY16" fmla="*/ 136879 h 1927579"/>
                  <a:gd name="connisteX17" fmla="*/ 174718 w 1647292"/>
                  <a:gd name="connsiteY17" fmla="*/ 47979 h 1927579"/>
                  <a:gd name="connisteX18" fmla="*/ 85818 w 1647292"/>
                  <a:gd name="connsiteY18" fmla="*/ 9879 h 1927579"/>
                  <a:gd name="connisteX19" fmla="*/ 9618 w 1647292"/>
                  <a:gd name="connsiteY19" fmla="*/ 9879 h 1927579"/>
                  <a:gd name="connisteX20" fmla="*/ 9618 w 1647292"/>
                  <a:gd name="connsiteY20" fmla="*/ 98779 h 1927579"/>
                  <a:gd name="connisteX21" fmla="*/ 60418 w 1647292"/>
                  <a:gd name="connsiteY21" fmla="*/ 187679 h 1927579"/>
                  <a:gd name="connisteX22" fmla="*/ 98518 w 1647292"/>
                  <a:gd name="connsiteY22" fmla="*/ 263879 h 1927579"/>
                  <a:gd name="connisteX23" fmla="*/ 149318 w 1647292"/>
                  <a:gd name="connsiteY23" fmla="*/ 340079 h 1927579"/>
                  <a:gd name="connisteX24" fmla="*/ 225518 w 1647292"/>
                  <a:gd name="connsiteY24" fmla="*/ 365479 h 1927579"/>
                  <a:gd name="connisteX25" fmla="*/ 314418 w 1647292"/>
                  <a:gd name="connsiteY25" fmla="*/ 378179 h 1927579"/>
                  <a:gd name="connisteX26" fmla="*/ 403318 w 1647292"/>
                  <a:gd name="connsiteY26" fmla="*/ 352779 h 1927579"/>
                  <a:gd name="connisteX27" fmla="*/ 492218 w 1647292"/>
                  <a:gd name="connsiteY27" fmla="*/ 327379 h 1927579"/>
                  <a:gd name="connisteX28" fmla="*/ 644618 w 1647292"/>
                  <a:gd name="connsiteY28" fmla="*/ 314679 h 1927579"/>
                  <a:gd name="connisteX29" fmla="*/ 797018 w 1647292"/>
                  <a:gd name="connsiteY29" fmla="*/ 289279 h 1927579"/>
                  <a:gd name="connisteX30" fmla="*/ 873218 w 1647292"/>
                  <a:gd name="connsiteY30" fmla="*/ 289279 h 1927579"/>
                  <a:gd name="connisteX31" fmla="*/ 974818 w 1647292"/>
                  <a:gd name="connsiteY31" fmla="*/ 289279 h 1927579"/>
                  <a:gd name="connisteX32" fmla="*/ 1051018 w 1647292"/>
                  <a:gd name="connsiteY32" fmla="*/ 289279 h 1927579"/>
                  <a:gd name="connisteX33" fmla="*/ 1165318 w 1647292"/>
                  <a:gd name="connsiteY33" fmla="*/ 289279 h 1927579"/>
                  <a:gd name="connisteX34" fmla="*/ 1292318 w 1647292"/>
                  <a:gd name="connsiteY34" fmla="*/ 289279 h 1927579"/>
                  <a:gd name="connisteX35" fmla="*/ 1368518 w 1647292"/>
                  <a:gd name="connsiteY35" fmla="*/ 289279 h 1927579"/>
                  <a:gd name="connisteX36" fmla="*/ 1444718 w 1647292"/>
                  <a:gd name="connsiteY36" fmla="*/ 301979 h 1927579"/>
                  <a:gd name="connisteX37" fmla="*/ 1546318 w 1647292"/>
                  <a:gd name="connsiteY37" fmla="*/ 365479 h 1927579"/>
                  <a:gd name="connisteX38" fmla="*/ 1571718 w 1647292"/>
                  <a:gd name="connsiteY38" fmla="*/ 441679 h 1927579"/>
                  <a:gd name="connisteX39" fmla="*/ 1584418 w 1647292"/>
                  <a:gd name="connsiteY39" fmla="*/ 555979 h 1927579"/>
                  <a:gd name="connisteX40" fmla="*/ 1597118 w 1647292"/>
                  <a:gd name="connsiteY40" fmla="*/ 657579 h 1927579"/>
                  <a:gd name="connisteX41" fmla="*/ 1584418 w 1647292"/>
                  <a:gd name="connsiteY41" fmla="*/ 759179 h 1927579"/>
                  <a:gd name="connisteX42" fmla="*/ 1533618 w 1647292"/>
                  <a:gd name="connsiteY42" fmla="*/ 848079 h 1927579"/>
                  <a:gd name="connisteX43" fmla="*/ 1508218 w 1647292"/>
                  <a:gd name="connsiteY43" fmla="*/ 936979 h 1927579"/>
                  <a:gd name="connisteX44" fmla="*/ 1495518 w 1647292"/>
                  <a:gd name="connsiteY44" fmla="*/ 1013179 h 1927579"/>
                  <a:gd name="connisteX45" fmla="*/ 1495518 w 1647292"/>
                  <a:gd name="connsiteY45" fmla="*/ 1089379 h 1927579"/>
                  <a:gd name="connisteX46" fmla="*/ 1520918 w 1647292"/>
                  <a:gd name="connsiteY46" fmla="*/ 1178279 h 1927579"/>
                  <a:gd name="connisteX47" fmla="*/ 1597118 w 1647292"/>
                  <a:gd name="connsiteY47" fmla="*/ 1267179 h 1927579"/>
                  <a:gd name="connisteX48" fmla="*/ 1635218 w 1647292"/>
                  <a:gd name="connsiteY48" fmla="*/ 1356079 h 1927579"/>
                  <a:gd name="connisteX49" fmla="*/ 1635218 w 1647292"/>
                  <a:gd name="connsiteY49" fmla="*/ 1444979 h 1927579"/>
                  <a:gd name="connisteX50" fmla="*/ 1520918 w 1647292"/>
                  <a:gd name="connsiteY50" fmla="*/ 1521179 h 1927579"/>
                  <a:gd name="connisteX51" fmla="*/ 1444718 w 1647292"/>
                  <a:gd name="connsiteY51" fmla="*/ 1546579 h 1927579"/>
                  <a:gd name="connisteX52" fmla="*/ 1368518 w 1647292"/>
                  <a:gd name="connsiteY52" fmla="*/ 1622779 h 1927579"/>
                  <a:gd name="connisteX53" fmla="*/ 1330418 w 1647292"/>
                  <a:gd name="connsiteY53" fmla="*/ 1698979 h 1927579"/>
                  <a:gd name="connisteX54" fmla="*/ 1317718 w 1647292"/>
                  <a:gd name="connsiteY54" fmla="*/ 1775179 h 1927579"/>
                  <a:gd name="connisteX55" fmla="*/ 1330418 w 1647292"/>
                  <a:gd name="connsiteY55" fmla="*/ 1851379 h 192757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  <a:cxn ang="0">
                    <a:pos x="connisteX13" y="connsiteY13"/>
                  </a:cxn>
                  <a:cxn ang="0">
                    <a:pos x="connisteX14" y="connsiteY14"/>
                  </a:cxn>
                  <a:cxn ang="0">
                    <a:pos x="connisteX15" y="connsiteY15"/>
                  </a:cxn>
                  <a:cxn ang="0">
                    <a:pos x="connisteX16" y="connsiteY16"/>
                  </a:cxn>
                  <a:cxn ang="0">
                    <a:pos x="connisteX17" y="connsiteY17"/>
                  </a:cxn>
                  <a:cxn ang="0">
                    <a:pos x="connisteX18" y="connsiteY18"/>
                  </a:cxn>
                  <a:cxn ang="0">
                    <a:pos x="connisteX19" y="connsiteY19"/>
                  </a:cxn>
                  <a:cxn ang="0">
                    <a:pos x="connisteX20" y="connsiteY20"/>
                  </a:cxn>
                  <a:cxn ang="0">
                    <a:pos x="connisteX21" y="connsiteY21"/>
                  </a:cxn>
                  <a:cxn ang="0">
                    <a:pos x="connisteX22" y="connsiteY22"/>
                  </a:cxn>
                  <a:cxn ang="0">
                    <a:pos x="connisteX23" y="connsiteY23"/>
                  </a:cxn>
                  <a:cxn ang="0">
                    <a:pos x="connisteX24" y="connsiteY24"/>
                  </a:cxn>
                  <a:cxn ang="0">
                    <a:pos x="connisteX25" y="connsiteY25"/>
                  </a:cxn>
                  <a:cxn ang="0">
                    <a:pos x="connisteX26" y="connsiteY26"/>
                  </a:cxn>
                  <a:cxn ang="0">
                    <a:pos x="connisteX27" y="connsiteY27"/>
                  </a:cxn>
                  <a:cxn ang="0">
                    <a:pos x="connisteX28" y="connsiteY28"/>
                  </a:cxn>
                  <a:cxn ang="0">
                    <a:pos x="connisteX29" y="connsiteY29"/>
                  </a:cxn>
                  <a:cxn ang="0">
                    <a:pos x="connisteX30" y="connsiteY30"/>
                  </a:cxn>
                  <a:cxn ang="0">
                    <a:pos x="connisteX31" y="connsiteY31"/>
                  </a:cxn>
                  <a:cxn ang="0">
                    <a:pos x="connisteX32" y="connsiteY32"/>
                  </a:cxn>
                  <a:cxn ang="0">
                    <a:pos x="connisteX33" y="connsiteY33"/>
                  </a:cxn>
                  <a:cxn ang="0">
                    <a:pos x="connisteX34" y="connsiteY34"/>
                  </a:cxn>
                  <a:cxn ang="0">
                    <a:pos x="connisteX35" y="connsiteY35"/>
                  </a:cxn>
                  <a:cxn ang="0">
                    <a:pos x="connisteX36" y="connsiteY36"/>
                  </a:cxn>
                  <a:cxn ang="0">
                    <a:pos x="connisteX37" y="connsiteY37"/>
                  </a:cxn>
                  <a:cxn ang="0">
                    <a:pos x="connisteX38" y="connsiteY38"/>
                  </a:cxn>
                  <a:cxn ang="0">
                    <a:pos x="connisteX39" y="connsiteY39"/>
                  </a:cxn>
                  <a:cxn ang="0">
                    <a:pos x="connisteX40" y="connsiteY40"/>
                  </a:cxn>
                  <a:cxn ang="0">
                    <a:pos x="connisteX41" y="connsiteY41"/>
                  </a:cxn>
                  <a:cxn ang="0">
                    <a:pos x="connisteX42" y="connsiteY42"/>
                  </a:cxn>
                  <a:cxn ang="0">
                    <a:pos x="connisteX43" y="connsiteY43"/>
                  </a:cxn>
                  <a:cxn ang="0">
                    <a:pos x="connisteX44" y="connsiteY44"/>
                  </a:cxn>
                  <a:cxn ang="0">
                    <a:pos x="connisteX45" y="connsiteY45"/>
                  </a:cxn>
                  <a:cxn ang="0">
                    <a:pos x="connisteX46" y="connsiteY46"/>
                  </a:cxn>
                  <a:cxn ang="0">
                    <a:pos x="connisteX47" y="connsiteY47"/>
                  </a:cxn>
                  <a:cxn ang="0">
                    <a:pos x="connisteX48" y="connsiteY48"/>
                  </a:cxn>
                  <a:cxn ang="0">
                    <a:pos x="connisteX49" y="connsiteY49"/>
                  </a:cxn>
                  <a:cxn ang="0">
                    <a:pos x="connisteX50" y="connsiteY50"/>
                  </a:cxn>
                  <a:cxn ang="0">
                    <a:pos x="connisteX51" y="connsiteY51"/>
                  </a:cxn>
                  <a:cxn ang="0">
                    <a:pos x="connisteX52" y="connsiteY52"/>
                  </a:cxn>
                  <a:cxn ang="0">
                    <a:pos x="connisteX53" y="connsiteY53"/>
                  </a:cxn>
                  <a:cxn ang="0">
                    <a:pos x="connisteX54" y="connsiteY54"/>
                  </a:cxn>
                  <a:cxn ang="0">
                    <a:pos x="connisteX55" y="connsiteY55"/>
                  </a:cxn>
                </a:cxnLst>
                <a:rect l="l" t="t" r="r" b="b"/>
                <a:pathLst>
                  <a:path w="1647292" h="1927580">
                    <a:moveTo>
                      <a:pt x="1178018" y="1927580"/>
                    </a:moveTo>
                    <a:cubicBezTo>
                      <a:pt x="1178018" y="1914245"/>
                      <a:pt x="1178018" y="1884400"/>
                      <a:pt x="1178018" y="1851380"/>
                    </a:cubicBezTo>
                    <a:cubicBezTo>
                      <a:pt x="1178018" y="1818360"/>
                      <a:pt x="1178018" y="1800580"/>
                      <a:pt x="1178018" y="1762480"/>
                    </a:cubicBezTo>
                    <a:cubicBezTo>
                      <a:pt x="1178018" y="1724380"/>
                      <a:pt x="1183098" y="1704060"/>
                      <a:pt x="1178018" y="1660880"/>
                    </a:cubicBezTo>
                    <a:cubicBezTo>
                      <a:pt x="1172938" y="1617700"/>
                      <a:pt x="1157698" y="1587220"/>
                      <a:pt x="1152618" y="1546580"/>
                    </a:cubicBezTo>
                    <a:cubicBezTo>
                      <a:pt x="1147538" y="1505940"/>
                      <a:pt x="1157698" y="1498320"/>
                      <a:pt x="1152618" y="1457680"/>
                    </a:cubicBezTo>
                    <a:cubicBezTo>
                      <a:pt x="1147538" y="1417040"/>
                      <a:pt x="1144998" y="1401800"/>
                      <a:pt x="1127218" y="1343380"/>
                    </a:cubicBezTo>
                    <a:cubicBezTo>
                      <a:pt x="1109438" y="1284960"/>
                      <a:pt x="1086578" y="1224000"/>
                      <a:pt x="1063718" y="1165580"/>
                    </a:cubicBezTo>
                    <a:cubicBezTo>
                      <a:pt x="1040858" y="1107160"/>
                      <a:pt x="1035778" y="1102080"/>
                      <a:pt x="1012918" y="1051280"/>
                    </a:cubicBezTo>
                    <a:cubicBezTo>
                      <a:pt x="990058" y="1000480"/>
                      <a:pt x="969738" y="962380"/>
                      <a:pt x="949418" y="911580"/>
                    </a:cubicBezTo>
                    <a:cubicBezTo>
                      <a:pt x="929098" y="860780"/>
                      <a:pt x="946878" y="858240"/>
                      <a:pt x="911318" y="797280"/>
                    </a:cubicBezTo>
                    <a:cubicBezTo>
                      <a:pt x="875758" y="736320"/>
                      <a:pt x="817338" y="662660"/>
                      <a:pt x="771618" y="606780"/>
                    </a:cubicBezTo>
                    <a:cubicBezTo>
                      <a:pt x="725898" y="550900"/>
                      <a:pt x="730978" y="563600"/>
                      <a:pt x="682718" y="517880"/>
                    </a:cubicBezTo>
                    <a:cubicBezTo>
                      <a:pt x="634458" y="472160"/>
                      <a:pt x="578578" y="428980"/>
                      <a:pt x="530318" y="378180"/>
                    </a:cubicBezTo>
                    <a:cubicBezTo>
                      <a:pt x="482058" y="327380"/>
                      <a:pt x="474438" y="301980"/>
                      <a:pt x="441418" y="263880"/>
                    </a:cubicBezTo>
                    <a:cubicBezTo>
                      <a:pt x="408398" y="225780"/>
                      <a:pt x="398238" y="213080"/>
                      <a:pt x="365218" y="187680"/>
                    </a:cubicBezTo>
                    <a:cubicBezTo>
                      <a:pt x="332198" y="162280"/>
                      <a:pt x="314418" y="164820"/>
                      <a:pt x="276318" y="136880"/>
                    </a:cubicBezTo>
                    <a:cubicBezTo>
                      <a:pt x="238218" y="108940"/>
                      <a:pt x="212818" y="73380"/>
                      <a:pt x="174718" y="47980"/>
                    </a:cubicBezTo>
                    <a:cubicBezTo>
                      <a:pt x="136618" y="22580"/>
                      <a:pt x="118838" y="17500"/>
                      <a:pt x="85818" y="9880"/>
                    </a:cubicBezTo>
                    <a:cubicBezTo>
                      <a:pt x="52798" y="2260"/>
                      <a:pt x="24858" y="-7900"/>
                      <a:pt x="9618" y="9880"/>
                    </a:cubicBezTo>
                    <a:cubicBezTo>
                      <a:pt x="-5622" y="27660"/>
                      <a:pt x="-542" y="63220"/>
                      <a:pt x="9618" y="98780"/>
                    </a:cubicBezTo>
                    <a:cubicBezTo>
                      <a:pt x="19778" y="134340"/>
                      <a:pt x="42638" y="154660"/>
                      <a:pt x="60418" y="187680"/>
                    </a:cubicBezTo>
                    <a:cubicBezTo>
                      <a:pt x="78198" y="220700"/>
                      <a:pt x="80738" y="233400"/>
                      <a:pt x="98518" y="263880"/>
                    </a:cubicBezTo>
                    <a:cubicBezTo>
                      <a:pt x="116298" y="294360"/>
                      <a:pt x="123918" y="319760"/>
                      <a:pt x="149318" y="340080"/>
                    </a:cubicBezTo>
                    <a:cubicBezTo>
                      <a:pt x="174718" y="360400"/>
                      <a:pt x="192498" y="357860"/>
                      <a:pt x="225518" y="365480"/>
                    </a:cubicBezTo>
                    <a:cubicBezTo>
                      <a:pt x="258538" y="373100"/>
                      <a:pt x="278858" y="380720"/>
                      <a:pt x="314418" y="378180"/>
                    </a:cubicBezTo>
                    <a:cubicBezTo>
                      <a:pt x="349978" y="375640"/>
                      <a:pt x="367758" y="362940"/>
                      <a:pt x="403318" y="352780"/>
                    </a:cubicBezTo>
                    <a:cubicBezTo>
                      <a:pt x="438878" y="342620"/>
                      <a:pt x="443958" y="335000"/>
                      <a:pt x="492218" y="327380"/>
                    </a:cubicBezTo>
                    <a:cubicBezTo>
                      <a:pt x="540478" y="319760"/>
                      <a:pt x="583658" y="322300"/>
                      <a:pt x="644618" y="314680"/>
                    </a:cubicBezTo>
                    <a:cubicBezTo>
                      <a:pt x="705578" y="307060"/>
                      <a:pt x="751298" y="294360"/>
                      <a:pt x="797018" y="289280"/>
                    </a:cubicBezTo>
                    <a:cubicBezTo>
                      <a:pt x="842738" y="284200"/>
                      <a:pt x="837658" y="289280"/>
                      <a:pt x="873218" y="289280"/>
                    </a:cubicBezTo>
                    <a:cubicBezTo>
                      <a:pt x="908778" y="289280"/>
                      <a:pt x="939258" y="289280"/>
                      <a:pt x="974818" y="289280"/>
                    </a:cubicBezTo>
                    <a:cubicBezTo>
                      <a:pt x="1010378" y="289280"/>
                      <a:pt x="1012918" y="289280"/>
                      <a:pt x="1051018" y="289280"/>
                    </a:cubicBezTo>
                    <a:cubicBezTo>
                      <a:pt x="1089118" y="289280"/>
                      <a:pt x="1117058" y="289280"/>
                      <a:pt x="1165318" y="289280"/>
                    </a:cubicBezTo>
                    <a:cubicBezTo>
                      <a:pt x="1213578" y="289280"/>
                      <a:pt x="1251678" y="289280"/>
                      <a:pt x="1292318" y="289280"/>
                    </a:cubicBezTo>
                    <a:cubicBezTo>
                      <a:pt x="1332958" y="289280"/>
                      <a:pt x="1338038" y="286740"/>
                      <a:pt x="1368518" y="289280"/>
                    </a:cubicBezTo>
                    <a:cubicBezTo>
                      <a:pt x="1398998" y="291820"/>
                      <a:pt x="1409158" y="286740"/>
                      <a:pt x="1444718" y="301980"/>
                    </a:cubicBezTo>
                    <a:cubicBezTo>
                      <a:pt x="1480278" y="317220"/>
                      <a:pt x="1520918" y="337540"/>
                      <a:pt x="1546318" y="365480"/>
                    </a:cubicBezTo>
                    <a:cubicBezTo>
                      <a:pt x="1571718" y="393420"/>
                      <a:pt x="1564098" y="403580"/>
                      <a:pt x="1571718" y="441680"/>
                    </a:cubicBezTo>
                    <a:cubicBezTo>
                      <a:pt x="1579338" y="479780"/>
                      <a:pt x="1579338" y="512800"/>
                      <a:pt x="1584418" y="555980"/>
                    </a:cubicBezTo>
                    <a:cubicBezTo>
                      <a:pt x="1589498" y="599160"/>
                      <a:pt x="1597118" y="616940"/>
                      <a:pt x="1597118" y="657580"/>
                    </a:cubicBezTo>
                    <a:cubicBezTo>
                      <a:pt x="1597118" y="698220"/>
                      <a:pt x="1597118" y="721080"/>
                      <a:pt x="1584418" y="759180"/>
                    </a:cubicBezTo>
                    <a:cubicBezTo>
                      <a:pt x="1571718" y="797280"/>
                      <a:pt x="1548858" y="812520"/>
                      <a:pt x="1533618" y="848080"/>
                    </a:cubicBezTo>
                    <a:cubicBezTo>
                      <a:pt x="1518378" y="883640"/>
                      <a:pt x="1515838" y="903960"/>
                      <a:pt x="1508218" y="936980"/>
                    </a:cubicBezTo>
                    <a:cubicBezTo>
                      <a:pt x="1500598" y="970000"/>
                      <a:pt x="1498058" y="982700"/>
                      <a:pt x="1495518" y="1013180"/>
                    </a:cubicBezTo>
                    <a:cubicBezTo>
                      <a:pt x="1492978" y="1043660"/>
                      <a:pt x="1490438" y="1056360"/>
                      <a:pt x="1495518" y="1089380"/>
                    </a:cubicBezTo>
                    <a:cubicBezTo>
                      <a:pt x="1500598" y="1122400"/>
                      <a:pt x="1500598" y="1142720"/>
                      <a:pt x="1520918" y="1178280"/>
                    </a:cubicBezTo>
                    <a:cubicBezTo>
                      <a:pt x="1541238" y="1213840"/>
                      <a:pt x="1574258" y="1231620"/>
                      <a:pt x="1597118" y="1267180"/>
                    </a:cubicBezTo>
                    <a:cubicBezTo>
                      <a:pt x="1619978" y="1302740"/>
                      <a:pt x="1627598" y="1320520"/>
                      <a:pt x="1635218" y="1356080"/>
                    </a:cubicBezTo>
                    <a:cubicBezTo>
                      <a:pt x="1642838" y="1391640"/>
                      <a:pt x="1658078" y="1411960"/>
                      <a:pt x="1635218" y="1444980"/>
                    </a:cubicBezTo>
                    <a:cubicBezTo>
                      <a:pt x="1612358" y="1478000"/>
                      <a:pt x="1559018" y="1500860"/>
                      <a:pt x="1520918" y="1521180"/>
                    </a:cubicBezTo>
                    <a:cubicBezTo>
                      <a:pt x="1482818" y="1541500"/>
                      <a:pt x="1475198" y="1526260"/>
                      <a:pt x="1444718" y="1546580"/>
                    </a:cubicBezTo>
                    <a:cubicBezTo>
                      <a:pt x="1414238" y="1566900"/>
                      <a:pt x="1391378" y="1592300"/>
                      <a:pt x="1368518" y="1622780"/>
                    </a:cubicBezTo>
                    <a:cubicBezTo>
                      <a:pt x="1345658" y="1653260"/>
                      <a:pt x="1340578" y="1668500"/>
                      <a:pt x="1330418" y="1698980"/>
                    </a:cubicBezTo>
                    <a:cubicBezTo>
                      <a:pt x="1320258" y="1729460"/>
                      <a:pt x="1317718" y="1744700"/>
                      <a:pt x="1317718" y="1775180"/>
                    </a:cubicBezTo>
                    <a:cubicBezTo>
                      <a:pt x="1317718" y="1805660"/>
                      <a:pt x="1327878" y="1837410"/>
                      <a:pt x="1330418" y="185138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71" y="2087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002" y="170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40" y="137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942" y="180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00</a:t>
                </a:r>
                <a:endParaRPr lang="en-US" alt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72" y="1589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600" y="1931"/>
                <a:ext cx="169" cy="1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10207" y="4305"/>
                  <a:ext cx="3688" cy="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D(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16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  <m:sSub>
                        <m:sSubPr>
                          <m:ctrlP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6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)</a:t>
                  </a:r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7" y="4305"/>
                  <a:ext cx="3688" cy="82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1940" y="2808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14" y="2862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052" y="4671"/>
              <a:ext cx="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3"/>
            <p:cNvSpPr txBox="1"/>
            <p:nvPr/>
          </p:nvSpPr>
          <p:spPr>
            <a:xfrm>
              <a:off x="5081" y="830"/>
              <a:ext cx="5334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>
                  <a:latin typeface="Latin Modern Sans" panose="00000500000000000000" charset="0"/>
                  <a:cs typeface="Latin Modern Sans" panose="00000500000000000000" charset="0"/>
                </a:rPr>
                <a:t>Simulated tracks</a:t>
              </a:r>
              <a:endParaRPr lang="en-US" altLang="en-US" sz="12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36" name="Elbow Connector 35"/>
            <p:cNvCxnSpPr/>
            <p:nvPr/>
          </p:nvCxnSpPr>
          <p:spPr>
            <a:xfrm>
              <a:off x="9167" y="2726"/>
              <a:ext cx="743" cy="1735"/>
            </a:xfrm>
            <a:prstGeom prst="bentConnector3">
              <a:avLst>
                <a:gd name="adj1" fmla="val 5006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V="1">
              <a:off x="9148" y="4948"/>
              <a:ext cx="762" cy="1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rcRect l="17886" t="10238" r="12907" b="12803"/>
            <a:stretch>
              <a:fillRect/>
            </a:stretch>
          </p:blipFill>
          <p:spPr>
            <a:xfrm>
              <a:off x="6448" y="5920"/>
              <a:ext cx="2417" cy="23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 Box 38"/>
            <p:cNvSpPr txBox="1"/>
            <p:nvPr/>
          </p:nvSpPr>
          <p:spPr>
            <a:xfrm>
              <a:off x="5853" y="4575"/>
              <a:ext cx="3490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 b="1">
                  <a:latin typeface="Latin Modern Sans" panose="00000500000000000000" charset="0"/>
                  <a:cs typeface="Latin Modern Sans" panose="00000500000000000000" charset="0"/>
                </a:rPr>
                <a:t>Real tracks</a:t>
              </a:r>
              <a:endParaRPr lang="en-US" altLang="en-US" sz="12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93" y="2119"/>
              <a:ext cx="2467" cy="1447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 Box 43"/>
                <p:cNvSpPr txBox="1"/>
                <p:nvPr/>
              </p:nvSpPr>
              <p:spPr>
                <a:xfrm>
                  <a:off x="3039" y="2429"/>
                  <a:ext cx="2008" cy="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G(</a:t>
                  </a:r>
                  <a14:m>
                    <m:oMath xmlns:m="http://schemas.openxmlformats.org/officeDocument/2006/math">
                      <m:r>
                        <a:rPr lang="en-US" altLang="en-US" sz="16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a14:m>
                  <a:r>
                    <a:rPr lang="en-US" altLang="en-US" sz="1600" b="1">
                      <a:latin typeface="Latin Modern Sans" panose="00000500000000000000" charset="0"/>
                      <a:cs typeface="Latin Modern Sans" panose="00000500000000000000" charset="0"/>
                    </a:rPr>
                    <a:t>)</a:t>
                  </a:r>
                  <a:endParaRPr lang="en-US" altLang="en-US" sz="1600" b="1">
                    <a:latin typeface="Latin Modern Sans" panose="00000500000000000000" charset="0"/>
                    <a:cs typeface="Latin Modern Sans" panose="00000500000000000000" charset="0"/>
                  </a:endParaRPr>
                </a:p>
              </p:txBody>
            </p:sp>
          </mc:Choice>
          <mc:Fallback>
            <p:sp>
              <p:nvSpPr>
                <p:cNvPr id="44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" y="2429"/>
                  <a:ext cx="2008" cy="826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 Box 67"/>
            <p:cNvSpPr txBox="1"/>
            <p:nvPr/>
          </p:nvSpPr>
          <p:spPr>
            <a:xfrm>
              <a:off x="13926" y="4194"/>
              <a:ext cx="4813" cy="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600" b="1">
                  <a:latin typeface="Latin Modern Sans" panose="00000500000000000000" charset="0"/>
                  <a:cs typeface="Latin Modern Sans" panose="00000500000000000000" charset="0"/>
                </a:rPr>
                <a:t>True / False</a:t>
              </a:r>
              <a:endParaRPr lang="en-US" altLang="en-US" sz="16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 Box 68"/>
                <p:cNvSpPr txBox="1"/>
                <p:nvPr/>
              </p:nvSpPr>
              <p:spPr>
                <a:xfrm>
                  <a:off x="5826" y="4966"/>
                  <a:ext cx="3544" cy="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𝟎</m:t>
                          </m:r>
                        </m:sub>
                        <m:sup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𝒊</m:t>
                          </m:r>
                        </m:sup>
                      </m:sSubSup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𝒏</m:t>
                          </m:r>
                        </m:sub>
                        <m:sup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𝒊</m:t>
                          </m:r>
                        </m:sup>
                      </m:sSubSup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69" name="Text 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" y="4966"/>
                  <a:ext cx="3544" cy="831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 Box 69"/>
                <p:cNvSpPr txBox="1"/>
                <p:nvPr/>
              </p:nvSpPr>
              <p:spPr>
                <a:xfrm>
                  <a:off x="5664" y="1353"/>
                  <a:ext cx="4123" cy="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, ...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en-US" sz="1200" b="1">
                      <a:latin typeface="Latin Modern Sans" panose="00000500000000000000" charset="0"/>
                      <a:cs typeface="Latin Modern Sans" panose="00000500000000000000" charset="0"/>
                      <a:sym typeface="+mn-ea"/>
                    </a:rPr>
                    <a:t>]</a:t>
                  </a:r>
                  <a:endParaRPr lang="en-US" altLang="en-US" sz="1200" b="1">
                    <a:latin typeface="Latin Modern Sans" panose="00000500000000000000" charset="0"/>
                    <a:cs typeface="Latin Modern Sans" panose="00000500000000000000" charset="0"/>
                    <a:sym typeface="+mn-ea"/>
                  </a:endParaRPr>
                </a:p>
              </p:txBody>
            </p:sp>
          </mc:Choice>
          <mc:Fallback>
            <p:sp>
              <p:nvSpPr>
                <p:cNvPr id="70" name="Text 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" y="1353"/>
                  <a:ext cx="4123" cy="67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7"/>
              <p:cNvSpPr txBox="1"/>
              <p:nvPr/>
            </p:nvSpPr>
            <p:spPr>
              <a:xfrm>
                <a:off x="9144000" y="2016125"/>
                <a:ext cx="664210" cy="277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8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2016125"/>
                <a:ext cx="664210" cy="2774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48"/>
              <p:cNvSpPr txBox="1"/>
              <p:nvPr/>
            </p:nvSpPr>
            <p:spPr>
              <a:xfrm>
                <a:off x="8532495" y="1765300"/>
                <a:ext cx="34798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𝑿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9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95" y="1765300"/>
                <a:ext cx="347980" cy="2755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Elbow Connector 49"/>
          <p:cNvCxnSpPr/>
          <p:nvPr/>
        </p:nvCxnSpPr>
        <p:spPr>
          <a:xfrm rot="5400000" flipH="1">
            <a:off x="10019030" y="1743710"/>
            <a:ext cx="141605" cy="678815"/>
          </a:xfrm>
          <a:prstGeom prst="bentConnector4">
            <a:avLst>
              <a:gd name="adj1" fmla="val -103415"/>
              <a:gd name="adj2" fmla="val 12160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07575" y="1772285"/>
            <a:ext cx="281940" cy="3162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0142220" y="1907540"/>
            <a:ext cx="1428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Box 66"/>
              <p:cNvSpPr txBox="1"/>
              <p:nvPr/>
            </p:nvSpPr>
            <p:spPr>
              <a:xfrm>
                <a:off x="10133330" y="1765300"/>
                <a:ext cx="664210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𝒕</m:t>
                          </m:r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7" name="Text 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0" y="1765300"/>
                <a:ext cx="664210" cy="2781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 Box 64"/>
              <p:cNvSpPr txBox="1"/>
              <p:nvPr/>
            </p:nvSpPr>
            <p:spPr>
              <a:xfrm>
                <a:off x="11103610" y="1812925"/>
                <a:ext cx="59499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𝒀</m:t>
                      </m:r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65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610" y="1812925"/>
                <a:ext cx="594995" cy="275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9057640" y="3729990"/>
            <a:ext cx="596900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767060" y="3714115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1"/>
              <p:nvPr/>
            </p:nvSpPr>
            <p:spPr>
              <a:xfrm>
                <a:off x="8532495" y="3576955"/>
                <a:ext cx="45212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𝑿</m:t>
                      </m:r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2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95" y="3576955"/>
                <a:ext cx="452120" cy="2755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796145" y="3365500"/>
            <a:ext cx="76200" cy="7188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9969500" y="3467100"/>
            <a:ext cx="106680" cy="5670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10153650" y="3555365"/>
            <a:ext cx="128905" cy="340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32" name="Rectangle 31"/>
          <p:cNvSpPr/>
          <p:nvPr/>
        </p:nvSpPr>
        <p:spPr>
          <a:xfrm>
            <a:off x="10365105" y="3667760"/>
            <a:ext cx="202565" cy="1054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55" name="Text Box 54"/>
          <p:cNvSpPr txBox="1"/>
          <p:nvPr/>
        </p:nvSpPr>
        <p:spPr>
          <a:xfrm>
            <a:off x="239395" y="774065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(A)</a:t>
            </a:r>
            <a:endParaRPr lang="en-US" altLang="en-US" sz="1600" b="1"/>
          </a:p>
        </p:txBody>
      </p:sp>
      <p:sp>
        <p:nvSpPr>
          <p:cNvPr id="56" name="Text Box 55"/>
          <p:cNvSpPr txBox="1"/>
          <p:nvPr/>
        </p:nvSpPr>
        <p:spPr>
          <a:xfrm>
            <a:off x="7719695" y="1442085"/>
            <a:ext cx="85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(LSTM)</a:t>
            </a:r>
            <a:endParaRPr lang="en-US" altLang="en-US" sz="1400"/>
          </a:p>
        </p:txBody>
      </p:sp>
      <p:sp>
        <p:nvSpPr>
          <p:cNvPr id="58" name="Text Box 57"/>
          <p:cNvSpPr txBox="1"/>
          <p:nvPr/>
        </p:nvSpPr>
        <p:spPr>
          <a:xfrm>
            <a:off x="7719695" y="2986405"/>
            <a:ext cx="1025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(CNN)</a:t>
            </a:r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11155680" y="3587115"/>
                <a:ext cx="45212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𝒀</m:t>
                      </m:r>
                    </m:oMath>
                  </m:oMathPara>
                </a14:m>
                <a:endParaRPr lang="en-US" altLang="en-US" sz="1200" b="1">
                  <a:latin typeface="Latin Modern Sans" panose="00000500000000000000" charset="0"/>
                  <a:cs typeface="Latin Modern Sans" panose="00000500000000000000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80" y="3587115"/>
                <a:ext cx="452120" cy="27559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9005570" y="1902460"/>
            <a:ext cx="596900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714990" y="1930400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404100" y="768350"/>
            <a:ext cx="0" cy="40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138"/>
          <p:cNvSpPr txBox="1"/>
          <p:nvPr/>
        </p:nvSpPr>
        <p:spPr>
          <a:xfrm>
            <a:off x="7404100" y="774065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(B)</a:t>
            </a:r>
            <a:endParaRPr lang="en-US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" name="Group 70"/>
          <p:cNvGrpSpPr/>
          <p:nvPr/>
        </p:nvGrpSpPr>
        <p:grpSpPr>
          <a:xfrm>
            <a:off x="4129405" y="1317625"/>
            <a:ext cx="1499870" cy="1515110"/>
            <a:chOff x="6503" y="945"/>
            <a:chExt cx="2362" cy="2386"/>
          </a:xfrm>
        </p:grpSpPr>
        <p:sp>
          <p:nvSpPr>
            <p:cNvPr id="77" name="Rectangle 76"/>
            <p:cNvSpPr/>
            <p:nvPr/>
          </p:nvSpPr>
          <p:spPr>
            <a:xfrm>
              <a:off x="6503" y="945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051" y="2506"/>
              <a:ext cx="220" cy="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9980000">
              <a:off x="7058" y="1342"/>
              <a:ext cx="1158" cy="1540"/>
            </a:xfrm>
            <a:custGeom>
              <a:avLst/>
              <a:gdLst>
                <a:gd name="connisteX0" fmla="*/ 1178018 w 1647292"/>
                <a:gd name="connsiteY0" fmla="*/ 1927579 h 1927579"/>
                <a:gd name="connisteX1" fmla="*/ 1178018 w 1647292"/>
                <a:gd name="connsiteY1" fmla="*/ 1851379 h 1927579"/>
                <a:gd name="connisteX2" fmla="*/ 1178018 w 1647292"/>
                <a:gd name="connsiteY2" fmla="*/ 1762479 h 1927579"/>
                <a:gd name="connisteX3" fmla="*/ 1178018 w 1647292"/>
                <a:gd name="connsiteY3" fmla="*/ 1660879 h 1927579"/>
                <a:gd name="connisteX4" fmla="*/ 1152618 w 1647292"/>
                <a:gd name="connsiteY4" fmla="*/ 1546579 h 1927579"/>
                <a:gd name="connisteX5" fmla="*/ 1152618 w 1647292"/>
                <a:gd name="connsiteY5" fmla="*/ 1457679 h 1927579"/>
                <a:gd name="connisteX6" fmla="*/ 1127218 w 1647292"/>
                <a:gd name="connsiteY6" fmla="*/ 1343379 h 1927579"/>
                <a:gd name="connisteX7" fmla="*/ 1063718 w 1647292"/>
                <a:gd name="connsiteY7" fmla="*/ 1165579 h 1927579"/>
                <a:gd name="connisteX8" fmla="*/ 1012918 w 1647292"/>
                <a:gd name="connsiteY8" fmla="*/ 1051279 h 1927579"/>
                <a:gd name="connisteX9" fmla="*/ 949418 w 1647292"/>
                <a:gd name="connsiteY9" fmla="*/ 911579 h 1927579"/>
                <a:gd name="connisteX10" fmla="*/ 911318 w 1647292"/>
                <a:gd name="connsiteY10" fmla="*/ 797279 h 1927579"/>
                <a:gd name="connisteX11" fmla="*/ 771618 w 1647292"/>
                <a:gd name="connsiteY11" fmla="*/ 606779 h 1927579"/>
                <a:gd name="connisteX12" fmla="*/ 682718 w 1647292"/>
                <a:gd name="connsiteY12" fmla="*/ 517879 h 1927579"/>
                <a:gd name="connisteX13" fmla="*/ 530318 w 1647292"/>
                <a:gd name="connsiteY13" fmla="*/ 378179 h 1927579"/>
                <a:gd name="connisteX14" fmla="*/ 441418 w 1647292"/>
                <a:gd name="connsiteY14" fmla="*/ 263879 h 1927579"/>
                <a:gd name="connisteX15" fmla="*/ 365218 w 1647292"/>
                <a:gd name="connsiteY15" fmla="*/ 187679 h 1927579"/>
                <a:gd name="connisteX16" fmla="*/ 276318 w 1647292"/>
                <a:gd name="connsiteY16" fmla="*/ 136879 h 1927579"/>
                <a:gd name="connisteX17" fmla="*/ 174718 w 1647292"/>
                <a:gd name="connsiteY17" fmla="*/ 47979 h 1927579"/>
                <a:gd name="connisteX18" fmla="*/ 85818 w 1647292"/>
                <a:gd name="connsiteY18" fmla="*/ 9879 h 1927579"/>
                <a:gd name="connisteX19" fmla="*/ 9618 w 1647292"/>
                <a:gd name="connsiteY19" fmla="*/ 9879 h 1927579"/>
                <a:gd name="connisteX20" fmla="*/ 9618 w 1647292"/>
                <a:gd name="connsiteY20" fmla="*/ 98779 h 1927579"/>
                <a:gd name="connisteX21" fmla="*/ 60418 w 1647292"/>
                <a:gd name="connsiteY21" fmla="*/ 187679 h 1927579"/>
                <a:gd name="connisteX22" fmla="*/ 98518 w 1647292"/>
                <a:gd name="connsiteY22" fmla="*/ 263879 h 1927579"/>
                <a:gd name="connisteX23" fmla="*/ 149318 w 1647292"/>
                <a:gd name="connsiteY23" fmla="*/ 340079 h 1927579"/>
                <a:gd name="connisteX24" fmla="*/ 225518 w 1647292"/>
                <a:gd name="connsiteY24" fmla="*/ 365479 h 1927579"/>
                <a:gd name="connisteX25" fmla="*/ 314418 w 1647292"/>
                <a:gd name="connsiteY25" fmla="*/ 378179 h 1927579"/>
                <a:gd name="connisteX26" fmla="*/ 403318 w 1647292"/>
                <a:gd name="connsiteY26" fmla="*/ 352779 h 1927579"/>
                <a:gd name="connisteX27" fmla="*/ 492218 w 1647292"/>
                <a:gd name="connsiteY27" fmla="*/ 327379 h 1927579"/>
                <a:gd name="connisteX28" fmla="*/ 644618 w 1647292"/>
                <a:gd name="connsiteY28" fmla="*/ 314679 h 1927579"/>
                <a:gd name="connisteX29" fmla="*/ 797018 w 1647292"/>
                <a:gd name="connsiteY29" fmla="*/ 289279 h 1927579"/>
                <a:gd name="connisteX30" fmla="*/ 873218 w 1647292"/>
                <a:gd name="connsiteY30" fmla="*/ 289279 h 1927579"/>
                <a:gd name="connisteX31" fmla="*/ 974818 w 1647292"/>
                <a:gd name="connsiteY31" fmla="*/ 289279 h 1927579"/>
                <a:gd name="connisteX32" fmla="*/ 1051018 w 1647292"/>
                <a:gd name="connsiteY32" fmla="*/ 289279 h 1927579"/>
                <a:gd name="connisteX33" fmla="*/ 1165318 w 1647292"/>
                <a:gd name="connsiteY33" fmla="*/ 289279 h 1927579"/>
                <a:gd name="connisteX34" fmla="*/ 1292318 w 1647292"/>
                <a:gd name="connsiteY34" fmla="*/ 289279 h 1927579"/>
                <a:gd name="connisteX35" fmla="*/ 1368518 w 1647292"/>
                <a:gd name="connsiteY35" fmla="*/ 289279 h 1927579"/>
                <a:gd name="connisteX36" fmla="*/ 1444718 w 1647292"/>
                <a:gd name="connsiteY36" fmla="*/ 301979 h 1927579"/>
                <a:gd name="connisteX37" fmla="*/ 1546318 w 1647292"/>
                <a:gd name="connsiteY37" fmla="*/ 365479 h 1927579"/>
                <a:gd name="connisteX38" fmla="*/ 1571718 w 1647292"/>
                <a:gd name="connsiteY38" fmla="*/ 441679 h 1927579"/>
                <a:gd name="connisteX39" fmla="*/ 1584418 w 1647292"/>
                <a:gd name="connsiteY39" fmla="*/ 555979 h 1927579"/>
                <a:gd name="connisteX40" fmla="*/ 1597118 w 1647292"/>
                <a:gd name="connsiteY40" fmla="*/ 657579 h 1927579"/>
                <a:gd name="connisteX41" fmla="*/ 1584418 w 1647292"/>
                <a:gd name="connsiteY41" fmla="*/ 759179 h 1927579"/>
                <a:gd name="connisteX42" fmla="*/ 1533618 w 1647292"/>
                <a:gd name="connsiteY42" fmla="*/ 848079 h 1927579"/>
                <a:gd name="connisteX43" fmla="*/ 1508218 w 1647292"/>
                <a:gd name="connsiteY43" fmla="*/ 936979 h 1927579"/>
                <a:gd name="connisteX44" fmla="*/ 1495518 w 1647292"/>
                <a:gd name="connsiteY44" fmla="*/ 1013179 h 1927579"/>
                <a:gd name="connisteX45" fmla="*/ 1495518 w 1647292"/>
                <a:gd name="connsiteY45" fmla="*/ 1089379 h 1927579"/>
                <a:gd name="connisteX46" fmla="*/ 1520918 w 1647292"/>
                <a:gd name="connsiteY46" fmla="*/ 1178279 h 1927579"/>
                <a:gd name="connisteX47" fmla="*/ 1597118 w 1647292"/>
                <a:gd name="connsiteY47" fmla="*/ 1267179 h 1927579"/>
                <a:gd name="connisteX48" fmla="*/ 1635218 w 1647292"/>
                <a:gd name="connsiteY48" fmla="*/ 1356079 h 1927579"/>
                <a:gd name="connisteX49" fmla="*/ 1635218 w 1647292"/>
                <a:gd name="connsiteY49" fmla="*/ 1444979 h 1927579"/>
                <a:gd name="connisteX50" fmla="*/ 1520918 w 1647292"/>
                <a:gd name="connsiteY50" fmla="*/ 1521179 h 1927579"/>
                <a:gd name="connisteX51" fmla="*/ 1444718 w 1647292"/>
                <a:gd name="connsiteY51" fmla="*/ 1546579 h 1927579"/>
                <a:gd name="connisteX52" fmla="*/ 1368518 w 1647292"/>
                <a:gd name="connsiteY52" fmla="*/ 1622779 h 1927579"/>
                <a:gd name="connisteX53" fmla="*/ 1330418 w 1647292"/>
                <a:gd name="connsiteY53" fmla="*/ 1698979 h 1927579"/>
                <a:gd name="connisteX54" fmla="*/ 1317718 w 1647292"/>
                <a:gd name="connsiteY54" fmla="*/ 1775179 h 1927579"/>
                <a:gd name="connisteX55" fmla="*/ 1330418 w 1647292"/>
                <a:gd name="connsiteY55" fmla="*/ 1851379 h 192757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</a:cxnLst>
              <a:rect l="l" t="t" r="r" b="b"/>
              <a:pathLst>
                <a:path w="1647292" h="1927580">
                  <a:moveTo>
                    <a:pt x="1178018" y="1927580"/>
                  </a:moveTo>
                  <a:cubicBezTo>
                    <a:pt x="1178018" y="1914245"/>
                    <a:pt x="1178018" y="1884400"/>
                    <a:pt x="1178018" y="1851380"/>
                  </a:cubicBezTo>
                  <a:cubicBezTo>
                    <a:pt x="1178018" y="1818360"/>
                    <a:pt x="1178018" y="1800580"/>
                    <a:pt x="1178018" y="1762480"/>
                  </a:cubicBezTo>
                  <a:cubicBezTo>
                    <a:pt x="1178018" y="1724380"/>
                    <a:pt x="1183098" y="1704060"/>
                    <a:pt x="1178018" y="1660880"/>
                  </a:cubicBezTo>
                  <a:cubicBezTo>
                    <a:pt x="1172938" y="1617700"/>
                    <a:pt x="1157698" y="1587220"/>
                    <a:pt x="1152618" y="1546580"/>
                  </a:cubicBezTo>
                  <a:cubicBezTo>
                    <a:pt x="1147538" y="1505940"/>
                    <a:pt x="1157698" y="1498320"/>
                    <a:pt x="1152618" y="1457680"/>
                  </a:cubicBezTo>
                  <a:cubicBezTo>
                    <a:pt x="1147538" y="1417040"/>
                    <a:pt x="1144998" y="1401800"/>
                    <a:pt x="1127218" y="1343380"/>
                  </a:cubicBezTo>
                  <a:cubicBezTo>
                    <a:pt x="1109438" y="1284960"/>
                    <a:pt x="1086578" y="1224000"/>
                    <a:pt x="1063718" y="1165580"/>
                  </a:cubicBezTo>
                  <a:cubicBezTo>
                    <a:pt x="1040858" y="1107160"/>
                    <a:pt x="1035778" y="1102080"/>
                    <a:pt x="1012918" y="1051280"/>
                  </a:cubicBezTo>
                  <a:cubicBezTo>
                    <a:pt x="990058" y="1000480"/>
                    <a:pt x="969738" y="962380"/>
                    <a:pt x="949418" y="911580"/>
                  </a:cubicBezTo>
                  <a:cubicBezTo>
                    <a:pt x="929098" y="860780"/>
                    <a:pt x="946878" y="858240"/>
                    <a:pt x="911318" y="797280"/>
                  </a:cubicBezTo>
                  <a:cubicBezTo>
                    <a:pt x="875758" y="736320"/>
                    <a:pt x="817338" y="662660"/>
                    <a:pt x="771618" y="606780"/>
                  </a:cubicBezTo>
                  <a:cubicBezTo>
                    <a:pt x="725898" y="550900"/>
                    <a:pt x="730978" y="563600"/>
                    <a:pt x="682718" y="517880"/>
                  </a:cubicBezTo>
                  <a:cubicBezTo>
                    <a:pt x="634458" y="472160"/>
                    <a:pt x="578578" y="428980"/>
                    <a:pt x="530318" y="378180"/>
                  </a:cubicBezTo>
                  <a:cubicBezTo>
                    <a:pt x="482058" y="327380"/>
                    <a:pt x="474438" y="301980"/>
                    <a:pt x="441418" y="263880"/>
                  </a:cubicBezTo>
                  <a:cubicBezTo>
                    <a:pt x="408398" y="225780"/>
                    <a:pt x="398238" y="213080"/>
                    <a:pt x="365218" y="187680"/>
                  </a:cubicBezTo>
                  <a:cubicBezTo>
                    <a:pt x="332198" y="162280"/>
                    <a:pt x="314418" y="164820"/>
                    <a:pt x="276318" y="136880"/>
                  </a:cubicBezTo>
                  <a:cubicBezTo>
                    <a:pt x="238218" y="108940"/>
                    <a:pt x="212818" y="73380"/>
                    <a:pt x="174718" y="47980"/>
                  </a:cubicBezTo>
                  <a:cubicBezTo>
                    <a:pt x="136618" y="22580"/>
                    <a:pt x="118838" y="17500"/>
                    <a:pt x="85818" y="9880"/>
                  </a:cubicBezTo>
                  <a:cubicBezTo>
                    <a:pt x="52798" y="2260"/>
                    <a:pt x="24858" y="-7900"/>
                    <a:pt x="9618" y="9880"/>
                  </a:cubicBezTo>
                  <a:cubicBezTo>
                    <a:pt x="-5622" y="27660"/>
                    <a:pt x="-542" y="63220"/>
                    <a:pt x="9618" y="98780"/>
                  </a:cubicBezTo>
                  <a:cubicBezTo>
                    <a:pt x="19778" y="134340"/>
                    <a:pt x="42638" y="154660"/>
                    <a:pt x="60418" y="187680"/>
                  </a:cubicBezTo>
                  <a:cubicBezTo>
                    <a:pt x="78198" y="220700"/>
                    <a:pt x="80738" y="233400"/>
                    <a:pt x="98518" y="263880"/>
                  </a:cubicBezTo>
                  <a:cubicBezTo>
                    <a:pt x="116298" y="294360"/>
                    <a:pt x="123918" y="319760"/>
                    <a:pt x="149318" y="340080"/>
                  </a:cubicBezTo>
                  <a:cubicBezTo>
                    <a:pt x="174718" y="360400"/>
                    <a:pt x="192498" y="357860"/>
                    <a:pt x="225518" y="365480"/>
                  </a:cubicBezTo>
                  <a:cubicBezTo>
                    <a:pt x="258538" y="373100"/>
                    <a:pt x="278858" y="380720"/>
                    <a:pt x="314418" y="378180"/>
                  </a:cubicBezTo>
                  <a:cubicBezTo>
                    <a:pt x="349978" y="375640"/>
                    <a:pt x="367758" y="362940"/>
                    <a:pt x="403318" y="352780"/>
                  </a:cubicBezTo>
                  <a:cubicBezTo>
                    <a:pt x="438878" y="342620"/>
                    <a:pt x="443958" y="335000"/>
                    <a:pt x="492218" y="327380"/>
                  </a:cubicBezTo>
                  <a:cubicBezTo>
                    <a:pt x="540478" y="319760"/>
                    <a:pt x="583658" y="322300"/>
                    <a:pt x="644618" y="314680"/>
                  </a:cubicBezTo>
                  <a:cubicBezTo>
                    <a:pt x="705578" y="307060"/>
                    <a:pt x="751298" y="294360"/>
                    <a:pt x="797018" y="289280"/>
                  </a:cubicBezTo>
                  <a:cubicBezTo>
                    <a:pt x="842738" y="284200"/>
                    <a:pt x="837658" y="289280"/>
                    <a:pt x="873218" y="289280"/>
                  </a:cubicBezTo>
                  <a:cubicBezTo>
                    <a:pt x="908778" y="289280"/>
                    <a:pt x="939258" y="289280"/>
                    <a:pt x="974818" y="289280"/>
                  </a:cubicBezTo>
                  <a:cubicBezTo>
                    <a:pt x="1010378" y="289280"/>
                    <a:pt x="1012918" y="289280"/>
                    <a:pt x="1051018" y="289280"/>
                  </a:cubicBezTo>
                  <a:cubicBezTo>
                    <a:pt x="1089118" y="289280"/>
                    <a:pt x="1117058" y="289280"/>
                    <a:pt x="1165318" y="289280"/>
                  </a:cubicBezTo>
                  <a:cubicBezTo>
                    <a:pt x="1213578" y="289280"/>
                    <a:pt x="1251678" y="289280"/>
                    <a:pt x="1292318" y="289280"/>
                  </a:cubicBezTo>
                  <a:cubicBezTo>
                    <a:pt x="1332958" y="289280"/>
                    <a:pt x="1338038" y="286740"/>
                    <a:pt x="1368518" y="289280"/>
                  </a:cubicBezTo>
                  <a:cubicBezTo>
                    <a:pt x="1398998" y="291820"/>
                    <a:pt x="1409158" y="286740"/>
                    <a:pt x="1444718" y="301980"/>
                  </a:cubicBezTo>
                  <a:cubicBezTo>
                    <a:pt x="1480278" y="317220"/>
                    <a:pt x="1520918" y="337540"/>
                    <a:pt x="1546318" y="365480"/>
                  </a:cubicBezTo>
                  <a:cubicBezTo>
                    <a:pt x="1571718" y="393420"/>
                    <a:pt x="1564098" y="403580"/>
                    <a:pt x="1571718" y="441680"/>
                  </a:cubicBezTo>
                  <a:cubicBezTo>
                    <a:pt x="1579338" y="479780"/>
                    <a:pt x="1579338" y="512800"/>
                    <a:pt x="1584418" y="555980"/>
                  </a:cubicBezTo>
                  <a:cubicBezTo>
                    <a:pt x="1589498" y="599160"/>
                    <a:pt x="1597118" y="616940"/>
                    <a:pt x="1597118" y="657580"/>
                  </a:cubicBezTo>
                  <a:cubicBezTo>
                    <a:pt x="1597118" y="698220"/>
                    <a:pt x="1597118" y="721080"/>
                    <a:pt x="1584418" y="759180"/>
                  </a:cubicBezTo>
                  <a:cubicBezTo>
                    <a:pt x="1571718" y="797280"/>
                    <a:pt x="1548858" y="812520"/>
                    <a:pt x="1533618" y="848080"/>
                  </a:cubicBezTo>
                  <a:cubicBezTo>
                    <a:pt x="1518378" y="883640"/>
                    <a:pt x="1515838" y="903960"/>
                    <a:pt x="1508218" y="936980"/>
                  </a:cubicBezTo>
                  <a:cubicBezTo>
                    <a:pt x="1500598" y="970000"/>
                    <a:pt x="1498058" y="982700"/>
                    <a:pt x="1495518" y="1013180"/>
                  </a:cubicBezTo>
                  <a:cubicBezTo>
                    <a:pt x="1492978" y="1043660"/>
                    <a:pt x="1490438" y="1056360"/>
                    <a:pt x="1495518" y="1089380"/>
                  </a:cubicBezTo>
                  <a:cubicBezTo>
                    <a:pt x="1500598" y="1122400"/>
                    <a:pt x="1500598" y="1142720"/>
                    <a:pt x="1520918" y="1178280"/>
                  </a:cubicBezTo>
                  <a:cubicBezTo>
                    <a:pt x="1541238" y="1213840"/>
                    <a:pt x="1574258" y="1231620"/>
                    <a:pt x="1597118" y="1267180"/>
                  </a:cubicBezTo>
                  <a:cubicBezTo>
                    <a:pt x="1619978" y="1302740"/>
                    <a:pt x="1627598" y="1320520"/>
                    <a:pt x="1635218" y="1356080"/>
                  </a:cubicBezTo>
                  <a:cubicBezTo>
                    <a:pt x="1642838" y="1391640"/>
                    <a:pt x="1658078" y="1411960"/>
                    <a:pt x="1635218" y="1444980"/>
                  </a:cubicBezTo>
                  <a:cubicBezTo>
                    <a:pt x="1612358" y="1478000"/>
                    <a:pt x="1559018" y="1500860"/>
                    <a:pt x="1520918" y="1521180"/>
                  </a:cubicBezTo>
                  <a:cubicBezTo>
                    <a:pt x="1482818" y="1541500"/>
                    <a:pt x="1475198" y="1526260"/>
                    <a:pt x="1444718" y="1546580"/>
                  </a:cubicBezTo>
                  <a:cubicBezTo>
                    <a:pt x="1414238" y="1566900"/>
                    <a:pt x="1391378" y="1592300"/>
                    <a:pt x="1368518" y="1622780"/>
                  </a:cubicBezTo>
                  <a:cubicBezTo>
                    <a:pt x="1345658" y="1653260"/>
                    <a:pt x="1340578" y="1668500"/>
                    <a:pt x="1330418" y="1698980"/>
                  </a:cubicBezTo>
                  <a:cubicBezTo>
                    <a:pt x="1320258" y="1729460"/>
                    <a:pt x="1317718" y="1744700"/>
                    <a:pt x="1317718" y="1775180"/>
                  </a:cubicBezTo>
                  <a:cubicBezTo>
                    <a:pt x="1317718" y="1805660"/>
                    <a:pt x="1327878" y="1837410"/>
                    <a:pt x="1330418" y="1851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71" y="2087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002" y="170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40" y="137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942" y="180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72" y="158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600" y="1931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6577330" y="2566035"/>
            <a:ext cx="2150110" cy="919480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5"/>
              <p:cNvSpPr txBox="1"/>
              <p:nvPr/>
            </p:nvSpPr>
            <p:spPr>
              <a:xfrm>
                <a:off x="622300" y="1574800"/>
                <a:ext cx="66040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</m:oMath>
                  </m:oMathPara>
                </a14:m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6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574800"/>
                <a:ext cx="660400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29"/>
              <p:cNvSpPr txBox="1"/>
              <p:nvPr/>
            </p:nvSpPr>
            <p:spPr>
              <a:xfrm>
                <a:off x="6462395" y="2735580"/>
                <a:ext cx="2341880" cy="46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...</m:t>
                    </m:r>
                    <m:sSub>
                      <m:sSubPr>
                        <m:ctrlP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)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30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95" y="2735580"/>
                <a:ext cx="2341880" cy="4610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31900" y="178308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64890" y="1817370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3020" y="2966085"/>
            <a:ext cx="355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797935" y="664210"/>
            <a:ext cx="2216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Latin Modern Sans" panose="00000500000000000000" charset="0"/>
                <a:cs typeface="Latin Modern Sans" panose="00000500000000000000" charset="0"/>
              </a:rPr>
              <a:t>Simulated tracks</a:t>
            </a:r>
            <a:endParaRPr lang="en-US" altLang="en-US" sz="16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36" name="Elbow Connector 35"/>
          <p:cNvCxnSpPr/>
          <p:nvPr/>
        </p:nvCxnSpPr>
        <p:spPr>
          <a:xfrm>
            <a:off x="5821045" y="1731010"/>
            <a:ext cx="471805" cy="1101725"/>
          </a:xfrm>
          <a:prstGeom prst="bentConnector3">
            <a:avLst>
              <a:gd name="adj1" fmla="val 5006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808980" y="3141980"/>
            <a:ext cx="483870" cy="1079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rcRect l="17886" t="10238" r="12907" b="12803"/>
          <a:stretch>
            <a:fillRect/>
          </a:stretch>
        </p:blipFill>
        <p:spPr>
          <a:xfrm>
            <a:off x="4094480" y="3759200"/>
            <a:ext cx="1534795" cy="15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 Box 38"/>
          <p:cNvSpPr txBox="1"/>
          <p:nvPr/>
        </p:nvSpPr>
        <p:spPr>
          <a:xfrm>
            <a:off x="3716655" y="3037205"/>
            <a:ext cx="2216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 b="1">
                <a:latin typeface="Latin Modern Sans" panose="00000500000000000000" charset="0"/>
                <a:cs typeface="Latin Modern Sans" panose="00000500000000000000" charset="0"/>
              </a:rPr>
              <a:t>Real tracks</a:t>
            </a:r>
            <a:endParaRPr lang="en-US" altLang="en-US" sz="16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73555" y="1345565"/>
            <a:ext cx="1566545" cy="91884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 Box 43"/>
              <p:cNvSpPr txBox="1"/>
              <p:nvPr/>
            </p:nvSpPr>
            <p:spPr>
              <a:xfrm>
                <a:off x="2064385" y="1542415"/>
                <a:ext cx="98488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G(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𝒛</m:t>
                    </m:r>
                  </m:oMath>
                </a14:m>
                <a:r>
                  <a:rPr lang="en-US" altLang="en-US" sz="2400" b="1">
                    <a:latin typeface="Latin Modern Sans" panose="00000500000000000000" charset="0"/>
                    <a:cs typeface="Latin Modern Sans" panose="00000500000000000000" charset="0"/>
                  </a:rPr>
                  <a:t>)</a:t>
                </a:r>
                <a:endParaRPr lang="en-US" altLang="en-US" sz="2400" b="1">
                  <a:latin typeface="Latin Modern Sans" panose="00000500000000000000" charset="0"/>
                  <a:cs typeface="Latin Modern Sans" panose="00000500000000000000" charset="0"/>
                </a:endParaRPr>
              </a:p>
            </p:txBody>
          </p:sp>
        </mc:Choice>
        <mc:Fallback>
          <p:sp>
            <p:nvSpPr>
              <p:cNvPr id="44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85" y="1542415"/>
                <a:ext cx="984885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67"/>
          <p:cNvSpPr txBox="1"/>
          <p:nvPr/>
        </p:nvSpPr>
        <p:spPr>
          <a:xfrm>
            <a:off x="9458960" y="2736215"/>
            <a:ext cx="197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2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 Box 68"/>
              <p:cNvSpPr txBox="1"/>
              <p:nvPr/>
            </p:nvSpPr>
            <p:spPr>
              <a:xfrm>
                <a:off x="3699510" y="3285490"/>
                <a:ext cx="2250440" cy="469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𝟎</m:t>
                        </m:r>
                      </m:sub>
                      <m:sup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𝒏</m:t>
                        </m:r>
                      </m:sub>
                      <m:sup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b="1">
                  <a:latin typeface="Latin Modern Sans" panose="00000500000000000000" charset="0"/>
                  <a:cs typeface="Latin Modern Sans" panose="00000500000000000000" charset="0"/>
                  <a:sym typeface="+mn-ea"/>
                </a:endParaRPr>
              </a:p>
            </p:txBody>
          </p:sp>
        </mc:Choice>
        <mc:Fallback>
          <p:sp>
            <p:nvSpPr>
              <p:cNvPr id="69" name="Text 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10" y="3285490"/>
                <a:ext cx="2250440" cy="4692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 Box 69"/>
              <p:cNvSpPr txBox="1"/>
              <p:nvPr/>
            </p:nvSpPr>
            <p:spPr>
              <a:xfrm>
                <a:off x="3596640" y="925195"/>
                <a:ext cx="261810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en-US" b="1">
                    <a:latin typeface="Latin Modern Sans" panose="00000500000000000000" charset="0"/>
                    <a:cs typeface="Latin Modern Sans" panose="00000500000000000000" charset="0"/>
                    <a:sym typeface="+mn-ea"/>
                  </a:rPr>
                  <a:t>]</a:t>
                </a:r>
                <a:endParaRPr lang="en-US" altLang="en-US" b="1">
                  <a:latin typeface="Latin Modern Sans" panose="00000500000000000000" charset="0"/>
                  <a:cs typeface="Latin Modern Sans" panose="00000500000000000000" charset="0"/>
                  <a:sym typeface="+mn-ea"/>
                </a:endParaRPr>
              </a:p>
            </p:txBody>
          </p:sp>
        </mc:Choice>
        <mc:Fallback>
          <p:sp>
            <p:nvSpPr>
              <p:cNvPr id="70" name="Text 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0" y="925195"/>
                <a:ext cx="2618105" cy="3689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" name="Rounded Rectangle 139"/>
          <p:cNvSpPr/>
          <p:nvPr/>
        </p:nvSpPr>
        <p:spPr>
          <a:xfrm>
            <a:off x="6877050" y="1317625"/>
            <a:ext cx="706120" cy="1663065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1691640" y="1083945"/>
            <a:ext cx="8348345" cy="4170045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412490" y="1344930"/>
            <a:ext cx="669925" cy="1663700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710305" y="1829435"/>
            <a:ext cx="2540" cy="18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291205" y="3828415"/>
            <a:ext cx="1287145" cy="86042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133090" y="4263390"/>
            <a:ext cx="30162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98645" y="4239895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218940" y="3905885"/>
            <a:ext cx="76200" cy="7188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73" name="Rectangle 72"/>
          <p:cNvSpPr/>
          <p:nvPr/>
        </p:nvSpPr>
        <p:spPr>
          <a:xfrm>
            <a:off x="4009390" y="3980815"/>
            <a:ext cx="106680" cy="5670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74" name="Rectangle 73"/>
          <p:cNvSpPr/>
          <p:nvPr/>
        </p:nvSpPr>
        <p:spPr>
          <a:xfrm>
            <a:off x="3783330" y="4093845"/>
            <a:ext cx="128905" cy="340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75" name="Rectangle 74"/>
          <p:cNvSpPr/>
          <p:nvPr/>
        </p:nvSpPr>
        <p:spPr>
          <a:xfrm>
            <a:off x="3502660" y="4211320"/>
            <a:ext cx="202565" cy="1054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76" name="Rounded Rectangle 75"/>
          <p:cNvSpPr/>
          <p:nvPr/>
        </p:nvSpPr>
        <p:spPr>
          <a:xfrm>
            <a:off x="7161530" y="3787775"/>
            <a:ext cx="1287145" cy="860425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003415" y="4222115"/>
            <a:ext cx="30162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268970" y="4224655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422515" y="3855085"/>
            <a:ext cx="79375" cy="7188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2" name="Rectangle 81"/>
          <p:cNvSpPr/>
          <p:nvPr/>
        </p:nvSpPr>
        <p:spPr>
          <a:xfrm>
            <a:off x="7607300" y="3956685"/>
            <a:ext cx="106680" cy="5670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3" name="Rectangle 82"/>
          <p:cNvSpPr/>
          <p:nvPr/>
        </p:nvSpPr>
        <p:spPr>
          <a:xfrm>
            <a:off x="7804150" y="4044950"/>
            <a:ext cx="128905" cy="340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8015605" y="4157345"/>
            <a:ext cx="202565" cy="1054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5" name="Text Box 84"/>
          <p:cNvSpPr txBox="1"/>
          <p:nvPr/>
        </p:nvSpPr>
        <p:spPr>
          <a:xfrm>
            <a:off x="8545830" y="4060190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1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09340" y="1536065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109595" y="1654175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608705" y="2597150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710305" y="2350135"/>
            <a:ext cx="2540" cy="18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609340" y="2056765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109595" y="215519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109595" y="271653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961130" y="165354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948430" y="2160905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948430" y="271653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11060" y="1801495"/>
            <a:ext cx="2540" cy="18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110095" y="1508125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6610350" y="1626235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109460" y="2569210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7211060" y="2322195"/>
            <a:ext cx="2540" cy="18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110095" y="2028825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6610350" y="212725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610350" y="268859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461885" y="162560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449185" y="2132965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449185" y="268859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 Box 140"/>
              <p:cNvSpPr txBox="1"/>
              <p:nvPr/>
            </p:nvSpPr>
            <p:spPr>
              <a:xfrm>
                <a:off x="7911465" y="1434465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1" name="Text 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65" y="1434465"/>
                <a:ext cx="531495" cy="3073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 Box 141"/>
              <p:cNvSpPr txBox="1"/>
              <p:nvPr/>
            </p:nvSpPr>
            <p:spPr>
              <a:xfrm>
                <a:off x="7911465" y="196723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2" name="Text 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65" y="196723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 Box 142"/>
              <p:cNvSpPr txBox="1"/>
              <p:nvPr/>
            </p:nvSpPr>
            <p:spPr>
              <a:xfrm>
                <a:off x="7911465" y="2513330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3" name="Text 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65" y="2513330"/>
                <a:ext cx="531495" cy="3067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 Box 143"/>
              <p:cNvSpPr txBox="1"/>
              <p:nvPr/>
            </p:nvSpPr>
            <p:spPr>
              <a:xfrm>
                <a:off x="6078855" y="1409700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4" name="Text 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55" y="1409700"/>
                <a:ext cx="531495" cy="307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 Box 144"/>
              <p:cNvSpPr txBox="1"/>
              <p:nvPr/>
            </p:nvSpPr>
            <p:spPr>
              <a:xfrm>
                <a:off x="6078855" y="1942465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5" name="Text 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55" y="1942465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 Box 145"/>
              <p:cNvSpPr txBox="1"/>
              <p:nvPr/>
            </p:nvSpPr>
            <p:spPr>
              <a:xfrm>
                <a:off x="6078855" y="2513330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6" name="Text 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55" y="2513330"/>
                <a:ext cx="531495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ight Brace 146"/>
          <p:cNvSpPr/>
          <p:nvPr/>
        </p:nvSpPr>
        <p:spPr>
          <a:xfrm>
            <a:off x="8442960" y="1589405"/>
            <a:ext cx="105410" cy="11747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 Box 147"/>
              <p:cNvSpPr txBox="1"/>
              <p:nvPr/>
            </p:nvSpPr>
            <p:spPr>
              <a:xfrm>
                <a:off x="2578100" y="1480185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8" name="Text 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1480185"/>
                <a:ext cx="531495" cy="3073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 Box 148"/>
              <p:cNvSpPr txBox="1"/>
              <p:nvPr/>
            </p:nvSpPr>
            <p:spPr>
              <a:xfrm>
                <a:off x="2578100" y="201295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9" name="Text 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201295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 Box 149"/>
              <p:cNvSpPr txBox="1"/>
              <p:nvPr/>
            </p:nvSpPr>
            <p:spPr>
              <a:xfrm>
                <a:off x="2578100" y="2583815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0" name="Text 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2583815"/>
                <a:ext cx="531495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 Box 150"/>
              <p:cNvSpPr txBox="1"/>
              <p:nvPr/>
            </p:nvSpPr>
            <p:spPr>
              <a:xfrm>
                <a:off x="4398010" y="1480185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1" name="Text 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10" y="1480185"/>
                <a:ext cx="531495" cy="307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 Box 151"/>
              <p:cNvSpPr txBox="1"/>
              <p:nvPr/>
            </p:nvSpPr>
            <p:spPr>
              <a:xfrm>
                <a:off x="4398010" y="201295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2" name="Text 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10" y="201295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 Box 152"/>
              <p:cNvSpPr txBox="1"/>
              <p:nvPr/>
            </p:nvSpPr>
            <p:spPr>
              <a:xfrm>
                <a:off x="4398010" y="2583815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3" name="Text 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10" y="2583815"/>
                <a:ext cx="531495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 Box 154"/>
          <p:cNvSpPr txBox="1"/>
          <p:nvPr/>
        </p:nvSpPr>
        <p:spPr>
          <a:xfrm>
            <a:off x="8602980" y="2003425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1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 Box 156"/>
              <p:cNvSpPr txBox="1"/>
              <p:nvPr/>
            </p:nvSpPr>
            <p:spPr>
              <a:xfrm>
                <a:off x="4864735" y="3777615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7" name="Text 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35" y="3777615"/>
                <a:ext cx="531495" cy="307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 Box 157"/>
              <p:cNvSpPr txBox="1"/>
              <p:nvPr/>
            </p:nvSpPr>
            <p:spPr>
              <a:xfrm>
                <a:off x="4864735" y="404368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8" name="Text 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35" y="404368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 Box 158"/>
              <p:cNvSpPr txBox="1"/>
              <p:nvPr/>
            </p:nvSpPr>
            <p:spPr>
              <a:xfrm>
                <a:off x="4864735" y="4338955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9" name="Text 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35" y="4338955"/>
                <a:ext cx="531495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Double Bracket 159"/>
          <p:cNvSpPr/>
          <p:nvPr/>
        </p:nvSpPr>
        <p:spPr>
          <a:xfrm>
            <a:off x="4917440" y="3747135"/>
            <a:ext cx="457835" cy="94170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 Box 160"/>
              <p:cNvSpPr txBox="1"/>
              <p:nvPr/>
            </p:nvSpPr>
            <p:spPr>
              <a:xfrm>
                <a:off x="6325870" y="3807460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1" name="Text 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70" y="3807460"/>
                <a:ext cx="531495" cy="307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 Box 161"/>
              <p:cNvSpPr txBox="1"/>
              <p:nvPr/>
            </p:nvSpPr>
            <p:spPr>
              <a:xfrm>
                <a:off x="6325870" y="4073525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2" name="Text 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70" y="4073525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 Box 162"/>
              <p:cNvSpPr txBox="1"/>
              <p:nvPr/>
            </p:nvSpPr>
            <p:spPr>
              <a:xfrm>
                <a:off x="6325870" y="4368800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3" name="Text 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70" y="4368800"/>
                <a:ext cx="531495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Double Bracket 163"/>
          <p:cNvSpPr/>
          <p:nvPr/>
        </p:nvSpPr>
        <p:spPr>
          <a:xfrm>
            <a:off x="6378575" y="3776980"/>
            <a:ext cx="457835" cy="94170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 Box 168"/>
              <p:cNvSpPr txBox="1"/>
              <p:nvPr/>
            </p:nvSpPr>
            <p:spPr>
              <a:xfrm>
                <a:off x="1836420" y="4105910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9" name="Text 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20" y="4105910"/>
                <a:ext cx="531495" cy="3073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 Box 169"/>
              <p:cNvSpPr txBox="1"/>
              <p:nvPr/>
            </p:nvSpPr>
            <p:spPr>
              <a:xfrm>
                <a:off x="2601595" y="4105910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0" name="Text 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595" y="4105910"/>
                <a:ext cx="531495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 Box 170"/>
              <p:cNvSpPr txBox="1"/>
              <p:nvPr/>
            </p:nvSpPr>
            <p:spPr>
              <a:xfrm>
                <a:off x="2200275" y="412623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1" name="Text 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5" y="412623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Double Bracket 171"/>
          <p:cNvSpPr/>
          <p:nvPr/>
        </p:nvSpPr>
        <p:spPr>
          <a:xfrm>
            <a:off x="1903730" y="4125595"/>
            <a:ext cx="1146175" cy="27622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73" idx="0"/>
            <a:endCxn id="173" idx="2"/>
          </p:cNvCxnSpPr>
          <p:nvPr/>
        </p:nvCxnSpPr>
        <p:spPr>
          <a:xfrm>
            <a:off x="5866130" y="1083945"/>
            <a:ext cx="0" cy="4170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692910" y="3285490"/>
            <a:ext cx="8339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 Box 175"/>
          <p:cNvSpPr txBox="1"/>
          <p:nvPr/>
        </p:nvSpPr>
        <p:spPr>
          <a:xfrm>
            <a:off x="2650490" y="704850"/>
            <a:ext cx="225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Generator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77" name="Text Box 176"/>
          <p:cNvSpPr txBox="1"/>
          <p:nvPr/>
        </p:nvSpPr>
        <p:spPr>
          <a:xfrm>
            <a:off x="6989445" y="704850"/>
            <a:ext cx="225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Discriminator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842010" y="4000500"/>
            <a:ext cx="83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CNN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79" name="Text Box 178"/>
          <p:cNvSpPr txBox="1"/>
          <p:nvPr/>
        </p:nvSpPr>
        <p:spPr>
          <a:xfrm>
            <a:off x="555625" y="1944370"/>
            <a:ext cx="112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LSTM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" name="Rounded Rectangle 139"/>
          <p:cNvSpPr/>
          <p:nvPr/>
        </p:nvSpPr>
        <p:spPr>
          <a:xfrm>
            <a:off x="6857365" y="1355090"/>
            <a:ext cx="805815" cy="1757680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1691640" y="1083945"/>
            <a:ext cx="8348345" cy="4170045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351530" y="1385570"/>
            <a:ext cx="806450" cy="175831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710305" y="1829435"/>
            <a:ext cx="2540" cy="18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239770" y="3616325"/>
            <a:ext cx="1273810" cy="1133475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133090" y="4263390"/>
            <a:ext cx="30162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98645" y="4239895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218940" y="3905885"/>
            <a:ext cx="76200" cy="7188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73" name="Rectangle 72"/>
          <p:cNvSpPr/>
          <p:nvPr/>
        </p:nvSpPr>
        <p:spPr>
          <a:xfrm>
            <a:off x="4009390" y="3980815"/>
            <a:ext cx="106680" cy="5670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74" name="Rectangle 73"/>
          <p:cNvSpPr/>
          <p:nvPr/>
        </p:nvSpPr>
        <p:spPr>
          <a:xfrm>
            <a:off x="3783330" y="4093845"/>
            <a:ext cx="128905" cy="340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75" name="Rectangle 74"/>
          <p:cNvSpPr/>
          <p:nvPr/>
        </p:nvSpPr>
        <p:spPr>
          <a:xfrm>
            <a:off x="3502660" y="4211320"/>
            <a:ext cx="202565" cy="1054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76" name="Rounded Rectangle 75"/>
          <p:cNvSpPr/>
          <p:nvPr/>
        </p:nvSpPr>
        <p:spPr>
          <a:xfrm>
            <a:off x="7109460" y="3555365"/>
            <a:ext cx="1334135" cy="1133475"/>
          </a:xfrm>
          <a:prstGeom prst="roundRect">
            <a:avLst/>
          </a:prstGeom>
          <a:solidFill>
            <a:schemeClr val="accent2">
              <a:alpha val="3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003415" y="4222115"/>
            <a:ext cx="301625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268970" y="4224655"/>
            <a:ext cx="38862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422515" y="3855085"/>
            <a:ext cx="79375" cy="7188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2" name="Rectangle 81"/>
          <p:cNvSpPr/>
          <p:nvPr/>
        </p:nvSpPr>
        <p:spPr>
          <a:xfrm>
            <a:off x="7607300" y="3956685"/>
            <a:ext cx="106680" cy="56705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3" name="Rectangle 82"/>
          <p:cNvSpPr/>
          <p:nvPr/>
        </p:nvSpPr>
        <p:spPr>
          <a:xfrm>
            <a:off x="7804150" y="4044950"/>
            <a:ext cx="128905" cy="340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8015605" y="4157345"/>
            <a:ext cx="202565" cy="10541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sp>
        <p:nvSpPr>
          <p:cNvPr id="85" name="Text Box 84"/>
          <p:cNvSpPr txBox="1"/>
          <p:nvPr/>
        </p:nvSpPr>
        <p:spPr>
          <a:xfrm>
            <a:off x="8545830" y="4060190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1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09340" y="1536065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109595" y="1654175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608705" y="2597150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710305" y="2350135"/>
            <a:ext cx="2540" cy="18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609340" y="2056765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109595" y="215519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109595" y="271653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961130" y="165354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948430" y="2160905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948430" y="271653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11060" y="1801495"/>
            <a:ext cx="2540" cy="18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110095" y="1508125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6610350" y="1626235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109460" y="2569210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7211060" y="2322195"/>
            <a:ext cx="2540" cy="18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110095" y="2028825"/>
            <a:ext cx="205105" cy="2400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6610350" y="212725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610350" y="268859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461885" y="162560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449185" y="2132965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449185" y="2688590"/>
            <a:ext cx="449580" cy="6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 Box 140"/>
              <p:cNvSpPr txBox="1"/>
              <p:nvPr/>
            </p:nvSpPr>
            <p:spPr>
              <a:xfrm>
                <a:off x="7911465" y="1434465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1" name="Text 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65" y="1434465"/>
                <a:ext cx="531495" cy="3073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 Box 141"/>
              <p:cNvSpPr txBox="1"/>
              <p:nvPr/>
            </p:nvSpPr>
            <p:spPr>
              <a:xfrm>
                <a:off x="7911465" y="196723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2" name="Text 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65" y="196723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 Box 142"/>
              <p:cNvSpPr txBox="1"/>
              <p:nvPr/>
            </p:nvSpPr>
            <p:spPr>
              <a:xfrm>
                <a:off x="7911465" y="2513330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3" name="Text 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65" y="2513330"/>
                <a:ext cx="531495" cy="3067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 Box 143"/>
              <p:cNvSpPr txBox="1"/>
              <p:nvPr/>
            </p:nvSpPr>
            <p:spPr>
              <a:xfrm>
                <a:off x="6078855" y="1409700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4" name="Text 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55" y="1409700"/>
                <a:ext cx="531495" cy="307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 Box 144"/>
              <p:cNvSpPr txBox="1"/>
              <p:nvPr/>
            </p:nvSpPr>
            <p:spPr>
              <a:xfrm>
                <a:off x="6078855" y="1942465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5" name="Text 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55" y="1942465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 Box 145"/>
              <p:cNvSpPr txBox="1"/>
              <p:nvPr/>
            </p:nvSpPr>
            <p:spPr>
              <a:xfrm>
                <a:off x="6078855" y="2513330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6" name="Text 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855" y="2513330"/>
                <a:ext cx="531495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ight Brace 146"/>
          <p:cNvSpPr/>
          <p:nvPr/>
        </p:nvSpPr>
        <p:spPr>
          <a:xfrm>
            <a:off x="8442960" y="1589405"/>
            <a:ext cx="105410" cy="11747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 Box 147"/>
              <p:cNvSpPr txBox="1"/>
              <p:nvPr/>
            </p:nvSpPr>
            <p:spPr>
              <a:xfrm>
                <a:off x="2578100" y="1480185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8" name="Text 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1480185"/>
                <a:ext cx="531495" cy="3073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 Box 148"/>
              <p:cNvSpPr txBox="1"/>
              <p:nvPr/>
            </p:nvSpPr>
            <p:spPr>
              <a:xfrm>
                <a:off x="2578100" y="201295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9" name="Text 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201295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 Box 149"/>
              <p:cNvSpPr txBox="1"/>
              <p:nvPr/>
            </p:nvSpPr>
            <p:spPr>
              <a:xfrm>
                <a:off x="2578100" y="2583815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0" name="Text 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00" y="2583815"/>
                <a:ext cx="531495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 Box 150"/>
              <p:cNvSpPr txBox="1"/>
              <p:nvPr/>
            </p:nvSpPr>
            <p:spPr>
              <a:xfrm>
                <a:off x="4398010" y="1480185"/>
                <a:ext cx="998220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i="1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:r>
                  <a:rPr lang="en-US" altLang="en-US" sz="1400" b="1" i="1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1" name="Text 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10" y="1480185"/>
                <a:ext cx="998220" cy="3073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 Box 151"/>
              <p:cNvSpPr txBox="1"/>
              <p:nvPr/>
            </p:nvSpPr>
            <p:spPr>
              <a:xfrm>
                <a:off x="4398010" y="201295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2" name="Text 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10" y="201295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 Box 152"/>
              <p:cNvSpPr txBox="1"/>
              <p:nvPr/>
            </p:nvSpPr>
            <p:spPr>
              <a:xfrm>
                <a:off x="4398010" y="2583815"/>
                <a:ext cx="1177290" cy="3111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i="1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:r>
                  <a:rPr lang="en-US" altLang="en-US" sz="1400" b="1" i="1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3" name="Text 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10" y="2583815"/>
                <a:ext cx="1177290" cy="3111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 Box 154"/>
          <p:cNvSpPr txBox="1"/>
          <p:nvPr/>
        </p:nvSpPr>
        <p:spPr>
          <a:xfrm>
            <a:off x="8602980" y="2003425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  <a:t>True / False</a:t>
            </a:r>
            <a:endParaRPr lang="en-US" altLang="en-US" sz="14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 Box 156"/>
              <p:cNvSpPr txBox="1"/>
              <p:nvPr/>
            </p:nvSpPr>
            <p:spPr>
              <a:xfrm>
                <a:off x="4864735" y="3777615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7" name="Text 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35" y="3777615"/>
                <a:ext cx="531495" cy="307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 Box 157"/>
              <p:cNvSpPr txBox="1"/>
              <p:nvPr/>
            </p:nvSpPr>
            <p:spPr>
              <a:xfrm>
                <a:off x="4864735" y="404368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8" name="Text 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35" y="404368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 Box 158"/>
              <p:cNvSpPr txBox="1"/>
              <p:nvPr/>
            </p:nvSpPr>
            <p:spPr>
              <a:xfrm>
                <a:off x="4864735" y="4338955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9" name="Text 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35" y="4338955"/>
                <a:ext cx="531495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Double Bracket 159"/>
          <p:cNvSpPr/>
          <p:nvPr/>
        </p:nvSpPr>
        <p:spPr>
          <a:xfrm>
            <a:off x="4917440" y="3747135"/>
            <a:ext cx="457835" cy="94170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 Box 160"/>
              <p:cNvSpPr txBox="1"/>
              <p:nvPr/>
            </p:nvSpPr>
            <p:spPr>
              <a:xfrm>
                <a:off x="6325870" y="3807460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1" name="Text 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70" y="3807460"/>
                <a:ext cx="531495" cy="3073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 Box 161"/>
              <p:cNvSpPr txBox="1"/>
              <p:nvPr/>
            </p:nvSpPr>
            <p:spPr>
              <a:xfrm>
                <a:off x="6325870" y="4073525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2" name="Text 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70" y="4073525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 Box 162"/>
              <p:cNvSpPr txBox="1"/>
              <p:nvPr/>
            </p:nvSpPr>
            <p:spPr>
              <a:xfrm>
                <a:off x="6325870" y="4368800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3" name="Text 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70" y="4368800"/>
                <a:ext cx="531495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Double Bracket 163"/>
          <p:cNvSpPr/>
          <p:nvPr/>
        </p:nvSpPr>
        <p:spPr>
          <a:xfrm>
            <a:off x="6378575" y="3776980"/>
            <a:ext cx="457835" cy="94170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 Box 168"/>
              <p:cNvSpPr txBox="1"/>
              <p:nvPr/>
            </p:nvSpPr>
            <p:spPr>
              <a:xfrm>
                <a:off x="1836420" y="4105910"/>
                <a:ext cx="531495" cy="3073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9" name="Text 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420" y="4105910"/>
                <a:ext cx="531495" cy="3073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 Box 169"/>
              <p:cNvSpPr txBox="1"/>
              <p:nvPr/>
            </p:nvSpPr>
            <p:spPr>
              <a:xfrm>
                <a:off x="2601595" y="4105910"/>
                <a:ext cx="53149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en-US" sz="14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0" name="Text 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595" y="4105910"/>
                <a:ext cx="531495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 Box 170"/>
              <p:cNvSpPr txBox="1"/>
              <p:nvPr/>
            </p:nvSpPr>
            <p:spPr>
              <a:xfrm>
                <a:off x="2200275" y="4126230"/>
                <a:ext cx="53149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alt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1" name="Text 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5" y="4126230"/>
                <a:ext cx="531495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Double Bracket 171"/>
          <p:cNvSpPr/>
          <p:nvPr/>
        </p:nvSpPr>
        <p:spPr>
          <a:xfrm>
            <a:off x="1903730" y="4125595"/>
            <a:ext cx="1146175" cy="27622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73" idx="0"/>
            <a:endCxn id="173" idx="2"/>
          </p:cNvCxnSpPr>
          <p:nvPr/>
        </p:nvCxnSpPr>
        <p:spPr>
          <a:xfrm>
            <a:off x="5866130" y="1083945"/>
            <a:ext cx="0" cy="4170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692910" y="3285490"/>
            <a:ext cx="83394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 Box 175"/>
          <p:cNvSpPr txBox="1"/>
          <p:nvPr/>
        </p:nvSpPr>
        <p:spPr>
          <a:xfrm>
            <a:off x="2650490" y="704850"/>
            <a:ext cx="225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Generator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77" name="Text Box 176"/>
          <p:cNvSpPr txBox="1"/>
          <p:nvPr/>
        </p:nvSpPr>
        <p:spPr>
          <a:xfrm>
            <a:off x="6989445" y="704850"/>
            <a:ext cx="225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Discriminator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842010" y="4000500"/>
            <a:ext cx="83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CNN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79" name="Text Box 178"/>
          <p:cNvSpPr txBox="1"/>
          <p:nvPr/>
        </p:nvSpPr>
        <p:spPr>
          <a:xfrm>
            <a:off x="555625" y="1944370"/>
            <a:ext cx="112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LSTM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9"/>
              <p:cNvSpPr txBox="1"/>
              <p:nvPr/>
            </p:nvSpPr>
            <p:spPr>
              <a:xfrm>
                <a:off x="3719195" y="1771650"/>
                <a:ext cx="38290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195" y="1771650"/>
                <a:ext cx="382905" cy="275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20"/>
              <p:cNvSpPr txBox="1"/>
              <p:nvPr/>
            </p:nvSpPr>
            <p:spPr>
              <a:xfrm>
                <a:off x="3756025" y="2268220"/>
                <a:ext cx="34607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1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25" y="2268220"/>
                <a:ext cx="346075" cy="245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1"/>
              <p:cNvSpPr txBox="1"/>
              <p:nvPr/>
            </p:nvSpPr>
            <p:spPr>
              <a:xfrm>
                <a:off x="3746500" y="2837180"/>
                <a:ext cx="38862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0" y="2837180"/>
                <a:ext cx="388620" cy="27559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7232015" y="1740535"/>
                <a:ext cx="38290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15" y="1740535"/>
                <a:ext cx="382905" cy="2755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7268845" y="2237105"/>
                <a:ext cx="34607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...</m:t>
                      </m:r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45" y="2237105"/>
                <a:ext cx="346075" cy="245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7259320" y="2806065"/>
                <a:ext cx="388620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2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320" y="2806065"/>
                <a:ext cx="388620" cy="27559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412490" y="3943350"/>
                <a:ext cx="375285" cy="245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90" y="3943350"/>
                <a:ext cx="375285" cy="245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3649345" y="3818890"/>
                <a:ext cx="375285" cy="245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45" y="3818890"/>
                <a:ext cx="375285" cy="245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3862705" y="3694430"/>
                <a:ext cx="375285" cy="245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705" y="3694430"/>
                <a:ext cx="375285" cy="245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4076065" y="3633470"/>
                <a:ext cx="375285" cy="245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65" y="3633470"/>
                <a:ext cx="375285" cy="245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7259320" y="3604260"/>
                <a:ext cx="375285" cy="245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320" y="3604260"/>
                <a:ext cx="375285" cy="245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7493000" y="3715385"/>
                <a:ext cx="375285" cy="245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0" y="3715385"/>
                <a:ext cx="375285" cy="245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7703820" y="3818890"/>
                <a:ext cx="375285" cy="245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820" y="3818890"/>
                <a:ext cx="375285" cy="245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7949565" y="3912235"/>
                <a:ext cx="375285" cy="2451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𝒉</m:t>
                          </m:r>
                        </m:e>
                        <m:sub>
                          <m:r>
                            <a:rPr lang="en-US" sz="1000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65" y="3912235"/>
                <a:ext cx="375285" cy="245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ounded Rectangle 8"/>
          <p:cNvSpPr/>
          <p:nvPr/>
        </p:nvSpPr>
        <p:spPr>
          <a:xfrm>
            <a:off x="2749550" y="342900"/>
            <a:ext cx="5930900" cy="1333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441960"/>
            <a:ext cx="5655945" cy="6192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775" y="2166620"/>
            <a:ext cx="58864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271270" y="210185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(A)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71270" y="3496945"/>
            <a:ext cx="66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(B)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pic>
        <p:nvPicPr>
          <p:cNvPr id="2" name="Picture 1" descr="map_S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140" y="3496945"/>
            <a:ext cx="9627870" cy="3231515"/>
          </a:xfrm>
          <a:prstGeom prst="rect">
            <a:avLst/>
          </a:prstGeom>
        </p:spPr>
      </p:pic>
      <p:pic>
        <p:nvPicPr>
          <p:cNvPr id="3" name="Picture 2" descr="map_S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210185"/>
            <a:ext cx="10058400" cy="3286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WPS Presentation</Application>
  <PresentationFormat>宽屏</PresentationFormat>
  <Paragraphs>264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DejaVu Math TeX Gyre</vt:lpstr>
      <vt:lpstr>Latin Modern Sans</vt:lpstr>
      <vt:lpstr>Calibri</vt:lpstr>
      <vt:lpstr>微软雅黑</vt:lpstr>
      <vt:lpstr>Droid Sans Fallback</vt:lpstr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amédée roy</cp:lastModifiedBy>
  <cp:revision>58</cp:revision>
  <dcterms:created xsi:type="dcterms:W3CDTF">2021-09-27T08:08:21Z</dcterms:created>
  <dcterms:modified xsi:type="dcterms:W3CDTF">2021-09-27T08:08:21Z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