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italic.fntdata"/><Relationship Id="rId20" Type="http://schemas.openxmlformats.org/officeDocument/2006/relationships/slide" Target="slides/slide15.xml"/><Relationship Id="rId41" Type="http://schemas.openxmlformats.org/officeDocument/2006/relationships/font" Target="fonts/RobotoLigh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Light-bold.fntdata"/><Relationship Id="rId16" Type="http://schemas.openxmlformats.org/officeDocument/2006/relationships/slide" Target="slides/slide11.xml"/><Relationship Id="rId38" Type="http://schemas.openxmlformats.org/officeDocument/2006/relationships/font" Target="fonts/Roboto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e83f3358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e83f3358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e83f3358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e83f3358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e83f335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e83f335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e83f3358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e83f3358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e83f3358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e83f3358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e83f3358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e83f3358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e83f3358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e83f3358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e83f3358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e83f3358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e83f3358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e83f3358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e83f3358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e83f3358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7a9e00e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7a9e00e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e83f3358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e83f3358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e83f3358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e83f3358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e83f3358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e83f3358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937bee4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937bee4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e83f3358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e83f3358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e83f3358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e83f3358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937bee4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937bee4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e83f3358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e83f3358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e83f3358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e83f3358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e83f3358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e83f3358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e83f335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e83f335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eb2943b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eb2943b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eb2943be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eb2943be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ebf323c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ebf323c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e83f335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e83f335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5aaf6e74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5aaf6e74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e83f3358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e83f3358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e83f3358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e83f3358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e83f3358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e83f3358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e83f3358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e83f3358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lvl1pPr lvl="0">
              <a:spcBef>
                <a:spcPts val="0"/>
              </a:spcBef>
              <a:spcAft>
                <a:spcPts val="0"/>
              </a:spcAft>
              <a:buSzPts val="5200"/>
              <a:buFont typeface="Roboto Light"/>
              <a:buNone/>
              <a:defRPr sz="5200">
                <a:latin typeface="Roboto Light"/>
                <a:ea typeface="Roboto Light"/>
                <a:cs typeface="Roboto Light"/>
                <a:sym typeface="Roboto Light"/>
              </a:defRPr>
            </a:lvl1pPr>
            <a:lvl2pPr lvl="1" algn="ctr">
              <a:spcBef>
                <a:spcPts val="0"/>
              </a:spcBef>
              <a:spcAft>
                <a:spcPts val="0"/>
              </a:spcAft>
              <a:buSzPts val="5200"/>
              <a:buFont typeface="Roboto Light"/>
              <a:buNone/>
              <a:defRPr sz="5200">
                <a:latin typeface="Roboto Light"/>
                <a:ea typeface="Roboto Light"/>
                <a:cs typeface="Roboto Light"/>
                <a:sym typeface="Roboto Light"/>
              </a:defRPr>
            </a:lvl2pPr>
            <a:lvl3pPr lvl="2" algn="ctr">
              <a:spcBef>
                <a:spcPts val="0"/>
              </a:spcBef>
              <a:spcAft>
                <a:spcPts val="0"/>
              </a:spcAft>
              <a:buSzPts val="5200"/>
              <a:buFont typeface="Roboto Light"/>
              <a:buNone/>
              <a:defRPr sz="5200">
                <a:latin typeface="Roboto Light"/>
                <a:ea typeface="Roboto Light"/>
                <a:cs typeface="Roboto Light"/>
                <a:sym typeface="Roboto Light"/>
              </a:defRPr>
            </a:lvl3pPr>
            <a:lvl4pPr lvl="3" algn="ctr">
              <a:spcBef>
                <a:spcPts val="0"/>
              </a:spcBef>
              <a:spcAft>
                <a:spcPts val="0"/>
              </a:spcAft>
              <a:buSzPts val="5200"/>
              <a:buFont typeface="Roboto Light"/>
              <a:buNone/>
              <a:defRPr sz="5200">
                <a:latin typeface="Roboto Light"/>
                <a:ea typeface="Roboto Light"/>
                <a:cs typeface="Roboto Light"/>
                <a:sym typeface="Roboto Light"/>
              </a:defRPr>
            </a:lvl4pPr>
            <a:lvl5pPr lvl="4" algn="ctr">
              <a:spcBef>
                <a:spcPts val="0"/>
              </a:spcBef>
              <a:spcAft>
                <a:spcPts val="0"/>
              </a:spcAft>
              <a:buSzPts val="5200"/>
              <a:buFont typeface="Roboto Light"/>
              <a:buNone/>
              <a:defRPr sz="5200">
                <a:latin typeface="Roboto Light"/>
                <a:ea typeface="Roboto Light"/>
                <a:cs typeface="Roboto Light"/>
                <a:sym typeface="Roboto Light"/>
              </a:defRPr>
            </a:lvl5pPr>
            <a:lvl6pPr lvl="5" algn="ctr">
              <a:spcBef>
                <a:spcPts val="0"/>
              </a:spcBef>
              <a:spcAft>
                <a:spcPts val="0"/>
              </a:spcAft>
              <a:buSzPts val="5200"/>
              <a:buFont typeface="Roboto Light"/>
              <a:buNone/>
              <a:defRPr sz="5200">
                <a:latin typeface="Roboto Light"/>
                <a:ea typeface="Roboto Light"/>
                <a:cs typeface="Roboto Light"/>
                <a:sym typeface="Roboto Light"/>
              </a:defRPr>
            </a:lvl6pPr>
            <a:lvl7pPr lvl="6" algn="ctr">
              <a:spcBef>
                <a:spcPts val="0"/>
              </a:spcBef>
              <a:spcAft>
                <a:spcPts val="0"/>
              </a:spcAft>
              <a:buSzPts val="5200"/>
              <a:buFont typeface="Roboto Light"/>
              <a:buNone/>
              <a:defRPr sz="5200">
                <a:latin typeface="Roboto Light"/>
                <a:ea typeface="Roboto Light"/>
                <a:cs typeface="Roboto Light"/>
                <a:sym typeface="Roboto Light"/>
              </a:defRPr>
            </a:lvl7pPr>
            <a:lvl8pPr lvl="7" algn="ctr">
              <a:spcBef>
                <a:spcPts val="0"/>
              </a:spcBef>
              <a:spcAft>
                <a:spcPts val="0"/>
              </a:spcAft>
              <a:buSzPts val="5200"/>
              <a:buFont typeface="Roboto Light"/>
              <a:buNone/>
              <a:defRPr sz="5200">
                <a:latin typeface="Roboto Light"/>
                <a:ea typeface="Roboto Light"/>
                <a:cs typeface="Roboto Light"/>
                <a:sym typeface="Roboto Light"/>
              </a:defRPr>
            </a:lvl8pPr>
            <a:lvl9pPr lvl="8" algn="ctr">
              <a:spcBef>
                <a:spcPts val="0"/>
              </a:spcBef>
              <a:spcAft>
                <a:spcPts val="0"/>
              </a:spcAft>
              <a:buSzPts val="5200"/>
              <a:buFont typeface="Roboto Light"/>
              <a:buNone/>
              <a:defRPr sz="5200">
                <a:latin typeface="Roboto Light"/>
                <a:ea typeface="Roboto Light"/>
                <a:cs typeface="Roboto Light"/>
                <a:sym typeface="Roboto Light"/>
              </a:defRPr>
            </a:lvl9pPr>
          </a:lstStyle>
          <a:p/>
        </p:txBody>
      </p:sp>
      <p:sp>
        <p:nvSpPr>
          <p:cNvPr id="12" name="Google Shape;12;p2"/>
          <p:cNvSpPr txBox="1"/>
          <p:nvPr>
            <p:ph idx="1" type="subTitle"/>
          </p:nvPr>
        </p:nvSpPr>
        <p:spPr>
          <a:xfrm>
            <a:off x="311700" y="2834125"/>
            <a:ext cx="8520600" cy="792600"/>
          </a:xfrm>
          <a:prstGeom prst="rect">
            <a:avLst/>
          </a:prstGeom>
          <a:gradFill>
            <a:gsLst>
              <a:gs pos="0">
                <a:srgbClr val="3776AB"/>
              </a:gs>
              <a:gs pos="100000">
                <a:srgbClr val="2D618C"/>
              </a:gs>
            </a:gsLst>
            <a:lin ang="5400012" scaled="0"/>
          </a:gradFill>
          <a:effectLst>
            <a:outerShdw blurRad="71438" rotWithShape="0" algn="bl" dir="2700000" dist="28575">
              <a:srgbClr val="000000">
                <a:alpha val="39000"/>
              </a:srgbClr>
            </a:outerShdw>
          </a:effectLst>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sz="1400"/>
            </a:lvl1pPr>
            <a:lvl2pPr lvl="1">
              <a:buNone/>
              <a:defRPr sz="1400"/>
            </a:lvl2pPr>
            <a:lvl3pPr lvl="2">
              <a:buNone/>
              <a:defRPr sz="1400"/>
            </a:lvl3pPr>
            <a:lvl4pPr lvl="3">
              <a:buNone/>
              <a:defRPr sz="1400"/>
            </a:lvl4pPr>
            <a:lvl5pPr lvl="4">
              <a:buNone/>
              <a:defRPr sz="1400"/>
            </a:lvl5pPr>
            <a:lvl6pPr lvl="5">
              <a:buNone/>
              <a:defRPr sz="1400"/>
            </a:lvl6pPr>
            <a:lvl7pPr lvl="6">
              <a:buNone/>
              <a:defRPr sz="1400"/>
            </a:lvl7pPr>
            <a:lvl8pPr lvl="7">
              <a:buNone/>
              <a:defRPr sz="1400"/>
            </a:lvl8pPr>
            <a:lvl9pPr lvl="8">
              <a:buNone/>
              <a:defRPr sz="1400"/>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ercizio">
  <p:cSld name="BLANK_1">
    <p:bg>
      <p:bgPr>
        <a:gradFill>
          <a:gsLst>
            <a:gs pos="0">
              <a:srgbClr val="FFEBA9"/>
            </a:gs>
            <a:gs pos="17000">
              <a:srgbClr val="FFDF76"/>
            </a:gs>
            <a:gs pos="100000">
              <a:srgbClr val="FFD343"/>
            </a:gs>
          </a:gsLst>
          <a:lin ang="5400012" scaled="0"/>
        </a:gradFill>
      </p:bgPr>
    </p:bg>
    <p:spTree>
      <p:nvGrpSpPr>
        <p:cNvPr id="51" name="Shape 51"/>
        <p:cNvGrpSpPr/>
        <p:nvPr/>
      </p:nvGrpSpPr>
      <p:grpSpPr>
        <a:xfrm>
          <a:off x="0" y="0"/>
          <a:ext cx="0" cy="0"/>
          <a:chOff x="0" y="0"/>
          <a:chExt cx="0" cy="0"/>
        </a:xfrm>
      </p:grpSpPr>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53" name="Google Shape;53;p13"/>
          <p:cNvPicPr preferRelativeResize="0"/>
          <p:nvPr/>
        </p:nvPicPr>
        <p:blipFill>
          <a:blip r:embed="rId2">
            <a:alphaModFix/>
          </a:blip>
          <a:stretch>
            <a:fillRect/>
          </a:stretch>
        </p:blipFill>
        <p:spPr>
          <a:xfrm>
            <a:off x="0" y="4442774"/>
            <a:ext cx="862699" cy="700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1917750"/>
            <a:ext cx="8520600" cy="1074900"/>
          </a:xfrm>
          <a:prstGeom prst="rect">
            <a:avLst/>
          </a:prstGeom>
          <a:gradFill>
            <a:gsLst>
              <a:gs pos="0">
                <a:srgbClr val="FFEBA9"/>
              </a:gs>
              <a:gs pos="17000">
                <a:srgbClr val="FFDF76"/>
              </a:gs>
              <a:gs pos="100000">
                <a:srgbClr val="FFD343"/>
              </a:gs>
            </a:gsLst>
            <a:lin ang="5400012" scaled="0"/>
          </a:gradFill>
        </p:spPr>
        <p:txBody>
          <a:bodyPr anchorCtr="0" anchor="ctr" bIns="91425" lIns="91425" spcFirstLastPara="1" rIns="91425" wrap="square" tIns="91425">
            <a:normAutofit/>
          </a:bodyPr>
          <a:lstStyle>
            <a:lvl1pPr lvl="0">
              <a:spcBef>
                <a:spcPts val="0"/>
              </a:spcBef>
              <a:spcAft>
                <a:spcPts val="0"/>
              </a:spcAft>
              <a:buClr>
                <a:srgbClr val="4D4D4D"/>
              </a:buClr>
              <a:buSzPts val="3600"/>
              <a:buNone/>
              <a:defRPr sz="3600">
                <a:solidFill>
                  <a:srgbClr val="4D4D4D"/>
                </a:solidFill>
              </a:defRPr>
            </a:lvl1pPr>
            <a:lvl2pPr lvl="1" algn="ctr">
              <a:spcBef>
                <a:spcPts val="0"/>
              </a:spcBef>
              <a:spcAft>
                <a:spcPts val="0"/>
              </a:spcAft>
              <a:buClr>
                <a:srgbClr val="4D4D4D"/>
              </a:buClr>
              <a:buSzPts val="3600"/>
              <a:buNone/>
              <a:defRPr sz="3600">
                <a:solidFill>
                  <a:srgbClr val="4D4D4D"/>
                </a:solidFill>
              </a:defRPr>
            </a:lvl2pPr>
            <a:lvl3pPr lvl="2" algn="ctr">
              <a:spcBef>
                <a:spcPts val="0"/>
              </a:spcBef>
              <a:spcAft>
                <a:spcPts val="0"/>
              </a:spcAft>
              <a:buClr>
                <a:srgbClr val="4D4D4D"/>
              </a:buClr>
              <a:buSzPts val="3600"/>
              <a:buNone/>
              <a:defRPr sz="3600">
                <a:solidFill>
                  <a:srgbClr val="4D4D4D"/>
                </a:solidFill>
              </a:defRPr>
            </a:lvl3pPr>
            <a:lvl4pPr lvl="3" algn="ctr">
              <a:spcBef>
                <a:spcPts val="0"/>
              </a:spcBef>
              <a:spcAft>
                <a:spcPts val="0"/>
              </a:spcAft>
              <a:buClr>
                <a:srgbClr val="4D4D4D"/>
              </a:buClr>
              <a:buSzPts val="3600"/>
              <a:buNone/>
              <a:defRPr sz="3600">
                <a:solidFill>
                  <a:srgbClr val="4D4D4D"/>
                </a:solidFill>
              </a:defRPr>
            </a:lvl4pPr>
            <a:lvl5pPr lvl="4" algn="ctr">
              <a:spcBef>
                <a:spcPts val="0"/>
              </a:spcBef>
              <a:spcAft>
                <a:spcPts val="0"/>
              </a:spcAft>
              <a:buClr>
                <a:srgbClr val="4D4D4D"/>
              </a:buClr>
              <a:buSzPts val="3600"/>
              <a:buNone/>
              <a:defRPr sz="3600">
                <a:solidFill>
                  <a:srgbClr val="4D4D4D"/>
                </a:solidFill>
              </a:defRPr>
            </a:lvl5pPr>
            <a:lvl6pPr lvl="5" algn="ctr">
              <a:spcBef>
                <a:spcPts val="0"/>
              </a:spcBef>
              <a:spcAft>
                <a:spcPts val="0"/>
              </a:spcAft>
              <a:buClr>
                <a:srgbClr val="4D4D4D"/>
              </a:buClr>
              <a:buSzPts val="3600"/>
              <a:buNone/>
              <a:defRPr sz="3600">
                <a:solidFill>
                  <a:srgbClr val="4D4D4D"/>
                </a:solidFill>
              </a:defRPr>
            </a:lvl6pPr>
            <a:lvl7pPr lvl="6" algn="ctr">
              <a:spcBef>
                <a:spcPts val="0"/>
              </a:spcBef>
              <a:spcAft>
                <a:spcPts val="0"/>
              </a:spcAft>
              <a:buClr>
                <a:srgbClr val="4D4D4D"/>
              </a:buClr>
              <a:buSzPts val="3600"/>
              <a:buNone/>
              <a:defRPr sz="3600">
                <a:solidFill>
                  <a:srgbClr val="4D4D4D"/>
                </a:solidFill>
              </a:defRPr>
            </a:lvl7pPr>
            <a:lvl8pPr lvl="7" algn="ctr">
              <a:spcBef>
                <a:spcPts val="0"/>
              </a:spcBef>
              <a:spcAft>
                <a:spcPts val="0"/>
              </a:spcAft>
              <a:buClr>
                <a:srgbClr val="4D4D4D"/>
              </a:buClr>
              <a:buSzPts val="3600"/>
              <a:buNone/>
              <a:defRPr sz="3600">
                <a:solidFill>
                  <a:srgbClr val="4D4D4D"/>
                </a:solidFill>
              </a:defRPr>
            </a:lvl8pPr>
            <a:lvl9pPr lvl="8" algn="ctr">
              <a:spcBef>
                <a:spcPts val="0"/>
              </a:spcBef>
              <a:spcAft>
                <a:spcPts val="0"/>
              </a:spcAft>
              <a:buClr>
                <a:srgbClr val="4D4D4D"/>
              </a:buClr>
              <a:buSzPts val="3600"/>
              <a:buNone/>
              <a:defRPr sz="3600">
                <a:solidFill>
                  <a:srgbClr val="4D4D4D"/>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sz="1400"/>
            </a:lvl1pPr>
            <a:lvl2pPr lvl="1">
              <a:buNone/>
              <a:defRPr sz="1400"/>
            </a:lvl2pPr>
            <a:lvl3pPr lvl="2">
              <a:buNone/>
              <a:defRPr sz="1400"/>
            </a:lvl3pPr>
            <a:lvl4pPr lvl="3">
              <a:buNone/>
              <a:defRPr sz="1400"/>
            </a:lvl4pPr>
            <a:lvl5pPr lvl="4">
              <a:buNone/>
              <a:defRPr sz="1400"/>
            </a:lvl5pPr>
            <a:lvl6pPr lvl="5">
              <a:buNone/>
              <a:defRPr sz="1400"/>
            </a:lvl6pPr>
            <a:lvl7pPr lvl="6">
              <a:buNone/>
              <a:defRPr sz="1400"/>
            </a:lvl7pPr>
            <a:lvl8pPr lvl="7">
              <a:buNone/>
              <a:defRPr sz="1400"/>
            </a:lvl8pPr>
            <a:lvl9pPr lvl="8">
              <a:buNone/>
              <a:defRPr sz="1400"/>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idx="1" type="body"/>
          </p:nvPr>
        </p:nvSpPr>
        <p:spPr>
          <a:xfrm>
            <a:off x="311700" y="769175"/>
            <a:ext cx="8231100" cy="4287600"/>
          </a:xfrm>
          <a:prstGeom prst="rect">
            <a:avLst/>
          </a:prstGeom>
          <a:gradFill>
            <a:gsLst>
              <a:gs pos="0">
                <a:srgbClr val="1E2933"/>
              </a:gs>
              <a:gs pos="98000">
                <a:srgbClr val="0F151A"/>
              </a:gs>
              <a:gs pos="100000">
                <a:schemeClr val="dk1"/>
              </a:gs>
            </a:gsLst>
            <a:path path="circle">
              <a:fillToRect b="50%" l="50%" r="50%" t="50%"/>
            </a:path>
            <a:tileRect/>
          </a:gradFill>
        </p:spPr>
        <p:txBody>
          <a:bodyPr anchorCtr="0" anchor="t" bIns="91425" lIns="91425" spcFirstLastPara="1" rIns="91425" wrap="square" tIns="91425">
            <a:normAutofit/>
          </a:bodyPr>
          <a:lstStyle>
            <a:lvl1pPr indent="-342900" lvl="0" marL="457200" rtl="0" algn="just">
              <a:lnSpc>
                <a:spcPct val="115000"/>
              </a:lnSpc>
              <a:spcBef>
                <a:spcPts val="0"/>
              </a:spcBef>
              <a:spcAft>
                <a:spcPts val="0"/>
              </a:spcAft>
              <a:buSzPts val="1800"/>
              <a:buFont typeface="Roboto Light"/>
              <a:buChar char="⋙"/>
              <a:defRPr sz="1800">
                <a:latin typeface="Roboto Light"/>
                <a:ea typeface="Roboto Light"/>
                <a:cs typeface="Roboto Light"/>
                <a:sym typeface="Roboto Light"/>
              </a:defRPr>
            </a:lvl1pPr>
            <a:lvl2pPr indent="-317500" lvl="1" marL="914400" rtl="0" algn="just">
              <a:lnSpc>
                <a:spcPct val="115000"/>
              </a:lnSpc>
              <a:spcBef>
                <a:spcPts val="0"/>
              </a:spcBef>
              <a:spcAft>
                <a:spcPts val="0"/>
              </a:spcAft>
              <a:buSzPts val="1400"/>
              <a:buFont typeface="Roboto Light"/>
              <a:buChar char="♯"/>
              <a:defRPr>
                <a:latin typeface="Roboto Light"/>
                <a:ea typeface="Roboto Light"/>
                <a:cs typeface="Roboto Light"/>
                <a:sym typeface="Roboto Light"/>
              </a:defRPr>
            </a:lvl2pPr>
            <a:lvl3pPr indent="-317500" lvl="2" marL="1371600" rtl="0" algn="just">
              <a:lnSpc>
                <a:spcPct val="115000"/>
              </a:lnSpc>
              <a:spcBef>
                <a:spcPts val="0"/>
              </a:spcBef>
              <a:spcAft>
                <a:spcPts val="0"/>
              </a:spcAft>
              <a:buSzPts val="1400"/>
              <a:buFont typeface="Roboto Light"/>
              <a:buChar char="■"/>
              <a:defRPr>
                <a:latin typeface="Roboto Light"/>
                <a:ea typeface="Roboto Light"/>
                <a:cs typeface="Roboto Light"/>
                <a:sym typeface="Roboto Light"/>
              </a:defRPr>
            </a:lvl3pPr>
            <a:lvl4pPr indent="-317500" lvl="3" marL="1828800" rtl="0" algn="just">
              <a:lnSpc>
                <a:spcPct val="115000"/>
              </a:lnSpc>
              <a:spcBef>
                <a:spcPts val="0"/>
              </a:spcBef>
              <a:spcAft>
                <a:spcPts val="0"/>
              </a:spcAft>
              <a:buSzPts val="1400"/>
              <a:buFont typeface="Roboto Light"/>
              <a:buChar char="●"/>
              <a:defRPr>
                <a:latin typeface="Roboto Light"/>
                <a:ea typeface="Roboto Light"/>
                <a:cs typeface="Roboto Light"/>
                <a:sym typeface="Roboto Light"/>
              </a:defRPr>
            </a:lvl4pPr>
            <a:lvl5pPr indent="-317500" lvl="4" marL="2286000" rtl="0" algn="just">
              <a:lnSpc>
                <a:spcPct val="115000"/>
              </a:lnSpc>
              <a:spcBef>
                <a:spcPts val="0"/>
              </a:spcBef>
              <a:spcAft>
                <a:spcPts val="0"/>
              </a:spcAft>
              <a:buSzPts val="1400"/>
              <a:buFont typeface="Roboto Light"/>
              <a:buChar char="○"/>
              <a:defRPr>
                <a:latin typeface="Roboto Light"/>
                <a:ea typeface="Roboto Light"/>
                <a:cs typeface="Roboto Light"/>
                <a:sym typeface="Roboto Light"/>
              </a:defRPr>
            </a:lvl5pPr>
            <a:lvl6pPr indent="-317500" lvl="5" marL="2743200" rtl="0" algn="just">
              <a:lnSpc>
                <a:spcPct val="115000"/>
              </a:lnSpc>
              <a:spcBef>
                <a:spcPts val="0"/>
              </a:spcBef>
              <a:spcAft>
                <a:spcPts val="0"/>
              </a:spcAft>
              <a:buSzPts val="1400"/>
              <a:buFont typeface="Roboto Light"/>
              <a:buChar char="■"/>
              <a:defRPr>
                <a:latin typeface="Roboto Light"/>
                <a:ea typeface="Roboto Light"/>
                <a:cs typeface="Roboto Light"/>
                <a:sym typeface="Roboto Light"/>
              </a:defRPr>
            </a:lvl6pPr>
            <a:lvl7pPr indent="-317500" lvl="6" marL="3200400" rtl="0" algn="just">
              <a:lnSpc>
                <a:spcPct val="115000"/>
              </a:lnSpc>
              <a:spcBef>
                <a:spcPts val="0"/>
              </a:spcBef>
              <a:spcAft>
                <a:spcPts val="0"/>
              </a:spcAft>
              <a:buSzPts val="1400"/>
              <a:buFont typeface="Roboto Light"/>
              <a:buChar char="●"/>
              <a:defRPr>
                <a:latin typeface="Roboto Light"/>
                <a:ea typeface="Roboto Light"/>
                <a:cs typeface="Roboto Light"/>
                <a:sym typeface="Roboto Light"/>
              </a:defRPr>
            </a:lvl7pPr>
            <a:lvl8pPr indent="-317500" lvl="7" marL="3657600" rtl="0" algn="just">
              <a:lnSpc>
                <a:spcPct val="115000"/>
              </a:lnSpc>
              <a:spcBef>
                <a:spcPts val="0"/>
              </a:spcBef>
              <a:spcAft>
                <a:spcPts val="0"/>
              </a:spcAft>
              <a:buSzPts val="1400"/>
              <a:buFont typeface="Roboto Light"/>
              <a:buChar char="○"/>
              <a:defRPr>
                <a:latin typeface="Roboto Light"/>
                <a:ea typeface="Roboto Light"/>
                <a:cs typeface="Roboto Light"/>
                <a:sym typeface="Roboto Light"/>
              </a:defRPr>
            </a:lvl8pPr>
            <a:lvl9pPr indent="-317500" lvl="8" marL="4114800" rtl="0" algn="just">
              <a:lnSpc>
                <a:spcPct val="115000"/>
              </a:lnSpc>
              <a:spcBef>
                <a:spcPts val="0"/>
              </a:spcBef>
              <a:spcAft>
                <a:spcPts val="0"/>
              </a:spcAft>
              <a:buSzPts val="1400"/>
              <a:buFont typeface="Roboto Light"/>
              <a:buChar char="■"/>
              <a:defRPr>
                <a:latin typeface="Roboto Light"/>
                <a:ea typeface="Roboto Light"/>
                <a:cs typeface="Roboto Light"/>
                <a:sym typeface="Roboto Light"/>
              </a:defRPr>
            </a:lvl9pPr>
          </a:lstStyle>
          <a:p/>
        </p:txBody>
      </p:sp>
      <p:sp>
        <p:nvSpPr>
          <p:cNvPr id="19" name="Google Shape;19;p4"/>
          <p:cNvSpPr txBox="1"/>
          <p:nvPr>
            <p:ph type="title"/>
          </p:nvPr>
        </p:nvSpPr>
        <p:spPr>
          <a:xfrm>
            <a:off x="311700" y="128375"/>
            <a:ext cx="8231100" cy="572700"/>
          </a:xfrm>
          <a:prstGeom prst="rect">
            <a:avLst/>
          </a:prstGeom>
          <a:gradFill>
            <a:gsLst>
              <a:gs pos="0">
                <a:srgbClr val="FFEBA9"/>
              </a:gs>
              <a:gs pos="17000">
                <a:srgbClr val="FFDF76"/>
              </a:gs>
              <a:gs pos="100000">
                <a:srgbClr val="FFD343"/>
              </a:gs>
            </a:gsLst>
            <a:lin ang="5400012" scaled="0"/>
          </a:gradFill>
        </p:spPr>
        <p:txBody>
          <a:bodyPr anchorCtr="0" anchor="ctr" bIns="91425" lIns="91425" spcFirstLastPara="1" rIns="91425" wrap="square" tIns="91425">
            <a:normAutofit/>
          </a:bodyPr>
          <a:lstStyle>
            <a:lvl1pPr lvl="0">
              <a:spcBef>
                <a:spcPts val="0"/>
              </a:spcBef>
              <a:spcAft>
                <a:spcPts val="0"/>
              </a:spcAft>
              <a:buClr>
                <a:srgbClr val="4D4D4D"/>
              </a:buClr>
              <a:buSzPts val="2800"/>
              <a:buNone/>
              <a:defRPr>
                <a:solidFill>
                  <a:srgbClr val="4D4D4D"/>
                </a:solidFill>
              </a:defRPr>
            </a:lvl1pPr>
            <a:lvl2pPr lvl="1">
              <a:spcBef>
                <a:spcPts val="0"/>
              </a:spcBef>
              <a:spcAft>
                <a:spcPts val="0"/>
              </a:spcAft>
              <a:buClr>
                <a:srgbClr val="4D4D4D"/>
              </a:buClr>
              <a:buSzPts val="2800"/>
              <a:buNone/>
              <a:defRPr>
                <a:solidFill>
                  <a:srgbClr val="4D4D4D"/>
                </a:solidFill>
              </a:defRPr>
            </a:lvl2pPr>
            <a:lvl3pPr lvl="2">
              <a:spcBef>
                <a:spcPts val="0"/>
              </a:spcBef>
              <a:spcAft>
                <a:spcPts val="0"/>
              </a:spcAft>
              <a:buClr>
                <a:srgbClr val="4D4D4D"/>
              </a:buClr>
              <a:buSzPts val="2800"/>
              <a:buNone/>
              <a:defRPr>
                <a:solidFill>
                  <a:srgbClr val="4D4D4D"/>
                </a:solidFill>
              </a:defRPr>
            </a:lvl3pPr>
            <a:lvl4pPr lvl="3">
              <a:spcBef>
                <a:spcPts val="0"/>
              </a:spcBef>
              <a:spcAft>
                <a:spcPts val="0"/>
              </a:spcAft>
              <a:buClr>
                <a:srgbClr val="4D4D4D"/>
              </a:buClr>
              <a:buSzPts val="2800"/>
              <a:buNone/>
              <a:defRPr>
                <a:solidFill>
                  <a:srgbClr val="4D4D4D"/>
                </a:solidFill>
              </a:defRPr>
            </a:lvl4pPr>
            <a:lvl5pPr lvl="4">
              <a:spcBef>
                <a:spcPts val="0"/>
              </a:spcBef>
              <a:spcAft>
                <a:spcPts val="0"/>
              </a:spcAft>
              <a:buClr>
                <a:srgbClr val="4D4D4D"/>
              </a:buClr>
              <a:buSzPts val="2800"/>
              <a:buNone/>
              <a:defRPr>
                <a:solidFill>
                  <a:srgbClr val="4D4D4D"/>
                </a:solidFill>
              </a:defRPr>
            </a:lvl5pPr>
            <a:lvl6pPr lvl="5">
              <a:spcBef>
                <a:spcPts val="0"/>
              </a:spcBef>
              <a:spcAft>
                <a:spcPts val="0"/>
              </a:spcAft>
              <a:buClr>
                <a:srgbClr val="4D4D4D"/>
              </a:buClr>
              <a:buSzPts val="2800"/>
              <a:buNone/>
              <a:defRPr>
                <a:solidFill>
                  <a:srgbClr val="4D4D4D"/>
                </a:solidFill>
              </a:defRPr>
            </a:lvl6pPr>
            <a:lvl7pPr lvl="6">
              <a:spcBef>
                <a:spcPts val="0"/>
              </a:spcBef>
              <a:spcAft>
                <a:spcPts val="0"/>
              </a:spcAft>
              <a:buClr>
                <a:srgbClr val="4D4D4D"/>
              </a:buClr>
              <a:buSzPts val="2800"/>
              <a:buNone/>
              <a:defRPr>
                <a:solidFill>
                  <a:srgbClr val="4D4D4D"/>
                </a:solidFill>
              </a:defRPr>
            </a:lvl7pPr>
            <a:lvl8pPr lvl="7">
              <a:spcBef>
                <a:spcPts val="0"/>
              </a:spcBef>
              <a:spcAft>
                <a:spcPts val="0"/>
              </a:spcAft>
              <a:buClr>
                <a:srgbClr val="4D4D4D"/>
              </a:buClr>
              <a:buSzPts val="2800"/>
              <a:buNone/>
              <a:defRPr>
                <a:solidFill>
                  <a:srgbClr val="4D4D4D"/>
                </a:solidFill>
              </a:defRPr>
            </a:lvl8pPr>
            <a:lvl9pPr lvl="8">
              <a:spcBef>
                <a:spcPts val="0"/>
              </a:spcBef>
              <a:spcAft>
                <a:spcPts val="0"/>
              </a:spcAft>
              <a:buClr>
                <a:srgbClr val="4D4D4D"/>
              </a:buClr>
              <a:buSzPts val="2800"/>
              <a:buNone/>
              <a:defRPr>
                <a:solidFill>
                  <a:srgbClr val="4D4D4D"/>
                </a:solidFill>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sz="1400"/>
            </a:lvl1pPr>
            <a:lvl2pPr lvl="1">
              <a:buNone/>
              <a:defRPr sz="1400"/>
            </a:lvl2pPr>
            <a:lvl3pPr lvl="2">
              <a:buNone/>
              <a:defRPr sz="1400"/>
            </a:lvl3pPr>
            <a:lvl4pPr lvl="3">
              <a:buNone/>
              <a:defRPr sz="1400"/>
            </a:lvl4pPr>
            <a:lvl5pPr lvl="4">
              <a:buNone/>
              <a:defRPr sz="1400"/>
            </a:lvl5pPr>
            <a:lvl6pPr lvl="5">
              <a:buNone/>
              <a:defRPr sz="1400"/>
            </a:lvl6pPr>
            <a:lvl7pPr lvl="6">
              <a:buNone/>
              <a:defRPr sz="1400"/>
            </a:lvl7pPr>
            <a:lvl8pPr lvl="7">
              <a:buNone/>
              <a:defRPr sz="1400"/>
            </a:lvl8pPr>
            <a:lvl9pPr lvl="8">
              <a:buNone/>
              <a:defRPr sz="1400"/>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128375"/>
            <a:ext cx="8520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128375"/>
            <a:ext cx="8520600" cy="572700"/>
          </a:xfrm>
          <a:prstGeom prst="rect">
            <a:avLst/>
          </a:prstGeom>
          <a:gradFill>
            <a:gsLst>
              <a:gs pos="0">
                <a:srgbClr val="FFEBA9"/>
              </a:gs>
              <a:gs pos="17000">
                <a:srgbClr val="FFDF76"/>
              </a:gs>
              <a:gs pos="100000">
                <a:srgbClr val="FFD343"/>
              </a:gs>
            </a:gsLst>
            <a:lin ang="5400012" scaled="0"/>
          </a:gradFill>
        </p:spPr>
        <p:txBody>
          <a:bodyPr anchorCtr="0" anchor="ctr" bIns="91425" lIns="91425" spcFirstLastPara="1" rIns="91425" wrap="square" tIns="91425">
            <a:normAutofit/>
          </a:bodyPr>
          <a:lstStyle>
            <a:lvl1pPr lvl="0">
              <a:spcBef>
                <a:spcPts val="0"/>
              </a:spcBef>
              <a:spcAft>
                <a:spcPts val="0"/>
              </a:spcAft>
              <a:buClr>
                <a:srgbClr val="4D4D4D"/>
              </a:buClr>
              <a:buSzPts val="2800"/>
              <a:buNone/>
              <a:defRPr>
                <a:solidFill>
                  <a:srgbClr val="4D4D4D"/>
                </a:solidFill>
              </a:defRPr>
            </a:lvl1pPr>
            <a:lvl2pPr lvl="1">
              <a:spcBef>
                <a:spcPts val="0"/>
              </a:spcBef>
              <a:spcAft>
                <a:spcPts val="0"/>
              </a:spcAft>
              <a:buClr>
                <a:srgbClr val="4D4D4D"/>
              </a:buClr>
              <a:buSzPts val="2800"/>
              <a:buNone/>
              <a:defRPr>
                <a:solidFill>
                  <a:srgbClr val="4D4D4D"/>
                </a:solidFill>
              </a:defRPr>
            </a:lvl2pPr>
            <a:lvl3pPr lvl="2">
              <a:spcBef>
                <a:spcPts val="0"/>
              </a:spcBef>
              <a:spcAft>
                <a:spcPts val="0"/>
              </a:spcAft>
              <a:buClr>
                <a:srgbClr val="4D4D4D"/>
              </a:buClr>
              <a:buSzPts val="2800"/>
              <a:buNone/>
              <a:defRPr>
                <a:solidFill>
                  <a:srgbClr val="4D4D4D"/>
                </a:solidFill>
              </a:defRPr>
            </a:lvl3pPr>
            <a:lvl4pPr lvl="3">
              <a:spcBef>
                <a:spcPts val="0"/>
              </a:spcBef>
              <a:spcAft>
                <a:spcPts val="0"/>
              </a:spcAft>
              <a:buClr>
                <a:srgbClr val="4D4D4D"/>
              </a:buClr>
              <a:buSzPts val="2800"/>
              <a:buNone/>
              <a:defRPr>
                <a:solidFill>
                  <a:srgbClr val="4D4D4D"/>
                </a:solidFill>
              </a:defRPr>
            </a:lvl4pPr>
            <a:lvl5pPr lvl="4">
              <a:spcBef>
                <a:spcPts val="0"/>
              </a:spcBef>
              <a:spcAft>
                <a:spcPts val="0"/>
              </a:spcAft>
              <a:buClr>
                <a:srgbClr val="4D4D4D"/>
              </a:buClr>
              <a:buSzPts val="2800"/>
              <a:buNone/>
              <a:defRPr>
                <a:solidFill>
                  <a:srgbClr val="4D4D4D"/>
                </a:solidFill>
              </a:defRPr>
            </a:lvl5pPr>
            <a:lvl6pPr lvl="5">
              <a:spcBef>
                <a:spcPts val="0"/>
              </a:spcBef>
              <a:spcAft>
                <a:spcPts val="0"/>
              </a:spcAft>
              <a:buClr>
                <a:srgbClr val="4D4D4D"/>
              </a:buClr>
              <a:buSzPts val="2800"/>
              <a:buNone/>
              <a:defRPr>
                <a:solidFill>
                  <a:srgbClr val="4D4D4D"/>
                </a:solidFill>
              </a:defRPr>
            </a:lvl6pPr>
            <a:lvl7pPr lvl="6">
              <a:spcBef>
                <a:spcPts val="0"/>
              </a:spcBef>
              <a:spcAft>
                <a:spcPts val="0"/>
              </a:spcAft>
              <a:buClr>
                <a:srgbClr val="4D4D4D"/>
              </a:buClr>
              <a:buSzPts val="2800"/>
              <a:buNone/>
              <a:defRPr>
                <a:solidFill>
                  <a:srgbClr val="4D4D4D"/>
                </a:solidFill>
              </a:defRPr>
            </a:lvl7pPr>
            <a:lvl8pPr lvl="7">
              <a:spcBef>
                <a:spcPts val="0"/>
              </a:spcBef>
              <a:spcAft>
                <a:spcPts val="0"/>
              </a:spcAft>
              <a:buClr>
                <a:srgbClr val="4D4D4D"/>
              </a:buClr>
              <a:buSzPts val="2800"/>
              <a:buNone/>
              <a:defRPr>
                <a:solidFill>
                  <a:srgbClr val="4D4D4D"/>
                </a:solidFill>
              </a:defRPr>
            </a:lvl8pPr>
            <a:lvl9pPr lvl="8">
              <a:spcBef>
                <a:spcPts val="0"/>
              </a:spcBef>
              <a:spcAft>
                <a:spcPts val="0"/>
              </a:spcAft>
              <a:buClr>
                <a:srgbClr val="4D4D4D"/>
              </a:buClr>
              <a:buSzPts val="2800"/>
              <a:buNone/>
              <a:defRPr>
                <a:solidFill>
                  <a:srgbClr val="4D4D4D"/>
                </a:solidFill>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sz="1400"/>
            </a:lvl1pPr>
            <a:lvl2pPr lvl="1">
              <a:buNone/>
              <a:defRPr sz="1400"/>
            </a:lvl2pPr>
            <a:lvl3pPr lvl="2">
              <a:buNone/>
              <a:defRPr sz="1400"/>
            </a:lvl3pPr>
            <a:lvl4pPr lvl="3">
              <a:buNone/>
              <a:defRPr sz="1400"/>
            </a:lvl4pPr>
            <a:lvl5pPr lvl="4">
              <a:buNone/>
              <a:defRPr sz="1400"/>
            </a:lvl5pPr>
            <a:lvl6pPr lvl="5">
              <a:buNone/>
              <a:defRPr sz="1400"/>
            </a:lvl6pPr>
            <a:lvl7pPr lvl="6">
              <a:buNone/>
              <a:defRPr sz="1400"/>
            </a:lvl7pPr>
            <a:lvl8pPr lvl="7">
              <a:buNone/>
              <a:defRPr sz="1400"/>
            </a:lvl8pPr>
            <a:lvl9pPr lvl="8">
              <a:buNone/>
              <a:defRPr sz="1400"/>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sz="1400"/>
            </a:lvl1pPr>
            <a:lvl2pPr lvl="1">
              <a:buNone/>
              <a:defRPr sz="1400"/>
            </a:lvl2pPr>
            <a:lvl3pPr lvl="2">
              <a:buNone/>
              <a:defRPr sz="1400"/>
            </a:lvl3pPr>
            <a:lvl4pPr lvl="3">
              <a:buNone/>
              <a:defRPr sz="1400"/>
            </a:lvl4pPr>
            <a:lvl5pPr lvl="4">
              <a:buNone/>
              <a:defRPr sz="1400"/>
            </a:lvl5pPr>
            <a:lvl6pPr lvl="5">
              <a:buNone/>
              <a:defRPr sz="1400"/>
            </a:lvl6pPr>
            <a:lvl7pPr lvl="6">
              <a:buNone/>
              <a:defRPr sz="1400"/>
            </a:lvl7pPr>
            <a:lvl8pPr lvl="7">
              <a:buNone/>
              <a:defRPr sz="1400"/>
            </a:lvl8pPr>
            <a:lvl9pPr lvl="8">
              <a:buNone/>
              <a:defRPr sz="1400"/>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sz="1400"/>
            </a:lvl1pPr>
            <a:lvl2pPr lvl="1">
              <a:buNone/>
              <a:defRPr sz="1400"/>
            </a:lvl2pPr>
            <a:lvl3pPr lvl="2">
              <a:buNone/>
              <a:defRPr sz="1400"/>
            </a:lvl3pPr>
            <a:lvl4pPr lvl="3">
              <a:buNone/>
              <a:defRPr sz="1400"/>
            </a:lvl4pPr>
            <a:lvl5pPr lvl="4">
              <a:buNone/>
              <a:defRPr sz="1400"/>
            </a:lvl5pPr>
            <a:lvl6pPr lvl="5">
              <a:buNone/>
              <a:defRPr sz="1400"/>
            </a:lvl6pPr>
            <a:lvl7pPr lvl="6">
              <a:buNone/>
              <a:defRPr sz="1400"/>
            </a:lvl7pPr>
            <a:lvl8pPr lvl="7">
              <a:buNone/>
              <a:defRPr sz="1400"/>
            </a:lvl8pPr>
            <a:lvl9pPr lvl="8">
              <a:buNone/>
              <a:defRPr sz="1400"/>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E415E"/>
            </a:gs>
            <a:gs pos="20000">
              <a:srgbClr val="254E71"/>
            </a:gs>
            <a:gs pos="100000">
              <a:srgbClr val="2B5B84"/>
            </a:gs>
          </a:gsLst>
          <a:lin ang="5400012" scaled="0"/>
        </a:gra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311700" y="769175"/>
            <a:ext cx="8237700" cy="4287600"/>
          </a:xfrm>
          <a:prstGeom prst="rect">
            <a:avLst/>
          </a:prstGeom>
          <a:gradFill>
            <a:gsLst>
              <a:gs pos="0">
                <a:srgbClr val="1E2933"/>
              </a:gs>
              <a:gs pos="98000">
                <a:srgbClr val="0F151A"/>
              </a:gs>
              <a:gs pos="100000">
                <a:schemeClr val="dk1"/>
              </a:gs>
            </a:gsLst>
            <a:path path="circle">
              <a:fillToRect b="50%" l="50%" r="50%" t="50%"/>
            </a:path>
            <a:tileRect/>
          </a:grad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rgbClr val="11A611"/>
              </a:buClr>
              <a:buSzPts val="1800"/>
              <a:buFont typeface="Courier New"/>
              <a:buChar char="⋙"/>
              <a:defRPr sz="1800">
                <a:solidFill>
                  <a:srgbClr val="11A611"/>
                </a:solidFill>
                <a:latin typeface="Courier New"/>
                <a:ea typeface="Courier New"/>
                <a:cs typeface="Courier New"/>
                <a:sym typeface="Courier New"/>
              </a:defRPr>
            </a:lvl1pPr>
            <a:lvl2pPr indent="-317500" lvl="1" marL="914400">
              <a:lnSpc>
                <a:spcPct val="115000"/>
              </a:lnSpc>
              <a:spcBef>
                <a:spcPts val="0"/>
              </a:spcBef>
              <a:spcAft>
                <a:spcPts val="0"/>
              </a:spcAft>
              <a:buClr>
                <a:srgbClr val="DDDDDD"/>
              </a:buClr>
              <a:buSzPts val="1400"/>
              <a:buFont typeface="Courier New"/>
              <a:buChar char="♯"/>
              <a:defRPr>
                <a:solidFill>
                  <a:srgbClr val="DDDDDD"/>
                </a:solidFill>
                <a:latin typeface="Courier New"/>
                <a:ea typeface="Courier New"/>
                <a:cs typeface="Courier New"/>
                <a:sym typeface="Courier New"/>
              </a:defRPr>
            </a:lvl2pPr>
            <a:lvl3pPr indent="-317500" lvl="2" marL="1371600">
              <a:lnSpc>
                <a:spcPct val="115000"/>
              </a:lnSpc>
              <a:spcBef>
                <a:spcPts val="0"/>
              </a:spcBef>
              <a:spcAft>
                <a:spcPts val="0"/>
              </a:spcAft>
              <a:buClr>
                <a:srgbClr val="FFD343"/>
              </a:buClr>
              <a:buSzPts val="1400"/>
              <a:buFont typeface="Courier New"/>
              <a:buChar char="■"/>
              <a:defRPr>
                <a:solidFill>
                  <a:srgbClr val="FFD343"/>
                </a:solidFill>
                <a:latin typeface="Courier New"/>
                <a:ea typeface="Courier New"/>
                <a:cs typeface="Courier New"/>
                <a:sym typeface="Courier New"/>
              </a:defRPr>
            </a:lvl3pPr>
            <a:lvl4pPr indent="-317500" lvl="3" marL="1828800">
              <a:lnSpc>
                <a:spcPct val="115000"/>
              </a:lnSpc>
              <a:spcBef>
                <a:spcPts val="0"/>
              </a:spcBef>
              <a:spcAft>
                <a:spcPts val="0"/>
              </a:spcAft>
              <a:buClr>
                <a:srgbClr val="DDDDDD"/>
              </a:buClr>
              <a:buSzPts val="1400"/>
              <a:buFont typeface="Courier New"/>
              <a:buChar char="●"/>
              <a:defRPr>
                <a:solidFill>
                  <a:srgbClr val="DDDDDD"/>
                </a:solidFill>
                <a:latin typeface="Courier New"/>
                <a:ea typeface="Courier New"/>
                <a:cs typeface="Courier New"/>
                <a:sym typeface="Courier New"/>
              </a:defRPr>
            </a:lvl4pPr>
            <a:lvl5pPr indent="-317500" lvl="4" marL="2286000">
              <a:lnSpc>
                <a:spcPct val="115000"/>
              </a:lnSpc>
              <a:spcBef>
                <a:spcPts val="0"/>
              </a:spcBef>
              <a:spcAft>
                <a:spcPts val="0"/>
              </a:spcAft>
              <a:buClr>
                <a:srgbClr val="DDDDDD"/>
              </a:buClr>
              <a:buSzPts val="1400"/>
              <a:buFont typeface="Courier New"/>
              <a:buChar char="○"/>
              <a:defRPr>
                <a:solidFill>
                  <a:srgbClr val="DDDDDD"/>
                </a:solidFill>
                <a:latin typeface="Courier New"/>
                <a:ea typeface="Courier New"/>
                <a:cs typeface="Courier New"/>
                <a:sym typeface="Courier New"/>
              </a:defRPr>
            </a:lvl5pPr>
            <a:lvl6pPr indent="-317500" lvl="5" marL="2743200">
              <a:lnSpc>
                <a:spcPct val="115000"/>
              </a:lnSpc>
              <a:spcBef>
                <a:spcPts val="0"/>
              </a:spcBef>
              <a:spcAft>
                <a:spcPts val="0"/>
              </a:spcAft>
              <a:buClr>
                <a:srgbClr val="DDDDDD"/>
              </a:buClr>
              <a:buSzPts val="1400"/>
              <a:buFont typeface="Courier New"/>
              <a:buChar char="■"/>
              <a:defRPr>
                <a:solidFill>
                  <a:srgbClr val="DDDDDD"/>
                </a:solidFill>
                <a:latin typeface="Courier New"/>
                <a:ea typeface="Courier New"/>
                <a:cs typeface="Courier New"/>
                <a:sym typeface="Courier New"/>
              </a:defRPr>
            </a:lvl6pPr>
            <a:lvl7pPr indent="-317500" lvl="6" marL="3200400">
              <a:lnSpc>
                <a:spcPct val="115000"/>
              </a:lnSpc>
              <a:spcBef>
                <a:spcPts val="0"/>
              </a:spcBef>
              <a:spcAft>
                <a:spcPts val="0"/>
              </a:spcAft>
              <a:buClr>
                <a:srgbClr val="DDDDDD"/>
              </a:buClr>
              <a:buSzPts val="1400"/>
              <a:buFont typeface="Courier New"/>
              <a:buChar char="●"/>
              <a:defRPr>
                <a:solidFill>
                  <a:srgbClr val="DDDDDD"/>
                </a:solidFill>
                <a:latin typeface="Courier New"/>
                <a:ea typeface="Courier New"/>
                <a:cs typeface="Courier New"/>
                <a:sym typeface="Courier New"/>
              </a:defRPr>
            </a:lvl7pPr>
            <a:lvl8pPr indent="-317500" lvl="7" marL="3657600">
              <a:lnSpc>
                <a:spcPct val="115000"/>
              </a:lnSpc>
              <a:spcBef>
                <a:spcPts val="0"/>
              </a:spcBef>
              <a:spcAft>
                <a:spcPts val="0"/>
              </a:spcAft>
              <a:buClr>
                <a:srgbClr val="DDDDDD"/>
              </a:buClr>
              <a:buSzPts val="1400"/>
              <a:buFont typeface="Courier New"/>
              <a:buChar char="○"/>
              <a:defRPr>
                <a:solidFill>
                  <a:srgbClr val="DDDDDD"/>
                </a:solidFill>
                <a:latin typeface="Courier New"/>
                <a:ea typeface="Courier New"/>
                <a:cs typeface="Courier New"/>
                <a:sym typeface="Courier New"/>
              </a:defRPr>
            </a:lvl8pPr>
            <a:lvl9pPr indent="-317500" lvl="8" marL="4114800">
              <a:lnSpc>
                <a:spcPct val="115000"/>
              </a:lnSpc>
              <a:spcBef>
                <a:spcPts val="0"/>
              </a:spcBef>
              <a:spcAft>
                <a:spcPts val="0"/>
              </a:spcAft>
              <a:buClr>
                <a:srgbClr val="DDDDDD"/>
              </a:buClr>
              <a:buSzPts val="1400"/>
              <a:buFont typeface="Courier New"/>
              <a:buChar char="■"/>
              <a:defRPr>
                <a:solidFill>
                  <a:srgbClr val="DDDDDD"/>
                </a:solidFill>
                <a:latin typeface="Courier New"/>
                <a:ea typeface="Courier New"/>
                <a:cs typeface="Courier New"/>
                <a:sym typeface="Courier New"/>
              </a:defRPr>
            </a:lvl9pPr>
          </a:lstStyle>
          <a:p/>
        </p:txBody>
      </p:sp>
      <p:sp>
        <p:nvSpPr>
          <p:cNvPr id="7" name="Google Shape;7;p1"/>
          <p:cNvSpPr txBox="1"/>
          <p:nvPr>
            <p:ph type="title"/>
          </p:nvPr>
        </p:nvSpPr>
        <p:spPr>
          <a:xfrm>
            <a:off x="311700" y="128375"/>
            <a:ext cx="8520600" cy="572700"/>
          </a:xfrm>
          <a:prstGeom prst="rect">
            <a:avLst/>
          </a:prstGeom>
          <a:gradFill>
            <a:gsLst>
              <a:gs pos="0">
                <a:srgbClr val="FFEBA9"/>
              </a:gs>
              <a:gs pos="17000">
                <a:srgbClr val="FFDF76"/>
              </a:gs>
              <a:gs pos="100000">
                <a:srgbClr val="FFD343"/>
              </a:gs>
            </a:gsLst>
            <a:lin ang="5400012" scaled="0"/>
          </a:gradFill>
          <a:ln cap="flat" cmpd="sng" w="9525">
            <a:solidFill>
              <a:srgbClr val="18334B"/>
            </a:solidFill>
            <a:prstDash val="solid"/>
            <a:round/>
            <a:headEnd len="sm" w="sm" type="none"/>
            <a:tailEnd len="sm" w="sm" type="none"/>
          </a:ln>
          <a:effectLst>
            <a:outerShdw blurRad="28575" rotWithShape="0" algn="bl" dir="3000000" dist="38100">
              <a:srgbClr val="000000">
                <a:alpha val="49000"/>
              </a:srgbClr>
            </a:outerShdw>
          </a:effectLst>
        </p:spPr>
        <p:txBody>
          <a:bodyPr anchorCtr="0" anchor="ctr" bIns="91425" lIns="91425" spcFirstLastPara="1" rIns="91425" wrap="square" tIns="91425">
            <a:normAutofit/>
          </a:bodyPr>
          <a:lstStyle>
            <a:lvl1pPr lvl="0" algn="ctr">
              <a:spcBef>
                <a:spcPts val="0"/>
              </a:spcBef>
              <a:spcAft>
                <a:spcPts val="0"/>
              </a:spcAft>
              <a:buClr>
                <a:srgbClr val="4D4D4D"/>
              </a:buClr>
              <a:buSzPts val="2800"/>
              <a:buFont typeface="Courier New"/>
              <a:buNone/>
              <a:defRPr sz="2800">
                <a:solidFill>
                  <a:srgbClr val="4D4D4D"/>
                </a:solidFill>
                <a:latin typeface="Courier New"/>
                <a:ea typeface="Courier New"/>
                <a:cs typeface="Courier New"/>
                <a:sym typeface="Courier New"/>
              </a:defRPr>
            </a:lvl1pPr>
            <a:lvl2pPr lvl="1" algn="ctr">
              <a:spcBef>
                <a:spcPts val="0"/>
              </a:spcBef>
              <a:spcAft>
                <a:spcPts val="0"/>
              </a:spcAft>
              <a:buClr>
                <a:srgbClr val="4D4D4D"/>
              </a:buClr>
              <a:buSzPts val="2800"/>
              <a:buFont typeface="Roboto Light"/>
              <a:buNone/>
              <a:defRPr sz="2800">
                <a:solidFill>
                  <a:srgbClr val="4D4D4D"/>
                </a:solidFill>
                <a:latin typeface="Roboto Light"/>
                <a:ea typeface="Roboto Light"/>
                <a:cs typeface="Roboto Light"/>
                <a:sym typeface="Roboto Light"/>
              </a:defRPr>
            </a:lvl2pPr>
            <a:lvl3pPr lvl="2" algn="ctr">
              <a:spcBef>
                <a:spcPts val="0"/>
              </a:spcBef>
              <a:spcAft>
                <a:spcPts val="0"/>
              </a:spcAft>
              <a:buClr>
                <a:srgbClr val="4D4D4D"/>
              </a:buClr>
              <a:buSzPts val="2800"/>
              <a:buFont typeface="Roboto Light"/>
              <a:buNone/>
              <a:defRPr sz="2800">
                <a:solidFill>
                  <a:srgbClr val="4D4D4D"/>
                </a:solidFill>
                <a:latin typeface="Roboto Light"/>
                <a:ea typeface="Roboto Light"/>
                <a:cs typeface="Roboto Light"/>
                <a:sym typeface="Roboto Light"/>
              </a:defRPr>
            </a:lvl3pPr>
            <a:lvl4pPr lvl="3" algn="ctr">
              <a:spcBef>
                <a:spcPts val="0"/>
              </a:spcBef>
              <a:spcAft>
                <a:spcPts val="0"/>
              </a:spcAft>
              <a:buClr>
                <a:srgbClr val="4D4D4D"/>
              </a:buClr>
              <a:buSzPts val="2800"/>
              <a:buFont typeface="Roboto Light"/>
              <a:buNone/>
              <a:defRPr sz="2800">
                <a:solidFill>
                  <a:srgbClr val="4D4D4D"/>
                </a:solidFill>
                <a:latin typeface="Roboto Light"/>
                <a:ea typeface="Roboto Light"/>
                <a:cs typeface="Roboto Light"/>
                <a:sym typeface="Roboto Light"/>
              </a:defRPr>
            </a:lvl4pPr>
            <a:lvl5pPr lvl="4" algn="ctr">
              <a:spcBef>
                <a:spcPts val="0"/>
              </a:spcBef>
              <a:spcAft>
                <a:spcPts val="0"/>
              </a:spcAft>
              <a:buClr>
                <a:srgbClr val="4D4D4D"/>
              </a:buClr>
              <a:buSzPts val="2800"/>
              <a:buFont typeface="Roboto Light"/>
              <a:buNone/>
              <a:defRPr sz="2800">
                <a:solidFill>
                  <a:srgbClr val="4D4D4D"/>
                </a:solidFill>
                <a:latin typeface="Roboto Light"/>
                <a:ea typeface="Roboto Light"/>
                <a:cs typeface="Roboto Light"/>
                <a:sym typeface="Roboto Light"/>
              </a:defRPr>
            </a:lvl5pPr>
            <a:lvl6pPr lvl="5" algn="ctr">
              <a:spcBef>
                <a:spcPts val="0"/>
              </a:spcBef>
              <a:spcAft>
                <a:spcPts val="0"/>
              </a:spcAft>
              <a:buClr>
                <a:srgbClr val="4D4D4D"/>
              </a:buClr>
              <a:buSzPts val="2800"/>
              <a:buFont typeface="Roboto Light"/>
              <a:buNone/>
              <a:defRPr sz="2800">
                <a:solidFill>
                  <a:srgbClr val="4D4D4D"/>
                </a:solidFill>
                <a:latin typeface="Roboto Light"/>
                <a:ea typeface="Roboto Light"/>
                <a:cs typeface="Roboto Light"/>
                <a:sym typeface="Roboto Light"/>
              </a:defRPr>
            </a:lvl6pPr>
            <a:lvl7pPr lvl="6" algn="ctr">
              <a:spcBef>
                <a:spcPts val="0"/>
              </a:spcBef>
              <a:spcAft>
                <a:spcPts val="0"/>
              </a:spcAft>
              <a:buClr>
                <a:srgbClr val="4D4D4D"/>
              </a:buClr>
              <a:buSzPts val="2800"/>
              <a:buFont typeface="Roboto Light"/>
              <a:buNone/>
              <a:defRPr sz="2800">
                <a:solidFill>
                  <a:srgbClr val="4D4D4D"/>
                </a:solidFill>
                <a:latin typeface="Roboto Light"/>
                <a:ea typeface="Roboto Light"/>
                <a:cs typeface="Roboto Light"/>
                <a:sym typeface="Roboto Light"/>
              </a:defRPr>
            </a:lvl7pPr>
            <a:lvl8pPr lvl="7" algn="ctr">
              <a:spcBef>
                <a:spcPts val="0"/>
              </a:spcBef>
              <a:spcAft>
                <a:spcPts val="0"/>
              </a:spcAft>
              <a:buClr>
                <a:srgbClr val="4D4D4D"/>
              </a:buClr>
              <a:buSzPts val="2800"/>
              <a:buFont typeface="Roboto Light"/>
              <a:buNone/>
              <a:defRPr sz="2800">
                <a:solidFill>
                  <a:srgbClr val="4D4D4D"/>
                </a:solidFill>
                <a:latin typeface="Roboto Light"/>
                <a:ea typeface="Roboto Light"/>
                <a:cs typeface="Roboto Light"/>
                <a:sym typeface="Roboto Light"/>
              </a:defRPr>
            </a:lvl8pPr>
            <a:lvl9pPr lvl="8" algn="ctr">
              <a:spcBef>
                <a:spcPts val="0"/>
              </a:spcBef>
              <a:spcAft>
                <a:spcPts val="0"/>
              </a:spcAft>
              <a:buClr>
                <a:srgbClr val="4D4D4D"/>
              </a:buClr>
              <a:buSzPts val="2800"/>
              <a:buFont typeface="Roboto Light"/>
              <a:buNone/>
              <a:defRPr sz="2800">
                <a:solidFill>
                  <a:srgbClr val="4D4D4D"/>
                </a:solidFill>
                <a:latin typeface="Roboto Light"/>
                <a:ea typeface="Roboto Light"/>
                <a:cs typeface="Roboto Light"/>
                <a:sym typeface="Roboto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
        <p:nvSpPr>
          <p:cNvPr id="9" name="Google Shape;9;p1"/>
          <p:cNvSpPr/>
          <p:nvPr/>
        </p:nvSpPr>
        <p:spPr>
          <a:xfrm flipH="1">
            <a:off x="8595300" y="4663225"/>
            <a:ext cx="548700" cy="486600"/>
          </a:xfrm>
          <a:prstGeom prst="flowChartDelay">
            <a:avLst/>
          </a:prstGeom>
          <a:gradFill>
            <a:gsLst>
              <a:gs pos="0">
                <a:srgbClr val="FFEBA9"/>
              </a:gs>
              <a:gs pos="11000">
                <a:srgbClr val="FFDF76"/>
              </a:gs>
              <a:gs pos="100000">
                <a:srgbClr val="FFD343"/>
              </a:gs>
            </a:gsLst>
            <a:lin ang="5400012" scaled="0"/>
          </a:gradFill>
          <a:ln>
            <a:noFill/>
          </a:ln>
          <a:effectLst>
            <a:outerShdw blurRad="57150" rotWithShape="0" algn="bl" dir="12960000" dist="3810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w3schools.com/python/python_sets_methods.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latin typeface="Courier New"/>
                <a:ea typeface="Courier New"/>
                <a:cs typeface="Courier New"/>
                <a:sym typeface="Courier New"/>
              </a:rPr>
              <a:t>Corso Python</a:t>
            </a:r>
            <a:endParaRPr>
              <a:latin typeface="Courier New"/>
              <a:ea typeface="Courier New"/>
              <a:cs typeface="Courier New"/>
              <a:sym typeface="Courier New"/>
            </a:endParaRPr>
          </a:p>
        </p:txBody>
      </p:sp>
      <p:sp>
        <p:nvSpPr>
          <p:cNvPr id="59" name="Google Shape;59;p14"/>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Collezioni di elementi</a:t>
            </a:r>
            <a:endParaRPr>
              <a:latin typeface="Courier New"/>
              <a:ea typeface="Courier New"/>
              <a:cs typeface="Courier New"/>
              <a:sym typeface="Courier New"/>
            </a:endParaRPr>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61" name="Google Shape;61;p14"/>
          <p:cNvSpPr txBox="1"/>
          <p:nvPr/>
        </p:nvSpPr>
        <p:spPr>
          <a:xfrm>
            <a:off x="3273600" y="4681800"/>
            <a:ext cx="2596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800">
                <a:solidFill>
                  <a:srgbClr val="FFD343"/>
                </a:solidFill>
                <a:latin typeface="Courier New"/>
                <a:ea typeface="Courier New"/>
                <a:cs typeface="Courier New"/>
                <a:sym typeface="Courier New"/>
              </a:rPr>
              <a:t>Andrea Bidinost</a:t>
            </a:r>
            <a:endParaRPr sz="1800">
              <a:solidFill>
                <a:srgbClr val="FFD343"/>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Ciclo sugli elementi di una lista</a:t>
            </a:r>
            <a:endParaRPr/>
          </a:p>
        </p:txBody>
      </p:sp>
      <p:sp>
        <p:nvSpPr>
          <p:cNvPr id="122" name="Google Shape;12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23" name="Google Shape;123;p23"/>
          <p:cNvPicPr preferRelativeResize="0"/>
          <p:nvPr/>
        </p:nvPicPr>
        <p:blipFill>
          <a:blip r:embed="rId3">
            <a:alphaModFix/>
          </a:blip>
          <a:stretch>
            <a:fillRect/>
          </a:stretch>
        </p:blipFill>
        <p:spPr>
          <a:xfrm>
            <a:off x="888713" y="1781175"/>
            <a:ext cx="7077075" cy="158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311700" y="769175"/>
            <a:ext cx="8231100" cy="4055400"/>
          </a:xfrm>
          <a:prstGeom prst="rect">
            <a:avLst/>
          </a:prstGeom>
        </p:spPr>
        <p:txBody>
          <a:bodyPr anchorCtr="0" anchor="t" bIns="91425" lIns="91425" spcFirstLastPara="1" rIns="91425" wrap="square" tIns="91425">
            <a:normAutofit/>
          </a:bodyPr>
          <a:lstStyle/>
          <a:p>
            <a:pPr indent="0" lvl="0" marL="0" rtl="0" algn="just">
              <a:lnSpc>
                <a:spcPct val="200000"/>
              </a:lnSpc>
              <a:spcBef>
                <a:spcPts val="0"/>
              </a:spcBef>
              <a:spcAft>
                <a:spcPts val="0"/>
              </a:spcAft>
              <a:buNone/>
            </a:pPr>
            <a:r>
              <a:rPr lang="it">
                <a:latin typeface="Courier New"/>
                <a:ea typeface="Courier New"/>
                <a:cs typeface="Courier New"/>
                <a:sym typeface="Courier New"/>
              </a:rPr>
              <a:t>Per verificare se un elemento è contenuto in una lista (ma anche in un insieme o in una tupla) si utilizza il comando “</a:t>
            </a:r>
            <a:r>
              <a:rPr lang="it">
                <a:solidFill>
                  <a:srgbClr val="FFD343"/>
                </a:solidFill>
                <a:latin typeface="Courier New"/>
                <a:ea typeface="Courier New"/>
                <a:cs typeface="Courier New"/>
                <a:sym typeface="Courier New"/>
              </a:rPr>
              <a:t>in</a:t>
            </a:r>
            <a:r>
              <a:rPr lang="it">
                <a:latin typeface="Courier New"/>
                <a:ea typeface="Courier New"/>
                <a:cs typeface="Courier New"/>
                <a:sym typeface="Courier New"/>
              </a:rPr>
              <a:t>”:</a:t>
            </a:r>
            <a:endParaRPr>
              <a:latin typeface="Courier New"/>
              <a:ea typeface="Courier New"/>
              <a:cs typeface="Courier New"/>
              <a:sym typeface="Courier New"/>
            </a:endParaRPr>
          </a:p>
          <a:p>
            <a:pPr indent="0" lvl="0" marL="457200" rtl="0" algn="just">
              <a:lnSpc>
                <a:spcPct val="115000"/>
              </a:lnSpc>
              <a:spcBef>
                <a:spcPts val="1200"/>
              </a:spcBef>
              <a:spcAft>
                <a:spcPts val="0"/>
              </a:spcAft>
              <a:buNone/>
            </a:pPr>
            <a:r>
              <a:rPr lang="it">
                <a:solidFill>
                  <a:srgbClr val="FFD343"/>
                </a:solidFill>
                <a:latin typeface="Courier New"/>
                <a:ea typeface="Courier New"/>
                <a:cs typeface="Courier New"/>
                <a:sym typeface="Courier New"/>
              </a:rPr>
              <a:t>lista = [‘a’, 4, “11”]</a:t>
            </a:r>
            <a:endParaRPr>
              <a:solidFill>
                <a:srgbClr val="FFD343"/>
              </a:solidFill>
              <a:latin typeface="Courier New"/>
              <a:ea typeface="Courier New"/>
              <a:cs typeface="Courier New"/>
              <a:sym typeface="Courier New"/>
            </a:endParaRPr>
          </a:p>
          <a:p>
            <a:pPr indent="0" lvl="0" marL="457200" rtl="0" algn="just">
              <a:lnSpc>
                <a:spcPct val="115000"/>
              </a:lnSpc>
              <a:spcBef>
                <a:spcPts val="1200"/>
              </a:spcBef>
              <a:spcAft>
                <a:spcPts val="0"/>
              </a:spcAft>
              <a:buNone/>
            </a:pPr>
            <a:r>
              <a:rPr lang="it">
                <a:solidFill>
                  <a:srgbClr val="FFD343"/>
                </a:solidFill>
                <a:latin typeface="Courier New"/>
                <a:ea typeface="Courier New"/>
                <a:cs typeface="Courier New"/>
                <a:sym typeface="Courier New"/>
              </a:rPr>
              <a:t>if “a” </a:t>
            </a:r>
            <a:r>
              <a:rPr b="1" lang="it">
                <a:solidFill>
                  <a:srgbClr val="FFD343"/>
                </a:solidFill>
                <a:latin typeface="Courier New"/>
                <a:ea typeface="Courier New"/>
                <a:cs typeface="Courier New"/>
                <a:sym typeface="Courier New"/>
              </a:rPr>
              <a:t>in</a:t>
            </a:r>
            <a:r>
              <a:rPr lang="it">
                <a:solidFill>
                  <a:srgbClr val="FFD343"/>
                </a:solidFill>
                <a:latin typeface="Courier New"/>
                <a:ea typeface="Courier New"/>
                <a:cs typeface="Courier New"/>
                <a:sym typeface="Courier New"/>
              </a:rPr>
              <a:t> lista:</a:t>
            </a:r>
            <a:endParaRPr>
              <a:solidFill>
                <a:srgbClr val="FFD343"/>
              </a:solidFill>
              <a:latin typeface="Courier New"/>
              <a:ea typeface="Courier New"/>
              <a:cs typeface="Courier New"/>
              <a:sym typeface="Courier New"/>
            </a:endParaRPr>
          </a:p>
          <a:p>
            <a:pPr indent="0" lvl="0" marL="457200" rtl="0" algn="just">
              <a:lnSpc>
                <a:spcPct val="115000"/>
              </a:lnSpc>
              <a:spcBef>
                <a:spcPts val="1200"/>
              </a:spcBef>
              <a:spcAft>
                <a:spcPts val="1200"/>
              </a:spcAft>
              <a:buNone/>
            </a:pPr>
            <a:r>
              <a:rPr lang="it">
                <a:solidFill>
                  <a:srgbClr val="FFD343"/>
                </a:solidFill>
                <a:latin typeface="Courier New"/>
                <a:ea typeface="Courier New"/>
                <a:cs typeface="Courier New"/>
                <a:sym typeface="Courier New"/>
              </a:rPr>
              <a:t>	print(“elemento presente”)</a:t>
            </a:r>
            <a:endParaRPr>
              <a:solidFill>
                <a:srgbClr val="FFD343"/>
              </a:solidFill>
              <a:latin typeface="Courier New"/>
              <a:ea typeface="Courier New"/>
              <a:cs typeface="Courier New"/>
              <a:sym typeface="Courier New"/>
            </a:endParaRPr>
          </a:p>
        </p:txBody>
      </p:sp>
      <p:sp>
        <p:nvSpPr>
          <p:cNvPr id="129" name="Google Shape;129;p24"/>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Elemento contenuto?</a:t>
            </a:r>
            <a:endParaRPr/>
          </a:p>
        </p:txBody>
      </p:sp>
      <p:sp>
        <p:nvSpPr>
          <p:cNvPr id="130" name="Google Shape;13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917750"/>
            <a:ext cx="8520600" cy="107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Gli insiemi</a:t>
            </a:r>
            <a:endParaRPr/>
          </a:p>
        </p:txBody>
      </p:sp>
      <p:sp>
        <p:nvSpPr>
          <p:cNvPr id="136" name="Google Shape;13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idx="1" type="body"/>
          </p:nvPr>
        </p:nvSpPr>
        <p:spPr>
          <a:xfrm>
            <a:off x="311700" y="769175"/>
            <a:ext cx="8231100" cy="42321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200000"/>
              </a:lnSpc>
              <a:spcBef>
                <a:spcPts val="0"/>
              </a:spcBef>
              <a:spcAft>
                <a:spcPts val="0"/>
              </a:spcAft>
              <a:buNone/>
            </a:pPr>
            <a:r>
              <a:rPr lang="it">
                <a:latin typeface="Courier New"/>
                <a:ea typeface="Courier New"/>
                <a:cs typeface="Courier New"/>
                <a:sym typeface="Courier New"/>
              </a:rPr>
              <a:t>Un set è una collezione di elementi</a:t>
            </a:r>
            <a:endParaRPr>
              <a:latin typeface="Courier New"/>
              <a:ea typeface="Courier New"/>
              <a:cs typeface="Courier New"/>
              <a:sym typeface="Courier New"/>
            </a:endParaRPr>
          </a:p>
          <a:p>
            <a:pPr indent="-325755" lvl="0" marL="457200" rtl="0" algn="just">
              <a:lnSpc>
                <a:spcPct val="200000"/>
              </a:lnSpc>
              <a:spcBef>
                <a:spcPts val="1200"/>
              </a:spcBef>
              <a:spcAft>
                <a:spcPts val="0"/>
              </a:spcAft>
              <a:buClr>
                <a:srgbClr val="11A611"/>
              </a:buClr>
              <a:buSzPct val="100000"/>
              <a:buFont typeface="Courier New"/>
              <a:buChar char="⋙"/>
            </a:pPr>
            <a:r>
              <a:rPr lang="it">
                <a:solidFill>
                  <a:srgbClr val="FFD343"/>
                </a:solidFill>
                <a:latin typeface="Courier New"/>
                <a:ea typeface="Courier New"/>
                <a:cs typeface="Courier New"/>
                <a:sym typeface="Courier New"/>
              </a:rPr>
              <a:t>non ordinata</a:t>
            </a:r>
            <a:endParaRPr>
              <a:solidFill>
                <a:srgbClr val="FFD343"/>
              </a:solidFill>
              <a:latin typeface="Courier New"/>
              <a:ea typeface="Courier New"/>
              <a:cs typeface="Courier New"/>
              <a:sym typeface="Courier New"/>
            </a:endParaRPr>
          </a:p>
          <a:p>
            <a:pPr indent="-325755" lvl="0" marL="457200" rtl="0" algn="just">
              <a:lnSpc>
                <a:spcPct val="200000"/>
              </a:lnSpc>
              <a:spcBef>
                <a:spcPts val="0"/>
              </a:spcBef>
              <a:spcAft>
                <a:spcPts val="0"/>
              </a:spcAft>
              <a:buSzPct val="100000"/>
              <a:buFont typeface="Courier New"/>
              <a:buChar char="⋙"/>
            </a:pPr>
            <a:r>
              <a:rPr lang="it">
                <a:solidFill>
                  <a:srgbClr val="FFD343"/>
                </a:solidFill>
                <a:latin typeface="Courier New"/>
                <a:ea typeface="Courier New"/>
                <a:cs typeface="Courier New"/>
                <a:sym typeface="Courier New"/>
              </a:rPr>
              <a:t>non omogenea</a:t>
            </a:r>
            <a:r>
              <a:rPr lang="it">
                <a:latin typeface="Courier New"/>
                <a:ea typeface="Courier New"/>
                <a:cs typeface="Courier New"/>
                <a:sym typeface="Courier New"/>
              </a:rPr>
              <a:t> (gli elementi possono essere di tipo diverso)</a:t>
            </a:r>
            <a:endParaRPr>
              <a:latin typeface="Courier New"/>
              <a:ea typeface="Courier New"/>
              <a:cs typeface="Courier New"/>
              <a:sym typeface="Courier New"/>
            </a:endParaRPr>
          </a:p>
          <a:p>
            <a:pPr indent="-325755" lvl="0" marL="457200" rtl="0" algn="just">
              <a:lnSpc>
                <a:spcPct val="200000"/>
              </a:lnSpc>
              <a:spcBef>
                <a:spcPts val="0"/>
              </a:spcBef>
              <a:spcAft>
                <a:spcPts val="0"/>
              </a:spcAft>
              <a:buSzPct val="100000"/>
              <a:buFont typeface="Courier New"/>
              <a:buChar char="⋙"/>
            </a:pPr>
            <a:r>
              <a:rPr lang="it">
                <a:solidFill>
                  <a:srgbClr val="FFD343"/>
                </a:solidFill>
                <a:latin typeface="Courier New"/>
                <a:ea typeface="Courier New"/>
                <a:cs typeface="Courier New"/>
                <a:sym typeface="Courier New"/>
              </a:rPr>
              <a:t>mutabile </a:t>
            </a:r>
            <a:r>
              <a:rPr lang="it">
                <a:latin typeface="Courier New"/>
                <a:ea typeface="Courier New"/>
                <a:cs typeface="Courier New"/>
                <a:sym typeface="Courier New"/>
              </a:rPr>
              <a:t>(concetto complesso, per ora significa “può essere modificata”)</a:t>
            </a:r>
            <a:endParaRPr>
              <a:latin typeface="Courier New"/>
              <a:ea typeface="Courier New"/>
              <a:cs typeface="Courier New"/>
              <a:sym typeface="Courier New"/>
            </a:endParaRPr>
          </a:p>
          <a:p>
            <a:pPr indent="-325755" lvl="0" marL="457200" rtl="0" algn="just">
              <a:lnSpc>
                <a:spcPct val="200000"/>
              </a:lnSpc>
              <a:spcBef>
                <a:spcPts val="0"/>
              </a:spcBef>
              <a:spcAft>
                <a:spcPts val="0"/>
              </a:spcAft>
              <a:buSzPct val="100000"/>
              <a:buFont typeface="Courier New"/>
              <a:buChar char="⋙"/>
            </a:pPr>
            <a:r>
              <a:rPr lang="it">
                <a:solidFill>
                  <a:srgbClr val="FFD343"/>
                </a:solidFill>
                <a:latin typeface="Courier New"/>
                <a:ea typeface="Courier New"/>
                <a:cs typeface="Courier New"/>
                <a:sym typeface="Courier New"/>
              </a:rPr>
              <a:t>senza duplicati</a:t>
            </a:r>
            <a:r>
              <a:rPr lang="it">
                <a:latin typeface="Courier New"/>
                <a:ea typeface="Courier New"/>
                <a:cs typeface="Courier New"/>
                <a:sym typeface="Courier New"/>
              </a:rPr>
              <a:t>(un elemento può apparire una sola volta)</a:t>
            </a:r>
            <a:endParaRPr>
              <a:latin typeface="Courier New"/>
              <a:ea typeface="Courier New"/>
              <a:cs typeface="Courier New"/>
              <a:sym typeface="Courier New"/>
            </a:endParaRPr>
          </a:p>
          <a:p>
            <a:pPr indent="0" lvl="0" marL="0" rtl="0" algn="just">
              <a:lnSpc>
                <a:spcPct val="200000"/>
              </a:lnSpc>
              <a:spcBef>
                <a:spcPts val="1200"/>
              </a:spcBef>
              <a:spcAft>
                <a:spcPts val="1200"/>
              </a:spcAft>
              <a:buNone/>
            </a:pPr>
            <a:r>
              <a:rPr lang="it">
                <a:latin typeface="Courier New"/>
                <a:ea typeface="Courier New"/>
                <a:cs typeface="Courier New"/>
                <a:sym typeface="Courier New"/>
              </a:rPr>
              <a:t>Questo tipo di collezione è a tutti gli effetti un </a:t>
            </a:r>
            <a:r>
              <a:rPr lang="it">
                <a:solidFill>
                  <a:srgbClr val="FFD343"/>
                </a:solidFill>
                <a:latin typeface="Courier New"/>
                <a:ea typeface="Courier New"/>
                <a:cs typeface="Courier New"/>
                <a:sym typeface="Courier New"/>
              </a:rPr>
              <a:t>insieme tratto dalla matematica</a:t>
            </a:r>
            <a:r>
              <a:rPr lang="it">
                <a:latin typeface="Courier New"/>
                <a:ea typeface="Courier New"/>
                <a:cs typeface="Courier New"/>
                <a:sym typeface="Courier New"/>
              </a:rPr>
              <a:t>: gli elementi non hanno un ordine precisi e non si ripetono</a:t>
            </a:r>
            <a:endParaRPr>
              <a:latin typeface="Courier New"/>
              <a:ea typeface="Courier New"/>
              <a:cs typeface="Courier New"/>
              <a:sym typeface="Courier New"/>
            </a:endParaRPr>
          </a:p>
        </p:txBody>
      </p:sp>
      <p:sp>
        <p:nvSpPr>
          <p:cNvPr id="142" name="Google Shape;142;p26"/>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Gli insiemi</a:t>
            </a:r>
            <a:r>
              <a:rPr lang="it"/>
              <a:t> - Set</a:t>
            </a:r>
            <a:endParaRPr/>
          </a:p>
        </p:txBody>
      </p:sp>
      <p:sp>
        <p:nvSpPr>
          <p:cNvPr id="143" name="Google Shape;14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Visione di un insieme</a:t>
            </a:r>
            <a:endParaRPr/>
          </a:p>
        </p:txBody>
      </p:sp>
      <p:sp>
        <p:nvSpPr>
          <p:cNvPr id="149" name="Google Shape;14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50" name="Google Shape;150;p27"/>
          <p:cNvPicPr preferRelativeResize="0"/>
          <p:nvPr/>
        </p:nvPicPr>
        <p:blipFill rotWithShape="1">
          <a:blip r:embed="rId3">
            <a:alphaModFix/>
          </a:blip>
          <a:srcRect b="15515" l="0" r="0" t="5163"/>
          <a:stretch/>
        </p:blipFill>
        <p:spPr>
          <a:xfrm>
            <a:off x="1881188" y="832575"/>
            <a:ext cx="5092131" cy="403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311700" y="769175"/>
            <a:ext cx="8231100" cy="4055400"/>
          </a:xfrm>
          <a:prstGeom prst="rect">
            <a:avLst/>
          </a:prstGeom>
        </p:spPr>
        <p:txBody>
          <a:bodyPr anchorCtr="0" anchor="t" bIns="91425" lIns="91425" spcFirstLastPara="1" rIns="91425" wrap="square" tIns="91425">
            <a:normAutofit fontScale="77500" lnSpcReduction="10000"/>
          </a:bodyPr>
          <a:lstStyle/>
          <a:p>
            <a:pPr indent="-317182" lvl="0" marL="4572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Una insieme viene creato utilizzando le </a:t>
            </a:r>
            <a:r>
              <a:rPr lang="it">
                <a:solidFill>
                  <a:srgbClr val="FFD343"/>
                </a:solidFill>
                <a:latin typeface="Courier New"/>
                <a:ea typeface="Courier New"/>
                <a:cs typeface="Courier New"/>
                <a:sym typeface="Courier New"/>
              </a:rPr>
              <a:t>parentesi graffe </a:t>
            </a:r>
            <a:r>
              <a:rPr lang="it">
                <a:solidFill>
                  <a:srgbClr val="11A611"/>
                </a:solidFill>
                <a:latin typeface="Courier New"/>
                <a:ea typeface="Courier New"/>
                <a:cs typeface="Courier New"/>
                <a:sym typeface="Courier New"/>
              </a:rPr>
              <a:t>ma in generale si utilizza la funzione </a:t>
            </a:r>
            <a:r>
              <a:rPr lang="it">
                <a:solidFill>
                  <a:srgbClr val="FFD343"/>
                </a:solidFill>
                <a:latin typeface="Courier New"/>
                <a:ea typeface="Courier New"/>
                <a:cs typeface="Courier New"/>
                <a:sym typeface="Courier New"/>
              </a:rPr>
              <a:t>set() </a:t>
            </a:r>
            <a:r>
              <a:rPr lang="it">
                <a:solidFill>
                  <a:srgbClr val="11A611"/>
                </a:solidFill>
                <a:latin typeface="Courier New"/>
                <a:ea typeface="Courier New"/>
                <a:cs typeface="Courier New"/>
                <a:sym typeface="Courier New"/>
              </a:rPr>
              <a:t>(con le {} si creano anche i dizionari)</a:t>
            </a:r>
            <a:endParaRPr>
              <a:solidFill>
                <a:srgbClr val="11A611"/>
              </a:solidFill>
              <a:latin typeface="Courier New"/>
              <a:ea typeface="Courier New"/>
              <a:cs typeface="Courier New"/>
              <a:sym typeface="Courier New"/>
            </a:endParaRPr>
          </a:p>
          <a:p>
            <a:pPr indent="-317182" lvl="0" marL="4572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Gli elementi possono essere inseriti alla creazione ma anche successivamente…e anche rimossi</a:t>
            </a:r>
            <a:endParaRPr>
              <a:latin typeface="Courier New"/>
              <a:ea typeface="Courier New"/>
              <a:cs typeface="Courier New"/>
              <a:sym typeface="Courier New"/>
            </a:endParaRPr>
          </a:p>
          <a:p>
            <a:pPr indent="-317182" lvl="0" marL="4572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Siccome in un insieme </a:t>
            </a:r>
            <a:r>
              <a:rPr lang="it">
                <a:solidFill>
                  <a:srgbClr val="FFD343"/>
                </a:solidFill>
                <a:latin typeface="Courier New"/>
                <a:ea typeface="Courier New"/>
                <a:cs typeface="Courier New"/>
                <a:sym typeface="Courier New"/>
              </a:rPr>
              <a:t>non esiste l’ordine</a:t>
            </a:r>
            <a:r>
              <a:rPr lang="it">
                <a:latin typeface="Courier New"/>
                <a:ea typeface="Courier New"/>
                <a:cs typeface="Courier New"/>
                <a:sym typeface="Courier New"/>
              </a:rPr>
              <a:t> (non esistono concetti come il primo elemento, l’ultimo, il successivo, …), si può accedere agli elementi solo tramite un </a:t>
            </a:r>
            <a:r>
              <a:rPr lang="it">
                <a:solidFill>
                  <a:srgbClr val="FFD343"/>
                </a:solidFill>
                <a:latin typeface="Courier New"/>
                <a:ea typeface="Courier New"/>
                <a:cs typeface="Courier New"/>
                <a:sym typeface="Courier New"/>
              </a:rPr>
              <a:t>ciclo</a:t>
            </a:r>
            <a:endParaRPr>
              <a:solidFill>
                <a:srgbClr val="FFD343"/>
              </a:solidFill>
              <a:latin typeface="Courier New"/>
              <a:ea typeface="Courier New"/>
              <a:cs typeface="Courier New"/>
              <a:sym typeface="Courier New"/>
            </a:endParaRPr>
          </a:p>
          <a:p>
            <a:pPr indent="-317182" lvl="0" marL="4572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In aggiunta alle operazioni di aggiunta/rimozione/unione (identiche a quelle delle liste ma con altri nomi), sono disponibili tutte le </a:t>
            </a:r>
            <a:r>
              <a:rPr lang="it">
                <a:solidFill>
                  <a:srgbClr val="FFD343"/>
                </a:solidFill>
                <a:latin typeface="Courier New"/>
                <a:ea typeface="Courier New"/>
                <a:cs typeface="Courier New"/>
                <a:sym typeface="Courier New"/>
              </a:rPr>
              <a:t>operazioni </a:t>
            </a:r>
            <a:r>
              <a:rPr lang="it">
                <a:latin typeface="Courier New"/>
                <a:ea typeface="Courier New"/>
                <a:cs typeface="Courier New"/>
                <a:sym typeface="Courier New"/>
              </a:rPr>
              <a:t>tipiche degli </a:t>
            </a:r>
            <a:r>
              <a:rPr lang="it">
                <a:solidFill>
                  <a:srgbClr val="FFD343"/>
                </a:solidFill>
                <a:latin typeface="Courier New"/>
                <a:ea typeface="Courier New"/>
                <a:cs typeface="Courier New"/>
                <a:sym typeface="Courier New"/>
              </a:rPr>
              <a:t>insiemi matematici</a:t>
            </a:r>
            <a:r>
              <a:rPr lang="it">
                <a:latin typeface="Courier New"/>
                <a:ea typeface="Courier New"/>
                <a:cs typeface="Courier New"/>
                <a:sym typeface="Courier New"/>
              </a:rPr>
              <a:t> (consultabili </a:t>
            </a:r>
            <a:r>
              <a:rPr lang="it">
                <a:solidFill>
                  <a:srgbClr val="FFD343"/>
                </a:solidFill>
                <a:uFill>
                  <a:noFill/>
                </a:uFill>
                <a:latin typeface="Courier New"/>
                <a:ea typeface="Courier New"/>
                <a:cs typeface="Courier New"/>
                <a:sym typeface="Courier New"/>
                <a:hlinkClick r:id="rId3">
                  <a:extLst>
                    <a:ext uri="{A12FA001-AC4F-418D-AE19-62706E023703}">
                      <ahyp:hlinkClr val="tx"/>
                    </a:ext>
                  </a:extLst>
                </a:hlinkClick>
              </a:rPr>
              <a:t>qui</a:t>
            </a:r>
            <a:r>
              <a:rPr lang="it">
                <a:latin typeface="Courier New"/>
                <a:ea typeface="Courier New"/>
                <a:cs typeface="Courier New"/>
                <a:sym typeface="Courier New"/>
              </a:rPr>
              <a:t>)</a:t>
            </a:r>
            <a:endParaRPr>
              <a:latin typeface="Courier New"/>
              <a:ea typeface="Courier New"/>
              <a:cs typeface="Courier New"/>
              <a:sym typeface="Courier New"/>
            </a:endParaRPr>
          </a:p>
        </p:txBody>
      </p:sp>
      <p:sp>
        <p:nvSpPr>
          <p:cNvPr id="156" name="Google Shape;156;p28"/>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Operazioni su un set</a:t>
            </a:r>
            <a:endParaRPr/>
          </a:p>
        </p:txBody>
      </p:sp>
      <p:sp>
        <p:nvSpPr>
          <p:cNvPr id="157" name="Google Shape;15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Ciclo sugli elementi di un insieme</a:t>
            </a:r>
            <a:endParaRPr/>
          </a:p>
        </p:txBody>
      </p:sp>
      <p:sp>
        <p:nvSpPr>
          <p:cNvPr id="163" name="Google Shape;16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64" name="Google Shape;164;p29"/>
          <p:cNvPicPr preferRelativeResize="0"/>
          <p:nvPr/>
        </p:nvPicPr>
        <p:blipFill>
          <a:blip r:embed="rId3">
            <a:alphaModFix/>
          </a:blip>
          <a:stretch>
            <a:fillRect/>
          </a:stretch>
        </p:blipFill>
        <p:spPr>
          <a:xfrm>
            <a:off x="817275" y="1814513"/>
            <a:ext cx="7219950" cy="1514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70" name="Google Shape;170;p30"/>
          <p:cNvSpPr txBox="1"/>
          <p:nvPr/>
        </p:nvSpPr>
        <p:spPr>
          <a:xfrm>
            <a:off x="224825" y="67225"/>
            <a:ext cx="8468100" cy="267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800" u="sng">
                <a:solidFill>
                  <a:srgbClr val="1E2933"/>
                </a:solidFill>
                <a:latin typeface="Courier New"/>
                <a:ea typeface="Courier New"/>
                <a:cs typeface="Courier New"/>
                <a:sym typeface="Courier New"/>
              </a:rPr>
              <a:t>Lista o Insieme?</a:t>
            </a:r>
            <a:endParaRPr sz="1800" u="sng">
              <a:solidFill>
                <a:srgbClr val="1E2933"/>
              </a:solidFill>
              <a:latin typeface="Courier New"/>
              <a:ea typeface="Courier New"/>
              <a:cs typeface="Courier New"/>
              <a:sym typeface="Courier New"/>
            </a:endParaRPr>
          </a:p>
          <a:p>
            <a:pPr indent="0" lvl="0" marL="0" rtl="0" algn="just">
              <a:spcBef>
                <a:spcPts val="0"/>
              </a:spcBef>
              <a:spcAft>
                <a:spcPts val="0"/>
              </a:spcAft>
              <a:buNone/>
            </a:pPr>
            <a:r>
              <a:t/>
            </a:r>
            <a:endParaRPr sz="1800">
              <a:solidFill>
                <a:srgbClr val="1E2933"/>
              </a:solidFill>
              <a:latin typeface="Courier New"/>
              <a:ea typeface="Courier New"/>
              <a:cs typeface="Courier New"/>
              <a:sym typeface="Courier New"/>
            </a:endParaRPr>
          </a:p>
          <a:p>
            <a:pPr indent="0" lvl="0" marL="0" rtl="0" algn="just">
              <a:spcBef>
                <a:spcPts val="0"/>
              </a:spcBef>
              <a:spcAft>
                <a:spcPts val="0"/>
              </a:spcAft>
              <a:buNone/>
            </a:pPr>
            <a:r>
              <a:rPr lang="it" sz="1800">
                <a:solidFill>
                  <a:srgbClr val="1E2933"/>
                </a:solidFill>
                <a:latin typeface="Courier New"/>
                <a:ea typeface="Courier New"/>
                <a:cs typeface="Courier New"/>
                <a:sym typeface="Courier New"/>
              </a:rPr>
              <a:t>Scrivere uno script python che memorizza in una variabile (lista o insieme?) i primi 5 numeri estratti nel gioco della tombola.</a:t>
            </a:r>
            <a:endParaRPr sz="1800">
              <a:solidFill>
                <a:srgbClr val="1E2933"/>
              </a:solidFill>
              <a:latin typeface="Courier New"/>
              <a:ea typeface="Courier New"/>
              <a:cs typeface="Courier New"/>
              <a:sym typeface="Courier New"/>
            </a:endParaRPr>
          </a:p>
          <a:p>
            <a:pPr indent="0" lvl="0" marL="0" rtl="0" algn="just">
              <a:spcBef>
                <a:spcPts val="0"/>
              </a:spcBef>
              <a:spcAft>
                <a:spcPts val="0"/>
              </a:spcAft>
              <a:buNone/>
            </a:pPr>
            <a:r>
              <a:t/>
            </a:r>
            <a:endParaRPr sz="1800">
              <a:solidFill>
                <a:srgbClr val="1E2933"/>
              </a:solidFill>
              <a:latin typeface="Courier New"/>
              <a:ea typeface="Courier New"/>
              <a:cs typeface="Courier New"/>
              <a:sym typeface="Courier New"/>
            </a:endParaRPr>
          </a:p>
          <a:p>
            <a:pPr indent="0" lvl="0" marL="0" rtl="0" algn="just">
              <a:spcBef>
                <a:spcPts val="0"/>
              </a:spcBef>
              <a:spcAft>
                <a:spcPts val="0"/>
              </a:spcAft>
              <a:buNone/>
            </a:pPr>
            <a:r>
              <a:rPr lang="it" sz="1800">
                <a:solidFill>
                  <a:srgbClr val="1E2933"/>
                </a:solidFill>
                <a:latin typeface="Courier New"/>
                <a:ea typeface="Courier New"/>
                <a:cs typeface="Courier New"/>
                <a:sym typeface="Courier New"/>
              </a:rPr>
              <a:t>Per “estrarre” un numero si può utilizzare la funzione random.randint(...) e invocarla fino ad ottenere 5 numeri diversi fra loro.</a:t>
            </a:r>
            <a:endParaRPr sz="1800">
              <a:solidFill>
                <a:srgbClr val="1E2933"/>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1917750"/>
            <a:ext cx="8520600" cy="107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Le tuple</a:t>
            </a:r>
            <a:endParaRPr/>
          </a:p>
        </p:txBody>
      </p:sp>
      <p:sp>
        <p:nvSpPr>
          <p:cNvPr id="176" name="Google Shape;17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body"/>
          </p:nvPr>
        </p:nvSpPr>
        <p:spPr>
          <a:xfrm>
            <a:off x="311700" y="769175"/>
            <a:ext cx="8231100" cy="42321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200000"/>
              </a:lnSpc>
              <a:spcBef>
                <a:spcPts val="0"/>
              </a:spcBef>
              <a:spcAft>
                <a:spcPts val="0"/>
              </a:spcAft>
              <a:buNone/>
            </a:pPr>
            <a:r>
              <a:rPr lang="it">
                <a:latin typeface="Courier New"/>
                <a:ea typeface="Courier New"/>
                <a:cs typeface="Courier New"/>
                <a:sym typeface="Courier New"/>
              </a:rPr>
              <a:t>Una tupla è una collezione di elementi</a:t>
            </a:r>
            <a:endParaRPr>
              <a:latin typeface="Courier New"/>
              <a:ea typeface="Courier New"/>
              <a:cs typeface="Courier New"/>
              <a:sym typeface="Courier New"/>
            </a:endParaRPr>
          </a:p>
          <a:p>
            <a:pPr indent="-334327" lvl="0" marL="457200" rtl="0" algn="just">
              <a:lnSpc>
                <a:spcPct val="200000"/>
              </a:lnSpc>
              <a:spcBef>
                <a:spcPts val="1200"/>
              </a:spcBef>
              <a:spcAft>
                <a:spcPts val="0"/>
              </a:spcAft>
              <a:buClr>
                <a:srgbClr val="11A611"/>
              </a:buClr>
              <a:buSzPct val="100000"/>
              <a:buFont typeface="Courier New"/>
              <a:buChar char="⋙"/>
            </a:pPr>
            <a:r>
              <a:rPr lang="it">
                <a:solidFill>
                  <a:srgbClr val="FFD343"/>
                </a:solidFill>
                <a:latin typeface="Courier New"/>
                <a:ea typeface="Courier New"/>
                <a:cs typeface="Courier New"/>
                <a:sym typeface="Courier New"/>
              </a:rPr>
              <a:t>ordinata</a:t>
            </a:r>
            <a:endParaRPr>
              <a:solidFill>
                <a:srgbClr val="FFD343"/>
              </a:solidFill>
              <a:latin typeface="Courier New"/>
              <a:ea typeface="Courier New"/>
              <a:cs typeface="Courier New"/>
              <a:sym typeface="Courier New"/>
            </a:endParaRPr>
          </a:p>
          <a:p>
            <a:pPr indent="-334327" lvl="0" marL="457200" rtl="0" algn="just">
              <a:lnSpc>
                <a:spcPct val="200000"/>
              </a:lnSpc>
              <a:spcBef>
                <a:spcPts val="0"/>
              </a:spcBef>
              <a:spcAft>
                <a:spcPts val="0"/>
              </a:spcAft>
              <a:buSzPct val="100000"/>
              <a:buFont typeface="Courier New"/>
              <a:buChar char="⋙"/>
            </a:pPr>
            <a:r>
              <a:rPr lang="it">
                <a:solidFill>
                  <a:srgbClr val="FFD343"/>
                </a:solidFill>
                <a:latin typeface="Courier New"/>
                <a:ea typeface="Courier New"/>
                <a:cs typeface="Courier New"/>
                <a:sym typeface="Courier New"/>
              </a:rPr>
              <a:t>non omogenea</a:t>
            </a:r>
            <a:r>
              <a:rPr lang="it">
                <a:latin typeface="Courier New"/>
                <a:ea typeface="Courier New"/>
                <a:cs typeface="Courier New"/>
                <a:sym typeface="Courier New"/>
              </a:rPr>
              <a:t> (gli elementi possono essere di tipo diverso)</a:t>
            </a:r>
            <a:endParaRPr>
              <a:latin typeface="Courier New"/>
              <a:ea typeface="Courier New"/>
              <a:cs typeface="Courier New"/>
              <a:sym typeface="Courier New"/>
            </a:endParaRPr>
          </a:p>
          <a:p>
            <a:pPr indent="-334327" lvl="0" marL="457200" rtl="0" algn="just">
              <a:lnSpc>
                <a:spcPct val="200000"/>
              </a:lnSpc>
              <a:spcBef>
                <a:spcPts val="0"/>
              </a:spcBef>
              <a:spcAft>
                <a:spcPts val="0"/>
              </a:spcAft>
              <a:buSzPct val="100000"/>
              <a:buFont typeface="Courier New"/>
              <a:buChar char="⋙"/>
            </a:pPr>
            <a:r>
              <a:rPr lang="it">
                <a:solidFill>
                  <a:srgbClr val="FFD343"/>
                </a:solidFill>
                <a:latin typeface="Courier New"/>
                <a:ea typeface="Courier New"/>
                <a:cs typeface="Courier New"/>
                <a:sym typeface="Courier New"/>
              </a:rPr>
              <a:t>im</a:t>
            </a:r>
            <a:r>
              <a:rPr lang="it">
                <a:solidFill>
                  <a:srgbClr val="FFD343"/>
                </a:solidFill>
                <a:latin typeface="Courier New"/>
                <a:ea typeface="Courier New"/>
                <a:cs typeface="Courier New"/>
                <a:sym typeface="Courier New"/>
              </a:rPr>
              <a:t>mutabile </a:t>
            </a:r>
            <a:r>
              <a:rPr lang="it">
                <a:latin typeface="Courier New"/>
                <a:ea typeface="Courier New"/>
                <a:cs typeface="Courier New"/>
                <a:sym typeface="Courier New"/>
              </a:rPr>
              <a:t>(concetto complesso, per ora significa “non può essere modificata”)</a:t>
            </a:r>
            <a:endParaRPr>
              <a:latin typeface="Courier New"/>
              <a:ea typeface="Courier New"/>
              <a:cs typeface="Courier New"/>
              <a:sym typeface="Courier New"/>
            </a:endParaRPr>
          </a:p>
          <a:p>
            <a:pPr indent="-334327" lvl="0" marL="4572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con </a:t>
            </a:r>
            <a:r>
              <a:rPr lang="it">
                <a:solidFill>
                  <a:srgbClr val="FFD343"/>
                </a:solidFill>
                <a:latin typeface="Courier New"/>
                <a:ea typeface="Courier New"/>
                <a:cs typeface="Courier New"/>
                <a:sym typeface="Courier New"/>
              </a:rPr>
              <a:t>duplicati</a:t>
            </a:r>
            <a:r>
              <a:rPr lang="it">
                <a:latin typeface="Courier New"/>
                <a:ea typeface="Courier New"/>
                <a:cs typeface="Courier New"/>
                <a:sym typeface="Courier New"/>
              </a:rPr>
              <a:t>(un elemento può apparire più di una volta)</a:t>
            </a:r>
            <a:endParaRPr>
              <a:latin typeface="Courier New"/>
              <a:ea typeface="Courier New"/>
              <a:cs typeface="Courier New"/>
              <a:sym typeface="Courier New"/>
            </a:endParaRPr>
          </a:p>
          <a:p>
            <a:pPr indent="0" lvl="0" marL="0" rtl="0" algn="just">
              <a:lnSpc>
                <a:spcPct val="200000"/>
              </a:lnSpc>
              <a:spcBef>
                <a:spcPts val="1200"/>
              </a:spcBef>
              <a:spcAft>
                <a:spcPts val="1200"/>
              </a:spcAft>
              <a:buNone/>
            </a:pPr>
            <a:r>
              <a:rPr lang="it">
                <a:latin typeface="Courier New"/>
                <a:ea typeface="Courier New"/>
                <a:cs typeface="Courier New"/>
                <a:sym typeface="Courier New"/>
              </a:rPr>
              <a:t>Una tupla è a tutti gli effetti una lista che viene creata per non essere mai più modificata.</a:t>
            </a:r>
            <a:endParaRPr>
              <a:latin typeface="Courier New"/>
              <a:ea typeface="Courier New"/>
              <a:cs typeface="Courier New"/>
              <a:sym typeface="Courier New"/>
            </a:endParaRPr>
          </a:p>
        </p:txBody>
      </p:sp>
      <p:sp>
        <p:nvSpPr>
          <p:cNvPr id="182" name="Google Shape;182;p32"/>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Le tuple</a:t>
            </a:r>
            <a:endParaRPr/>
          </a:p>
        </p:txBody>
      </p:sp>
      <p:sp>
        <p:nvSpPr>
          <p:cNvPr id="183" name="Google Shape;183;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769175"/>
            <a:ext cx="8231100" cy="397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latin typeface="Courier New"/>
                <a:ea typeface="Courier New"/>
                <a:cs typeface="Courier New"/>
                <a:sym typeface="Courier New"/>
              </a:rPr>
              <a:t>Nei linguaggi di programmazione è facile imbattersi in variabili di tipo vettore o lista.</a:t>
            </a:r>
            <a:endParaRPr>
              <a:latin typeface="Courier New"/>
              <a:ea typeface="Courier New"/>
              <a:cs typeface="Courier New"/>
              <a:sym typeface="Courier New"/>
            </a:endParaRPr>
          </a:p>
          <a:p>
            <a:pPr indent="0" lvl="0" marL="0" rtl="0" algn="just">
              <a:spcBef>
                <a:spcPts val="1200"/>
              </a:spcBef>
              <a:spcAft>
                <a:spcPts val="0"/>
              </a:spcAft>
              <a:buNone/>
            </a:pPr>
            <a:r>
              <a:rPr lang="it">
                <a:latin typeface="Courier New"/>
                <a:ea typeface="Courier New"/>
                <a:cs typeface="Courier New"/>
                <a:sym typeface="Courier New"/>
              </a:rPr>
              <a:t>In generale queste variabili servono per rappresentare </a:t>
            </a:r>
            <a:r>
              <a:rPr lang="it">
                <a:solidFill>
                  <a:srgbClr val="FFD343"/>
                </a:solidFill>
                <a:latin typeface="Courier New"/>
                <a:ea typeface="Courier New"/>
                <a:cs typeface="Courier New"/>
                <a:sym typeface="Courier New"/>
              </a:rPr>
              <a:t>insiemi di elementi che “logicamente” fanno parte di uno stesso gruppo</a:t>
            </a:r>
            <a:r>
              <a:rPr lang="it">
                <a:latin typeface="Courier New"/>
                <a:ea typeface="Courier New"/>
                <a:cs typeface="Courier New"/>
                <a:sym typeface="Courier New"/>
              </a:rPr>
              <a:t>:</a:t>
            </a:r>
            <a:endParaRPr>
              <a:latin typeface="Courier New"/>
              <a:ea typeface="Courier New"/>
              <a:cs typeface="Courier New"/>
              <a:sym typeface="Courier New"/>
            </a:endParaRPr>
          </a:p>
          <a:p>
            <a:pPr indent="-342900" lvl="0" marL="457200" rtl="0" algn="just">
              <a:spcBef>
                <a:spcPts val="1200"/>
              </a:spcBef>
              <a:spcAft>
                <a:spcPts val="0"/>
              </a:spcAft>
              <a:buSzPts val="1800"/>
              <a:buFont typeface="Courier New"/>
              <a:buChar char="⋙"/>
            </a:pPr>
            <a:r>
              <a:rPr lang="it">
                <a:latin typeface="Courier New"/>
                <a:ea typeface="Courier New"/>
                <a:cs typeface="Courier New"/>
                <a:sym typeface="Courier New"/>
              </a:rPr>
              <a:t>I numeri estratti a tombola</a:t>
            </a:r>
            <a:endParaRPr>
              <a:latin typeface="Courier New"/>
              <a:ea typeface="Courier New"/>
              <a:cs typeface="Courier New"/>
              <a:sym typeface="Courier New"/>
            </a:endParaRPr>
          </a:p>
          <a:p>
            <a:pPr indent="-342900" lvl="0" marL="457200" rtl="0" algn="just">
              <a:spcBef>
                <a:spcPts val="0"/>
              </a:spcBef>
              <a:spcAft>
                <a:spcPts val="0"/>
              </a:spcAft>
              <a:buSzPts val="1800"/>
              <a:buFont typeface="Courier New"/>
              <a:buChar char="⋙"/>
            </a:pPr>
            <a:r>
              <a:rPr lang="it">
                <a:latin typeface="Courier New"/>
                <a:ea typeface="Courier New"/>
                <a:cs typeface="Courier New"/>
                <a:sym typeface="Courier New"/>
              </a:rPr>
              <a:t>Le auto in un salone</a:t>
            </a:r>
            <a:endParaRPr>
              <a:latin typeface="Courier New"/>
              <a:ea typeface="Courier New"/>
              <a:cs typeface="Courier New"/>
              <a:sym typeface="Courier New"/>
            </a:endParaRPr>
          </a:p>
          <a:p>
            <a:pPr indent="-342900" lvl="0" marL="457200" rtl="0" algn="just">
              <a:spcBef>
                <a:spcPts val="0"/>
              </a:spcBef>
              <a:spcAft>
                <a:spcPts val="0"/>
              </a:spcAft>
              <a:buSzPts val="1800"/>
              <a:buFont typeface="Courier New"/>
              <a:buChar char="⋙"/>
            </a:pPr>
            <a:r>
              <a:rPr lang="it">
                <a:latin typeface="Courier New"/>
                <a:ea typeface="Courier New"/>
                <a:cs typeface="Courier New"/>
                <a:sym typeface="Courier New"/>
              </a:rPr>
              <a:t>Gli utenti iscritti ad un gruppo Whatsapp</a:t>
            </a:r>
            <a:endParaRPr>
              <a:latin typeface="Courier New"/>
              <a:ea typeface="Courier New"/>
              <a:cs typeface="Courier New"/>
              <a:sym typeface="Courier New"/>
            </a:endParaRPr>
          </a:p>
          <a:p>
            <a:pPr indent="0" lvl="0" marL="0" rtl="0" algn="just">
              <a:spcBef>
                <a:spcPts val="1200"/>
              </a:spcBef>
              <a:spcAft>
                <a:spcPts val="1200"/>
              </a:spcAft>
              <a:buNone/>
            </a:pPr>
            <a:r>
              <a:rPr lang="it">
                <a:latin typeface="Courier New"/>
                <a:ea typeface="Courier New"/>
                <a:cs typeface="Courier New"/>
                <a:sym typeface="Courier New"/>
              </a:rPr>
              <a:t>Questa unione di elementi prende il nome di “collezione” (in inglese, </a:t>
            </a:r>
            <a:r>
              <a:rPr lang="it">
                <a:solidFill>
                  <a:srgbClr val="FFD343"/>
                </a:solidFill>
                <a:latin typeface="Courier New"/>
                <a:ea typeface="Courier New"/>
                <a:cs typeface="Courier New"/>
                <a:sym typeface="Courier New"/>
              </a:rPr>
              <a:t>set</a:t>
            </a:r>
            <a:r>
              <a:rPr lang="it">
                <a:solidFill>
                  <a:srgbClr val="11A611"/>
                </a:solidFill>
                <a:latin typeface="Courier New"/>
                <a:ea typeface="Courier New"/>
                <a:cs typeface="Courier New"/>
                <a:sym typeface="Courier New"/>
              </a:rPr>
              <a:t>… in gergo informatico </a:t>
            </a:r>
            <a:r>
              <a:rPr lang="it">
                <a:solidFill>
                  <a:srgbClr val="FFD343"/>
                </a:solidFill>
                <a:latin typeface="Courier New"/>
                <a:ea typeface="Courier New"/>
                <a:cs typeface="Courier New"/>
                <a:sym typeface="Courier New"/>
              </a:rPr>
              <a:t>“collection”</a:t>
            </a:r>
            <a:r>
              <a:rPr lang="it">
                <a:latin typeface="Courier New"/>
                <a:ea typeface="Courier New"/>
                <a:cs typeface="Courier New"/>
                <a:sym typeface="Courier New"/>
              </a:rPr>
              <a:t>).</a:t>
            </a:r>
            <a:endParaRPr>
              <a:latin typeface="Courier New"/>
              <a:ea typeface="Courier New"/>
              <a:cs typeface="Courier New"/>
              <a:sym typeface="Courier New"/>
            </a:endParaRPr>
          </a:p>
        </p:txBody>
      </p:sp>
      <p:sp>
        <p:nvSpPr>
          <p:cNvPr id="67" name="Google Shape;67;p15"/>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Le collezioni</a:t>
            </a:r>
            <a:endParaRPr/>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311700" y="769175"/>
            <a:ext cx="8231100" cy="4156500"/>
          </a:xfrm>
          <a:prstGeom prst="rect">
            <a:avLst/>
          </a:prstGeom>
        </p:spPr>
        <p:txBody>
          <a:bodyPr anchorCtr="0" anchor="t" bIns="91425" lIns="91425" spcFirstLastPara="1" rIns="91425" wrap="square" tIns="91425">
            <a:normAutofit fontScale="92500"/>
          </a:bodyPr>
          <a:lstStyle/>
          <a:p>
            <a:pPr indent="-334327" lvl="0" marL="4572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Una tupla viene creata utilizzando le </a:t>
            </a:r>
            <a:r>
              <a:rPr lang="it">
                <a:solidFill>
                  <a:srgbClr val="FFD343"/>
                </a:solidFill>
                <a:latin typeface="Courier New"/>
                <a:ea typeface="Courier New"/>
                <a:cs typeface="Courier New"/>
                <a:sym typeface="Courier New"/>
              </a:rPr>
              <a:t>parentesi tonde</a:t>
            </a:r>
            <a:r>
              <a:rPr lang="it">
                <a:solidFill>
                  <a:srgbClr val="11A611"/>
                </a:solidFill>
                <a:latin typeface="Courier New"/>
                <a:ea typeface="Courier New"/>
                <a:cs typeface="Courier New"/>
                <a:sym typeface="Courier New"/>
              </a:rPr>
              <a:t> o con la funzione </a:t>
            </a:r>
            <a:r>
              <a:rPr lang="it">
                <a:solidFill>
                  <a:srgbClr val="FFD343"/>
                </a:solidFill>
                <a:latin typeface="Courier New"/>
                <a:ea typeface="Courier New"/>
                <a:cs typeface="Courier New"/>
                <a:sym typeface="Courier New"/>
              </a:rPr>
              <a:t>tuple()</a:t>
            </a:r>
            <a:endParaRPr>
              <a:solidFill>
                <a:srgbClr val="FFD343"/>
              </a:solidFill>
              <a:latin typeface="Courier New"/>
              <a:ea typeface="Courier New"/>
              <a:cs typeface="Courier New"/>
              <a:sym typeface="Courier New"/>
            </a:endParaRPr>
          </a:p>
          <a:p>
            <a:pPr indent="-334327" lvl="0" marL="4572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Gli elementi possono essere inseriti </a:t>
            </a:r>
            <a:r>
              <a:rPr lang="it">
                <a:solidFill>
                  <a:srgbClr val="FFD343"/>
                </a:solidFill>
                <a:latin typeface="Courier New"/>
                <a:ea typeface="Courier New"/>
                <a:cs typeface="Courier New"/>
                <a:sym typeface="Courier New"/>
              </a:rPr>
              <a:t>solo alla creazione</a:t>
            </a:r>
            <a:r>
              <a:rPr lang="it">
                <a:latin typeface="Courier New"/>
                <a:ea typeface="Courier New"/>
                <a:cs typeface="Courier New"/>
                <a:sym typeface="Courier New"/>
              </a:rPr>
              <a:t> e mai più rimossi (ma possono venire singolarmente modificati se si tratta di oggetti…vedremo)</a:t>
            </a:r>
            <a:endParaRPr>
              <a:latin typeface="Courier New"/>
              <a:ea typeface="Courier New"/>
              <a:cs typeface="Courier New"/>
              <a:sym typeface="Courier New"/>
            </a:endParaRPr>
          </a:p>
          <a:p>
            <a:pPr indent="-334327" lvl="0" marL="4572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Una tupla viene utilizzata solitamente per </a:t>
            </a:r>
            <a:r>
              <a:rPr lang="it">
                <a:solidFill>
                  <a:srgbClr val="FFD343"/>
                </a:solidFill>
                <a:latin typeface="Courier New"/>
                <a:ea typeface="Courier New"/>
                <a:cs typeface="Courier New"/>
                <a:sym typeface="Courier New"/>
              </a:rPr>
              <a:t>accedere ai propri elementi</a:t>
            </a:r>
            <a:r>
              <a:rPr lang="it">
                <a:latin typeface="Courier New"/>
                <a:ea typeface="Courier New"/>
                <a:cs typeface="Courier New"/>
                <a:sym typeface="Courier New"/>
              </a:rPr>
              <a:t>, non ci sono particolari operazioni se non l’accesso agli elementi (diretto o tramite ciclo)</a:t>
            </a:r>
            <a:endParaRPr>
              <a:latin typeface="Courier New"/>
              <a:ea typeface="Courier New"/>
              <a:cs typeface="Courier New"/>
              <a:sym typeface="Courier New"/>
            </a:endParaRPr>
          </a:p>
        </p:txBody>
      </p:sp>
      <p:sp>
        <p:nvSpPr>
          <p:cNvPr id="189" name="Google Shape;189;p33"/>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Operazioni su una lista</a:t>
            </a:r>
            <a:endParaRPr/>
          </a:p>
        </p:txBody>
      </p:sp>
      <p:sp>
        <p:nvSpPr>
          <p:cNvPr id="190" name="Google Shape;19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Ciclo sugli elementi di una tupla</a:t>
            </a:r>
            <a:endParaRPr/>
          </a:p>
        </p:txBody>
      </p:sp>
      <p:sp>
        <p:nvSpPr>
          <p:cNvPr id="196" name="Google Shape;19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97" name="Google Shape;197;p34"/>
          <p:cNvPicPr preferRelativeResize="0"/>
          <p:nvPr/>
        </p:nvPicPr>
        <p:blipFill>
          <a:blip r:embed="rId3">
            <a:alphaModFix/>
          </a:blip>
          <a:stretch>
            <a:fillRect/>
          </a:stretch>
        </p:blipFill>
        <p:spPr>
          <a:xfrm>
            <a:off x="1912650" y="1744350"/>
            <a:ext cx="5029200" cy="1571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1917750"/>
            <a:ext cx="8520600" cy="107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I dizionari</a:t>
            </a:r>
            <a:endParaRPr/>
          </a:p>
        </p:txBody>
      </p:sp>
      <p:sp>
        <p:nvSpPr>
          <p:cNvPr id="203" name="Google Shape;20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idx="1" type="body"/>
          </p:nvPr>
        </p:nvSpPr>
        <p:spPr>
          <a:xfrm>
            <a:off x="311700" y="769175"/>
            <a:ext cx="8231100" cy="41817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Font typeface="Courier New"/>
              <a:buChar char="⋙"/>
            </a:pPr>
            <a:r>
              <a:rPr lang="it">
                <a:latin typeface="Courier New"/>
                <a:ea typeface="Courier New"/>
                <a:cs typeface="Courier New"/>
                <a:sym typeface="Courier New"/>
              </a:rPr>
              <a:t>Un dizionario è una collezione di tipo diverso dalle precedenti: ogni elemento è formato da una coppia detta “</a:t>
            </a:r>
            <a:r>
              <a:rPr lang="it">
                <a:solidFill>
                  <a:srgbClr val="FFD343"/>
                </a:solidFill>
                <a:latin typeface="Courier New"/>
                <a:ea typeface="Courier New"/>
                <a:cs typeface="Courier New"/>
                <a:sym typeface="Courier New"/>
              </a:rPr>
              <a:t>chiave-valore</a:t>
            </a:r>
            <a:r>
              <a:rPr lang="it">
                <a:latin typeface="Courier New"/>
                <a:ea typeface="Courier New"/>
                <a:cs typeface="Courier New"/>
                <a:sym typeface="Courier New"/>
              </a:rPr>
              <a:t>”.</a:t>
            </a:r>
            <a:endParaRPr>
              <a:latin typeface="Courier New"/>
              <a:ea typeface="Courier New"/>
              <a:cs typeface="Courier New"/>
              <a:sym typeface="Courier New"/>
            </a:endParaRPr>
          </a:p>
          <a:p>
            <a:pPr indent="-342900" lvl="0" marL="457200" rtl="0" algn="just">
              <a:lnSpc>
                <a:spcPct val="150000"/>
              </a:lnSpc>
              <a:spcBef>
                <a:spcPts val="0"/>
              </a:spcBef>
              <a:spcAft>
                <a:spcPts val="0"/>
              </a:spcAft>
              <a:buSzPts val="1800"/>
              <a:buFont typeface="Courier New"/>
              <a:buChar char="⋙"/>
            </a:pPr>
            <a:r>
              <a:rPr lang="it">
                <a:latin typeface="Courier New"/>
                <a:ea typeface="Courier New"/>
                <a:cs typeface="Courier New"/>
                <a:sym typeface="Courier New"/>
              </a:rPr>
              <a:t>La </a:t>
            </a:r>
            <a:r>
              <a:rPr lang="it">
                <a:solidFill>
                  <a:srgbClr val="FFD343"/>
                </a:solidFill>
                <a:latin typeface="Courier New"/>
                <a:ea typeface="Courier New"/>
                <a:cs typeface="Courier New"/>
                <a:sym typeface="Courier New"/>
              </a:rPr>
              <a:t>chiave </a:t>
            </a:r>
            <a:r>
              <a:rPr lang="it">
                <a:latin typeface="Courier New"/>
                <a:ea typeface="Courier New"/>
                <a:cs typeface="Courier New"/>
                <a:sym typeface="Courier New"/>
              </a:rPr>
              <a:t>è un elemento che </a:t>
            </a:r>
            <a:r>
              <a:rPr lang="it">
                <a:solidFill>
                  <a:srgbClr val="FFD343"/>
                </a:solidFill>
                <a:latin typeface="Courier New"/>
                <a:ea typeface="Courier New"/>
                <a:cs typeface="Courier New"/>
                <a:sym typeface="Courier New"/>
              </a:rPr>
              <a:t>non si ripete</a:t>
            </a:r>
            <a:r>
              <a:rPr lang="it">
                <a:latin typeface="Courier New"/>
                <a:ea typeface="Courier New"/>
                <a:cs typeface="Courier New"/>
                <a:sym typeface="Courier New"/>
              </a:rPr>
              <a:t> tra le altre chiavi del dizionario (non ha duplicati).</a:t>
            </a:r>
            <a:endParaRPr>
              <a:latin typeface="Courier New"/>
              <a:ea typeface="Courier New"/>
              <a:cs typeface="Courier New"/>
              <a:sym typeface="Courier New"/>
            </a:endParaRPr>
          </a:p>
          <a:p>
            <a:pPr indent="-342900" lvl="0" marL="457200" rtl="0" algn="just">
              <a:lnSpc>
                <a:spcPct val="150000"/>
              </a:lnSpc>
              <a:spcBef>
                <a:spcPts val="0"/>
              </a:spcBef>
              <a:spcAft>
                <a:spcPts val="0"/>
              </a:spcAft>
              <a:buSzPts val="1800"/>
              <a:buFont typeface="Courier New"/>
              <a:buChar char="⋙"/>
            </a:pPr>
            <a:r>
              <a:rPr lang="it">
                <a:latin typeface="Courier New"/>
                <a:ea typeface="Courier New"/>
                <a:cs typeface="Courier New"/>
                <a:sym typeface="Courier New"/>
              </a:rPr>
              <a:t>Ad ogni chiave è associato un </a:t>
            </a:r>
            <a:r>
              <a:rPr lang="it">
                <a:solidFill>
                  <a:srgbClr val="FFD343"/>
                </a:solidFill>
                <a:latin typeface="Courier New"/>
                <a:ea typeface="Courier New"/>
                <a:cs typeface="Courier New"/>
                <a:sym typeface="Courier New"/>
              </a:rPr>
              <a:t>valore </a:t>
            </a:r>
            <a:r>
              <a:rPr lang="it">
                <a:latin typeface="Courier New"/>
                <a:ea typeface="Courier New"/>
                <a:cs typeface="Courier New"/>
                <a:sym typeface="Courier New"/>
              </a:rPr>
              <a:t>(i valori possono avere duplicati nel dizionario).</a:t>
            </a:r>
            <a:endParaRPr>
              <a:latin typeface="Courier New"/>
              <a:ea typeface="Courier New"/>
              <a:cs typeface="Courier New"/>
              <a:sym typeface="Courier New"/>
            </a:endParaRPr>
          </a:p>
          <a:p>
            <a:pPr indent="-342900" lvl="0" marL="457200" rtl="0" algn="just">
              <a:lnSpc>
                <a:spcPct val="150000"/>
              </a:lnSpc>
              <a:spcBef>
                <a:spcPts val="0"/>
              </a:spcBef>
              <a:spcAft>
                <a:spcPts val="0"/>
              </a:spcAft>
              <a:buSzPts val="1800"/>
              <a:buFont typeface="Courier New"/>
              <a:buChar char="⋙"/>
            </a:pPr>
            <a:r>
              <a:rPr lang="it">
                <a:latin typeface="Courier New"/>
                <a:ea typeface="Courier New"/>
                <a:cs typeface="Courier New"/>
                <a:sym typeface="Courier New"/>
              </a:rPr>
              <a:t>Possiamo pensare al dizionario come a un insieme di “</a:t>
            </a:r>
            <a:r>
              <a:rPr lang="it">
                <a:solidFill>
                  <a:srgbClr val="FFD343"/>
                </a:solidFill>
                <a:latin typeface="Courier New"/>
                <a:ea typeface="Courier New"/>
                <a:cs typeface="Courier New"/>
                <a:sym typeface="Courier New"/>
              </a:rPr>
              <a:t>caratteristiche</a:t>
            </a:r>
            <a:r>
              <a:rPr lang="it">
                <a:latin typeface="Courier New"/>
                <a:ea typeface="Courier New"/>
                <a:cs typeface="Courier New"/>
                <a:sym typeface="Courier New"/>
              </a:rPr>
              <a:t>” di un elemento</a:t>
            </a:r>
            <a:br>
              <a:rPr lang="it">
                <a:latin typeface="Courier New"/>
                <a:ea typeface="Courier New"/>
                <a:cs typeface="Courier New"/>
                <a:sym typeface="Courier New"/>
              </a:rPr>
            </a:br>
            <a:endParaRPr>
              <a:latin typeface="Courier New"/>
              <a:ea typeface="Courier New"/>
              <a:cs typeface="Courier New"/>
              <a:sym typeface="Courier New"/>
            </a:endParaRPr>
          </a:p>
        </p:txBody>
      </p:sp>
      <p:sp>
        <p:nvSpPr>
          <p:cNvPr id="209" name="Google Shape;209;p36"/>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I dizionari - Dictionary</a:t>
            </a:r>
            <a:endParaRPr/>
          </a:p>
        </p:txBody>
      </p:sp>
      <p:sp>
        <p:nvSpPr>
          <p:cNvPr id="210" name="Google Shape;210;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Visione di un dizionario</a:t>
            </a:r>
            <a:endParaRPr/>
          </a:p>
        </p:txBody>
      </p:sp>
      <p:sp>
        <p:nvSpPr>
          <p:cNvPr id="216" name="Google Shape;21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217" name="Google Shape;217;p37"/>
          <p:cNvPicPr preferRelativeResize="0"/>
          <p:nvPr/>
        </p:nvPicPr>
        <p:blipFill>
          <a:blip r:embed="rId3">
            <a:alphaModFix/>
          </a:blip>
          <a:stretch>
            <a:fillRect/>
          </a:stretch>
        </p:blipFill>
        <p:spPr>
          <a:xfrm>
            <a:off x="1788775" y="836650"/>
            <a:ext cx="5276950" cy="4167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I dizionari - Dictionary</a:t>
            </a:r>
            <a:endParaRPr/>
          </a:p>
        </p:txBody>
      </p:sp>
      <p:sp>
        <p:nvSpPr>
          <p:cNvPr id="223" name="Google Shape;223;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24" name="Google Shape;224;p38"/>
          <p:cNvSpPr txBox="1"/>
          <p:nvPr>
            <p:ph idx="1" type="body"/>
          </p:nvPr>
        </p:nvSpPr>
        <p:spPr>
          <a:xfrm>
            <a:off x="311700" y="769175"/>
            <a:ext cx="8231100" cy="4055400"/>
          </a:xfrm>
          <a:prstGeom prst="rect">
            <a:avLst/>
          </a:prstGeom>
        </p:spPr>
        <p:txBody>
          <a:bodyPr anchorCtr="0" anchor="t" bIns="91425" lIns="91425" spcFirstLastPara="1" rIns="91425" wrap="square" tIns="91425">
            <a:normAutofit lnSpcReduction="20000"/>
          </a:bodyPr>
          <a:lstStyle/>
          <a:p>
            <a:pPr indent="-342900" lvl="0" marL="457200" rtl="0" algn="just">
              <a:lnSpc>
                <a:spcPct val="200000"/>
              </a:lnSpc>
              <a:spcBef>
                <a:spcPts val="0"/>
              </a:spcBef>
              <a:spcAft>
                <a:spcPts val="0"/>
              </a:spcAft>
              <a:buSzPts val="1800"/>
              <a:buFont typeface="Courier New"/>
              <a:buChar char="⋙"/>
            </a:pPr>
            <a:r>
              <a:rPr lang="it">
                <a:latin typeface="Courier New"/>
                <a:ea typeface="Courier New"/>
                <a:cs typeface="Courier New"/>
                <a:sym typeface="Courier New"/>
              </a:rPr>
              <a:t>Una dizionario viene creato utilizzando le </a:t>
            </a:r>
            <a:r>
              <a:rPr lang="it">
                <a:solidFill>
                  <a:srgbClr val="FFD343"/>
                </a:solidFill>
                <a:latin typeface="Courier New"/>
                <a:ea typeface="Courier New"/>
                <a:cs typeface="Courier New"/>
                <a:sym typeface="Courier New"/>
              </a:rPr>
              <a:t>parentesi graffe </a:t>
            </a:r>
            <a:r>
              <a:rPr lang="it">
                <a:solidFill>
                  <a:srgbClr val="11A611"/>
                </a:solidFill>
                <a:latin typeface="Courier New"/>
                <a:ea typeface="Courier New"/>
                <a:cs typeface="Courier New"/>
                <a:sym typeface="Courier New"/>
              </a:rPr>
              <a:t>oppure tramite la funzione</a:t>
            </a:r>
            <a:r>
              <a:rPr lang="it">
                <a:solidFill>
                  <a:srgbClr val="FFD343"/>
                </a:solidFill>
                <a:latin typeface="Courier New"/>
                <a:ea typeface="Courier New"/>
                <a:cs typeface="Courier New"/>
                <a:sym typeface="Courier New"/>
              </a:rPr>
              <a:t> dict()</a:t>
            </a:r>
            <a:endParaRPr>
              <a:latin typeface="Courier New"/>
              <a:ea typeface="Courier New"/>
              <a:cs typeface="Courier New"/>
              <a:sym typeface="Courier New"/>
            </a:endParaRPr>
          </a:p>
          <a:p>
            <a:pPr indent="-342900" lvl="0" marL="457200" rtl="0" algn="just">
              <a:lnSpc>
                <a:spcPct val="200000"/>
              </a:lnSpc>
              <a:spcBef>
                <a:spcPts val="0"/>
              </a:spcBef>
              <a:spcAft>
                <a:spcPts val="0"/>
              </a:spcAft>
              <a:buSzPts val="1800"/>
              <a:buFont typeface="Courier New"/>
              <a:buChar char="⋙"/>
            </a:pPr>
            <a:r>
              <a:rPr lang="it">
                <a:latin typeface="Courier New"/>
                <a:ea typeface="Courier New"/>
                <a:cs typeface="Courier New"/>
                <a:sym typeface="Courier New"/>
              </a:rPr>
              <a:t>Gli elementi possono essere inseriti alla creazione ma anche successivamente…e anche rimossi</a:t>
            </a:r>
            <a:endParaRPr>
              <a:latin typeface="Courier New"/>
              <a:ea typeface="Courier New"/>
              <a:cs typeface="Courier New"/>
              <a:sym typeface="Courier New"/>
            </a:endParaRPr>
          </a:p>
          <a:p>
            <a:pPr indent="-342900" lvl="0" marL="457200" rtl="0" algn="just">
              <a:lnSpc>
                <a:spcPct val="200000"/>
              </a:lnSpc>
              <a:spcBef>
                <a:spcPts val="0"/>
              </a:spcBef>
              <a:spcAft>
                <a:spcPts val="0"/>
              </a:spcAft>
              <a:buSzPts val="1800"/>
              <a:buFont typeface="Courier New"/>
              <a:buChar char="⋙"/>
            </a:pPr>
            <a:r>
              <a:rPr lang="it">
                <a:latin typeface="Courier New"/>
                <a:ea typeface="Courier New"/>
                <a:cs typeface="Courier New"/>
                <a:sym typeface="Courier New"/>
              </a:rPr>
              <a:t>Possiamo conoscere un valore di un dizionario solo </a:t>
            </a:r>
            <a:r>
              <a:rPr lang="it">
                <a:solidFill>
                  <a:srgbClr val="FFD343"/>
                </a:solidFill>
                <a:latin typeface="Courier New"/>
                <a:ea typeface="Courier New"/>
                <a:cs typeface="Courier New"/>
                <a:sym typeface="Courier New"/>
              </a:rPr>
              <a:t>accedendo tramite</a:t>
            </a:r>
            <a:r>
              <a:rPr lang="it">
                <a:latin typeface="Courier New"/>
                <a:ea typeface="Courier New"/>
                <a:cs typeface="Courier New"/>
                <a:sym typeface="Courier New"/>
              </a:rPr>
              <a:t> la rispettiva </a:t>
            </a:r>
            <a:r>
              <a:rPr lang="it">
                <a:solidFill>
                  <a:srgbClr val="FFD343"/>
                </a:solidFill>
                <a:latin typeface="Courier New"/>
                <a:ea typeface="Courier New"/>
                <a:cs typeface="Courier New"/>
                <a:sym typeface="Courier New"/>
              </a:rPr>
              <a:t>chiave </a:t>
            </a:r>
            <a:r>
              <a:rPr lang="it">
                <a:latin typeface="Courier New"/>
                <a:ea typeface="Courier New"/>
                <a:cs typeface="Courier New"/>
                <a:sym typeface="Courier New"/>
              </a:rPr>
              <a:t>(se voglio conoscere l’altezza di una persona ho bisogno del valore associato alla caratteristica “altezza”)</a:t>
            </a:r>
            <a:endParaRPr>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Creazione di un dizionario</a:t>
            </a:r>
            <a:endParaRPr/>
          </a:p>
        </p:txBody>
      </p:sp>
      <p:sp>
        <p:nvSpPr>
          <p:cNvPr id="230" name="Google Shape;230;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231" name="Google Shape;231;p39"/>
          <p:cNvPicPr preferRelativeResize="0"/>
          <p:nvPr/>
        </p:nvPicPr>
        <p:blipFill>
          <a:blip r:embed="rId3">
            <a:alphaModFix/>
          </a:blip>
          <a:stretch>
            <a:fillRect/>
          </a:stretch>
        </p:blipFill>
        <p:spPr>
          <a:xfrm>
            <a:off x="2574350" y="870300"/>
            <a:ext cx="3705804" cy="4137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Modifica di chiavi</a:t>
            </a:r>
            <a:endParaRPr/>
          </a:p>
        </p:txBody>
      </p:sp>
      <p:sp>
        <p:nvSpPr>
          <p:cNvPr id="237" name="Google Shape;237;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38" name="Google Shape;238;p40"/>
          <p:cNvSpPr txBox="1"/>
          <p:nvPr>
            <p:ph idx="1" type="body"/>
          </p:nvPr>
        </p:nvSpPr>
        <p:spPr>
          <a:xfrm>
            <a:off x="311700" y="769175"/>
            <a:ext cx="8231100" cy="4055400"/>
          </a:xfrm>
          <a:prstGeom prst="rect">
            <a:avLst/>
          </a:prstGeom>
        </p:spPr>
        <p:txBody>
          <a:bodyPr anchorCtr="0" anchor="t" bIns="91425" lIns="91425" spcFirstLastPara="1" rIns="91425" wrap="square" tIns="91425">
            <a:normAutofit/>
          </a:bodyPr>
          <a:lstStyle/>
          <a:p>
            <a:pPr indent="-342900" lvl="0" marL="457200" rtl="0" algn="just">
              <a:lnSpc>
                <a:spcPct val="200000"/>
              </a:lnSpc>
              <a:spcBef>
                <a:spcPts val="0"/>
              </a:spcBef>
              <a:spcAft>
                <a:spcPts val="0"/>
              </a:spcAft>
              <a:buSzPts val="1800"/>
              <a:buFont typeface="Courier New"/>
              <a:buChar char="⋙"/>
            </a:pPr>
            <a:r>
              <a:rPr lang="it">
                <a:latin typeface="Courier New"/>
                <a:ea typeface="Courier New"/>
                <a:cs typeface="Courier New"/>
                <a:sym typeface="Courier New"/>
              </a:rPr>
              <a:t>Per modificare il valore di una chiave è sufficiente utilizzare le parentesi quadre</a:t>
            </a:r>
            <a:endParaRPr>
              <a:latin typeface="Courier New"/>
              <a:ea typeface="Courier New"/>
              <a:cs typeface="Courier New"/>
              <a:sym typeface="Courier New"/>
            </a:endParaRPr>
          </a:p>
          <a:p>
            <a:pPr indent="0" lvl="0" marL="0" rtl="0" algn="ctr">
              <a:lnSpc>
                <a:spcPct val="200000"/>
              </a:lnSpc>
              <a:spcBef>
                <a:spcPts val="1200"/>
              </a:spcBef>
              <a:spcAft>
                <a:spcPts val="0"/>
              </a:spcAft>
              <a:buNone/>
            </a:pPr>
            <a:r>
              <a:rPr lang="it">
                <a:solidFill>
                  <a:srgbClr val="FFD343"/>
                </a:solidFill>
                <a:latin typeface="Courier New"/>
                <a:ea typeface="Courier New"/>
                <a:cs typeface="Courier New"/>
                <a:sym typeface="Courier New"/>
              </a:rPr>
              <a:t>giocatore1[“nome”] = “Lucio”</a:t>
            </a:r>
            <a:endParaRPr>
              <a:solidFill>
                <a:srgbClr val="FFD343"/>
              </a:solidFill>
              <a:latin typeface="Courier New"/>
              <a:ea typeface="Courier New"/>
              <a:cs typeface="Courier New"/>
              <a:sym typeface="Courier New"/>
            </a:endParaRPr>
          </a:p>
          <a:p>
            <a:pPr indent="-342900" lvl="0" marL="457200" rtl="0" algn="l">
              <a:lnSpc>
                <a:spcPct val="200000"/>
              </a:lnSpc>
              <a:spcBef>
                <a:spcPts val="1200"/>
              </a:spcBef>
              <a:spcAft>
                <a:spcPts val="0"/>
              </a:spcAft>
              <a:buSzPts val="1800"/>
              <a:buFont typeface="Courier New"/>
              <a:buChar char="⋙"/>
            </a:pPr>
            <a:r>
              <a:rPr lang="it">
                <a:latin typeface="Courier New"/>
                <a:ea typeface="Courier New"/>
                <a:cs typeface="Courier New"/>
                <a:sym typeface="Courier New"/>
              </a:rPr>
              <a:t>Se la chiave specificata </a:t>
            </a:r>
            <a:r>
              <a:rPr lang="it">
                <a:solidFill>
                  <a:srgbClr val="FFD343"/>
                </a:solidFill>
                <a:latin typeface="Courier New"/>
                <a:ea typeface="Courier New"/>
                <a:cs typeface="Courier New"/>
                <a:sym typeface="Courier New"/>
              </a:rPr>
              <a:t>esiste</a:t>
            </a:r>
            <a:r>
              <a:rPr lang="it">
                <a:latin typeface="Courier New"/>
                <a:ea typeface="Courier New"/>
                <a:cs typeface="Courier New"/>
                <a:sym typeface="Courier New"/>
              </a:rPr>
              <a:t>, il valore viene aggiornato</a:t>
            </a:r>
            <a:endParaRPr>
              <a:latin typeface="Courier New"/>
              <a:ea typeface="Courier New"/>
              <a:cs typeface="Courier New"/>
              <a:sym typeface="Courier New"/>
            </a:endParaRPr>
          </a:p>
          <a:p>
            <a:pPr indent="-342900" lvl="0" marL="457200" rtl="0" algn="l">
              <a:lnSpc>
                <a:spcPct val="200000"/>
              </a:lnSpc>
              <a:spcBef>
                <a:spcPts val="0"/>
              </a:spcBef>
              <a:spcAft>
                <a:spcPts val="0"/>
              </a:spcAft>
              <a:buSzPts val="1800"/>
              <a:buFont typeface="Courier New"/>
              <a:buChar char="⋙"/>
            </a:pPr>
            <a:r>
              <a:rPr lang="it">
                <a:latin typeface="Courier New"/>
                <a:ea typeface="Courier New"/>
                <a:cs typeface="Courier New"/>
                <a:sym typeface="Courier New"/>
              </a:rPr>
              <a:t>Se la chiave </a:t>
            </a:r>
            <a:r>
              <a:rPr lang="it">
                <a:solidFill>
                  <a:srgbClr val="FFD343"/>
                </a:solidFill>
                <a:latin typeface="Courier New"/>
                <a:ea typeface="Courier New"/>
                <a:cs typeface="Courier New"/>
                <a:sym typeface="Courier New"/>
              </a:rPr>
              <a:t>non esisteva</a:t>
            </a:r>
            <a:r>
              <a:rPr lang="it">
                <a:latin typeface="Courier New"/>
                <a:ea typeface="Courier New"/>
                <a:cs typeface="Courier New"/>
                <a:sym typeface="Courier New"/>
              </a:rPr>
              <a:t>, viene </a:t>
            </a:r>
            <a:r>
              <a:rPr lang="it">
                <a:solidFill>
                  <a:srgbClr val="FFD343"/>
                </a:solidFill>
                <a:latin typeface="Courier New"/>
                <a:ea typeface="Courier New"/>
                <a:cs typeface="Courier New"/>
                <a:sym typeface="Courier New"/>
              </a:rPr>
              <a:t>aggiunta </a:t>
            </a:r>
            <a:r>
              <a:rPr lang="it">
                <a:latin typeface="Courier New"/>
                <a:ea typeface="Courier New"/>
                <a:cs typeface="Courier New"/>
                <a:sym typeface="Courier New"/>
              </a:rPr>
              <a:t>“al volo” al dizionario</a:t>
            </a:r>
            <a:endParaRPr>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Modifica di chiavi</a:t>
            </a:r>
            <a:endParaRPr/>
          </a:p>
        </p:txBody>
      </p:sp>
      <p:sp>
        <p:nvSpPr>
          <p:cNvPr id="244" name="Google Shape;24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245" name="Google Shape;245;p41"/>
          <p:cNvPicPr preferRelativeResize="0"/>
          <p:nvPr/>
        </p:nvPicPr>
        <p:blipFill rotWithShape="1">
          <a:blip r:embed="rId3">
            <a:alphaModFix/>
          </a:blip>
          <a:srcRect b="1671" l="0" r="0" t="0"/>
          <a:stretch/>
        </p:blipFill>
        <p:spPr>
          <a:xfrm>
            <a:off x="311700" y="1099300"/>
            <a:ext cx="8231099" cy="3464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Operazioni su un dizionario</a:t>
            </a:r>
            <a:endParaRPr/>
          </a:p>
        </p:txBody>
      </p:sp>
      <p:sp>
        <p:nvSpPr>
          <p:cNvPr id="251" name="Google Shape;251;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52" name="Google Shape;252;p42"/>
          <p:cNvSpPr txBox="1"/>
          <p:nvPr>
            <p:ph idx="1" type="body"/>
          </p:nvPr>
        </p:nvSpPr>
        <p:spPr>
          <a:xfrm>
            <a:off x="311700" y="769175"/>
            <a:ext cx="8231100" cy="4287600"/>
          </a:xfrm>
          <a:prstGeom prst="rect">
            <a:avLst/>
          </a:prstGeom>
        </p:spPr>
        <p:txBody>
          <a:bodyPr anchorCtr="0" anchor="t" bIns="91425" lIns="91425" spcFirstLastPara="1" rIns="91425" wrap="square" tIns="91425">
            <a:normAutofit fontScale="70000" lnSpcReduction="20000"/>
          </a:bodyPr>
          <a:lstStyle/>
          <a:p>
            <a:pPr indent="-308610" lvl="0" marL="457200" rtl="0" algn="l">
              <a:lnSpc>
                <a:spcPct val="150000"/>
              </a:lnSpc>
              <a:spcBef>
                <a:spcPts val="0"/>
              </a:spcBef>
              <a:spcAft>
                <a:spcPts val="0"/>
              </a:spcAft>
              <a:buSzPct val="100000"/>
              <a:buFont typeface="Courier New"/>
              <a:buChar char="⋙"/>
            </a:pPr>
            <a:r>
              <a:rPr lang="it">
                <a:latin typeface="Courier New"/>
                <a:ea typeface="Courier New"/>
                <a:cs typeface="Courier New"/>
                <a:sym typeface="Courier New"/>
              </a:rPr>
              <a:t>In un dizionario è possibile aggiungere o aggiornare degli elementi semplicemente specificando la </a:t>
            </a:r>
            <a:r>
              <a:rPr lang="it">
                <a:solidFill>
                  <a:srgbClr val="FFD343"/>
                </a:solidFill>
                <a:latin typeface="Courier New"/>
                <a:ea typeface="Courier New"/>
                <a:cs typeface="Courier New"/>
                <a:sym typeface="Courier New"/>
              </a:rPr>
              <a:t>chiave opportuna</a:t>
            </a:r>
            <a:endParaRPr>
              <a:latin typeface="Courier New"/>
              <a:ea typeface="Courier New"/>
              <a:cs typeface="Courier New"/>
              <a:sym typeface="Courier New"/>
            </a:endParaRPr>
          </a:p>
          <a:p>
            <a:pPr indent="0" lvl="0" marL="457200" rtl="0" algn="ctr">
              <a:lnSpc>
                <a:spcPct val="150000"/>
              </a:lnSpc>
              <a:spcBef>
                <a:spcPts val="1200"/>
              </a:spcBef>
              <a:spcAft>
                <a:spcPts val="0"/>
              </a:spcAft>
              <a:buNone/>
            </a:pPr>
            <a:r>
              <a:rPr lang="it">
                <a:solidFill>
                  <a:srgbClr val="FFD343"/>
                </a:solidFill>
                <a:latin typeface="Courier New"/>
                <a:ea typeface="Courier New"/>
                <a:cs typeface="Courier New"/>
                <a:sym typeface="Courier New"/>
              </a:rPr>
              <a:t>giocatore1[“punteggio”] = 310</a:t>
            </a:r>
            <a:endParaRPr>
              <a:solidFill>
                <a:srgbClr val="FFD343"/>
              </a:solidFill>
              <a:latin typeface="Courier New"/>
              <a:ea typeface="Courier New"/>
              <a:cs typeface="Courier New"/>
              <a:sym typeface="Courier New"/>
            </a:endParaRPr>
          </a:p>
          <a:p>
            <a:pPr indent="-308610" lvl="0" marL="457200" rtl="0" algn="l">
              <a:lnSpc>
                <a:spcPct val="150000"/>
              </a:lnSpc>
              <a:spcBef>
                <a:spcPts val="1200"/>
              </a:spcBef>
              <a:spcAft>
                <a:spcPts val="0"/>
              </a:spcAft>
              <a:buSzPct val="100000"/>
              <a:buFont typeface="Courier New"/>
              <a:buChar char="⋙"/>
            </a:pPr>
            <a:r>
              <a:rPr lang="it">
                <a:latin typeface="Courier New"/>
                <a:ea typeface="Courier New"/>
                <a:cs typeface="Courier New"/>
                <a:sym typeface="Courier New"/>
              </a:rPr>
              <a:t>Nel caso si voglia rimuovere un elemento, è possibile utilizzare la funzione </a:t>
            </a:r>
            <a:r>
              <a:rPr lang="it">
                <a:solidFill>
                  <a:srgbClr val="FFD343"/>
                </a:solidFill>
                <a:latin typeface="Courier New"/>
                <a:ea typeface="Courier New"/>
                <a:cs typeface="Courier New"/>
                <a:sym typeface="Courier New"/>
              </a:rPr>
              <a:t>pop()</a:t>
            </a:r>
            <a:endParaRPr>
              <a:solidFill>
                <a:srgbClr val="FFD343"/>
              </a:solidFill>
              <a:latin typeface="Courier New"/>
              <a:ea typeface="Courier New"/>
              <a:cs typeface="Courier New"/>
              <a:sym typeface="Courier New"/>
            </a:endParaRPr>
          </a:p>
          <a:p>
            <a:pPr indent="0" lvl="0" marL="0" rtl="0" algn="ctr">
              <a:lnSpc>
                <a:spcPct val="150000"/>
              </a:lnSpc>
              <a:spcBef>
                <a:spcPts val="1200"/>
              </a:spcBef>
              <a:spcAft>
                <a:spcPts val="0"/>
              </a:spcAft>
              <a:buNone/>
            </a:pPr>
            <a:r>
              <a:rPr lang="it">
                <a:solidFill>
                  <a:srgbClr val="FFD343"/>
                </a:solidFill>
                <a:latin typeface="Courier New"/>
                <a:ea typeface="Courier New"/>
                <a:cs typeface="Courier New"/>
                <a:sym typeface="Courier New"/>
              </a:rPr>
              <a:t>giocatore1.pop(“nome”) # Rimuove la coppia “nome”:”...”</a:t>
            </a:r>
            <a:endParaRPr>
              <a:solidFill>
                <a:srgbClr val="FFD343"/>
              </a:solidFill>
              <a:latin typeface="Courier New"/>
              <a:ea typeface="Courier New"/>
              <a:cs typeface="Courier New"/>
              <a:sym typeface="Courier New"/>
            </a:endParaRPr>
          </a:p>
          <a:p>
            <a:pPr indent="-308610" lvl="0" marL="457200" rtl="0" algn="l">
              <a:lnSpc>
                <a:spcPct val="150000"/>
              </a:lnSpc>
              <a:spcBef>
                <a:spcPts val="1200"/>
              </a:spcBef>
              <a:spcAft>
                <a:spcPts val="0"/>
              </a:spcAft>
              <a:buSzPct val="100000"/>
              <a:buFont typeface="Courier New"/>
              <a:buChar char="⋙"/>
            </a:pPr>
            <a:r>
              <a:rPr lang="it">
                <a:latin typeface="Courier New"/>
                <a:ea typeface="Courier New"/>
                <a:cs typeface="Courier New"/>
                <a:sym typeface="Courier New"/>
              </a:rPr>
              <a:t>Per ottenere una lista di tutte le chiavi presenti, si utilizza la funzione </a:t>
            </a:r>
            <a:r>
              <a:rPr lang="it">
                <a:solidFill>
                  <a:srgbClr val="FFD343"/>
                </a:solidFill>
                <a:latin typeface="Courier New"/>
                <a:ea typeface="Courier New"/>
                <a:cs typeface="Courier New"/>
                <a:sym typeface="Courier New"/>
              </a:rPr>
              <a:t>keys()</a:t>
            </a:r>
            <a:endParaRPr>
              <a:solidFill>
                <a:srgbClr val="FFD343"/>
              </a:solidFill>
              <a:latin typeface="Courier New"/>
              <a:ea typeface="Courier New"/>
              <a:cs typeface="Courier New"/>
              <a:sym typeface="Courier New"/>
            </a:endParaRPr>
          </a:p>
          <a:p>
            <a:pPr indent="0" lvl="0" marL="0" rtl="0" algn="ctr">
              <a:lnSpc>
                <a:spcPct val="150000"/>
              </a:lnSpc>
              <a:spcBef>
                <a:spcPts val="1200"/>
              </a:spcBef>
              <a:spcAft>
                <a:spcPts val="0"/>
              </a:spcAft>
              <a:buNone/>
            </a:pPr>
            <a:r>
              <a:rPr lang="it">
                <a:solidFill>
                  <a:srgbClr val="FFD343"/>
                </a:solidFill>
                <a:latin typeface="Courier New"/>
                <a:ea typeface="Courier New"/>
                <a:cs typeface="Courier New"/>
                <a:sym typeface="Courier New"/>
              </a:rPr>
              <a:t>if (“anni” in giocatore1.keys()) : # Se esite una chiave “anni” nel dizionario…</a:t>
            </a:r>
            <a:endParaRPr>
              <a:solidFill>
                <a:srgbClr val="FFD343"/>
              </a:solidFill>
              <a:latin typeface="Courier New"/>
              <a:ea typeface="Courier New"/>
              <a:cs typeface="Courier New"/>
              <a:sym typeface="Courier New"/>
            </a:endParaRPr>
          </a:p>
          <a:p>
            <a:pPr indent="-308610" lvl="0" marL="457200" rtl="0" algn="l">
              <a:lnSpc>
                <a:spcPct val="150000"/>
              </a:lnSpc>
              <a:spcBef>
                <a:spcPts val="1200"/>
              </a:spcBef>
              <a:spcAft>
                <a:spcPts val="0"/>
              </a:spcAft>
              <a:buSzPct val="100000"/>
              <a:buFont typeface="Courier New"/>
              <a:buChar char="⋙"/>
            </a:pPr>
            <a:r>
              <a:rPr lang="it">
                <a:latin typeface="Courier New"/>
                <a:ea typeface="Courier New"/>
                <a:cs typeface="Courier New"/>
                <a:sym typeface="Courier New"/>
              </a:rPr>
              <a:t>Per ottenere una lista di tutti i valori presenti, si utilizza la funzione </a:t>
            </a:r>
            <a:r>
              <a:rPr lang="it">
                <a:solidFill>
                  <a:srgbClr val="FFD343"/>
                </a:solidFill>
                <a:latin typeface="Courier New"/>
                <a:ea typeface="Courier New"/>
                <a:cs typeface="Courier New"/>
                <a:sym typeface="Courier New"/>
              </a:rPr>
              <a:t>values()</a:t>
            </a:r>
            <a:endParaRPr>
              <a:solidFill>
                <a:srgbClr val="FFD343"/>
              </a:solidFill>
              <a:latin typeface="Courier New"/>
              <a:ea typeface="Courier New"/>
              <a:cs typeface="Courier New"/>
              <a:sym typeface="Courier New"/>
            </a:endParaRPr>
          </a:p>
          <a:p>
            <a:pPr indent="0" lvl="0" marL="0" rtl="0" algn="ctr">
              <a:lnSpc>
                <a:spcPct val="150000"/>
              </a:lnSpc>
              <a:spcBef>
                <a:spcPts val="1200"/>
              </a:spcBef>
              <a:spcAft>
                <a:spcPts val="1200"/>
              </a:spcAft>
              <a:buNone/>
            </a:pPr>
            <a:r>
              <a:rPr lang="it">
                <a:solidFill>
                  <a:srgbClr val="FFD343"/>
                </a:solidFill>
                <a:latin typeface="Courier New"/>
                <a:ea typeface="Courier New"/>
                <a:cs typeface="Courier New"/>
                <a:sym typeface="Courier New"/>
              </a:rPr>
              <a:t>if (250 in giocatore1.values()) : # Se esite un valore pari a 250</a:t>
            </a:r>
            <a:endParaRPr>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769175"/>
            <a:ext cx="8231100" cy="397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latin typeface="Courier New"/>
                <a:ea typeface="Courier New"/>
                <a:cs typeface="Courier New"/>
                <a:sym typeface="Courier New"/>
              </a:rPr>
              <a:t>In alcuni casi è </a:t>
            </a:r>
            <a:r>
              <a:rPr lang="it">
                <a:solidFill>
                  <a:srgbClr val="FFD343"/>
                </a:solidFill>
                <a:latin typeface="Courier New"/>
                <a:ea typeface="Courier New"/>
                <a:cs typeface="Courier New"/>
                <a:sym typeface="Courier New"/>
              </a:rPr>
              <a:t>importante </a:t>
            </a:r>
            <a:r>
              <a:rPr lang="it">
                <a:latin typeface="Courier New"/>
                <a:ea typeface="Courier New"/>
                <a:cs typeface="Courier New"/>
                <a:sym typeface="Courier New"/>
              </a:rPr>
              <a:t>che ogni elemento si trovi in un </a:t>
            </a:r>
            <a:r>
              <a:rPr lang="it">
                <a:solidFill>
                  <a:srgbClr val="FFD343"/>
                </a:solidFill>
                <a:latin typeface="Courier New"/>
                <a:ea typeface="Courier New"/>
                <a:cs typeface="Courier New"/>
                <a:sym typeface="Courier New"/>
              </a:rPr>
              <a:t>posto preciso</a:t>
            </a:r>
            <a:r>
              <a:rPr lang="it">
                <a:latin typeface="Courier New"/>
                <a:ea typeface="Courier New"/>
                <a:cs typeface="Courier New"/>
                <a:sym typeface="Courier New"/>
              </a:rPr>
              <a:t> nella collezione (es. il primo utente iscritto dovrebbe stare in prima posizione, e così via…). In questo caso la collezione si dice “</a:t>
            </a:r>
            <a:r>
              <a:rPr lang="it">
                <a:solidFill>
                  <a:srgbClr val="FFD343"/>
                </a:solidFill>
                <a:latin typeface="Courier New"/>
                <a:ea typeface="Courier New"/>
                <a:cs typeface="Courier New"/>
                <a:sym typeface="Courier New"/>
              </a:rPr>
              <a:t>ordinata</a:t>
            </a:r>
            <a:r>
              <a:rPr lang="it">
                <a:latin typeface="Courier New"/>
                <a:ea typeface="Courier New"/>
                <a:cs typeface="Courier New"/>
                <a:sym typeface="Courier New"/>
              </a:rPr>
              <a:t>”, perché l’ordine in cui si trovano gli elementi è importante (due insiemi ordinati con gli stessi elementi ma in posizioni diverse sono diversi). </a:t>
            </a:r>
            <a:endParaRPr>
              <a:latin typeface="Courier New"/>
              <a:ea typeface="Courier New"/>
              <a:cs typeface="Courier New"/>
              <a:sym typeface="Courier New"/>
            </a:endParaRPr>
          </a:p>
          <a:p>
            <a:pPr indent="0" lvl="0" marL="0" rtl="0" algn="just">
              <a:spcBef>
                <a:spcPts val="1200"/>
              </a:spcBef>
              <a:spcAft>
                <a:spcPts val="1200"/>
              </a:spcAft>
              <a:buNone/>
            </a:pPr>
            <a:r>
              <a:rPr lang="it">
                <a:latin typeface="Courier New"/>
                <a:ea typeface="Courier New"/>
                <a:cs typeface="Courier New"/>
                <a:sym typeface="Courier New"/>
              </a:rPr>
              <a:t>Nel caso in cui l’ordine degli elementi non abbia importanza (ad esempio, devo memorizzare le carte in una mano in una partita di poker), si parla di collezione </a:t>
            </a:r>
            <a:r>
              <a:rPr lang="it">
                <a:solidFill>
                  <a:srgbClr val="FFD343"/>
                </a:solidFill>
                <a:latin typeface="Courier New"/>
                <a:ea typeface="Courier New"/>
                <a:cs typeface="Courier New"/>
                <a:sym typeface="Courier New"/>
              </a:rPr>
              <a:t>non ordinata</a:t>
            </a:r>
            <a:r>
              <a:rPr lang="it">
                <a:latin typeface="Courier New"/>
                <a:ea typeface="Courier New"/>
                <a:cs typeface="Courier New"/>
                <a:sym typeface="Courier New"/>
              </a:rPr>
              <a:t>.</a:t>
            </a:r>
            <a:endParaRPr>
              <a:latin typeface="Courier New"/>
              <a:ea typeface="Courier New"/>
              <a:cs typeface="Courier New"/>
              <a:sym typeface="Courier New"/>
            </a:endParaRPr>
          </a:p>
        </p:txBody>
      </p:sp>
      <p:sp>
        <p:nvSpPr>
          <p:cNvPr id="74" name="Google Shape;74;p16"/>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Ordinamento si o no?</a:t>
            </a:r>
            <a:endParaRPr/>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Ciclo sugli elementi di un dizionario</a:t>
            </a:r>
            <a:endParaRPr/>
          </a:p>
        </p:txBody>
      </p:sp>
      <p:sp>
        <p:nvSpPr>
          <p:cNvPr id="258" name="Google Shape;258;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259" name="Google Shape;259;p43"/>
          <p:cNvPicPr preferRelativeResize="0"/>
          <p:nvPr/>
        </p:nvPicPr>
        <p:blipFill>
          <a:blip r:embed="rId3">
            <a:alphaModFix/>
          </a:blip>
          <a:stretch>
            <a:fillRect/>
          </a:stretch>
        </p:blipFill>
        <p:spPr>
          <a:xfrm>
            <a:off x="679400" y="836675"/>
            <a:ext cx="7495700" cy="3946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65" name="Google Shape;265;p44"/>
          <p:cNvSpPr txBox="1"/>
          <p:nvPr/>
        </p:nvSpPr>
        <p:spPr>
          <a:xfrm>
            <a:off x="224825" y="67225"/>
            <a:ext cx="8796300" cy="517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 sz="1800">
                <a:solidFill>
                  <a:srgbClr val="1E2933"/>
                </a:solidFill>
                <a:latin typeface="Courier New"/>
                <a:ea typeface="Courier New"/>
                <a:cs typeface="Courier New"/>
                <a:sym typeface="Courier New"/>
              </a:rPr>
              <a:t>In uno script python…</a:t>
            </a:r>
            <a:endParaRPr sz="1800">
              <a:solidFill>
                <a:srgbClr val="1E2933"/>
              </a:solidFill>
              <a:latin typeface="Courier New"/>
              <a:ea typeface="Courier New"/>
              <a:cs typeface="Courier New"/>
              <a:sym typeface="Courier New"/>
            </a:endParaRPr>
          </a:p>
          <a:p>
            <a:pPr indent="0" lvl="0" marL="0" rtl="0" algn="just">
              <a:spcBef>
                <a:spcPts val="0"/>
              </a:spcBef>
              <a:spcAft>
                <a:spcPts val="0"/>
              </a:spcAft>
              <a:buNone/>
            </a:pPr>
            <a:r>
              <a:t/>
            </a:r>
            <a:endParaRPr sz="1800">
              <a:solidFill>
                <a:srgbClr val="1E2933"/>
              </a:solidFill>
              <a:latin typeface="Courier New"/>
              <a:ea typeface="Courier New"/>
              <a:cs typeface="Courier New"/>
              <a:sym typeface="Courier New"/>
            </a:endParaRPr>
          </a:p>
          <a:p>
            <a:pPr indent="-342900" lvl="0" marL="457200" rtl="0" algn="just">
              <a:spcBef>
                <a:spcPts val="0"/>
              </a:spcBef>
              <a:spcAft>
                <a:spcPts val="0"/>
              </a:spcAft>
              <a:buClr>
                <a:srgbClr val="1E2933"/>
              </a:buClr>
              <a:buSzPts val="1800"/>
              <a:buFont typeface="Courier New"/>
              <a:buAutoNum type="arabicPeriod"/>
            </a:pPr>
            <a:r>
              <a:rPr lang="it" sz="1800">
                <a:solidFill>
                  <a:srgbClr val="1E2933"/>
                </a:solidFill>
                <a:latin typeface="Courier New"/>
                <a:ea typeface="Courier New"/>
                <a:cs typeface="Courier New"/>
                <a:sym typeface="Courier New"/>
              </a:rPr>
              <a:t>Creare un dizionario contenente tutte le caratteristiche di un’automobile a propria scelta e stampare a video tutte le coppie chiave-valore</a:t>
            </a:r>
            <a:endParaRPr sz="1800">
              <a:solidFill>
                <a:srgbClr val="1E2933"/>
              </a:solidFill>
              <a:latin typeface="Courier New"/>
              <a:ea typeface="Courier New"/>
              <a:cs typeface="Courier New"/>
              <a:sym typeface="Courier New"/>
            </a:endParaRPr>
          </a:p>
          <a:p>
            <a:pPr indent="0" lvl="0" marL="457200" rtl="0" algn="just">
              <a:spcBef>
                <a:spcPts val="0"/>
              </a:spcBef>
              <a:spcAft>
                <a:spcPts val="0"/>
              </a:spcAft>
              <a:buNone/>
            </a:pPr>
            <a:r>
              <a:t/>
            </a:r>
            <a:endParaRPr sz="1800">
              <a:solidFill>
                <a:srgbClr val="1E2933"/>
              </a:solidFill>
              <a:latin typeface="Courier New"/>
              <a:ea typeface="Courier New"/>
              <a:cs typeface="Courier New"/>
              <a:sym typeface="Courier New"/>
            </a:endParaRPr>
          </a:p>
          <a:p>
            <a:pPr indent="-342900" lvl="0" marL="457200" rtl="0" algn="just">
              <a:spcBef>
                <a:spcPts val="0"/>
              </a:spcBef>
              <a:spcAft>
                <a:spcPts val="0"/>
              </a:spcAft>
              <a:buClr>
                <a:srgbClr val="1E2933"/>
              </a:buClr>
              <a:buSzPts val="1800"/>
              <a:buFont typeface="Courier New"/>
              <a:buAutoNum type="arabicPeriod"/>
            </a:pPr>
            <a:r>
              <a:rPr lang="it" sz="1800">
                <a:solidFill>
                  <a:srgbClr val="1E2933"/>
                </a:solidFill>
                <a:latin typeface="Courier New"/>
                <a:ea typeface="Courier New"/>
                <a:cs typeface="Courier New"/>
                <a:sym typeface="Courier New"/>
              </a:rPr>
              <a:t>Creare due dizionari che rappresentano due istanti di tempo (gg-mm-aaaa-hh-mm-ss) e stampare a video la differenza in secondi tra i due istanti</a:t>
            </a:r>
            <a:endParaRPr sz="1800">
              <a:solidFill>
                <a:srgbClr val="1E2933"/>
              </a:solidFill>
              <a:latin typeface="Courier New"/>
              <a:ea typeface="Courier New"/>
              <a:cs typeface="Courier New"/>
              <a:sym typeface="Courier New"/>
            </a:endParaRPr>
          </a:p>
          <a:p>
            <a:pPr indent="0" lvl="0" marL="457200" rtl="0" algn="just">
              <a:spcBef>
                <a:spcPts val="0"/>
              </a:spcBef>
              <a:spcAft>
                <a:spcPts val="0"/>
              </a:spcAft>
              <a:buNone/>
            </a:pPr>
            <a:r>
              <a:t/>
            </a:r>
            <a:endParaRPr sz="1800">
              <a:solidFill>
                <a:srgbClr val="1E2933"/>
              </a:solidFill>
              <a:latin typeface="Courier New"/>
              <a:ea typeface="Courier New"/>
              <a:cs typeface="Courier New"/>
              <a:sym typeface="Courier New"/>
            </a:endParaRPr>
          </a:p>
          <a:p>
            <a:pPr indent="-342900" lvl="0" marL="457200" rtl="0" algn="just">
              <a:spcBef>
                <a:spcPts val="0"/>
              </a:spcBef>
              <a:spcAft>
                <a:spcPts val="0"/>
              </a:spcAft>
              <a:buClr>
                <a:srgbClr val="1E2933"/>
              </a:buClr>
              <a:buSzPts val="1800"/>
              <a:buFont typeface="Courier New"/>
              <a:buAutoNum type="arabicPeriod"/>
            </a:pPr>
            <a:r>
              <a:rPr lang="it" sz="1800">
                <a:solidFill>
                  <a:srgbClr val="1E2933"/>
                </a:solidFill>
                <a:latin typeface="Courier New"/>
                <a:ea typeface="Courier New"/>
                <a:cs typeface="Courier New"/>
                <a:sym typeface="Courier New"/>
              </a:rPr>
              <a:t>Creare un dizionario vuoto (senza chiavi nè valori): rappresenterà le caratteristiche di un motore (produttore, coppia, alimentazione, rpm, …). Chiedere all’utente di inserire alcune caratteristiche sul motore aggiungendo di volta in volta nuove chiavi al dizionario (le chiavi sono scelte dallo sviluppatore). Se si è in grado, permettere all’utente di scegliere anche le chiavi e i valori da inserire.</a:t>
            </a:r>
            <a:endParaRPr sz="1800">
              <a:solidFill>
                <a:srgbClr val="1E2933"/>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71" name="Google Shape;271;p45"/>
          <p:cNvSpPr txBox="1"/>
          <p:nvPr/>
        </p:nvSpPr>
        <p:spPr>
          <a:xfrm>
            <a:off x="224825" y="67225"/>
            <a:ext cx="8796300" cy="4340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 sz="1800">
                <a:solidFill>
                  <a:srgbClr val="1E2933"/>
                </a:solidFill>
                <a:latin typeface="Courier New"/>
                <a:ea typeface="Courier New"/>
                <a:cs typeface="Courier New"/>
                <a:sym typeface="Courier New"/>
              </a:rPr>
              <a:t>Lo script python “05 - movimenti.py” contiene una lista (list) di movimenti (entrate/uscite) di un negozio di strumenti musicali.</a:t>
            </a:r>
            <a:endParaRPr sz="1800">
              <a:solidFill>
                <a:srgbClr val="1E2933"/>
              </a:solidFill>
              <a:latin typeface="Courier New"/>
              <a:ea typeface="Courier New"/>
              <a:cs typeface="Courier New"/>
              <a:sym typeface="Courier New"/>
            </a:endParaRPr>
          </a:p>
          <a:p>
            <a:pPr indent="0" lvl="0" marL="0" rtl="0" algn="just">
              <a:spcBef>
                <a:spcPts val="0"/>
              </a:spcBef>
              <a:spcAft>
                <a:spcPts val="0"/>
              </a:spcAft>
              <a:buNone/>
            </a:pPr>
            <a:r>
              <a:t/>
            </a:r>
            <a:endParaRPr sz="1800">
              <a:solidFill>
                <a:srgbClr val="1E2933"/>
              </a:solidFill>
              <a:latin typeface="Courier New"/>
              <a:ea typeface="Courier New"/>
              <a:cs typeface="Courier New"/>
              <a:sym typeface="Courier New"/>
            </a:endParaRPr>
          </a:p>
          <a:p>
            <a:pPr indent="0" lvl="0" marL="0" rtl="0" algn="just">
              <a:spcBef>
                <a:spcPts val="0"/>
              </a:spcBef>
              <a:spcAft>
                <a:spcPts val="0"/>
              </a:spcAft>
              <a:buNone/>
            </a:pPr>
            <a:r>
              <a:rPr lang="it" sz="1800">
                <a:solidFill>
                  <a:srgbClr val="1E2933"/>
                </a:solidFill>
                <a:latin typeface="Courier New"/>
                <a:ea typeface="Courier New"/>
                <a:cs typeface="Courier New"/>
                <a:sym typeface="Courier New"/>
              </a:rPr>
              <a:t>Ogni elemento della lista è un dizionario con le seguenti caratteristiche:</a:t>
            </a:r>
            <a:endParaRPr sz="1800">
              <a:solidFill>
                <a:srgbClr val="1E2933"/>
              </a:solidFill>
              <a:latin typeface="Courier New"/>
              <a:ea typeface="Courier New"/>
              <a:cs typeface="Courier New"/>
              <a:sym typeface="Courier New"/>
            </a:endParaRPr>
          </a:p>
          <a:p>
            <a:pPr indent="-342900" lvl="0" marL="457200" rtl="0" algn="just">
              <a:spcBef>
                <a:spcPts val="0"/>
              </a:spcBef>
              <a:spcAft>
                <a:spcPts val="0"/>
              </a:spcAft>
              <a:buClr>
                <a:srgbClr val="1E2933"/>
              </a:buClr>
              <a:buSzPts val="1800"/>
              <a:buFont typeface="Courier New"/>
              <a:buChar char="●"/>
            </a:pPr>
            <a:r>
              <a:rPr lang="it" sz="1800">
                <a:solidFill>
                  <a:srgbClr val="1E2933"/>
                </a:solidFill>
                <a:latin typeface="Courier New"/>
                <a:ea typeface="Courier New"/>
                <a:cs typeface="Courier New"/>
                <a:sym typeface="Courier New"/>
              </a:rPr>
              <a:t>data movimento</a:t>
            </a:r>
            <a:endParaRPr sz="1800">
              <a:solidFill>
                <a:srgbClr val="1E2933"/>
              </a:solidFill>
              <a:latin typeface="Courier New"/>
              <a:ea typeface="Courier New"/>
              <a:cs typeface="Courier New"/>
              <a:sym typeface="Courier New"/>
            </a:endParaRPr>
          </a:p>
          <a:p>
            <a:pPr indent="-342900" lvl="0" marL="457200" rtl="0" algn="just">
              <a:spcBef>
                <a:spcPts val="0"/>
              </a:spcBef>
              <a:spcAft>
                <a:spcPts val="0"/>
              </a:spcAft>
              <a:buClr>
                <a:srgbClr val="1E2933"/>
              </a:buClr>
              <a:buSzPts val="1800"/>
              <a:buFont typeface="Courier New"/>
              <a:buChar char="●"/>
            </a:pPr>
            <a:r>
              <a:rPr lang="it" sz="1800">
                <a:solidFill>
                  <a:srgbClr val="1E2933"/>
                </a:solidFill>
                <a:latin typeface="Courier New"/>
                <a:ea typeface="Courier New"/>
                <a:cs typeface="Courier New"/>
                <a:sym typeface="Courier New"/>
              </a:rPr>
              <a:t>tipo movimento (entrata/uscita)</a:t>
            </a:r>
            <a:endParaRPr sz="1800">
              <a:solidFill>
                <a:srgbClr val="1E2933"/>
              </a:solidFill>
              <a:latin typeface="Courier New"/>
              <a:ea typeface="Courier New"/>
              <a:cs typeface="Courier New"/>
              <a:sym typeface="Courier New"/>
            </a:endParaRPr>
          </a:p>
          <a:p>
            <a:pPr indent="-342900" lvl="0" marL="457200" rtl="0" algn="just">
              <a:spcBef>
                <a:spcPts val="0"/>
              </a:spcBef>
              <a:spcAft>
                <a:spcPts val="0"/>
              </a:spcAft>
              <a:buClr>
                <a:srgbClr val="1E2933"/>
              </a:buClr>
              <a:buSzPts val="1800"/>
              <a:buFont typeface="Courier New"/>
              <a:buChar char="●"/>
            </a:pPr>
            <a:r>
              <a:rPr lang="it" sz="1800">
                <a:solidFill>
                  <a:srgbClr val="1E2933"/>
                </a:solidFill>
                <a:latin typeface="Courier New"/>
                <a:ea typeface="Courier New"/>
                <a:cs typeface="Courier New"/>
                <a:sym typeface="Courier New"/>
              </a:rPr>
              <a:t>importo movimento</a:t>
            </a:r>
            <a:endParaRPr sz="1800">
              <a:solidFill>
                <a:srgbClr val="1E2933"/>
              </a:solidFill>
              <a:latin typeface="Courier New"/>
              <a:ea typeface="Courier New"/>
              <a:cs typeface="Courier New"/>
              <a:sym typeface="Courier New"/>
            </a:endParaRPr>
          </a:p>
          <a:p>
            <a:pPr indent="-342900" lvl="0" marL="457200" rtl="0" algn="just">
              <a:spcBef>
                <a:spcPts val="0"/>
              </a:spcBef>
              <a:spcAft>
                <a:spcPts val="0"/>
              </a:spcAft>
              <a:buClr>
                <a:srgbClr val="1E2933"/>
              </a:buClr>
              <a:buSzPts val="1800"/>
              <a:buFont typeface="Courier New"/>
              <a:buChar char="●"/>
            </a:pPr>
            <a:r>
              <a:rPr lang="it" sz="1800">
                <a:solidFill>
                  <a:srgbClr val="1E2933"/>
                </a:solidFill>
                <a:latin typeface="Courier New"/>
                <a:ea typeface="Courier New"/>
                <a:cs typeface="Courier New"/>
                <a:sym typeface="Courier New"/>
              </a:rPr>
              <a:t>causa del movimento</a:t>
            </a:r>
            <a:endParaRPr sz="1800">
              <a:solidFill>
                <a:srgbClr val="1E2933"/>
              </a:solidFill>
              <a:latin typeface="Courier New"/>
              <a:ea typeface="Courier New"/>
              <a:cs typeface="Courier New"/>
              <a:sym typeface="Courier New"/>
            </a:endParaRPr>
          </a:p>
          <a:p>
            <a:pPr indent="-342900" lvl="0" marL="457200" rtl="0" algn="just">
              <a:spcBef>
                <a:spcPts val="0"/>
              </a:spcBef>
              <a:spcAft>
                <a:spcPts val="0"/>
              </a:spcAft>
              <a:buClr>
                <a:srgbClr val="1E2933"/>
              </a:buClr>
              <a:buSzPts val="1800"/>
              <a:buFont typeface="Courier New"/>
              <a:buChar char="●"/>
            </a:pPr>
            <a:r>
              <a:rPr lang="it" sz="1800">
                <a:solidFill>
                  <a:srgbClr val="1E2933"/>
                </a:solidFill>
                <a:latin typeface="Courier New"/>
                <a:ea typeface="Courier New"/>
                <a:cs typeface="Courier New"/>
                <a:sym typeface="Courier New"/>
              </a:rPr>
              <a:t>mittente del movimento</a:t>
            </a:r>
            <a:endParaRPr sz="1800">
              <a:solidFill>
                <a:srgbClr val="1E2933"/>
              </a:solidFill>
              <a:latin typeface="Courier New"/>
              <a:ea typeface="Courier New"/>
              <a:cs typeface="Courier New"/>
              <a:sym typeface="Courier New"/>
            </a:endParaRPr>
          </a:p>
          <a:p>
            <a:pPr indent="-342900" lvl="0" marL="457200" rtl="0" algn="just">
              <a:spcBef>
                <a:spcPts val="0"/>
              </a:spcBef>
              <a:spcAft>
                <a:spcPts val="0"/>
              </a:spcAft>
              <a:buClr>
                <a:srgbClr val="1E2933"/>
              </a:buClr>
              <a:buSzPts val="1800"/>
              <a:buFont typeface="Courier New"/>
              <a:buChar char="●"/>
            </a:pPr>
            <a:r>
              <a:rPr lang="it" sz="1800">
                <a:solidFill>
                  <a:srgbClr val="1E2933"/>
                </a:solidFill>
                <a:latin typeface="Courier New"/>
                <a:ea typeface="Courier New"/>
                <a:cs typeface="Courier New"/>
                <a:sym typeface="Courier New"/>
              </a:rPr>
              <a:t>destinatario del movimento</a:t>
            </a:r>
            <a:endParaRPr sz="1800">
              <a:solidFill>
                <a:srgbClr val="1E2933"/>
              </a:solidFill>
              <a:latin typeface="Courier New"/>
              <a:ea typeface="Courier New"/>
              <a:cs typeface="Courier New"/>
              <a:sym typeface="Courier New"/>
            </a:endParaRPr>
          </a:p>
          <a:p>
            <a:pPr indent="0" lvl="0" marL="0" rtl="0" algn="just">
              <a:spcBef>
                <a:spcPts val="0"/>
              </a:spcBef>
              <a:spcAft>
                <a:spcPts val="0"/>
              </a:spcAft>
              <a:buNone/>
            </a:pPr>
            <a:r>
              <a:t/>
            </a:r>
            <a:endParaRPr sz="1800">
              <a:solidFill>
                <a:srgbClr val="1E2933"/>
              </a:solidFill>
              <a:latin typeface="Courier New"/>
              <a:ea typeface="Courier New"/>
              <a:cs typeface="Courier New"/>
              <a:sym typeface="Courier New"/>
            </a:endParaRPr>
          </a:p>
          <a:p>
            <a:pPr indent="0" lvl="0" marL="0" rtl="0" algn="just">
              <a:spcBef>
                <a:spcPts val="0"/>
              </a:spcBef>
              <a:spcAft>
                <a:spcPts val="0"/>
              </a:spcAft>
              <a:buNone/>
            </a:pPr>
            <a:r>
              <a:rPr lang="it" sz="1800">
                <a:solidFill>
                  <a:srgbClr val="1E2933"/>
                </a:solidFill>
                <a:latin typeface="Courier New"/>
                <a:ea typeface="Courier New"/>
                <a:cs typeface="Courier New"/>
                <a:sym typeface="Courier New"/>
              </a:rPr>
              <a:t>Leggere i commenti nello script e realizzare il programma desiderato.</a:t>
            </a:r>
            <a:endParaRPr sz="1800">
              <a:solidFill>
                <a:srgbClr val="1E2933"/>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769175"/>
            <a:ext cx="8231100" cy="4055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it">
                <a:latin typeface="Courier New"/>
                <a:ea typeface="Courier New"/>
                <a:cs typeface="Courier New"/>
                <a:sym typeface="Courier New"/>
              </a:rPr>
              <a:t>In Python esistono 4 diversi tipi di collezioni:</a:t>
            </a:r>
            <a:endParaRPr>
              <a:latin typeface="Courier New"/>
              <a:ea typeface="Courier New"/>
              <a:cs typeface="Courier New"/>
              <a:sym typeface="Courier New"/>
            </a:endParaRPr>
          </a:p>
          <a:p>
            <a:pPr indent="-325755" lvl="0" marL="457200" rtl="0" algn="just">
              <a:lnSpc>
                <a:spcPct val="200000"/>
              </a:lnSpc>
              <a:spcBef>
                <a:spcPts val="1200"/>
              </a:spcBef>
              <a:spcAft>
                <a:spcPts val="0"/>
              </a:spcAft>
              <a:buSzPct val="100000"/>
              <a:buFont typeface="Courier New"/>
              <a:buAutoNum type="arabicPeriod"/>
            </a:pPr>
            <a:r>
              <a:rPr lang="it">
                <a:latin typeface="Courier New"/>
                <a:ea typeface="Courier New"/>
                <a:cs typeface="Courier New"/>
                <a:sym typeface="Courier New"/>
              </a:rPr>
              <a:t>Liste - </a:t>
            </a:r>
            <a:r>
              <a:rPr lang="it">
                <a:solidFill>
                  <a:srgbClr val="FFD343"/>
                </a:solidFill>
                <a:latin typeface="Courier New"/>
                <a:ea typeface="Courier New"/>
                <a:cs typeface="Courier New"/>
                <a:sym typeface="Courier New"/>
              </a:rPr>
              <a:t>List</a:t>
            </a:r>
            <a:endParaRPr>
              <a:solidFill>
                <a:srgbClr val="FFD343"/>
              </a:solidFill>
              <a:latin typeface="Courier New"/>
              <a:ea typeface="Courier New"/>
              <a:cs typeface="Courier New"/>
              <a:sym typeface="Courier New"/>
            </a:endParaRPr>
          </a:p>
          <a:p>
            <a:pPr indent="-325755" lvl="0" marL="457200" rtl="0" algn="just">
              <a:lnSpc>
                <a:spcPct val="200000"/>
              </a:lnSpc>
              <a:spcBef>
                <a:spcPts val="0"/>
              </a:spcBef>
              <a:spcAft>
                <a:spcPts val="0"/>
              </a:spcAft>
              <a:buSzPct val="100000"/>
              <a:buFont typeface="Courier New"/>
              <a:buAutoNum type="arabicPeriod"/>
            </a:pPr>
            <a:r>
              <a:rPr lang="it">
                <a:latin typeface="Courier New"/>
                <a:ea typeface="Courier New"/>
                <a:cs typeface="Courier New"/>
                <a:sym typeface="Courier New"/>
              </a:rPr>
              <a:t>Insiemi - </a:t>
            </a:r>
            <a:r>
              <a:rPr lang="it">
                <a:solidFill>
                  <a:srgbClr val="FFD343"/>
                </a:solidFill>
                <a:latin typeface="Courier New"/>
                <a:ea typeface="Courier New"/>
                <a:cs typeface="Courier New"/>
                <a:sym typeface="Courier New"/>
              </a:rPr>
              <a:t>Set</a:t>
            </a:r>
            <a:endParaRPr>
              <a:solidFill>
                <a:srgbClr val="FFD343"/>
              </a:solidFill>
              <a:latin typeface="Courier New"/>
              <a:ea typeface="Courier New"/>
              <a:cs typeface="Courier New"/>
              <a:sym typeface="Courier New"/>
            </a:endParaRPr>
          </a:p>
          <a:p>
            <a:pPr indent="-325755" lvl="0" marL="457200" rtl="0" algn="just">
              <a:lnSpc>
                <a:spcPct val="200000"/>
              </a:lnSpc>
              <a:spcBef>
                <a:spcPts val="0"/>
              </a:spcBef>
              <a:spcAft>
                <a:spcPts val="0"/>
              </a:spcAft>
              <a:buSzPct val="100000"/>
              <a:buFont typeface="Courier New"/>
              <a:buAutoNum type="arabicPeriod"/>
            </a:pPr>
            <a:r>
              <a:rPr lang="it">
                <a:latin typeface="Courier New"/>
                <a:ea typeface="Courier New"/>
                <a:cs typeface="Courier New"/>
                <a:sym typeface="Courier New"/>
              </a:rPr>
              <a:t>Tuple - </a:t>
            </a:r>
            <a:r>
              <a:rPr lang="it">
                <a:solidFill>
                  <a:srgbClr val="FFD343"/>
                </a:solidFill>
                <a:latin typeface="Courier New"/>
                <a:ea typeface="Courier New"/>
                <a:cs typeface="Courier New"/>
                <a:sym typeface="Courier New"/>
              </a:rPr>
              <a:t>Tuple</a:t>
            </a:r>
            <a:endParaRPr>
              <a:solidFill>
                <a:srgbClr val="FFD343"/>
              </a:solidFill>
              <a:latin typeface="Courier New"/>
              <a:ea typeface="Courier New"/>
              <a:cs typeface="Courier New"/>
              <a:sym typeface="Courier New"/>
            </a:endParaRPr>
          </a:p>
          <a:p>
            <a:pPr indent="-325755" lvl="0" marL="457200" rtl="0" algn="just">
              <a:lnSpc>
                <a:spcPct val="200000"/>
              </a:lnSpc>
              <a:spcBef>
                <a:spcPts val="0"/>
              </a:spcBef>
              <a:spcAft>
                <a:spcPts val="0"/>
              </a:spcAft>
              <a:buSzPct val="100000"/>
              <a:buFont typeface="Courier New"/>
              <a:buAutoNum type="arabicPeriod"/>
            </a:pPr>
            <a:r>
              <a:rPr lang="it">
                <a:latin typeface="Courier New"/>
                <a:ea typeface="Courier New"/>
                <a:cs typeface="Courier New"/>
                <a:sym typeface="Courier New"/>
              </a:rPr>
              <a:t>Dizionari - </a:t>
            </a:r>
            <a:r>
              <a:rPr lang="it">
                <a:solidFill>
                  <a:srgbClr val="FFD343"/>
                </a:solidFill>
                <a:latin typeface="Courier New"/>
                <a:ea typeface="Courier New"/>
                <a:cs typeface="Courier New"/>
                <a:sym typeface="Courier New"/>
              </a:rPr>
              <a:t>Dictionary</a:t>
            </a:r>
            <a:endParaRPr>
              <a:solidFill>
                <a:srgbClr val="FFD343"/>
              </a:solidFill>
              <a:latin typeface="Courier New"/>
              <a:ea typeface="Courier New"/>
              <a:cs typeface="Courier New"/>
              <a:sym typeface="Courier New"/>
            </a:endParaRPr>
          </a:p>
          <a:p>
            <a:pPr indent="0" lvl="0" marL="0" rtl="0" algn="just">
              <a:lnSpc>
                <a:spcPct val="200000"/>
              </a:lnSpc>
              <a:spcBef>
                <a:spcPts val="1200"/>
              </a:spcBef>
              <a:spcAft>
                <a:spcPts val="0"/>
              </a:spcAft>
              <a:buNone/>
            </a:pPr>
            <a:r>
              <a:rPr lang="it">
                <a:latin typeface="Courier New"/>
                <a:ea typeface="Courier New"/>
                <a:cs typeface="Courier New"/>
                <a:sym typeface="Courier New"/>
              </a:rPr>
              <a:t>Per quanto riguarda le </a:t>
            </a:r>
            <a:r>
              <a:rPr lang="it">
                <a:solidFill>
                  <a:srgbClr val="FFD343"/>
                </a:solidFill>
                <a:latin typeface="Courier New"/>
                <a:ea typeface="Courier New"/>
                <a:cs typeface="Courier New"/>
                <a:sym typeface="Courier New"/>
              </a:rPr>
              <a:t>prime 3</a:t>
            </a:r>
            <a:r>
              <a:rPr lang="it">
                <a:latin typeface="Courier New"/>
                <a:ea typeface="Courier New"/>
                <a:cs typeface="Courier New"/>
                <a:sym typeface="Courier New"/>
              </a:rPr>
              <a:t> voci, è sempre bene chiedersi “</a:t>
            </a:r>
            <a:r>
              <a:rPr lang="it">
                <a:solidFill>
                  <a:srgbClr val="FFD343"/>
                </a:solidFill>
                <a:latin typeface="Courier New"/>
                <a:ea typeface="Courier New"/>
                <a:cs typeface="Courier New"/>
                <a:sym typeface="Courier New"/>
              </a:rPr>
              <a:t>quale di queste mi serve</a:t>
            </a:r>
            <a:r>
              <a:rPr lang="it">
                <a:latin typeface="Courier New"/>
                <a:ea typeface="Courier New"/>
                <a:cs typeface="Courier New"/>
                <a:sym typeface="Courier New"/>
              </a:rPr>
              <a:t>?” e solitamente si opta per la </a:t>
            </a:r>
            <a:r>
              <a:rPr lang="it">
                <a:solidFill>
                  <a:srgbClr val="FFD343"/>
                </a:solidFill>
                <a:latin typeface="Courier New"/>
                <a:ea typeface="Courier New"/>
                <a:cs typeface="Courier New"/>
                <a:sym typeface="Courier New"/>
              </a:rPr>
              <a:t>lista</a:t>
            </a:r>
            <a:r>
              <a:rPr lang="it">
                <a:latin typeface="Courier New"/>
                <a:ea typeface="Courier New"/>
                <a:cs typeface="Courier New"/>
                <a:sym typeface="Courier New"/>
              </a:rPr>
              <a:t>.</a:t>
            </a:r>
            <a:endParaRPr>
              <a:latin typeface="Courier New"/>
              <a:ea typeface="Courier New"/>
              <a:cs typeface="Courier New"/>
              <a:sym typeface="Courier New"/>
            </a:endParaRPr>
          </a:p>
          <a:p>
            <a:pPr indent="0" lvl="0" marL="0" rtl="0" algn="just">
              <a:lnSpc>
                <a:spcPct val="200000"/>
              </a:lnSpc>
              <a:spcBef>
                <a:spcPts val="1200"/>
              </a:spcBef>
              <a:spcAft>
                <a:spcPts val="1200"/>
              </a:spcAft>
              <a:buNone/>
            </a:pPr>
            <a:r>
              <a:rPr lang="it">
                <a:latin typeface="Courier New"/>
                <a:ea typeface="Courier New"/>
                <a:cs typeface="Courier New"/>
                <a:sym typeface="Courier New"/>
              </a:rPr>
              <a:t>Capire invece </a:t>
            </a:r>
            <a:r>
              <a:rPr lang="it">
                <a:solidFill>
                  <a:srgbClr val="FFD343"/>
                </a:solidFill>
                <a:latin typeface="Courier New"/>
                <a:ea typeface="Courier New"/>
                <a:cs typeface="Courier New"/>
                <a:sym typeface="Courier New"/>
              </a:rPr>
              <a:t>quando </a:t>
            </a:r>
            <a:r>
              <a:rPr lang="it">
                <a:latin typeface="Courier New"/>
                <a:ea typeface="Courier New"/>
                <a:cs typeface="Courier New"/>
                <a:sym typeface="Courier New"/>
              </a:rPr>
              <a:t>è comodo utilizzare un </a:t>
            </a:r>
            <a:r>
              <a:rPr lang="it">
                <a:solidFill>
                  <a:srgbClr val="FFD343"/>
                </a:solidFill>
                <a:latin typeface="Courier New"/>
                <a:ea typeface="Courier New"/>
                <a:cs typeface="Courier New"/>
                <a:sym typeface="Courier New"/>
              </a:rPr>
              <a:t>dizionario </a:t>
            </a:r>
            <a:r>
              <a:rPr lang="it">
                <a:latin typeface="Courier New"/>
                <a:ea typeface="Courier New"/>
                <a:cs typeface="Courier New"/>
                <a:sym typeface="Courier New"/>
              </a:rPr>
              <a:t>è molto più </a:t>
            </a:r>
            <a:r>
              <a:rPr lang="it">
                <a:solidFill>
                  <a:srgbClr val="FFD343"/>
                </a:solidFill>
                <a:latin typeface="Courier New"/>
                <a:ea typeface="Courier New"/>
                <a:cs typeface="Courier New"/>
                <a:sym typeface="Courier New"/>
              </a:rPr>
              <a:t>semplice</a:t>
            </a:r>
            <a:r>
              <a:rPr lang="it">
                <a:latin typeface="Courier New"/>
                <a:ea typeface="Courier New"/>
                <a:cs typeface="Courier New"/>
                <a:sym typeface="Courier New"/>
              </a:rPr>
              <a:t>.</a:t>
            </a:r>
            <a:endParaRPr>
              <a:latin typeface="Courier New"/>
              <a:ea typeface="Courier New"/>
              <a:cs typeface="Courier New"/>
              <a:sym typeface="Courier New"/>
            </a:endParaRPr>
          </a:p>
        </p:txBody>
      </p:sp>
      <p:sp>
        <p:nvSpPr>
          <p:cNvPr id="81" name="Google Shape;81;p17"/>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Gli insiemi in Python</a:t>
            </a:r>
            <a:endParaRPr/>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917750"/>
            <a:ext cx="8520600" cy="107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Le liste</a:t>
            </a:r>
            <a:endParaRPr/>
          </a:p>
        </p:txBody>
      </p:sp>
      <p:sp>
        <p:nvSpPr>
          <p:cNvPr id="88" name="Google Shape;8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769175"/>
            <a:ext cx="8231100" cy="42321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200000"/>
              </a:lnSpc>
              <a:spcBef>
                <a:spcPts val="0"/>
              </a:spcBef>
              <a:spcAft>
                <a:spcPts val="0"/>
              </a:spcAft>
              <a:buNone/>
            </a:pPr>
            <a:r>
              <a:rPr lang="it">
                <a:latin typeface="Courier New"/>
                <a:ea typeface="Courier New"/>
                <a:cs typeface="Courier New"/>
                <a:sym typeface="Courier New"/>
              </a:rPr>
              <a:t>Una lista è una collezione di elementi</a:t>
            </a:r>
            <a:endParaRPr>
              <a:latin typeface="Courier New"/>
              <a:ea typeface="Courier New"/>
              <a:cs typeface="Courier New"/>
              <a:sym typeface="Courier New"/>
            </a:endParaRPr>
          </a:p>
          <a:p>
            <a:pPr indent="-325755" lvl="0" marL="457200" rtl="0" algn="just">
              <a:lnSpc>
                <a:spcPct val="200000"/>
              </a:lnSpc>
              <a:spcBef>
                <a:spcPts val="1200"/>
              </a:spcBef>
              <a:spcAft>
                <a:spcPts val="0"/>
              </a:spcAft>
              <a:buClr>
                <a:srgbClr val="11A611"/>
              </a:buClr>
              <a:buSzPct val="100000"/>
              <a:buFont typeface="Courier New"/>
              <a:buChar char="⋙"/>
            </a:pPr>
            <a:r>
              <a:rPr lang="it">
                <a:solidFill>
                  <a:srgbClr val="FFD343"/>
                </a:solidFill>
                <a:latin typeface="Courier New"/>
                <a:ea typeface="Courier New"/>
                <a:cs typeface="Courier New"/>
                <a:sym typeface="Courier New"/>
              </a:rPr>
              <a:t>ordinata</a:t>
            </a:r>
            <a:endParaRPr>
              <a:solidFill>
                <a:srgbClr val="FFD343"/>
              </a:solidFill>
              <a:latin typeface="Courier New"/>
              <a:ea typeface="Courier New"/>
              <a:cs typeface="Courier New"/>
              <a:sym typeface="Courier New"/>
            </a:endParaRPr>
          </a:p>
          <a:p>
            <a:pPr indent="-325755" lvl="0" marL="457200" rtl="0" algn="just">
              <a:lnSpc>
                <a:spcPct val="200000"/>
              </a:lnSpc>
              <a:spcBef>
                <a:spcPts val="0"/>
              </a:spcBef>
              <a:spcAft>
                <a:spcPts val="0"/>
              </a:spcAft>
              <a:buSzPct val="100000"/>
              <a:buFont typeface="Courier New"/>
              <a:buChar char="⋙"/>
            </a:pPr>
            <a:r>
              <a:rPr lang="it">
                <a:solidFill>
                  <a:srgbClr val="FFD343"/>
                </a:solidFill>
                <a:latin typeface="Courier New"/>
                <a:ea typeface="Courier New"/>
                <a:cs typeface="Courier New"/>
                <a:sym typeface="Courier New"/>
              </a:rPr>
              <a:t>non omogenea</a:t>
            </a:r>
            <a:r>
              <a:rPr lang="it">
                <a:latin typeface="Courier New"/>
                <a:ea typeface="Courier New"/>
                <a:cs typeface="Courier New"/>
                <a:sym typeface="Courier New"/>
              </a:rPr>
              <a:t> (gli elementi possono essere di tipo diverso)</a:t>
            </a:r>
            <a:endParaRPr>
              <a:latin typeface="Courier New"/>
              <a:ea typeface="Courier New"/>
              <a:cs typeface="Courier New"/>
              <a:sym typeface="Courier New"/>
            </a:endParaRPr>
          </a:p>
          <a:p>
            <a:pPr indent="-325755" lvl="0" marL="457200" rtl="0" algn="just">
              <a:lnSpc>
                <a:spcPct val="200000"/>
              </a:lnSpc>
              <a:spcBef>
                <a:spcPts val="0"/>
              </a:spcBef>
              <a:spcAft>
                <a:spcPts val="0"/>
              </a:spcAft>
              <a:buSzPct val="100000"/>
              <a:buFont typeface="Courier New"/>
              <a:buChar char="⋙"/>
            </a:pPr>
            <a:r>
              <a:rPr lang="it">
                <a:solidFill>
                  <a:srgbClr val="FFD343"/>
                </a:solidFill>
                <a:latin typeface="Courier New"/>
                <a:ea typeface="Courier New"/>
                <a:cs typeface="Courier New"/>
                <a:sym typeface="Courier New"/>
              </a:rPr>
              <a:t>mutabile </a:t>
            </a:r>
            <a:r>
              <a:rPr lang="it">
                <a:latin typeface="Courier New"/>
                <a:ea typeface="Courier New"/>
                <a:cs typeface="Courier New"/>
                <a:sym typeface="Courier New"/>
              </a:rPr>
              <a:t>(concetto complesso, per ora significa “può essere modificata”)</a:t>
            </a:r>
            <a:endParaRPr>
              <a:latin typeface="Courier New"/>
              <a:ea typeface="Courier New"/>
              <a:cs typeface="Courier New"/>
              <a:sym typeface="Courier New"/>
            </a:endParaRPr>
          </a:p>
          <a:p>
            <a:pPr indent="-325755" lvl="0" marL="4572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con </a:t>
            </a:r>
            <a:r>
              <a:rPr lang="it">
                <a:solidFill>
                  <a:srgbClr val="FFD343"/>
                </a:solidFill>
                <a:latin typeface="Courier New"/>
                <a:ea typeface="Courier New"/>
                <a:cs typeface="Courier New"/>
                <a:sym typeface="Courier New"/>
              </a:rPr>
              <a:t>duplicati</a:t>
            </a:r>
            <a:r>
              <a:rPr lang="it">
                <a:latin typeface="Courier New"/>
                <a:ea typeface="Courier New"/>
                <a:cs typeface="Courier New"/>
                <a:sym typeface="Courier New"/>
              </a:rPr>
              <a:t>(un elemento può apparire più di una volta)</a:t>
            </a:r>
            <a:endParaRPr>
              <a:latin typeface="Courier New"/>
              <a:ea typeface="Courier New"/>
              <a:cs typeface="Courier New"/>
              <a:sym typeface="Courier New"/>
            </a:endParaRPr>
          </a:p>
          <a:p>
            <a:pPr indent="0" lvl="0" marL="0" rtl="0" algn="just">
              <a:lnSpc>
                <a:spcPct val="200000"/>
              </a:lnSpc>
              <a:spcBef>
                <a:spcPts val="1200"/>
              </a:spcBef>
              <a:spcAft>
                <a:spcPts val="1200"/>
              </a:spcAft>
              <a:buNone/>
            </a:pPr>
            <a:r>
              <a:rPr lang="it">
                <a:latin typeface="Courier New"/>
                <a:ea typeface="Courier New"/>
                <a:cs typeface="Courier New"/>
                <a:sym typeface="Courier New"/>
              </a:rPr>
              <a:t>Per avere un riferimento con altri linguaggi di programmazione, la lista è la “traduzione” in python di un </a:t>
            </a:r>
            <a:r>
              <a:rPr lang="it">
                <a:solidFill>
                  <a:srgbClr val="FFD343"/>
                </a:solidFill>
                <a:latin typeface="Courier New"/>
                <a:ea typeface="Courier New"/>
                <a:cs typeface="Courier New"/>
                <a:sym typeface="Courier New"/>
              </a:rPr>
              <a:t>vettore </a:t>
            </a:r>
            <a:r>
              <a:rPr lang="it">
                <a:latin typeface="Courier New"/>
                <a:ea typeface="Courier New"/>
                <a:cs typeface="Courier New"/>
                <a:sym typeface="Courier New"/>
              </a:rPr>
              <a:t>(o array) in cui gli elementi possono essere di tipo diverso.</a:t>
            </a:r>
            <a:endParaRPr>
              <a:latin typeface="Courier New"/>
              <a:ea typeface="Courier New"/>
              <a:cs typeface="Courier New"/>
              <a:sym typeface="Courier New"/>
            </a:endParaRPr>
          </a:p>
        </p:txBody>
      </p:sp>
      <p:sp>
        <p:nvSpPr>
          <p:cNvPr id="94" name="Google Shape;94;p19"/>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Le liste - List</a:t>
            </a:r>
            <a:endParaRPr/>
          </a:p>
        </p:txBody>
      </p:sp>
      <p:sp>
        <p:nvSpPr>
          <p:cNvPr id="95" name="Google Shape;9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Visione di una lista</a:t>
            </a:r>
            <a:endParaRPr/>
          </a:p>
        </p:txBody>
      </p:sp>
      <p:sp>
        <p:nvSpPr>
          <p:cNvPr id="101" name="Google Shape;10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02" name="Google Shape;102;p20"/>
          <p:cNvPicPr preferRelativeResize="0"/>
          <p:nvPr/>
        </p:nvPicPr>
        <p:blipFill>
          <a:blip r:embed="rId3">
            <a:alphaModFix/>
          </a:blip>
          <a:stretch>
            <a:fillRect/>
          </a:stretch>
        </p:blipFill>
        <p:spPr>
          <a:xfrm>
            <a:off x="636300" y="1314450"/>
            <a:ext cx="7581900" cy="251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769175"/>
            <a:ext cx="8231100" cy="4055400"/>
          </a:xfrm>
          <a:prstGeom prst="rect">
            <a:avLst/>
          </a:prstGeom>
        </p:spPr>
        <p:txBody>
          <a:bodyPr anchorCtr="0" anchor="t" bIns="91425" lIns="91425" spcFirstLastPara="1" rIns="91425" wrap="square" tIns="91425">
            <a:normAutofit fontScale="92500" lnSpcReduction="10000"/>
          </a:bodyPr>
          <a:lstStyle/>
          <a:p>
            <a:pPr indent="-334327" lvl="0" marL="4572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Una lista viene creata utilizzando le </a:t>
            </a:r>
            <a:r>
              <a:rPr lang="it">
                <a:solidFill>
                  <a:srgbClr val="FFD343"/>
                </a:solidFill>
                <a:latin typeface="Courier New"/>
                <a:ea typeface="Courier New"/>
                <a:cs typeface="Courier New"/>
                <a:sym typeface="Courier New"/>
              </a:rPr>
              <a:t>parentesi quadre </a:t>
            </a:r>
            <a:r>
              <a:rPr lang="it">
                <a:solidFill>
                  <a:srgbClr val="11A611"/>
                </a:solidFill>
                <a:latin typeface="Courier New"/>
                <a:ea typeface="Courier New"/>
                <a:cs typeface="Courier New"/>
                <a:sym typeface="Courier New"/>
              </a:rPr>
              <a:t>o con la funzione </a:t>
            </a:r>
            <a:r>
              <a:rPr lang="it">
                <a:solidFill>
                  <a:srgbClr val="FFD343"/>
                </a:solidFill>
                <a:latin typeface="Courier New"/>
                <a:ea typeface="Courier New"/>
                <a:cs typeface="Courier New"/>
                <a:sym typeface="Courier New"/>
              </a:rPr>
              <a:t>list()</a:t>
            </a:r>
            <a:endParaRPr>
              <a:solidFill>
                <a:srgbClr val="FFD343"/>
              </a:solidFill>
              <a:latin typeface="Courier New"/>
              <a:ea typeface="Courier New"/>
              <a:cs typeface="Courier New"/>
              <a:sym typeface="Courier New"/>
            </a:endParaRPr>
          </a:p>
          <a:p>
            <a:pPr indent="-334327" lvl="0" marL="4572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Gli elementi possono essere inseriti alla creazione ma anche successivamente…e anche rimossi (diversamente dai vettori)</a:t>
            </a:r>
            <a:endParaRPr>
              <a:latin typeface="Courier New"/>
              <a:ea typeface="Courier New"/>
              <a:cs typeface="Courier New"/>
              <a:sym typeface="Courier New"/>
            </a:endParaRPr>
          </a:p>
          <a:p>
            <a:pPr indent="-334327" lvl="0" marL="4572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Le più famose operazioni sulle liste sono:</a:t>
            </a:r>
            <a:endParaRPr>
              <a:latin typeface="Courier New"/>
              <a:ea typeface="Courier New"/>
              <a:cs typeface="Courier New"/>
              <a:sym typeface="Courier New"/>
            </a:endParaRPr>
          </a:p>
          <a:p>
            <a:pPr indent="-310832" lvl="1" marL="9144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append / insert</a:t>
            </a:r>
            <a:endParaRPr>
              <a:latin typeface="Courier New"/>
              <a:ea typeface="Courier New"/>
              <a:cs typeface="Courier New"/>
              <a:sym typeface="Courier New"/>
            </a:endParaRPr>
          </a:p>
          <a:p>
            <a:pPr indent="-310832" lvl="1" marL="9144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remove / pop</a:t>
            </a:r>
            <a:endParaRPr>
              <a:latin typeface="Courier New"/>
              <a:ea typeface="Courier New"/>
              <a:cs typeface="Courier New"/>
              <a:sym typeface="Courier New"/>
            </a:endParaRPr>
          </a:p>
          <a:p>
            <a:pPr indent="-310832" lvl="1" marL="914400" rtl="0" algn="just">
              <a:lnSpc>
                <a:spcPct val="200000"/>
              </a:lnSpc>
              <a:spcBef>
                <a:spcPts val="0"/>
              </a:spcBef>
              <a:spcAft>
                <a:spcPts val="0"/>
              </a:spcAft>
              <a:buSzPct val="100000"/>
              <a:buFont typeface="Courier New"/>
              <a:buChar char="♯"/>
            </a:pPr>
            <a:r>
              <a:rPr lang="it">
                <a:latin typeface="Courier New"/>
                <a:ea typeface="Courier New"/>
                <a:cs typeface="Courier New"/>
                <a:sym typeface="Courier New"/>
              </a:rPr>
              <a:t>join (+)</a:t>
            </a:r>
            <a:endParaRPr>
              <a:latin typeface="Courier New"/>
              <a:ea typeface="Courier New"/>
              <a:cs typeface="Courier New"/>
              <a:sym typeface="Courier New"/>
            </a:endParaRPr>
          </a:p>
        </p:txBody>
      </p:sp>
      <p:sp>
        <p:nvSpPr>
          <p:cNvPr id="108" name="Google Shape;108;p21"/>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Operazioni su una lista</a:t>
            </a:r>
            <a:endParaRPr/>
          </a:p>
        </p:txBody>
      </p:sp>
      <p:sp>
        <p:nvSpPr>
          <p:cNvPr id="109" name="Google Shape;10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128375"/>
            <a:ext cx="8231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t"/>
              <a:t>Operazioni su una lista</a:t>
            </a:r>
            <a:endParaRPr/>
          </a:p>
        </p:txBody>
      </p:sp>
      <p:sp>
        <p:nvSpPr>
          <p:cNvPr id="115" name="Google Shape;11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16" name="Google Shape;116;p22"/>
          <p:cNvPicPr preferRelativeResize="0"/>
          <p:nvPr/>
        </p:nvPicPr>
        <p:blipFill>
          <a:blip r:embed="rId3">
            <a:alphaModFix/>
          </a:blip>
          <a:stretch>
            <a:fillRect/>
          </a:stretch>
        </p:blipFill>
        <p:spPr>
          <a:xfrm>
            <a:off x="1392813" y="735800"/>
            <a:ext cx="6358373" cy="4321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ytho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