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Light-regular.fntdata"/><Relationship Id="rId21" Type="http://schemas.openxmlformats.org/officeDocument/2006/relationships/slide" Target="slides/slide16.xml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9914da05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9914da05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9914da05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9914da05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9914da05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9914da05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96585a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96585a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96585a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96585a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96585a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96585a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96585a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96585a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dfa91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dfa91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a9e00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a9e00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168e905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168e905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914da0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914da0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7855bc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7855bc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7855bc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17855bc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9914da05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9914da0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914da05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9914da05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/library/exception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Eccezioni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“madre di tutte le eccezioni” (cioè la classe da cui derivano) si chiama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Se si gestisce l’eccezione Exception in fondo si gestiscono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tutte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le possibili eccezioni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E’ un modo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comodo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sconsigliato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perchè impedisce al programmatore di conoscere 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dettagli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dei malfunzionamenti del codice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Eccezione generica…non si fa!</a:t>
            </a:r>
            <a:endParaRPr/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Creare proprie eccezioni</a:t>
            </a:r>
            <a:endParaRPr/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propri moduli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è possibile definire altre eccezioni che comunemente non esistono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Ad esempio, in un modulo che gestisce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conto bancario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avrebbe senso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creare l’eccezione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“impossibile prelevare” (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WithdrawalDenied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quando si tenta di prelevare denaro da un conto bloccato o in rosso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Eccezioni personalizzate</a:t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00" y="815650"/>
            <a:ext cx="4701300" cy="413329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eccezione personalizzata</a:t>
            </a:r>
            <a:endParaRPr/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5042800" y="3971900"/>
            <a:ext cx="2483400" cy="504300"/>
          </a:xfrm>
          <a:prstGeom prst="rect">
            <a:avLst/>
          </a:prstGeom>
          <a:noFill/>
          <a:ln cap="flat" cmpd="sng" w="2857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4287525" y="815650"/>
            <a:ext cx="3238800" cy="504300"/>
          </a:xfrm>
          <a:prstGeom prst="rect">
            <a:avLst/>
          </a:prstGeom>
          <a:noFill/>
          <a:ln cap="flat" cmpd="sng" w="2857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567450" y="2466650"/>
            <a:ext cx="2735700" cy="8313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Se il conto è bloccato, si solleva l’eccezione personalizzata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6" name="Google Shape;146;p26"/>
          <p:cNvCxnSpPr>
            <a:stCxn id="145" idx="0"/>
            <a:endCxn id="144" idx="1"/>
          </p:cNvCxnSpPr>
          <p:nvPr/>
        </p:nvCxnSpPr>
        <p:spPr>
          <a:xfrm rot="-5400000">
            <a:off x="2412000" y="591050"/>
            <a:ext cx="1398900" cy="2352300"/>
          </a:xfrm>
          <a:prstGeom prst="bentConnector2">
            <a:avLst/>
          </a:prstGeom>
          <a:noFill/>
          <a:ln cap="flat" cmpd="sng" w="28575">
            <a:solidFill>
              <a:srgbClr val="FFD343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26"/>
          <p:cNvCxnSpPr>
            <a:stCxn id="145" idx="2"/>
            <a:endCxn id="143" idx="1"/>
          </p:cNvCxnSpPr>
          <p:nvPr/>
        </p:nvCxnSpPr>
        <p:spPr>
          <a:xfrm flipH="1" rot="-5400000">
            <a:off x="3025950" y="2207300"/>
            <a:ext cx="926100" cy="3107400"/>
          </a:xfrm>
          <a:prstGeom prst="bentConnector2">
            <a:avLst/>
          </a:prstGeom>
          <a:noFill/>
          <a:ln cap="flat" cmpd="sng" w="28575">
            <a:solidFill>
              <a:srgbClr val="FFD343"/>
            </a:solidFill>
            <a:prstDash val="dash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130800" y="71450"/>
            <a:ext cx="888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Riscrivere il codice precedente creando un modulo.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un altro script, importare il modulo ContoCorrente e fare in modo che venga sollevata l’eccezione WithdrawalDenied.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r>
              <a:rPr lang="it"/>
              <a:t>ccezione personalizzata migliorata</a:t>
            </a:r>
            <a:endParaRPr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311625" y="3887125"/>
            <a:ext cx="8231100" cy="11697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Questa classe è un’eccezione scritta meglio perchè riceve delle informazioni che aiutano il programmatore a conoscere più informazioni sulla situazione. Il metodo __str__ restituisce ciò che verrà scritto a terminale quando verrà sollevata l’eccezione.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50" y="918251"/>
            <a:ext cx="6695224" cy="2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130800" y="71450"/>
            <a:ext cx="8882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Modificare il modulo ContoCorrente utilizzando la nuova classe.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Creare uno script che solleva l’eccezione.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 lo sviluppatore sbaglia…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in una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funzione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 verifica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errore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“di logica”, è possibile che il resto del programma continui a funzionare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“portandosi dietro” il problema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Alcuni errori sono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automaticamente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rilevati dall’interprete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durante l’esecuzione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 si chiamano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eccezioni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234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ZeroDivisionError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234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NameError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234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234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eccezioni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488100" y="3228100"/>
            <a:ext cx="230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</a:pPr>
            <a:r>
              <a:rPr lang="it"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rPr>
              <a:t>IOError</a:t>
            </a:r>
            <a:endParaRPr>
              <a:solidFill>
                <a:srgbClr val="DDDD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400"/>
              <a:buFont typeface="Courier New"/>
              <a:buChar char="♯"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SyntaxError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</a:pPr>
            <a:r>
              <a:rPr lang="it"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rPr>
              <a:t>OSError</a:t>
            </a:r>
            <a:endParaRPr>
              <a:solidFill>
                <a:srgbClr val="DDDDD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30800" y="71450"/>
            <a:ext cx="8882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uno script, cercare di ottenere alcune delle eccezioni precedenti.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Gestire un’eccezione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 caso il proprio codice contenga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errore riconosciuto dall’interprete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(file non esistenti, divisione per zero, memoria piena, …) il sistema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solleverà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un’eccezione (o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lancerà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un’eccezione)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programmatore che userà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la funzione dovrà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preoccuparsi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del “cosa fare” nel caso si verifichi l’errore (si dice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gestire l’eccezione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sollevamento di un’eccezione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eccezioni default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(dette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built-in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di Python coprono un vasto insieme di situazioni impreviste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conoscere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quale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eccezione è meglio gestire in un certo momento, si può consultare la </a:t>
            </a:r>
            <a:r>
              <a:rPr lang="it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documentazione ufficiale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Quale eccezione gestire</a:t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gestire un’eccezione lanciata da una parte del codice si utilizza il blocco (o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costrutto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try…except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Dopo la parola except si specifica il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nome dell’eccezione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che si vuole gestire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blocco try…except…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338" y="2571750"/>
            <a:ext cx="4519826" cy="2237900"/>
          </a:xfrm>
          <a:prstGeom prst="rect">
            <a:avLst/>
          </a:prstGeom>
          <a:noFill/>
          <a:ln cap="flat" cmpd="sng" w="2857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130800" y="71450"/>
            <a:ext cx="8882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Supponiamo che esista un file chiamato “ITS.txt”.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Scrivere uno script che: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Apre il file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Fa comparire nel terminale il contenuto del file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Chiude il file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Domande:</a:t>
            </a:r>
            <a:endParaRPr b="1"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Come si apre un file? Come si legge un file? → GOOGLE!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 se il file non esiste? → Gestire questa eccezione con un try…except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