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c6334874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c6334874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c633487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c633487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c6334874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c633487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c6334874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c6334874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c6334874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c6334874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6334874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c6334874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c6334874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c6334874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c6334874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c6334874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c6334874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c6334874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c6334874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c6334874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dfa91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dfa91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c6334874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c6334874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c6334874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c6334874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c6334874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c6334874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c6334874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c6334874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c6334874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c6334874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c6334874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c6334874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c6334874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c6334874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c6334874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c6334874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c6334874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c6334874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a9e00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a9e00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c633487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c633487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633487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633487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633487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c633487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168e905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168e905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9914da0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9914da0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c6334874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c633487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andom-data-api.com/docum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Webapp e Flask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769175"/>
            <a:ext cx="8231100" cy="4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contattare un server web si utilizza il protocollo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HTTP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 i messaggi di richiesta e di risposta devono obbedire a un apposito formato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Python il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modulo requests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permette di generare facilmente delle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richieste HTTP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dirette verso un server web (e quindi permette di contattare una webapp)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installare il modulo requests: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requests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 e modulo requests</a:t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2573850" y="1699175"/>
            <a:ext cx="3534000" cy="14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350" y="1699272"/>
            <a:ext cx="3538150" cy="14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utilizzo di requests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25" y="1507550"/>
            <a:ext cx="8167658" cy="185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130800" y="71450"/>
            <a:ext cx="888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Riprendere lo script precedente e trasformare il risultato della richiesta in un oggetto, decodificandolo con JSON.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Stampare a terminale alcune informazioni a piacere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769175"/>
            <a:ext cx="8231100" cy="4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richiesta HTTP si può effettuare attraverso due modalita: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Nella richiesta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i parametri aggiuntivi vengono inseriti nell’URL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dopo un ?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(cioè vengono aggiunti all’entry point della web app)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https://random-data-api.com/api/cannabis/random_cannabis</a:t>
            </a:r>
            <a:r>
              <a:rPr lang="it" sz="13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?size=2&amp;is_xml=true</a:t>
            </a:r>
            <a:endParaRPr sz="13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Queste richieste sono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più semplici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da scrivere ma mostrano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 chiaro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i valori dei parametri (e se fossero username e password?)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Richieste GET e POST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769175"/>
            <a:ext cx="8231100" cy="4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Nella richiesta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i parametri aggiuntivi vengono inseriti nel corpo (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 della richiesta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Di seguito è riportata la struttura di una generica richiesta HTTP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Richieste GET e POST</a:t>
            </a:r>
            <a:endParaRPr/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75" y="2541250"/>
            <a:ext cx="4312125" cy="2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769175"/>
            <a:ext cx="8231100" cy="4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generare una richiesta GET, si utilizza semplicemente la chiamata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requests.get(URL_CON_PARAMETRI)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generare una richiesta POST, si utilizza la chiamata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requests.post(URL, PARAMETRI)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 e POST in Python</a:t>
            </a:r>
            <a:endParaRPr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 e POST in Python</a:t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25" y="831175"/>
            <a:ext cx="7254049" cy="41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4779450" y="1695175"/>
            <a:ext cx="3032700" cy="1932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1022200" y="3014525"/>
            <a:ext cx="3177600" cy="524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9"/>
          <p:cNvCxnSpPr>
            <a:stCxn id="173" idx="3"/>
            <a:endCxn id="172" idx="2"/>
          </p:cNvCxnSpPr>
          <p:nvPr/>
        </p:nvCxnSpPr>
        <p:spPr>
          <a:xfrm flipH="1" rot="10800000">
            <a:off x="4199800" y="1888475"/>
            <a:ext cx="2096100" cy="13881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130800" y="71450"/>
            <a:ext cx="8882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Contattare la mia webapp del prof disponibile all’indirizzo IP che vi fornirò, in questo modo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Tipo di richiesta: POST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URL della richiesta: http://INDIRIZZO_IP:5000/mandi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Parametri della richiesta: un dizionario le cui chiavi sono il proprio nome (chiave ‘name’) e la propria età (</a:t>
            </a: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chiave</a:t>
            </a: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 ‘age’)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Provare ad effettuare una richiesta di tipo GET, senza parametri.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Scrivere una webapp con Flask</a:t>
            </a:r>
            <a:endParaRPr/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769175"/>
            <a:ext cx="8231100" cy="22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Flask è un framework molto utilizzato per realizzare applicazioni web lato server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installarlo: pip install Flask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Ogni applicazione Flask contiene le seguenti righe e, se non diversamente specificato, viene legata alla porta 5000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Flask</a:t>
            </a:r>
            <a:endParaRPr/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450" y="3134074"/>
            <a:ext cx="2741600" cy="1894050"/>
          </a:xfrm>
          <a:prstGeom prst="rect">
            <a:avLst/>
          </a:prstGeom>
          <a:noFill/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Cos’è una webapp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769175"/>
            <a:ext cx="8231100" cy="22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Quali servizi mette a disposizione l’applicazione e a quale entry point sono raggiungibili?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creare un servizio di prova, con una route vuota, definire una nuova funzione e aggiungere queste righe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Entry point con @app.route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663" y="3137500"/>
            <a:ext cx="4065174" cy="1737450"/>
          </a:xfrm>
          <a:prstGeom prst="rect">
            <a:avLst/>
          </a:prstGeom>
          <a:noFill/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Entry point con @app.route</a:t>
            </a:r>
            <a:endParaRPr/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037" y="1607588"/>
            <a:ext cx="4511775" cy="19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244400" y="1425475"/>
            <a:ext cx="366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L’entry point è </a:t>
            </a:r>
            <a:r>
              <a:rPr b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http://INDIRIZZO_IP:PORTA/</a:t>
            </a:r>
            <a:endParaRPr b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244400" y="3831925"/>
            <a:ext cx="366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Quando viene chiamata questa webapp, la sua </a:t>
            </a:r>
            <a:r>
              <a:rPr b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risposta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è sempre questa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5463725" y="2394425"/>
            <a:ext cx="732900" cy="33390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34"/>
          <p:cNvCxnSpPr>
            <a:stCxn id="212" idx="0"/>
            <a:endCxn id="210" idx="2"/>
          </p:cNvCxnSpPr>
          <p:nvPr/>
        </p:nvCxnSpPr>
        <p:spPr>
          <a:xfrm flipH="1" rot="5400000">
            <a:off x="3776675" y="340925"/>
            <a:ext cx="353400" cy="37536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FFD343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4" name="Google Shape;214;p34"/>
          <p:cNvSpPr/>
          <p:nvPr/>
        </p:nvSpPr>
        <p:spPr>
          <a:xfrm>
            <a:off x="5542850" y="3202000"/>
            <a:ext cx="2929500" cy="33390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34"/>
          <p:cNvCxnSpPr>
            <a:stCxn id="214" idx="2"/>
            <a:endCxn id="211" idx="3"/>
          </p:cNvCxnSpPr>
          <p:nvPr/>
        </p:nvCxnSpPr>
        <p:spPr>
          <a:xfrm rot="5400000">
            <a:off x="5102300" y="2342200"/>
            <a:ext cx="711600" cy="3099000"/>
          </a:xfrm>
          <a:prstGeom prst="bentConnector2">
            <a:avLst/>
          </a:prstGeom>
          <a:noFill/>
          <a:ln cap="flat" cmpd="sng" w="19050">
            <a:solidFill>
              <a:srgbClr val="FFD343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Aggiungere altre entry point</a:t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050" y="1056526"/>
            <a:ext cx="4422750" cy="3430525"/>
          </a:xfrm>
          <a:prstGeom prst="rect">
            <a:avLst/>
          </a:prstGeom>
          <a:noFill/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35"/>
          <p:cNvSpPr txBox="1"/>
          <p:nvPr/>
        </p:nvSpPr>
        <p:spPr>
          <a:xfrm>
            <a:off x="311700" y="1056525"/>
            <a:ext cx="366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L’entry point è </a:t>
            </a:r>
            <a:r>
              <a:rPr b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http://INDIRIZZO_IP:PORTA/</a:t>
            </a:r>
            <a:endParaRPr b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311700" y="2263950"/>
            <a:ext cx="366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L’entry point è </a:t>
            </a:r>
            <a:r>
              <a:rPr b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http://INDIRIZZO_IP:PORTA/test</a:t>
            </a:r>
            <a:endParaRPr b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311700" y="3556300"/>
            <a:ext cx="366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L’entry point è </a:t>
            </a:r>
            <a:r>
              <a:rPr b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http://INDIRIZZO_IP:PORTA/rapina</a:t>
            </a:r>
            <a:endParaRPr b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130800" y="71450"/>
            <a:ext cx="8882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Creare una webapp con Flask che abbia le seguenti entry point: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http://INDIRIZZO_IP:PORTA/</a:t>
            </a: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birra → restituisce la stringa “birra piccola”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http://INDIRIZZO_IP:PORTA/</a:t>
            </a: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birra/media → restituisce la stringa “birra media”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http://INDIRIZZO_IP:PORTA/</a:t>
            </a: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birra/grande → restituisce la stringa “birra grande”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769175"/>
            <a:ext cx="8231100" cy="4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parametri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contenuti in una richiesta HTTP GET o POST (in arrivo dal client) solitamente vengono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letti nella funzione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per determinarne il comportamento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una richiesta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i parametri si trovano nell’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una richiesta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i parametri si trovano nel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Nella sezione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@app.route(...)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si può specificare se la funzione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riceve richieste GET, POST o entrambe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Leggere i parametri della richiesta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769175"/>
            <a:ext cx="82311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accedere ai parametri di una GET si importa request (from flask import request) e si utilizza: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parametro =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request.args.get(‘nome_parametro’)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Leggere i parametri della GET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57600"/>
            <a:ext cx="5734050" cy="333375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50" y="3171925"/>
            <a:ext cx="5093240" cy="188490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38"/>
          <p:cNvSpPr txBox="1"/>
          <p:nvPr/>
        </p:nvSpPr>
        <p:spPr>
          <a:xfrm>
            <a:off x="311700" y="2990975"/>
            <a:ext cx="892500" cy="4002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7553700" y="2771725"/>
            <a:ext cx="989100" cy="4002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4719975" y="2706025"/>
            <a:ext cx="1025700" cy="20820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4248025" y="4575400"/>
            <a:ext cx="2248500" cy="20820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8"/>
          <p:cNvCxnSpPr>
            <a:stCxn id="250" idx="2"/>
            <a:endCxn id="251" idx="0"/>
          </p:cNvCxnSpPr>
          <p:nvPr/>
        </p:nvCxnSpPr>
        <p:spPr>
          <a:xfrm flipH="1" rot="-5400000">
            <a:off x="4472025" y="3675025"/>
            <a:ext cx="1661100" cy="139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D343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769175"/>
            <a:ext cx="8231100" cy="15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accedere ai parametri di una post si importano request e json (from flask import request, json) e si trasformano i parametri da JSON a oggetto: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parametri =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json.loads(request.get_data())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Leggere i parametri della POST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0" name="Google Shape;260;p39"/>
          <p:cNvSpPr txBox="1"/>
          <p:nvPr/>
        </p:nvSpPr>
        <p:spPr>
          <a:xfrm>
            <a:off x="311700" y="2990975"/>
            <a:ext cx="892500" cy="4002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7553700" y="2846600"/>
            <a:ext cx="989100" cy="4002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9"/>
          <p:cNvSpPr/>
          <p:nvPr/>
        </p:nvSpPr>
        <p:spPr>
          <a:xfrm>
            <a:off x="4719975" y="2706025"/>
            <a:ext cx="1025700" cy="20820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4248025" y="4575400"/>
            <a:ext cx="2248500" cy="20820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9"/>
          <p:cNvCxnSpPr>
            <a:stCxn id="262" idx="2"/>
            <a:endCxn id="263" idx="0"/>
          </p:cNvCxnSpPr>
          <p:nvPr/>
        </p:nvCxnSpPr>
        <p:spPr>
          <a:xfrm flipH="1" rot="-5400000">
            <a:off x="4472025" y="3675025"/>
            <a:ext cx="1661100" cy="139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D343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0500"/>
            <a:ext cx="7165850" cy="59055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375" y="3246800"/>
            <a:ext cx="5636426" cy="189670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39"/>
          <p:cNvSpPr/>
          <p:nvPr/>
        </p:nvSpPr>
        <p:spPr>
          <a:xfrm>
            <a:off x="4816600" y="2743175"/>
            <a:ext cx="2452800" cy="20820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/>
          <p:nvPr/>
        </p:nvSpPr>
        <p:spPr>
          <a:xfrm>
            <a:off x="4448700" y="3832100"/>
            <a:ext cx="2753700" cy="20820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39"/>
          <p:cNvCxnSpPr>
            <a:stCxn id="267" idx="2"/>
            <a:endCxn id="268" idx="0"/>
          </p:cNvCxnSpPr>
          <p:nvPr/>
        </p:nvCxnSpPr>
        <p:spPr>
          <a:xfrm rot="5400000">
            <a:off x="5493850" y="3283025"/>
            <a:ext cx="880800" cy="217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FFD343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75" name="Google Shape;275;p40"/>
          <p:cNvSpPr txBox="1"/>
          <p:nvPr/>
        </p:nvSpPr>
        <p:spPr>
          <a:xfrm>
            <a:off x="130800" y="71450"/>
            <a:ext cx="88824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Creare una webapp con Flask che abbia le seguenti funzionalità: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●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ENTRY POINT </a:t>
            </a: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/birra</a:t>
            </a: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○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accetta GET e POST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○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non si aspetta parametri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○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risponde con “Ti ho spillato una birra piccola bionda”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●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ENTRY POINT </a:t>
            </a: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/birra/media</a:t>
            </a: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○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accetta solo GET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○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si aspetta come parametro il colore: bionda,rossa o nera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○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risponde con “Ti ho spillato una birra media &lt;colore&gt;”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●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ENTRY POINT </a:t>
            </a:r>
            <a:r>
              <a:rPr b="1"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/birra/self</a:t>
            </a: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○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accetta solo POST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○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si aspetta come parametri la quantità di birra e il colore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600"/>
              <a:buFont typeface="Courier New"/>
              <a:buChar char="○"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risponde con “Ti ho spillato ….”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130800" y="71450"/>
            <a:ext cx="888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Aggiungere alla webapp precedente una variabile globale che memorizza quanta birra bionda, rossa e nera è stata spillata.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Oltre i 20 litri non è più possibile scegliere quel tipo di birra.</a:t>
            </a:r>
            <a:endParaRPr sz="16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web application (web app) è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programma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che è raggiungibile e utilizzabile attraverso la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rete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Può avere un’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interfaccia grafica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per agevolare gli utenti meno esperti (es. pagina web)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oppure no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application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web app viene eseguita su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cioè un computer che ascolta le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richieste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da parte degli altri dispositivi (client) e fornisce dei messaggi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risposta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contattare una webapp è necessario conoscere l’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indirizzo IP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(o il nome) del server E il percorso per l’accesso (o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rotta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indirizzo IP + rotta =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Entry Point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Entry point di una webapp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Web app per la generazione di dati casuali: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https://random-data-api.com/api/stripe/random_stripe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entry point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9" name="Google Shape;89;p18"/>
          <p:cNvSpPr/>
          <p:nvPr/>
        </p:nvSpPr>
        <p:spPr>
          <a:xfrm rot="-5400000">
            <a:off x="1085501" y="1668975"/>
            <a:ext cx="230400" cy="72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3131346" y="719475"/>
            <a:ext cx="230400" cy="261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 rot="-5400000">
            <a:off x="6206676" y="398025"/>
            <a:ext cx="230400" cy="326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61400" y="223777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protocollo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264200" y="2237775"/>
            <a:ext cx="19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nome del server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924475" y="2237775"/>
            <a:ext cx="27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percorso interno (rotta)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Come si è appena visto contattando il servizio, il risultato è un messaggio di testo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messaggio contiene dei dati codificati come dei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dizionari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python, cioè con lo stile </a:t>
            </a:r>
            <a:r>
              <a:rPr b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{‘chiave’:’valore’}</a:t>
            </a:r>
            <a:endParaRPr b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Questo formato è molto comune nello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scambio di dati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in ambito web e prende il nome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JSON è sempre una stringa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di testo!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Formato JSON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30800" y="71450"/>
            <a:ext cx="8882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Esempio con JSON.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 uno script, creare un oggetto complesso.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Importare il modulo json.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Utilizzare json.dumps() sull’oggetto per trasformarlo in una stringa JSON.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Utilizzare json.loads() sulla stringa per ri-trasformarla nell’oggetto originale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Invocare una webapp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69175"/>
            <a:ext cx="8231100" cy="4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si vuole utilizzare una web-app attraverso un linguaggio di programmazione, è necessario conoscere la sua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entry-point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Inoltre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è possibile che la webapp specifichi delle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regole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dettagliare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 proprio piacimento la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richiesta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Queste regole per “contattare la web app” prendono il nome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API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(Application Program Interface)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Si veda per esempio </a:t>
            </a:r>
            <a:r>
              <a:rPr lang="it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https://random-data-api.com/documentation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API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