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5ef3b1d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e5ef3b1d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e5ef3b1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e5ef3b1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e5ef3b1d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e5ef3b1d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e5ef3b1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e5ef3b1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e5ef3b1d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e5ef3b1d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e5ef3b1d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e5ef3b1d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e5ef3b1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e5ef3b1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e5ef3b1d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e5ef3b1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e5ef3b1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e5ef3b1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5ef3b1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e5ef3b1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dfa91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dfa91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e5ef3b1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e5ef3b1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e5ef3b1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e5ef3b1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5ef3b1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e5ef3b1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5ef3b1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e5ef3b1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e5ef3b1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e5ef3b1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5ef3b1d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e5ef3b1d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e5ef3b1d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e5ef3b1d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e5ef3b1d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e5ef3b1d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e5ef3b1d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e5ef3b1d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e5ef3b1d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e5ef3b1d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5ef3b1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e5ef3b1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e5ef3b1d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e5ef3b1d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e5ef3b1d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e5ef3b1d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e5ef3b1d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e5ef3b1d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5ef3b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5ef3b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5ef3b1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5ef3b1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e5ef3b1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e5ef3b1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5ef3b1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e5ef3b1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5ef3b1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e5ef3b1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5ef3b1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5ef3b1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owardsdatascience.com/30-examples-to-master-pandas-f8a2da751fa4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science</a:t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</a:t>
            </a:r>
            <a:endParaRPr/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Matplotlib è una libreria per la rappresentazione di dati attraverso i grafici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grafico a linee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311700" y="1125075"/>
            <a:ext cx="3936900" cy="31707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xpoints = np.array([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ypoints = np.array([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plt.plot(xpoints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ypoints)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"Grafico a linea"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"Valori X"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"Valori Y"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plt.legend([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'x data'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900" y="1125075"/>
            <a:ext cx="4133900" cy="317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personalizzazione linee</a:t>
            </a:r>
            <a:endParaRPr/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11700" y="1125075"/>
            <a:ext cx="4630200" cy="34170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xpoints = np.array([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y1points = np.array([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y2points = np.array([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plt.plot(xpoints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y1points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plt.plot(xpoints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y2points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's'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it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"Grafico personalizzato"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400" y="1242700"/>
            <a:ext cx="3506399" cy="265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grafico a punti</a:t>
            </a:r>
            <a:endParaRPr/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11700" y="1125075"/>
            <a:ext cx="4088100" cy="23397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xpoints = np.array([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ypoints = np.array([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plt.scatter(xpoints</a:t>
            </a:r>
            <a:r>
              <a:rPr lang="it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ypoints)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it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"Grafico a punti"</a:t>
            </a: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00" y="979550"/>
            <a:ext cx="4088100" cy="302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grafico a barre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11700" y="1312475"/>
            <a:ext cx="4088100" cy="22626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"Lun"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"Mar"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"Mer"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"Gio"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= np.array([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plt.bar(x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9954"/>
            <a:ext cx="3990601" cy="298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istogramma di frequenza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311700" y="1617450"/>
            <a:ext cx="4088100" cy="19086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= [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plt.hist(x)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00" y="1003651"/>
            <a:ext cx="4088100" cy="313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grafico a torta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311700" y="1560250"/>
            <a:ext cx="4088100" cy="24012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etichette = np.array([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"Lun"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"Mar"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"Mer"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"Gio"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= np.array([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plt.pie(y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labels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etichette)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2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575" y="1027300"/>
            <a:ext cx="40862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 - grafico 3D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311700" y="866900"/>
            <a:ext cx="4088100" cy="41868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cm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ax = plt.axes(</a:t>
            </a:r>
            <a:r>
              <a:rPr lang="it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projection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"3d"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Genera numeri casuali tra -5 e 5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campionando ogni 0.25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= np.arange(-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= np.arange(-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Genera una griglia che unisce tutti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i valori di X con tutti i valori di Y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= np.meshgrid(X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 = np.sqrt(X**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Y**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 = np.sin(R)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surf = ax.plot_surface(X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cmap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=cm.RdYlGn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it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antialiased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Limita l'asse Z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ax.set_zlim(-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1.01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1.01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500" y="1131625"/>
            <a:ext cx="3807301" cy="365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325" y="1131625"/>
            <a:ext cx="2059475" cy="4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SciPy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SciPy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SciPy è una libreria per il calcolo scientifico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Implementa molti algoritmi famosi per l’analisi di grafi, matrici e funzioni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Numpy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SciPy - constants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partire dal sistema di misura internazionale (metro, grammo, secondo, Ampère, Byte, …) permette di convertire misure espresse in diverse unità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SciPy - constants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763" y="769175"/>
            <a:ext cx="5418030" cy="4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769175"/>
            <a:ext cx="2714100" cy="4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partire dal sistema di misura internazionale (metro, grammo, secondo, Ampère, Byte, …) permette di convertire misure espresse in diverse unità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SciPy - optimize root</a:t>
            </a:r>
            <a:endParaRPr/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769175"/>
            <a:ext cx="3205800" cy="4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Cerca un punto in cui una funzione passa per lo zero (cioè cerca una radice della funzione)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650" y="1141838"/>
            <a:ext cx="4842800" cy="30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Pandas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Pandas e data-set</a:t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data-set è una raccolta di dati (tipicamente in forma tabellare)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Pandas è una libreria Python  per l’analisi di un data-set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i prossimi esempi importare il dataset “corsa.csv” che contiene informazioni riguardanti le pulsazioni e le calorie associate ai minuti di una corsa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Stampa di un dataset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311700" y="955425"/>
            <a:ext cx="5916000" cy="29553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'corsa.csv'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"Primi e ultimi dati: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"Primi 5: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df.head())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"Ultimi 5: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df.tail())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pd.options.display.max_rows = </a:t>
            </a:r>
            <a:r>
              <a:rPr lang="it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(df)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"Tutti i dati: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df)</a:t>
            </a:r>
            <a:endParaRPr sz="2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4338900" y="3578250"/>
            <a:ext cx="4203900" cy="14160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'corsa.csv'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(df.info())</a:t>
            </a:r>
            <a:endParaRPr sz="2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un dataset</a:t>
            </a:r>
            <a:endParaRPr/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769175"/>
            <a:ext cx="82311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cercare solo dati che soddisfano un certo criterio si “interroga” il data-set effettuando una query (richiesta)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altri esempi di query:  </a:t>
            </a:r>
            <a:r>
              <a:rPr lang="it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https://towardsdatascience.com/30-examples-to-master-pandas-f8a2da751fa4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1469250" y="3148225"/>
            <a:ext cx="5916000" cy="19086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'corsa.csv'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newDf = df.query(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'Pulse &lt; 100'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(newDf)</a:t>
            </a:r>
            <a:endParaRPr sz="2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Selezionare dati</a:t>
            </a:r>
            <a:endParaRPr/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769175"/>
            <a:ext cx="8231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correlazione è un valore compreso tra [-1,1] che indica la dipendenza tra due eventi: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1: i due eventi sono proporzionali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-1: i due eventi sono inversamente proporzionali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0: i due eventi sono incorrelati (non si influenzano)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1469250" y="3388500"/>
            <a:ext cx="5916000" cy="14160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it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it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corsa.csv'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(df.corr())</a:t>
            </a:r>
            <a:endParaRPr sz="2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Seaborn</a:t>
            </a:r>
            <a:endParaRPr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Seaborn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769175"/>
            <a:ext cx="82311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Seaborn è una libreria Python per l’analisi statistica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Contiene già alcuni dataset di esempio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pip install seaborn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1469250" y="3148225"/>
            <a:ext cx="5916000" cy="13392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seaborn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sb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matplotlib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pyplot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df = sb.load_dataset(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'tips'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sb.regplot(</a:t>
            </a:r>
            <a:r>
              <a:rPr lang="it" sz="15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"total_bill"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"tip"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df)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2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Numpy è una libreria utilizzata per il calcolo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Numpy permette di manipolare facilmente vettori e matrici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Numpy 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Elaborazione di immagini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Elaborazione di immagini</a:t>
            </a:r>
            <a:endParaRPr/>
          </a:p>
        </p:txBody>
      </p: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769175"/>
            <a:ext cx="82311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L’elaborazione di un immagine permette la modifica e la ricerca di dettagli in un’immagine o in un video: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miglioramento estetico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eliminazione del rumore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rilevazione dei bordi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riconoscimento di forme e volti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librerie più utilizzate sono: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PIL (pip install Pillow)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cv (pip install opencv-python)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di elaborazione di immagini</a:t>
            </a:r>
            <a:endParaRPr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cartella “10 - Esempi” sono presenti diversi file di esempio di applicazioni sull’elaborazione delle immagini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Scaricare tutta la cartella ed eseguire i file a piacimento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di elaborazione di immagini</a:t>
            </a:r>
            <a:endParaRPr/>
          </a:p>
        </p:txBody>
      </p:sp>
      <p:sp>
        <p:nvSpPr>
          <p:cNvPr id="292" name="Google Shape;2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769175"/>
            <a:ext cx="8231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cartella “10 - Esempi” sono presenti diversi file di esempio di applicazioni sull’elaborazione delle immagini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Scaricare tutta la cartella ed eseguire i file a piacimento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vettori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25" y="1017350"/>
            <a:ext cx="5205550" cy="36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matrici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89" y="954325"/>
            <a:ext cx="5119625" cy="3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space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100" y="1405876"/>
            <a:ext cx="7023801" cy="2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su vettori e matrici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769175"/>
            <a:ext cx="8231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Trasposizione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Somma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Prodotto scalare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Prodotto vettoriale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su vettori e matrici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739875" y="877575"/>
            <a:ext cx="5950200" cy="4109700"/>
          </a:xfrm>
          <a:prstGeom prst="rect">
            <a:avLst/>
          </a:prstGeom>
          <a:solidFill>
            <a:srgbClr val="2B2B2B"/>
          </a:solidFill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mat1 = np.array([[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mat2 = np.array([[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mat2_transpose = np.transpose(mat2)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mat_dot = np.dot(mat1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mat2_transpose)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mat_matmul = np.(mat1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mat2_transpose)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mat_multiply = np.multiply(mat1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mat2)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s1 = mat1.sum()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s2 = mat1.sum(</a:t>
            </a:r>
            <a:r>
              <a:rPr lang="it" sz="15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axis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s3 = mat1.sum(</a:t>
            </a:r>
            <a:r>
              <a:rPr lang="it" sz="15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axis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s4 = np.add(mat1</a:t>
            </a:r>
            <a:r>
              <a:rPr lang="it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Matplotlib</a:t>
            </a:r>
            <a:endParaRPr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