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4"/>
  </p:sldMasterIdLst>
  <p:notesMasterIdLst>
    <p:notesMasterId r:id="rId21"/>
  </p:notesMasterIdLst>
  <p:sldIdLst>
    <p:sldId id="256" r:id="rId5"/>
    <p:sldId id="257" r:id="rId6"/>
    <p:sldId id="330" r:id="rId7"/>
    <p:sldId id="331" r:id="rId8"/>
    <p:sldId id="332" r:id="rId9"/>
    <p:sldId id="334" r:id="rId10"/>
    <p:sldId id="333" r:id="rId11"/>
    <p:sldId id="345" r:id="rId12"/>
    <p:sldId id="336" r:id="rId13"/>
    <p:sldId id="337" r:id="rId14"/>
    <p:sldId id="338" r:id="rId15"/>
    <p:sldId id="339" r:id="rId16"/>
    <p:sldId id="343" r:id="rId17"/>
    <p:sldId id="344" r:id="rId18"/>
    <p:sldId id="340" r:id="rId19"/>
    <p:sldId id="34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F4D2E-B1A2-4CDB-9F08-C5C8F815FCA5}" v="76" dt="2022-01-25T16:38:28.407"/>
    <p1510:client id="{7E8563D5-5F8C-44AC-8EFF-9088D01A20FB}" v="1" dt="2023-03-08T09:57:35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Di Pasquale" userId="S::matteo.dipasquale@itsmalignani.it::ff7e1810-ea98-4b77-94c0-ff814362f48c" providerId="AD" clId="Web-{7E8563D5-5F8C-44AC-8EFF-9088D01A20FB}"/>
    <pc:docChg chg="modSld">
      <pc:chgData name="Matteo Di Pasquale" userId="S::matteo.dipasquale@itsmalignani.it::ff7e1810-ea98-4b77-94c0-ff814362f48c" providerId="AD" clId="Web-{7E8563D5-5F8C-44AC-8EFF-9088D01A20FB}" dt="2023-03-08T09:57:35.923" v="0" actId="1076"/>
      <pc:docMkLst>
        <pc:docMk/>
      </pc:docMkLst>
      <pc:sldChg chg="modSp">
        <pc:chgData name="Matteo Di Pasquale" userId="S::matteo.dipasquale@itsmalignani.it::ff7e1810-ea98-4b77-94c0-ff814362f48c" providerId="AD" clId="Web-{7E8563D5-5F8C-44AC-8EFF-9088D01A20FB}" dt="2023-03-08T09:57:35.923" v="0" actId="1076"/>
        <pc:sldMkLst>
          <pc:docMk/>
          <pc:sldMk cId="2998802964" sldId="336"/>
        </pc:sldMkLst>
        <pc:picChg chg="mod">
          <ac:chgData name="Matteo Di Pasquale" userId="S::matteo.dipasquale@itsmalignani.it::ff7e1810-ea98-4b77-94c0-ff814362f48c" providerId="AD" clId="Web-{7E8563D5-5F8C-44AC-8EFF-9088D01A20FB}" dt="2023-03-08T09:57:35.923" v="0" actId="1076"/>
          <ac:picMkLst>
            <pc:docMk/>
            <pc:sldMk cId="2998802964" sldId="336"/>
            <ac:picMk id="1026" creationId="{4F54AB53-4153-48C4-96CA-729C3694CD13}"/>
          </ac:picMkLst>
        </pc:picChg>
      </pc:sldChg>
    </pc:docChg>
  </pc:docChgLst>
  <pc:docChgLst>
    <pc:chgData name="ANDREA BIDINOST" userId="1fe09951-2d66-4612-aad4-8a1d17337cdc" providerId="ADAL" clId="{6B7F4D2E-B1A2-4CDB-9F08-C5C8F815FCA5}"/>
    <pc:docChg chg="undo custSel addSld delSld modSld sldOrd addMainMaster delMainMaster">
      <pc:chgData name="ANDREA BIDINOST" userId="1fe09951-2d66-4612-aad4-8a1d17337cdc" providerId="ADAL" clId="{6B7F4D2E-B1A2-4CDB-9F08-C5C8F815FCA5}" dt="2022-01-25T16:40:00.512" v="4254" actId="20577"/>
      <pc:docMkLst>
        <pc:docMk/>
      </pc:docMkLst>
      <pc:sldChg chg="addSp delSp modSp new del mod setBg modClrScheme delDesignElem chgLayout">
        <pc:chgData name="ANDREA BIDINOST" userId="1fe09951-2d66-4612-aad4-8a1d17337cdc" providerId="ADAL" clId="{6B7F4D2E-B1A2-4CDB-9F08-C5C8F815FCA5}" dt="2022-01-22T09:15:26.233" v="8" actId="47"/>
        <pc:sldMkLst>
          <pc:docMk/>
          <pc:sldMk cId="1400676655" sldId="256"/>
        </pc:sldMkLst>
        <pc:spChg chg="mod">
          <ac:chgData name="ANDREA BIDINOST" userId="1fe09951-2d66-4612-aad4-8a1d17337cdc" providerId="ADAL" clId="{6B7F4D2E-B1A2-4CDB-9F08-C5C8F815FCA5}" dt="2022-01-22T09:13:58.776" v="3" actId="26606"/>
          <ac:spMkLst>
            <pc:docMk/>
            <pc:sldMk cId="1400676655" sldId="256"/>
            <ac:spMk id="2" creationId="{65F4E392-3FA0-435E-A67A-FF35F6EB3286}"/>
          </ac:spMkLst>
        </pc:spChg>
        <pc:spChg chg="mod">
          <ac:chgData name="ANDREA BIDINOST" userId="1fe09951-2d66-4612-aad4-8a1d17337cdc" providerId="ADAL" clId="{6B7F4D2E-B1A2-4CDB-9F08-C5C8F815FCA5}" dt="2022-01-22T09:13:58.776" v="3" actId="26606"/>
          <ac:spMkLst>
            <pc:docMk/>
            <pc:sldMk cId="1400676655" sldId="256"/>
            <ac:spMk id="3" creationId="{4D3D113C-E45F-4887-B6CD-ECF2B2F90B4B}"/>
          </ac:spMkLst>
        </pc:spChg>
        <pc:spChg chg="add del">
          <ac:chgData name="ANDREA BIDINOST" userId="1fe09951-2d66-4612-aad4-8a1d17337cdc" providerId="ADAL" clId="{6B7F4D2E-B1A2-4CDB-9F08-C5C8F815FCA5}" dt="2022-01-22T09:15:20.204" v="7"/>
          <ac:spMkLst>
            <pc:docMk/>
            <pc:sldMk cId="1400676655" sldId="256"/>
            <ac:spMk id="9" creationId="{4187D111-0A9D-421B-84EB-FC5811C3A931}"/>
          </ac:spMkLst>
        </pc:spChg>
        <pc:spChg chg="add del">
          <ac:chgData name="ANDREA BIDINOST" userId="1fe09951-2d66-4612-aad4-8a1d17337cdc" providerId="ADAL" clId="{6B7F4D2E-B1A2-4CDB-9F08-C5C8F815FCA5}" dt="2022-01-22T09:15:20.204" v="7"/>
          <ac:spMkLst>
            <pc:docMk/>
            <pc:sldMk cId="1400676655" sldId="256"/>
            <ac:spMk id="44" creationId="{218D3B53-4071-48E8-9CB1-4566DAFA0BAE}"/>
          </ac:spMkLst>
        </pc:spChg>
        <pc:grpChg chg="add del">
          <ac:chgData name="ANDREA BIDINOST" userId="1fe09951-2d66-4612-aad4-8a1d17337cdc" providerId="ADAL" clId="{6B7F4D2E-B1A2-4CDB-9F08-C5C8F815FCA5}" dt="2022-01-22T09:15:20.204" v="7"/>
          <ac:grpSpMkLst>
            <pc:docMk/>
            <pc:sldMk cId="1400676655" sldId="256"/>
            <ac:grpSpMk id="11" creationId="{CEC7A2BB-E03E-436B-ABA5-3EBC8FB4066D}"/>
          </ac:grpSpMkLst>
        </pc:grpChg>
        <pc:picChg chg="add">
          <ac:chgData name="ANDREA BIDINOST" userId="1fe09951-2d66-4612-aad4-8a1d17337cdc" providerId="ADAL" clId="{6B7F4D2E-B1A2-4CDB-9F08-C5C8F815FCA5}" dt="2022-01-22T09:13:58.776" v="3" actId="26606"/>
          <ac:picMkLst>
            <pc:docMk/>
            <pc:sldMk cId="1400676655" sldId="256"/>
            <ac:picMk id="4" creationId="{7B8200DC-8BDD-4566-9856-416942E2185A}"/>
          </ac:picMkLst>
        </pc:picChg>
      </pc:sldChg>
      <pc:sldChg chg="addSp modSp new mod">
        <pc:chgData name="ANDREA BIDINOST" userId="1fe09951-2d66-4612-aad4-8a1d17337cdc" providerId="ADAL" clId="{6B7F4D2E-B1A2-4CDB-9F08-C5C8F815FCA5}" dt="2022-01-25T14:32:46.316" v="1174" actId="20577"/>
        <pc:sldMkLst>
          <pc:docMk/>
          <pc:sldMk cId="2013483195" sldId="256"/>
        </pc:sldMkLst>
        <pc:spChg chg="mod">
          <ac:chgData name="ANDREA BIDINOST" userId="1fe09951-2d66-4612-aad4-8a1d17337cdc" providerId="ADAL" clId="{6B7F4D2E-B1A2-4CDB-9F08-C5C8F815FCA5}" dt="2022-01-22T09:16:35.107" v="65" actId="1076"/>
          <ac:spMkLst>
            <pc:docMk/>
            <pc:sldMk cId="2013483195" sldId="256"/>
            <ac:spMk id="2" creationId="{953CCB67-F8DF-46E0-BD4B-1EBA2B3E4E65}"/>
          </ac:spMkLst>
        </pc:spChg>
        <pc:spChg chg="mod">
          <ac:chgData name="ANDREA BIDINOST" userId="1fe09951-2d66-4612-aad4-8a1d17337cdc" providerId="ADAL" clId="{6B7F4D2E-B1A2-4CDB-9F08-C5C8F815FCA5}" dt="2022-01-25T14:32:46.316" v="1174" actId="20577"/>
          <ac:spMkLst>
            <pc:docMk/>
            <pc:sldMk cId="2013483195" sldId="256"/>
            <ac:spMk id="3" creationId="{C491201C-ECEF-4E76-9503-423CC9B8D018}"/>
          </ac:spMkLst>
        </pc:spChg>
        <pc:spChg chg="add mod">
          <ac:chgData name="ANDREA BIDINOST" userId="1fe09951-2d66-4612-aad4-8a1d17337cdc" providerId="ADAL" clId="{6B7F4D2E-B1A2-4CDB-9F08-C5C8F815FCA5}" dt="2022-01-22T09:17:34.738" v="108" actId="14100"/>
          <ac:spMkLst>
            <pc:docMk/>
            <pc:sldMk cId="2013483195" sldId="256"/>
            <ac:spMk id="4" creationId="{B3B80C74-068A-40A1-910E-8FD5D5ADA34D}"/>
          </ac:spMkLst>
        </pc:spChg>
      </pc:sldChg>
      <pc:sldChg chg="new del">
        <pc:chgData name="ANDREA BIDINOST" userId="1fe09951-2d66-4612-aad4-8a1d17337cdc" providerId="ADAL" clId="{6B7F4D2E-B1A2-4CDB-9F08-C5C8F815FCA5}" dt="2022-01-22T09:14:15.603" v="5" actId="47"/>
        <pc:sldMkLst>
          <pc:docMk/>
          <pc:sldMk cId="784759099" sldId="257"/>
        </pc:sldMkLst>
      </pc:sldChg>
      <pc:sldChg chg="delSp modSp new mod">
        <pc:chgData name="ANDREA BIDINOST" userId="1fe09951-2d66-4612-aad4-8a1d17337cdc" providerId="ADAL" clId="{6B7F4D2E-B1A2-4CDB-9F08-C5C8F815FCA5}" dt="2022-01-22T09:18:17.715" v="136" actId="478"/>
        <pc:sldMkLst>
          <pc:docMk/>
          <pc:sldMk cId="1073521252" sldId="257"/>
        </pc:sldMkLst>
        <pc:spChg chg="mod">
          <ac:chgData name="ANDREA BIDINOST" userId="1fe09951-2d66-4612-aad4-8a1d17337cdc" providerId="ADAL" clId="{6B7F4D2E-B1A2-4CDB-9F08-C5C8F815FCA5}" dt="2022-01-22T09:18:14.252" v="135" actId="20577"/>
          <ac:spMkLst>
            <pc:docMk/>
            <pc:sldMk cId="1073521252" sldId="257"/>
            <ac:spMk id="2" creationId="{D8083AA3-62E3-43A4-A7DE-635F4D221BEF}"/>
          </ac:spMkLst>
        </pc:spChg>
        <pc:spChg chg="del">
          <ac:chgData name="ANDREA BIDINOST" userId="1fe09951-2d66-4612-aad4-8a1d17337cdc" providerId="ADAL" clId="{6B7F4D2E-B1A2-4CDB-9F08-C5C8F815FCA5}" dt="2022-01-22T09:18:17.715" v="136" actId="478"/>
          <ac:spMkLst>
            <pc:docMk/>
            <pc:sldMk cId="1073521252" sldId="257"/>
            <ac:spMk id="3" creationId="{EC8152B0-1F31-414B-8B5C-12905ABEA4E5}"/>
          </ac:spMkLst>
        </pc:spChg>
      </pc:sldChg>
      <pc:sldChg chg="add del">
        <pc:chgData name="ANDREA BIDINOST" userId="1fe09951-2d66-4612-aad4-8a1d17337cdc" providerId="ADAL" clId="{6B7F4D2E-B1A2-4CDB-9F08-C5C8F815FCA5}" dt="2022-01-25T08:18:54.972" v="440" actId="47"/>
        <pc:sldMkLst>
          <pc:docMk/>
          <pc:sldMk cId="671292937" sldId="310"/>
        </pc:sldMkLst>
      </pc:sldChg>
      <pc:sldChg chg="delSp modSp add mod">
        <pc:chgData name="ANDREA BIDINOST" userId="1fe09951-2d66-4612-aad4-8a1d17337cdc" providerId="ADAL" clId="{6B7F4D2E-B1A2-4CDB-9F08-C5C8F815FCA5}" dt="2022-01-22T09:20:26.529" v="152" actId="27636"/>
        <pc:sldMkLst>
          <pc:docMk/>
          <pc:sldMk cId="3996350139" sldId="330"/>
        </pc:sldMkLst>
        <pc:spChg chg="mod">
          <ac:chgData name="ANDREA BIDINOST" userId="1fe09951-2d66-4612-aad4-8a1d17337cdc" providerId="ADAL" clId="{6B7F4D2E-B1A2-4CDB-9F08-C5C8F815FCA5}" dt="2022-01-22T09:20:07.807" v="150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2T09:20:26.529" v="152" actId="27636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2T09:19:40.927" v="138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08:13:55.241" v="385" actId="20577"/>
        <pc:sldMkLst>
          <pc:docMk/>
          <pc:sldMk cId="4247359195" sldId="331"/>
        </pc:sldMkLst>
        <pc:spChg chg="mod">
          <ac:chgData name="ANDREA BIDINOST" userId="1fe09951-2d66-4612-aad4-8a1d17337cdc" providerId="ADAL" clId="{6B7F4D2E-B1A2-4CDB-9F08-C5C8F815FCA5}" dt="2022-01-25T08:13:55.241" v="385" actId="20577"/>
          <ac:spMkLst>
            <pc:docMk/>
            <pc:sldMk cId="4247359195" sldId="331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2T09:19:42.364" v="139" actId="478"/>
          <ac:picMkLst>
            <pc:docMk/>
            <pc:sldMk cId="4247359195" sldId="331"/>
            <ac:picMk id="2050" creationId="{D8F37C94-A824-4DA7-BF6B-D2CA795C7BDC}"/>
          </ac:picMkLst>
        </pc:picChg>
      </pc:sldChg>
      <pc:sldChg chg="delSp add">
        <pc:chgData name="ANDREA BIDINOST" userId="1fe09951-2d66-4612-aad4-8a1d17337cdc" providerId="ADAL" clId="{6B7F4D2E-B1A2-4CDB-9F08-C5C8F815FCA5}" dt="2022-01-22T09:19:43.961" v="140" actId="478"/>
        <pc:sldMkLst>
          <pc:docMk/>
          <pc:sldMk cId="1432133263" sldId="332"/>
        </pc:sldMkLst>
        <pc:picChg chg="del">
          <ac:chgData name="ANDREA BIDINOST" userId="1fe09951-2d66-4612-aad4-8a1d17337cdc" providerId="ADAL" clId="{6B7F4D2E-B1A2-4CDB-9F08-C5C8F815FCA5}" dt="2022-01-22T09:19:43.961" v="140" actId="478"/>
          <ac:picMkLst>
            <pc:docMk/>
            <pc:sldMk cId="1432133263" sldId="332"/>
            <ac:picMk id="2050" creationId="{D8F37C94-A824-4DA7-BF6B-D2CA795C7BDC}"/>
          </ac:picMkLst>
        </pc:picChg>
      </pc:sldChg>
      <pc:sldChg chg="addSp delSp modSp add mod">
        <pc:chgData name="ANDREA BIDINOST" userId="1fe09951-2d66-4612-aad4-8a1d17337cdc" providerId="ADAL" clId="{6B7F4D2E-B1A2-4CDB-9F08-C5C8F815FCA5}" dt="2022-01-25T08:16:24.627" v="421" actId="20577"/>
        <pc:sldMkLst>
          <pc:docMk/>
          <pc:sldMk cId="1852639705" sldId="333"/>
        </pc:sldMkLst>
        <pc:spChg chg="mod">
          <ac:chgData name="ANDREA BIDINOST" userId="1fe09951-2d66-4612-aad4-8a1d17337cdc" providerId="ADAL" clId="{6B7F4D2E-B1A2-4CDB-9F08-C5C8F815FCA5}" dt="2022-01-25T08:16:24.627" v="421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2T09:22:03.437" v="296" actId="20577"/>
          <ac:spMkLst>
            <pc:docMk/>
            <pc:sldMk cId="1852639705" sldId="333"/>
            <ac:spMk id="3" creationId="{5666F318-5415-42F6-954E-C35070F121A2}"/>
          </ac:spMkLst>
        </pc:spChg>
        <pc:spChg chg="mod">
          <ac:chgData name="ANDREA BIDINOST" userId="1fe09951-2d66-4612-aad4-8a1d17337cdc" providerId="ADAL" clId="{6B7F4D2E-B1A2-4CDB-9F08-C5C8F815FCA5}" dt="2022-01-22T09:22:18.138" v="297" actId="1076"/>
          <ac:spMkLst>
            <pc:docMk/>
            <pc:sldMk cId="1852639705" sldId="333"/>
            <ac:spMk id="7" creationId="{BB2FF205-60C3-42CC-9AC2-06CC2CF8C480}"/>
          </ac:spMkLst>
        </pc:spChg>
        <pc:picChg chg="add del mod">
          <ac:chgData name="ANDREA BIDINOST" userId="1fe09951-2d66-4612-aad4-8a1d17337cdc" providerId="ADAL" clId="{6B7F4D2E-B1A2-4CDB-9F08-C5C8F815FCA5}" dt="2022-01-22T09:22:18.138" v="297" actId="1076"/>
          <ac:picMkLst>
            <pc:docMk/>
            <pc:sldMk cId="1852639705" sldId="333"/>
            <ac:picMk id="6" creationId="{EF6FE4DE-DE28-4211-8C8C-6F639EC5F12F}"/>
          </ac:picMkLst>
        </pc:picChg>
        <pc:picChg chg="del">
          <ac:chgData name="ANDREA BIDINOST" userId="1fe09951-2d66-4612-aad4-8a1d17337cdc" providerId="ADAL" clId="{6B7F4D2E-B1A2-4CDB-9F08-C5C8F815FCA5}" dt="2022-01-22T09:19:45.533" v="141" actId="478"/>
          <ac:picMkLst>
            <pc:docMk/>
            <pc:sldMk cId="1852639705" sldId="333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6B7F4D2E-B1A2-4CDB-9F08-C5C8F815FCA5}" dt="2022-01-22T09:22:18.138" v="297" actId="1076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addSp delSp modSp add mod">
        <pc:chgData name="ANDREA BIDINOST" userId="1fe09951-2d66-4612-aad4-8a1d17337cdc" providerId="ADAL" clId="{6B7F4D2E-B1A2-4CDB-9F08-C5C8F815FCA5}" dt="2022-01-25T08:16:19.766" v="408" actId="20577"/>
        <pc:sldMkLst>
          <pc:docMk/>
          <pc:sldMk cId="87652375" sldId="334"/>
        </pc:sldMkLst>
        <pc:spChg chg="mod">
          <ac:chgData name="ANDREA BIDINOST" userId="1fe09951-2d66-4612-aad4-8a1d17337cdc" providerId="ADAL" clId="{6B7F4D2E-B1A2-4CDB-9F08-C5C8F815FCA5}" dt="2022-01-25T08:16:19.766" v="408" actId="20577"/>
          <ac:spMkLst>
            <pc:docMk/>
            <pc:sldMk cId="87652375" sldId="334"/>
            <ac:spMk id="2" creationId="{6C6AEBAC-B060-4192-BE8C-E7F8C294252D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7" creationId="{2AC770E2-0C06-48BF-B1F7-F6B07D885E96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8" creationId="{D8D94FE7-662B-4C59-B56D-752A7E4F820D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16" creationId="{E286C237-95E4-4FD7-BA3D-BE8F92E4D2CA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18" creationId="{146D71C7-6ADA-49D5-8325-89EDF55BFA39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20" creationId="{966213B3-73DA-45F8-810D-6D87FDFE272C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6B7F4D2E-B1A2-4CDB-9F08-C5C8F815FCA5}" dt="2022-01-25T08:16:11.669" v="395" actId="1076"/>
          <ac:picMkLst>
            <pc:docMk/>
            <pc:sldMk cId="87652375" sldId="334"/>
            <ac:picMk id="3" creationId="{8EF4674E-BDE0-42D2-B347-2212C017AD4B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11" creationId="{B5FF4865-D2F4-49DA-8A33-705E7CCB8E7E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21" creationId="{3C760B2F-6180-46BA-A660-5BF2778A9BBA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26" creationId="{4FC5395F-EC75-4A3A-A8C1-118208B7D765}"/>
          </ac:picMkLst>
        </pc:picChg>
        <pc:picChg chg="add del">
          <ac:chgData name="ANDREA BIDINOST" userId="1fe09951-2d66-4612-aad4-8a1d17337cdc" providerId="ADAL" clId="{6B7F4D2E-B1A2-4CDB-9F08-C5C8F815FCA5}" dt="2022-01-25T08:16:05.989" v="392"/>
          <ac:picMkLst>
            <pc:docMk/>
            <pc:sldMk cId="87652375" sldId="334"/>
            <ac:picMk id="1026" creationId="{C5C13DF4-F0B0-4B08-ACC1-72EF2F24C648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3074" creationId="{42DAEEB9-4422-4F39-8AB4-22235E624FED}"/>
          </ac:picMkLst>
        </pc:picChg>
        <pc:picChg chg="del">
          <ac:chgData name="ANDREA BIDINOST" userId="1fe09951-2d66-4612-aad4-8a1d17337cdc" providerId="ADAL" clId="{6B7F4D2E-B1A2-4CDB-9F08-C5C8F815FCA5}" dt="2022-01-25T08:15:59.783" v="390" actId="478"/>
          <ac:picMkLst>
            <pc:docMk/>
            <pc:sldMk cId="87652375" sldId="334"/>
            <ac:picMk id="3076" creationId="{565C661A-B540-4D11-A9BA-A9E69C690A01}"/>
          </ac:picMkLst>
        </pc:picChg>
        <pc:cxnChg chg="del">
          <ac:chgData name="ANDREA BIDINOST" userId="1fe09951-2d66-4612-aad4-8a1d17337cdc" providerId="ADAL" clId="{6B7F4D2E-B1A2-4CDB-9F08-C5C8F815FCA5}" dt="2022-01-25T08:15:59.066" v="389" actId="478"/>
          <ac:cxnSpMkLst>
            <pc:docMk/>
            <pc:sldMk cId="87652375" sldId="334"/>
            <ac:cxnSpMk id="10" creationId="{0344AFB2-16B2-4558-AE20-1061AF8C758B}"/>
          </ac:cxnSpMkLst>
        </pc:cxnChg>
        <pc:cxnChg chg="del">
          <ac:chgData name="ANDREA BIDINOST" userId="1fe09951-2d66-4612-aad4-8a1d17337cdc" providerId="ADAL" clId="{6B7F4D2E-B1A2-4CDB-9F08-C5C8F815FCA5}" dt="2022-01-25T08:15:59.066" v="389" actId="478"/>
          <ac:cxnSpMkLst>
            <pc:docMk/>
            <pc:sldMk cId="87652375" sldId="334"/>
            <ac:cxnSpMk id="15" creationId="{B08BB366-06EF-4019-8343-07E8816197C6}"/>
          </ac:cxnSpMkLst>
        </pc:cxnChg>
        <pc:cxnChg chg="del">
          <ac:chgData name="ANDREA BIDINOST" userId="1fe09951-2d66-4612-aad4-8a1d17337cdc" providerId="ADAL" clId="{6B7F4D2E-B1A2-4CDB-9F08-C5C8F815FCA5}" dt="2022-01-25T08:15:59.066" v="389" actId="478"/>
          <ac:cxnSpMkLst>
            <pc:docMk/>
            <pc:sldMk cId="87652375" sldId="334"/>
            <ac:cxnSpMk id="17" creationId="{FCEECBBA-FCA0-4A28-9A84-6139F275FF58}"/>
          </ac:cxnSpMkLst>
        </pc:cxnChg>
      </pc:sldChg>
      <pc:sldChg chg="modSp add del mod">
        <pc:chgData name="ANDREA BIDINOST" userId="1fe09951-2d66-4612-aad4-8a1d17337cdc" providerId="ADAL" clId="{6B7F4D2E-B1A2-4CDB-9F08-C5C8F815FCA5}" dt="2022-01-25T14:33:03.798" v="1188" actId="47"/>
        <pc:sldMkLst>
          <pc:docMk/>
          <pc:sldMk cId="791415880" sldId="335"/>
        </pc:sldMkLst>
        <pc:spChg chg="mod">
          <ac:chgData name="ANDREA BIDINOST" userId="1fe09951-2d66-4612-aad4-8a1d17337cdc" providerId="ADAL" clId="{6B7F4D2E-B1A2-4CDB-9F08-C5C8F815FCA5}" dt="2022-01-25T08:17:40.016" v="434" actId="20577"/>
          <ac:spMkLst>
            <pc:docMk/>
            <pc:sldMk cId="791415880" sldId="335"/>
            <ac:spMk id="2" creationId="{779BC97F-5755-48B5-90CC-A250C002B593}"/>
          </ac:spMkLst>
        </pc:spChg>
      </pc:sldChg>
      <pc:sldChg chg="addSp delSp add">
        <pc:chgData name="ANDREA BIDINOST" userId="1fe09951-2d66-4612-aad4-8a1d17337cdc" providerId="ADAL" clId="{6B7F4D2E-B1A2-4CDB-9F08-C5C8F815FCA5}" dt="2022-01-25T08:17:56.400" v="437" actId="478"/>
        <pc:sldMkLst>
          <pc:docMk/>
          <pc:sldMk cId="2998802964" sldId="336"/>
        </pc:sldMkLst>
        <pc:picChg chg="add del">
          <ac:chgData name="ANDREA BIDINOST" userId="1fe09951-2d66-4612-aad4-8a1d17337cdc" providerId="ADAL" clId="{6B7F4D2E-B1A2-4CDB-9F08-C5C8F815FCA5}" dt="2022-01-25T08:17:56.400" v="437" actId="478"/>
          <ac:picMkLst>
            <pc:docMk/>
            <pc:sldMk cId="2998802964" sldId="336"/>
            <ac:picMk id="1026" creationId="{4F54AB53-4153-48C4-96CA-729C3694CD13}"/>
          </ac:picMkLst>
        </pc:picChg>
        <pc:picChg chg="del">
          <ac:chgData name="ANDREA BIDINOST" userId="1fe09951-2d66-4612-aad4-8a1d17337cdc" providerId="ADAL" clId="{6B7F4D2E-B1A2-4CDB-9F08-C5C8F815FCA5}" dt="2022-01-25T08:17:42.662" v="435" actId="478"/>
          <ac:picMkLst>
            <pc:docMk/>
            <pc:sldMk cId="2998802964" sldId="336"/>
            <ac:picMk id="1028" creationId="{0D949397-493B-4A1C-8755-02C2A09BECC0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4:44:18.459" v="1345" actId="20577"/>
        <pc:sldMkLst>
          <pc:docMk/>
          <pc:sldMk cId="2942514415" sldId="337"/>
        </pc:sldMkLst>
        <pc:spChg chg="mod">
          <ac:chgData name="ANDREA BIDINOST" userId="1fe09951-2d66-4612-aad4-8a1d17337cdc" providerId="ADAL" clId="{6B7F4D2E-B1A2-4CDB-9F08-C5C8F815FCA5}" dt="2022-01-25T08:19:07.752" v="460" actId="20577"/>
          <ac:spMkLst>
            <pc:docMk/>
            <pc:sldMk cId="2942514415" sldId="337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4:44:18.459" v="1345" actId="20577"/>
          <ac:spMkLst>
            <pc:docMk/>
            <pc:sldMk cId="2942514415" sldId="337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5T08:18:05.885" v="438" actId="478"/>
          <ac:picMkLst>
            <pc:docMk/>
            <pc:sldMk cId="2942514415" sldId="337"/>
            <ac:picMk id="1028" creationId="{0D949397-493B-4A1C-8755-02C2A09BECC0}"/>
          </ac:picMkLst>
        </pc:picChg>
      </pc:sldChg>
      <pc:sldChg chg="delSp add">
        <pc:chgData name="ANDREA BIDINOST" userId="1fe09951-2d66-4612-aad4-8a1d17337cdc" providerId="ADAL" clId="{6B7F4D2E-B1A2-4CDB-9F08-C5C8F815FCA5}" dt="2022-01-25T08:18:57.595" v="441" actId="478"/>
        <pc:sldMkLst>
          <pc:docMk/>
          <pc:sldMk cId="1429527840" sldId="338"/>
        </pc:sldMkLst>
        <pc:picChg chg="del">
          <ac:chgData name="ANDREA BIDINOST" userId="1fe09951-2d66-4612-aad4-8a1d17337cdc" providerId="ADAL" clId="{6B7F4D2E-B1A2-4CDB-9F08-C5C8F815FCA5}" dt="2022-01-25T08:18:57.595" v="441" actId="478"/>
          <ac:picMkLst>
            <pc:docMk/>
            <pc:sldMk cId="1429527840" sldId="338"/>
            <ac:picMk id="1028" creationId="{0D949397-493B-4A1C-8755-02C2A09BECC0}"/>
          </ac:picMkLst>
        </pc:picChg>
      </pc:sldChg>
      <pc:sldChg chg="delSp add">
        <pc:chgData name="ANDREA BIDINOST" userId="1fe09951-2d66-4612-aad4-8a1d17337cdc" providerId="ADAL" clId="{6B7F4D2E-B1A2-4CDB-9F08-C5C8F815FCA5}" dt="2022-01-25T08:18:59.370" v="442" actId="478"/>
        <pc:sldMkLst>
          <pc:docMk/>
          <pc:sldMk cId="1693179529" sldId="339"/>
        </pc:sldMkLst>
        <pc:picChg chg="del">
          <ac:chgData name="ANDREA BIDINOST" userId="1fe09951-2d66-4612-aad4-8a1d17337cdc" providerId="ADAL" clId="{6B7F4D2E-B1A2-4CDB-9F08-C5C8F815FCA5}" dt="2022-01-25T08:18:59.370" v="442" actId="478"/>
          <ac:picMkLst>
            <pc:docMk/>
            <pc:sldMk cId="1693179529" sldId="339"/>
            <ac:picMk id="1028" creationId="{0D949397-493B-4A1C-8755-02C2A09BECC0}"/>
          </ac:picMkLst>
        </pc:picChg>
      </pc:sldChg>
      <pc:sldChg chg="addSp delSp modSp add mod modClrScheme chgLayout">
        <pc:chgData name="ANDREA BIDINOST" userId="1fe09951-2d66-4612-aad4-8a1d17337cdc" providerId="ADAL" clId="{6B7F4D2E-B1A2-4CDB-9F08-C5C8F815FCA5}" dt="2022-01-25T14:48:31.358" v="1350" actId="478"/>
        <pc:sldMkLst>
          <pc:docMk/>
          <pc:sldMk cId="3048901880" sldId="340"/>
        </pc:sldMkLst>
        <pc:spChg chg="mod ord">
          <ac:chgData name="ANDREA BIDINOST" userId="1fe09951-2d66-4612-aad4-8a1d17337cdc" providerId="ADAL" clId="{6B7F4D2E-B1A2-4CDB-9F08-C5C8F815FCA5}" dt="2022-01-25T14:48:28.440" v="1349" actId="700"/>
          <ac:spMkLst>
            <pc:docMk/>
            <pc:sldMk cId="3048901880" sldId="340"/>
            <ac:spMk id="2" creationId="{779BC97F-5755-48B5-90CC-A250C002B593}"/>
          </ac:spMkLst>
        </pc:spChg>
        <pc:spChg chg="add del mod ord">
          <ac:chgData name="ANDREA BIDINOST" userId="1fe09951-2d66-4612-aad4-8a1d17337cdc" providerId="ADAL" clId="{6B7F4D2E-B1A2-4CDB-9F08-C5C8F815FCA5}" dt="2022-01-25T14:48:31.358" v="1350" actId="478"/>
          <ac:spMkLst>
            <pc:docMk/>
            <pc:sldMk cId="3048901880" sldId="340"/>
            <ac:spMk id="3" creationId="{5789DFA2-88C6-472D-85AD-63F28D786CEA}"/>
          </ac:spMkLst>
        </pc:spChg>
        <pc:spChg chg="mod ord">
          <ac:chgData name="ANDREA BIDINOST" userId="1fe09951-2d66-4612-aad4-8a1d17337cdc" providerId="ADAL" clId="{6B7F4D2E-B1A2-4CDB-9F08-C5C8F815FCA5}" dt="2022-01-25T14:48:28.440" v="1349" actId="700"/>
          <ac:spMkLst>
            <pc:docMk/>
            <pc:sldMk cId="3048901880" sldId="340"/>
            <ac:spMk id="4" creationId="{4D2B3404-32A2-4122-87FD-4C756CDBC1C4}"/>
          </ac:spMkLst>
        </pc:spChg>
      </pc:sldChg>
      <pc:sldChg chg="addSp delSp modSp add mod">
        <pc:chgData name="ANDREA BIDINOST" userId="1fe09951-2d66-4612-aad4-8a1d17337cdc" providerId="ADAL" clId="{6B7F4D2E-B1A2-4CDB-9F08-C5C8F815FCA5}" dt="2022-01-25T08:25:55.076" v="1149" actId="14100"/>
        <pc:sldMkLst>
          <pc:docMk/>
          <pc:sldMk cId="2653071884" sldId="341"/>
        </pc:sldMkLst>
        <pc:spChg chg="mod">
          <ac:chgData name="ANDREA BIDINOST" userId="1fe09951-2d66-4612-aad4-8a1d17337cdc" providerId="ADAL" clId="{6B7F4D2E-B1A2-4CDB-9F08-C5C8F815FCA5}" dt="2022-01-25T08:23:52.150" v="1103" actId="20577"/>
          <ac:spMkLst>
            <pc:docMk/>
            <pc:sldMk cId="2653071884" sldId="341"/>
            <ac:spMk id="3" creationId="{5666F318-5415-42F6-954E-C35070F121A2}"/>
          </ac:spMkLst>
        </pc:spChg>
        <pc:spChg chg="mod">
          <ac:chgData name="ANDREA BIDINOST" userId="1fe09951-2d66-4612-aad4-8a1d17337cdc" providerId="ADAL" clId="{6B7F4D2E-B1A2-4CDB-9F08-C5C8F815FCA5}" dt="2022-01-25T08:25:55.076" v="1149" actId="14100"/>
          <ac:spMkLst>
            <pc:docMk/>
            <pc:sldMk cId="2653071884" sldId="341"/>
            <ac:spMk id="8" creationId="{9C70D12F-F31C-4856-85B9-33BD8ECB061B}"/>
          </ac:spMkLst>
        </pc:spChg>
        <pc:spChg chg="mod">
          <ac:chgData name="ANDREA BIDINOST" userId="1fe09951-2d66-4612-aad4-8a1d17337cdc" providerId="ADAL" clId="{6B7F4D2E-B1A2-4CDB-9F08-C5C8F815FCA5}" dt="2022-01-25T08:25:39.322" v="1143" actId="1076"/>
          <ac:spMkLst>
            <pc:docMk/>
            <pc:sldMk cId="2653071884" sldId="341"/>
            <ac:spMk id="10" creationId="{B7E31BCD-9E86-4B18-BEC1-5F03A7FABB12}"/>
          </ac:spMkLst>
        </pc:spChg>
        <pc:spChg chg="mod">
          <ac:chgData name="ANDREA BIDINOST" userId="1fe09951-2d66-4612-aad4-8a1d17337cdc" providerId="ADAL" clId="{6B7F4D2E-B1A2-4CDB-9F08-C5C8F815FCA5}" dt="2022-01-25T08:25:46.831" v="1147" actId="14100"/>
          <ac:spMkLst>
            <pc:docMk/>
            <pc:sldMk cId="2653071884" sldId="341"/>
            <ac:spMk id="11" creationId="{259FA252-719B-450A-BD7E-BB3FFCEA9428}"/>
          </ac:spMkLst>
        </pc:spChg>
        <pc:spChg chg="mod">
          <ac:chgData name="ANDREA BIDINOST" userId="1fe09951-2d66-4612-aad4-8a1d17337cdc" providerId="ADAL" clId="{6B7F4D2E-B1A2-4CDB-9F08-C5C8F815FCA5}" dt="2022-01-25T08:25:36.259" v="1142" actId="1035"/>
          <ac:spMkLst>
            <pc:docMk/>
            <pc:sldMk cId="2653071884" sldId="341"/>
            <ac:spMk id="12" creationId="{C588191E-6751-44BC-A507-45DC962E1EB3}"/>
          </ac:spMkLst>
        </pc:spChg>
        <pc:spChg chg="mod">
          <ac:chgData name="ANDREA BIDINOST" userId="1fe09951-2d66-4612-aad4-8a1d17337cdc" providerId="ADAL" clId="{6B7F4D2E-B1A2-4CDB-9F08-C5C8F815FCA5}" dt="2022-01-25T08:25:41.963" v="1144" actId="1076"/>
          <ac:spMkLst>
            <pc:docMk/>
            <pc:sldMk cId="2653071884" sldId="341"/>
            <ac:spMk id="13" creationId="{1937F3BA-C9B8-40EC-8362-C1EDE1DF503B}"/>
          </ac:spMkLst>
        </pc:spChg>
        <pc:spChg chg="mod">
          <ac:chgData name="ANDREA BIDINOST" userId="1fe09951-2d66-4612-aad4-8a1d17337cdc" providerId="ADAL" clId="{6B7F4D2E-B1A2-4CDB-9F08-C5C8F815FCA5}" dt="2022-01-25T08:25:50.027" v="1148" actId="1076"/>
          <ac:spMkLst>
            <pc:docMk/>
            <pc:sldMk cId="2653071884" sldId="341"/>
            <ac:spMk id="14" creationId="{1CA8E95C-9A52-4DBA-AF28-40FD5F70D2CA}"/>
          </ac:spMkLst>
        </pc:spChg>
        <pc:picChg chg="del">
          <ac:chgData name="ANDREA BIDINOST" userId="1fe09951-2d66-4612-aad4-8a1d17337cdc" providerId="ADAL" clId="{6B7F4D2E-B1A2-4CDB-9F08-C5C8F815FCA5}" dt="2022-01-25T08:23:20.892" v="1022" actId="478"/>
          <ac:picMkLst>
            <pc:docMk/>
            <pc:sldMk cId="2653071884" sldId="341"/>
            <ac:picMk id="6" creationId="{8C1D67AF-8BF8-426A-9BFB-882544B5285D}"/>
          </ac:picMkLst>
        </pc:picChg>
        <pc:picChg chg="del">
          <ac:chgData name="ANDREA BIDINOST" userId="1fe09951-2d66-4612-aad4-8a1d17337cdc" providerId="ADAL" clId="{6B7F4D2E-B1A2-4CDB-9F08-C5C8F815FCA5}" dt="2022-01-25T08:23:53.852" v="1104" actId="478"/>
          <ac:picMkLst>
            <pc:docMk/>
            <pc:sldMk cId="2653071884" sldId="341"/>
            <ac:picMk id="7" creationId="{0DF65583-9A87-4092-8612-562D8C104942}"/>
          </ac:picMkLst>
        </pc:picChg>
        <pc:picChg chg="add mod ord">
          <ac:chgData name="ANDREA BIDINOST" userId="1fe09951-2d66-4612-aad4-8a1d17337cdc" providerId="ADAL" clId="{6B7F4D2E-B1A2-4CDB-9F08-C5C8F815FCA5}" dt="2022-01-25T08:25:27.686" v="1121" actId="1076"/>
          <ac:picMkLst>
            <pc:docMk/>
            <pc:sldMk cId="2653071884" sldId="341"/>
            <ac:picMk id="9" creationId="{8CA51AD0-4992-4A4B-BCA5-233273D4CF13}"/>
          </ac:picMkLst>
        </pc:picChg>
        <pc:cxnChg chg="mod">
          <ac:chgData name="ANDREA BIDINOST" userId="1fe09951-2d66-4612-aad4-8a1d17337cdc" providerId="ADAL" clId="{6B7F4D2E-B1A2-4CDB-9F08-C5C8F815FCA5}" dt="2022-01-25T08:25:36.259" v="1142" actId="1035"/>
          <ac:cxnSpMkLst>
            <pc:docMk/>
            <pc:sldMk cId="2653071884" sldId="341"/>
            <ac:cxnSpMk id="15" creationId="{88496AF1-F036-4382-ABDF-527A3F988D0A}"/>
          </ac:cxnSpMkLst>
        </pc:cxnChg>
        <pc:cxnChg chg="mod">
          <ac:chgData name="ANDREA BIDINOST" userId="1fe09951-2d66-4612-aad4-8a1d17337cdc" providerId="ADAL" clId="{6B7F4D2E-B1A2-4CDB-9F08-C5C8F815FCA5}" dt="2022-01-25T08:25:41.963" v="1144" actId="1076"/>
          <ac:cxnSpMkLst>
            <pc:docMk/>
            <pc:sldMk cId="2653071884" sldId="341"/>
            <ac:cxnSpMk id="17" creationId="{3E53766F-EB59-47AD-AE67-CA986BF324F6}"/>
          </ac:cxnSpMkLst>
        </pc:cxnChg>
        <pc:cxnChg chg="mod">
          <ac:chgData name="ANDREA BIDINOST" userId="1fe09951-2d66-4612-aad4-8a1d17337cdc" providerId="ADAL" clId="{6B7F4D2E-B1A2-4CDB-9F08-C5C8F815FCA5}" dt="2022-01-25T08:25:50.027" v="1148" actId="1076"/>
          <ac:cxnSpMkLst>
            <pc:docMk/>
            <pc:sldMk cId="2653071884" sldId="341"/>
            <ac:cxnSpMk id="20" creationId="{969491F9-F183-4D26-83F7-0E55FE84326A}"/>
          </ac:cxnSpMkLst>
        </pc:cxnChg>
      </pc:sldChg>
      <pc:sldChg chg="add del">
        <pc:chgData name="ANDREA BIDINOST" userId="1fe09951-2d66-4612-aad4-8a1d17337cdc" providerId="ADAL" clId="{6B7F4D2E-B1A2-4CDB-9F08-C5C8F815FCA5}" dt="2022-01-25T08:26:03.274" v="1150" actId="47"/>
        <pc:sldMkLst>
          <pc:docMk/>
          <pc:sldMk cId="3979315758" sldId="342"/>
        </pc:sldMkLst>
      </pc:sldChg>
      <pc:sldChg chg="modSp add mod">
        <pc:chgData name="ANDREA BIDINOST" userId="1fe09951-2d66-4612-aad4-8a1d17337cdc" providerId="ADAL" clId="{6B7F4D2E-B1A2-4CDB-9F08-C5C8F815FCA5}" dt="2022-01-25T08:19:31.652" v="485" actId="20577"/>
        <pc:sldMkLst>
          <pc:docMk/>
          <pc:sldMk cId="1204184559" sldId="343"/>
        </pc:sldMkLst>
        <pc:spChg chg="mod">
          <ac:chgData name="ANDREA BIDINOST" userId="1fe09951-2d66-4612-aad4-8a1d17337cdc" providerId="ADAL" clId="{6B7F4D2E-B1A2-4CDB-9F08-C5C8F815FCA5}" dt="2022-01-25T08:19:31.652" v="485" actId="20577"/>
          <ac:spMkLst>
            <pc:docMk/>
            <pc:sldMk cId="1204184559" sldId="34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6B7F4D2E-B1A2-4CDB-9F08-C5C8F815FCA5}" dt="2022-01-25T14:47:34.526" v="1348" actId="207"/>
        <pc:sldMkLst>
          <pc:docMk/>
          <pc:sldMk cId="1853537926" sldId="344"/>
        </pc:sldMkLst>
        <pc:spChg chg="mod">
          <ac:chgData name="ANDREA BIDINOST" userId="1fe09951-2d66-4612-aad4-8a1d17337cdc" providerId="ADAL" clId="{6B7F4D2E-B1A2-4CDB-9F08-C5C8F815FCA5}" dt="2022-01-25T08:19:40.007" v="508" actId="20577"/>
          <ac:spMkLst>
            <pc:docMk/>
            <pc:sldMk cId="1853537926" sldId="344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4:47:34.526" v="1348" actId="207"/>
          <ac:spMkLst>
            <pc:docMk/>
            <pc:sldMk cId="1853537926" sldId="34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6B7F4D2E-B1A2-4CDB-9F08-C5C8F815FCA5}" dt="2022-01-25T14:33:02.266" v="1187" actId="20577"/>
        <pc:sldMkLst>
          <pc:docMk/>
          <pc:sldMk cId="3200650209" sldId="345"/>
        </pc:sldMkLst>
        <pc:spChg chg="mod">
          <ac:chgData name="ANDREA BIDINOST" userId="1fe09951-2d66-4612-aad4-8a1d17337cdc" providerId="ADAL" clId="{6B7F4D2E-B1A2-4CDB-9F08-C5C8F815FCA5}" dt="2022-01-25T14:33:02.266" v="1187" actId="20577"/>
          <ac:spMkLst>
            <pc:docMk/>
            <pc:sldMk cId="3200650209" sldId="345"/>
            <ac:spMk id="2" creationId="{D8083AA3-62E3-43A4-A7DE-635F4D221BEF}"/>
          </ac:spMkLst>
        </pc:spChg>
      </pc:sldChg>
      <pc:sldChg chg="modSp add mod ord">
        <pc:chgData name="ANDREA BIDINOST" userId="1fe09951-2d66-4612-aad4-8a1d17337cdc" providerId="ADAL" clId="{6B7F4D2E-B1A2-4CDB-9F08-C5C8F815FCA5}" dt="2022-01-25T14:49:19.322" v="1372" actId="20577"/>
        <pc:sldMkLst>
          <pc:docMk/>
          <pc:sldMk cId="3110292620" sldId="346"/>
        </pc:sldMkLst>
        <pc:spChg chg="mod">
          <ac:chgData name="ANDREA BIDINOST" userId="1fe09951-2d66-4612-aad4-8a1d17337cdc" providerId="ADAL" clId="{6B7F4D2E-B1A2-4CDB-9F08-C5C8F815FCA5}" dt="2022-01-25T14:49:19.322" v="1372" actId="20577"/>
          <ac:spMkLst>
            <pc:docMk/>
            <pc:sldMk cId="3110292620" sldId="346"/>
            <ac:spMk id="2" creationId="{779BC97F-5755-48B5-90CC-A250C002B593}"/>
          </ac:spMkLst>
        </pc:spChg>
      </pc:sldChg>
      <pc:sldChg chg="delSp modSp add mod">
        <pc:chgData name="ANDREA BIDINOST" userId="1fe09951-2d66-4612-aad4-8a1d17337cdc" providerId="ADAL" clId="{6B7F4D2E-B1A2-4CDB-9F08-C5C8F815FCA5}" dt="2022-01-25T15:09:28.685" v="1840" actId="207"/>
        <pc:sldMkLst>
          <pc:docMk/>
          <pc:sldMk cId="1984657163" sldId="347"/>
        </pc:sldMkLst>
        <pc:spChg chg="mod">
          <ac:chgData name="ANDREA BIDINOST" userId="1fe09951-2d66-4612-aad4-8a1d17337cdc" providerId="ADAL" clId="{6B7F4D2E-B1A2-4CDB-9F08-C5C8F815FCA5}" dt="2022-01-25T14:50:36.973" v="1382" actId="114"/>
          <ac:spMkLst>
            <pc:docMk/>
            <pc:sldMk cId="1984657163" sldId="347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5:09:28.685" v="1840" actId="207"/>
          <ac:spMkLst>
            <pc:docMk/>
            <pc:sldMk cId="1984657163" sldId="347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5T14:50:14.457" v="1374" actId="478"/>
          <ac:picMkLst>
            <pc:docMk/>
            <pc:sldMk cId="1984657163" sldId="347"/>
            <ac:picMk id="5" creationId="{871739A3-7972-48D7-AE8E-4A96EA36FCA2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5:05:38.049" v="1825" actId="313"/>
        <pc:sldMkLst>
          <pc:docMk/>
          <pc:sldMk cId="1661444579" sldId="348"/>
        </pc:sldMkLst>
        <pc:spChg chg="mod">
          <ac:chgData name="ANDREA BIDINOST" userId="1fe09951-2d66-4612-aad4-8a1d17337cdc" providerId="ADAL" clId="{6B7F4D2E-B1A2-4CDB-9F08-C5C8F815FCA5}" dt="2022-01-25T15:05:38.049" v="1825" actId="313"/>
          <ac:spMkLst>
            <pc:docMk/>
            <pc:sldMk cId="1661444579" sldId="348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05:26.871" v="1814" actId="478"/>
          <ac:picMkLst>
            <pc:docMk/>
            <pc:sldMk cId="1661444579" sldId="348"/>
            <ac:picMk id="7" creationId="{B86E2D6E-E398-462C-B04E-A192B68D166E}"/>
          </ac:picMkLst>
        </pc:picChg>
      </pc:sldChg>
      <pc:sldChg chg="addSp delSp modSp add mod">
        <pc:chgData name="ANDREA BIDINOST" userId="1fe09951-2d66-4612-aad4-8a1d17337cdc" providerId="ADAL" clId="{6B7F4D2E-B1A2-4CDB-9F08-C5C8F815FCA5}" dt="2022-01-25T15:08:50.345" v="1837" actId="14100"/>
        <pc:sldMkLst>
          <pc:docMk/>
          <pc:sldMk cId="711243493" sldId="349"/>
        </pc:sldMkLst>
        <pc:spChg chg="mod">
          <ac:chgData name="ANDREA BIDINOST" userId="1fe09951-2d66-4612-aad4-8a1d17337cdc" providerId="ADAL" clId="{6B7F4D2E-B1A2-4CDB-9F08-C5C8F815FCA5}" dt="2022-01-25T15:07:44.210" v="1835" actId="1076"/>
          <ac:spMkLst>
            <pc:docMk/>
            <pc:sldMk cId="711243493" sldId="349"/>
            <ac:spMk id="11" creationId="{79F29F35-07EC-4AB2-9DFF-3F471C212AE2}"/>
          </ac:spMkLst>
        </pc:spChg>
        <pc:spChg chg="mod ord">
          <ac:chgData name="ANDREA BIDINOST" userId="1fe09951-2d66-4612-aad4-8a1d17337cdc" providerId="ADAL" clId="{6B7F4D2E-B1A2-4CDB-9F08-C5C8F815FCA5}" dt="2022-01-25T15:07:32.466" v="1834" actId="170"/>
          <ac:spMkLst>
            <pc:docMk/>
            <pc:sldMk cId="711243493" sldId="349"/>
            <ac:spMk id="18" creationId="{8E1562DC-6293-4383-A9A9-90F68B83074B}"/>
          </ac:spMkLst>
        </pc:spChg>
        <pc:picChg chg="del">
          <ac:chgData name="ANDREA BIDINOST" userId="1fe09951-2d66-4612-aad4-8a1d17337cdc" providerId="ADAL" clId="{6B7F4D2E-B1A2-4CDB-9F08-C5C8F815FCA5}" dt="2022-01-25T15:07:11.492" v="1827" actId="478"/>
          <ac:picMkLst>
            <pc:docMk/>
            <pc:sldMk cId="711243493" sldId="349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6B7F4D2E-B1A2-4CDB-9F08-C5C8F815FCA5}" dt="2022-01-25T15:07:19.095" v="1830" actId="1076"/>
          <ac:picMkLst>
            <pc:docMk/>
            <pc:sldMk cId="711243493" sldId="349"/>
            <ac:picMk id="9" creationId="{5F546C8E-4E4F-42D4-95A2-EAED95DC9551}"/>
          </ac:picMkLst>
        </pc:picChg>
        <pc:picChg chg="del">
          <ac:chgData name="ANDREA BIDINOST" userId="1fe09951-2d66-4612-aad4-8a1d17337cdc" providerId="ADAL" clId="{6B7F4D2E-B1A2-4CDB-9F08-C5C8F815FCA5}" dt="2022-01-25T15:05:46.144" v="1826" actId="478"/>
          <ac:picMkLst>
            <pc:docMk/>
            <pc:sldMk cId="711243493" sldId="349"/>
            <ac:picMk id="21" creationId="{6F1E828B-9124-423B-BEE7-F235E9091C3F}"/>
          </ac:picMkLst>
        </pc:picChg>
        <pc:cxnChg chg="mod">
          <ac:chgData name="ANDREA BIDINOST" userId="1fe09951-2d66-4612-aad4-8a1d17337cdc" providerId="ADAL" clId="{6B7F4D2E-B1A2-4CDB-9F08-C5C8F815FCA5}" dt="2022-01-25T15:08:50.345" v="1837" actId="14100"/>
          <ac:cxnSpMkLst>
            <pc:docMk/>
            <pc:sldMk cId="711243493" sldId="349"/>
            <ac:cxnSpMk id="7" creationId="{261D0E63-63C0-4F94-9415-97347FD6DADB}"/>
          </ac:cxnSpMkLst>
        </pc:cxnChg>
        <pc:cxnChg chg="mod">
          <ac:chgData name="ANDREA BIDINOST" userId="1fe09951-2d66-4612-aad4-8a1d17337cdc" providerId="ADAL" clId="{6B7F4D2E-B1A2-4CDB-9F08-C5C8F815FCA5}" dt="2022-01-25T15:07:44.210" v="1835" actId="1076"/>
          <ac:cxnSpMkLst>
            <pc:docMk/>
            <pc:sldMk cId="711243493" sldId="349"/>
            <ac:cxnSpMk id="12" creationId="{C74A633B-DF9F-4EA0-B143-BAAB283066AD}"/>
          </ac:cxnSpMkLst>
        </pc:cxnChg>
        <pc:cxnChg chg="mod">
          <ac:chgData name="ANDREA BIDINOST" userId="1fe09951-2d66-4612-aad4-8a1d17337cdc" providerId="ADAL" clId="{6B7F4D2E-B1A2-4CDB-9F08-C5C8F815FCA5}" dt="2022-01-25T15:07:26.235" v="1832" actId="14100"/>
          <ac:cxnSpMkLst>
            <pc:docMk/>
            <pc:sldMk cId="711243493" sldId="349"/>
            <ac:cxnSpMk id="20" creationId="{6D4F07B1-9D9F-405A-97DC-57E5712299D9}"/>
          </ac:cxnSpMkLst>
        </pc:cxnChg>
      </pc:sldChg>
      <pc:sldChg chg="delSp modSp add mod">
        <pc:chgData name="ANDREA BIDINOST" userId="1fe09951-2d66-4612-aad4-8a1d17337cdc" providerId="ADAL" clId="{6B7F4D2E-B1A2-4CDB-9F08-C5C8F815FCA5}" dt="2022-01-25T15:11:57.386" v="2092" actId="113"/>
        <pc:sldMkLst>
          <pc:docMk/>
          <pc:sldMk cId="3813152312" sldId="350"/>
        </pc:sldMkLst>
        <pc:spChg chg="mod">
          <ac:chgData name="ANDREA BIDINOST" userId="1fe09951-2d66-4612-aad4-8a1d17337cdc" providerId="ADAL" clId="{6B7F4D2E-B1A2-4CDB-9F08-C5C8F815FCA5}" dt="2022-01-25T15:11:57.386" v="2092" actId="113"/>
          <ac:spMkLst>
            <pc:docMk/>
            <pc:sldMk cId="3813152312" sldId="350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09:40.721" v="1841" actId="478"/>
          <ac:picMkLst>
            <pc:docMk/>
            <pc:sldMk cId="3813152312" sldId="350"/>
            <ac:picMk id="5" creationId="{B51464EF-87F2-4DC2-88BD-B5EA76C3BDD1}"/>
          </ac:picMkLst>
        </pc:picChg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2117853234" sldId="351"/>
        </pc:sldMkLst>
      </pc:sldChg>
      <pc:sldChg chg="delSp add del">
        <pc:chgData name="ANDREA BIDINOST" userId="1fe09951-2d66-4612-aad4-8a1d17337cdc" providerId="ADAL" clId="{6B7F4D2E-B1A2-4CDB-9F08-C5C8F815FCA5}" dt="2022-01-25T15:12:47.634" v="2094" actId="47"/>
        <pc:sldMkLst>
          <pc:docMk/>
          <pc:sldMk cId="3541616811" sldId="352"/>
        </pc:sldMkLst>
        <pc:picChg chg="del">
          <ac:chgData name="ANDREA BIDINOST" userId="1fe09951-2d66-4612-aad4-8a1d17337cdc" providerId="ADAL" clId="{6B7F4D2E-B1A2-4CDB-9F08-C5C8F815FCA5}" dt="2022-01-25T15:12:43.126" v="2093" actId="478"/>
          <ac:picMkLst>
            <pc:docMk/>
            <pc:sldMk cId="3541616811" sldId="352"/>
            <ac:picMk id="5" creationId="{D3B12C26-07CE-4BAD-833D-9DA32C6BCA6A}"/>
          </ac:picMkLst>
        </pc:picChg>
      </pc:sldChg>
      <pc:sldChg chg="add del">
        <pc:chgData name="ANDREA BIDINOST" userId="1fe09951-2d66-4612-aad4-8a1d17337cdc" providerId="ADAL" clId="{6B7F4D2E-B1A2-4CDB-9F08-C5C8F815FCA5}" dt="2022-01-25T15:12:48.944" v="2095" actId="47"/>
        <pc:sldMkLst>
          <pc:docMk/>
          <pc:sldMk cId="1668855385" sldId="353"/>
        </pc:sldMkLst>
      </pc:sldChg>
      <pc:sldChg chg="add del">
        <pc:chgData name="ANDREA BIDINOST" userId="1fe09951-2d66-4612-aad4-8a1d17337cdc" providerId="ADAL" clId="{6B7F4D2E-B1A2-4CDB-9F08-C5C8F815FCA5}" dt="2022-01-25T15:13:04.468" v="2096" actId="47"/>
        <pc:sldMkLst>
          <pc:docMk/>
          <pc:sldMk cId="2678970836" sldId="354"/>
        </pc:sldMkLst>
      </pc:sldChg>
      <pc:sldChg chg="add del">
        <pc:chgData name="ANDREA BIDINOST" userId="1fe09951-2d66-4612-aad4-8a1d17337cdc" providerId="ADAL" clId="{6B7F4D2E-B1A2-4CDB-9F08-C5C8F815FCA5}" dt="2022-01-25T15:13:05.421" v="2097" actId="47"/>
        <pc:sldMkLst>
          <pc:docMk/>
          <pc:sldMk cId="699524553" sldId="355"/>
        </pc:sldMkLst>
      </pc:sldChg>
      <pc:sldChg chg="delSp modSp add mod">
        <pc:chgData name="ANDREA BIDINOST" userId="1fe09951-2d66-4612-aad4-8a1d17337cdc" providerId="ADAL" clId="{6B7F4D2E-B1A2-4CDB-9F08-C5C8F815FCA5}" dt="2022-01-25T15:37:43.112" v="2788" actId="27636"/>
        <pc:sldMkLst>
          <pc:docMk/>
          <pc:sldMk cId="1888506785" sldId="356"/>
        </pc:sldMkLst>
        <pc:spChg chg="mod">
          <ac:chgData name="ANDREA BIDINOST" userId="1fe09951-2d66-4612-aad4-8a1d17337cdc" providerId="ADAL" clId="{6B7F4D2E-B1A2-4CDB-9F08-C5C8F815FCA5}" dt="2022-01-25T15:37:43.112" v="2788" actId="27636"/>
          <ac:spMkLst>
            <pc:docMk/>
            <pc:sldMk cId="1888506785" sldId="356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37:23.612" v="2783" actId="478"/>
          <ac:picMkLst>
            <pc:docMk/>
            <pc:sldMk cId="1888506785" sldId="356"/>
            <ac:picMk id="5" creationId="{D3B12C26-07CE-4BAD-833D-9DA32C6BCA6A}"/>
          </ac:picMkLst>
        </pc:picChg>
      </pc:sldChg>
      <pc:sldChg chg="addSp delSp modSp add mod">
        <pc:chgData name="ANDREA BIDINOST" userId="1fe09951-2d66-4612-aad4-8a1d17337cdc" providerId="ADAL" clId="{6B7F4D2E-B1A2-4CDB-9F08-C5C8F815FCA5}" dt="2022-01-25T15:53:30.429" v="3241" actId="1076"/>
        <pc:sldMkLst>
          <pc:docMk/>
          <pc:sldMk cId="2454428741" sldId="357"/>
        </pc:sldMkLst>
        <pc:spChg chg="add mod">
          <ac:chgData name="ANDREA BIDINOST" userId="1fe09951-2d66-4612-aad4-8a1d17337cdc" providerId="ADAL" clId="{6B7F4D2E-B1A2-4CDB-9F08-C5C8F815FCA5}" dt="2022-01-25T15:53:28.832" v="3240" actId="1076"/>
          <ac:spMkLst>
            <pc:docMk/>
            <pc:sldMk cId="2454428741" sldId="357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5:53:21.489" v="3238" actId="20577"/>
          <ac:spMkLst>
            <pc:docMk/>
            <pc:sldMk cId="2454428741" sldId="357"/>
            <ac:spMk id="6" creationId="{B5F6E84A-31A6-400F-8BDF-427B71682460}"/>
          </ac:spMkLst>
        </pc:spChg>
        <pc:spChg chg="add mod">
          <ac:chgData name="ANDREA BIDINOST" userId="1fe09951-2d66-4612-aad4-8a1d17337cdc" providerId="ADAL" clId="{6B7F4D2E-B1A2-4CDB-9F08-C5C8F815FCA5}" dt="2022-01-25T15:53:30.429" v="3241" actId="1076"/>
          <ac:spMkLst>
            <pc:docMk/>
            <pc:sldMk cId="2454428741" sldId="357"/>
            <ac:spMk id="7" creationId="{005C048E-ED4D-4C8A-896B-B766F0F37580}"/>
          </ac:spMkLst>
        </pc:spChg>
        <pc:spChg chg="add mod">
          <ac:chgData name="ANDREA BIDINOST" userId="1fe09951-2d66-4612-aad4-8a1d17337cdc" providerId="ADAL" clId="{6B7F4D2E-B1A2-4CDB-9F08-C5C8F815FCA5}" dt="2022-01-25T15:41:51.209" v="2971" actId="1076"/>
          <ac:spMkLst>
            <pc:docMk/>
            <pc:sldMk cId="2454428741" sldId="357"/>
            <ac:spMk id="8" creationId="{C983B820-C47C-4C9E-BFBB-BA5C4AA464E9}"/>
          </ac:spMkLst>
        </pc:spChg>
        <pc:spChg chg="add mod">
          <ac:chgData name="ANDREA BIDINOST" userId="1fe09951-2d66-4612-aad4-8a1d17337cdc" providerId="ADAL" clId="{6B7F4D2E-B1A2-4CDB-9F08-C5C8F815FCA5}" dt="2022-01-25T15:46:53.964" v="3209" actId="14100"/>
          <ac:spMkLst>
            <pc:docMk/>
            <pc:sldMk cId="2454428741" sldId="357"/>
            <ac:spMk id="9" creationId="{13EB9C15-FDFE-421C-918A-212B985833BD}"/>
          </ac:spMkLst>
        </pc:spChg>
        <pc:picChg chg="del">
          <ac:chgData name="ANDREA BIDINOST" userId="1fe09951-2d66-4612-aad4-8a1d17337cdc" providerId="ADAL" clId="{6B7F4D2E-B1A2-4CDB-9F08-C5C8F815FCA5}" dt="2022-01-25T15:37:50.793" v="2789" actId="478"/>
          <ac:picMkLst>
            <pc:docMk/>
            <pc:sldMk cId="2454428741" sldId="357"/>
            <ac:picMk id="5" creationId="{D3B12C26-07CE-4BAD-833D-9DA32C6BCA6A}"/>
          </ac:picMkLst>
        </pc:picChg>
        <pc:cxnChg chg="add mod">
          <ac:chgData name="ANDREA BIDINOST" userId="1fe09951-2d66-4612-aad4-8a1d17337cdc" providerId="ADAL" clId="{6B7F4D2E-B1A2-4CDB-9F08-C5C8F815FCA5}" dt="2022-01-25T15:53:28.832" v="3240" actId="1076"/>
          <ac:cxnSpMkLst>
            <pc:docMk/>
            <pc:sldMk cId="2454428741" sldId="357"/>
            <ac:cxnSpMk id="11" creationId="{85E3118D-A7D4-45FC-A243-7F72F8C8CC08}"/>
          </ac:cxnSpMkLst>
        </pc:cxnChg>
        <pc:cxnChg chg="add mod">
          <ac:chgData name="ANDREA BIDINOST" userId="1fe09951-2d66-4612-aad4-8a1d17337cdc" providerId="ADAL" clId="{6B7F4D2E-B1A2-4CDB-9F08-C5C8F815FCA5}" dt="2022-01-25T15:53:30.429" v="3241" actId="1076"/>
          <ac:cxnSpMkLst>
            <pc:docMk/>
            <pc:sldMk cId="2454428741" sldId="357"/>
            <ac:cxnSpMk id="12" creationId="{B79C035C-573E-4B9A-8E8F-783F9A6995E1}"/>
          </ac:cxnSpMkLst>
        </pc:cxnChg>
      </pc:sldChg>
      <pc:sldChg chg="addSp delSp modSp add mod">
        <pc:chgData name="ANDREA BIDINOST" userId="1fe09951-2d66-4612-aad4-8a1d17337cdc" providerId="ADAL" clId="{6B7F4D2E-B1A2-4CDB-9F08-C5C8F815FCA5}" dt="2022-01-25T16:35:43.766" v="4063"/>
        <pc:sldMkLst>
          <pc:docMk/>
          <pc:sldMk cId="1189061178" sldId="358"/>
        </pc:sldMkLst>
        <pc:spChg chg="mod">
          <ac:chgData name="ANDREA BIDINOST" userId="1fe09951-2d66-4612-aad4-8a1d17337cdc" providerId="ADAL" clId="{6B7F4D2E-B1A2-4CDB-9F08-C5C8F815FCA5}" dt="2022-01-25T16:35:08.727" v="4061" actId="27636"/>
          <ac:spMkLst>
            <pc:docMk/>
            <pc:sldMk cId="1189061178" sldId="358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6B7F4D2E-B1A2-4CDB-9F08-C5C8F815FCA5}" dt="2022-01-25T16:35:43.766" v="4063"/>
          <ac:spMkLst>
            <pc:docMk/>
            <pc:sldMk cId="1189061178" sldId="358"/>
            <ac:spMk id="7" creationId="{B161E6B2-0448-4C2A-BB76-FD3C49482A44}"/>
          </ac:spMkLst>
        </pc:spChg>
        <pc:picChg chg="del">
          <ac:chgData name="ANDREA BIDINOST" userId="1fe09951-2d66-4612-aad4-8a1d17337cdc" providerId="ADAL" clId="{6B7F4D2E-B1A2-4CDB-9F08-C5C8F815FCA5}" dt="2022-01-25T16:33:43.544" v="3743" actId="478"/>
          <ac:picMkLst>
            <pc:docMk/>
            <pc:sldMk cId="1189061178" sldId="358"/>
            <ac:picMk id="5" creationId="{D3B12C26-07CE-4BAD-833D-9DA32C6BCA6A}"/>
          </ac:picMkLst>
        </pc:picChg>
      </pc:sldChg>
      <pc:sldChg chg="modSp add mod ord">
        <pc:chgData name="ANDREA BIDINOST" userId="1fe09951-2d66-4612-aad4-8a1d17337cdc" providerId="ADAL" clId="{6B7F4D2E-B1A2-4CDB-9F08-C5C8F815FCA5}" dt="2022-01-25T16:32:38.431" v="3719" actId="20577"/>
        <pc:sldMkLst>
          <pc:docMk/>
          <pc:sldMk cId="2691109975" sldId="359"/>
        </pc:sldMkLst>
        <pc:spChg chg="mod">
          <ac:chgData name="ANDREA BIDINOST" userId="1fe09951-2d66-4612-aad4-8a1d17337cdc" providerId="ADAL" clId="{6B7F4D2E-B1A2-4CDB-9F08-C5C8F815FCA5}" dt="2022-01-25T16:32:38.431" v="3719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addSp delSp modSp add mod modClrScheme chgLayout">
        <pc:chgData name="ANDREA BIDINOST" userId="1fe09951-2d66-4612-aad4-8a1d17337cdc" providerId="ADAL" clId="{6B7F4D2E-B1A2-4CDB-9F08-C5C8F815FCA5}" dt="2022-01-25T16:33:38.976" v="3742" actId="478"/>
        <pc:sldMkLst>
          <pc:docMk/>
          <pc:sldMk cId="590240754" sldId="360"/>
        </pc:sldMkLst>
        <pc:spChg chg="mod ord">
          <ac:chgData name="ANDREA BIDINOST" userId="1fe09951-2d66-4612-aad4-8a1d17337cdc" providerId="ADAL" clId="{6B7F4D2E-B1A2-4CDB-9F08-C5C8F815FCA5}" dt="2022-01-25T16:33:36.800" v="3741" actId="700"/>
          <ac:spMkLst>
            <pc:docMk/>
            <pc:sldMk cId="590240754" sldId="360"/>
            <ac:spMk id="2" creationId="{779BC97F-5755-48B5-90CC-A250C002B593}"/>
          </ac:spMkLst>
        </pc:spChg>
        <pc:spChg chg="add del mod ord">
          <ac:chgData name="ANDREA BIDINOST" userId="1fe09951-2d66-4612-aad4-8a1d17337cdc" providerId="ADAL" clId="{6B7F4D2E-B1A2-4CDB-9F08-C5C8F815FCA5}" dt="2022-01-25T16:33:38.976" v="3742" actId="478"/>
          <ac:spMkLst>
            <pc:docMk/>
            <pc:sldMk cId="590240754" sldId="360"/>
            <ac:spMk id="3" creationId="{A561562E-B6C6-46C3-A236-19103245B847}"/>
          </ac:spMkLst>
        </pc:spChg>
        <pc:spChg chg="mod ord">
          <ac:chgData name="ANDREA BIDINOST" userId="1fe09951-2d66-4612-aad4-8a1d17337cdc" providerId="ADAL" clId="{6B7F4D2E-B1A2-4CDB-9F08-C5C8F815FCA5}" dt="2022-01-25T16:33:36.800" v="3741" actId="700"/>
          <ac:spMkLst>
            <pc:docMk/>
            <pc:sldMk cId="590240754" sldId="360"/>
            <ac:spMk id="4" creationId="{4D2B3404-32A2-4122-87FD-4C756CDBC1C4}"/>
          </ac:spMkLst>
        </pc:spChg>
      </pc:sldChg>
      <pc:sldChg chg="modSp add mod">
        <pc:chgData name="ANDREA BIDINOST" userId="1fe09951-2d66-4612-aad4-8a1d17337cdc" providerId="ADAL" clId="{6B7F4D2E-B1A2-4CDB-9F08-C5C8F815FCA5}" dt="2022-01-25T16:40:00.512" v="4254" actId="20577"/>
        <pc:sldMkLst>
          <pc:docMk/>
          <pc:sldMk cId="3086531131" sldId="361"/>
        </pc:sldMkLst>
        <pc:spChg chg="mod">
          <ac:chgData name="ANDREA BIDINOST" userId="1fe09951-2d66-4612-aad4-8a1d17337cdc" providerId="ADAL" clId="{6B7F4D2E-B1A2-4CDB-9F08-C5C8F815FCA5}" dt="2022-01-25T16:40:00.512" v="425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1753506469" sldId="362"/>
        </pc:sldMkLst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4163012747" sldId="363"/>
        </pc:sldMkLst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1027436144" sldId="364"/>
        </pc:sldMkLst>
      </pc:sldChg>
      <pc:sldChg chg="add del setBg">
        <pc:chgData name="ANDREA BIDINOST" userId="1fe09951-2d66-4612-aad4-8a1d17337cdc" providerId="ADAL" clId="{6B7F4D2E-B1A2-4CDB-9F08-C5C8F815FCA5}" dt="2022-01-25T15:13:06.614" v="2098" actId="47"/>
        <pc:sldMkLst>
          <pc:docMk/>
          <pc:sldMk cId="412142563" sldId="368"/>
        </pc:sldMkLst>
      </pc:sldChg>
      <pc:sldChg chg="add del">
        <pc:chgData name="ANDREA BIDINOST" userId="1fe09951-2d66-4612-aad4-8a1d17337cdc" providerId="ADAL" clId="{6B7F4D2E-B1A2-4CDB-9F08-C5C8F815FCA5}" dt="2022-01-25T15:13:06.681" v="2099" actId="47"/>
        <pc:sldMkLst>
          <pc:docMk/>
          <pc:sldMk cId="4129610490" sldId="369"/>
        </pc:sldMkLst>
      </pc:sldChg>
      <pc:sldChg chg="addSp delSp modSp add mod">
        <pc:chgData name="ANDREA BIDINOST" userId="1fe09951-2d66-4612-aad4-8a1d17337cdc" providerId="ADAL" clId="{6B7F4D2E-B1A2-4CDB-9F08-C5C8F815FCA5}" dt="2022-01-25T15:27:01.308" v="2758" actId="1076"/>
        <pc:sldMkLst>
          <pc:docMk/>
          <pc:sldMk cId="3615664562" sldId="370"/>
        </pc:sldMkLst>
        <pc:spChg chg="add mod">
          <ac:chgData name="ANDREA BIDINOST" userId="1fe09951-2d66-4612-aad4-8a1d17337cdc" providerId="ADAL" clId="{6B7F4D2E-B1A2-4CDB-9F08-C5C8F815FCA5}" dt="2022-01-25T15:23:09.983" v="2675" actId="1076"/>
          <ac:spMkLst>
            <pc:docMk/>
            <pc:sldMk cId="3615664562" sldId="370"/>
            <ac:spMk id="3" creationId="{3D444E2F-6AE7-449C-9D90-4F2758FF1A6C}"/>
          </ac:spMkLst>
        </pc:spChg>
        <pc:spChg chg="mod">
          <ac:chgData name="ANDREA BIDINOST" userId="1fe09951-2d66-4612-aad4-8a1d17337cdc" providerId="ADAL" clId="{6B7F4D2E-B1A2-4CDB-9F08-C5C8F815FCA5}" dt="2022-01-25T15:21:27.177" v="2658" actId="27636"/>
          <ac:spMkLst>
            <pc:docMk/>
            <pc:sldMk cId="3615664562" sldId="370"/>
            <ac:spMk id="6" creationId="{B5F6E84A-31A6-400F-8BDF-427B71682460}"/>
          </ac:spMkLst>
        </pc:spChg>
        <pc:spChg chg="add mod">
          <ac:chgData name="ANDREA BIDINOST" userId="1fe09951-2d66-4612-aad4-8a1d17337cdc" providerId="ADAL" clId="{6B7F4D2E-B1A2-4CDB-9F08-C5C8F815FCA5}" dt="2022-01-25T15:27:01.308" v="2758" actId="1076"/>
          <ac:spMkLst>
            <pc:docMk/>
            <pc:sldMk cId="3615664562" sldId="370"/>
            <ac:spMk id="7" creationId="{28E63B00-77E5-43C1-99B8-51B3598D4789}"/>
          </ac:spMkLst>
        </pc:spChg>
        <pc:spChg chg="add mod">
          <ac:chgData name="ANDREA BIDINOST" userId="1fe09951-2d66-4612-aad4-8a1d17337cdc" providerId="ADAL" clId="{6B7F4D2E-B1A2-4CDB-9F08-C5C8F815FCA5}" dt="2022-01-25T15:24:31.560" v="2686" actId="207"/>
          <ac:spMkLst>
            <pc:docMk/>
            <pc:sldMk cId="3615664562" sldId="370"/>
            <ac:spMk id="8" creationId="{6330EF22-E0E6-4DB6-99F9-FE79F861B436}"/>
          </ac:spMkLst>
        </pc:spChg>
        <pc:spChg chg="add mod">
          <ac:chgData name="ANDREA BIDINOST" userId="1fe09951-2d66-4612-aad4-8a1d17337cdc" providerId="ADAL" clId="{6B7F4D2E-B1A2-4CDB-9F08-C5C8F815FCA5}" dt="2022-01-25T15:23:09.983" v="2675" actId="1076"/>
          <ac:spMkLst>
            <pc:docMk/>
            <pc:sldMk cId="3615664562" sldId="370"/>
            <ac:spMk id="9" creationId="{33C01435-E63E-496B-ACFB-87C790E4580B}"/>
          </ac:spMkLst>
        </pc:spChg>
        <pc:spChg chg="add mod">
          <ac:chgData name="ANDREA BIDINOST" userId="1fe09951-2d66-4612-aad4-8a1d17337cdc" providerId="ADAL" clId="{6B7F4D2E-B1A2-4CDB-9F08-C5C8F815FCA5}" dt="2022-01-25T15:24:29.608" v="2685" actId="207"/>
          <ac:spMkLst>
            <pc:docMk/>
            <pc:sldMk cId="3615664562" sldId="370"/>
            <ac:spMk id="10" creationId="{47781356-4DB4-4CE9-860B-57BE46D7201F}"/>
          </ac:spMkLst>
        </pc:spChg>
        <pc:spChg chg="add mod">
          <ac:chgData name="ANDREA BIDINOST" userId="1fe09951-2d66-4612-aad4-8a1d17337cdc" providerId="ADAL" clId="{6B7F4D2E-B1A2-4CDB-9F08-C5C8F815FCA5}" dt="2022-01-25T15:23:20.460" v="2678" actId="1076"/>
          <ac:spMkLst>
            <pc:docMk/>
            <pc:sldMk cId="3615664562" sldId="370"/>
            <ac:spMk id="11" creationId="{490A8D26-6175-465B-8631-535DFA331E73}"/>
          </ac:spMkLst>
        </pc:spChg>
        <pc:spChg chg="add mod">
          <ac:chgData name="ANDREA BIDINOST" userId="1fe09951-2d66-4612-aad4-8a1d17337cdc" providerId="ADAL" clId="{6B7F4D2E-B1A2-4CDB-9F08-C5C8F815FCA5}" dt="2022-01-25T15:23:26.957" v="2679" actId="1076"/>
          <ac:spMkLst>
            <pc:docMk/>
            <pc:sldMk cId="3615664562" sldId="370"/>
            <ac:spMk id="12" creationId="{7B7AEAA5-EF81-47E5-BB85-1B449FECD48C}"/>
          </ac:spMkLst>
        </pc:spChg>
        <pc:spChg chg="add mod">
          <ac:chgData name="ANDREA BIDINOST" userId="1fe09951-2d66-4612-aad4-8a1d17337cdc" providerId="ADAL" clId="{6B7F4D2E-B1A2-4CDB-9F08-C5C8F815FCA5}" dt="2022-01-25T15:23:15.087" v="2677" actId="1076"/>
          <ac:spMkLst>
            <pc:docMk/>
            <pc:sldMk cId="3615664562" sldId="370"/>
            <ac:spMk id="13" creationId="{623EE0D6-A56C-4690-959D-F4A55296521B}"/>
          </ac:spMkLst>
        </pc:spChg>
        <pc:spChg chg="add mod">
          <ac:chgData name="ANDREA BIDINOST" userId="1fe09951-2d66-4612-aad4-8a1d17337cdc" providerId="ADAL" clId="{6B7F4D2E-B1A2-4CDB-9F08-C5C8F815FCA5}" dt="2022-01-25T15:25:54.112" v="2707" actId="20577"/>
          <ac:spMkLst>
            <pc:docMk/>
            <pc:sldMk cId="3615664562" sldId="370"/>
            <ac:spMk id="14" creationId="{BC8FAF10-FDD5-460E-B2C5-0733D7652846}"/>
          </ac:spMkLst>
        </pc:spChg>
        <pc:picChg chg="del">
          <ac:chgData name="ANDREA BIDINOST" userId="1fe09951-2d66-4612-aad4-8a1d17337cdc" providerId="ADAL" clId="{6B7F4D2E-B1A2-4CDB-9F08-C5C8F815FCA5}" dt="2022-01-25T15:13:35.285" v="2114" actId="478"/>
          <ac:picMkLst>
            <pc:docMk/>
            <pc:sldMk cId="3615664562" sldId="370"/>
            <ac:picMk id="5" creationId="{D3B12C26-07CE-4BAD-833D-9DA32C6BCA6A}"/>
          </ac:picMkLst>
        </pc:picChg>
        <pc:picChg chg="add mod">
          <ac:chgData name="ANDREA BIDINOST" userId="1fe09951-2d66-4612-aad4-8a1d17337cdc" providerId="ADAL" clId="{6B7F4D2E-B1A2-4CDB-9F08-C5C8F815FCA5}" dt="2022-01-25T15:25:24.387" v="2695"/>
          <ac:picMkLst>
            <pc:docMk/>
            <pc:sldMk cId="3615664562" sldId="370"/>
            <ac:picMk id="1026" creationId="{D6536B63-B4D4-49D2-944F-A1741C34B01A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5:36:57.132" v="2759" actId="478"/>
        <pc:sldMkLst>
          <pc:docMk/>
          <pc:sldMk cId="4083302399" sldId="371"/>
        </pc:sldMkLst>
        <pc:spChg chg="mod">
          <ac:chgData name="ANDREA BIDINOST" userId="1fe09951-2d66-4612-aad4-8a1d17337cdc" providerId="ADAL" clId="{6B7F4D2E-B1A2-4CDB-9F08-C5C8F815FCA5}" dt="2022-01-25T15:19:16.324" v="2648" actId="207"/>
          <ac:spMkLst>
            <pc:docMk/>
            <pc:sldMk cId="4083302399" sldId="371"/>
            <ac:spMk id="6" creationId="{B5F6E84A-31A6-400F-8BDF-427B71682460}"/>
          </ac:spMkLst>
        </pc:spChg>
        <pc:graphicFrameChg chg="mod modGraphic">
          <ac:chgData name="ANDREA BIDINOST" userId="1fe09951-2d66-4612-aad4-8a1d17337cdc" providerId="ADAL" clId="{6B7F4D2E-B1A2-4CDB-9F08-C5C8F815FCA5}" dt="2022-01-25T15:18:50.030" v="2647" actId="1076"/>
          <ac:graphicFrameMkLst>
            <pc:docMk/>
            <pc:sldMk cId="4083302399" sldId="371"/>
            <ac:graphicFrameMk id="3" creationId="{B002140F-149D-47B7-81F2-4B5A8665D31F}"/>
          </ac:graphicFrameMkLst>
        </pc:graphicFrameChg>
        <pc:picChg chg="del">
          <ac:chgData name="ANDREA BIDINOST" userId="1fe09951-2d66-4612-aad4-8a1d17337cdc" providerId="ADAL" clId="{6B7F4D2E-B1A2-4CDB-9F08-C5C8F815FCA5}" dt="2022-01-25T15:36:57.132" v="2759" actId="478"/>
          <ac:picMkLst>
            <pc:docMk/>
            <pc:sldMk cId="4083302399" sldId="371"/>
            <ac:picMk id="5" creationId="{D3B12C26-07CE-4BAD-833D-9DA32C6BCA6A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5:37:19.727" v="2782" actId="20577"/>
        <pc:sldMkLst>
          <pc:docMk/>
          <pc:sldMk cId="374804947" sldId="372"/>
        </pc:sldMkLst>
        <pc:spChg chg="mod">
          <ac:chgData name="ANDREA BIDINOST" userId="1fe09951-2d66-4612-aad4-8a1d17337cdc" providerId="ADAL" clId="{6B7F4D2E-B1A2-4CDB-9F08-C5C8F815FCA5}" dt="2022-01-25T15:37:19.727" v="2782" actId="20577"/>
          <ac:spMkLst>
            <pc:docMk/>
            <pc:sldMk cId="374804947" sldId="372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37:02.414" v="2760" actId="478"/>
          <ac:picMkLst>
            <pc:docMk/>
            <pc:sldMk cId="374804947" sldId="372"/>
            <ac:picMk id="5" creationId="{D3B12C26-07CE-4BAD-833D-9DA32C6BCA6A}"/>
          </ac:picMkLst>
        </pc:picChg>
      </pc:sldChg>
      <pc:sldChg chg="add del setBg">
        <pc:chgData name="ANDREA BIDINOST" userId="1fe09951-2d66-4612-aad4-8a1d17337cdc" providerId="ADAL" clId="{6B7F4D2E-B1A2-4CDB-9F08-C5C8F815FCA5}" dt="2022-01-25T16:32:58.157" v="3720" actId="47"/>
        <pc:sldMkLst>
          <pc:docMk/>
          <pc:sldMk cId="1007158256" sldId="373"/>
        </pc:sldMkLst>
      </pc:sldChg>
      <pc:sldChg chg="delSp modSp add mod setBg">
        <pc:chgData name="ANDREA BIDINOST" userId="1fe09951-2d66-4612-aad4-8a1d17337cdc" providerId="ADAL" clId="{6B7F4D2E-B1A2-4CDB-9F08-C5C8F815FCA5}" dt="2022-01-25T16:33:18.253" v="3740" actId="20577"/>
        <pc:sldMkLst>
          <pc:docMk/>
          <pc:sldMk cId="535445379" sldId="374"/>
        </pc:sldMkLst>
        <pc:spChg chg="mod">
          <ac:chgData name="ANDREA BIDINOST" userId="1fe09951-2d66-4612-aad4-8a1d17337cdc" providerId="ADAL" clId="{6B7F4D2E-B1A2-4CDB-9F08-C5C8F815FCA5}" dt="2022-01-25T16:33:18.253" v="3740" actId="20577"/>
          <ac:spMkLst>
            <pc:docMk/>
            <pc:sldMk cId="535445379" sldId="374"/>
            <ac:spMk id="7" creationId="{C93E4A94-856C-43F8-A6A9-606CBEB833A9}"/>
          </ac:spMkLst>
        </pc:spChg>
        <pc:picChg chg="del">
          <ac:chgData name="ANDREA BIDINOST" userId="1fe09951-2d66-4612-aad4-8a1d17337cdc" providerId="ADAL" clId="{6B7F4D2E-B1A2-4CDB-9F08-C5C8F815FCA5}" dt="2022-01-25T16:33:05.004" v="3721" actId="478"/>
          <ac:picMkLst>
            <pc:docMk/>
            <pc:sldMk cId="535445379" sldId="374"/>
            <ac:picMk id="3" creationId="{F991D3BE-DE89-4765-9398-D3C43A3D818D}"/>
          </ac:picMkLst>
        </pc:picChg>
      </pc:sldChg>
      <pc:sldChg chg="add setBg">
        <pc:chgData name="ANDREA BIDINOST" userId="1fe09951-2d66-4612-aad4-8a1d17337cdc" providerId="ADAL" clId="{6B7F4D2E-B1A2-4CDB-9F08-C5C8F815FCA5}" dt="2022-01-25T14:50:00.094" v="1373"/>
        <pc:sldMkLst>
          <pc:docMk/>
          <pc:sldMk cId="2104744122" sldId="375"/>
        </pc:sldMkLst>
      </pc:sldChg>
      <pc:sldChg chg="add setBg">
        <pc:chgData name="ANDREA BIDINOST" userId="1fe09951-2d66-4612-aad4-8a1d17337cdc" providerId="ADAL" clId="{6B7F4D2E-B1A2-4CDB-9F08-C5C8F815FCA5}" dt="2022-01-25T14:50:00.094" v="1373"/>
        <pc:sldMkLst>
          <pc:docMk/>
          <pc:sldMk cId="4216017702" sldId="376"/>
        </pc:sldMkLst>
      </pc:sldChg>
      <pc:sldChg chg="add setBg">
        <pc:chgData name="ANDREA BIDINOST" userId="1fe09951-2d66-4612-aad4-8a1d17337cdc" providerId="ADAL" clId="{6B7F4D2E-B1A2-4CDB-9F08-C5C8F815FCA5}" dt="2022-01-25T14:50:00.094" v="1373"/>
        <pc:sldMkLst>
          <pc:docMk/>
          <pc:sldMk cId="628437631" sldId="377"/>
        </pc:sldMkLst>
      </pc:sldChg>
      <pc:sldChg chg="add setBg">
        <pc:chgData name="ANDREA BIDINOST" userId="1fe09951-2d66-4612-aad4-8a1d17337cdc" providerId="ADAL" clId="{6B7F4D2E-B1A2-4CDB-9F08-C5C8F815FCA5}" dt="2022-01-25T14:50:00.094" v="1373"/>
        <pc:sldMkLst>
          <pc:docMk/>
          <pc:sldMk cId="1147453106" sldId="378"/>
        </pc:sldMkLst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1497823693" sldId="379"/>
        </pc:sldMkLst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1693455592" sldId="380"/>
        </pc:sldMkLst>
      </pc:sldChg>
      <pc:sldChg chg="delSp modSp new mod">
        <pc:chgData name="ANDREA BIDINOST" userId="1fe09951-2d66-4612-aad4-8a1d17337cdc" providerId="ADAL" clId="{6B7F4D2E-B1A2-4CDB-9F08-C5C8F815FCA5}" dt="2022-01-25T15:13:22.858" v="2113" actId="478"/>
        <pc:sldMkLst>
          <pc:docMk/>
          <pc:sldMk cId="2622642884" sldId="381"/>
        </pc:sldMkLst>
        <pc:spChg chg="mod">
          <ac:chgData name="ANDREA BIDINOST" userId="1fe09951-2d66-4612-aad4-8a1d17337cdc" providerId="ADAL" clId="{6B7F4D2E-B1A2-4CDB-9F08-C5C8F815FCA5}" dt="2022-01-25T15:13:20.833" v="2112" actId="20577"/>
          <ac:spMkLst>
            <pc:docMk/>
            <pc:sldMk cId="2622642884" sldId="381"/>
            <ac:spMk id="2" creationId="{8A8BFE29-6E39-4DB0-88A7-4AA4DC72023A}"/>
          </ac:spMkLst>
        </pc:spChg>
        <pc:spChg chg="del">
          <ac:chgData name="ANDREA BIDINOST" userId="1fe09951-2d66-4612-aad4-8a1d17337cdc" providerId="ADAL" clId="{6B7F4D2E-B1A2-4CDB-9F08-C5C8F815FCA5}" dt="2022-01-25T15:13:22.858" v="2113" actId="478"/>
          <ac:spMkLst>
            <pc:docMk/>
            <pc:sldMk cId="2622642884" sldId="381"/>
            <ac:spMk id="3" creationId="{A22F9FB2-E86E-4EC8-A7C9-269032BCC381}"/>
          </ac:spMkLst>
        </pc:spChg>
      </pc:sldChg>
      <pc:sldChg chg="delSp modSp add mod">
        <pc:chgData name="ANDREA BIDINOST" userId="1fe09951-2d66-4612-aad4-8a1d17337cdc" providerId="ADAL" clId="{6B7F4D2E-B1A2-4CDB-9F08-C5C8F815FCA5}" dt="2022-01-25T16:31:59.795" v="3703" actId="207"/>
        <pc:sldMkLst>
          <pc:docMk/>
          <pc:sldMk cId="994106440" sldId="382"/>
        </pc:sldMkLst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6:31:59.795" v="3703" actId="207"/>
          <ac:spMkLst>
            <pc:docMk/>
            <pc:sldMk cId="994106440" sldId="382"/>
            <ac:spMk id="6" creationId="{B5F6E84A-31A6-400F-8BDF-427B71682460}"/>
          </ac:spMkLst>
        </pc:spChg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7" creationId="{005C048E-ED4D-4C8A-896B-B766F0F37580}"/>
          </ac:spMkLst>
        </pc:spChg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8" creationId="{C983B820-C47C-4C9E-BFBB-BA5C4AA464E9}"/>
          </ac:spMkLst>
        </pc:spChg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9" creationId="{13EB9C15-FDFE-421C-918A-212B985833BD}"/>
          </ac:spMkLst>
        </pc:spChg>
        <pc:cxnChg chg="del mod">
          <ac:chgData name="ANDREA BIDINOST" userId="1fe09951-2d66-4612-aad4-8a1d17337cdc" providerId="ADAL" clId="{6B7F4D2E-B1A2-4CDB-9F08-C5C8F815FCA5}" dt="2022-01-25T15:43:34.466" v="3016" actId="478"/>
          <ac:cxnSpMkLst>
            <pc:docMk/>
            <pc:sldMk cId="994106440" sldId="382"/>
            <ac:cxnSpMk id="11" creationId="{85E3118D-A7D4-45FC-A243-7F72F8C8CC08}"/>
          </ac:cxnSpMkLst>
        </pc:cxnChg>
        <pc:cxnChg chg="del mod">
          <ac:chgData name="ANDREA BIDINOST" userId="1fe09951-2d66-4612-aad4-8a1d17337cdc" providerId="ADAL" clId="{6B7F4D2E-B1A2-4CDB-9F08-C5C8F815FCA5}" dt="2022-01-25T15:43:34.466" v="3016" actId="478"/>
          <ac:cxnSpMkLst>
            <pc:docMk/>
            <pc:sldMk cId="994106440" sldId="382"/>
            <ac:cxnSpMk id="12" creationId="{B79C035C-573E-4B9A-8E8F-783F9A6995E1}"/>
          </ac:cxnSpMkLst>
        </pc:cxnChg>
      </pc:sldChg>
      <pc:sldChg chg="addSp delSp modSp add mod">
        <pc:chgData name="ANDREA BIDINOST" userId="1fe09951-2d66-4612-aad4-8a1d17337cdc" providerId="ADAL" clId="{6B7F4D2E-B1A2-4CDB-9F08-C5C8F815FCA5}" dt="2022-01-25T16:31:28.459" v="3690" actId="12385"/>
        <pc:sldMkLst>
          <pc:docMk/>
          <pc:sldMk cId="2575812043" sldId="383"/>
        </pc:sldMkLst>
        <pc:spChg chg="mod">
          <ac:chgData name="ANDREA BIDINOST" userId="1fe09951-2d66-4612-aad4-8a1d17337cdc" providerId="ADAL" clId="{6B7F4D2E-B1A2-4CDB-9F08-C5C8F815FCA5}" dt="2022-01-25T15:53:57.541" v="3306" actId="20577"/>
          <ac:spMkLst>
            <pc:docMk/>
            <pc:sldMk cId="2575812043" sldId="383"/>
            <ac:spMk id="2" creationId="{6C6AEBAC-B060-4192-BE8C-E7F8C294252D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5:57:02.284" v="3552" actId="20577"/>
          <ac:spMkLst>
            <pc:docMk/>
            <pc:sldMk cId="2575812043" sldId="383"/>
            <ac:spMk id="6" creationId="{B5F6E84A-31A6-400F-8BDF-427B71682460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7" creationId="{005C048E-ED4D-4C8A-896B-B766F0F37580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8" creationId="{C983B820-C47C-4C9E-BFBB-BA5C4AA464E9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9" creationId="{13EB9C15-FDFE-421C-918A-212B985833BD}"/>
          </ac:spMkLst>
        </pc:spChg>
        <pc:graphicFrameChg chg="add mod modGraphic">
          <ac:chgData name="ANDREA BIDINOST" userId="1fe09951-2d66-4612-aad4-8a1d17337cdc" providerId="ADAL" clId="{6B7F4D2E-B1A2-4CDB-9F08-C5C8F815FCA5}" dt="2022-01-25T16:31:28.459" v="3690" actId="12385"/>
          <ac:graphicFrameMkLst>
            <pc:docMk/>
            <pc:sldMk cId="2575812043" sldId="383"/>
            <ac:graphicFrameMk id="5" creationId="{91AD00DB-8188-440A-A4EF-8149928649FF}"/>
          </ac:graphicFrameMkLst>
        </pc:graphicFrameChg>
        <pc:cxnChg chg="del mod">
          <ac:chgData name="ANDREA BIDINOST" userId="1fe09951-2d66-4612-aad4-8a1d17337cdc" providerId="ADAL" clId="{6B7F4D2E-B1A2-4CDB-9F08-C5C8F815FCA5}" dt="2022-01-25T15:56:58.291" v="3551" actId="478"/>
          <ac:cxnSpMkLst>
            <pc:docMk/>
            <pc:sldMk cId="2575812043" sldId="383"/>
            <ac:cxnSpMk id="11" creationId="{85E3118D-A7D4-45FC-A243-7F72F8C8CC08}"/>
          </ac:cxnSpMkLst>
        </pc:cxnChg>
        <pc:cxnChg chg="del mod">
          <ac:chgData name="ANDREA BIDINOST" userId="1fe09951-2d66-4612-aad4-8a1d17337cdc" providerId="ADAL" clId="{6B7F4D2E-B1A2-4CDB-9F08-C5C8F815FCA5}" dt="2022-01-25T15:56:58.291" v="3551" actId="478"/>
          <ac:cxnSpMkLst>
            <pc:docMk/>
            <pc:sldMk cId="2575812043" sldId="383"/>
            <ac:cxnSpMk id="12" creationId="{B79C035C-573E-4B9A-8E8F-783F9A6995E1}"/>
          </ac:cxnSpMkLst>
        </pc:cxnChg>
      </pc:sldChg>
      <pc:sldChg chg="modSp add mod">
        <pc:chgData name="ANDREA BIDINOST" userId="1fe09951-2d66-4612-aad4-8a1d17337cdc" providerId="ADAL" clId="{6B7F4D2E-B1A2-4CDB-9F08-C5C8F815FCA5}" dt="2022-01-25T16:38:18.823" v="4145" actId="207"/>
        <pc:sldMkLst>
          <pc:docMk/>
          <pc:sldMk cId="3168141183" sldId="384"/>
        </pc:sldMkLst>
        <pc:spChg chg="mod">
          <ac:chgData name="ANDREA BIDINOST" userId="1fe09951-2d66-4612-aad4-8a1d17337cdc" providerId="ADAL" clId="{6B7F4D2E-B1A2-4CDB-9F08-C5C8F815FCA5}" dt="2022-01-25T16:35:57.483" v="4065"/>
          <ac:spMkLst>
            <pc:docMk/>
            <pc:sldMk cId="3168141183" sldId="384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6:37:38.056" v="4140" actId="1076"/>
          <ac:spMkLst>
            <pc:docMk/>
            <pc:sldMk cId="3168141183" sldId="384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6:38:18.823" v="4145" actId="207"/>
          <ac:spMkLst>
            <pc:docMk/>
            <pc:sldMk cId="3168141183" sldId="384"/>
            <ac:spMk id="6" creationId="{B5F6E84A-31A6-400F-8BDF-427B71682460}"/>
          </ac:spMkLst>
        </pc:spChg>
        <pc:spChg chg="mod">
          <ac:chgData name="ANDREA BIDINOST" userId="1fe09951-2d66-4612-aad4-8a1d17337cdc" providerId="ADAL" clId="{6B7F4D2E-B1A2-4CDB-9F08-C5C8F815FCA5}" dt="2022-01-25T16:37:39.492" v="4141" actId="1076"/>
          <ac:spMkLst>
            <pc:docMk/>
            <pc:sldMk cId="3168141183" sldId="384"/>
            <ac:spMk id="7" creationId="{005C048E-ED4D-4C8A-896B-B766F0F37580}"/>
          </ac:spMkLst>
        </pc:spChg>
        <pc:spChg chg="mod">
          <ac:chgData name="ANDREA BIDINOST" userId="1fe09951-2d66-4612-aad4-8a1d17337cdc" providerId="ADAL" clId="{6B7F4D2E-B1A2-4CDB-9F08-C5C8F815FCA5}" dt="2022-01-25T16:37:25.207" v="4136" actId="14100"/>
          <ac:spMkLst>
            <pc:docMk/>
            <pc:sldMk cId="3168141183" sldId="384"/>
            <ac:spMk id="8" creationId="{C983B820-C47C-4C9E-BFBB-BA5C4AA464E9}"/>
          </ac:spMkLst>
        </pc:spChg>
        <pc:spChg chg="mod">
          <ac:chgData name="ANDREA BIDINOST" userId="1fe09951-2d66-4612-aad4-8a1d17337cdc" providerId="ADAL" clId="{6B7F4D2E-B1A2-4CDB-9F08-C5C8F815FCA5}" dt="2022-01-25T16:37:13.086" v="4133" actId="1076"/>
          <ac:spMkLst>
            <pc:docMk/>
            <pc:sldMk cId="3168141183" sldId="384"/>
            <ac:spMk id="9" creationId="{13EB9C15-FDFE-421C-918A-212B985833BD}"/>
          </ac:spMkLst>
        </pc:spChg>
        <pc:cxnChg chg="mod">
          <ac:chgData name="ANDREA BIDINOST" userId="1fe09951-2d66-4612-aad4-8a1d17337cdc" providerId="ADAL" clId="{6B7F4D2E-B1A2-4CDB-9F08-C5C8F815FCA5}" dt="2022-01-25T16:37:38.056" v="4140" actId="1076"/>
          <ac:cxnSpMkLst>
            <pc:docMk/>
            <pc:sldMk cId="3168141183" sldId="384"/>
            <ac:cxnSpMk id="11" creationId="{85E3118D-A7D4-45FC-A243-7F72F8C8CC08}"/>
          </ac:cxnSpMkLst>
        </pc:cxnChg>
        <pc:cxnChg chg="mod">
          <ac:chgData name="ANDREA BIDINOST" userId="1fe09951-2d66-4612-aad4-8a1d17337cdc" providerId="ADAL" clId="{6B7F4D2E-B1A2-4CDB-9F08-C5C8F815FCA5}" dt="2022-01-25T16:37:39.492" v="4141" actId="1076"/>
          <ac:cxnSpMkLst>
            <pc:docMk/>
            <pc:sldMk cId="3168141183" sldId="384"/>
            <ac:cxnSpMk id="12" creationId="{B79C035C-573E-4B9A-8E8F-783F9A6995E1}"/>
          </ac:cxnSpMkLst>
        </pc:cxnChg>
      </pc:sldChg>
      <pc:sldChg chg="modSp add mod">
        <pc:chgData name="ANDREA BIDINOST" userId="1fe09951-2d66-4612-aad4-8a1d17337cdc" providerId="ADAL" clId="{6B7F4D2E-B1A2-4CDB-9F08-C5C8F815FCA5}" dt="2022-01-25T16:39:40.291" v="4251" actId="20577"/>
        <pc:sldMkLst>
          <pc:docMk/>
          <pc:sldMk cId="1104384936" sldId="385"/>
        </pc:sldMkLst>
        <pc:spChg chg="mod">
          <ac:chgData name="ANDREA BIDINOST" userId="1fe09951-2d66-4612-aad4-8a1d17337cdc" providerId="ADAL" clId="{6B7F4D2E-B1A2-4CDB-9F08-C5C8F815FCA5}" dt="2022-01-25T16:38:38.052" v="4174" actId="20577"/>
          <ac:spMkLst>
            <pc:docMk/>
            <pc:sldMk cId="1104384936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6:39:40.291" v="4251" actId="20577"/>
          <ac:spMkLst>
            <pc:docMk/>
            <pc:sldMk cId="1104384936" sldId="385"/>
            <ac:spMk id="6" creationId="{B5F6E84A-31A6-400F-8BDF-427B71682460}"/>
          </ac:spMkLst>
        </pc:spChg>
      </pc:sldChg>
      <pc:sldMasterChg chg="addSldLayout">
        <pc:chgData name="ANDREA BIDINOST" userId="1fe09951-2d66-4612-aad4-8a1d17337cdc" providerId="ADAL" clId="{6B7F4D2E-B1A2-4CDB-9F08-C5C8F815FCA5}" dt="2022-01-22T09:13:27.897" v="0" actId="680"/>
        <pc:sldMasterMkLst>
          <pc:docMk/>
          <pc:sldMasterMk cId="4239046868" sldId="2147483648"/>
        </pc:sldMasterMkLst>
        <pc:sldLayoutChg chg="add">
          <pc:chgData name="ANDREA BIDINOST" userId="1fe09951-2d66-4612-aad4-8a1d17337cdc" providerId="ADAL" clId="{6B7F4D2E-B1A2-4CDB-9F08-C5C8F815FCA5}" dt="2022-01-22T09:13:27.897" v="0" actId="680"/>
          <pc:sldLayoutMkLst>
            <pc:docMk/>
            <pc:sldMasterMk cId="4239046868" sldId="2147483648"/>
            <pc:sldLayoutMk cId="3991045814" sldId="2147483649"/>
          </pc:sldLayoutMkLst>
        </pc:sldLayoutChg>
      </pc:sldMasterChg>
      <pc:sldMasterChg chg="del delSldLayout">
        <pc:chgData name="ANDREA BIDINOST" userId="1fe09951-2d66-4612-aad4-8a1d17337cdc" providerId="ADAL" clId="{6B7F4D2E-B1A2-4CDB-9F08-C5C8F815FCA5}" dt="2022-01-22T09:13:58.776" v="3" actId="26606"/>
        <pc:sldMasterMkLst>
          <pc:docMk/>
          <pc:sldMasterMk cId="3905728422" sldId="2147483667"/>
        </pc:sldMasterMkLst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917753002" sldId="2147483668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829944026" sldId="2147483669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420640193" sldId="2147483670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089651781" sldId="2147483671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796665446" sldId="2147483672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1506968150" sldId="2147483673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704990379" sldId="2147483674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4056388067" sldId="2147483675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1617641787" sldId="2147483676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1761252737" sldId="2147483677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440920463" sldId="2147483678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178191179" sldId="2147483679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240505456" sldId="2147483680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535202761" sldId="2147483681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940641880" sldId="2147483682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142701286" sldId="2147483683"/>
          </pc:sldLayoutMkLst>
        </pc:sldLayoutChg>
      </pc:sldMasterChg>
      <pc:sldMasterChg chg="add addSldLayout">
        <pc:chgData name="ANDREA BIDINOST" userId="1fe09951-2d66-4612-aad4-8a1d17337cdc" providerId="ADAL" clId="{6B7F4D2E-B1A2-4CDB-9F08-C5C8F815FCA5}" dt="2022-01-22T09:13:58.776" v="3" actId="26606"/>
        <pc:sldMasterMkLst>
          <pc:docMk/>
          <pc:sldMasterMk cId="1518985937" sldId="2147483692"/>
        </pc:sldMasterMkLst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569177854" sldId="2147483684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3783558590" sldId="2147483685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476620766" sldId="2147483686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2369862424" sldId="2147483687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2747149911" sldId="2147483688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3152348905" sldId="2147483689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006401902" sldId="2147483690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716793706" sldId="2147483691"/>
          </pc:sldLayoutMkLst>
        </pc:sldLayoutChg>
        <pc:sldLayoutChg chg="add replI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601184076" sldId="2147483693"/>
          </pc:sldLayoutMkLst>
        </pc:sldLayoutChg>
        <pc:sldLayoutChg chg="add replI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254234782" sldId="2147483694"/>
          </pc:sldLayoutMkLst>
        </pc:sldLayoutChg>
        <pc:sldLayoutChg chg="add replI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4205484612" sldId="2147483695"/>
          </pc:sldLayoutMkLst>
        </pc:sldLayoutChg>
      </pc:sldMasterChg>
    </pc:docChg>
  </pc:docChgLst>
  <pc:docChgLst>
    <pc:chgData name="ANDREA BIDINOST" userId="1fe09951-2d66-4612-aad4-8a1d17337cdc" providerId="ADAL" clId="{DAADDC84-EFDD-4E35-AB34-6ECDFB595198}"/>
    <pc:docChg chg="delSld">
      <pc:chgData name="ANDREA BIDINOST" userId="1fe09951-2d66-4612-aad4-8a1d17337cdc" providerId="ADAL" clId="{DAADDC84-EFDD-4E35-AB34-6ECDFB595198}" dt="2022-01-25T16:42:14.246" v="0" actId="47"/>
      <pc:docMkLst>
        <pc:docMk/>
      </pc:docMkLst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3110292620" sldId="346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984657163" sldId="347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661444579" sldId="348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711243493" sldId="349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3813152312" sldId="350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2117853234" sldId="351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888506785" sldId="356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2454428741" sldId="357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189061178" sldId="358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2691109975" sldId="359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590240754" sldId="360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3086531131" sldId="361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753506469" sldId="362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4163012747" sldId="363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027436144" sldId="364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3615664562" sldId="370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4083302399" sldId="371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374804947" sldId="372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535445379" sldId="374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2104744122" sldId="375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4216017702" sldId="376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628437631" sldId="377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147453106" sldId="378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497823693" sldId="379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693455592" sldId="380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2622642884" sldId="381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994106440" sldId="382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2575812043" sldId="383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3168141183" sldId="384"/>
        </pc:sldMkLst>
      </pc:sldChg>
      <pc:sldChg chg="del">
        <pc:chgData name="ANDREA BIDINOST" userId="1fe09951-2d66-4612-aad4-8a1d17337cdc" providerId="ADAL" clId="{DAADDC84-EFDD-4E35-AB34-6ECDFB595198}" dt="2022-01-25T16:42:14.246" v="0" actId="47"/>
        <pc:sldMkLst>
          <pc:docMk/>
          <pc:sldMk cId="1104384936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75A91-A42F-4210-8F61-9CEAFB1885E9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3AF5-E0A6-435E-A840-3BD4067681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0C6-217B-49B1-8BDA-865A3E97B65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fld id="{BD469143-A4A3-44C6-A691-9A269D4FA18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8ED9-74C4-458F-9013-4ABB9CDF2F4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645-4CA5-44C4-A670-AB339BC3AAF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4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FE7E-5294-48D6-9444-D5911F6C719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0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779-48F0-45E5-8F50-CAFD2A2038D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CA9-83F3-42C2-95DB-E1E3300D944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E1A5-52F4-43FF-BAA9-9E57B06FC6A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347AF66C-8F63-4C24-BA12-5EB8F5AEA4A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orwelldevcpp/files/latest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CCB67-F8DF-46E0-BD4B-1EBA2B3E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580"/>
            <a:ext cx="9144000" cy="2387600"/>
          </a:xfrm>
        </p:spPr>
        <p:txBody>
          <a:bodyPr/>
          <a:lstStyle/>
          <a:p>
            <a:r>
              <a:rPr lang="it-IT" dirty="0"/>
              <a:t>Programmazione 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91201C-ECEF-4E76-9503-423CC9B8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228"/>
            <a:ext cx="9144000" cy="1655763"/>
          </a:xfrm>
        </p:spPr>
        <p:txBody>
          <a:bodyPr>
            <a:normAutofit/>
          </a:bodyPr>
          <a:lstStyle/>
          <a:p>
            <a:r>
              <a:rPr lang="it-IT" sz="3600" dirty="0"/>
              <a:t>Compilazione, terminale e struttura generale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3B80C74-068A-40A1-910E-8FD5D5ADA34D}"/>
              </a:ext>
            </a:extLst>
          </p:cNvPr>
          <p:cNvSpPr txBox="1">
            <a:spLocks/>
          </p:cNvSpPr>
          <p:nvPr/>
        </p:nvSpPr>
        <p:spPr>
          <a:xfrm>
            <a:off x="0" y="6319186"/>
            <a:ext cx="1319134" cy="53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600" dirty="0"/>
              <a:t>Andrea Bidinost</a:t>
            </a:r>
          </a:p>
          <a:p>
            <a:pPr algn="l"/>
            <a:r>
              <a:rPr lang="it-IT" sz="3600" dirty="0"/>
              <a:t>ITS Udine</a:t>
            </a:r>
          </a:p>
        </p:txBody>
      </p:sp>
    </p:spTree>
    <p:extLst>
      <p:ext uri="{BB962C8B-B14F-4D97-AF65-F5344CB8AC3E}">
        <p14:creationId xmlns:p14="http://schemas.microsoft.com/office/powerpoint/2010/main" val="20134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interfacce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Il modo in cui un programma interagisce con l’utente prende il nome di </a:t>
            </a:r>
            <a:r>
              <a:rPr lang="it-IT" dirty="0">
                <a:solidFill>
                  <a:schemeClr val="accent2"/>
                </a:solidFill>
              </a:rPr>
              <a:t>interfaccia</a:t>
            </a:r>
            <a:r>
              <a:rPr lang="it-IT" dirty="0"/>
              <a:t>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Il terminale è utilizzato solitamente come </a:t>
            </a:r>
            <a:r>
              <a:rPr lang="it-IT" dirty="0">
                <a:solidFill>
                  <a:schemeClr val="accent2"/>
                </a:solidFill>
              </a:rPr>
              <a:t>interfaccia</a:t>
            </a:r>
            <a:r>
              <a:rPr lang="it-IT" dirty="0"/>
              <a:t> di tipo </a:t>
            </a:r>
            <a:r>
              <a:rPr lang="it-IT" dirty="0">
                <a:solidFill>
                  <a:schemeClr val="accent2"/>
                </a:solidFill>
              </a:rPr>
              <a:t>testuale</a:t>
            </a:r>
            <a:r>
              <a:rPr lang="it-IT" dirty="0"/>
              <a:t>, in cui l’utente interagisce con il programma attraverso la tastiera.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L’interfaccia con finestre, pulsanti e mouse si chiama «</a:t>
            </a:r>
            <a:r>
              <a:rPr lang="it-IT" dirty="0">
                <a:solidFill>
                  <a:schemeClr val="accent2"/>
                </a:solidFill>
              </a:rPr>
              <a:t>interfaccia grafica</a:t>
            </a:r>
            <a:r>
              <a:rPr lang="it-IT" dirty="0"/>
              <a:t>» (o GUI) ma è molto complessa da sviluppare e Dev-C++ non è un ambiente adatto e comodo.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51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testuale vs interfaccia grafica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2C89C5E-C9D6-47C7-86AD-FCC10A16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219" y="5830621"/>
            <a:ext cx="3157526" cy="42124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b="1" dirty="0"/>
              <a:t>Interfaccia testuale</a:t>
            </a:r>
          </a:p>
        </p:txBody>
      </p:sp>
      <p:pic>
        <p:nvPicPr>
          <p:cNvPr id="2050" name="Picture 2" descr="4: Interfaccia grafica di Sigma Chess 6.1.6. | Download Scientific Diagram">
            <a:extLst>
              <a:ext uri="{FF2B5EF4-FFF2-40B4-BE49-F238E27FC236}">
                <a16:creationId xmlns:a16="http://schemas.microsoft.com/office/drawing/2014/main" id="{AF485861-E733-4716-AB65-EE0111AB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18" y="1685938"/>
            <a:ext cx="4773697" cy="389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uola con Linux::Tux, un nuovo compagno di banco">
            <a:extLst>
              <a:ext uri="{FF2B5EF4-FFF2-40B4-BE49-F238E27FC236}">
                <a16:creationId xmlns:a16="http://schemas.microsoft.com/office/drawing/2014/main" id="{8845976E-EF1F-4708-9D93-24AC4308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5" y="1685939"/>
            <a:ext cx="5713794" cy="389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3E847778-B024-430D-8637-0C937A5DFBEF}"/>
              </a:ext>
            </a:extLst>
          </p:cNvPr>
          <p:cNvSpPr txBox="1">
            <a:spLocks/>
          </p:cNvSpPr>
          <p:nvPr/>
        </p:nvSpPr>
        <p:spPr>
          <a:xfrm>
            <a:off x="7802303" y="5855458"/>
            <a:ext cx="3157526" cy="421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t-IT" b="1" dirty="0"/>
              <a:t>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14295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testuale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Fino agli anni ’80 i programmi erano tutti sviluppati con un’interfaccia testuale.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Ancora oggi molte aziende utilizzano programmi di questo tipo…perché funzionano bene, anche se non sono esteticamente gradevoli.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1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Sviluppatore vs 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18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Sviluppatore vs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Quando uno </a:t>
            </a:r>
            <a:r>
              <a:rPr lang="it-IT" dirty="0">
                <a:solidFill>
                  <a:schemeClr val="accent2"/>
                </a:solidFill>
              </a:rPr>
              <a:t>sviluppatore scrive un programma</a:t>
            </a:r>
            <a:r>
              <a:rPr lang="it-IT" dirty="0"/>
              <a:t>, prima o poi lo dovrà «testare»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Il test simula il comportamento che il programma assumerà quando sarà utilizzato da qualcun altro (di solito, dall’utente finale che lo ha pagato)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Lo sviluppatore assume quindi due ruoli: è il programmatore mentre scrive e modifica il codice sorgente, è l’</a:t>
            </a:r>
            <a:r>
              <a:rPr lang="it-IT" dirty="0">
                <a:solidFill>
                  <a:schemeClr val="accent2"/>
                </a:solidFill>
              </a:rPr>
              <a:t>utente</a:t>
            </a:r>
            <a:r>
              <a:rPr lang="it-IT" dirty="0"/>
              <a:t> quando </a:t>
            </a:r>
            <a:r>
              <a:rPr lang="it-IT" dirty="0">
                <a:solidFill>
                  <a:schemeClr val="accent2"/>
                </a:solidFill>
              </a:rPr>
              <a:t>utilizza il programma eseguibile </a:t>
            </a:r>
            <a:r>
              <a:rPr lang="it-IT" dirty="0"/>
              <a:t>per testarlo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53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di un programma 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90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parti del file sorgente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Un programma C sarà sempre composto da (almeno) queste parti: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CA51AD0-4992-4A4B-BCA5-233273D4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2707497"/>
            <a:ext cx="4768949" cy="315728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70D12F-F31C-4856-85B9-33BD8ECB061B}"/>
              </a:ext>
            </a:extLst>
          </p:cNvPr>
          <p:cNvSpPr/>
          <p:nvPr/>
        </p:nvSpPr>
        <p:spPr>
          <a:xfrm>
            <a:off x="959370" y="2697933"/>
            <a:ext cx="3795508" cy="705253"/>
          </a:xfrm>
          <a:prstGeom prst="rect">
            <a:avLst/>
          </a:prstGeom>
          <a:solidFill>
            <a:srgbClr val="EAEA1E">
              <a:alpha val="30196"/>
            </a:srgbClr>
          </a:solidFill>
          <a:ln>
            <a:solidFill>
              <a:srgbClr val="EAE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7E31BCD-9E86-4B18-BEC1-5F03A7FABB12}"/>
              </a:ext>
            </a:extLst>
          </p:cNvPr>
          <p:cNvSpPr/>
          <p:nvPr/>
        </p:nvSpPr>
        <p:spPr>
          <a:xfrm>
            <a:off x="959370" y="4014127"/>
            <a:ext cx="2389963" cy="458373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9FA252-719B-450A-BD7E-BB3FFCEA9428}"/>
              </a:ext>
            </a:extLst>
          </p:cNvPr>
          <p:cNvSpPr/>
          <p:nvPr/>
        </p:nvSpPr>
        <p:spPr>
          <a:xfrm>
            <a:off x="1446472" y="4599499"/>
            <a:ext cx="2389963" cy="713129"/>
          </a:xfrm>
          <a:prstGeom prst="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588191E-6751-44BC-A507-45DC962E1EB3}"/>
              </a:ext>
            </a:extLst>
          </p:cNvPr>
          <p:cNvSpPr/>
          <p:nvPr/>
        </p:nvSpPr>
        <p:spPr>
          <a:xfrm>
            <a:off x="6400800" y="2792552"/>
            <a:ext cx="2687948" cy="543470"/>
          </a:xfrm>
          <a:prstGeom prst="rect">
            <a:avLst/>
          </a:prstGeom>
          <a:solidFill>
            <a:srgbClr val="EAEA1E">
              <a:alpha val="30196"/>
            </a:srgbClr>
          </a:solidFill>
          <a:ln>
            <a:solidFill>
              <a:srgbClr val="EAE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Intestazione del file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7F3BA-C9B8-40EC-8362-C1EDE1DF503B}"/>
              </a:ext>
            </a:extLst>
          </p:cNvPr>
          <p:cNvSpPr/>
          <p:nvPr/>
        </p:nvSpPr>
        <p:spPr>
          <a:xfrm>
            <a:off x="6400800" y="3993109"/>
            <a:ext cx="4768948" cy="543470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Inizio del programma principale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CA8E95C-9A52-4DBA-AF28-40FD5F70D2CA}"/>
              </a:ext>
            </a:extLst>
          </p:cNvPr>
          <p:cNvSpPr/>
          <p:nvPr/>
        </p:nvSpPr>
        <p:spPr>
          <a:xfrm>
            <a:off x="6400800" y="4708382"/>
            <a:ext cx="4768948" cy="543470"/>
          </a:xfrm>
          <a:prstGeom prst="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Spazio per le istruzioni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8496AF1-F036-4382-ABDF-527A3F988D0A}"/>
              </a:ext>
            </a:extLst>
          </p:cNvPr>
          <p:cNvCxnSpPr>
            <a:endCxn id="12" idx="1"/>
          </p:cNvCxnSpPr>
          <p:nvPr/>
        </p:nvCxnSpPr>
        <p:spPr>
          <a:xfrm flipV="1">
            <a:off x="4754878" y="3064287"/>
            <a:ext cx="1645922" cy="19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E53766F-EB59-47AD-AE67-CA986BF324F6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49333" y="4243314"/>
            <a:ext cx="3051467" cy="21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69491F9-F183-4D26-83F7-0E55FE84326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836435" y="4956064"/>
            <a:ext cx="2564365" cy="24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7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83AA3-62E3-43A4-A7DE-635F4D2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fasi della compilazione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A0F8F6-BD96-4848-8AEA-35BCE48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Dev -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Per programmare in un linguaggio è necessario utilizzare un programma apposito che permette di </a:t>
            </a:r>
            <a:r>
              <a:rPr lang="it-IT" dirty="0">
                <a:solidFill>
                  <a:schemeClr val="accent2"/>
                </a:solidFill>
              </a:rPr>
              <a:t>trasformare le istruzioni </a:t>
            </a:r>
            <a:r>
              <a:rPr lang="it-IT" dirty="0"/>
              <a:t>in operazioni comprensibili dal computer (più precisamente, dalla CPU del computer)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Esistono molti «programmi per programmare», che solitamente prendono il nome di «</a:t>
            </a:r>
            <a:r>
              <a:rPr lang="it-IT" dirty="0">
                <a:solidFill>
                  <a:schemeClr val="accent2"/>
                </a:solidFill>
              </a:rPr>
              <a:t>ambienti di sviluppo</a:t>
            </a:r>
            <a:r>
              <a:rPr lang="it-IT" dirty="0"/>
              <a:t>» o, in inglese, </a:t>
            </a:r>
            <a:r>
              <a:rPr lang="it-IT" dirty="0">
                <a:solidFill>
                  <a:schemeClr val="accent2"/>
                </a:solidFill>
              </a:rPr>
              <a:t>IDE</a:t>
            </a:r>
            <a:r>
              <a:rPr lang="it-IT" dirty="0"/>
              <a:t> (</a:t>
            </a:r>
            <a:r>
              <a:rPr lang="it-IT" dirty="0" err="1"/>
              <a:t>Integrated</a:t>
            </a:r>
            <a:r>
              <a:rPr lang="it-IT" dirty="0"/>
              <a:t> Development Environment)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L’IDE che utilizzeremo si chiama </a:t>
            </a:r>
            <a:r>
              <a:rPr lang="it-IT" dirty="0">
                <a:solidFill>
                  <a:schemeClr val="accent2"/>
                </a:solidFill>
              </a:rPr>
              <a:t>Dev-C++ </a:t>
            </a:r>
            <a:r>
              <a:rPr lang="it-IT" dirty="0"/>
              <a:t>e si può scaricare e installare da </a:t>
            </a:r>
            <a:r>
              <a:rPr lang="it-IT" dirty="0">
                <a:hlinkClick r:id="rId2"/>
              </a:rPr>
              <a:t>qui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3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compilatore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6403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Quando si installa un IDE solitamente viene automaticamente installato anche un programma speciale detto «</a:t>
            </a:r>
            <a:r>
              <a:rPr lang="it-IT" dirty="0">
                <a:solidFill>
                  <a:schemeClr val="accent2"/>
                </a:solidFill>
              </a:rPr>
              <a:t>compilatore</a:t>
            </a:r>
            <a:r>
              <a:rPr lang="it-IT" dirty="0"/>
              <a:t>»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Questo è il vero programma che </a:t>
            </a:r>
            <a:r>
              <a:rPr lang="it-IT" dirty="0">
                <a:solidFill>
                  <a:schemeClr val="accent2"/>
                </a:solidFill>
              </a:rPr>
              <a:t>traduce</a:t>
            </a:r>
            <a:r>
              <a:rPr lang="it-IT" dirty="0"/>
              <a:t> il codice scritto da noi (</a:t>
            </a:r>
            <a:r>
              <a:rPr lang="it-IT" dirty="0">
                <a:solidFill>
                  <a:schemeClr val="accent2"/>
                </a:solidFill>
              </a:rPr>
              <a:t>codice sorgente</a:t>
            </a:r>
            <a:r>
              <a:rPr lang="it-IT" dirty="0"/>
              <a:t>) in un linguaggio comprensibile dalla macchina (</a:t>
            </a:r>
            <a:r>
              <a:rPr lang="it-IT" dirty="0">
                <a:solidFill>
                  <a:schemeClr val="accent2"/>
                </a:solidFill>
              </a:rPr>
              <a:t>codice macchina</a:t>
            </a:r>
            <a:r>
              <a:rPr lang="it-IT" dirty="0"/>
              <a:t>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Questa trasformazione prende il nome di compilazione e genera un file «</a:t>
            </a:r>
            <a:r>
              <a:rPr lang="it-IT" dirty="0">
                <a:solidFill>
                  <a:schemeClr val="accent2"/>
                </a:solidFill>
              </a:rPr>
              <a:t>eseguibile</a:t>
            </a:r>
            <a:r>
              <a:rPr lang="it-IT" dirty="0"/>
              <a:t>» (su windows ha estensione «.</a:t>
            </a:r>
            <a:r>
              <a:rPr lang="it-IT" dirty="0" err="1"/>
              <a:t>exe</a:t>
            </a:r>
            <a:r>
              <a:rPr lang="it-IT" dirty="0"/>
              <a:t>»)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Il file eseguibile può essere avviato solo in PC che hanno </a:t>
            </a:r>
            <a:r>
              <a:rPr lang="it-IT" dirty="0">
                <a:solidFill>
                  <a:schemeClr val="accent2"/>
                </a:solidFill>
              </a:rPr>
              <a:t>la stessa CPU </a:t>
            </a:r>
            <a:r>
              <a:rPr lang="it-IT" dirty="0"/>
              <a:t>della macchina su cui è stato compilato (più precisamente, solo su CPU che hanno lo stesso set di istruzioni di basso livello). Poiché questo non è sempre scontato, si preferisce compilare il file sorgente in ogni macchina in cui dev’essere installato.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3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compilazione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pic>
        <p:nvPicPr>
          <p:cNvPr id="3074" name="Picture 2" descr="Qual è la differenza tra il file dell&amp;#39;oggetto e il file eseguibile /  Tecnologia | La differenza tra oggetti simili e termini.">
            <a:extLst>
              <a:ext uri="{FF2B5EF4-FFF2-40B4-BE49-F238E27FC236}">
                <a16:creationId xmlns:a16="http://schemas.microsoft.com/office/drawing/2014/main" id="{42DAEEB9-4422-4F39-8AB4-22235E62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0"/>
          <a:stretch/>
        </p:blipFill>
        <p:spPr bwMode="auto">
          <a:xfrm>
            <a:off x="357793" y="2086636"/>
            <a:ext cx="3774907" cy="2492774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AC770E2-0C06-48BF-B1F7-F6B07D885E96}"/>
              </a:ext>
            </a:extLst>
          </p:cNvPr>
          <p:cNvSpPr/>
          <p:nvPr/>
        </p:nvSpPr>
        <p:spPr>
          <a:xfrm>
            <a:off x="4867422" y="2577223"/>
            <a:ext cx="2841674" cy="1575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Compilatore</a:t>
            </a:r>
          </a:p>
        </p:txBody>
      </p:sp>
      <p:pic>
        <p:nvPicPr>
          <p:cNvPr id="3076" name="Picture 4" descr="Lezione 9 ECDL - Il linguaggio macchina e i linguaggi simbolici -  Compilatori e Interpreti - YouTube">
            <a:extLst>
              <a:ext uri="{FF2B5EF4-FFF2-40B4-BE49-F238E27FC236}">
                <a16:creationId xmlns:a16="http://schemas.microsoft.com/office/drawing/2014/main" id="{565C661A-B540-4D11-A9BA-A9E69C69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59" y="1297987"/>
            <a:ext cx="2525151" cy="18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ezione 9 ECDL - Il linguaggio macchina e i linguaggi simbolici -  Compilatori e Interpreti - YouTube">
            <a:extLst>
              <a:ext uri="{FF2B5EF4-FFF2-40B4-BE49-F238E27FC236}">
                <a16:creationId xmlns:a16="http://schemas.microsoft.com/office/drawing/2014/main" id="{B5FF4865-D2F4-49DA-8A33-705E7CCB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59" y="3823827"/>
            <a:ext cx="2525151" cy="18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D94FE7-662B-4C59-B56D-752A7E4F820D}"/>
              </a:ext>
            </a:extLst>
          </p:cNvPr>
          <p:cNvSpPr txBox="1"/>
          <p:nvPr/>
        </p:nvSpPr>
        <p:spPr>
          <a:xfrm>
            <a:off x="357793" y="4677884"/>
            <a:ext cx="3774907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Codice sorgente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(scritto in </a:t>
            </a:r>
            <a:r>
              <a:rPr lang="it-IT" sz="2000" dirty="0" err="1">
                <a:solidFill>
                  <a:schemeClr val="bg1"/>
                </a:solidFill>
              </a:rPr>
              <a:t>DevC</a:t>
            </a:r>
            <a:r>
              <a:rPr lang="it-IT" sz="2000" dirty="0">
                <a:solidFill>
                  <a:schemeClr val="bg1"/>
                </a:solidFill>
              </a:rPr>
              <a:t>++)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44AFB2-16B2-4558-AE20-1061AF8C758B}"/>
              </a:ext>
            </a:extLst>
          </p:cNvPr>
          <p:cNvCxnSpPr>
            <a:stCxn id="3074" idx="3"/>
          </p:cNvCxnSpPr>
          <p:nvPr/>
        </p:nvCxnSpPr>
        <p:spPr>
          <a:xfrm>
            <a:off x="4132700" y="3333023"/>
            <a:ext cx="734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08BB366-06EF-4019-8343-07E8816197C6}"/>
              </a:ext>
            </a:extLst>
          </p:cNvPr>
          <p:cNvCxnSpPr>
            <a:cxnSpLocks/>
            <a:endCxn id="3076" idx="1"/>
          </p:cNvCxnSpPr>
          <p:nvPr/>
        </p:nvCxnSpPr>
        <p:spPr>
          <a:xfrm flipV="1">
            <a:off x="7709096" y="2244919"/>
            <a:ext cx="865163" cy="9657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EECBBA-FCA0-4A28-9A84-6139F275FF5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9096" y="3804994"/>
            <a:ext cx="865163" cy="96576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3C760B2F-6180-46BA-A660-5BF2778A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14740" y="1833449"/>
            <a:ext cx="1077260" cy="77832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FC5395F-EC75-4A3A-A8C1-118208B7D7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36700" y="4381598"/>
            <a:ext cx="1077260" cy="77832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86C237-95E4-4FD7-BA3D-BE8F92E4D2CA}"/>
              </a:ext>
            </a:extLst>
          </p:cNvPr>
          <p:cNvSpPr txBox="1"/>
          <p:nvPr/>
        </p:nvSpPr>
        <p:spPr>
          <a:xfrm>
            <a:off x="11285492" y="2709403"/>
            <a:ext cx="734723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PC 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6D71C7-6ADA-49D5-8325-89EDF55BFA39}"/>
              </a:ext>
            </a:extLst>
          </p:cNvPr>
          <p:cNvSpPr txBox="1"/>
          <p:nvPr/>
        </p:nvSpPr>
        <p:spPr>
          <a:xfrm>
            <a:off x="11285491" y="5282503"/>
            <a:ext cx="73472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PC 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66213B3-73DA-45F8-810D-6D87FDFE272C}"/>
              </a:ext>
            </a:extLst>
          </p:cNvPr>
          <p:cNvSpPr txBox="1"/>
          <p:nvPr/>
        </p:nvSpPr>
        <p:spPr>
          <a:xfrm>
            <a:off x="8574259" y="3203363"/>
            <a:ext cx="2525151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File eseguibile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7948827-E72D-4F66-93DA-0E3B1BAAA14A}"/>
              </a:ext>
            </a:extLst>
          </p:cNvPr>
          <p:cNvSpPr txBox="1"/>
          <p:nvPr/>
        </p:nvSpPr>
        <p:spPr>
          <a:xfrm>
            <a:off x="8574259" y="5727229"/>
            <a:ext cx="2525151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File eseguibile</a:t>
            </a:r>
          </a:p>
        </p:txBody>
      </p:sp>
    </p:spTree>
    <p:extLst>
      <p:ext uri="{BB962C8B-B14F-4D97-AF65-F5344CB8AC3E}">
        <p14:creationId xmlns:p14="http://schemas.microsoft.com/office/powerpoint/2010/main" val="14321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fasi della compilazione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F4674E-BDE0-42D2-B347-2212C017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72" y="1977763"/>
            <a:ext cx="11497456" cy="29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fasi della compilazione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14481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Questo processo è complesso ma viene nascosto allo sviluppatore.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Su Dev-C++ è sufficiente premere il tasto «Compile &amp; </a:t>
            </a:r>
            <a:r>
              <a:rPr lang="it-IT" dirty="0" err="1"/>
              <a:t>Run</a:t>
            </a:r>
            <a:r>
              <a:rPr lang="it-IT" dirty="0"/>
              <a:t>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6FE4DE-DE28-4211-8C8C-6F639EC5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40" y="4241409"/>
            <a:ext cx="4748719" cy="144819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B2FF205-60C3-42CC-9AC2-06CC2CF8C480}"/>
              </a:ext>
            </a:extLst>
          </p:cNvPr>
          <p:cNvSpPr/>
          <p:nvPr/>
        </p:nvSpPr>
        <p:spPr>
          <a:xfrm>
            <a:off x="5598942" y="4371535"/>
            <a:ext cx="801858" cy="1448191"/>
          </a:xfrm>
          <a:prstGeom prst="rect">
            <a:avLst/>
          </a:prstGeom>
          <a:solidFill>
            <a:srgbClr val="EAEA1E">
              <a:alpha val="41961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3ECF99F-5982-414A-BE91-4D40A291E9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98013" y="3555999"/>
            <a:ext cx="801858" cy="81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83AA3-62E3-43A4-A7DE-635F4D2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terminale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A0F8F6-BD96-4848-8AEA-35BCE48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terminale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Quando il programma viene eseguito, viene mostrata una finestra chiamata «</a:t>
            </a:r>
            <a:r>
              <a:rPr lang="it-IT" dirty="0">
                <a:solidFill>
                  <a:schemeClr val="accent2"/>
                </a:solidFill>
              </a:rPr>
              <a:t>terminale</a:t>
            </a:r>
            <a:r>
              <a:rPr lang="it-IT" dirty="0"/>
              <a:t>».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Questa finestra viene chiamata in modi diversi a seconda del sistema utilizzato: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Terminale, prompt dei comandi, </a:t>
            </a:r>
            <a:r>
              <a:rPr lang="it-IT" dirty="0" err="1"/>
              <a:t>cmd</a:t>
            </a:r>
            <a:r>
              <a:rPr lang="it-IT" dirty="0"/>
              <a:t> (in Windows)</a:t>
            </a:r>
          </a:p>
          <a:p>
            <a:pPr algn="just">
              <a:lnSpc>
                <a:spcPct val="125000"/>
              </a:lnSpc>
            </a:pPr>
            <a:r>
              <a:rPr lang="it-IT" dirty="0" err="1"/>
              <a:t>PowerShell</a:t>
            </a:r>
            <a:r>
              <a:rPr lang="it-IT" dirty="0"/>
              <a:t> (la versione più moderna, in Windows)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Shell, </a:t>
            </a:r>
            <a:r>
              <a:rPr lang="it-IT" dirty="0" err="1"/>
              <a:t>Bash</a:t>
            </a:r>
            <a:r>
              <a:rPr lang="it-IT" dirty="0"/>
              <a:t> (in Linux e </a:t>
            </a:r>
            <a:r>
              <a:rPr lang="it-IT" dirty="0" err="1"/>
              <a:t>MacOs</a:t>
            </a:r>
            <a:r>
              <a:rPr lang="it-IT" dirty="0"/>
              <a:t>)</a:t>
            </a:r>
          </a:p>
          <a:p>
            <a:pPr algn="just">
              <a:lnSpc>
                <a:spcPct val="125000"/>
              </a:lnSpc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  <p:pic>
        <p:nvPicPr>
          <p:cNvPr id="1026" name="Picture 2" descr="cmd.exe - Wikipedia">
            <a:extLst>
              <a:ext uri="{FF2B5EF4-FFF2-40B4-BE49-F238E27FC236}">
                <a16:creationId xmlns:a16="http://schemas.microsoft.com/office/drawing/2014/main" id="{4F54AB53-4153-48C4-96CA-729C3694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12" y="4351899"/>
            <a:ext cx="4969049" cy="25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02964"/>
      </p:ext>
    </p:extLst>
  </p:cSld>
  <p:clrMapOvr>
    <a:masterClrMapping/>
  </p:clrMapOvr>
</p:sld>
</file>

<file path=ppt/theme/theme1.xml><?xml version="1.0" encoding="utf-8"?>
<a:theme xmlns:a="http://schemas.openxmlformats.org/drawingml/2006/main" name="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rtoli" id="{C20F612D-D848-4177-9079-3E12D7A19A34}" vid="{0D48B59A-95A4-41BF-A1DF-E8F350F3F9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9F3EC7-D1A7-4272-8D8E-A8EF44DF3E47}"/>
</file>

<file path=customXml/itemProps2.xml><?xml version="1.0" encoding="utf-8"?>
<ds:datastoreItem xmlns:ds="http://schemas.openxmlformats.org/officeDocument/2006/customXml" ds:itemID="{175F426C-47AB-49D0-8804-40ED986695BC}">
  <ds:schemaRefs>
    <ds:schemaRef ds:uri="http://schemas.microsoft.com/office/2006/metadata/properties"/>
    <ds:schemaRef ds:uri="http://schemas.microsoft.com/office/infopath/2007/PartnerControls"/>
    <ds:schemaRef ds:uri="dcd6db91-f3da-4c9d-9940-e29c250f0b86"/>
    <ds:schemaRef ds:uri="ec4e113d-8d58-40d2-a88d-c5eeafee460c"/>
  </ds:schemaRefs>
</ds:datastoreItem>
</file>

<file path=customXml/itemProps3.xml><?xml version="1.0" encoding="utf-8"?>
<ds:datastoreItem xmlns:ds="http://schemas.openxmlformats.org/officeDocument/2006/customXml" ds:itemID="{5D8550AA-5AE5-4B4B-B462-4184B71ACF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Bartoli</Template>
  <TotalTime>149</TotalTime>
  <Words>575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Bartoli</vt:lpstr>
      <vt:lpstr>Programmazione C</vt:lpstr>
      <vt:lpstr>Le fasi della compilazione</vt:lpstr>
      <vt:lpstr>Ambiente Dev - C++</vt:lpstr>
      <vt:lpstr>Il compilatore</vt:lpstr>
      <vt:lpstr>La compilazione</vt:lpstr>
      <vt:lpstr>Le fasi della compilazione</vt:lpstr>
      <vt:lpstr>Le fasi della compilazione</vt:lpstr>
      <vt:lpstr>Il terminale</vt:lpstr>
      <vt:lpstr>Il terminale</vt:lpstr>
      <vt:lpstr>Tipi di interfacce</vt:lpstr>
      <vt:lpstr>Interfaccia testuale vs interfaccia grafica</vt:lpstr>
      <vt:lpstr>Interfaccia testuale</vt:lpstr>
      <vt:lpstr>Sviluppatore vs Utente</vt:lpstr>
      <vt:lpstr>Sviluppatore vs Utente</vt:lpstr>
      <vt:lpstr>Struttura di un programma C</vt:lpstr>
      <vt:lpstr>Le parti del file sorgente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C</dc:title>
  <dc:creator>ANDREA BIDINOST</dc:creator>
  <cp:lastModifiedBy>ANDREA BIDINOST</cp:lastModifiedBy>
  <cp:revision>2</cp:revision>
  <dcterms:created xsi:type="dcterms:W3CDTF">2022-01-22T09:13:17Z</dcterms:created>
  <dcterms:modified xsi:type="dcterms:W3CDTF">2023-03-08T09:57:36Z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  <property fmtid="{D5CDD505-2E9C-101B-9397-08002B2CF9AE}" pid="3" name="MediaServiceImageTags">
    <vt:lpwstr/>
  </property>
</Properties>
</file>