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4"/>
  </p:sldMasterIdLst>
  <p:notesMasterIdLst>
    <p:notesMasterId r:id="rId35"/>
  </p:notesMasterIdLst>
  <p:sldIdLst>
    <p:sldId id="256" r:id="rId5"/>
    <p:sldId id="386" r:id="rId6"/>
    <p:sldId id="387" r:id="rId7"/>
    <p:sldId id="346" r:id="rId8"/>
    <p:sldId id="347" r:id="rId9"/>
    <p:sldId id="348" r:id="rId10"/>
    <p:sldId id="349" r:id="rId11"/>
    <p:sldId id="350" r:id="rId12"/>
    <p:sldId id="388" r:id="rId13"/>
    <p:sldId id="381" r:id="rId14"/>
    <p:sldId id="370" r:id="rId15"/>
    <p:sldId id="371" r:id="rId16"/>
    <p:sldId id="372" r:id="rId17"/>
    <p:sldId id="356" r:id="rId18"/>
    <p:sldId id="357" r:id="rId19"/>
    <p:sldId id="383" r:id="rId20"/>
    <p:sldId id="382" r:id="rId21"/>
    <p:sldId id="359" r:id="rId22"/>
    <p:sldId id="374" r:id="rId23"/>
    <p:sldId id="360" r:id="rId24"/>
    <p:sldId id="384" r:id="rId25"/>
    <p:sldId id="385" r:id="rId26"/>
    <p:sldId id="361" r:id="rId27"/>
    <p:sldId id="376" r:id="rId28"/>
    <p:sldId id="362" r:id="rId29"/>
    <p:sldId id="363" r:id="rId30"/>
    <p:sldId id="364" r:id="rId31"/>
    <p:sldId id="389" r:id="rId32"/>
    <p:sldId id="379" r:id="rId33"/>
    <p:sldId id="380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F4D2E-B1A2-4CDB-9F08-C5C8F815FCA5}" v="129" dt="2022-01-25T17:04:47.708"/>
    <p1510:client id="{EBC810A3-20C5-49A4-956F-E551B1DE1085}" v="1" dt="2023-03-08T10:48:59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DINOST" userId="1fe09951-2d66-4612-aad4-8a1d17337cdc" providerId="ADAL" clId="{6B7F4D2E-B1A2-4CDB-9F08-C5C8F815FCA5}"/>
    <pc:docChg chg="undo custSel addSld delSld modSld sldOrd addMainMaster delMainMaster">
      <pc:chgData name="ANDREA BIDINOST" userId="1fe09951-2d66-4612-aad4-8a1d17337cdc" providerId="ADAL" clId="{6B7F4D2E-B1A2-4CDB-9F08-C5C8F815FCA5}" dt="2022-01-25T17:06:04.874" v="5732" actId="20577"/>
      <pc:docMkLst>
        <pc:docMk/>
      </pc:docMkLst>
      <pc:sldChg chg="addSp delSp modSp new del mod setBg modClrScheme delDesignElem chgLayout">
        <pc:chgData name="ANDREA BIDINOST" userId="1fe09951-2d66-4612-aad4-8a1d17337cdc" providerId="ADAL" clId="{6B7F4D2E-B1A2-4CDB-9F08-C5C8F815FCA5}" dt="2022-01-22T09:15:26.233" v="8" actId="47"/>
        <pc:sldMkLst>
          <pc:docMk/>
          <pc:sldMk cId="1400676655" sldId="256"/>
        </pc:sldMkLst>
        <pc:spChg chg="mod">
          <ac:chgData name="ANDREA BIDINOST" userId="1fe09951-2d66-4612-aad4-8a1d17337cdc" providerId="ADAL" clId="{6B7F4D2E-B1A2-4CDB-9F08-C5C8F815FCA5}" dt="2022-01-22T09:13:58.776" v="3" actId="26606"/>
          <ac:spMkLst>
            <pc:docMk/>
            <pc:sldMk cId="1400676655" sldId="256"/>
            <ac:spMk id="2" creationId="{65F4E392-3FA0-435E-A67A-FF35F6EB3286}"/>
          </ac:spMkLst>
        </pc:spChg>
        <pc:spChg chg="mod">
          <ac:chgData name="ANDREA BIDINOST" userId="1fe09951-2d66-4612-aad4-8a1d17337cdc" providerId="ADAL" clId="{6B7F4D2E-B1A2-4CDB-9F08-C5C8F815FCA5}" dt="2022-01-22T09:13:58.776" v="3" actId="26606"/>
          <ac:spMkLst>
            <pc:docMk/>
            <pc:sldMk cId="1400676655" sldId="256"/>
            <ac:spMk id="3" creationId="{4D3D113C-E45F-4887-B6CD-ECF2B2F90B4B}"/>
          </ac:spMkLst>
        </pc:spChg>
        <pc:spChg chg="add del">
          <ac:chgData name="ANDREA BIDINOST" userId="1fe09951-2d66-4612-aad4-8a1d17337cdc" providerId="ADAL" clId="{6B7F4D2E-B1A2-4CDB-9F08-C5C8F815FCA5}" dt="2022-01-22T09:15:20.204" v="7"/>
          <ac:spMkLst>
            <pc:docMk/>
            <pc:sldMk cId="1400676655" sldId="256"/>
            <ac:spMk id="9" creationId="{4187D111-0A9D-421B-84EB-FC5811C3A931}"/>
          </ac:spMkLst>
        </pc:spChg>
        <pc:spChg chg="add del">
          <ac:chgData name="ANDREA BIDINOST" userId="1fe09951-2d66-4612-aad4-8a1d17337cdc" providerId="ADAL" clId="{6B7F4D2E-B1A2-4CDB-9F08-C5C8F815FCA5}" dt="2022-01-22T09:15:20.204" v="7"/>
          <ac:spMkLst>
            <pc:docMk/>
            <pc:sldMk cId="1400676655" sldId="256"/>
            <ac:spMk id="44" creationId="{218D3B53-4071-48E8-9CB1-4566DAFA0BAE}"/>
          </ac:spMkLst>
        </pc:spChg>
        <pc:grpChg chg="add del">
          <ac:chgData name="ANDREA BIDINOST" userId="1fe09951-2d66-4612-aad4-8a1d17337cdc" providerId="ADAL" clId="{6B7F4D2E-B1A2-4CDB-9F08-C5C8F815FCA5}" dt="2022-01-22T09:15:20.204" v="7"/>
          <ac:grpSpMkLst>
            <pc:docMk/>
            <pc:sldMk cId="1400676655" sldId="256"/>
            <ac:grpSpMk id="11" creationId="{CEC7A2BB-E03E-436B-ABA5-3EBC8FB4066D}"/>
          </ac:grpSpMkLst>
        </pc:grpChg>
        <pc:picChg chg="add">
          <ac:chgData name="ANDREA BIDINOST" userId="1fe09951-2d66-4612-aad4-8a1d17337cdc" providerId="ADAL" clId="{6B7F4D2E-B1A2-4CDB-9F08-C5C8F815FCA5}" dt="2022-01-22T09:13:58.776" v="3" actId="26606"/>
          <ac:picMkLst>
            <pc:docMk/>
            <pc:sldMk cId="1400676655" sldId="256"/>
            <ac:picMk id="4" creationId="{7B8200DC-8BDD-4566-9856-416942E2185A}"/>
          </ac:picMkLst>
        </pc:picChg>
      </pc:sldChg>
      <pc:sldChg chg="addSp modSp new mod">
        <pc:chgData name="ANDREA BIDINOST" userId="1fe09951-2d66-4612-aad4-8a1d17337cdc" providerId="ADAL" clId="{6B7F4D2E-B1A2-4CDB-9F08-C5C8F815FCA5}" dt="2022-01-25T16:42:33.255" v="4279" actId="20577"/>
        <pc:sldMkLst>
          <pc:docMk/>
          <pc:sldMk cId="2013483195" sldId="256"/>
        </pc:sldMkLst>
        <pc:spChg chg="mod">
          <ac:chgData name="ANDREA BIDINOST" userId="1fe09951-2d66-4612-aad4-8a1d17337cdc" providerId="ADAL" clId="{6B7F4D2E-B1A2-4CDB-9F08-C5C8F815FCA5}" dt="2022-01-22T09:16:35.107" v="65" actId="1076"/>
          <ac:spMkLst>
            <pc:docMk/>
            <pc:sldMk cId="2013483195" sldId="256"/>
            <ac:spMk id="2" creationId="{953CCB67-F8DF-46E0-BD4B-1EBA2B3E4E65}"/>
          </ac:spMkLst>
        </pc:spChg>
        <pc:spChg chg="mod">
          <ac:chgData name="ANDREA BIDINOST" userId="1fe09951-2d66-4612-aad4-8a1d17337cdc" providerId="ADAL" clId="{6B7F4D2E-B1A2-4CDB-9F08-C5C8F815FCA5}" dt="2022-01-25T16:42:33.255" v="4279" actId="20577"/>
          <ac:spMkLst>
            <pc:docMk/>
            <pc:sldMk cId="2013483195" sldId="256"/>
            <ac:spMk id="3" creationId="{C491201C-ECEF-4E76-9503-423CC9B8D018}"/>
          </ac:spMkLst>
        </pc:spChg>
        <pc:spChg chg="add mod">
          <ac:chgData name="ANDREA BIDINOST" userId="1fe09951-2d66-4612-aad4-8a1d17337cdc" providerId="ADAL" clId="{6B7F4D2E-B1A2-4CDB-9F08-C5C8F815FCA5}" dt="2022-01-22T09:17:34.738" v="108" actId="14100"/>
          <ac:spMkLst>
            <pc:docMk/>
            <pc:sldMk cId="2013483195" sldId="256"/>
            <ac:spMk id="4" creationId="{B3B80C74-068A-40A1-910E-8FD5D5ADA34D}"/>
          </ac:spMkLst>
        </pc:spChg>
      </pc:sldChg>
      <pc:sldChg chg="new del">
        <pc:chgData name="ANDREA BIDINOST" userId="1fe09951-2d66-4612-aad4-8a1d17337cdc" providerId="ADAL" clId="{6B7F4D2E-B1A2-4CDB-9F08-C5C8F815FCA5}" dt="2022-01-22T09:14:15.603" v="5" actId="47"/>
        <pc:sldMkLst>
          <pc:docMk/>
          <pc:sldMk cId="784759099" sldId="257"/>
        </pc:sldMkLst>
      </pc:sldChg>
      <pc:sldChg chg="delSp modSp new del mod">
        <pc:chgData name="ANDREA BIDINOST" userId="1fe09951-2d66-4612-aad4-8a1d17337cdc" providerId="ADAL" clId="{6B7F4D2E-B1A2-4CDB-9F08-C5C8F815FCA5}" dt="2022-01-25T16:42:42.814" v="4280" actId="47"/>
        <pc:sldMkLst>
          <pc:docMk/>
          <pc:sldMk cId="1073521252" sldId="257"/>
        </pc:sldMkLst>
        <pc:spChg chg="mod">
          <ac:chgData name="ANDREA BIDINOST" userId="1fe09951-2d66-4612-aad4-8a1d17337cdc" providerId="ADAL" clId="{6B7F4D2E-B1A2-4CDB-9F08-C5C8F815FCA5}" dt="2022-01-22T09:18:14.252" v="135" actId="20577"/>
          <ac:spMkLst>
            <pc:docMk/>
            <pc:sldMk cId="1073521252" sldId="257"/>
            <ac:spMk id="2" creationId="{D8083AA3-62E3-43A4-A7DE-635F4D221BEF}"/>
          </ac:spMkLst>
        </pc:spChg>
        <pc:spChg chg="del">
          <ac:chgData name="ANDREA BIDINOST" userId="1fe09951-2d66-4612-aad4-8a1d17337cdc" providerId="ADAL" clId="{6B7F4D2E-B1A2-4CDB-9F08-C5C8F815FCA5}" dt="2022-01-22T09:18:17.715" v="136" actId="478"/>
          <ac:spMkLst>
            <pc:docMk/>
            <pc:sldMk cId="1073521252" sldId="257"/>
            <ac:spMk id="3" creationId="{EC8152B0-1F31-414B-8B5C-12905ABEA4E5}"/>
          </ac:spMkLst>
        </pc:spChg>
      </pc:sldChg>
      <pc:sldChg chg="add del">
        <pc:chgData name="ANDREA BIDINOST" userId="1fe09951-2d66-4612-aad4-8a1d17337cdc" providerId="ADAL" clId="{6B7F4D2E-B1A2-4CDB-9F08-C5C8F815FCA5}" dt="2022-01-25T08:18:54.972" v="440" actId="47"/>
        <pc:sldMkLst>
          <pc:docMk/>
          <pc:sldMk cId="671292937" sldId="310"/>
        </pc:sldMkLst>
      </pc:sldChg>
      <pc:sldChg chg="delSp modSp add del mod">
        <pc:chgData name="ANDREA BIDINOST" userId="1fe09951-2d66-4612-aad4-8a1d17337cdc" providerId="ADAL" clId="{6B7F4D2E-B1A2-4CDB-9F08-C5C8F815FCA5}" dt="2022-01-25T16:42:42.814" v="4280" actId="47"/>
        <pc:sldMkLst>
          <pc:docMk/>
          <pc:sldMk cId="3996350139" sldId="330"/>
        </pc:sldMkLst>
        <pc:spChg chg="mod">
          <ac:chgData name="ANDREA BIDINOST" userId="1fe09951-2d66-4612-aad4-8a1d17337cdc" providerId="ADAL" clId="{6B7F4D2E-B1A2-4CDB-9F08-C5C8F815FCA5}" dt="2022-01-22T09:20:07.807" v="150" actId="20577"/>
          <ac:spMkLst>
            <pc:docMk/>
            <pc:sldMk cId="3996350139" sldId="330"/>
            <ac:spMk id="2" creationId="{6C6AEBAC-B060-4192-BE8C-E7F8C294252D}"/>
          </ac:spMkLst>
        </pc:spChg>
        <pc:spChg chg="mod">
          <ac:chgData name="ANDREA BIDINOST" userId="1fe09951-2d66-4612-aad4-8a1d17337cdc" providerId="ADAL" clId="{6B7F4D2E-B1A2-4CDB-9F08-C5C8F815FCA5}" dt="2022-01-22T09:20:26.529" v="152" actId="27636"/>
          <ac:spMkLst>
            <pc:docMk/>
            <pc:sldMk cId="3996350139" sldId="330"/>
            <ac:spMk id="3" creationId="{5666F318-5415-42F6-954E-C35070F121A2}"/>
          </ac:spMkLst>
        </pc:spChg>
        <pc:picChg chg="del">
          <ac:chgData name="ANDREA BIDINOST" userId="1fe09951-2d66-4612-aad4-8a1d17337cdc" providerId="ADAL" clId="{6B7F4D2E-B1A2-4CDB-9F08-C5C8F815FCA5}" dt="2022-01-22T09:19:40.927" v="138" actId="478"/>
          <ac:picMkLst>
            <pc:docMk/>
            <pc:sldMk cId="3996350139" sldId="330"/>
            <ac:picMk id="2050" creationId="{D8F37C94-A824-4DA7-BF6B-D2CA795C7BDC}"/>
          </ac:picMkLst>
        </pc:picChg>
      </pc:sldChg>
      <pc:sldChg chg="delSp modSp add del mod">
        <pc:chgData name="ANDREA BIDINOST" userId="1fe09951-2d66-4612-aad4-8a1d17337cdc" providerId="ADAL" clId="{6B7F4D2E-B1A2-4CDB-9F08-C5C8F815FCA5}" dt="2022-01-25T16:42:42.814" v="4280" actId="47"/>
        <pc:sldMkLst>
          <pc:docMk/>
          <pc:sldMk cId="4247359195" sldId="331"/>
        </pc:sldMkLst>
        <pc:spChg chg="mod">
          <ac:chgData name="ANDREA BIDINOST" userId="1fe09951-2d66-4612-aad4-8a1d17337cdc" providerId="ADAL" clId="{6B7F4D2E-B1A2-4CDB-9F08-C5C8F815FCA5}" dt="2022-01-25T08:13:55.241" v="385" actId="20577"/>
          <ac:spMkLst>
            <pc:docMk/>
            <pc:sldMk cId="4247359195" sldId="331"/>
            <ac:spMk id="3" creationId="{5666F318-5415-42F6-954E-C35070F121A2}"/>
          </ac:spMkLst>
        </pc:spChg>
        <pc:picChg chg="del">
          <ac:chgData name="ANDREA BIDINOST" userId="1fe09951-2d66-4612-aad4-8a1d17337cdc" providerId="ADAL" clId="{6B7F4D2E-B1A2-4CDB-9F08-C5C8F815FCA5}" dt="2022-01-22T09:19:42.364" v="139" actId="478"/>
          <ac:picMkLst>
            <pc:docMk/>
            <pc:sldMk cId="4247359195" sldId="331"/>
            <ac:picMk id="2050" creationId="{D8F37C94-A824-4DA7-BF6B-D2CA795C7BDC}"/>
          </ac:picMkLst>
        </pc:picChg>
      </pc:sldChg>
      <pc:sldChg chg="delSp add del">
        <pc:chgData name="ANDREA BIDINOST" userId="1fe09951-2d66-4612-aad4-8a1d17337cdc" providerId="ADAL" clId="{6B7F4D2E-B1A2-4CDB-9F08-C5C8F815FCA5}" dt="2022-01-25T16:42:42.814" v="4280" actId="47"/>
        <pc:sldMkLst>
          <pc:docMk/>
          <pc:sldMk cId="1432133263" sldId="332"/>
        </pc:sldMkLst>
        <pc:picChg chg="del">
          <ac:chgData name="ANDREA BIDINOST" userId="1fe09951-2d66-4612-aad4-8a1d17337cdc" providerId="ADAL" clId="{6B7F4D2E-B1A2-4CDB-9F08-C5C8F815FCA5}" dt="2022-01-22T09:19:43.961" v="140" actId="478"/>
          <ac:picMkLst>
            <pc:docMk/>
            <pc:sldMk cId="1432133263" sldId="332"/>
            <ac:picMk id="2050" creationId="{D8F37C94-A824-4DA7-BF6B-D2CA795C7BDC}"/>
          </ac:picMkLst>
        </pc:picChg>
      </pc:sldChg>
      <pc:sldChg chg="addSp delSp modSp add del mod">
        <pc:chgData name="ANDREA BIDINOST" userId="1fe09951-2d66-4612-aad4-8a1d17337cdc" providerId="ADAL" clId="{6B7F4D2E-B1A2-4CDB-9F08-C5C8F815FCA5}" dt="2022-01-25T16:42:42.814" v="4280" actId="47"/>
        <pc:sldMkLst>
          <pc:docMk/>
          <pc:sldMk cId="1852639705" sldId="333"/>
        </pc:sldMkLst>
        <pc:spChg chg="mod">
          <ac:chgData name="ANDREA BIDINOST" userId="1fe09951-2d66-4612-aad4-8a1d17337cdc" providerId="ADAL" clId="{6B7F4D2E-B1A2-4CDB-9F08-C5C8F815FCA5}" dt="2022-01-25T08:16:24.627" v="421" actId="20577"/>
          <ac:spMkLst>
            <pc:docMk/>
            <pc:sldMk cId="1852639705" sldId="333"/>
            <ac:spMk id="2" creationId="{6C6AEBAC-B060-4192-BE8C-E7F8C294252D}"/>
          </ac:spMkLst>
        </pc:spChg>
        <pc:spChg chg="mod">
          <ac:chgData name="ANDREA BIDINOST" userId="1fe09951-2d66-4612-aad4-8a1d17337cdc" providerId="ADAL" clId="{6B7F4D2E-B1A2-4CDB-9F08-C5C8F815FCA5}" dt="2022-01-22T09:22:03.437" v="296" actId="20577"/>
          <ac:spMkLst>
            <pc:docMk/>
            <pc:sldMk cId="1852639705" sldId="333"/>
            <ac:spMk id="3" creationId="{5666F318-5415-42F6-954E-C35070F121A2}"/>
          </ac:spMkLst>
        </pc:spChg>
        <pc:spChg chg="mod">
          <ac:chgData name="ANDREA BIDINOST" userId="1fe09951-2d66-4612-aad4-8a1d17337cdc" providerId="ADAL" clId="{6B7F4D2E-B1A2-4CDB-9F08-C5C8F815FCA5}" dt="2022-01-22T09:22:18.138" v="297" actId="1076"/>
          <ac:spMkLst>
            <pc:docMk/>
            <pc:sldMk cId="1852639705" sldId="333"/>
            <ac:spMk id="7" creationId="{BB2FF205-60C3-42CC-9AC2-06CC2CF8C480}"/>
          </ac:spMkLst>
        </pc:spChg>
        <pc:picChg chg="add del mod">
          <ac:chgData name="ANDREA BIDINOST" userId="1fe09951-2d66-4612-aad4-8a1d17337cdc" providerId="ADAL" clId="{6B7F4D2E-B1A2-4CDB-9F08-C5C8F815FCA5}" dt="2022-01-22T09:22:18.138" v="297" actId="1076"/>
          <ac:picMkLst>
            <pc:docMk/>
            <pc:sldMk cId="1852639705" sldId="333"/>
            <ac:picMk id="6" creationId="{EF6FE4DE-DE28-4211-8C8C-6F639EC5F12F}"/>
          </ac:picMkLst>
        </pc:picChg>
        <pc:picChg chg="del">
          <ac:chgData name="ANDREA BIDINOST" userId="1fe09951-2d66-4612-aad4-8a1d17337cdc" providerId="ADAL" clId="{6B7F4D2E-B1A2-4CDB-9F08-C5C8F815FCA5}" dt="2022-01-22T09:19:45.533" v="141" actId="478"/>
          <ac:picMkLst>
            <pc:docMk/>
            <pc:sldMk cId="1852639705" sldId="333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6B7F4D2E-B1A2-4CDB-9F08-C5C8F815FCA5}" dt="2022-01-22T09:22:18.138" v="297" actId="1076"/>
          <ac:cxnSpMkLst>
            <pc:docMk/>
            <pc:sldMk cId="1852639705" sldId="333"/>
            <ac:cxnSpMk id="9" creationId="{C3ECF99F-5982-414A-BE91-4D40A291E91C}"/>
          </ac:cxnSpMkLst>
        </pc:cxnChg>
      </pc:sldChg>
      <pc:sldChg chg="addSp delSp modSp add del mod">
        <pc:chgData name="ANDREA BIDINOST" userId="1fe09951-2d66-4612-aad4-8a1d17337cdc" providerId="ADAL" clId="{6B7F4D2E-B1A2-4CDB-9F08-C5C8F815FCA5}" dt="2022-01-25T16:42:42.814" v="4280" actId="47"/>
        <pc:sldMkLst>
          <pc:docMk/>
          <pc:sldMk cId="87652375" sldId="334"/>
        </pc:sldMkLst>
        <pc:spChg chg="mod">
          <ac:chgData name="ANDREA BIDINOST" userId="1fe09951-2d66-4612-aad4-8a1d17337cdc" providerId="ADAL" clId="{6B7F4D2E-B1A2-4CDB-9F08-C5C8F815FCA5}" dt="2022-01-25T08:16:19.766" v="408" actId="20577"/>
          <ac:spMkLst>
            <pc:docMk/>
            <pc:sldMk cId="87652375" sldId="334"/>
            <ac:spMk id="2" creationId="{6C6AEBAC-B060-4192-BE8C-E7F8C294252D}"/>
          </ac:spMkLst>
        </pc:spChg>
        <pc:spChg chg="del">
          <ac:chgData name="ANDREA BIDINOST" userId="1fe09951-2d66-4612-aad4-8a1d17337cdc" providerId="ADAL" clId="{6B7F4D2E-B1A2-4CDB-9F08-C5C8F815FCA5}" dt="2022-01-25T08:15:59.066" v="389" actId="478"/>
          <ac:spMkLst>
            <pc:docMk/>
            <pc:sldMk cId="87652375" sldId="334"/>
            <ac:spMk id="7" creationId="{2AC770E2-0C06-48BF-B1F7-F6B07D885E96}"/>
          </ac:spMkLst>
        </pc:spChg>
        <pc:spChg chg="del">
          <ac:chgData name="ANDREA BIDINOST" userId="1fe09951-2d66-4612-aad4-8a1d17337cdc" providerId="ADAL" clId="{6B7F4D2E-B1A2-4CDB-9F08-C5C8F815FCA5}" dt="2022-01-25T08:15:59.066" v="389" actId="478"/>
          <ac:spMkLst>
            <pc:docMk/>
            <pc:sldMk cId="87652375" sldId="334"/>
            <ac:spMk id="8" creationId="{D8D94FE7-662B-4C59-B56D-752A7E4F820D}"/>
          </ac:spMkLst>
        </pc:spChg>
        <pc:spChg chg="del">
          <ac:chgData name="ANDREA BIDINOST" userId="1fe09951-2d66-4612-aad4-8a1d17337cdc" providerId="ADAL" clId="{6B7F4D2E-B1A2-4CDB-9F08-C5C8F815FCA5}" dt="2022-01-25T08:15:59.066" v="389" actId="478"/>
          <ac:spMkLst>
            <pc:docMk/>
            <pc:sldMk cId="87652375" sldId="334"/>
            <ac:spMk id="16" creationId="{E286C237-95E4-4FD7-BA3D-BE8F92E4D2CA}"/>
          </ac:spMkLst>
        </pc:spChg>
        <pc:spChg chg="del">
          <ac:chgData name="ANDREA BIDINOST" userId="1fe09951-2d66-4612-aad4-8a1d17337cdc" providerId="ADAL" clId="{6B7F4D2E-B1A2-4CDB-9F08-C5C8F815FCA5}" dt="2022-01-25T08:15:59.066" v="389" actId="478"/>
          <ac:spMkLst>
            <pc:docMk/>
            <pc:sldMk cId="87652375" sldId="334"/>
            <ac:spMk id="18" creationId="{146D71C7-6ADA-49D5-8325-89EDF55BFA39}"/>
          </ac:spMkLst>
        </pc:spChg>
        <pc:spChg chg="del">
          <ac:chgData name="ANDREA BIDINOST" userId="1fe09951-2d66-4612-aad4-8a1d17337cdc" providerId="ADAL" clId="{6B7F4D2E-B1A2-4CDB-9F08-C5C8F815FCA5}" dt="2022-01-25T08:15:59.066" v="389" actId="478"/>
          <ac:spMkLst>
            <pc:docMk/>
            <pc:sldMk cId="87652375" sldId="334"/>
            <ac:spMk id="20" creationId="{966213B3-73DA-45F8-810D-6D87FDFE272C}"/>
          </ac:spMkLst>
        </pc:spChg>
        <pc:spChg chg="del">
          <ac:chgData name="ANDREA BIDINOST" userId="1fe09951-2d66-4612-aad4-8a1d17337cdc" providerId="ADAL" clId="{6B7F4D2E-B1A2-4CDB-9F08-C5C8F815FCA5}" dt="2022-01-25T08:15:59.066" v="389" actId="478"/>
          <ac:spMkLst>
            <pc:docMk/>
            <pc:sldMk cId="87652375" sldId="334"/>
            <ac:spMk id="22" creationId="{C7948827-E72D-4F66-93DA-0E3B1BAAA14A}"/>
          </ac:spMkLst>
        </pc:spChg>
        <pc:picChg chg="add mod">
          <ac:chgData name="ANDREA BIDINOST" userId="1fe09951-2d66-4612-aad4-8a1d17337cdc" providerId="ADAL" clId="{6B7F4D2E-B1A2-4CDB-9F08-C5C8F815FCA5}" dt="2022-01-25T08:16:11.669" v="395" actId="1076"/>
          <ac:picMkLst>
            <pc:docMk/>
            <pc:sldMk cId="87652375" sldId="334"/>
            <ac:picMk id="3" creationId="{8EF4674E-BDE0-42D2-B347-2212C017AD4B}"/>
          </ac:picMkLst>
        </pc:picChg>
        <pc:picChg chg="del">
          <ac:chgData name="ANDREA BIDINOST" userId="1fe09951-2d66-4612-aad4-8a1d17337cdc" providerId="ADAL" clId="{6B7F4D2E-B1A2-4CDB-9F08-C5C8F815FCA5}" dt="2022-01-25T08:15:59.066" v="389" actId="478"/>
          <ac:picMkLst>
            <pc:docMk/>
            <pc:sldMk cId="87652375" sldId="334"/>
            <ac:picMk id="11" creationId="{B5FF4865-D2F4-49DA-8A33-705E7CCB8E7E}"/>
          </ac:picMkLst>
        </pc:picChg>
        <pc:picChg chg="del">
          <ac:chgData name="ANDREA BIDINOST" userId="1fe09951-2d66-4612-aad4-8a1d17337cdc" providerId="ADAL" clId="{6B7F4D2E-B1A2-4CDB-9F08-C5C8F815FCA5}" dt="2022-01-25T08:15:59.066" v="389" actId="478"/>
          <ac:picMkLst>
            <pc:docMk/>
            <pc:sldMk cId="87652375" sldId="334"/>
            <ac:picMk id="21" creationId="{3C760B2F-6180-46BA-A660-5BF2778A9BBA}"/>
          </ac:picMkLst>
        </pc:picChg>
        <pc:picChg chg="del">
          <ac:chgData name="ANDREA BIDINOST" userId="1fe09951-2d66-4612-aad4-8a1d17337cdc" providerId="ADAL" clId="{6B7F4D2E-B1A2-4CDB-9F08-C5C8F815FCA5}" dt="2022-01-25T08:15:59.066" v="389" actId="478"/>
          <ac:picMkLst>
            <pc:docMk/>
            <pc:sldMk cId="87652375" sldId="334"/>
            <ac:picMk id="26" creationId="{4FC5395F-EC75-4A3A-A8C1-118208B7D765}"/>
          </ac:picMkLst>
        </pc:picChg>
        <pc:picChg chg="add del">
          <ac:chgData name="ANDREA BIDINOST" userId="1fe09951-2d66-4612-aad4-8a1d17337cdc" providerId="ADAL" clId="{6B7F4D2E-B1A2-4CDB-9F08-C5C8F815FCA5}" dt="2022-01-25T08:16:05.989" v="392"/>
          <ac:picMkLst>
            <pc:docMk/>
            <pc:sldMk cId="87652375" sldId="334"/>
            <ac:picMk id="1026" creationId="{C5C13DF4-F0B0-4B08-ACC1-72EF2F24C648}"/>
          </ac:picMkLst>
        </pc:picChg>
        <pc:picChg chg="del">
          <ac:chgData name="ANDREA BIDINOST" userId="1fe09951-2d66-4612-aad4-8a1d17337cdc" providerId="ADAL" clId="{6B7F4D2E-B1A2-4CDB-9F08-C5C8F815FCA5}" dt="2022-01-25T08:15:59.066" v="389" actId="478"/>
          <ac:picMkLst>
            <pc:docMk/>
            <pc:sldMk cId="87652375" sldId="334"/>
            <ac:picMk id="3074" creationId="{42DAEEB9-4422-4F39-8AB4-22235E624FED}"/>
          </ac:picMkLst>
        </pc:picChg>
        <pc:picChg chg="del">
          <ac:chgData name="ANDREA BIDINOST" userId="1fe09951-2d66-4612-aad4-8a1d17337cdc" providerId="ADAL" clId="{6B7F4D2E-B1A2-4CDB-9F08-C5C8F815FCA5}" dt="2022-01-25T08:15:59.783" v="390" actId="478"/>
          <ac:picMkLst>
            <pc:docMk/>
            <pc:sldMk cId="87652375" sldId="334"/>
            <ac:picMk id="3076" creationId="{565C661A-B540-4D11-A9BA-A9E69C690A01}"/>
          </ac:picMkLst>
        </pc:picChg>
        <pc:cxnChg chg="del">
          <ac:chgData name="ANDREA BIDINOST" userId="1fe09951-2d66-4612-aad4-8a1d17337cdc" providerId="ADAL" clId="{6B7F4D2E-B1A2-4CDB-9F08-C5C8F815FCA5}" dt="2022-01-25T08:15:59.066" v="389" actId="478"/>
          <ac:cxnSpMkLst>
            <pc:docMk/>
            <pc:sldMk cId="87652375" sldId="334"/>
            <ac:cxnSpMk id="10" creationId="{0344AFB2-16B2-4558-AE20-1061AF8C758B}"/>
          </ac:cxnSpMkLst>
        </pc:cxnChg>
        <pc:cxnChg chg="del">
          <ac:chgData name="ANDREA BIDINOST" userId="1fe09951-2d66-4612-aad4-8a1d17337cdc" providerId="ADAL" clId="{6B7F4D2E-B1A2-4CDB-9F08-C5C8F815FCA5}" dt="2022-01-25T08:15:59.066" v="389" actId="478"/>
          <ac:cxnSpMkLst>
            <pc:docMk/>
            <pc:sldMk cId="87652375" sldId="334"/>
            <ac:cxnSpMk id="15" creationId="{B08BB366-06EF-4019-8343-07E8816197C6}"/>
          </ac:cxnSpMkLst>
        </pc:cxnChg>
        <pc:cxnChg chg="del">
          <ac:chgData name="ANDREA BIDINOST" userId="1fe09951-2d66-4612-aad4-8a1d17337cdc" providerId="ADAL" clId="{6B7F4D2E-B1A2-4CDB-9F08-C5C8F815FCA5}" dt="2022-01-25T08:15:59.066" v="389" actId="478"/>
          <ac:cxnSpMkLst>
            <pc:docMk/>
            <pc:sldMk cId="87652375" sldId="334"/>
            <ac:cxnSpMk id="17" creationId="{FCEECBBA-FCA0-4A28-9A84-6139F275FF58}"/>
          </ac:cxnSpMkLst>
        </pc:cxnChg>
      </pc:sldChg>
      <pc:sldChg chg="modSp add del mod">
        <pc:chgData name="ANDREA BIDINOST" userId="1fe09951-2d66-4612-aad4-8a1d17337cdc" providerId="ADAL" clId="{6B7F4D2E-B1A2-4CDB-9F08-C5C8F815FCA5}" dt="2022-01-25T14:33:03.798" v="1188" actId="47"/>
        <pc:sldMkLst>
          <pc:docMk/>
          <pc:sldMk cId="791415880" sldId="335"/>
        </pc:sldMkLst>
        <pc:spChg chg="mod">
          <ac:chgData name="ANDREA BIDINOST" userId="1fe09951-2d66-4612-aad4-8a1d17337cdc" providerId="ADAL" clId="{6B7F4D2E-B1A2-4CDB-9F08-C5C8F815FCA5}" dt="2022-01-25T08:17:40.016" v="434" actId="20577"/>
          <ac:spMkLst>
            <pc:docMk/>
            <pc:sldMk cId="791415880" sldId="335"/>
            <ac:spMk id="2" creationId="{779BC97F-5755-48B5-90CC-A250C002B593}"/>
          </ac:spMkLst>
        </pc:spChg>
      </pc:sldChg>
      <pc:sldChg chg="addSp delSp add del">
        <pc:chgData name="ANDREA BIDINOST" userId="1fe09951-2d66-4612-aad4-8a1d17337cdc" providerId="ADAL" clId="{6B7F4D2E-B1A2-4CDB-9F08-C5C8F815FCA5}" dt="2022-01-25T16:42:42.814" v="4280" actId="47"/>
        <pc:sldMkLst>
          <pc:docMk/>
          <pc:sldMk cId="2998802964" sldId="336"/>
        </pc:sldMkLst>
        <pc:picChg chg="add del">
          <ac:chgData name="ANDREA BIDINOST" userId="1fe09951-2d66-4612-aad4-8a1d17337cdc" providerId="ADAL" clId="{6B7F4D2E-B1A2-4CDB-9F08-C5C8F815FCA5}" dt="2022-01-25T08:17:56.400" v="437" actId="478"/>
          <ac:picMkLst>
            <pc:docMk/>
            <pc:sldMk cId="2998802964" sldId="336"/>
            <ac:picMk id="1026" creationId="{4F54AB53-4153-48C4-96CA-729C3694CD13}"/>
          </ac:picMkLst>
        </pc:picChg>
        <pc:picChg chg="del">
          <ac:chgData name="ANDREA BIDINOST" userId="1fe09951-2d66-4612-aad4-8a1d17337cdc" providerId="ADAL" clId="{6B7F4D2E-B1A2-4CDB-9F08-C5C8F815FCA5}" dt="2022-01-25T08:17:42.662" v="435" actId="478"/>
          <ac:picMkLst>
            <pc:docMk/>
            <pc:sldMk cId="2998802964" sldId="336"/>
            <ac:picMk id="1028" creationId="{0D949397-493B-4A1C-8755-02C2A09BECC0}"/>
          </ac:picMkLst>
        </pc:picChg>
      </pc:sldChg>
      <pc:sldChg chg="delSp modSp add del mod">
        <pc:chgData name="ANDREA BIDINOST" userId="1fe09951-2d66-4612-aad4-8a1d17337cdc" providerId="ADAL" clId="{6B7F4D2E-B1A2-4CDB-9F08-C5C8F815FCA5}" dt="2022-01-25T16:42:42.814" v="4280" actId="47"/>
        <pc:sldMkLst>
          <pc:docMk/>
          <pc:sldMk cId="2942514415" sldId="337"/>
        </pc:sldMkLst>
        <pc:spChg chg="mod">
          <ac:chgData name="ANDREA BIDINOST" userId="1fe09951-2d66-4612-aad4-8a1d17337cdc" providerId="ADAL" clId="{6B7F4D2E-B1A2-4CDB-9F08-C5C8F815FCA5}" dt="2022-01-25T08:19:07.752" v="460" actId="20577"/>
          <ac:spMkLst>
            <pc:docMk/>
            <pc:sldMk cId="2942514415" sldId="337"/>
            <ac:spMk id="2" creationId="{6C6AEBAC-B060-4192-BE8C-E7F8C294252D}"/>
          </ac:spMkLst>
        </pc:spChg>
        <pc:spChg chg="mod">
          <ac:chgData name="ANDREA BIDINOST" userId="1fe09951-2d66-4612-aad4-8a1d17337cdc" providerId="ADAL" clId="{6B7F4D2E-B1A2-4CDB-9F08-C5C8F815FCA5}" dt="2022-01-25T14:44:18.459" v="1345" actId="20577"/>
          <ac:spMkLst>
            <pc:docMk/>
            <pc:sldMk cId="2942514415" sldId="337"/>
            <ac:spMk id="3" creationId="{5666F318-5415-42F6-954E-C35070F121A2}"/>
          </ac:spMkLst>
        </pc:spChg>
        <pc:picChg chg="del">
          <ac:chgData name="ANDREA BIDINOST" userId="1fe09951-2d66-4612-aad4-8a1d17337cdc" providerId="ADAL" clId="{6B7F4D2E-B1A2-4CDB-9F08-C5C8F815FCA5}" dt="2022-01-25T08:18:05.885" v="438" actId="478"/>
          <ac:picMkLst>
            <pc:docMk/>
            <pc:sldMk cId="2942514415" sldId="337"/>
            <ac:picMk id="1028" creationId="{0D949397-493B-4A1C-8755-02C2A09BECC0}"/>
          </ac:picMkLst>
        </pc:picChg>
      </pc:sldChg>
      <pc:sldChg chg="delSp add del">
        <pc:chgData name="ANDREA BIDINOST" userId="1fe09951-2d66-4612-aad4-8a1d17337cdc" providerId="ADAL" clId="{6B7F4D2E-B1A2-4CDB-9F08-C5C8F815FCA5}" dt="2022-01-25T16:42:42.814" v="4280" actId="47"/>
        <pc:sldMkLst>
          <pc:docMk/>
          <pc:sldMk cId="1429527840" sldId="338"/>
        </pc:sldMkLst>
        <pc:picChg chg="del">
          <ac:chgData name="ANDREA BIDINOST" userId="1fe09951-2d66-4612-aad4-8a1d17337cdc" providerId="ADAL" clId="{6B7F4D2E-B1A2-4CDB-9F08-C5C8F815FCA5}" dt="2022-01-25T08:18:57.595" v="441" actId="478"/>
          <ac:picMkLst>
            <pc:docMk/>
            <pc:sldMk cId="1429527840" sldId="338"/>
            <ac:picMk id="1028" creationId="{0D949397-493B-4A1C-8755-02C2A09BECC0}"/>
          </ac:picMkLst>
        </pc:picChg>
      </pc:sldChg>
      <pc:sldChg chg="delSp add del">
        <pc:chgData name="ANDREA BIDINOST" userId="1fe09951-2d66-4612-aad4-8a1d17337cdc" providerId="ADAL" clId="{6B7F4D2E-B1A2-4CDB-9F08-C5C8F815FCA5}" dt="2022-01-25T16:42:42.814" v="4280" actId="47"/>
        <pc:sldMkLst>
          <pc:docMk/>
          <pc:sldMk cId="1693179529" sldId="339"/>
        </pc:sldMkLst>
        <pc:picChg chg="del">
          <ac:chgData name="ANDREA BIDINOST" userId="1fe09951-2d66-4612-aad4-8a1d17337cdc" providerId="ADAL" clId="{6B7F4D2E-B1A2-4CDB-9F08-C5C8F815FCA5}" dt="2022-01-25T08:18:59.370" v="442" actId="478"/>
          <ac:picMkLst>
            <pc:docMk/>
            <pc:sldMk cId="1693179529" sldId="339"/>
            <ac:picMk id="1028" creationId="{0D949397-493B-4A1C-8755-02C2A09BECC0}"/>
          </ac:picMkLst>
        </pc:picChg>
      </pc:sldChg>
      <pc:sldChg chg="addSp delSp modSp add del mod modClrScheme chgLayout">
        <pc:chgData name="ANDREA BIDINOST" userId="1fe09951-2d66-4612-aad4-8a1d17337cdc" providerId="ADAL" clId="{6B7F4D2E-B1A2-4CDB-9F08-C5C8F815FCA5}" dt="2022-01-25T16:42:45.161" v="4281" actId="47"/>
        <pc:sldMkLst>
          <pc:docMk/>
          <pc:sldMk cId="3048901880" sldId="340"/>
        </pc:sldMkLst>
        <pc:spChg chg="mod ord">
          <ac:chgData name="ANDREA BIDINOST" userId="1fe09951-2d66-4612-aad4-8a1d17337cdc" providerId="ADAL" clId="{6B7F4D2E-B1A2-4CDB-9F08-C5C8F815FCA5}" dt="2022-01-25T14:48:28.440" v="1349" actId="700"/>
          <ac:spMkLst>
            <pc:docMk/>
            <pc:sldMk cId="3048901880" sldId="340"/>
            <ac:spMk id="2" creationId="{779BC97F-5755-48B5-90CC-A250C002B593}"/>
          </ac:spMkLst>
        </pc:spChg>
        <pc:spChg chg="add del mod ord">
          <ac:chgData name="ANDREA BIDINOST" userId="1fe09951-2d66-4612-aad4-8a1d17337cdc" providerId="ADAL" clId="{6B7F4D2E-B1A2-4CDB-9F08-C5C8F815FCA5}" dt="2022-01-25T14:48:31.358" v="1350" actId="478"/>
          <ac:spMkLst>
            <pc:docMk/>
            <pc:sldMk cId="3048901880" sldId="340"/>
            <ac:spMk id="3" creationId="{5789DFA2-88C6-472D-85AD-63F28D786CEA}"/>
          </ac:spMkLst>
        </pc:spChg>
        <pc:spChg chg="mod ord">
          <ac:chgData name="ANDREA BIDINOST" userId="1fe09951-2d66-4612-aad4-8a1d17337cdc" providerId="ADAL" clId="{6B7F4D2E-B1A2-4CDB-9F08-C5C8F815FCA5}" dt="2022-01-25T14:48:28.440" v="1349" actId="700"/>
          <ac:spMkLst>
            <pc:docMk/>
            <pc:sldMk cId="3048901880" sldId="340"/>
            <ac:spMk id="4" creationId="{4D2B3404-32A2-4122-87FD-4C756CDBC1C4}"/>
          </ac:spMkLst>
        </pc:spChg>
      </pc:sldChg>
      <pc:sldChg chg="addSp delSp modSp add del mod">
        <pc:chgData name="ANDREA BIDINOST" userId="1fe09951-2d66-4612-aad4-8a1d17337cdc" providerId="ADAL" clId="{6B7F4D2E-B1A2-4CDB-9F08-C5C8F815FCA5}" dt="2022-01-25T16:42:45.161" v="4281" actId="47"/>
        <pc:sldMkLst>
          <pc:docMk/>
          <pc:sldMk cId="2653071884" sldId="341"/>
        </pc:sldMkLst>
        <pc:spChg chg="mod">
          <ac:chgData name="ANDREA BIDINOST" userId="1fe09951-2d66-4612-aad4-8a1d17337cdc" providerId="ADAL" clId="{6B7F4D2E-B1A2-4CDB-9F08-C5C8F815FCA5}" dt="2022-01-25T08:23:52.150" v="1103" actId="20577"/>
          <ac:spMkLst>
            <pc:docMk/>
            <pc:sldMk cId="2653071884" sldId="341"/>
            <ac:spMk id="3" creationId="{5666F318-5415-42F6-954E-C35070F121A2}"/>
          </ac:spMkLst>
        </pc:spChg>
        <pc:spChg chg="mod">
          <ac:chgData name="ANDREA BIDINOST" userId="1fe09951-2d66-4612-aad4-8a1d17337cdc" providerId="ADAL" clId="{6B7F4D2E-B1A2-4CDB-9F08-C5C8F815FCA5}" dt="2022-01-25T08:25:55.076" v="1149" actId="14100"/>
          <ac:spMkLst>
            <pc:docMk/>
            <pc:sldMk cId="2653071884" sldId="341"/>
            <ac:spMk id="8" creationId="{9C70D12F-F31C-4856-85B9-33BD8ECB061B}"/>
          </ac:spMkLst>
        </pc:spChg>
        <pc:spChg chg="mod">
          <ac:chgData name="ANDREA BIDINOST" userId="1fe09951-2d66-4612-aad4-8a1d17337cdc" providerId="ADAL" clId="{6B7F4D2E-B1A2-4CDB-9F08-C5C8F815FCA5}" dt="2022-01-25T08:25:39.322" v="1143" actId="1076"/>
          <ac:spMkLst>
            <pc:docMk/>
            <pc:sldMk cId="2653071884" sldId="341"/>
            <ac:spMk id="10" creationId="{B7E31BCD-9E86-4B18-BEC1-5F03A7FABB12}"/>
          </ac:spMkLst>
        </pc:spChg>
        <pc:spChg chg="mod">
          <ac:chgData name="ANDREA BIDINOST" userId="1fe09951-2d66-4612-aad4-8a1d17337cdc" providerId="ADAL" clId="{6B7F4D2E-B1A2-4CDB-9F08-C5C8F815FCA5}" dt="2022-01-25T08:25:46.831" v="1147" actId="14100"/>
          <ac:spMkLst>
            <pc:docMk/>
            <pc:sldMk cId="2653071884" sldId="341"/>
            <ac:spMk id="11" creationId="{259FA252-719B-450A-BD7E-BB3FFCEA9428}"/>
          </ac:spMkLst>
        </pc:spChg>
        <pc:spChg chg="mod">
          <ac:chgData name="ANDREA BIDINOST" userId="1fe09951-2d66-4612-aad4-8a1d17337cdc" providerId="ADAL" clId="{6B7F4D2E-B1A2-4CDB-9F08-C5C8F815FCA5}" dt="2022-01-25T08:25:36.259" v="1142" actId="1035"/>
          <ac:spMkLst>
            <pc:docMk/>
            <pc:sldMk cId="2653071884" sldId="341"/>
            <ac:spMk id="12" creationId="{C588191E-6751-44BC-A507-45DC962E1EB3}"/>
          </ac:spMkLst>
        </pc:spChg>
        <pc:spChg chg="mod">
          <ac:chgData name="ANDREA BIDINOST" userId="1fe09951-2d66-4612-aad4-8a1d17337cdc" providerId="ADAL" clId="{6B7F4D2E-B1A2-4CDB-9F08-C5C8F815FCA5}" dt="2022-01-25T08:25:41.963" v="1144" actId="1076"/>
          <ac:spMkLst>
            <pc:docMk/>
            <pc:sldMk cId="2653071884" sldId="341"/>
            <ac:spMk id="13" creationId="{1937F3BA-C9B8-40EC-8362-C1EDE1DF503B}"/>
          </ac:spMkLst>
        </pc:spChg>
        <pc:spChg chg="mod">
          <ac:chgData name="ANDREA BIDINOST" userId="1fe09951-2d66-4612-aad4-8a1d17337cdc" providerId="ADAL" clId="{6B7F4D2E-B1A2-4CDB-9F08-C5C8F815FCA5}" dt="2022-01-25T08:25:50.027" v="1148" actId="1076"/>
          <ac:spMkLst>
            <pc:docMk/>
            <pc:sldMk cId="2653071884" sldId="341"/>
            <ac:spMk id="14" creationId="{1CA8E95C-9A52-4DBA-AF28-40FD5F70D2CA}"/>
          </ac:spMkLst>
        </pc:spChg>
        <pc:picChg chg="del">
          <ac:chgData name="ANDREA BIDINOST" userId="1fe09951-2d66-4612-aad4-8a1d17337cdc" providerId="ADAL" clId="{6B7F4D2E-B1A2-4CDB-9F08-C5C8F815FCA5}" dt="2022-01-25T08:23:20.892" v="1022" actId="478"/>
          <ac:picMkLst>
            <pc:docMk/>
            <pc:sldMk cId="2653071884" sldId="341"/>
            <ac:picMk id="6" creationId="{8C1D67AF-8BF8-426A-9BFB-882544B5285D}"/>
          </ac:picMkLst>
        </pc:picChg>
        <pc:picChg chg="del">
          <ac:chgData name="ANDREA BIDINOST" userId="1fe09951-2d66-4612-aad4-8a1d17337cdc" providerId="ADAL" clId="{6B7F4D2E-B1A2-4CDB-9F08-C5C8F815FCA5}" dt="2022-01-25T08:23:53.852" v="1104" actId="478"/>
          <ac:picMkLst>
            <pc:docMk/>
            <pc:sldMk cId="2653071884" sldId="341"/>
            <ac:picMk id="7" creationId="{0DF65583-9A87-4092-8612-562D8C104942}"/>
          </ac:picMkLst>
        </pc:picChg>
        <pc:picChg chg="add mod ord">
          <ac:chgData name="ANDREA BIDINOST" userId="1fe09951-2d66-4612-aad4-8a1d17337cdc" providerId="ADAL" clId="{6B7F4D2E-B1A2-4CDB-9F08-C5C8F815FCA5}" dt="2022-01-25T08:25:27.686" v="1121" actId="1076"/>
          <ac:picMkLst>
            <pc:docMk/>
            <pc:sldMk cId="2653071884" sldId="341"/>
            <ac:picMk id="9" creationId="{8CA51AD0-4992-4A4B-BCA5-233273D4CF13}"/>
          </ac:picMkLst>
        </pc:picChg>
        <pc:cxnChg chg="mod">
          <ac:chgData name="ANDREA BIDINOST" userId="1fe09951-2d66-4612-aad4-8a1d17337cdc" providerId="ADAL" clId="{6B7F4D2E-B1A2-4CDB-9F08-C5C8F815FCA5}" dt="2022-01-25T08:25:36.259" v="1142" actId="1035"/>
          <ac:cxnSpMkLst>
            <pc:docMk/>
            <pc:sldMk cId="2653071884" sldId="341"/>
            <ac:cxnSpMk id="15" creationId="{88496AF1-F036-4382-ABDF-527A3F988D0A}"/>
          </ac:cxnSpMkLst>
        </pc:cxnChg>
        <pc:cxnChg chg="mod">
          <ac:chgData name="ANDREA BIDINOST" userId="1fe09951-2d66-4612-aad4-8a1d17337cdc" providerId="ADAL" clId="{6B7F4D2E-B1A2-4CDB-9F08-C5C8F815FCA5}" dt="2022-01-25T08:25:41.963" v="1144" actId="1076"/>
          <ac:cxnSpMkLst>
            <pc:docMk/>
            <pc:sldMk cId="2653071884" sldId="341"/>
            <ac:cxnSpMk id="17" creationId="{3E53766F-EB59-47AD-AE67-CA986BF324F6}"/>
          </ac:cxnSpMkLst>
        </pc:cxnChg>
        <pc:cxnChg chg="mod">
          <ac:chgData name="ANDREA BIDINOST" userId="1fe09951-2d66-4612-aad4-8a1d17337cdc" providerId="ADAL" clId="{6B7F4D2E-B1A2-4CDB-9F08-C5C8F815FCA5}" dt="2022-01-25T08:25:50.027" v="1148" actId="1076"/>
          <ac:cxnSpMkLst>
            <pc:docMk/>
            <pc:sldMk cId="2653071884" sldId="341"/>
            <ac:cxnSpMk id="20" creationId="{969491F9-F183-4D26-83F7-0E55FE84326A}"/>
          </ac:cxnSpMkLst>
        </pc:cxnChg>
      </pc:sldChg>
      <pc:sldChg chg="add del">
        <pc:chgData name="ANDREA BIDINOST" userId="1fe09951-2d66-4612-aad4-8a1d17337cdc" providerId="ADAL" clId="{6B7F4D2E-B1A2-4CDB-9F08-C5C8F815FCA5}" dt="2022-01-25T08:26:03.274" v="1150" actId="47"/>
        <pc:sldMkLst>
          <pc:docMk/>
          <pc:sldMk cId="3979315758" sldId="342"/>
        </pc:sldMkLst>
      </pc:sldChg>
      <pc:sldChg chg="modSp add del mod">
        <pc:chgData name="ANDREA BIDINOST" userId="1fe09951-2d66-4612-aad4-8a1d17337cdc" providerId="ADAL" clId="{6B7F4D2E-B1A2-4CDB-9F08-C5C8F815FCA5}" dt="2022-01-25T16:42:42.814" v="4280" actId="47"/>
        <pc:sldMkLst>
          <pc:docMk/>
          <pc:sldMk cId="1204184559" sldId="343"/>
        </pc:sldMkLst>
        <pc:spChg chg="mod">
          <ac:chgData name="ANDREA BIDINOST" userId="1fe09951-2d66-4612-aad4-8a1d17337cdc" providerId="ADAL" clId="{6B7F4D2E-B1A2-4CDB-9F08-C5C8F815FCA5}" dt="2022-01-25T08:19:31.652" v="485" actId="20577"/>
          <ac:spMkLst>
            <pc:docMk/>
            <pc:sldMk cId="1204184559" sldId="343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6B7F4D2E-B1A2-4CDB-9F08-C5C8F815FCA5}" dt="2022-01-25T16:42:42.814" v="4280" actId="47"/>
        <pc:sldMkLst>
          <pc:docMk/>
          <pc:sldMk cId="1853537926" sldId="344"/>
        </pc:sldMkLst>
        <pc:spChg chg="mod">
          <ac:chgData name="ANDREA BIDINOST" userId="1fe09951-2d66-4612-aad4-8a1d17337cdc" providerId="ADAL" clId="{6B7F4D2E-B1A2-4CDB-9F08-C5C8F815FCA5}" dt="2022-01-25T08:19:40.007" v="508" actId="20577"/>
          <ac:spMkLst>
            <pc:docMk/>
            <pc:sldMk cId="1853537926" sldId="344"/>
            <ac:spMk id="2" creationId="{6C6AEBAC-B060-4192-BE8C-E7F8C294252D}"/>
          </ac:spMkLst>
        </pc:spChg>
        <pc:spChg chg="mod">
          <ac:chgData name="ANDREA BIDINOST" userId="1fe09951-2d66-4612-aad4-8a1d17337cdc" providerId="ADAL" clId="{6B7F4D2E-B1A2-4CDB-9F08-C5C8F815FCA5}" dt="2022-01-25T14:47:34.526" v="1348" actId="207"/>
          <ac:spMkLst>
            <pc:docMk/>
            <pc:sldMk cId="1853537926" sldId="344"/>
            <ac:spMk id="3" creationId="{5666F318-5415-42F6-954E-C35070F121A2}"/>
          </ac:spMkLst>
        </pc:spChg>
      </pc:sldChg>
      <pc:sldChg chg="modSp add del mod">
        <pc:chgData name="ANDREA BIDINOST" userId="1fe09951-2d66-4612-aad4-8a1d17337cdc" providerId="ADAL" clId="{6B7F4D2E-B1A2-4CDB-9F08-C5C8F815FCA5}" dt="2022-01-25T16:42:42.814" v="4280" actId="47"/>
        <pc:sldMkLst>
          <pc:docMk/>
          <pc:sldMk cId="3200650209" sldId="345"/>
        </pc:sldMkLst>
        <pc:spChg chg="mod">
          <ac:chgData name="ANDREA BIDINOST" userId="1fe09951-2d66-4612-aad4-8a1d17337cdc" providerId="ADAL" clId="{6B7F4D2E-B1A2-4CDB-9F08-C5C8F815FCA5}" dt="2022-01-25T14:33:02.266" v="1187" actId="20577"/>
          <ac:spMkLst>
            <pc:docMk/>
            <pc:sldMk cId="3200650209" sldId="345"/>
            <ac:spMk id="2" creationId="{D8083AA3-62E3-43A4-A7DE-635F4D221BEF}"/>
          </ac:spMkLst>
        </pc:spChg>
      </pc:sldChg>
      <pc:sldChg chg="modSp add mod ord">
        <pc:chgData name="ANDREA BIDINOST" userId="1fe09951-2d66-4612-aad4-8a1d17337cdc" providerId="ADAL" clId="{6B7F4D2E-B1A2-4CDB-9F08-C5C8F815FCA5}" dt="2022-01-25T14:49:19.322" v="1372" actId="20577"/>
        <pc:sldMkLst>
          <pc:docMk/>
          <pc:sldMk cId="3110292620" sldId="346"/>
        </pc:sldMkLst>
        <pc:spChg chg="mod">
          <ac:chgData name="ANDREA BIDINOST" userId="1fe09951-2d66-4612-aad4-8a1d17337cdc" providerId="ADAL" clId="{6B7F4D2E-B1A2-4CDB-9F08-C5C8F815FCA5}" dt="2022-01-25T14:49:19.322" v="1372" actId="20577"/>
          <ac:spMkLst>
            <pc:docMk/>
            <pc:sldMk cId="3110292620" sldId="346"/>
            <ac:spMk id="2" creationId="{779BC97F-5755-48B5-90CC-A250C002B593}"/>
          </ac:spMkLst>
        </pc:spChg>
      </pc:sldChg>
      <pc:sldChg chg="delSp modSp add mod">
        <pc:chgData name="ANDREA BIDINOST" userId="1fe09951-2d66-4612-aad4-8a1d17337cdc" providerId="ADAL" clId="{6B7F4D2E-B1A2-4CDB-9F08-C5C8F815FCA5}" dt="2022-01-25T16:54:07.236" v="5286" actId="27636"/>
        <pc:sldMkLst>
          <pc:docMk/>
          <pc:sldMk cId="1984657163" sldId="347"/>
        </pc:sldMkLst>
        <pc:spChg chg="mod">
          <ac:chgData name="ANDREA BIDINOST" userId="1fe09951-2d66-4612-aad4-8a1d17337cdc" providerId="ADAL" clId="{6B7F4D2E-B1A2-4CDB-9F08-C5C8F815FCA5}" dt="2022-01-25T14:50:36.973" v="1382" actId="114"/>
          <ac:spMkLst>
            <pc:docMk/>
            <pc:sldMk cId="1984657163" sldId="347"/>
            <ac:spMk id="2" creationId="{6C6AEBAC-B060-4192-BE8C-E7F8C294252D}"/>
          </ac:spMkLst>
        </pc:spChg>
        <pc:spChg chg="mod">
          <ac:chgData name="ANDREA BIDINOST" userId="1fe09951-2d66-4612-aad4-8a1d17337cdc" providerId="ADAL" clId="{6B7F4D2E-B1A2-4CDB-9F08-C5C8F815FCA5}" dt="2022-01-25T16:54:07.236" v="5286" actId="27636"/>
          <ac:spMkLst>
            <pc:docMk/>
            <pc:sldMk cId="1984657163" sldId="347"/>
            <ac:spMk id="3" creationId="{5666F318-5415-42F6-954E-C35070F121A2}"/>
          </ac:spMkLst>
        </pc:spChg>
        <pc:picChg chg="del">
          <ac:chgData name="ANDREA BIDINOST" userId="1fe09951-2d66-4612-aad4-8a1d17337cdc" providerId="ADAL" clId="{6B7F4D2E-B1A2-4CDB-9F08-C5C8F815FCA5}" dt="2022-01-25T14:50:14.457" v="1374" actId="478"/>
          <ac:picMkLst>
            <pc:docMk/>
            <pc:sldMk cId="1984657163" sldId="347"/>
            <ac:picMk id="5" creationId="{871739A3-7972-48D7-AE8E-4A96EA36FCA2}"/>
          </ac:picMkLst>
        </pc:picChg>
      </pc:sldChg>
      <pc:sldChg chg="delSp modSp add mod">
        <pc:chgData name="ANDREA BIDINOST" userId="1fe09951-2d66-4612-aad4-8a1d17337cdc" providerId="ADAL" clId="{6B7F4D2E-B1A2-4CDB-9F08-C5C8F815FCA5}" dt="2022-01-25T16:54:14.714" v="5290" actId="20577"/>
        <pc:sldMkLst>
          <pc:docMk/>
          <pc:sldMk cId="1661444579" sldId="348"/>
        </pc:sldMkLst>
        <pc:spChg chg="mod">
          <ac:chgData name="ANDREA BIDINOST" userId="1fe09951-2d66-4612-aad4-8a1d17337cdc" providerId="ADAL" clId="{6B7F4D2E-B1A2-4CDB-9F08-C5C8F815FCA5}" dt="2022-01-25T16:54:14.714" v="5290" actId="20577"/>
          <ac:spMkLst>
            <pc:docMk/>
            <pc:sldMk cId="1661444579" sldId="348"/>
            <ac:spMk id="6" creationId="{B5F6E84A-31A6-400F-8BDF-427B71682460}"/>
          </ac:spMkLst>
        </pc:spChg>
        <pc:picChg chg="del">
          <ac:chgData name="ANDREA BIDINOST" userId="1fe09951-2d66-4612-aad4-8a1d17337cdc" providerId="ADAL" clId="{6B7F4D2E-B1A2-4CDB-9F08-C5C8F815FCA5}" dt="2022-01-25T15:05:26.871" v="1814" actId="478"/>
          <ac:picMkLst>
            <pc:docMk/>
            <pc:sldMk cId="1661444579" sldId="348"/>
            <ac:picMk id="7" creationId="{B86E2D6E-E398-462C-B04E-A192B68D166E}"/>
          </ac:picMkLst>
        </pc:picChg>
      </pc:sldChg>
      <pc:sldChg chg="addSp delSp modSp add mod">
        <pc:chgData name="ANDREA BIDINOST" userId="1fe09951-2d66-4612-aad4-8a1d17337cdc" providerId="ADAL" clId="{6B7F4D2E-B1A2-4CDB-9F08-C5C8F815FCA5}" dt="2022-01-25T16:54:29.766" v="5293" actId="1582"/>
        <pc:sldMkLst>
          <pc:docMk/>
          <pc:sldMk cId="711243493" sldId="349"/>
        </pc:sldMkLst>
        <pc:spChg chg="mod">
          <ac:chgData name="ANDREA BIDINOST" userId="1fe09951-2d66-4612-aad4-8a1d17337cdc" providerId="ADAL" clId="{6B7F4D2E-B1A2-4CDB-9F08-C5C8F815FCA5}" dt="2022-01-25T15:07:44.210" v="1835" actId="1076"/>
          <ac:spMkLst>
            <pc:docMk/>
            <pc:sldMk cId="711243493" sldId="349"/>
            <ac:spMk id="11" creationId="{79F29F35-07EC-4AB2-9DFF-3F471C212AE2}"/>
          </ac:spMkLst>
        </pc:spChg>
        <pc:spChg chg="mod ord">
          <ac:chgData name="ANDREA BIDINOST" userId="1fe09951-2d66-4612-aad4-8a1d17337cdc" providerId="ADAL" clId="{6B7F4D2E-B1A2-4CDB-9F08-C5C8F815FCA5}" dt="2022-01-25T15:07:32.466" v="1834" actId="170"/>
          <ac:spMkLst>
            <pc:docMk/>
            <pc:sldMk cId="711243493" sldId="349"/>
            <ac:spMk id="18" creationId="{8E1562DC-6293-4383-A9A9-90F68B83074B}"/>
          </ac:spMkLst>
        </pc:spChg>
        <pc:picChg chg="del">
          <ac:chgData name="ANDREA BIDINOST" userId="1fe09951-2d66-4612-aad4-8a1d17337cdc" providerId="ADAL" clId="{6B7F4D2E-B1A2-4CDB-9F08-C5C8F815FCA5}" dt="2022-01-25T15:07:11.492" v="1827" actId="478"/>
          <ac:picMkLst>
            <pc:docMk/>
            <pc:sldMk cId="711243493" sldId="349"/>
            <ac:picMk id="5" creationId="{5E560573-0AF8-421D-B59D-0B7019D33F03}"/>
          </ac:picMkLst>
        </pc:picChg>
        <pc:picChg chg="add mod">
          <ac:chgData name="ANDREA BIDINOST" userId="1fe09951-2d66-4612-aad4-8a1d17337cdc" providerId="ADAL" clId="{6B7F4D2E-B1A2-4CDB-9F08-C5C8F815FCA5}" dt="2022-01-25T16:54:29.766" v="5293" actId="1582"/>
          <ac:picMkLst>
            <pc:docMk/>
            <pc:sldMk cId="711243493" sldId="349"/>
            <ac:picMk id="9" creationId="{5F546C8E-4E4F-42D4-95A2-EAED95DC9551}"/>
          </ac:picMkLst>
        </pc:picChg>
        <pc:picChg chg="del">
          <ac:chgData name="ANDREA BIDINOST" userId="1fe09951-2d66-4612-aad4-8a1d17337cdc" providerId="ADAL" clId="{6B7F4D2E-B1A2-4CDB-9F08-C5C8F815FCA5}" dt="2022-01-25T15:05:46.144" v="1826" actId="478"/>
          <ac:picMkLst>
            <pc:docMk/>
            <pc:sldMk cId="711243493" sldId="349"/>
            <ac:picMk id="21" creationId="{6F1E828B-9124-423B-BEE7-F235E9091C3F}"/>
          </ac:picMkLst>
        </pc:picChg>
        <pc:cxnChg chg="mod">
          <ac:chgData name="ANDREA BIDINOST" userId="1fe09951-2d66-4612-aad4-8a1d17337cdc" providerId="ADAL" clId="{6B7F4D2E-B1A2-4CDB-9F08-C5C8F815FCA5}" dt="2022-01-25T15:08:50.345" v="1837" actId="14100"/>
          <ac:cxnSpMkLst>
            <pc:docMk/>
            <pc:sldMk cId="711243493" sldId="349"/>
            <ac:cxnSpMk id="7" creationId="{261D0E63-63C0-4F94-9415-97347FD6DADB}"/>
          </ac:cxnSpMkLst>
        </pc:cxnChg>
        <pc:cxnChg chg="mod">
          <ac:chgData name="ANDREA BIDINOST" userId="1fe09951-2d66-4612-aad4-8a1d17337cdc" providerId="ADAL" clId="{6B7F4D2E-B1A2-4CDB-9F08-C5C8F815FCA5}" dt="2022-01-25T15:07:44.210" v="1835" actId="1076"/>
          <ac:cxnSpMkLst>
            <pc:docMk/>
            <pc:sldMk cId="711243493" sldId="349"/>
            <ac:cxnSpMk id="12" creationId="{C74A633B-DF9F-4EA0-B143-BAAB283066AD}"/>
          </ac:cxnSpMkLst>
        </pc:cxnChg>
        <pc:cxnChg chg="mod">
          <ac:chgData name="ANDREA BIDINOST" userId="1fe09951-2d66-4612-aad4-8a1d17337cdc" providerId="ADAL" clId="{6B7F4D2E-B1A2-4CDB-9F08-C5C8F815FCA5}" dt="2022-01-25T15:07:26.235" v="1832" actId="14100"/>
          <ac:cxnSpMkLst>
            <pc:docMk/>
            <pc:sldMk cId="711243493" sldId="349"/>
            <ac:cxnSpMk id="20" creationId="{6D4F07B1-9D9F-405A-97DC-57E5712299D9}"/>
          </ac:cxnSpMkLst>
        </pc:cxnChg>
      </pc:sldChg>
      <pc:sldChg chg="delSp modSp add mod">
        <pc:chgData name="ANDREA BIDINOST" userId="1fe09951-2d66-4612-aad4-8a1d17337cdc" providerId="ADAL" clId="{6B7F4D2E-B1A2-4CDB-9F08-C5C8F815FCA5}" dt="2022-01-25T16:55:14.874" v="5301" actId="207"/>
        <pc:sldMkLst>
          <pc:docMk/>
          <pc:sldMk cId="3813152312" sldId="350"/>
        </pc:sldMkLst>
        <pc:spChg chg="mod">
          <ac:chgData name="ANDREA BIDINOST" userId="1fe09951-2d66-4612-aad4-8a1d17337cdc" providerId="ADAL" clId="{6B7F4D2E-B1A2-4CDB-9F08-C5C8F815FCA5}" dt="2022-01-25T16:55:14.874" v="5301" actId="207"/>
          <ac:spMkLst>
            <pc:docMk/>
            <pc:sldMk cId="3813152312" sldId="350"/>
            <ac:spMk id="6" creationId="{B5F6E84A-31A6-400F-8BDF-427B71682460}"/>
          </ac:spMkLst>
        </pc:spChg>
        <pc:picChg chg="del">
          <ac:chgData name="ANDREA BIDINOST" userId="1fe09951-2d66-4612-aad4-8a1d17337cdc" providerId="ADAL" clId="{6B7F4D2E-B1A2-4CDB-9F08-C5C8F815FCA5}" dt="2022-01-25T15:09:40.721" v="1841" actId="478"/>
          <ac:picMkLst>
            <pc:docMk/>
            <pc:sldMk cId="3813152312" sldId="350"/>
            <ac:picMk id="5" creationId="{B51464EF-87F2-4DC2-88BD-B5EA76C3BDD1}"/>
          </ac:picMkLst>
        </pc:picChg>
      </pc:sldChg>
      <pc:sldChg chg="add del">
        <pc:chgData name="ANDREA BIDINOST" userId="1fe09951-2d66-4612-aad4-8a1d17337cdc" providerId="ADAL" clId="{6B7F4D2E-B1A2-4CDB-9F08-C5C8F815FCA5}" dt="2022-01-25T16:59:58.807" v="5595" actId="47"/>
        <pc:sldMkLst>
          <pc:docMk/>
          <pc:sldMk cId="2117853234" sldId="351"/>
        </pc:sldMkLst>
      </pc:sldChg>
      <pc:sldChg chg="delSp add del">
        <pc:chgData name="ANDREA BIDINOST" userId="1fe09951-2d66-4612-aad4-8a1d17337cdc" providerId="ADAL" clId="{6B7F4D2E-B1A2-4CDB-9F08-C5C8F815FCA5}" dt="2022-01-25T15:12:47.634" v="2094" actId="47"/>
        <pc:sldMkLst>
          <pc:docMk/>
          <pc:sldMk cId="3541616811" sldId="352"/>
        </pc:sldMkLst>
        <pc:picChg chg="del">
          <ac:chgData name="ANDREA BIDINOST" userId="1fe09951-2d66-4612-aad4-8a1d17337cdc" providerId="ADAL" clId="{6B7F4D2E-B1A2-4CDB-9F08-C5C8F815FCA5}" dt="2022-01-25T15:12:43.126" v="2093" actId="478"/>
          <ac:picMkLst>
            <pc:docMk/>
            <pc:sldMk cId="3541616811" sldId="352"/>
            <ac:picMk id="5" creationId="{D3B12C26-07CE-4BAD-833D-9DA32C6BCA6A}"/>
          </ac:picMkLst>
        </pc:picChg>
      </pc:sldChg>
      <pc:sldChg chg="add del">
        <pc:chgData name="ANDREA BIDINOST" userId="1fe09951-2d66-4612-aad4-8a1d17337cdc" providerId="ADAL" clId="{6B7F4D2E-B1A2-4CDB-9F08-C5C8F815FCA5}" dt="2022-01-25T15:12:48.944" v="2095" actId="47"/>
        <pc:sldMkLst>
          <pc:docMk/>
          <pc:sldMk cId="1668855385" sldId="353"/>
        </pc:sldMkLst>
      </pc:sldChg>
      <pc:sldChg chg="add del">
        <pc:chgData name="ANDREA BIDINOST" userId="1fe09951-2d66-4612-aad4-8a1d17337cdc" providerId="ADAL" clId="{6B7F4D2E-B1A2-4CDB-9F08-C5C8F815FCA5}" dt="2022-01-25T15:13:04.468" v="2096" actId="47"/>
        <pc:sldMkLst>
          <pc:docMk/>
          <pc:sldMk cId="2678970836" sldId="354"/>
        </pc:sldMkLst>
      </pc:sldChg>
      <pc:sldChg chg="add del">
        <pc:chgData name="ANDREA BIDINOST" userId="1fe09951-2d66-4612-aad4-8a1d17337cdc" providerId="ADAL" clId="{6B7F4D2E-B1A2-4CDB-9F08-C5C8F815FCA5}" dt="2022-01-25T15:13:05.421" v="2097" actId="47"/>
        <pc:sldMkLst>
          <pc:docMk/>
          <pc:sldMk cId="699524553" sldId="355"/>
        </pc:sldMkLst>
      </pc:sldChg>
      <pc:sldChg chg="delSp modSp add mod">
        <pc:chgData name="ANDREA BIDINOST" userId="1fe09951-2d66-4612-aad4-8a1d17337cdc" providerId="ADAL" clId="{6B7F4D2E-B1A2-4CDB-9F08-C5C8F815FCA5}" dt="2022-01-25T15:37:43.112" v="2788" actId="27636"/>
        <pc:sldMkLst>
          <pc:docMk/>
          <pc:sldMk cId="1888506785" sldId="356"/>
        </pc:sldMkLst>
        <pc:spChg chg="mod">
          <ac:chgData name="ANDREA BIDINOST" userId="1fe09951-2d66-4612-aad4-8a1d17337cdc" providerId="ADAL" clId="{6B7F4D2E-B1A2-4CDB-9F08-C5C8F815FCA5}" dt="2022-01-25T15:37:43.112" v="2788" actId="27636"/>
          <ac:spMkLst>
            <pc:docMk/>
            <pc:sldMk cId="1888506785" sldId="356"/>
            <ac:spMk id="6" creationId="{B5F6E84A-31A6-400F-8BDF-427B71682460}"/>
          </ac:spMkLst>
        </pc:spChg>
        <pc:picChg chg="del">
          <ac:chgData name="ANDREA BIDINOST" userId="1fe09951-2d66-4612-aad4-8a1d17337cdc" providerId="ADAL" clId="{6B7F4D2E-B1A2-4CDB-9F08-C5C8F815FCA5}" dt="2022-01-25T15:37:23.612" v="2783" actId="478"/>
          <ac:picMkLst>
            <pc:docMk/>
            <pc:sldMk cId="1888506785" sldId="356"/>
            <ac:picMk id="5" creationId="{D3B12C26-07CE-4BAD-833D-9DA32C6BCA6A}"/>
          </ac:picMkLst>
        </pc:picChg>
      </pc:sldChg>
      <pc:sldChg chg="addSp delSp modSp add mod">
        <pc:chgData name="ANDREA BIDINOST" userId="1fe09951-2d66-4612-aad4-8a1d17337cdc" providerId="ADAL" clId="{6B7F4D2E-B1A2-4CDB-9F08-C5C8F815FCA5}" dt="2022-01-25T15:53:30.429" v="3241" actId="1076"/>
        <pc:sldMkLst>
          <pc:docMk/>
          <pc:sldMk cId="2454428741" sldId="357"/>
        </pc:sldMkLst>
        <pc:spChg chg="add mod">
          <ac:chgData name="ANDREA BIDINOST" userId="1fe09951-2d66-4612-aad4-8a1d17337cdc" providerId="ADAL" clId="{6B7F4D2E-B1A2-4CDB-9F08-C5C8F815FCA5}" dt="2022-01-25T15:53:28.832" v="3240" actId="1076"/>
          <ac:spMkLst>
            <pc:docMk/>
            <pc:sldMk cId="2454428741" sldId="357"/>
            <ac:spMk id="3" creationId="{71078418-B9A9-4B93-88AB-CBB3AF1E1325}"/>
          </ac:spMkLst>
        </pc:spChg>
        <pc:spChg chg="mod">
          <ac:chgData name="ANDREA BIDINOST" userId="1fe09951-2d66-4612-aad4-8a1d17337cdc" providerId="ADAL" clId="{6B7F4D2E-B1A2-4CDB-9F08-C5C8F815FCA5}" dt="2022-01-25T15:53:21.489" v="3238" actId="20577"/>
          <ac:spMkLst>
            <pc:docMk/>
            <pc:sldMk cId="2454428741" sldId="357"/>
            <ac:spMk id="6" creationId="{B5F6E84A-31A6-400F-8BDF-427B71682460}"/>
          </ac:spMkLst>
        </pc:spChg>
        <pc:spChg chg="add mod">
          <ac:chgData name="ANDREA BIDINOST" userId="1fe09951-2d66-4612-aad4-8a1d17337cdc" providerId="ADAL" clId="{6B7F4D2E-B1A2-4CDB-9F08-C5C8F815FCA5}" dt="2022-01-25T15:53:30.429" v="3241" actId="1076"/>
          <ac:spMkLst>
            <pc:docMk/>
            <pc:sldMk cId="2454428741" sldId="357"/>
            <ac:spMk id="7" creationId="{005C048E-ED4D-4C8A-896B-B766F0F37580}"/>
          </ac:spMkLst>
        </pc:spChg>
        <pc:spChg chg="add mod">
          <ac:chgData name="ANDREA BIDINOST" userId="1fe09951-2d66-4612-aad4-8a1d17337cdc" providerId="ADAL" clId="{6B7F4D2E-B1A2-4CDB-9F08-C5C8F815FCA5}" dt="2022-01-25T15:41:51.209" v="2971" actId="1076"/>
          <ac:spMkLst>
            <pc:docMk/>
            <pc:sldMk cId="2454428741" sldId="357"/>
            <ac:spMk id="8" creationId="{C983B820-C47C-4C9E-BFBB-BA5C4AA464E9}"/>
          </ac:spMkLst>
        </pc:spChg>
        <pc:spChg chg="add mod">
          <ac:chgData name="ANDREA BIDINOST" userId="1fe09951-2d66-4612-aad4-8a1d17337cdc" providerId="ADAL" clId="{6B7F4D2E-B1A2-4CDB-9F08-C5C8F815FCA5}" dt="2022-01-25T15:46:53.964" v="3209" actId="14100"/>
          <ac:spMkLst>
            <pc:docMk/>
            <pc:sldMk cId="2454428741" sldId="357"/>
            <ac:spMk id="9" creationId="{13EB9C15-FDFE-421C-918A-212B985833BD}"/>
          </ac:spMkLst>
        </pc:spChg>
        <pc:picChg chg="del">
          <ac:chgData name="ANDREA BIDINOST" userId="1fe09951-2d66-4612-aad4-8a1d17337cdc" providerId="ADAL" clId="{6B7F4D2E-B1A2-4CDB-9F08-C5C8F815FCA5}" dt="2022-01-25T15:37:50.793" v="2789" actId="478"/>
          <ac:picMkLst>
            <pc:docMk/>
            <pc:sldMk cId="2454428741" sldId="357"/>
            <ac:picMk id="5" creationId="{D3B12C26-07CE-4BAD-833D-9DA32C6BCA6A}"/>
          </ac:picMkLst>
        </pc:picChg>
        <pc:cxnChg chg="add mod">
          <ac:chgData name="ANDREA BIDINOST" userId="1fe09951-2d66-4612-aad4-8a1d17337cdc" providerId="ADAL" clId="{6B7F4D2E-B1A2-4CDB-9F08-C5C8F815FCA5}" dt="2022-01-25T15:53:28.832" v="3240" actId="1076"/>
          <ac:cxnSpMkLst>
            <pc:docMk/>
            <pc:sldMk cId="2454428741" sldId="357"/>
            <ac:cxnSpMk id="11" creationId="{85E3118D-A7D4-45FC-A243-7F72F8C8CC08}"/>
          </ac:cxnSpMkLst>
        </pc:cxnChg>
        <pc:cxnChg chg="add mod">
          <ac:chgData name="ANDREA BIDINOST" userId="1fe09951-2d66-4612-aad4-8a1d17337cdc" providerId="ADAL" clId="{6B7F4D2E-B1A2-4CDB-9F08-C5C8F815FCA5}" dt="2022-01-25T15:53:30.429" v="3241" actId="1076"/>
          <ac:cxnSpMkLst>
            <pc:docMk/>
            <pc:sldMk cId="2454428741" sldId="357"/>
            <ac:cxnSpMk id="12" creationId="{B79C035C-573E-4B9A-8E8F-783F9A6995E1}"/>
          </ac:cxnSpMkLst>
        </pc:cxnChg>
      </pc:sldChg>
      <pc:sldChg chg="addSp delSp modSp add del mod">
        <pc:chgData name="ANDREA BIDINOST" userId="1fe09951-2d66-4612-aad4-8a1d17337cdc" providerId="ADAL" clId="{6B7F4D2E-B1A2-4CDB-9F08-C5C8F815FCA5}" dt="2022-01-25T17:01:18.787" v="5616" actId="47"/>
        <pc:sldMkLst>
          <pc:docMk/>
          <pc:sldMk cId="1189061178" sldId="358"/>
        </pc:sldMkLst>
        <pc:spChg chg="mod">
          <ac:chgData name="ANDREA BIDINOST" userId="1fe09951-2d66-4612-aad4-8a1d17337cdc" providerId="ADAL" clId="{6B7F4D2E-B1A2-4CDB-9F08-C5C8F815FCA5}" dt="2022-01-25T16:35:08.727" v="4061" actId="27636"/>
          <ac:spMkLst>
            <pc:docMk/>
            <pc:sldMk cId="1189061178" sldId="358"/>
            <ac:spMk id="6" creationId="{B5F6E84A-31A6-400F-8BDF-427B71682460}"/>
          </ac:spMkLst>
        </pc:spChg>
        <pc:spChg chg="add del mod">
          <ac:chgData name="ANDREA BIDINOST" userId="1fe09951-2d66-4612-aad4-8a1d17337cdc" providerId="ADAL" clId="{6B7F4D2E-B1A2-4CDB-9F08-C5C8F815FCA5}" dt="2022-01-25T16:35:43.766" v="4063"/>
          <ac:spMkLst>
            <pc:docMk/>
            <pc:sldMk cId="1189061178" sldId="358"/>
            <ac:spMk id="7" creationId="{B161E6B2-0448-4C2A-BB76-FD3C49482A44}"/>
          </ac:spMkLst>
        </pc:spChg>
        <pc:picChg chg="del">
          <ac:chgData name="ANDREA BIDINOST" userId="1fe09951-2d66-4612-aad4-8a1d17337cdc" providerId="ADAL" clId="{6B7F4D2E-B1A2-4CDB-9F08-C5C8F815FCA5}" dt="2022-01-25T16:33:43.544" v="3743" actId="478"/>
          <ac:picMkLst>
            <pc:docMk/>
            <pc:sldMk cId="1189061178" sldId="358"/>
            <ac:picMk id="5" creationId="{D3B12C26-07CE-4BAD-833D-9DA32C6BCA6A}"/>
          </ac:picMkLst>
        </pc:picChg>
      </pc:sldChg>
      <pc:sldChg chg="modSp add mod ord">
        <pc:chgData name="ANDREA BIDINOST" userId="1fe09951-2d66-4612-aad4-8a1d17337cdc" providerId="ADAL" clId="{6B7F4D2E-B1A2-4CDB-9F08-C5C8F815FCA5}" dt="2022-01-25T16:32:38.431" v="3719" actId="20577"/>
        <pc:sldMkLst>
          <pc:docMk/>
          <pc:sldMk cId="2691109975" sldId="359"/>
        </pc:sldMkLst>
        <pc:spChg chg="mod">
          <ac:chgData name="ANDREA BIDINOST" userId="1fe09951-2d66-4612-aad4-8a1d17337cdc" providerId="ADAL" clId="{6B7F4D2E-B1A2-4CDB-9F08-C5C8F815FCA5}" dt="2022-01-25T16:32:38.431" v="3719" actId="20577"/>
          <ac:spMkLst>
            <pc:docMk/>
            <pc:sldMk cId="2691109975" sldId="359"/>
            <ac:spMk id="5" creationId="{14A3F830-BF41-4888-A277-3E5628252E5C}"/>
          </ac:spMkLst>
        </pc:spChg>
      </pc:sldChg>
      <pc:sldChg chg="addSp delSp modSp add mod modClrScheme chgLayout">
        <pc:chgData name="ANDREA BIDINOST" userId="1fe09951-2d66-4612-aad4-8a1d17337cdc" providerId="ADAL" clId="{6B7F4D2E-B1A2-4CDB-9F08-C5C8F815FCA5}" dt="2022-01-25T16:33:38.976" v="3742" actId="478"/>
        <pc:sldMkLst>
          <pc:docMk/>
          <pc:sldMk cId="590240754" sldId="360"/>
        </pc:sldMkLst>
        <pc:spChg chg="mod ord">
          <ac:chgData name="ANDREA BIDINOST" userId="1fe09951-2d66-4612-aad4-8a1d17337cdc" providerId="ADAL" clId="{6B7F4D2E-B1A2-4CDB-9F08-C5C8F815FCA5}" dt="2022-01-25T16:33:36.800" v="3741" actId="700"/>
          <ac:spMkLst>
            <pc:docMk/>
            <pc:sldMk cId="590240754" sldId="360"/>
            <ac:spMk id="2" creationId="{779BC97F-5755-48B5-90CC-A250C002B593}"/>
          </ac:spMkLst>
        </pc:spChg>
        <pc:spChg chg="add del mod ord">
          <ac:chgData name="ANDREA BIDINOST" userId="1fe09951-2d66-4612-aad4-8a1d17337cdc" providerId="ADAL" clId="{6B7F4D2E-B1A2-4CDB-9F08-C5C8F815FCA5}" dt="2022-01-25T16:33:38.976" v="3742" actId="478"/>
          <ac:spMkLst>
            <pc:docMk/>
            <pc:sldMk cId="590240754" sldId="360"/>
            <ac:spMk id="3" creationId="{A561562E-B6C6-46C3-A236-19103245B847}"/>
          </ac:spMkLst>
        </pc:spChg>
        <pc:spChg chg="mod ord">
          <ac:chgData name="ANDREA BIDINOST" userId="1fe09951-2d66-4612-aad4-8a1d17337cdc" providerId="ADAL" clId="{6B7F4D2E-B1A2-4CDB-9F08-C5C8F815FCA5}" dt="2022-01-25T16:33:36.800" v="3741" actId="700"/>
          <ac:spMkLst>
            <pc:docMk/>
            <pc:sldMk cId="590240754" sldId="360"/>
            <ac:spMk id="4" creationId="{4D2B3404-32A2-4122-87FD-4C756CDBC1C4}"/>
          </ac:spMkLst>
        </pc:spChg>
      </pc:sldChg>
      <pc:sldChg chg="modSp add mod">
        <pc:chgData name="ANDREA BIDINOST" userId="1fe09951-2d66-4612-aad4-8a1d17337cdc" providerId="ADAL" clId="{6B7F4D2E-B1A2-4CDB-9F08-C5C8F815FCA5}" dt="2022-01-25T17:02:02.344" v="5626" actId="20577"/>
        <pc:sldMkLst>
          <pc:docMk/>
          <pc:sldMk cId="3086531131" sldId="361"/>
        </pc:sldMkLst>
        <pc:spChg chg="mod">
          <ac:chgData name="ANDREA BIDINOST" userId="1fe09951-2d66-4612-aad4-8a1d17337cdc" providerId="ADAL" clId="{6B7F4D2E-B1A2-4CDB-9F08-C5C8F815FCA5}" dt="2022-01-25T17:02:02.344" v="5626" actId="20577"/>
          <ac:spMkLst>
            <pc:docMk/>
            <pc:sldMk cId="3086531131" sldId="361"/>
            <ac:spMk id="5" creationId="{14A3F830-BF41-4888-A277-3E5628252E5C}"/>
          </ac:spMkLst>
        </pc:spChg>
      </pc:sldChg>
      <pc:sldChg chg="addSp delSp modSp add mod modClrScheme chgLayout">
        <pc:chgData name="ANDREA BIDINOST" userId="1fe09951-2d66-4612-aad4-8a1d17337cdc" providerId="ADAL" clId="{6B7F4D2E-B1A2-4CDB-9F08-C5C8F815FCA5}" dt="2022-01-25T17:02:46.970" v="5655" actId="478"/>
        <pc:sldMkLst>
          <pc:docMk/>
          <pc:sldMk cId="1753506469" sldId="362"/>
        </pc:sldMkLst>
        <pc:spChg chg="mod ord">
          <ac:chgData name="ANDREA BIDINOST" userId="1fe09951-2d66-4612-aad4-8a1d17337cdc" providerId="ADAL" clId="{6B7F4D2E-B1A2-4CDB-9F08-C5C8F815FCA5}" dt="2022-01-25T17:02:44.615" v="5654" actId="700"/>
          <ac:spMkLst>
            <pc:docMk/>
            <pc:sldMk cId="1753506469" sldId="362"/>
            <ac:spMk id="2" creationId="{779BC97F-5755-48B5-90CC-A250C002B593}"/>
          </ac:spMkLst>
        </pc:spChg>
        <pc:spChg chg="add del mod ord">
          <ac:chgData name="ANDREA BIDINOST" userId="1fe09951-2d66-4612-aad4-8a1d17337cdc" providerId="ADAL" clId="{6B7F4D2E-B1A2-4CDB-9F08-C5C8F815FCA5}" dt="2022-01-25T17:02:46.970" v="5655" actId="478"/>
          <ac:spMkLst>
            <pc:docMk/>
            <pc:sldMk cId="1753506469" sldId="362"/>
            <ac:spMk id="3" creationId="{9D6356B8-332A-4C6F-9486-32CBF65E08CF}"/>
          </ac:spMkLst>
        </pc:spChg>
        <pc:spChg chg="mod ord">
          <ac:chgData name="ANDREA BIDINOST" userId="1fe09951-2d66-4612-aad4-8a1d17337cdc" providerId="ADAL" clId="{6B7F4D2E-B1A2-4CDB-9F08-C5C8F815FCA5}" dt="2022-01-25T17:02:44.615" v="5654" actId="700"/>
          <ac:spMkLst>
            <pc:docMk/>
            <pc:sldMk cId="1753506469" sldId="362"/>
            <ac:spMk id="4" creationId="{4D2B3404-32A2-4122-87FD-4C756CDBC1C4}"/>
          </ac:spMkLst>
        </pc:spChg>
      </pc:sldChg>
      <pc:sldChg chg="delSp add">
        <pc:chgData name="ANDREA BIDINOST" userId="1fe09951-2d66-4612-aad4-8a1d17337cdc" providerId="ADAL" clId="{6B7F4D2E-B1A2-4CDB-9F08-C5C8F815FCA5}" dt="2022-01-25T17:02:51.445" v="5656" actId="478"/>
        <pc:sldMkLst>
          <pc:docMk/>
          <pc:sldMk cId="4163012747" sldId="363"/>
        </pc:sldMkLst>
        <pc:picChg chg="del">
          <ac:chgData name="ANDREA BIDINOST" userId="1fe09951-2d66-4612-aad4-8a1d17337cdc" providerId="ADAL" clId="{6B7F4D2E-B1A2-4CDB-9F08-C5C8F815FCA5}" dt="2022-01-25T17:02:51.445" v="5656" actId="478"/>
          <ac:picMkLst>
            <pc:docMk/>
            <pc:sldMk cId="4163012747" sldId="363"/>
            <ac:picMk id="5" creationId="{D3B12C26-07CE-4BAD-833D-9DA32C6BCA6A}"/>
          </ac:picMkLst>
        </pc:picChg>
      </pc:sldChg>
      <pc:sldChg chg="modSp add mod">
        <pc:chgData name="ANDREA BIDINOST" userId="1fe09951-2d66-4612-aad4-8a1d17337cdc" providerId="ADAL" clId="{6B7F4D2E-B1A2-4CDB-9F08-C5C8F815FCA5}" dt="2022-01-25T17:04:59.616" v="5681" actId="20577"/>
        <pc:sldMkLst>
          <pc:docMk/>
          <pc:sldMk cId="1027436144" sldId="364"/>
        </pc:sldMkLst>
        <pc:spChg chg="mod">
          <ac:chgData name="ANDREA BIDINOST" userId="1fe09951-2d66-4612-aad4-8a1d17337cdc" providerId="ADAL" clId="{6B7F4D2E-B1A2-4CDB-9F08-C5C8F815FCA5}" dt="2022-01-25T17:04:59.616" v="5681" actId="20577"/>
          <ac:spMkLst>
            <pc:docMk/>
            <pc:sldMk cId="1027436144" sldId="364"/>
            <ac:spMk id="5" creationId="{14A3F830-BF41-4888-A277-3E5628252E5C}"/>
          </ac:spMkLst>
        </pc:spChg>
      </pc:sldChg>
      <pc:sldChg chg="add del setBg">
        <pc:chgData name="ANDREA BIDINOST" userId="1fe09951-2d66-4612-aad4-8a1d17337cdc" providerId="ADAL" clId="{6B7F4D2E-B1A2-4CDB-9F08-C5C8F815FCA5}" dt="2022-01-25T15:13:06.614" v="2098" actId="47"/>
        <pc:sldMkLst>
          <pc:docMk/>
          <pc:sldMk cId="412142563" sldId="368"/>
        </pc:sldMkLst>
      </pc:sldChg>
      <pc:sldChg chg="add del">
        <pc:chgData name="ANDREA BIDINOST" userId="1fe09951-2d66-4612-aad4-8a1d17337cdc" providerId="ADAL" clId="{6B7F4D2E-B1A2-4CDB-9F08-C5C8F815FCA5}" dt="2022-01-25T15:13:06.681" v="2099" actId="47"/>
        <pc:sldMkLst>
          <pc:docMk/>
          <pc:sldMk cId="4129610490" sldId="369"/>
        </pc:sldMkLst>
      </pc:sldChg>
      <pc:sldChg chg="addSp delSp modSp add mod">
        <pc:chgData name="ANDREA BIDINOST" userId="1fe09951-2d66-4612-aad4-8a1d17337cdc" providerId="ADAL" clId="{6B7F4D2E-B1A2-4CDB-9F08-C5C8F815FCA5}" dt="2022-01-25T15:27:01.308" v="2758" actId="1076"/>
        <pc:sldMkLst>
          <pc:docMk/>
          <pc:sldMk cId="3615664562" sldId="370"/>
        </pc:sldMkLst>
        <pc:spChg chg="add mod">
          <ac:chgData name="ANDREA BIDINOST" userId="1fe09951-2d66-4612-aad4-8a1d17337cdc" providerId="ADAL" clId="{6B7F4D2E-B1A2-4CDB-9F08-C5C8F815FCA5}" dt="2022-01-25T15:23:09.983" v="2675" actId="1076"/>
          <ac:spMkLst>
            <pc:docMk/>
            <pc:sldMk cId="3615664562" sldId="370"/>
            <ac:spMk id="3" creationId="{3D444E2F-6AE7-449C-9D90-4F2758FF1A6C}"/>
          </ac:spMkLst>
        </pc:spChg>
        <pc:spChg chg="mod">
          <ac:chgData name="ANDREA BIDINOST" userId="1fe09951-2d66-4612-aad4-8a1d17337cdc" providerId="ADAL" clId="{6B7F4D2E-B1A2-4CDB-9F08-C5C8F815FCA5}" dt="2022-01-25T15:21:27.177" v="2658" actId="27636"/>
          <ac:spMkLst>
            <pc:docMk/>
            <pc:sldMk cId="3615664562" sldId="370"/>
            <ac:spMk id="6" creationId="{B5F6E84A-31A6-400F-8BDF-427B71682460}"/>
          </ac:spMkLst>
        </pc:spChg>
        <pc:spChg chg="add mod">
          <ac:chgData name="ANDREA BIDINOST" userId="1fe09951-2d66-4612-aad4-8a1d17337cdc" providerId="ADAL" clId="{6B7F4D2E-B1A2-4CDB-9F08-C5C8F815FCA5}" dt="2022-01-25T15:27:01.308" v="2758" actId="1076"/>
          <ac:spMkLst>
            <pc:docMk/>
            <pc:sldMk cId="3615664562" sldId="370"/>
            <ac:spMk id="7" creationId="{28E63B00-77E5-43C1-99B8-51B3598D4789}"/>
          </ac:spMkLst>
        </pc:spChg>
        <pc:spChg chg="add mod">
          <ac:chgData name="ANDREA BIDINOST" userId="1fe09951-2d66-4612-aad4-8a1d17337cdc" providerId="ADAL" clId="{6B7F4D2E-B1A2-4CDB-9F08-C5C8F815FCA5}" dt="2022-01-25T15:24:31.560" v="2686" actId="207"/>
          <ac:spMkLst>
            <pc:docMk/>
            <pc:sldMk cId="3615664562" sldId="370"/>
            <ac:spMk id="8" creationId="{6330EF22-E0E6-4DB6-99F9-FE79F861B436}"/>
          </ac:spMkLst>
        </pc:spChg>
        <pc:spChg chg="add mod">
          <ac:chgData name="ANDREA BIDINOST" userId="1fe09951-2d66-4612-aad4-8a1d17337cdc" providerId="ADAL" clId="{6B7F4D2E-B1A2-4CDB-9F08-C5C8F815FCA5}" dt="2022-01-25T15:23:09.983" v="2675" actId="1076"/>
          <ac:spMkLst>
            <pc:docMk/>
            <pc:sldMk cId="3615664562" sldId="370"/>
            <ac:spMk id="9" creationId="{33C01435-E63E-496B-ACFB-87C790E4580B}"/>
          </ac:spMkLst>
        </pc:spChg>
        <pc:spChg chg="add mod">
          <ac:chgData name="ANDREA BIDINOST" userId="1fe09951-2d66-4612-aad4-8a1d17337cdc" providerId="ADAL" clId="{6B7F4D2E-B1A2-4CDB-9F08-C5C8F815FCA5}" dt="2022-01-25T15:24:29.608" v="2685" actId="207"/>
          <ac:spMkLst>
            <pc:docMk/>
            <pc:sldMk cId="3615664562" sldId="370"/>
            <ac:spMk id="10" creationId="{47781356-4DB4-4CE9-860B-57BE46D7201F}"/>
          </ac:spMkLst>
        </pc:spChg>
        <pc:spChg chg="add mod">
          <ac:chgData name="ANDREA BIDINOST" userId="1fe09951-2d66-4612-aad4-8a1d17337cdc" providerId="ADAL" clId="{6B7F4D2E-B1A2-4CDB-9F08-C5C8F815FCA5}" dt="2022-01-25T15:23:20.460" v="2678" actId="1076"/>
          <ac:spMkLst>
            <pc:docMk/>
            <pc:sldMk cId="3615664562" sldId="370"/>
            <ac:spMk id="11" creationId="{490A8D26-6175-465B-8631-535DFA331E73}"/>
          </ac:spMkLst>
        </pc:spChg>
        <pc:spChg chg="add mod">
          <ac:chgData name="ANDREA BIDINOST" userId="1fe09951-2d66-4612-aad4-8a1d17337cdc" providerId="ADAL" clId="{6B7F4D2E-B1A2-4CDB-9F08-C5C8F815FCA5}" dt="2022-01-25T15:23:26.957" v="2679" actId="1076"/>
          <ac:spMkLst>
            <pc:docMk/>
            <pc:sldMk cId="3615664562" sldId="370"/>
            <ac:spMk id="12" creationId="{7B7AEAA5-EF81-47E5-BB85-1B449FECD48C}"/>
          </ac:spMkLst>
        </pc:spChg>
        <pc:spChg chg="add mod">
          <ac:chgData name="ANDREA BIDINOST" userId="1fe09951-2d66-4612-aad4-8a1d17337cdc" providerId="ADAL" clId="{6B7F4D2E-B1A2-4CDB-9F08-C5C8F815FCA5}" dt="2022-01-25T15:23:15.087" v="2677" actId="1076"/>
          <ac:spMkLst>
            <pc:docMk/>
            <pc:sldMk cId="3615664562" sldId="370"/>
            <ac:spMk id="13" creationId="{623EE0D6-A56C-4690-959D-F4A55296521B}"/>
          </ac:spMkLst>
        </pc:spChg>
        <pc:spChg chg="add mod">
          <ac:chgData name="ANDREA BIDINOST" userId="1fe09951-2d66-4612-aad4-8a1d17337cdc" providerId="ADAL" clId="{6B7F4D2E-B1A2-4CDB-9F08-C5C8F815FCA5}" dt="2022-01-25T15:25:54.112" v="2707" actId="20577"/>
          <ac:spMkLst>
            <pc:docMk/>
            <pc:sldMk cId="3615664562" sldId="370"/>
            <ac:spMk id="14" creationId="{BC8FAF10-FDD5-460E-B2C5-0733D7652846}"/>
          </ac:spMkLst>
        </pc:spChg>
        <pc:picChg chg="del">
          <ac:chgData name="ANDREA BIDINOST" userId="1fe09951-2d66-4612-aad4-8a1d17337cdc" providerId="ADAL" clId="{6B7F4D2E-B1A2-4CDB-9F08-C5C8F815FCA5}" dt="2022-01-25T15:13:35.285" v="2114" actId="478"/>
          <ac:picMkLst>
            <pc:docMk/>
            <pc:sldMk cId="3615664562" sldId="370"/>
            <ac:picMk id="5" creationId="{D3B12C26-07CE-4BAD-833D-9DA32C6BCA6A}"/>
          </ac:picMkLst>
        </pc:picChg>
        <pc:picChg chg="add mod">
          <ac:chgData name="ANDREA BIDINOST" userId="1fe09951-2d66-4612-aad4-8a1d17337cdc" providerId="ADAL" clId="{6B7F4D2E-B1A2-4CDB-9F08-C5C8F815FCA5}" dt="2022-01-25T15:25:24.387" v="2695"/>
          <ac:picMkLst>
            <pc:docMk/>
            <pc:sldMk cId="3615664562" sldId="370"/>
            <ac:picMk id="1026" creationId="{D6536B63-B4D4-49D2-944F-A1741C34B01A}"/>
          </ac:picMkLst>
        </pc:picChg>
      </pc:sldChg>
      <pc:sldChg chg="delSp modSp add mod">
        <pc:chgData name="ANDREA BIDINOST" userId="1fe09951-2d66-4612-aad4-8a1d17337cdc" providerId="ADAL" clId="{6B7F4D2E-B1A2-4CDB-9F08-C5C8F815FCA5}" dt="2022-01-25T15:36:57.132" v="2759" actId="478"/>
        <pc:sldMkLst>
          <pc:docMk/>
          <pc:sldMk cId="4083302399" sldId="371"/>
        </pc:sldMkLst>
        <pc:spChg chg="mod">
          <ac:chgData name="ANDREA BIDINOST" userId="1fe09951-2d66-4612-aad4-8a1d17337cdc" providerId="ADAL" clId="{6B7F4D2E-B1A2-4CDB-9F08-C5C8F815FCA5}" dt="2022-01-25T15:19:16.324" v="2648" actId="207"/>
          <ac:spMkLst>
            <pc:docMk/>
            <pc:sldMk cId="4083302399" sldId="371"/>
            <ac:spMk id="6" creationId="{B5F6E84A-31A6-400F-8BDF-427B71682460}"/>
          </ac:spMkLst>
        </pc:spChg>
        <pc:graphicFrameChg chg="mod modGraphic">
          <ac:chgData name="ANDREA BIDINOST" userId="1fe09951-2d66-4612-aad4-8a1d17337cdc" providerId="ADAL" clId="{6B7F4D2E-B1A2-4CDB-9F08-C5C8F815FCA5}" dt="2022-01-25T15:18:50.030" v="2647" actId="1076"/>
          <ac:graphicFrameMkLst>
            <pc:docMk/>
            <pc:sldMk cId="4083302399" sldId="371"/>
            <ac:graphicFrameMk id="3" creationId="{B002140F-149D-47B7-81F2-4B5A8665D31F}"/>
          </ac:graphicFrameMkLst>
        </pc:graphicFrameChg>
        <pc:picChg chg="del">
          <ac:chgData name="ANDREA BIDINOST" userId="1fe09951-2d66-4612-aad4-8a1d17337cdc" providerId="ADAL" clId="{6B7F4D2E-B1A2-4CDB-9F08-C5C8F815FCA5}" dt="2022-01-25T15:36:57.132" v="2759" actId="478"/>
          <ac:picMkLst>
            <pc:docMk/>
            <pc:sldMk cId="4083302399" sldId="371"/>
            <ac:picMk id="5" creationId="{D3B12C26-07CE-4BAD-833D-9DA32C6BCA6A}"/>
          </ac:picMkLst>
        </pc:picChg>
      </pc:sldChg>
      <pc:sldChg chg="delSp modSp add mod">
        <pc:chgData name="ANDREA BIDINOST" userId="1fe09951-2d66-4612-aad4-8a1d17337cdc" providerId="ADAL" clId="{6B7F4D2E-B1A2-4CDB-9F08-C5C8F815FCA5}" dt="2022-01-25T15:37:19.727" v="2782" actId="20577"/>
        <pc:sldMkLst>
          <pc:docMk/>
          <pc:sldMk cId="374804947" sldId="372"/>
        </pc:sldMkLst>
        <pc:spChg chg="mod">
          <ac:chgData name="ANDREA BIDINOST" userId="1fe09951-2d66-4612-aad4-8a1d17337cdc" providerId="ADAL" clId="{6B7F4D2E-B1A2-4CDB-9F08-C5C8F815FCA5}" dt="2022-01-25T15:37:19.727" v="2782" actId="20577"/>
          <ac:spMkLst>
            <pc:docMk/>
            <pc:sldMk cId="374804947" sldId="372"/>
            <ac:spMk id="6" creationId="{B5F6E84A-31A6-400F-8BDF-427B71682460}"/>
          </ac:spMkLst>
        </pc:spChg>
        <pc:picChg chg="del">
          <ac:chgData name="ANDREA BIDINOST" userId="1fe09951-2d66-4612-aad4-8a1d17337cdc" providerId="ADAL" clId="{6B7F4D2E-B1A2-4CDB-9F08-C5C8F815FCA5}" dt="2022-01-25T15:37:02.414" v="2760" actId="478"/>
          <ac:picMkLst>
            <pc:docMk/>
            <pc:sldMk cId="374804947" sldId="372"/>
            <ac:picMk id="5" creationId="{D3B12C26-07CE-4BAD-833D-9DA32C6BCA6A}"/>
          </ac:picMkLst>
        </pc:picChg>
      </pc:sldChg>
      <pc:sldChg chg="add del setBg">
        <pc:chgData name="ANDREA BIDINOST" userId="1fe09951-2d66-4612-aad4-8a1d17337cdc" providerId="ADAL" clId="{6B7F4D2E-B1A2-4CDB-9F08-C5C8F815FCA5}" dt="2022-01-25T16:32:58.157" v="3720" actId="47"/>
        <pc:sldMkLst>
          <pc:docMk/>
          <pc:sldMk cId="1007158256" sldId="373"/>
        </pc:sldMkLst>
      </pc:sldChg>
      <pc:sldChg chg="addSp delSp modSp add mod setBg">
        <pc:chgData name="ANDREA BIDINOST" userId="1fe09951-2d66-4612-aad4-8a1d17337cdc" providerId="ADAL" clId="{6B7F4D2E-B1A2-4CDB-9F08-C5C8F815FCA5}" dt="2022-01-25T17:01:07.614" v="5615"/>
        <pc:sldMkLst>
          <pc:docMk/>
          <pc:sldMk cId="535445379" sldId="374"/>
        </pc:sldMkLst>
        <pc:spChg chg="mod">
          <ac:chgData name="ANDREA BIDINOST" userId="1fe09951-2d66-4612-aad4-8a1d17337cdc" providerId="ADAL" clId="{6B7F4D2E-B1A2-4CDB-9F08-C5C8F815FCA5}" dt="2022-01-25T17:00:45.507" v="5606" actId="20577"/>
          <ac:spMkLst>
            <pc:docMk/>
            <pc:sldMk cId="535445379" sldId="374"/>
            <ac:spMk id="7" creationId="{C93E4A94-856C-43F8-A6A9-606CBEB833A9}"/>
          </ac:spMkLst>
        </pc:spChg>
        <pc:spChg chg="mod">
          <ac:chgData name="ANDREA BIDINOST" userId="1fe09951-2d66-4612-aad4-8a1d17337cdc" providerId="ADAL" clId="{6B7F4D2E-B1A2-4CDB-9F08-C5C8F815FCA5}" dt="2022-01-25T17:00:57.048" v="5614" actId="6549"/>
          <ac:spMkLst>
            <pc:docMk/>
            <pc:sldMk cId="535445379" sldId="374"/>
            <ac:spMk id="21" creationId="{00F021EA-5A2F-41EA-B902-56D39EE7D32F}"/>
          </ac:spMkLst>
        </pc:spChg>
        <pc:picChg chg="del">
          <ac:chgData name="ANDREA BIDINOST" userId="1fe09951-2d66-4612-aad4-8a1d17337cdc" providerId="ADAL" clId="{6B7F4D2E-B1A2-4CDB-9F08-C5C8F815FCA5}" dt="2022-01-25T16:33:05.004" v="3721" actId="478"/>
          <ac:picMkLst>
            <pc:docMk/>
            <pc:sldMk cId="535445379" sldId="374"/>
            <ac:picMk id="3" creationId="{F991D3BE-DE89-4765-9398-D3C43A3D818D}"/>
          </ac:picMkLst>
        </pc:picChg>
        <pc:picChg chg="add mod">
          <ac:chgData name="ANDREA BIDINOST" userId="1fe09951-2d66-4612-aad4-8a1d17337cdc" providerId="ADAL" clId="{6B7F4D2E-B1A2-4CDB-9F08-C5C8F815FCA5}" dt="2022-01-25T17:01:07.614" v="5615"/>
          <ac:picMkLst>
            <pc:docMk/>
            <pc:sldMk cId="535445379" sldId="374"/>
            <ac:picMk id="13" creationId="{591ACA1E-59B7-4340-950C-42DD3FDA4522}"/>
          </ac:picMkLst>
        </pc:picChg>
      </pc:sldChg>
      <pc:sldChg chg="add del setBg">
        <pc:chgData name="ANDREA BIDINOST" userId="1fe09951-2d66-4612-aad4-8a1d17337cdc" providerId="ADAL" clId="{6B7F4D2E-B1A2-4CDB-9F08-C5C8F815FCA5}" dt="2022-01-25T17:02:06.759" v="5627" actId="47"/>
        <pc:sldMkLst>
          <pc:docMk/>
          <pc:sldMk cId="2104744122" sldId="375"/>
        </pc:sldMkLst>
      </pc:sldChg>
      <pc:sldChg chg="addSp delSp modSp add mod setBg">
        <pc:chgData name="ANDREA BIDINOST" userId="1fe09951-2d66-4612-aad4-8a1d17337cdc" providerId="ADAL" clId="{6B7F4D2E-B1A2-4CDB-9F08-C5C8F815FCA5}" dt="2022-01-25T17:02:27.039" v="5653"/>
        <pc:sldMkLst>
          <pc:docMk/>
          <pc:sldMk cId="4216017702" sldId="376"/>
        </pc:sldMkLst>
        <pc:spChg chg="mod">
          <ac:chgData name="ANDREA BIDINOST" userId="1fe09951-2d66-4612-aad4-8a1d17337cdc" providerId="ADAL" clId="{6B7F4D2E-B1A2-4CDB-9F08-C5C8F815FCA5}" dt="2022-01-25T17:02:17.755" v="5652" actId="6549"/>
          <ac:spMkLst>
            <pc:docMk/>
            <pc:sldMk cId="4216017702" sldId="376"/>
            <ac:spMk id="7" creationId="{C93E4A94-856C-43F8-A6A9-606CBEB833A9}"/>
          </ac:spMkLst>
        </pc:spChg>
        <pc:picChg chg="del">
          <ac:chgData name="ANDREA BIDINOST" userId="1fe09951-2d66-4612-aad4-8a1d17337cdc" providerId="ADAL" clId="{6B7F4D2E-B1A2-4CDB-9F08-C5C8F815FCA5}" dt="2022-01-25T17:02:10.734" v="5628" actId="478"/>
          <ac:picMkLst>
            <pc:docMk/>
            <pc:sldMk cId="4216017702" sldId="376"/>
            <ac:picMk id="3" creationId="{F991D3BE-DE89-4765-9398-D3C43A3D818D}"/>
          </ac:picMkLst>
        </pc:picChg>
        <pc:picChg chg="add mod">
          <ac:chgData name="ANDREA BIDINOST" userId="1fe09951-2d66-4612-aad4-8a1d17337cdc" providerId="ADAL" clId="{6B7F4D2E-B1A2-4CDB-9F08-C5C8F815FCA5}" dt="2022-01-25T17:02:27.039" v="5653"/>
          <ac:picMkLst>
            <pc:docMk/>
            <pc:sldMk cId="4216017702" sldId="376"/>
            <ac:picMk id="14" creationId="{36693D0F-4D80-40C1-B436-2E0FE3C28277}"/>
          </ac:picMkLst>
        </pc:picChg>
      </pc:sldChg>
      <pc:sldChg chg="add del setBg">
        <pc:chgData name="ANDREA BIDINOST" userId="1fe09951-2d66-4612-aad4-8a1d17337cdc" providerId="ADAL" clId="{6B7F4D2E-B1A2-4CDB-9F08-C5C8F815FCA5}" dt="2022-01-25T17:03:07.159" v="5657" actId="47"/>
        <pc:sldMkLst>
          <pc:docMk/>
          <pc:sldMk cId="628437631" sldId="377"/>
        </pc:sldMkLst>
      </pc:sldChg>
      <pc:sldChg chg="add del setBg">
        <pc:chgData name="ANDREA BIDINOST" userId="1fe09951-2d66-4612-aad4-8a1d17337cdc" providerId="ADAL" clId="{6B7F4D2E-B1A2-4CDB-9F08-C5C8F815FCA5}" dt="2022-01-25T17:03:12.432" v="5658" actId="47"/>
        <pc:sldMkLst>
          <pc:docMk/>
          <pc:sldMk cId="1147453106" sldId="378"/>
        </pc:sldMkLst>
      </pc:sldChg>
      <pc:sldChg chg="modSp add mod">
        <pc:chgData name="ANDREA BIDINOST" userId="1fe09951-2d66-4612-aad4-8a1d17337cdc" providerId="ADAL" clId="{6B7F4D2E-B1A2-4CDB-9F08-C5C8F815FCA5}" dt="2022-01-25T17:03:57.452" v="5674" actId="20577"/>
        <pc:sldMkLst>
          <pc:docMk/>
          <pc:sldMk cId="1497823693" sldId="379"/>
        </pc:sldMkLst>
        <pc:spChg chg="mod">
          <ac:chgData name="ANDREA BIDINOST" userId="1fe09951-2d66-4612-aad4-8a1d17337cdc" providerId="ADAL" clId="{6B7F4D2E-B1A2-4CDB-9F08-C5C8F815FCA5}" dt="2022-01-25T17:03:57.452" v="5674" actId="20577"/>
          <ac:spMkLst>
            <pc:docMk/>
            <pc:sldMk cId="1497823693" sldId="379"/>
            <ac:spMk id="2" creationId="{779BC97F-5755-48B5-90CC-A250C002B593}"/>
          </ac:spMkLst>
        </pc:spChg>
      </pc:sldChg>
      <pc:sldChg chg="add">
        <pc:chgData name="ANDREA BIDINOST" userId="1fe09951-2d66-4612-aad4-8a1d17337cdc" providerId="ADAL" clId="{6B7F4D2E-B1A2-4CDB-9F08-C5C8F815FCA5}" dt="2022-01-25T14:50:00.094" v="1373"/>
        <pc:sldMkLst>
          <pc:docMk/>
          <pc:sldMk cId="1693455592" sldId="380"/>
        </pc:sldMkLst>
      </pc:sldChg>
      <pc:sldChg chg="delSp modSp new mod">
        <pc:chgData name="ANDREA BIDINOST" userId="1fe09951-2d66-4612-aad4-8a1d17337cdc" providerId="ADAL" clId="{6B7F4D2E-B1A2-4CDB-9F08-C5C8F815FCA5}" dt="2022-01-25T15:13:22.858" v="2113" actId="478"/>
        <pc:sldMkLst>
          <pc:docMk/>
          <pc:sldMk cId="2622642884" sldId="381"/>
        </pc:sldMkLst>
        <pc:spChg chg="mod">
          <ac:chgData name="ANDREA BIDINOST" userId="1fe09951-2d66-4612-aad4-8a1d17337cdc" providerId="ADAL" clId="{6B7F4D2E-B1A2-4CDB-9F08-C5C8F815FCA5}" dt="2022-01-25T15:13:20.833" v="2112" actId="20577"/>
          <ac:spMkLst>
            <pc:docMk/>
            <pc:sldMk cId="2622642884" sldId="381"/>
            <ac:spMk id="2" creationId="{8A8BFE29-6E39-4DB0-88A7-4AA4DC72023A}"/>
          </ac:spMkLst>
        </pc:spChg>
        <pc:spChg chg="del">
          <ac:chgData name="ANDREA BIDINOST" userId="1fe09951-2d66-4612-aad4-8a1d17337cdc" providerId="ADAL" clId="{6B7F4D2E-B1A2-4CDB-9F08-C5C8F815FCA5}" dt="2022-01-25T15:13:22.858" v="2113" actId="478"/>
          <ac:spMkLst>
            <pc:docMk/>
            <pc:sldMk cId="2622642884" sldId="381"/>
            <ac:spMk id="3" creationId="{A22F9FB2-E86E-4EC8-A7C9-269032BCC381}"/>
          </ac:spMkLst>
        </pc:spChg>
      </pc:sldChg>
      <pc:sldChg chg="delSp modSp add mod">
        <pc:chgData name="ANDREA BIDINOST" userId="1fe09951-2d66-4612-aad4-8a1d17337cdc" providerId="ADAL" clId="{6B7F4D2E-B1A2-4CDB-9F08-C5C8F815FCA5}" dt="2022-01-25T17:00:31.896" v="5596" actId="14100"/>
        <pc:sldMkLst>
          <pc:docMk/>
          <pc:sldMk cId="994106440" sldId="382"/>
        </pc:sldMkLst>
        <pc:spChg chg="del">
          <ac:chgData name="ANDREA BIDINOST" userId="1fe09951-2d66-4612-aad4-8a1d17337cdc" providerId="ADAL" clId="{6B7F4D2E-B1A2-4CDB-9F08-C5C8F815FCA5}" dt="2022-01-25T15:43:34.466" v="3016" actId="478"/>
          <ac:spMkLst>
            <pc:docMk/>
            <pc:sldMk cId="994106440" sldId="382"/>
            <ac:spMk id="3" creationId="{71078418-B9A9-4B93-88AB-CBB3AF1E1325}"/>
          </ac:spMkLst>
        </pc:spChg>
        <pc:spChg chg="mod">
          <ac:chgData name="ANDREA BIDINOST" userId="1fe09951-2d66-4612-aad4-8a1d17337cdc" providerId="ADAL" clId="{6B7F4D2E-B1A2-4CDB-9F08-C5C8F815FCA5}" dt="2022-01-25T17:00:31.896" v="5596" actId="14100"/>
          <ac:spMkLst>
            <pc:docMk/>
            <pc:sldMk cId="994106440" sldId="382"/>
            <ac:spMk id="6" creationId="{B5F6E84A-31A6-400F-8BDF-427B71682460}"/>
          </ac:spMkLst>
        </pc:spChg>
        <pc:spChg chg="del">
          <ac:chgData name="ANDREA BIDINOST" userId="1fe09951-2d66-4612-aad4-8a1d17337cdc" providerId="ADAL" clId="{6B7F4D2E-B1A2-4CDB-9F08-C5C8F815FCA5}" dt="2022-01-25T15:43:34.466" v="3016" actId="478"/>
          <ac:spMkLst>
            <pc:docMk/>
            <pc:sldMk cId="994106440" sldId="382"/>
            <ac:spMk id="7" creationId="{005C048E-ED4D-4C8A-896B-B766F0F37580}"/>
          </ac:spMkLst>
        </pc:spChg>
        <pc:spChg chg="del">
          <ac:chgData name="ANDREA BIDINOST" userId="1fe09951-2d66-4612-aad4-8a1d17337cdc" providerId="ADAL" clId="{6B7F4D2E-B1A2-4CDB-9F08-C5C8F815FCA5}" dt="2022-01-25T15:43:34.466" v="3016" actId="478"/>
          <ac:spMkLst>
            <pc:docMk/>
            <pc:sldMk cId="994106440" sldId="382"/>
            <ac:spMk id="8" creationId="{C983B820-C47C-4C9E-BFBB-BA5C4AA464E9}"/>
          </ac:spMkLst>
        </pc:spChg>
        <pc:spChg chg="del">
          <ac:chgData name="ANDREA BIDINOST" userId="1fe09951-2d66-4612-aad4-8a1d17337cdc" providerId="ADAL" clId="{6B7F4D2E-B1A2-4CDB-9F08-C5C8F815FCA5}" dt="2022-01-25T15:43:34.466" v="3016" actId="478"/>
          <ac:spMkLst>
            <pc:docMk/>
            <pc:sldMk cId="994106440" sldId="382"/>
            <ac:spMk id="9" creationId="{13EB9C15-FDFE-421C-918A-212B985833BD}"/>
          </ac:spMkLst>
        </pc:spChg>
        <pc:cxnChg chg="del mod">
          <ac:chgData name="ANDREA BIDINOST" userId="1fe09951-2d66-4612-aad4-8a1d17337cdc" providerId="ADAL" clId="{6B7F4D2E-B1A2-4CDB-9F08-C5C8F815FCA5}" dt="2022-01-25T15:43:34.466" v="3016" actId="478"/>
          <ac:cxnSpMkLst>
            <pc:docMk/>
            <pc:sldMk cId="994106440" sldId="382"/>
            <ac:cxnSpMk id="11" creationId="{85E3118D-A7D4-45FC-A243-7F72F8C8CC08}"/>
          </ac:cxnSpMkLst>
        </pc:cxnChg>
        <pc:cxnChg chg="del mod">
          <ac:chgData name="ANDREA BIDINOST" userId="1fe09951-2d66-4612-aad4-8a1d17337cdc" providerId="ADAL" clId="{6B7F4D2E-B1A2-4CDB-9F08-C5C8F815FCA5}" dt="2022-01-25T15:43:34.466" v="3016" actId="478"/>
          <ac:cxnSpMkLst>
            <pc:docMk/>
            <pc:sldMk cId="994106440" sldId="382"/>
            <ac:cxnSpMk id="12" creationId="{B79C035C-573E-4B9A-8E8F-783F9A6995E1}"/>
          </ac:cxnSpMkLst>
        </pc:cxnChg>
      </pc:sldChg>
      <pc:sldChg chg="addSp delSp modSp add mod">
        <pc:chgData name="ANDREA BIDINOST" userId="1fe09951-2d66-4612-aad4-8a1d17337cdc" providerId="ADAL" clId="{6B7F4D2E-B1A2-4CDB-9F08-C5C8F815FCA5}" dt="2022-01-25T16:31:28.459" v="3690" actId="12385"/>
        <pc:sldMkLst>
          <pc:docMk/>
          <pc:sldMk cId="2575812043" sldId="383"/>
        </pc:sldMkLst>
        <pc:spChg chg="mod">
          <ac:chgData name="ANDREA BIDINOST" userId="1fe09951-2d66-4612-aad4-8a1d17337cdc" providerId="ADAL" clId="{6B7F4D2E-B1A2-4CDB-9F08-C5C8F815FCA5}" dt="2022-01-25T15:53:57.541" v="3306" actId="20577"/>
          <ac:spMkLst>
            <pc:docMk/>
            <pc:sldMk cId="2575812043" sldId="383"/>
            <ac:spMk id="2" creationId="{6C6AEBAC-B060-4192-BE8C-E7F8C294252D}"/>
          </ac:spMkLst>
        </pc:spChg>
        <pc:spChg chg="del">
          <ac:chgData name="ANDREA BIDINOST" userId="1fe09951-2d66-4612-aad4-8a1d17337cdc" providerId="ADAL" clId="{6B7F4D2E-B1A2-4CDB-9F08-C5C8F815FCA5}" dt="2022-01-25T15:56:58.291" v="3551" actId="478"/>
          <ac:spMkLst>
            <pc:docMk/>
            <pc:sldMk cId="2575812043" sldId="383"/>
            <ac:spMk id="3" creationId="{71078418-B9A9-4B93-88AB-CBB3AF1E1325}"/>
          </ac:spMkLst>
        </pc:spChg>
        <pc:spChg chg="mod">
          <ac:chgData name="ANDREA BIDINOST" userId="1fe09951-2d66-4612-aad4-8a1d17337cdc" providerId="ADAL" clId="{6B7F4D2E-B1A2-4CDB-9F08-C5C8F815FCA5}" dt="2022-01-25T15:57:02.284" v="3552" actId="20577"/>
          <ac:spMkLst>
            <pc:docMk/>
            <pc:sldMk cId="2575812043" sldId="383"/>
            <ac:spMk id="6" creationId="{B5F6E84A-31A6-400F-8BDF-427B71682460}"/>
          </ac:spMkLst>
        </pc:spChg>
        <pc:spChg chg="del">
          <ac:chgData name="ANDREA BIDINOST" userId="1fe09951-2d66-4612-aad4-8a1d17337cdc" providerId="ADAL" clId="{6B7F4D2E-B1A2-4CDB-9F08-C5C8F815FCA5}" dt="2022-01-25T15:56:58.291" v="3551" actId="478"/>
          <ac:spMkLst>
            <pc:docMk/>
            <pc:sldMk cId="2575812043" sldId="383"/>
            <ac:spMk id="7" creationId="{005C048E-ED4D-4C8A-896B-B766F0F37580}"/>
          </ac:spMkLst>
        </pc:spChg>
        <pc:spChg chg="del">
          <ac:chgData name="ANDREA BIDINOST" userId="1fe09951-2d66-4612-aad4-8a1d17337cdc" providerId="ADAL" clId="{6B7F4D2E-B1A2-4CDB-9F08-C5C8F815FCA5}" dt="2022-01-25T15:56:58.291" v="3551" actId="478"/>
          <ac:spMkLst>
            <pc:docMk/>
            <pc:sldMk cId="2575812043" sldId="383"/>
            <ac:spMk id="8" creationId="{C983B820-C47C-4C9E-BFBB-BA5C4AA464E9}"/>
          </ac:spMkLst>
        </pc:spChg>
        <pc:spChg chg="del">
          <ac:chgData name="ANDREA BIDINOST" userId="1fe09951-2d66-4612-aad4-8a1d17337cdc" providerId="ADAL" clId="{6B7F4D2E-B1A2-4CDB-9F08-C5C8F815FCA5}" dt="2022-01-25T15:56:58.291" v="3551" actId="478"/>
          <ac:spMkLst>
            <pc:docMk/>
            <pc:sldMk cId="2575812043" sldId="383"/>
            <ac:spMk id="9" creationId="{13EB9C15-FDFE-421C-918A-212B985833BD}"/>
          </ac:spMkLst>
        </pc:spChg>
        <pc:graphicFrameChg chg="add mod modGraphic">
          <ac:chgData name="ANDREA BIDINOST" userId="1fe09951-2d66-4612-aad4-8a1d17337cdc" providerId="ADAL" clId="{6B7F4D2E-B1A2-4CDB-9F08-C5C8F815FCA5}" dt="2022-01-25T16:31:28.459" v="3690" actId="12385"/>
          <ac:graphicFrameMkLst>
            <pc:docMk/>
            <pc:sldMk cId="2575812043" sldId="383"/>
            <ac:graphicFrameMk id="5" creationId="{91AD00DB-8188-440A-A4EF-8149928649FF}"/>
          </ac:graphicFrameMkLst>
        </pc:graphicFrameChg>
        <pc:cxnChg chg="del mod">
          <ac:chgData name="ANDREA BIDINOST" userId="1fe09951-2d66-4612-aad4-8a1d17337cdc" providerId="ADAL" clId="{6B7F4D2E-B1A2-4CDB-9F08-C5C8F815FCA5}" dt="2022-01-25T15:56:58.291" v="3551" actId="478"/>
          <ac:cxnSpMkLst>
            <pc:docMk/>
            <pc:sldMk cId="2575812043" sldId="383"/>
            <ac:cxnSpMk id="11" creationId="{85E3118D-A7D4-45FC-A243-7F72F8C8CC08}"/>
          </ac:cxnSpMkLst>
        </pc:cxnChg>
        <pc:cxnChg chg="del mod">
          <ac:chgData name="ANDREA BIDINOST" userId="1fe09951-2d66-4612-aad4-8a1d17337cdc" providerId="ADAL" clId="{6B7F4D2E-B1A2-4CDB-9F08-C5C8F815FCA5}" dt="2022-01-25T15:56:58.291" v="3551" actId="478"/>
          <ac:cxnSpMkLst>
            <pc:docMk/>
            <pc:sldMk cId="2575812043" sldId="383"/>
            <ac:cxnSpMk id="12" creationId="{B79C035C-573E-4B9A-8E8F-783F9A6995E1}"/>
          </ac:cxnSpMkLst>
        </pc:cxnChg>
      </pc:sldChg>
      <pc:sldChg chg="modSp add mod">
        <pc:chgData name="ANDREA BIDINOST" userId="1fe09951-2d66-4612-aad4-8a1d17337cdc" providerId="ADAL" clId="{6B7F4D2E-B1A2-4CDB-9F08-C5C8F815FCA5}" dt="2022-01-25T16:38:18.823" v="4145" actId="207"/>
        <pc:sldMkLst>
          <pc:docMk/>
          <pc:sldMk cId="3168141183" sldId="384"/>
        </pc:sldMkLst>
        <pc:spChg chg="mod">
          <ac:chgData name="ANDREA BIDINOST" userId="1fe09951-2d66-4612-aad4-8a1d17337cdc" providerId="ADAL" clId="{6B7F4D2E-B1A2-4CDB-9F08-C5C8F815FCA5}" dt="2022-01-25T16:35:57.483" v="4065"/>
          <ac:spMkLst>
            <pc:docMk/>
            <pc:sldMk cId="3168141183" sldId="384"/>
            <ac:spMk id="2" creationId="{6C6AEBAC-B060-4192-BE8C-E7F8C294252D}"/>
          </ac:spMkLst>
        </pc:spChg>
        <pc:spChg chg="mod">
          <ac:chgData name="ANDREA BIDINOST" userId="1fe09951-2d66-4612-aad4-8a1d17337cdc" providerId="ADAL" clId="{6B7F4D2E-B1A2-4CDB-9F08-C5C8F815FCA5}" dt="2022-01-25T16:37:38.056" v="4140" actId="1076"/>
          <ac:spMkLst>
            <pc:docMk/>
            <pc:sldMk cId="3168141183" sldId="384"/>
            <ac:spMk id="3" creationId="{71078418-B9A9-4B93-88AB-CBB3AF1E1325}"/>
          </ac:spMkLst>
        </pc:spChg>
        <pc:spChg chg="mod">
          <ac:chgData name="ANDREA BIDINOST" userId="1fe09951-2d66-4612-aad4-8a1d17337cdc" providerId="ADAL" clId="{6B7F4D2E-B1A2-4CDB-9F08-C5C8F815FCA5}" dt="2022-01-25T16:38:18.823" v="4145" actId="207"/>
          <ac:spMkLst>
            <pc:docMk/>
            <pc:sldMk cId="3168141183" sldId="384"/>
            <ac:spMk id="6" creationId="{B5F6E84A-31A6-400F-8BDF-427B71682460}"/>
          </ac:spMkLst>
        </pc:spChg>
        <pc:spChg chg="mod">
          <ac:chgData name="ANDREA BIDINOST" userId="1fe09951-2d66-4612-aad4-8a1d17337cdc" providerId="ADAL" clId="{6B7F4D2E-B1A2-4CDB-9F08-C5C8F815FCA5}" dt="2022-01-25T16:37:39.492" v="4141" actId="1076"/>
          <ac:spMkLst>
            <pc:docMk/>
            <pc:sldMk cId="3168141183" sldId="384"/>
            <ac:spMk id="7" creationId="{005C048E-ED4D-4C8A-896B-B766F0F37580}"/>
          </ac:spMkLst>
        </pc:spChg>
        <pc:spChg chg="mod">
          <ac:chgData name="ANDREA BIDINOST" userId="1fe09951-2d66-4612-aad4-8a1d17337cdc" providerId="ADAL" clId="{6B7F4D2E-B1A2-4CDB-9F08-C5C8F815FCA5}" dt="2022-01-25T16:37:25.207" v="4136" actId="14100"/>
          <ac:spMkLst>
            <pc:docMk/>
            <pc:sldMk cId="3168141183" sldId="384"/>
            <ac:spMk id="8" creationId="{C983B820-C47C-4C9E-BFBB-BA5C4AA464E9}"/>
          </ac:spMkLst>
        </pc:spChg>
        <pc:spChg chg="mod">
          <ac:chgData name="ANDREA BIDINOST" userId="1fe09951-2d66-4612-aad4-8a1d17337cdc" providerId="ADAL" clId="{6B7F4D2E-B1A2-4CDB-9F08-C5C8F815FCA5}" dt="2022-01-25T16:37:13.086" v="4133" actId="1076"/>
          <ac:spMkLst>
            <pc:docMk/>
            <pc:sldMk cId="3168141183" sldId="384"/>
            <ac:spMk id="9" creationId="{13EB9C15-FDFE-421C-918A-212B985833BD}"/>
          </ac:spMkLst>
        </pc:spChg>
        <pc:cxnChg chg="mod">
          <ac:chgData name="ANDREA BIDINOST" userId="1fe09951-2d66-4612-aad4-8a1d17337cdc" providerId="ADAL" clId="{6B7F4D2E-B1A2-4CDB-9F08-C5C8F815FCA5}" dt="2022-01-25T16:37:38.056" v="4140" actId="1076"/>
          <ac:cxnSpMkLst>
            <pc:docMk/>
            <pc:sldMk cId="3168141183" sldId="384"/>
            <ac:cxnSpMk id="11" creationId="{85E3118D-A7D4-45FC-A243-7F72F8C8CC08}"/>
          </ac:cxnSpMkLst>
        </pc:cxnChg>
        <pc:cxnChg chg="mod">
          <ac:chgData name="ANDREA BIDINOST" userId="1fe09951-2d66-4612-aad4-8a1d17337cdc" providerId="ADAL" clId="{6B7F4D2E-B1A2-4CDB-9F08-C5C8F815FCA5}" dt="2022-01-25T16:37:39.492" v="4141" actId="1076"/>
          <ac:cxnSpMkLst>
            <pc:docMk/>
            <pc:sldMk cId="3168141183" sldId="384"/>
            <ac:cxnSpMk id="12" creationId="{B79C035C-573E-4B9A-8E8F-783F9A6995E1}"/>
          </ac:cxnSpMkLst>
        </pc:cxnChg>
      </pc:sldChg>
      <pc:sldChg chg="modSp add mod">
        <pc:chgData name="ANDREA BIDINOST" userId="1fe09951-2d66-4612-aad4-8a1d17337cdc" providerId="ADAL" clId="{6B7F4D2E-B1A2-4CDB-9F08-C5C8F815FCA5}" dt="2022-01-25T17:01:37.432" v="5622" actId="113"/>
        <pc:sldMkLst>
          <pc:docMk/>
          <pc:sldMk cId="1104384936" sldId="385"/>
        </pc:sldMkLst>
        <pc:spChg chg="mod">
          <ac:chgData name="ANDREA BIDINOST" userId="1fe09951-2d66-4612-aad4-8a1d17337cdc" providerId="ADAL" clId="{6B7F4D2E-B1A2-4CDB-9F08-C5C8F815FCA5}" dt="2022-01-25T16:38:38.052" v="4174" actId="20577"/>
          <ac:spMkLst>
            <pc:docMk/>
            <pc:sldMk cId="1104384936" sldId="385"/>
            <ac:spMk id="2" creationId="{6C6AEBAC-B060-4192-BE8C-E7F8C294252D}"/>
          </ac:spMkLst>
        </pc:spChg>
        <pc:spChg chg="mod">
          <ac:chgData name="ANDREA BIDINOST" userId="1fe09951-2d66-4612-aad4-8a1d17337cdc" providerId="ADAL" clId="{6B7F4D2E-B1A2-4CDB-9F08-C5C8F815FCA5}" dt="2022-01-25T17:01:37.432" v="5622" actId="113"/>
          <ac:spMkLst>
            <pc:docMk/>
            <pc:sldMk cId="1104384936" sldId="385"/>
            <ac:spMk id="6" creationId="{B5F6E84A-31A6-400F-8BDF-427B71682460}"/>
          </ac:spMkLst>
        </pc:spChg>
      </pc:sldChg>
      <pc:sldChg chg="addSp delSp modSp add mod">
        <pc:chgData name="ANDREA BIDINOST" userId="1fe09951-2d66-4612-aad4-8a1d17337cdc" providerId="ADAL" clId="{6B7F4D2E-B1A2-4CDB-9F08-C5C8F815FCA5}" dt="2022-01-25T16:53:27.628" v="5282" actId="1076"/>
        <pc:sldMkLst>
          <pc:docMk/>
          <pc:sldMk cId="2132210916" sldId="386"/>
        </pc:sldMkLst>
        <pc:spChg chg="mod">
          <ac:chgData name="ANDREA BIDINOST" userId="1fe09951-2d66-4612-aad4-8a1d17337cdc" providerId="ADAL" clId="{6B7F4D2E-B1A2-4CDB-9F08-C5C8F815FCA5}" dt="2022-01-25T16:47:22.661" v="4879" actId="20577"/>
          <ac:spMkLst>
            <pc:docMk/>
            <pc:sldMk cId="2132210916" sldId="386"/>
            <ac:spMk id="2" creationId="{6C6AEBAC-B060-4192-BE8C-E7F8C294252D}"/>
          </ac:spMkLst>
        </pc:spChg>
        <pc:spChg chg="add del mod">
          <ac:chgData name="ANDREA BIDINOST" userId="1fe09951-2d66-4612-aad4-8a1d17337cdc" providerId="ADAL" clId="{6B7F4D2E-B1A2-4CDB-9F08-C5C8F815FCA5}" dt="2022-01-25T16:50:03.146" v="5226" actId="20577"/>
          <ac:spMkLst>
            <pc:docMk/>
            <pc:sldMk cId="2132210916" sldId="386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6B7F4D2E-B1A2-4CDB-9F08-C5C8F815FCA5}" dt="2022-01-25T16:44:39.935" v="4528" actId="478"/>
          <ac:spMkLst>
            <pc:docMk/>
            <pc:sldMk cId="2132210916" sldId="386"/>
            <ac:spMk id="6" creationId="{36146BBC-00B8-4BCD-BC83-D57D22AC645D}"/>
          </ac:spMkLst>
        </pc:spChg>
        <pc:spChg chg="add mod">
          <ac:chgData name="ANDREA BIDINOST" userId="1fe09951-2d66-4612-aad4-8a1d17337cdc" providerId="ADAL" clId="{6B7F4D2E-B1A2-4CDB-9F08-C5C8F815FCA5}" dt="2022-01-25T16:50:24.729" v="5230" actId="1582"/>
          <ac:spMkLst>
            <pc:docMk/>
            <pc:sldMk cId="2132210916" sldId="386"/>
            <ac:spMk id="7" creationId="{2336E657-6472-4D62-8CA8-2310190D3F27}"/>
          </ac:spMkLst>
        </pc:spChg>
        <pc:graphicFrameChg chg="add mod">
          <ac:chgData name="ANDREA BIDINOST" userId="1fe09951-2d66-4612-aad4-8a1d17337cdc" providerId="ADAL" clId="{6B7F4D2E-B1A2-4CDB-9F08-C5C8F815FCA5}" dt="2022-01-25T16:53:27.628" v="5282" actId="1076"/>
          <ac:graphicFrameMkLst>
            <pc:docMk/>
            <pc:sldMk cId="2132210916" sldId="386"/>
            <ac:graphicFrameMk id="8" creationId="{622DC148-EB26-4A63-98E0-122BFCED827A}"/>
          </ac:graphicFrameMkLst>
        </pc:graphicFrameChg>
      </pc:sldChg>
      <pc:sldChg chg="addSp modSp add mod">
        <pc:chgData name="ANDREA BIDINOST" userId="1fe09951-2d66-4612-aad4-8a1d17337cdc" providerId="ADAL" clId="{6B7F4D2E-B1A2-4CDB-9F08-C5C8F815FCA5}" dt="2022-01-25T16:53:39.584" v="5284" actId="207"/>
        <pc:sldMkLst>
          <pc:docMk/>
          <pc:sldMk cId="2516062945" sldId="387"/>
        </pc:sldMkLst>
        <pc:spChg chg="mod">
          <ac:chgData name="ANDREA BIDINOST" userId="1fe09951-2d66-4612-aad4-8a1d17337cdc" providerId="ADAL" clId="{6B7F4D2E-B1A2-4CDB-9F08-C5C8F815FCA5}" dt="2022-01-25T16:47:28.978" v="4886" actId="20577"/>
          <ac:spMkLst>
            <pc:docMk/>
            <pc:sldMk cId="2516062945" sldId="387"/>
            <ac:spMk id="2" creationId="{6C6AEBAC-B060-4192-BE8C-E7F8C294252D}"/>
          </ac:spMkLst>
        </pc:spChg>
        <pc:spChg chg="mod">
          <ac:chgData name="ANDREA BIDINOST" userId="1fe09951-2d66-4612-aad4-8a1d17337cdc" providerId="ADAL" clId="{6B7F4D2E-B1A2-4CDB-9F08-C5C8F815FCA5}" dt="2022-01-25T16:49:50.264" v="5216" actId="207"/>
          <ac:spMkLst>
            <pc:docMk/>
            <pc:sldMk cId="2516062945" sldId="387"/>
            <ac:spMk id="3" creationId="{5666F318-5415-42F6-954E-C35070F121A2}"/>
          </ac:spMkLst>
        </pc:spChg>
        <pc:spChg chg="add mod">
          <ac:chgData name="ANDREA BIDINOST" userId="1fe09951-2d66-4612-aad4-8a1d17337cdc" providerId="ADAL" clId="{6B7F4D2E-B1A2-4CDB-9F08-C5C8F815FCA5}" dt="2022-01-25T16:50:35.180" v="5233" actId="14100"/>
          <ac:spMkLst>
            <pc:docMk/>
            <pc:sldMk cId="2516062945" sldId="387"/>
            <ac:spMk id="5" creationId="{CE99821B-72F3-494A-94E9-C625417FE787}"/>
          </ac:spMkLst>
        </pc:spChg>
        <pc:graphicFrameChg chg="add mod modGraphic">
          <ac:chgData name="ANDREA BIDINOST" userId="1fe09951-2d66-4612-aad4-8a1d17337cdc" providerId="ADAL" clId="{6B7F4D2E-B1A2-4CDB-9F08-C5C8F815FCA5}" dt="2022-01-25T16:53:39.584" v="5284" actId="207"/>
          <ac:graphicFrameMkLst>
            <pc:docMk/>
            <pc:sldMk cId="2516062945" sldId="387"/>
            <ac:graphicFrameMk id="6" creationId="{08FA4077-F420-4080-AB09-119AA105E7D8}"/>
          </ac:graphicFrameMkLst>
        </pc:graphicFrameChg>
      </pc:sldChg>
      <pc:sldChg chg="modSp add mod">
        <pc:chgData name="ANDREA BIDINOST" userId="1fe09951-2d66-4612-aad4-8a1d17337cdc" providerId="ADAL" clId="{6B7F4D2E-B1A2-4CDB-9F08-C5C8F815FCA5}" dt="2022-01-25T16:59:42.855" v="5594" actId="27636"/>
        <pc:sldMkLst>
          <pc:docMk/>
          <pc:sldMk cId="943842417" sldId="388"/>
        </pc:sldMkLst>
        <pc:spChg chg="mod">
          <ac:chgData name="ANDREA BIDINOST" userId="1fe09951-2d66-4612-aad4-8a1d17337cdc" providerId="ADAL" clId="{6B7F4D2E-B1A2-4CDB-9F08-C5C8F815FCA5}" dt="2022-01-25T16:59:42.855" v="5594" actId="27636"/>
          <ac:spMkLst>
            <pc:docMk/>
            <pc:sldMk cId="943842417" sldId="388"/>
            <ac:spMk id="5" creationId="{14A3F830-BF41-4888-A277-3E5628252E5C}"/>
          </ac:spMkLst>
        </pc:spChg>
      </pc:sldChg>
      <pc:sldChg chg="delSp modSp add mod">
        <pc:chgData name="ANDREA BIDINOST" userId="1fe09951-2d66-4612-aad4-8a1d17337cdc" providerId="ADAL" clId="{6B7F4D2E-B1A2-4CDB-9F08-C5C8F815FCA5}" dt="2022-01-25T17:06:04.874" v="5732" actId="20577"/>
        <pc:sldMkLst>
          <pc:docMk/>
          <pc:sldMk cId="1362083468" sldId="389"/>
        </pc:sldMkLst>
        <pc:spChg chg="mod">
          <ac:chgData name="ANDREA BIDINOST" userId="1fe09951-2d66-4612-aad4-8a1d17337cdc" providerId="ADAL" clId="{6B7F4D2E-B1A2-4CDB-9F08-C5C8F815FCA5}" dt="2022-01-25T17:05:49.309" v="5699" actId="20577"/>
          <ac:spMkLst>
            <pc:docMk/>
            <pc:sldMk cId="1362083468" sldId="389"/>
            <ac:spMk id="2" creationId="{288EB906-BD66-4EEC-B598-46DC468D504F}"/>
          </ac:spMkLst>
        </pc:spChg>
        <pc:spChg chg="mod">
          <ac:chgData name="ANDREA BIDINOST" userId="1fe09951-2d66-4612-aad4-8a1d17337cdc" providerId="ADAL" clId="{6B7F4D2E-B1A2-4CDB-9F08-C5C8F815FCA5}" dt="2022-01-25T17:06:04.874" v="5732" actId="20577"/>
          <ac:spMkLst>
            <pc:docMk/>
            <pc:sldMk cId="1362083468" sldId="389"/>
            <ac:spMk id="5" creationId="{14A3F830-BF41-4888-A277-3E5628252E5C}"/>
          </ac:spMkLst>
        </pc:spChg>
        <pc:picChg chg="del">
          <ac:chgData name="ANDREA BIDINOST" userId="1fe09951-2d66-4612-aad4-8a1d17337cdc" providerId="ADAL" clId="{6B7F4D2E-B1A2-4CDB-9F08-C5C8F815FCA5}" dt="2022-01-25T17:05:19.356" v="5694" actId="478"/>
          <ac:picMkLst>
            <pc:docMk/>
            <pc:sldMk cId="1362083468" sldId="389"/>
            <ac:picMk id="4" creationId="{CBA96B6B-90AD-49A7-8EEE-E60AC356DEE4}"/>
          </ac:picMkLst>
        </pc:picChg>
      </pc:sldChg>
      <pc:sldMasterChg chg="addSldLayout">
        <pc:chgData name="ANDREA BIDINOST" userId="1fe09951-2d66-4612-aad4-8a1d17337cdc" providerId="ADAL" clId="{6B7F4D2E-B1A2-4CDB-9F08-C5C8F815FCA5}" dt="2022-01-22T09:13:27.897" v="0" actId="680"/>
        <pc:sldMasterMkLst>
          <pc:docMk/>
          <pc:sldMasterMk cId="4239046868" sldId="2147483648"/>
        </pc:sldMasterMkLst>
        <pc:sldLayoutChg chg="add">
          <pc:chgData name="ANDREA BIDINOST" userId="1fe09951-2d66-4612-aad4-8a1d17337cdc" providerId="ADAL" clId="{6B7F4D2E-B1A2-4CDB-9F08-C5C8F815FCA5}" dt="2022-01-22T09:13:27.897" v="0" actId="680"/>
          <pc:sldLayoutMkLst>
            <pc:docMk/>
            <pc:sldMasterMk cId="4239046868" sldId="2147483648"/>
            <pc:sldLayoutMk cId="3991045814" sldId="2147483649"/>
          </pc:sldLayoutMkLst>
        </pc:sldLayoutChg>
      </pc:sldMasterChg>
      <pc:sldMasterChg chg="del delSldLayout">
        <pc:chgData name="ANDREA BIDINOST" userId="1fe09951-2d66-4612-aad4-8a1d17337cdc" providerId="ADAL" clId="{6B7F4D2E-B1A2-4CDB-9F08-C5C8F815FCA5}" dt="2022-01-22T09:13:58.776" v="3" actId="26606"/>
        <pc:sldMasterMkLst>
          <pc:docMk/>
          <pc:sldMasterMk cId="3905728422" sldId="2147483667"/>
        </pc:sldMasterMkLst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917753002" sldId="2147483668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829944026" sldId="2147483669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2420640193" sldId="2147483670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2089651781" sldId="2147483671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3796665446" sldId="2147483672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1506968150" sldId="2147483673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3704990379" sldId="2147483674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4056388067" sldId="2147483675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1617641787" sldId="2147483676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1761252737" sldId="2147483677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2440920463" sldId="2147483678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2178191179" sldId="2147483679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3240505456" sldId="2147483680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3535202761" sldId="2147483681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3940641880" sldId="2147483682"/>
          </pc:sldLayoutMkLst>
        </pc:sldLayoutChg>
        <pc:sldLayoutChg chg="del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3905728422" sldId="2147483667"/>
            <pc:sldLayoutMk cId="2142701286" sldId="2147483683"/>
          </pc:sldLayoutMkLst>
        </pc:sldLayoutChg>
      </pc:sldMasterChg>
      <pc:sldMasterChg chg="add addSldLayout">
        <pc:chgData name="ANDREA BIDINOST" userId="1fe09951-2d66-4612-aad4-8a1d17337cdc" providerId="ADAL" clId="{6B7F4D2E-B1A2-4CDB-9F08-C5C8F815FCA5}" dt="2022-01-22T09:13:58.776" v="3" actId="26606"/>
        <pc:sldMasterMkLst>
          <pc:docMk/>
          <pc:sldMasterMk cId="1518985937" sldId="2147483692"/>
        </pc:sldMasterMkLst>
        <pc:sldLayoutChg chg="ad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1569177854" sldId="2147483684"/>
          </pc:sldLayoutMkLst>
        </pc:sldLayoutChg>
        <pc:sldLayoutChg chg="ad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3783558590" sldId="2147483685"/>
          </pc:sldLayoutMkLst>
        </pc:sldLayoutChg>
        <pc:sldLayoutChg chg="ad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476620766" sldId="2147483686"/>
          </pc:sldLayoutMkLst>
        </pc:sldLayoutChg>
        <pc:sldLayoutChg chg="ad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2369862424" sldId="2147483687"/>
          </pc:sldLayoutMkLst>
        </pc:sldLayoutChg>
        <pc:sldLayoutChg chg="ad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2747149911" sldId="2147483688"/>
          </pc:sldLayoutMkLst>
        </pc:sldLayoutChg>
        <pc:sldLayoutChg chg="ad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3152348905" sldId="2147483689"/>
          </pc:sldLayoutMkLst>
        </pc:sldLayoutChg>
        <pc:sldLayoutChg chg="ad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1006401902" sldId="2147483690"/>
          </pc:sldLayoutMkLst>
        </pc:sldLayoutChg>
        <pc:sldLayoutChg chg="ad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716793706" sldId="2147483691"/>
          </pc:sldLayoutMkLst>
        </pc:sldLayoutChg>
        <pc:sldLayoutChg chg="add replI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1601184076" sldId="2147483693"/>
          </pc:sldLayoutMkLst>
        </pc:sldLayoutChg>
        <pc:sldLayoutChg chg="add replI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1254234782" sldId="2147483694"/>
          </pc:sldLayoutMkLst>
        </pc:sldLayoutChg>
        <pc:sldLayoutChg chg="add replId">
          <pc:chgData name="ANDREA BIDINOST" userId="1fe09951-2d66-4612-aad4-8a1d17337cdc" providerId="ADAL" clId="{6B7F4D2E-B1A2-4CDB-9F08-C5C8F815FCA5}" dt="2022-01-22T09:13:58.776" v="3" actId="26606"/>
          <pc:sldLayoutMkLst>
            <pc:docMk/>
            <pc:sldMasterMk cId="1518985937" sldId="2147483692"/>
            <pc:sldLayoutMk cId="4205484612" sldId="2147483695"/>
          </pc:sldLayoutMkLst>
        </pc:sldLayoutChg>
      </pc:sldMasterChg>
    </pc:docChg>
  </pc:docChgLst>
  <pc:docChgLst>
    <pc:chgData name="Matteo Di Pasquale" userId="S::matteo.dipasquale@itsmalignani.it::ff7e1810-ea98-4b77-94c0-ff814362f48c" providerId="AD" clId="Web-{EBC810A3-20C5-49A4-956F-E551B1DE1085}"/>
    <pc:docChg chg="modSld">
      <pc:chgData name="Matteo Di Pasquale" userId="S::matteo.dipasquale@itsmalignani.it::ff7e1810-ea98-4b77-94c0-ff814362f48c" providerId="AD" clId="Web-{EBC810A3-20C5-49A4-956F-E551B1DE1085}" dt="2023-03-08T10:48:59.755" v="0"/>
      <pc:docMkLst>
        <pc:docMk/>
      </pc:docMkLst>
      <pc:sldChg chg="modSp">
        <pc:chgData name="Matteo Di Pasquale" userId="S::matteo.dipasquale@itsmalignani.it::ff7e1810-ea98-4b77-94c0-ff814362f48c" providerId="AD" clId="Web-{EBC810A3-20C5-49A4-956F-E551B1DE1085}" dt="2023-03-08T10:48:59.755" v="0"/>
        <pc:sldMkLst>
          <pc:docMk/>
          <pc:sldMk cId="4083302399" sldId="371"/>
        </pc:sldMkLst>
        <pc:graphicFrameChg chg="mod modGraphic">
          <ac:chgData name="Matteo Di Pasquale" userId="S::matteo.dipasquale@itsmalignani.it::ff7e1810-ea98-4b77-94c0-ff814362f48c" providerId="AD" clId="Web-{EBC810A3-20C5-49A4-956F-E551B1DE1085}" dt="2023-03-08T10:48:59.755" v="0"/>
          <ac:graphicFrameMkLst>
            <pc:docMk/>
            <pc:sldMk cId="4083302399" sldId="371"/>
            <ac:graphicFrameMk id="3" creationId="{B002140F-149D-47B7-81F2-4B5A8665D31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9E0F8-0163-4FA6-B5F8-13008633841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9DF41C5E-6748-4597-822F-6C8B71AD4FCC}">
      <dgm:prSet phldrT="[Testo]"/>
      <dgm:spPr>
        <a:solidFill>
          <a:schemeClr val="accent2"/>
        </a:solidFill>
      </dgm:spPr>
      <dgm:t>
        <a:bodyPr/>
        <a:lstStyle/>
        <a:p>
          <a:r>
            <a:rPr lang="it-IT"/>
            <a:t>INPUT</a:t>
          </a:r>
        </a:p>
      </dgm:t>
    </dgm:pt>
    <dgm:pt modelId="{4C50DB98-CB5C-4902-A5F1-640BC247936F}" type="parTrans" cxnId="{711A0FFA-710B-4457-97B0-5979D826B62E}">
      <dgm:prSet/>
      <dgm:spPr/>
      <dgm:t>
        <a:bodyPr/>
        <a:lstStyle/>
        <a:p>
          <a:endParaRPr lang="it-IT"/>
        </a:p>
      </dgm:t>
    </dgm:pt>
    <dgm:pt modelId="{9346F295-7348-46DD-82C5-C621DAE96928}" type="sibTrans" cxnId="{711A0FFA-710B-4457-97B0-5979D826B62E}">
      <dgm:prSet/>
      <dgm:spPr/>
      <dgm:t>
        <a:bodyPr/>
        <a:lstStyle/>
        <a:p>
          <a:endParaRPr lang="it-IT"/>
        </a:p>
      </dgm:t>
    </dgm:pt>
    <dgm:pt modelId="{35275035-7B4E-4EEA-ACED-4D768C5A6622}">
      <dgm:prSet phldrT="[Testo]"/>
      <dgm:spPr/>
      <dgm:t>
        <a:bodyPr/>
        <a:lstStyle/>
        <a:p>
          <a:r>
            <a:rPr lang="it-IT"/>
            <a:t>PROGRAMMA</a:t>
          </a:r>
        </a:p>
      </dgm:t>
    </dgm:pt>
    <dgm:pt modelId="{7E1F0679-A8AF-44C1-A103-9CC4E8698104}" type="parTrans" cxnId="{9C0D5334-22CF-4F31-98D0-C99FFFA4831E}">
      <dgm:prSet/>
      <dgm:spPr/>
      <dgm:t>
        <a:bodyPr/>
        <a:lstStyle/>
        <a:p>
          <a:endParaRPr lang="it-IT"/>
        </a:p>
      </dgm:t>
    </dgm:pt>
    <dgm:pt modelId="{FA9AA83C-DBE9-43F4-A7A3-167B40E2BB0D}" type="sibTrans" cxnId="{9C0D5334-22CF-4F31-98D0-C99FFFA4831E}">
      <dgm:prSet/>
      <dgm:spPr/>
      <dgm:t>
        <a:bodyPr/>
        <a:lstStyle/>
        <a:p>
          <a:endParaRPr lang="it-IT"/>
        </a:p>
      </dgm:t>
    </dgm:pt>
    <dgm:pt modelId="{88A7EF06-9CFF-4D49-8920-598B067063A9}">
      <dgm:prSet phldrT="[Testo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it-IT"/>
            <a:t>OUTPUT</a:t>
          </a:r>
        </a:p>
      </dgm:t>
    </dgm:pt>
    <dgm:pt modelId="{13049AC2-02DF-490E-8930-AE26C27E46BB}" type="parTrans" cxnId="{15A393E5-66B3-4BD4-8BCE-3E548BC858CD}">
      <dgm:prSet/>
      <dgm:spPr/>
      <dgm:t>
        <a:bodyPr/>
        <a:lstStyle/>
        <a:p>
          <a:endParaRPr lang="it-IT"/>
        </a:p>
      </dgm:t>
    </dgm:pt>
    <dgm:pt modelId="{70DB28E7-9817-4E08-AB3D-F30AB5FD19BD}" type="sibTrans" cxnId="{15A393E5-66B3-4BD4-8BCE-3E548BC858CD}">
      <dgm:prSet/>
      <dgm:spPr/>
      <dgm:t>
        <a:bodyPr/>
        <a:lstStyle/>
        <a:p>
          <a:endParaRPr lang="it-IT"/>
        </a:p>
      </dgm:t>
    </dgm:pt>
    <dgm:pt modelId="{21B7DD34-A0C3-4ABC-889B-078829D03381}" type="pres">
      <dgm:prSet presAssocID="{4C09E0F8-0163-4FA6-B5F8-13008633841C}" presName="Name0" presStyleCnt="0">
        <dgm:presLayoutVars>
          <dgm:dir/>
          <dgm:animLvl val="lvl"/>
          <dgm:resizeHandles val="exact"/>
        </dgm:presLayoutVars>
      </dgm:prSet>
      <dgm:spPr/>
    </dgm:pt>
    <dgm:pt modelId="{5411BAD1-4FFC-409A-9807-730350910CDE}" type="pres">
      <dgm:prSet presAssocID="{9DF41C5E-6748-4597-822F-6C8B71AD4FC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833FED6-8400-48EE-BA56-840D00504FC9}" type="pres">
      <dgm:prSet presAssocID="{9346F295-7348-46DD-82C5-C621DAE96928}" presName="parTxOnlySpace" presStyleCnt="0"/>
      <dgm:spPr/>
    </dgm:pt>
    <dgm:pt modelId="{A817F6DB-748A-44CB-9611-6D047C721A4A}" type="pres">
      <dgm:prSet presAssocID="{35275035-7B4E-4EEA-ACED-4D768C5A662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E3CC4C4-F820-4A82-9067-42BC0008BE06}" type="pres">
      <dgm:prSet presAssocID="{FA9AA83C-DBE9-43F4-A7A3-167B40E2BB0D}" presName="parTxOnlySpace" presStyleCnt="0"/>
      <dgm:spPr/>
    </dgm:pt>
    <dgm:pt modelId="{1D054D8A-929C-40FF-988D-FC880E223840}" type="pres">
      <dgm:prSet presAssocID="{88A7EF06-9CFF-4D49-8920-598B067063A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0D5334-22CF-4F31-98D0-C99FFFA4831E}" srcId="{4C09E0F8-0163-4FA6-B5F8-13008633841C}" destId="{35275035-7B4E-4EEA-ACED-4D768C5A6622}" srcOrd="1" destOrd="0" parTransId="{7E1F0679-A8AF-44C1-A103-9CC4E8698104}" sibTransId="{FA9AA83C-DBE9-43F4-A7A3-167B40E2BB0D}"/>
    <dgm:cxn modelId="{E15B0160-DD71-470B-B7B0-12E86514309D}" type="presOf" srcId="{35275035-7B4E-4EEA-ACED-4D768C5A6622}" destId="{A817F6DB-748A-44CB-9611-6D047C721A4A}" srcOrd="0" destOrd="0" presId="urn:microsoft.com/office/officeart/2005/8/layout/chevron1"/>
    <dgm:cxn modelId="{CC0D4C6A-9051-4288-A53C-9C1BF80CC2B4}" type="presOf" srcId="{9DF41C5E-6748-4597-822F-6C8B71AD4FCC}" destId="{5411BAD1-4FFC-409A-9807-730350910CDE}" srcOrd="0" destOrd="0" presId="urn:microsoft.com/office/officeart/2005/8/layout/chevron1"/>
    <dgm:cxn modelId="{A7756A6D-2007-4E8E-879C-510E93B88513}" type="presOf" srcId="{88A7EF06-9CFF-4D49-8920-598B067063A9}" destId="{1D054D8A-929C-40FF-988D-FC880E223840}" srcOrd="0" destOrd="0" presId="urn:microsoft.com/office/officeart/2005/8/layout/chevron1"/>
    <dgm:cxn modelId="{D8759F7E-9159-403E-B051-5C036BC663E3}" type="presOf" srcId="{4C09E0F8-0163-4FA6-B5F8-13008633841C}" destId="{21B7DD34-A0C3-4ABC-889B-078829D03381}" srcOrd="0" destOrd="0" presId="urn:microsoft.com/office/officeart/2005/8/layout/chevron1"/>
    <dgm:cxn modelId="{15A393E5-66B3-4BD4-8BCE-3E548BC858CD}" srcId="{4C09E0F8-0163-4FA6-B5F8-13008633841C}" destId="{88A7EF06-9CFF-4D49-8920-598B067063A9}" srcOrd="2" destOrd="0" parTransId="{13049AC2-02DF-490E-8930-AE26C27E46BB}" sibTransId="{70DB28E7-9817-4E08-AB3D-F30AB5FD19BD}"/>
    <dgm:cxn modelId="{711A0FFA-710B-4457-97B0-5979D826B62E}" srcId="{4C09E0F8-0163-4FA6-B5F8-13008633841C}" destId="{9DF41C5E-6748-4597-822F-6C8B71AD4FCC}" srcOrd="0" destOrd="0" parTransId="{4C50DB98-CB5C-4902-A5F1-640BC247936F}" sibTransId="{9346F295-7348-46DD-82C5-C621DAE96928}"/>
    <dgm:cxn modelId="{F7BC79E4-1E6B-4CDC-AF68-063D1F6DD1F4}" type="presParOf" srcId="{21B7DD34-A0C3-4ABC-889B-078829D03381}" destId="{5411BAD1-4FFC-409A-9807-730350910CDE}" srcOrd="0" destOrd="0" presId="urn:microsoft.com/office/officeart/2005/8/layout/chevron1"/>
    <dgm:cxn modelId="{FBF6C849-D7AA-4D51-B558-58879669533E}" type="presParOf" srcId="{21B7DD34-A0C3-4ABC-889B-078829D03381}" destId="{8833FED6-8400-48EE-BA56-840D00504FC9}" srcOrd="1" destOrd="0" presId="urn:microsoft.com/office/officeart/2005/8/layout/chevron1"/>
    <dgm:cxn modelId="{511180FE-F12E-4C0B-B6ED-6493E7A2EEF4}" type="presParOf" srcId="{21B7DD34-A0C3-4ABC-889B-078829D03381}" destId="{A817F6DB-748A-44CB-9611-6D047C721A4A}" srcOrd="2" destOrd="0" presId="urn:microsoft.com/office/officeart/2005/8/layout/chevron1"/>
    <dgm:cxn modelId="{480E0C50-9747-4409-BD67-DCA818690289}" type="presParOf" srcId="{21B7DD34-A0C3-4ABC-889B-078829D03381}" destId="{8E3CC4C4-F820-4A82-9067-42BC0008BE06}" srcOrd="3" destOrd="0" presId="urn:microsoft.com/office/officeart/2005/8/layout/chevron1"/>
    <dgm:cxn modelId="{261DEA64-55C5-4148-96BD-5A776A256FFB}" type="presParOf" srcId="{21B7DD34-A0C3-4ABC-889B-078829D03381}" destId="{1D054D8A-929C-40FF-988D-FC880E22384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09E0F8-0163-4FA6-B5F8-13008633841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9DF41C5E-6748-4597-822F-6C8B71AD4FCC}">
      <dgm:prSet phldrT="[Testo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it-IT"/>
            <a:t>INPUT</a:t>
          </a:r>
        </a:p>
      </dgm:t>
    </dgm:pt>
    <dgm:pt modelId="{4C50DB98-CB5C-4902-A5F1-640BC247936F}" type="parTrans" cxnId="{711A0FFA-710B-4457-97B0-5979D826B62E}">
      <dgm:prSet/>
      <dgm:spPr/>
      <dgm:t>
        <a:bodyPr/>
        <a:lstStyle/>
        <a:p>
          <a:endParaRPr lang="it-IT"/>
        </a:p>
      </dgm:t>
    </dgm:pt>
    <dgm:pt modelId="{9346F295-7348-46DD-82C5-C621DAE96928}" type="sibTrans" cxnId="{711A0FFA-710B-4457-97B0-5979D826B62E}">
      <dgm:prSet/>
      <dgm:spPr/>
      <dgm:t>
        <a:bodyPr/>
        <a:lstStyle/>
        <a:p>
          <a:endParaRPr lang="it-IT"/>
        </a:p>
      </dgm:t>
    </dgm:pt>
    <dgm:pt modelId="{35275035-7B4E-4EEA-ACED-4D768C5A6622}">
      <dgm:prSet phldrT="[Testo]"/>
      <dgm:spPr/>
      <dgm:t>
        <a:bodyPr/>
        <a:lstStyle/>
        <a:p>
          <a:r>
            <a:rPr lang="it-IT"/>
            <a:t>PROGRAMMA</a:t>
          </a:r>
        </a:p>
      </dgm:t>
    </dgm:pt>
    <dgm:pt modelId="{7E1F0679-A8AF-44C1-A103-9CC4E8698104}" type="parTrans" cxnId="{9C0D5334-22CF-4F31-98D0-C99FFFA4831E}">
      <dgm:prSet/>
      <dgm:spPr/>
      <dgm:t>
        <a:bodyPr/>
        <a:lstStyle/>
        <a:p>
          <a:endParaRPr lang="it-IT"/>
        </a:p>
      </dgm:t>
    </dgm:pt>
    <dgm:pt modelId="{FA9AA83C-DBE9-43F4-A7A3-167B40E2BB0D}" type="sibTrans" cxnId="{9C0D5334-22CF-4F31-98D0-C99FFFA4831E}">
      <dgm:prSet/>
      <dgm:spPr/>
      <dgm:t>
        <a:bodyPr/>
        <a:lstStyle/>
        <a:p>
          <a:endParaRPr lang="it-IT"/>
        </a:p>
      </dgm:t>
    </dgm:pt>
    <dgm:pt modelId="{88A7EF06-9CFF-4D49-8920-598B067063A9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OUTPUT</a:t>
          </a:r>
        </a:p>
      </dgm:t>
    </dgm:pt>
    <dgm:pt modelId="{13049AC2-02DF-490E-8930-AE26C27E46BB}" type="parTrans" cxnId="{15A393E5-66B3-4BD4-8BCE-3E548BC858CD}">
      <dgm:prSet/>
      <dgm:spPr/>
      <dgm:t>
        <a:bodyPr/>
        <a:lstStyle/>
        <a:p>
          <a:endParaRPr lang="it-IT"/>
        </a:p>
      </dgm:t>
    </dgm:pt>
    <dgm:pt modelId="{70DB28E7-9817-4E08-AB3D-F30AB5FD19BD}" type="sibTrans" cxnId="{15A393E5-66B3-4BD4-8BCE-3E548BC858CD}">
      <dgm:prSet/>
      <dgm:spPr/>
      <dgm:t>
        <a:bodyPr/>
        <a:lstStyle/>
        <a:p>
          <a:endParaRPr lang="it-IT"/>
        </a:p>
      </dgm:t>
    </dgm:pt>
    <dgm:pt modelId="{21B7DD34-A0C3-4ABC-889B-078829D03381}" type="pres">
      <dgm:prSet presAssocID="{4C09E0F8-0163-4FA6-B5F8-13008633841C}" presName="Name0" presStyleCnt="0">
        <dgm:presLayoutVars>
          <dgm:dir/>
          <dgm:animLvl val="lvl"/>
          <dgm:resizeHandles val="exact"/>
        </dgm:presLayoutVars>
      </dgm:prSet>
      <dgm:spPr/>
    </dgm:pt>
    <dgm:pt modelId="{5411BAD1-4FFC-409A-9807-730350910CDE}" type="pres">
      <dgm:prSet presAssocID="{9DF41C5E-6748-4597-822F-6C8B71AD4FC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833FED6-8400-48EE-BA56-840D00504FC9}" type="pres">
      <dgm:prSet presAssocID="{9346F295-7348-46DD-82C5-C621DAE96928}" presName="parTxOnlySpace" presStyleCnt="0"/>
      <dgm:spPr/>
    </dgm:pt>
    <dgm:pt modelId="{A817F6DB-748A-44CB-9611-6D047C721A4A}" type="pres">
      <dgm:prSet presAssocID="{35275035-7B4E-4EEA-ACED-4D768C5A662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E3CC4C4-F820-4A82-9067-42BC0008BE06}" type="pres">
      <dgm:prSet presAssocID="{FA9AA83C-DBE9-43F4-A7A3-167B40E2BB0D}" presName="parTxOnlySpace" presStyleCnt="0"/>
      <dgm:spPr/>
    </dgm:pt>
    <dgm:pt modelId="{1D054D8A-929C-40FF-988D-FC880E223840}" type="pres">
      <dgm:prSet presAssocID="{88A7EF06-9CFF-4D49-8920-598B067063A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C0D5334-22CF-4F31-98D0-C99FFFA4831E}" srcId="{4C09E0F8-0163-4FA6-B5F8-13008633841C}" destId="{35275035-7B4E-4EEA-ACED-4D768C5A6622}" srcOrd="1" destOrd="0" parTransId="{7E1F0679-A8AF-44C1-A103-9CC4E8698104}" sibTransId="{FA9AA83C-DBE9-43F4-A7A3-167B40E2BB0D}"/>
    <dgm:cxn modelId="{E15B0160-DD71-470B-B7B0-12E86514309D}" type="presOf" srcId="{35275035-7B4E-4EEA-ACED-4D768C5A6622}" destId="{A817F6DB-748A-44CB-9611-6D047C721A4A}" srcOrd="0" destOrd="0" presId="urn:microsoft.com/office/officeart/2005/8/layout/chevron1"/>
    <dgm:cxn modelId="{CC0D4C6A-9051-4288-A53C-9C1BF80CC2B4}" type="presOf" srcId="{9DF41C5E-6748-4597-822F-6C8B71AD4FCC}" destId="{5411BAD1-4FFC-409A-9807-730350910CDE}" srcOrd="0" destOrd="0" presId="urn:microsoft.com/office/officeart/2005/8/layout/chevron1"/>
    <dgm:cxn modelId="{A7756A6D-2007-4E8E-879C-510E93B88513}" type="presOf" srcId="{88A7EF06-9CFF-4D49-8920-598B067063A9}" destId="{1D054D8A-929C-40FF-988D-FC880E223840}" srcOrd="0" destOrd="0" presId="urn:microsoft.com/office/officeart/2005/8/layout/chevron1"/>
    <dgm:cxn modelId="{D8759F7E-9159-403E-B051-5C036BC663E3}" type="presOf" srcId="{4C09E0F8-0163-4FA6-B5F8-13008633841C}" destId="{21B7DD34-A0C3-4ABC-889B-078829D03381}" srcOrd="0" destOrd="0" presId="urn:microsoft.com/office/officeart/2005/8/layout/chevron1"/>
    <dgm:cxn modelId="{15A393E5-66B3-4BD4-8BCE-3E548BC858CD}" srcId="{4C09E0F8-0163-4FA6-B5F8-13008633841C}" destId="{88A7EF06-9CFF-4D49-8920-598B067063A9}" srcOrd="2" destOrd="0" parTransId="{13049AC2-02DF-490E-8930-AE26C27E46BB}" sibTransId="{70DB28E7-9817-4E08-AB3D-F30AB5FD19BD}"/>
    <dgm:cxn modelId="{711A0FFA-710B-4457-97B0-5979D826B62E}" srcId="{4C09E0F8-0163-4FA6-B5F8-13008633841C}" destId="{9DF41C5E-6748-4597-822F-6C8B71AD4FCC}" srcOrd="0" destOrd="0" parTransId="{4C50DB98-CB5C-4902-A5F1-640BC247936F}" sibTransId="{9346F295-7348-46DD-82C5-C621DAE96928}"/>
    <dgm:cxn modelId="{F7BC79E4-1E6B-4CDC-AF68-063D1F6DD1F4}" type="presParOf" srcId="{21B7DD34-A0C3-4ABC-889B-078829D03381}" destId="{5411BAD1-4FFC-409A-9807-730350910CDE}" srcOrd="0" destOrd="0" presId="urn:microsoft.com/office/officeart/2005/8/layout/chevron1"/>
    <dgm:cxn modelId="{FBF6C849-D7AA-4D51-B558-58879669533E}" type="presParOf" srcId="{21B7DD34-A0C3-4ABC-889B-078829D03381}" destId="{8833FED6-8400-48EE-BA56-840D00504FC9}" srcOrd="1" destOrd="0" presId="urn:microsoft.com/office/officeart/2005/8/layout/chevron1"/>
    <dgm:cxn modelId="{511180FE-F12E-4C0B-B6ED-6493E7A2EEF4}" type="presParOf" srcId="{21B7DD34-A0C3-4ABC-889B-078829D03381}" destId="{A817F6DB-748A-44CB-9611-6D047C721A4A}" srcOrd="2" destOrd="0" presId="urn:microsoft.com/office/officeart/2005/8/layout/chevron1"/>
    <dgm:cxn modelId="{480E0C50-9747-4409-BD67-DCA818690289}" type="presParOf" srcId="{21B7DD34-A0C3-4ABC-889B-078829D03381}" destId="{8E3CC4C4-F820-4A82-9067-42BC0008BE06}" srcOrd="3" destOrd="0" presId="urn:microsoft.com/office/officeart/2005/8/layout/chevron1"/>
    <dgm:cxn modelId="{261DEA64-55C5-4148-96BD-5A776A256FFB}" type="presParOf" srcId="{21B7DD34-A0C3-4ABC-889B-078829D03381}" destId="{1D054D8A-929C-40FF-988D-FC880E22384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1BAD1-4FFC-409A-9807-730350910CDE}">
      <dsp:nvSpPr>
        <dsp:cNvPr id="0" name=""/>
        <dsp:cNvSpPr/>
      </dsp:nvSpPr>
      <dsp:spPr>
        <a:xfrm>
          <a:off x="1909" y="1412193"/>
          <a:ext cx="2326275" cy="930510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INPUT</a:t>
          </a:r>
        </a:p>
      </dsp:txBody>
      <dsp:txXfrm>
        <a:off x="467164" y="1412193"/>
        <a:ext cx="1395765" cy="930510"/>
      </dsp:txXfrm>
    </dsp:sp>
    <dsp:sp modelId="{A817F6DB-748A-44CB-9611-6D047C721A4A}">
      <dsp:nvSpPr>
        <dsp:cNvPr id="0" name=""/>
        <dsp:cNvSpPr/>
      </dsp:nvSpPr>
      <dsp:spPr>
        <a:xfrm>
          <a:off x="2095557" y="1412193"/>
          <a:ext cx="2326275" cy="93051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PROGRAMMA</a:t>
          </a:r>
        </a:p>
      </dsp:txBody>
      <dsp:txXfrm>
        <a:off x="2560812" y="1412193"/>
        <a:ext cx="1395765" cy="930510"/>
      </dsp:txXfrm>
    </dsp:sp>
    <dsp:sp modelId="{1D054D8A-929C-40FF-988D-FC880E223840}">
      <dsp:nvSpPr>
        <dsp:cNvPr id="0" name=""/>
        <dsp:cNvSpPr/>
      </dsp:nvSpPr>
      <dsp:spPr>
        <a:xfrm>
          <a:off x="4189205" y="1412193"/>
          <a:ext cx="2326275" cy="930510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OUTPUT</a:t>
          </a:r>
        </a:p>
      </dsp:txBody>
      <dsp:txXfrm>
        <a:off x="4654460" y="1412193"/>
        <a:ext cx="1395765" cy="930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1BAD1-4FFC-409A-9807-730350910CDE}">
      <dsp:nvSpPr>
        <dsp:cNvPr id="0" name=""/>
        <dsp:cNvSpPr/>
      </dsp:nvSpPr>
      <dsp:spPr>
        <a:xfrm>
          <a:off x="1909" y="1412193"/>
          <a:ext cx="2326275" cy="930510"/>
        </a:xfrm>
        <a:prstGeom prst="chevron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INPUT</a:t>
          </a:r>
        </a:p>
      </dsp:txBody>
      <dsp:txXfrm>
        <a:off x="467164" y="1412193"/>
        <a:ext cx="1395765" cy="930510"/>
      </dsp:txXfrm>
    </dsp:sp>
    <dsp:sp modelId="{A817F6DB-748A-44CB-9611-6D047C721A4A}">
      <dsp:nvSpPr>
        <dsp:cNvPr id="0" name=""/>
        <dsp:cNvSpPr/>
      </dsp:nvSpPr>
      <dsp:spPr>
        <a:xfrm>
          <a:off x="2095557" y="1412193"/>
          <a:ext cx="2326275" cy="93051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PROGRAMMA</a:t>
          </a:r>
        </a:p>
      </dsp:txBody>
      <dsp:txXfrm>
        <a:off x="2560812" y="1412193"/>
        <a:ext cx="1395765" cy="930510"/>
      </dsp:txXfrm>
    </dsp:sp>
    <dsp:sp modelId="{1D054D8A-929C-40FF-988D-FC880E223840}">
      <dsp:nvSpPr>
        <dsp:cNvPr id="0" name=""/>
        <dsp:cNvSpPr/>
      </dsp:nvSpPr>
      <dsp:spPr>
        <a:xfrm>
          <a:off x="4189205" y="1412193"/>
          <a:ext cx="2326275" cy="93051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>
              <a:solidFill>
                <a:schemeClr val="tx1"/>
              </a:solidFill>
            </a:rPr>
            <a:t>OUTPUT</a:t>
          </a:r>
        </a:p>
      </dsp:txBody>
      <dsp:txXfrm>
        <a:off x="4654460" y="1412193"/>
        <a:ext cx="1395765" cy="930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75A91-A42F-4210-8F61-9CEAFB1885E9}" type="datetimeFigureOut">
              <a:rPr lang="it-IT" smtClean="0"/>
              <a:t>08/03/2023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33AF5-E0A6-435E-A840-3BD4067681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17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48E7D-55D5-474B-9F2A-3FBAA5D8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2DD8D1-26F9-4676-AD44-9E81FD50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3A320-9422-4B25-8086-E258E159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0C6-217B-49B1-8BDA-865A3E97B651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40344D-86F8-44A9-BDE1-ADCE31E1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CAF7D7-D628-4F57-92EE-D07913CD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E36305D-5F8B-4C8C-9F9F-446653C4D2D6}"/>
              </a:ext>
            </a:extLst>
          </p:cNvPr>
          <p:cNvCxnSpPr/>
          <p:nvPr/>
        </p:nvCxnSpPr>
        <p:spPr>
          <a:xfrm>
            <a:off x="3615267" y="3564467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55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4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B8982-2BDC-41CB-8321-C6EF8FF0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9D9AB-B3A1-4D91-871B-3AE6AE8F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5008564"/>
          </a:xfrm>
        </p:spPr>
        <p:txBody>
          <a:bodyPr/>
          <a:lstStyle>
            <a:lvl1pPr marL="228594" indent="-228594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1pPr>
            <a:lvl2pPr marL="685783" indent="-22859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2pPr>
            <a:lvl3pPr marL="1142971" indent="-228594">
              <a:buFont typeface="Wingdings" panose="05000000000000000000" pitchFamily="2" charset="2"/>
              <a:buChar char="§"/>
              <a:defRPr/>
            </a:lvl3pPr>
            <a:lvl4pPr marL="1600160" indent="-228594">
              <a:buFont typeface="Wingdings" panose="05000000000000000000" pitchFamily="2" charset="2"/>
              <a:buChar char="§"/>
              <a:defRPr/>
            </a:lvl4pPr>
            <a:lvl5pPr marL="2057349" indent="-22859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2FBDE-1A80-4316-A014-06AC47ED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667" y="6432551"/>
            <a:ext cx="2743200" cy="365125"/>
          </a:xfrm>
        </p:spPr>
        <p:txBody>
          <a:bodyPr/>
          <a:lstStyle/>
          <a:p>
            <a:fld id="{BD469143-A4A3-44C6-A691-9A269D4FA181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269AE-C3ED-4CE5-81B1-74E88124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2551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37626-588E-4B2C-BB22-E083150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492874"/>
            <a:ext cx="2743200" cy="365125"/>
          </a:xfrm>
        </p:spPr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60F9D9C-993F-4FA1-929D-6B492ED7291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8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66FBF-F6E0-48CD-95C0-7300027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02E825-6207-4526-AC61-A4A44C05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2707FD-22C4-406E-B0AF-7D64898F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8ED9-74C4-458F-9013-4ABB9CDF2F44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425CD0-6065-40E9-B93A-85665DF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B6AC1-58B8-4E4D-96C1-E920926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8F963FC-7BC2-4319-9894-236C5854F473}"/>
              </a:ext>
            </a:extLst>
          </p:cNvPr>
          <p:cNvCxnSpPr>
            <a:cxnSpLocks/>
          </p:cNvCxnSpPr>
          <p:nvPr/>
        </p:nvCxnSpPr>
        <p:spPr>
          <a:xfrm>
            <a:off x="0" y="4589464"/>
            <a:ext cx="582718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CFA024-2586-4C4D-BB48-625D83DF4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A4E447-4AF8-4D10-9F8E-F33E6C55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08ECA9-AFC5-4C8D-8240-606507BA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645-4CA5-44C4-A670-AB339BC3AAF7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6D45B7-F10F-4F4D-8B41-D350AD06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7CD4EA-00DF-4866-944B-D8209A47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58D6385-6957-44B6-8F59-BE60B285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47C790F-962D-4351-9734-F5C51C8066C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4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5D3BD5-7BE9-4473-83FE-E2394BAD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FE7E-5294-48D6-9444-D5911F6C7193}" type="datetime1">
              <a:rPr lang="en-US" smtClean="0"/>
              <a:t>3/8/2023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ECC8-60DF-4518-BB2D-39DCBD0D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87412B-C8CF-44AE-8247-AA6A1CC1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10C866F-5443-470B-8957-4893D60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FBBDE-F16D-4403-8A1A-B7AEEB18222B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0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C36F34-A189-4403-B9EE-2E17088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D779-48F0-45E5-8F50-CAFD2A2038DD}" type="datetime1">
              <a:rPr lang="en-US" smtClean="0"/>
              <a:t>3/8/2023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393131-3078-442B-84A4-7FE96F8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3BC5A9-8308-4ED5-A2C5-5328A3D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0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255C0-8BED-45AF-B14A-5C732600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A95C9-E377-4ACE-8901-425F0A70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A237FD-3233-4D83-B447-862195146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029CF-D2EF-4384-A18E-29A57895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2CA9-83F3-42C2-95DB-E1E3300D944D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C15746-6EA8-43B2-B5BE-AF03D124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243C68-B482-446D-99EE-48836D8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CC4F55-71DE-43F2-8B09-058F23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610EC3-B517-425B-A92E-09E8FB9D8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D980DE-8004-4A5A-AC5E-F3018867A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E8763-E196-4A7A-A622-C84103CA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E1A5-52F4-43FF-BAA9-9E57B06FC6A3}" type="datetime1">
              <a:rPr lang="en-US" smtClean="0"/>
              <a:t>3/8/2023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EF77D5-B542-40C5-ACB3-BA261C0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B732B2-E82E-41B8-91B0-8CE15FF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2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tx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394467" y="6333200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867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5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84A75F2-AE87-49ED-93A6-936169A6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1FF7AE-47D9-404C-AB3C-16FD2E83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C8B160-4E12-49E2-A32A-7CDE631A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347AF66C-8F63-4C24-BA12-5EB8F5AEA4A6}" type="datetime1">
              <a:rPr lang="en-US" smtClean="0"/>
              <a:t>3/8/2023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262DC5-1F8E-42D3-915D-A2F9564E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45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riangolo rettangolo 6">
            <a:extLst>
              <a:ext uri="{FF2B5EF4-FFF2-40B4-BE49-F238E27FC236}">
                <a16:creationId xmlns:a16="http://schemas.microsoft.com/office/drawing/2014/main" id="{EE62D54E-5F82-43E2-9BB0-D08AA0240EFB}"/>
              </a:ext>
            </a:extLst>
          </p:cNvPr>
          <p:cNvSpPr/>
          <p:nvPr/>
        </p:nvSpPr>
        <p:spPr>
          <a:xfrm flipH="1">
            <a:off x="11218333" y="6176965"/>
            <a:ext cx="973667" cy="68103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190C76-7891-4932-90A0-1636900E5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9533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</p:sldLayoutIdLst>
  <p:hf hdr="0" ftr="0" dt="0"/>
  <p:txStyles>
    <p:titleStyle>
      <a:lvl1pPr algn="just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3CCB67-F8DF-46E0-BD4B-1EBA2B3E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2580"/>
            <a:ext cx="9144000" cy="2387600"/>
          </a:xfrm>
        </p:spPr>
        <p:txBody>
          <a:bodyPr/>
          <a:lstStyle/>
          <a:p>
            <a:r>
              <a:rPr lang="it-IT"/>
              <a:t>Programmazione 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491201C-ECEF-4E76-9503-423CC9B8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228"/>
            <a:ext cx="9144000" cy="1655763"/>
          </a:xfrm>
        </p:spPr>
        <p:txBody>
          <a:bodyPr>
            <a:normAutofit/>
          </a:bodyPr>
          <a:lstStyle/>
          <a:p>
            <a:r>
              <a:rPr lang="it-IT" sz="3600"/>
              <a:t>Input, output e variabili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B3B80C74-068A-40A1-910E-8FD5D5ADA34D}"/>
              </a:ext>
            </a:extLst>
          </p:cNvPr>
          <p:cNvSpPr txBox="1">
            <a:spLocks/>
          </p:cNvSpPr>
          <p:nvPr/>
        </p:nvSpPr>
        <p:spPr>
          <a:xfrm>
            <a:off x="0" y="6319186"/>
            <a:ext cx="1319134" cy="538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3600"/>
              <a:t>Andrea Bidinost</a:t>
            </a:r>
          </a:p>
          <a:p>
            <a:pPr algn="l"/>
            <a:r>
              <a:rPr lang="it-IT" sz="3600"/>
              <a:t>ITS Udine</a:t>
            </a:r>
          </a:p>
        </p:txBody>
      </p:sp>
    </p:spTree>
    <p:extLst>
      <p:ext uri="{BB962C8B-B14F-4D97-AF65-F5344CB8AC3E}">
        <p14:creationId xmlns:p14="http://schemas.microsoft.com/office/powerpoint/2010/main" val="201348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8BFE29-6E39-4DB0-88A7-4AA4DC72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Le variabili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BD4A80-3A60-4989-839D-91FDD7F4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4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Le variabili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11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F6E84A-31A6-400F-8BDF-427B7168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34290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/>
              <a:t>Una variabile è </a:t>
            </a:r>
            <a:r>
              <a:rPr lang="it-IT">
                <a:solidFill>
                  <a:schemeClr val="accent2"/>
                </a:solidFill>
              </a:rPr>
              <a:t>un’area di memoria </a:t>
            </a:r>
            <a:r>
              <a:rPr lang="it-IT"/>
              <a:t>a cui è stato assegnato un </a:t>
            </a:r>
            <a:r>
              <a:rPr lang="it-IT">
                <a:solidFill>
                  <a:schemeClr val="accent2"/>
                </a:solidFill>
              </a:rPr>
              <a:t>nome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/>
              <a:t>Si utilizzano le variabili per </a:t>
            </a:r>
            <a:r>
              <a:rPr lang="it-IT">
                <a:solidFill>
                  <a:schemeClr val="accent2"/>
                </a:solidFill>
              </a:rPr>
              <a:t>memorizzare</a:t>
            </a:r>
            <a:r>
              <a:rPr lang="it-IT"/>
              <a:t> le informazioni necessarie allo svolgimento del programma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/>
              <a:t>Possiamo pensare ad una variabile come ad un’</a:t>
            </a:r>
            <a:r>
              <a:rPr lang="it-IT">
                <a:solidFill>
                  <a:schemeClr val="accent2"/>
                </a:solidFill>
              </a:rPr>
              <a:t>etichetta collegata a un’area di memoria </a:t>
            </a:r>
            <a:r>
              <a:rPr lang="it-IT"/>
              <a:t>(RAM)</a:t>
            </a:r>
            <a:endParaRPr lang="it-IT">
              <a:solidFill>
                <a:schemeClr val="accent2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D444E2F-6AE7-449C-9D90-4F2758FF1A6C}"/>
              </a:ext>
            </a:extLst>
          </p:cNvPr>
          <p:cNvSpPr/>
          <p:nvPr/>
        </p:nvSpPr>
        <p:spPr>
          <a:xfrm>
            <a:off x="3582649" y="4970069"/>
            <a:ext cx="2098623" cy="2398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330EF22-E0E6-4DB6-99F9-FE79F861B436}"/>
              </a:ext>
            </a:extLst>
          </p:cNvPr>
          <p:cNvSpPr/>
          <p:nvPr/>
        </p:nvSpPr>
        <p:spPr>
          <a:xfrm>
            <a:off x="3582648" y="5209912"/>
            <a:ext cx="2098623" cy="23984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3C01435-E63E-496B-ACFB-87C790E4580B}"/>
              </a:ext>
            </a:extLst>
          </p:cNvPr>
          <p:cNvSpPr/>
          <p:nvPr/>
        </p:nvSpPr>
        <p:spPr>
          <a:xfrm>
            <a:off x="3582647" y="5689598"/>
            <a:ext cx="2098623" cy="2398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How To Draw A Label Step by Step - [4 Easy Phase]">
            <a:extLst>
              <a:ext uri="{FF2B5EF4-FFF2-40B4-BE49-F238E27FC236}">
                <a16:creationId xmlns:a16="http://schemas.microsoft.com/office/drawing/2014/main" id="{D6536B63-B4D4-49D2-944F-A1741C34B0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t="1613" r="1350" b="2341"/>
          <a:stretch/>
        </p:blipFill>
        <p:spPr bwMode="auto">
          <a:xfrm>
            <a:off x="5531644" y="5146340"/>
            <a:ext cx="2215356" cy="132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47781356-4DB4-4CE9-860B-57BE46D7201F}"/>
              </a:ext>
            </a:extLst>
          </p:cNvPr>
          <p:cNvSpPr/>
          <p:nvPr/>
        </p:nvSpPr>
        <p:spPr>
          <a:xfrm>
            <a:off x="3582647" y="5449755"/>
            <a:ext cx="2098623" cy="23984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90A8D26-6175-465B-8631-535DFA331E73}"/>
              </a:ext>
            </a:extLst>
          </p:cNvPr>
          <p:cNvSpPr/>
          <p:nvPr/>
        </p:nvSpPr>
        <p:spPr>
          <a:xfrm>
            <a:off x="3582647" y="5929441"/>
            <a:ext cx="2098623" cy="2398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B7AEAA5-EF81-47E5-BB85-1B449FECD48C}"/>
              </a:ext>
            </a:extLst>
          </p:cNvPr>
          <p:cNvSpPr/>
          <p:nvPr/>
        </p:nvSpPr>
        <p:spPr>
          <a:xfrm>
            <a:off x="3582646" y="6169284"/>
            <a:ext cx="2098623" cy="2398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23EE0D6-A56C-4690-959D-F4A55296521B}"/>
              </a:ext>
            </a:extLst>
          </p:cNvPr>
          <p:cNvSpPr/>
          <p:nvPr/>
        </p:nvSpPr>
        <p:spPr>
          <a:xfrm>
            <a:off x="3582647" y="4730226"/>
            <a:ext cx="2098623" cy="2398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C8FAF10-FDD5-460E-B2C5-0733D7652846}"/>
              </a:ext>
            </a:extLst>
          </p:cNvPr>
          <p:cNvSpPr/>
          <p:nvPr/>
        </p:nvSpPr>
        <p:spPr>
          <a:xfrm>
            <a:off x="3582647" y="4490383"/>
            <a:ext cx="2098623" cy="2398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accent2"/>
                </a:solidFill>
              </a:rPr>
              <a:t>Memoria RAM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8E63B00-77E5-43C1-99B8-51B3598D4789}"/>
              </a:ext>
            </a:extLst>
          </p:cNvPr>
          <p:cNvSpPr txBox="1"/>
          <p:nvPr/>
        </p:nvSpPr>
        <p:spPr>
          <a:xfrm rot="1268661">
            <a:off x="6300422" y="5696362"/>
            <a:ext cx="161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/>
              <a:t>Questa zona si chiama «res»</a:t>
            </a:r>
          </a:p>
        </p:txBody>
      </p:sp>
    </p:spTree>
    <p:extLst>
      <p:ext uri="{BB962C8B-B14F-4D97-AF65-F5344CB8AC3E}">
        <p14:creationId xmlns:p14="http://schemas.microsoft.com/office/powerpoint/2010/main" val="361566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 tipi delle variabili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12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F6E84A-31A6-400F-8BDF-427B7168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876509"/>
            <a:ext cx="11811000" cy="255249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/>
              <a:t>Quando si crea una variabile è necessario specificare anche il </a:t>
            </a:r>
            <a:r>
              <a:rPr lang="it-IT">
                <a:solidFill>
                  <a:schemeClr val="accent2"/>
                </a:solidFill>
              </a:rPr>
              <a:t>tipo di informazione </a:t>
            </a:r>
            <a:r>
              <a:rPr lang="it-IT"/>
              <a:t>che verrà salvata al suo interno.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/>
              <a:t>Una volta definita una variabile, </a:t>
            </a:r>
            <a:r>
              <a:rPr lang="it-IT">
                <a:solidFill>
                  <a:schemeClr val="accent2"/>
                </a:solidFill>
              </a:rPr>
              <a:t>non</a:t>
            </a:r>
            <a:r>
              <a:rPr lang="it-IT"/>
              <a:t> sarà possibile salvarci all’interno </a:t>
            </a:r>
            <a:r>
              <a:rPr lang="it-IT">
                <a:solidFill>
                  <a:schemeClr val="accent2"/>
                </a:solidFill>
              </a:rPr>
              <a:t>tipi</a:t>
            </a:r>
            <a:r>
              <a:rPr lang="it-IT"/>
              <a:t> di informazioni </a:t>
            </a:r>
            <a:r>
              <a:rPr lang="it-IT">
                <a:solidFill>
                  <a:schemeClr val="accent2"/>
                </a:solidFill>
              </a:rPr>
              <a:t>diversi.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/>
              <a:t>In questa tabella vengono riportati i tipi delle variabili più comuni:</a:t>
            </a:r>
          </a:p>
        </p:txBody>
      </p:sp>
      <p:graphicFrame>
        <p:nvGraphicFramePr>
          <p:cNvPr id="3" name="Tabella 6">
            <a:extLst>
              <a:ext uri="{FF2B5EF4-FFF2-40B4-BE49-F238E27FC236}">
                <a16:creationId xmlns:a16="http://schemas.microsoft.com/office/drawing/2014/main" id="{B002140F-149D-47B7-81F2-4B5A8665D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10324"/>
              </p:ext>
            </p:extLst>
          </p:nvPr>
        </p:nvGraphicFramePr>
        <p:xfrm>
          <a:off x="2295525" y="3495675"/>
          <a:ext cx="7859447" cy="330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0781">
                  <a:extLst>
                    <a:ext uri="{9D8B030D-6E8A-4147-A177-3AD203B41FA5}">
                      <a16:colId xmlns:a16="http://schemas.microsoft.com/office/drawing/2014/main" val="23020194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92972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27709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Tipo in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Nome italiano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Descrizione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4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err="1"/>
                        <a:t>int</a:t>
                      </a:r>
                      <a:endParaRPr lang="it-IT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/>
                        <a:t>Intero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/>
                        <a:t>Numeri positivi e negativi senza parte decimale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2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/>
                        <a:t>Decimale a singola precisione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/>
                        <a:t>Numeri positivi e negativi con parte decimale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58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/>
                        <a:t>Decimale a doppia precisione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/>
                        <a:t>Numeri positivi e negativi con parte decimale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92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800" b="1" err="1"/>
                        <a:t>bool</a:t>
                      </a:r>
                      <a:endParaRPr lang="it-IT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/>
                        <a:t>Booleano / Logico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/>
                        <a:t>Valori logici VERO e FALSO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733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800" b="1" err="1"/>
                        <a:t>char</a:t>
                      </a:r>
                      <a:endParaRPr lang="it-IT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/>
                        <a:t>Carattere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/>
                        <a:t>Un singolo carattere (cifre, lettere, simboli)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60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30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La creazione delle variabili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13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F6E84A-31A6-400F-8BDF-427B7168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/>
              <a:t>La creazione di una variabile segue in questo schema: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>
                <a:solidFill>
                  <a:schemeClr val="accent2"/>
                </a:solidFill>
              </a:rPr>
              <a:t>&lt;nome tipo&gt; &lt;nome variabile&gt;;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/>
              <a:t>Ad esempio:</a:t>
            </a:r>
          </a:p>
          <a:p>
            <a:pPr marL="534988" indent="0" algn="just">
              <a:lnSpc>
                <a:spcPct val="150000"/>
              </a:lnSpc>
              <a:buNone/>
            </a:pPr>
            <a:r>
              <a:rPr lang="it-IT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marL="534988" indent="0" algn="just">
              <a:lnSpc>
                <a:spcPct val="150000"/>
              </a:lnSpc>
              <a:buNone/>
            </a:pPr>
            <a:r>
              <a:rPr lang="it-IT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534988" indent="0" algn="just">
              <a:lnSpc>
                <a:spcPct val="150000"/>
              </a:lnSpc>
              <a:buNone/>
            </a:pPr>
            <a:r>
              <a:rPr lang="it-IT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valore;</a:t>
            </a:r>
          </a:p>
        </p:txBody>
      </p:sp>
    </p:spTree>
    <p:extLst>
      <p:ext uri="{BB962C8B-B14F-4D97-AF65-F5344CB8AC3E}">
        <p14:creationId xmlns:p14="http://schemas.microsoft.com/office/powerpoint/2010/main" val="37480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Inizializzazione alla creazione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14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F6E84A-31A6-400F-8BDF-427B7168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/>
              <a:t>Quando viene creata una nuova variabile si può assegnare al volo un valore iniziale: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>
                <a:solidFill>
                  <a:schemeClr val="accent2"/>
                </a:solidFill>
              </a:rPr>
              <a:t>&lt;nome tipo&gt; &lt;nome variabile&gt; = &lt;valore iniziale&gt;;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/>
              <a:t>Ad esempio:</a:t>
            </a:r>
          </a:p>
          <a:p>
            <a:pPr marL="92075" indent="0" algn="just">
              <a:lnSpc>
                <a:spcPct val="150000"/>
              </a:lnSpc>
              <a:buNone/>
            </a:pPr>
            <a:r>
              <a:rPr lang="it-IT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15;</a:t>
            </a:r>
          </a:p>
          <a:p>
            <a:pPr marL="92075" indent="0" algn="just">
              <a:lnSpc>
                <a:spcPct val="150000"/>
              </a:lnSpc>
              <a:buNone/>
            </a:pPr>
            <a:r>
              <a:rPr lang="it-IT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= 44.17; </a:t>
            </a:r>
            <a:r>
              <a:rPr lang="it-IT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Attenzione: utilizzare il separatore punto</a:t>
            </a:r>
            <a:endParaRPr lang="it-IT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 algn="just">
              <a:lnSpc>
                <a:spcPct val="150000"/>
              </a:lnSpc>
              <a:buNone/>
            </a:pPr>
            <a:r>
              <a:rPr lang="it-IT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false;</a:t>
            </a:r>
          </a:p>
          <a:p>
            <a:pPr marL="3048000" indent="-2955925" algn="just">
              <a:lnSpc>
                <a:spcPct val="150000"/>
              </a:lnSpc>
              <a:buNone/>
            </a:pPr>
            <a:r>
              <a:rPr lang="it-IT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‘%’; </a:t>
            </a:r>
            <a:r>
              <a:rPr lang="it-IT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Attenzione: il carattere va inserito tra due apici singoli</a:t>
            </a:r>
            <a:endParaRPr lang="it-IT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50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Stampare una variabile a terminale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15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F6E84A-31A6-400F-8BDF-427B7168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/>
              <a:t>Per stampare il valore di una variabile nel terminale si utilizza di nuovo il comando </a:t>
            </a:r>
            <a:r>
              <a:rPr lang="it-IT" err="1"/>
              <a:t>printf</a:t>
            </a:r>
            <a:r>
              <a:rPr lang="it-IT"/>
              <a:t>, ma in un formato più complicato: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("Il valore della variabile </a:t>
            </a:r>
            <a:r>
              <a:rPr lang="it-IT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e’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",    );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1078418-B9A9-4B93-88AB-CBB3AF1E1325}"/>
              </a:ext>
            </a:extLst>
          </p:cNvPr>
          <p:cNvSpPr/>
          <p:nvPr/>
        </p:nvSpPr>
        <p:spPr>
          <a:xfrm>
            <a:off x="8868229" y="2819115"/>
            <a:ext cx="711200" cy="391885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05C048E-ED4D-4C8A-896B-B766F0F37580}"/>
              </a:ext>
            </a:extLst>
          </p:cNvPr>
          <p:cNvSpPr/>
          <p:nvPr/>
        </p:nvSpPr>
        <p:spPr>
          <a:xfrm>
            <a:off x="10089848" y="2819115"/>
            <a:ext cx="711200" cy="391885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983B820-C47C-4C9E-BFBB-BA5C4AA464E9}"/>
              </a:ext>
            </a:extLst>
          </p:cNvPr>
          <p:cNvSpPr/>
          <p:nvPr/>
        </p:nvSpPr>
        <p:spPr>
          <a:xfrm>
            <a:off x="2518229" y="4056745"/>
            <a:ext cx="4216400" cy="6168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/>
              <a:t>formato del tipo stampato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3EB9C15-FDFE-421C-918A-212B985833BD}"/>
              </a:ext>
            </a:extLst>
          </p:cNvPr>
          <p:cNvSpPr/>
          <p:nvPr/>
        </p:nvSpPr>
        <p:spPr>
          <a:xfrm>
            <a:off x="5802086" y="5247483"/>
            <a:ext cx="4216400" cy="804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/>
              <a:t>Nomi delle variabili separate da virgola</a:t>
            </a: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85E3118D-A7D4-45FC-A243-7F72F8C8CC08}"/>
              </a:ext>
            </a:extLst>
          </p:cNvPr>
          <p:cNvCxnSpPr>
            <a:stCxn id="8" idx="3"/>
            <a:endCxn id="3" idx="2"/>
          </p:cNvCxnSpPr>
          <p:nvPr/>
        </p:nvCxnSpPr>
        <p:spPr>
          <a:xfrm flipV="1">
            <a:off x="6734629" y="3211000"/>
            <a:ext cx="2489200" cy="115417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B79C035C-573E-4B9A-8E8F-783F9A6995E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5400000" flipH="1" flipV="1">
            <a:off x="8159626" y="2961661"/>
            <a:ext cx="2036483" cy="253516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42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printf</a:t>
            </a:r>
            <a:r>
              <a:rPr lang="it-IT"/>
              <a:t>: i formati delle variabili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16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F6E84A-31A6-400F-8BDF-427B7168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/>
              <a:t>Se si utilizza l’istruzione </a:t>
            </a:r>
            <a:r>
              <a:rPr lang="it-IT" err="1"/>
              <a:t>printf</a:t>
            </a:r>
            <a:r>
              <a:rPr lang="it-IT"/>
              <a:t>, per ogni variabile stampata è necessario indicarne il tipo tramite un apposita combinazione di caratteri (chiamata «modificatore»):</a:t>
            </a:r>
          </a:p>
        </p:txBody>
      </p:sp>
      <p:graphicFrame>
        <p:nvGraphicFramePr>
          <p:cNvPr id="5" name="Tabella 9">
            <a:extLst>
              <a:ext uri="{FF2B5EF4-FFF2-40B4-BE49-F238E27FC236}">
                <a16:creationId xmlns:a16="http://schemas.microsoft.com/office/drawing/2014/main" id="{91AD00DB-8188-440A-A4EF-814992864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7831"/>
              </p:ext>
            </p:extLst>
          </p:nvPr>
        </p:nvGraphicFramePr>
        <p:xfrm>
          <a:off x="2532138" y="3068005"/>
          <a:ext cx="7170058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85029">
                  <a:extLst>
                    <a:ext uri="{9D8B030D-6E8A-4147-A177-3AD203B41FA5}">
                      <a16:colId xmlns:a16="http://schemas.microsoft.com/office/drawing/2014/main" val="3122645266"/>
                    </a:ext>
                  </a:extLst>
                </a:gridCol>
                <a:gridCol w="3585029">
                  <a:extLst>
                    <a:ext uri="{9D8B030D-6E8A-4147-A177-3AD203B41FA5}">
                      <a16:colId xmlns:a16="http://schemas.microsoft.com/office/drawing/2014/main" val="2018302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/>
                        <a:t>Tipo della variabile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/>
                        <a:t>Modificatore da inserire nel </a:t>
                      </a:r>
                      <a:r>
                        <a:rPr lang="it-IT" sz="2400" err="1"/>
                        <a:t>printf</a:t>
                      </a:r>
                      <a:endParaRPr lang="it-IT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1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b="1" err="1"/>
                        <a:t>int</a:t>
                      </a:r>
                      <a:endParaRPr lang="it-IT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/>
                        <a:t>%d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60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b="1" err="1"/>
                        <a:t>char</a:t>
                      </a:r>
                      <a:endParaRPr lang="it-IT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/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b="1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/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b="1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/>
                        <a:t>%f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5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2400" b="1" err="1"/>
                        <a:t>char</a:t>
                      </a:r>
                      <a:r>
                        <a:rPr lang="it-IT" sz="2400" b="1"/>
                        <a:t>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/>
                        <a:t>%s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8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81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Stampare una variabile a terminale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17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F6E84A-31A6-400F-8BDF-427B7168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813809"/>
            <a:ext cx="11811000" cy="43631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32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 a = 15;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320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 b = ‘p’;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32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("Il valore della variabile </a:t>
            </a:r>
            <a:r>
              <a:rPr lang="it-IT" sz="3200" err="1">
                <a:latin typeface="Courier New" panose="02070309020205020404" pitchFamily="49" charset="0"/>
                <a:cs typeface="Courier New" panose="02070309020205020404" pitchFamily="49" charset="0"/>
              </a:rPr>
              <a:t>e’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3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", a);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32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3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it-IT" sz="320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it-IT" sz="320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«, a, b);</a:t>
            </a:r>
          </a:p>
        </p:txBody>
      </p:sp>
    </p:spTree>
    <p:extLst>
      <p:ext uri="{BB962C8B-B14F-4D97-AF65-F5344CB8AC3E}">
        <p14:creationId xmlns:p14="http://schemas.microsoft.com/office/powerpoint/2010/main" val="99410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Stampa di variabili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203188"/>
            <a:ext cx="11811000" cy="541067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/>
              <a:t>Scrivere un programma C in cui:</a:t>
            </a:r>
          </a:p>
          <a:p>
            <a:pPr algn="just">
              <a:lnSpc>
                <a:spcPct val="150000"/>
              </a:lnSpc>
            </a:pPr>
            <a:r>
              <a:rPr lang="it-IT"/>
              <a:t>In una variabile di tipo opportuno viene salvata la propria età</a:t>
            </a:r>
          </a:p>
          <a:p>
            <a:pPr algn="just">
              <a:lnSpc>
                <a:spcPct val="150000"/>
              </a:lnSpc>
            </a:pPr>
            <a:r>
              <a:rPr lang="it-IT"/>
              <a:t>In una variabile di tipo opportuno viene salvata la propria altezza</a:t>
            </a:r>
          </a:p>
          <a:p>
            <a:pPr algn="just">
              <a:lnSpc>
                <a:spcPct val="150000"/>
              </a:lnSpc>
            </a:pPr>
            <a:r>
              <a:rPr lang="it-IT"/>
              <a:t>In una variabile di tipo opportuno viene salvata la prima lettera del cognome.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/>
              <a:t>Al termine, queste informazioni saranno stampate nel terminale rispettando questo formato: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i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Salve! Sono Mr.</a:t>
            </a:r>
            <a:r>
              <a:rPr lang="it-IT" b="1" i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[Prima lettera cognome] </a:t>
            </a:r>
            <a:r>
              <a:rPr lang="it-IT" i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Ho </a:t>
            </a:r>
            <a:r>
              <a:rPr lang="it-IT" b="1" i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[età] </a:t>
            </a:r>
            <a:r>
              <a:rPr lang="it-IT" i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anni e sono alto/a </a:t>
            </a:r>
            <a:r>
              <a:rPr lang="it-IT" b="1" i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[altezza] </a:t>
            </a:r>
            <a:r>
              <a:rPr lang="it-IT" i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metri. Possiedo un cane? </a:t>
            </a:r>
            <a:r>
              <a:rPr lang="it-IT" b="1" i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[Vero/Falso]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10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EAE3CE2-AEDE-4AFD-B765-83DC57E2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19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93E4A94-856C-43F8-A6A9-606CBEB833A9}"/>
              </a:ext>
            </a:extLst>
          </p:cNvPr>
          <p:cNvSpPr txBox="1">
            <a:spLocks/>
          </p:cNvSpPr>
          <p:nvPr/>
        </p:nvSpPr>
        <p:spPr>
          <a:xfrm>
            <a:off x="0" y="365128"/>
            <a:ext cx="12192000" cy="676273"/>
          </a:xfrm>
          <a:prstGeom prst="rect">
            <a:avLst/>
          </a:prstGeom>
        </p:spPr>
        <p:txBody>
          <a:bodyPr/>
          <a:lstStyle>
            <a:lvl1pPr algn="just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it-IT"/>
              <a:t>Diagramma di flusso</a:t>
            </a:r>
            <a:endParaRPr lang="it-IT" i="1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732C299-E376-4691-ABB9-E56B214905E7}"/>
              </a:ext>
            </a:extLst>
          </p:cNvPr>
          <p:cNvSpPr/>
          <p:nvPr/>
        </p:nvSpPr>
        <p:spPr>
          <a:xfrm>
            <a:off x="1813809" y="1249550"/>
            <a:ext cx="2143594" cy="79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START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AEAA557-0E6B-4B98-A435-8D5970424BCB}"/>
              </a:ext>
            </a:extLst>
          </p:cNvPr>
          <p:cNvSpPr/>
          <p:nvPr/>
        </p:nvSpPr>
        <p:spPr>
          <a:xfrm>
            <a:off x="1828800" y="2428407"/>
            <a:ext cx="2128603" cy="676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a = 15</a:t>
            </a:r>
          </a:p>
        </p:txBody>
      </p:sp>
      <p:sp>
        <p:nvSpPr>
          <p:cNvPr id="9" name="Parallelogramma 8">
            <a:extLst>
              <a:ext uri="{FF2B5EF4-FFF2-40B4-BE49-F238E27FC236}">
                <a16:creationId xmlns:a16="http://schemas.microsoft.com/office/drawing/2014/main" id="{89DBCD92-8B3B-4B36-8DE1-50D9960D1FE9}"/>
              </a:ext>
            </a:extLst>
          </p:cNvPr>
          <p:cNvSpPr/>
          <p:nvPr/>
        </p:nvSpPr>
        <p:spPr>
          <a:xfrm>
            <a:off x="1831298" y="3753321"/>
            <a:ext cx="2143594" cy="7944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(out) a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CBF37C3-0A3B-494C-A081-EF0A104B40F3}"/>
              </a:ext>
            </a:extLst>
          </p:cNvPr>
          <p:cNvSpPr/>
          <p:nvPr/>
        </p:nvSpPr>
        <p:spPr>
          <a:xfrm>
            <a:off x="1831298" y="5022120"/>
            <a:ext cx="2143594" cy="79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START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5C827E2-55C9-4947-804C-42BC67FDC2C9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2885606" y="2044030"/>
            <a:ext cx="7496" cy="3843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F23B5B-CDD9-41E2-846B-4BF399F37CD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893102" y="3104680"/>
            <a:ext cx="9993" cy="6486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4E58181-434A-430B-8234-BE3AB037AF4F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2903095" y="4547801"/>
            <a:ext cx="0" cy="4743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D4457D7-4EAF-4BBC-A3BA-5CE1ABFFD9B9}"/>
              </a:ext>
            </a:extLst>
          </p:cNvPr>
          <p:cNvSpPr txBox="1"/>
          <p:nvPr/>
        </p:nvSpPr>
        <p:spPr>
          <a:xfrm>
            <a:off x="4527030" y="2428407"/>
            <a:ext cx="5503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C00000"/>
                </a:solidFill>
              </a:rPr>
              <a:t>Così viene creata la variabile «a» e inizializzata a 15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0F021EA-5A2F-41EA-B902-56D39EE7D32F}"/>
              </a:ext>
            </a:extLst>
          </p:cNvPr>
          <p:cNvSpPr txBox="1"/>
          <p:nvPr/>
        </p:nvSpPr>
        <p:spPr>
          <a:xfrm>
            <a:off x="4527030" y="3800918"/>
            <a:ext cx="5503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C00000"/>
                </a:solidFill>
              </a:rPr>
              <a:t>Così viene mostrato a video il contenuto della variabile a</a:t>
            </a:r>
          </a:p>
        </p:txBody>
      </p:sp>
      <p:pic>
        <p:nvPicPr>
          <p:cNvPr id="13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591ACA1E-59B7-4340-950C-42DD3FDA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44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041401"/>
            <a:ext cx="11811000" cy="568918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In termini generali, l’input di un programma rappresenta le </a:t>
            </a:r>
            <a:r>
              <a:rPr lang="it-IT" sz="2400">
                <a:solidFill>
                  <a:srgbClr val="FF0000"/>
                </a:solidFill>
                <a:cs typeface="Courier New" panose="02070309020205020404" pitchFamily="49" charset="0"/>
              </a:rPr>
              <a:t>informazioni necessarie al suo funzionament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Le informazioni </a:t>
            </a:r>
            <a:r>
              <a:rPr lang="it-IT" sz="2400">
                <a:solidFill>
                  <a:srgbClr val="FF0000"/>
                </a:solidFill>
                <a:cs typeface="Courier New" panose="02070309020205020404" pitchFamily="49" charset="0"/>
              </a:rPr>
              <a:t>provengono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sempre dal </a:t>
            </a:r>
            <a:r>
              <a:rPr lang="it-IT" sz="2400">
                <a:solidFill>
                  <a:srgbClr val="FF0000"/>
                </a:solidFill>
                <a:cs typeface="Courier New" panose="02070309020205020404" pitchFamily="49" charset="0"/>
              </a:rPr>
              <a:t>«mondo esterno» 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rispetto al programma (non sono informazioni già presenti nel codice).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L’input di un programma può provenire:</a:t>
            </a:r>
          </a:p>
          <a:p>
            <a:pPr algn="just">
              <a:lnSpc>
                <a:spcPct val="150000"/>
              </a:lnSpc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Da un utente che inserisce delle informazioni</a:t>
            </a:r>
          </a:p>
          <a:p>
            <a:pPr algn="just">
              <a:lnSpc>
                <a:spcPct val="150000"/>
              </a:lnSpc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Da un file</a:t>
            </a:r>
          </a:p>
          <a:p>
            <a:pPr algn="just">
              <a:lnSpc>
                <a:spcPct val="150000"/>
              </a:lnSpc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Da un sensore elettrico</a:t>
            </a:r>
          </a:p>
          <a:p>
            <a:pPr algn="just">
              <a:lnSpc>
                <a:spcPct val="150000"/>
              </a:lnSpc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Dalla rete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336E657-6472-4D62-8CA8-2310190D3F27}"/>
              </a:ext>
            </a:extLst>
          </p:cNvPr>
          <p:cNvSpPr/>
          <p:nvPr/>
        </p:nvSpPr>
        <p:spPr>
          <a:xfrm>
            <a:off x="179882" y="4137285"/>
            <a:ext cx="5916118" cy="35976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622DC148-EB26-4A63-98E0-122BFCED8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817053"/>
              </p:ext>
            </p:extLst>
          </p:nvPr>
        </p:nvGraphicFramePr>
        <p:xfrm>
          <a:off x="5089092" y="4317167"/>
          <a:ext cx="6517390" cy="3754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210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Inserimento da terminale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24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Inserimento in una variabile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21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F6E84A-31A6-400F-8BDF-427B7168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>
                <a:latin typeface="+mj-lt"/>
                <a:cs typeface="Courier New" panose="02070309020205020404" pitchFamily="49" charset="0"/>
              </a:rPr>
              <a:t>Se si ha la necessità di far inserire delle informazioni dall’utente, si dovrà sempre utilizzare </a:t>
            </a:r>
            <a:r>
              <a:rPr lang="it-IT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una variabile in cui salvare l’informazione </a:t>
            </a:r>
            <a:r>
              <a:rPr lang="it-IT">
                <a:latin typeface="+mj-lt"/>
                <a:cs typeface="Courier New" panose="02070309020205020404" pitchFamily="49" charset="0"/>
              </a:rPr>
              <a:t>e si utilizzerà la funzione </a:t>
            </a:r>
            <a:r>
              <a:rPr lang="it-IT" err="1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scanf</a:t>
            </a:r>
            <a:r>
              <a:rPr lang="it-IT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>
                <a:latin typeface="+mj-lt"/>
                <a:cs typeface="Courier New" panose="02070309020205020404" pitchFamily="49" charset="0"/>
              </a:rPr>
              <a:t>Similmente al </a:t>
            </a:r>
            <a:r>
              <a:rPr lang="it-IT" err="1">
                <a:latin typeface="+mj-lt"/>
                <a:cs typeface="Courier New" panose="02070309020205020404" pitchFamily="49" charset="0"/>
              </a:rPr>
              <a:t>printf</a:t>
            </a:r>
            <a:r>
              <a:rPr lang="it-IT">
                <a:latin typeface="+mj-lt"/>
                <a:cs typeface="Courier New" panose="02070309020205020404" pitchFamily="49" charset="0"/>
              </a:rPr>
              <a:t>, </a:t>
            </a:r>
            <a:r>
              <a:rPr lang="it-IT" err="1">
                <a:latin typeface="+mj-lt"/>
                <a:cs typeface="Courier New" panose="02070309020205020404" pitchFamily="49" charset="0"/>
              </a:rPr>
              <a:t>scanf</a:t>
            </a:r>
            <a:r>
              <a:rPr lang="it-IT">
                <a:latin typeface="+mj-lt"/>
                <a:cs typeface="Courier New" panose="02070309020205020404" pitchFamily="49" charset="0"/>
              </a:rPr>
              <a:t> richiede che sia specificato il </a:t>
            </a:r>
            <a:r>
              <a:rPr lang="it-IT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tipo di informazione </a:t>
            </a:r>
            <a:r>
              <a:rPr lang="it-IT">
                <a:latin typeface="+mj-lt"/>
                <a:cs typeface="Courier New" panose="02070309020205020404" pitchFamily="49" charset="0"/>
              </a:rPr>
              <a:t>da salvare e l</a:t>
            </a:r>
            <a:r>
              <a:rPr lang="it-IT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’indirizzo</a:t>
            </a:r>
            <a:r>
              <a:rPr lang="it-IT">
                <a:latin typeface="+mj-lt"/>
                <a:cs typeface="Courier New" panose="02070309020205020404" pitchFamily="49" charset="0"/>
              </a:rPr>
              <a:t> di memoria della </a:t>
            </a:r>
            <a:r>
              <a:rPr lang="it-IT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variabile</a:t>
            </a:r>
            <a:r>
              <a:rPr lang="it-IT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>
                <a:latin typeface="+mj-lt"/>
                <a:cs typeface="Courier New" panose="02070309020205020404" pitchFamily="49" charset="0"/>
              </a:rPr>
              <a:t>L’indirizzo di memoria si ottiene inserendo il carattere </a:t>
            </a:r>
            <a:r>
              <a:rPr lang="it-IT">
                <a:solidFill>
                  <a:schemeClr val="accent2"/>
                </a:solidFill>
                <a:latin typeface="+mj-lt"/>
                <a:cs typeface="Courier New" panose="02070309020205020404" pitchFamily="49" charset="0"/>
              </a:rPr>
              <a:t>&amp; prima del nome della variabile</a:t>
            </a:r>
            <a:r>
              <a:rPr lang="it-IT"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sz="350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35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   ",    );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1078418-B9A9-4B93-88AB-CBB3AF1E1325}"/>
              </a:ext>
            </a:extLst>
          </p:cNvPr>
          <p:cNvSpPr/>
          <p:nvPr/>
        </p:nvSpPr>
        <p:spPr>
          <a:xfrm>
            <a:off x="5630939" y="4764031"/>
            <a:ext cx="711200" cy="391885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05C048E-ED4D-4C8A-896B-B766F0F37580}"/>
              </a:ext>
            </a:extLst>
          </p:cNvPr>
          <p:cNvSpPr/>
          <p:nvPr/>
        </p:nvSpPr>
        <p:spPr>
          <a:xfrm>
            <a:off x="6992863" y="4764028"/>
            <a:ext cx="711200" cy="391885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983B820-C47C-4C9E-BFBB-BA5C4AA464E9}"/>
              </a:ext>
            </a:extLst>
          </p:cNvPr>
          <p:cNvSpPr/>
          <p:nvPr/>
        </p:nvSpPr>
        <p:spPr>
          <a:xfrm>
            <a:off x="2160816" y="5928692"/>
            <a:ext cx="4216400" cy="8049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/>
              <a:t>formato del tipo inserito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3EB9C15-FDFE-421C-918A-212B985833BD}"/>
              </a:ext>
            </a:extLst>
          </p:cNvPr>
          <p:cNvSpPr/>
          <p:nvPr/>
        </p:nvSpPr>
        <p:spPr>
          <a:xfrm>
            <a:off x="6858002" y="5928692"/>
            <a:ext cx="4216400" cy="804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/>
              <a:t>Indirizzi delle variabili separati da virgola</a:t>
            </a:r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85E3118D-A7D4-45FC-A243-7F72F8C8CC08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rot="5400000" flipH="1" flipV="1">
            <a:off x="4741389" y="4683543"/>
            <a:ext cx="772776" cy="171752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B79C035C-573E-4B9A-8E8F-783F9A6995E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7770944" y="4733433"/>
            <a:ext cx="772779" cy="161773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4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Inserimento in una variabile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22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F6E84A-31A6-400F-8BDF-427B7168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8401"/>
            <a:ext cx="12022667" cy="500856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32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320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32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("Inserisci il valore delle variabili\n");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320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3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it-IT" sz="320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32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320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32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it-IT" sz="320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32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it-IT" sz="3200">
                <a:latin typeface="Courier New" panose="02070309020205020404" pitchFamily="49" charset="0"/>
                <a:cs typeface="Courier New" panose="02070309020205020404" pitchFamily="49" charset="0"/>
              </a:rPr>
              <a:t>b);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t-IT" sz="3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84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Stampa di variabili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203188"/>
            <a:ext cx="11811000" cy="5410676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/>
              <a:t>Modificare il programma della slide 18 in modo che tutte le informazioni vengano inserite nel terminale dall’utente.</a:t>
            </a:r>
            <a:endParaRPr lang="it-IT" b="1" i="1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531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EAE3CE2-AEDE-4AFD-B765-83DC57E2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24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93E4A94-856C-43F8-A6A9-606CBEB833A9}"/>
              </a:ext>
            </a:extLst>
          </p:cNvPr>
          <p:cNvSpPr txBox="1">
            <a:spLocks/>
          </p:cNvSpPr>
          <p:nvPr/>
        </p:nvSpPr>
        <p:spPr>
          <a:xfrm>
            <a:off x="0" y="365128"/>
            <a:ext cx="12192000" cy="676273"/>
          </a:xfrm>
          <a:prstGeom prst="rect">
            <a:avLst/>
          </a:prstGeom>
        </p:spPr>
        <p:txBody>
          <a:bodyPr/>
          <a:lstStyle>
            <a:lvl1pPr algn="just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it-IT"/>
              <a:t>Diagramma di flusso</a:t>
            </a:r>
            <a:endParaRPr lang="it-IT" i="1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732C299-E376-4691-ABB9-E56B214905E7}"/>
              </a:ext>
            </a:extLst>
          </p:cNvPr>
          <p:cNvSpPr/>
          <p:nvPr/>
        </p:nvSpPr>
        <p:spPr>
          <a:xfrm>
            <a:off x="1813809" y="1249550"/>
            <a:ext cx="2143594" cy="79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START</a:t>
            </a:r>
          </a:p>
        </p:txBody>
      </p:sp>
      <p:sp>
        <p:nvSpPr>
          <p:cNvPr id="9" name="Parallelogramma 8">
            <a:extLst>
              <a:ext uri="{FF2B5EF4-FFF2-40B4-BE49-F238E27FC236}">
                <a16:creationId xmlns:a16="http://schemas.microsoft.com/office/drawing/2014/main" id="{89DBCD92-8B3B-4B36-8DE1-50D9960D1FE9}"/>
              </a:ext>
            </a:extLst>
          </p:cNvPr>
          <p:cNvSpPr/>
          <p:nvPr/>
        </p:nvSpPr>
        <p:spPr>
          <a:xfrm>
            <a:off x="1813809" y="3872977"/>
            <a:ext cx="2143594" cy="7944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(out) "Le variabili sono ", k, 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CBF37C3-0A3B-494C-A081-EF0A104B40F3}"/>
              </a:ext>
            </a:extLst>
          </p:cNvPr>
          <p:cNvSpPr/>
          <p:nvPr/>
        </p:nvSpPr>
        <p:spPr>
          <a:xfrm>
            <a:off x="1813809" y="5431282"/>
            <a:ext cx="2143594" cy="79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START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5C827E2-55C9-4947-804C-42BC67FDC2C9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>
            <a:off x="2885606" y="2044030"/>
            <a:ext cx="0" cy="270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F23B5B-CDD9-41E2-846B-4BF399F37CDA}"/>
              </a:ext>
            </a:extLst>
          </p:cNvPr>
          <p:cNvCxnSpPr>
            <a:cxnSpLocks/>
            <a:stCxn id="17" idx="4"/>
            <a:endCxn id="9" idx="0"/>
          </p:cNvCxnSpPr>
          <p:nvPr/>
        </p:nvCxnSpPr>
        <p:spPr>
          <a:xfrm>
            <a:off x="2885606" y="3109152"/>
            <a:ext cx="0" cy="7638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4E58181-434A-430B-8234-BE3AB037AF4F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2885606" y="4667457"/>
            <a:ext cx="0" cy="7638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D4457D7-4EAF-4BBC-A3BA-5CE1ABFFD9B9}"/>
              </a:ext>
            </a:extLst>
          </p:cNvPr>
          <p:cNvSpPr txBox="1"/>
          <p:nvPr/>
        </p:nvSpPr>
        <p:spPr>
          <a:xfrm>
            <a:off x="4527030" y="2278155"/>
            <a:ext cx="5636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C00000"/>
                </a:solidFill>
              </a:rPr>
              <a:t>Così vengono create le variabili k ed n e si chiede all’utente di inserire il loro valore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0F021EA-5A2F-41EA-B902-56D39EE7D32F}"/>
              </a:ext>
            </a:extLst>
          </p:cNvPr>
          <p:cNvSpPr txBox="1"/>
          <p:nvPr/>
        </p:nvSpPr>
        <p:spPr>
          <a:xfrm>
            <a:off x="4527030" y="3800918"/>
            <a:ext cx="6235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rgbClr val="C00000"/>
                </a:solidFill>
              </a:rPr>
              <a:t>Così viene mostrata a video la frase «Le variabili sono » seguita dal contenuto di k e di n</a:t>
            </a:r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88DDA458-34C1-42B1-B3D4-E151F952892F}"/>
              </a:ext>
            </a:extLst>
          </p:cNvPr>
          <p:cNvSpPr/>
          <p:nvPr/>
        </p:nvSpPr>
        <p:spPr>
          <a:xfrm>
            <a:off x="1813809" y="2314672"/>
            <a:ext cx="2143594" cy="7944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(in) k, n</a:t>
            </a:r>
          </a:p>
        </p:txBody>
      </p:sp>
      <p:pic>
        <p:nvPicPr>
          <p:cNvPr id="14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36693D0F-4D80-40C1-B436-2E0FE3C28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017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Operazioni tra variabili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506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Operazioni tra variabili numeriche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26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F6E84A-31A6-400F-8BDF-427B7168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>
                <a:latin typeface="+mj-lt"/>
                <a:cs typeface="Courier New" panose="02070309020205020404" pitchFamily="49" charset="0"/>
              </a:rPr>
              <a:t>Per effettuare le semplici operazioni matematiche tra le variabili </a:t>
            </a:r>
            <a:r>
              <a:rPr lang="it-IT" err="1">
                <a:latin typeface="+mj-lt"/>
                <a:cs typeface="Courier New" panose="02070309020205020404" pitchFamily="49" charset="0"/>
              </a:rPr>
              <a:t>int</a:t>
            </a:r>
            <a:r>
              <a:rPr lang="it-IT">
                <a:latin typeface="+mj-lt"/>
                <a:cs typeface="Courier New" panose="02070309020205020404" pitchFamily="49" charset="0"/>
              </a:rPr>
              <a:t> o double è sufficiente utilizzare il relativo simbolo presente nella tastiera: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7;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3;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somma = a + b;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sottrazione = a - b;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prodotto = a * b;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divisione = a / b; </a:t>
            </a:r>
            <a:r>
              <a:rPr lang="it-IT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Attenzione: divisione con troncamento</a:t>
            </a:r>
            <a:endParaRPr lang="it-IT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it-IT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2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Sveglia!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203188"/>
            <a:ext cx="11811000" cy="541067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>
                <a:latin typeface="+mj-lt"/>
                <a:cs typeface="Courier New" panose="02070309020205020404" pitchFamily="49" charset="0"/>
              </a:rPr>
              <a:t>Scrivere un programma C che chiede all’utente di inserire l’ora precisa in cui far suonare oggi una sveglia (da adesso alla mezzanotte):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>
                <a:latin typeface="+mj-lt"/>
                <a:cs typeface="Courier New" panose="02070309020205020404" pitchFamily="49" charset="0"/>
              </a:rPr>
              <a:t>in una variabile si salverà l’ora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>
                <a:latin typeface="+mj-lt"/>
                <a:cs typeface="Courier New" panose="02070309020205020404" pitchFamily="49" charset="0"/>
              </a:rPr>
              <a:t>in una variabile si salveranno i minuti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>
                <a:latin typeface="+mj-lt"/>
                <a:cs typeface="Courier New" panose="02070309020205020404" pitchFamily="49" charset="0"/>
              </a:rPr>
              <a:t>in una variabile si salveranno i secondi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>
                <a:latin typeface="+mj-lt"/>
                <a:cs typeface="Courier New" panose="02070309020205020404" pitchFamily="49" charset="0"/>
              </a:rPr>
              <a:t>Creare poi 3 variabili in cui si memorizza l’ora attuale (ora, minuti, secondi).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>
                <a:latin typeface="+mj-lt"/>
                <a:cs typeface="Courier New" panose="02070309020205020404" pitchFamily="49" charset="0"/>
              </a:rPr>
              <a:t>Il programma stamperà nel terminale: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>
                <a:latin typeface="+mj-lt"/>
                <a:cs typeface="Courier New" panose="02070309020205020404" pitchFamily="49" charset="0"/>
              </a:rPr>
              <a:t>Quanto tempo manca al suono della sveglia (in secondi)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it-IT">
                <a:latin typeface="+mj-lt"/>
                <a:cs typeface="Courier New" panose="02070309020205020404" pitchFamily="49" charset="0"/>
              </a:rPr>
              <a:t>Quanto tempo è passato dall’ultima sveglia, se fosse suonata ieri all’ora indicata (in secondi)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27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A96B6B-90AD-49A7-8EEE-E60AC356D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079" y="2328342"/>
            <a:ext cx="2852593" cy="22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36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Menù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203188"/>
            <a:ext cx="11811000" cy="5410676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0" i="0" u="none" strike="noStrike">
                <a:solidFill>
                  <a:srgbClr val="1E2933"/>
                </a:solidFill>
                <a:effectLst/>
              </a:rPr>
              <a:t>Scrivere un programma che mostra a video il seguente menù:</a:t>
            </a:r>
            <a:endParaRPr lang="it-IT" sz="4400" b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4400" b="0">
                <a:effectLst/>
              </a:rPr>
            </a:br>
            <a:r>
              <a:rPr lang="it-IT" sz="3200" b="1" i="0" u="none" strike="noStrike">
                <a:solidFill>
                  <a:srgbClr val="1E2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Scegli una voce:</a:t>
            </a:r>
            <a:endParaRPr lang="it-IT" sz="4400" b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3200" b="1" i="0" u="none" strike="noStrike">
                <a:solidFill>
                  <a:srgbClr val="1E2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Primo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3200" b="1" i="0" u="none" strike="noStrike">
                <a:solidFill>
                  <a:srgbClr val="1E2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Secondo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3200" b="1" i="0" u="none" strike="noStrike">
                <a:solidFill>
                  <a:srgbClr val="1E2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Terzo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4400" b="0">
                <a:effectLst/>
              </a:rPr>
            </a:br>
            <a:r>
              <a:rPr lang="it-IT" sz="3200">
                <a:solidFill>
                  <a:srgbClr val="1E2933"/>
                </a:solidFill>
              </a:rPr>
              <a:t>Il programma </a:t>
            </a:r>
            <a:r>
              <a:rPr lang="it-IT" sz="3200" b="0" i="0" u="none" strike="noStrike">
                <a:solidFill>
                  <a:srgbClr val="1E2933"/>
                </a:solidFill>
                <a:effectLst/>
              </a:rPr>
              <a:t>riscriverà a video il numero digitato dall’utente.</a:t>
            </a:r>
            <a:br>
              <a:rPr lang="it-IT" sz="4400"/>
            </a:br>
            <a:endParaRPr lang="it-IT" sz="4400">
              <a:cs typeface="Courier New" panose="02070309020205020404" pitchFamily="49" charset="0"/>
            </a:endParaRP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083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2869800"/>
            <a:ext cx="10962800" cy="1118400"/>
          </a:xfrm>
        </p:spPr>
        <p:txBody>
          <a:bodyPr/>
          <a:lstStyle/>
          <a:p>
            <a:pPr algn="ctr"/>
            <a:r>
              <a:rPr lang="it-IT"/>
              <a:t>Altri diagrammi di flusso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82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041401"/>
            <a:ext cx="11811000" cy="56891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In termini generali, l’output di un programma rappresenta i </a:t>
            </a:r>
            <a:r>
              <a:rPr lang="it-IT" sz="2400">
                <a:solidFill>
                  <a:srgbClr val="FF0000"/>
                </a:solidFill>
                <a:cs typeface="Courier New" panose="02070309020205020404" pitchFamily="49" charset="0"/>
              </a:rPr>
              <a:t>risultati prodotti </a:t>
            </a: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dal programma durante la sua esecuzione.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I risultati sono sempre </a:t>
            </a:r>
            <a:r>
              <a:rPr lang="it-IT" sz="2400">
                <a:solidFill>
                  <a:srgbClr val="FF0000"/>
                </a:solidFill>
                <a:cs typeface="Courier New" panose="02070309020205020404" pitchFamily="49" charset="0"/>
              </a:rPr>
              <a:t>«inviati» al «mondo esterno».</a:t>
            </a:r>
            <a:endParaRPr lang="it-IT" sz="2400">
              <a:solidFill>
                <a:schemeClr val="tx1">
                  <a:lumMod val="75000"/>
                  <a:lumOff val="25000"/>
                </a:schemeClr>
              </a:solidFill>
              <a:cs typeface="Courier New" panose="02070309020205020404" pitchFamily="49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L’output di un programma può essere inviato:</a:t>
            </a:r>
          </a:p>
          <a:p>
            <a:pPr algn="just">
              <a:lnSpc>
                <a:spcPct val="150000"/>
              </a:lnSpc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Al terminale visualizzato dall’utente</a:t>
            </a:r>
          </a:p>
          <a:p>
            <a:pPr algn="just">
              <a:lnSpc>
                <a:spcPct val="150000"/>
              </a:lnSpc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A un file</a:t>
            </a:r>
          </a:p>
          <a:p>
            <a:pPr algn="just">
              <a:lnSpc>
                <a:spcPct val="150000"/>
              </a:lnSpc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A un attuatore elettrico</a:t>
            </a:r>
          </a:p>
          <a:p>
            <a:pPr algn="just">
              <a:lnSpc>
                <a:spcPct val="150000"/>
              </a:lnSpc>
            </a:pPr>
            <a:r>
              <a:rPr lang="it-IT" sz="2400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Alla rete (cloud)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</a:t>
            </a:fld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E99821B-72F3-494A-94E9-C625417FE787}"/>
              </a:ext>
            </a:extLst>
          </p:cNvPr>
          <p:cNvSpPr/>
          <p:nvPr/>
        </p:nvSpPr>
        <p:spPr>
          <a:xfrm>
            <a:off x="211667" y="3706110"/>
            <a:ext cx="5916118" cy="47614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6" name="Diagramma 5">
            <a:extLst>
              <a:ext uri="{FF2B5EF4-FFF2-40B4-BE49-F238E27FC236}">
                <a16:creationId xmlns:a16="http://schemas.microsoft.com/office/drawing/2014/main" id="{08FA4077-F420-4080-AB09-119AA105E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008546"/>
              </p:ext>
            </p:extLst>
          </p:nvPr>
        </p:nvGraphicFramePr>
        <p:xfrm>
          <a:off x="5014141" y="4365677"/>
          <a:ext cx="6517390" cy="3754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062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Implementa i seguenti diagrammi di flusso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30</a:t>
            </a:fld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E875A5D-9464-4B5E-8F02-641703832B3A}"/>
              </a:ext>
            </a:extLst>
          </p:cNvPr>
          <p:cNvSpPr/>
          <p:nvPr/>
        </p:nvSpPr>
        <p:spPr>
          <a:xfrm>
            <a:off x="374754" y="1406529"/>
            <a:ext cx="2143594" cy="79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START</a:t>
            </a:r>
          </a:p>
        </p:txBody>
      </p:sp>
      <p:sp>
        <p:nvSpPr>
          <p:cNvPr id="8" name="Parallelogramma 7">
            <a:extLst>
              <a:ext uri="{FF2B5EF4-FFF2-40B4-BE49-F238E27FC236}">
                <a16:creationId xmlns:a16="http://schemas.microsoft.com/office/drawing/2014/main" id="{5B6E9C00-2A3C-4B26-BC00-E539B2E2371B}"/>
              </a:ext>
            </a:extLst>
          </p:cNvPr>
          <p:cNvSpPr/>
          <p:nvPr/>
        </p:nvSpPr>
        <p:spPr>
          <a:xfrm>
            <a:off x="374754" y="4450341"/>
            <a:ext cx="2143594" cy="7944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(out) "Q=", Q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C4BD157-53D1-42C1-9A2B-126A10E4D483}"/>
              </a:ext>
            </a:extLst>
          </p:cNvPr>
          <p:cNvSpPr/>
          <p:nvPr/>
        </p:nvSpPr>
        <p:spPr>
          <a:xfrm>
            <a:off x="374754" y="5588261"/>
            <a:ext cx="2143594" cy="79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START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08DD932-D792-4F3E-B449-78256F545D79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1446551" y="2201009"/>
            <a:ext cx="0" cy="270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288AA27-C7E6-4E09-BFAD-A358ADA96BAE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1446551" y="5244821"/>
            <a:ext cx="0" cy="3434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Parallelogramma 12">
            <a:extLst>
              <a:ext uri="{FF2B5EF4-FFF2-40B4-BE49-F238E27FC236}">
                <a16:creationId xmlns:a16="http://schemas.microsoft.com/office/drawing/2014/main" id="{581595AD-3CAE-4DBA-8EA8-E98C539CDFA8}"/>
              </a:ext>
            </a:extLst>
          </p:cNvPr>
          <p:cNvSpPr/>
          <p:nvPr/>
        </p:nvSpPr>
        <p:spPr>
          <a:xfrm>
            <a:off x="374754" y="2471651"/>
            <a:ext cx="2143594" cy="7944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(in) k, n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65C4C79-F762-449F-BB8A-6A5233DFB508}"/>
              </a:ext>
            </a:extLst>
          </p:cNvPr>
          <p:cNvSpPr/>
          <p:nvPr/>
        </p:nvSpPr>
        <p:spPr>
          <a:xfrm>
            <a:off x="374754" y="3536773"/>
            <a:ext cx="2143594" cy="63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Q = k + n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60D834E-E3C0-4C33-8CA3-95110DB4606F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>
            <a:off x="1446551" y="3266131"/>
            <a:ext cx="0" cy="270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6891B75-CF4D-4B05-B568-5EA0EBA63E4B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1446551" y="4170107"/>
            <a:ext cx="0" cy="2802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85B58A19-28A4-4326-AF51-6756B8201CDF}"/>
              </a:ext>
            </a:extLst>
          </p:cNvPr>
          <p:cNvSpPr/>
          <p:nvPr/>
        </p:nvSpPr>
        <p:spPr>
          <a:xfrm>
            <a:off x="3200403" y="1326038"/>
            <a:ext cx="2143594" cy="79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START</a:t>
            </a:r>
          </a:p>
        </p:txBody>
      </p:sp>
      <p:sp>
        <p:nvSpPr>
          <p:cNvPr id="18" name="Parallelogramma 17">
            <a:extLst>
              <a:ext uri="{FF2B5EF4-FFF2-40B4-BE49-F238E27FC236}">
                <a16:creationId xmlns:a16="http://schemas.microsoft.com/office/drawing/2014/main" id="{6554B0BB-7D1D-48D1-A41E-F7117FEEF8DC}"/>
              </a:ext>
            </a:extLst>
          </p:cNvPr>
          <p:cNvSpPr/>
          <p:nvPr/>
        </p:nvSpPr>
        <p:spPr>
          <a:xfrm>
            <a:off x="2814407" y="4717542"/>
            <a:ext cx="2915585" cy="7944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(out) "Tra un anno, un mese e un giorno sarà il", GG, MM, AA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DA56DDE-2CC5-4A12-B1F6-80C8E9B3A7FD}"/>
              </a:ext>
            </a:extLst>
          </p:cNvPr>
          <p:cNvSpPr/>
          <p:nvPr/>
        </p:nvSpPr>
        <p:spPr>
          <a:xfrm>
            <a:off x="3200403" y="5897032"/>
            <a:ext cx="2143594" cy="79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START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77E517F-6BD9-4C54-A484-C02473AE8EAA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>
            <a:off x="4272200" y="2120518"/>
            <a:ext cx="0" cy="270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1096CAE-2DC2-4B62-BB20-0EADB5AE9493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4272200" y="5512022"/>
            <a:ext cx="0" cy="385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arallelogramma 21">
            <a:extLst>
              <a:ext uri="{FF2B5EF4-FFF2-40B4-BE49-F238E27FC236}">
                <a16:creationId xmlns:a16="http://schemas.microsoft.com/office/drawing/2014/main" id="{1277227D-A95B-4552-819E-E63826FF0223}"/>
              </a:ext>
            </a:extLst>
          </p:cNvPr>
          <p:cNvSpPr/>
          <p:nvPr/>
        </p:nvSpPr>
        <p:spPr>
          <a:xfrm>
            <a:off x="3200403" y="2391160"/>
            <a:ext cx="2143594" cy="7944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(in) gg, mm, aa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C01F1BA7-6E87-4AC9-9BB6-BDC81B0F9BA9}"/>
              </a:ext>
            </a:extLst>
          </p:cNvPr>
          <p:cNvSpPr/>
          <p:nvPr/>
        </p:nvSpPr>
        <p:spPr>
          <a:xfrm>
            <a:off x="3200403" y="3456282"/>
            <a:ext cx="2143594" cy="91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GG = gg + 1</a:t>
            </a:r>
            <a:br>
              <a:rPr lang="it-IT"/>
            </a:br>
            <a:r>
              <a:rPr lang="it-IT"/>
              <a:t>MM = mm + 1</a:t>
            </a:r>
            <a:br>
              <a:rPr lang="it-IT"/>
            </a:br>
            <a:r>
              <a:rPr lang="it-IT"/>
              <a:t>AA = aa + 1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A988899-5222-42C4-B718-414195DE975C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4272200" y="3185640"/>
            <a:ext cx="0" cy="270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DE337A2-445A-44A3-9C9D-135FC4F6E44B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>
            <a:off x="4272200" y="4369850"/>
            <a:ext cx="0" cy="3476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Che cos&amp;#39;è e a cosa serve un diagramma di flusso (flow chart) | Informatica  e Ingegneria Online">
            <a:extLst>
              <a:ext uri="{FF2B5EF4-FFF2-40B4-BE49-F238E27FC236}">
                <a16:creationId xmlns:a16="http://schemas.microsoft.com/office/drawing/2014/main" id="{80043D6C-C3EF-4EA5-8CCF-3EE0FD500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5" r="17847" b="14439"/>
          <a:stretch/>
        </p:blipFill>
        <p:spPr bwMode="auto">
          <a:xfrm>
            <a:off x="5554489" y="1379390"/>
            <a:ext cx="3122951" cy="505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ramma di flusso esempi, algoritmi sequenziali algobuild">
            <a:extLst>
              <a:ext uri="{FF2B5EF4-FFF2-40B4-BE49-F238E27FC236}">
                <a16:creationId xmlns:a16="http://schemas.microsoft.com/office/drawing/2014/main" id="{73AB74CF-21CE-4898-922A-18EF7494B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445" y="1418820"/>
            <a:ext cx="3900555" cy="526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45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Output su terminale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29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Istruzione </a:t>
            </a:r>
            <a:r>
              <a:rPr lang="it-IT" err="1"/>
              <a:t>printf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0"/>
            <a:ext cx="11811000" cy="53244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it-IT"/>
              <a:t>Per fare in modo che il programma, una volta avviato, «scriva qualcosa» nel terminale si utilizza la seguente funzione: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it-IT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("Qualcosa da scrivere");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it-IT"/>
              <a:t>Notare che ciò che si vuole scrivere va messo tra virgolette (o doppi apici).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Notare che al termine della riga è stato inserito un </a:t>
            </a:r>
            <a:r>
              <a:rPr lang="it-IT">
                <a:solidFill>
                  <a:schemeClr val="accent2"/>
                </a:solidFill>
                <a:cs typeface="Courier New" panose="02070309020205020404" pitchFamily="49" charset="0"/>
              </a:rPr>
              <a:t>punto e virgola</a:t>
            </a:r>
            <a:r>
              <a:rPr lang="it-IT">
                <a:solidFill>
                  <a:schemeClr val="tx1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65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Il punto e virgola ;</a:t>
            </a:r>
            <a:endParaRPr lang="it-IT" i="1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6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F6E84A-31A6-400F-8BDF-427B7168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Tutte le righe che contengono delle istruzioni, nel nostro file sorgente, devono terminare con un </a:t>
            </a:r>
            <a:r>
              <a:rPr lang="it-IT">
                <a:solidFill>
                  <a:schemeClr val="accent2"/>
                </a:solidFill>
              </a:rPr>
              <a:t>punto e virgola</a:t>
            </a:r>
            <a:r>
              <a:rPr lang="it-IT"/>
              <a:t>.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it-IT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>
                <a:latin typeface="Courier New" panose="02070309020205020404" pitchFamily="49" charset="0"/>
                <a:cs typeface="Courier New" panose="02070309020205020404" pitchFamily="49" charset="0"/>
              </a:rPr>
              <a:t>("Benvenuti a tutti!")</a:t>
            </a:r>
            <a:r>
              <a:rPr lang="it-IT" sz="36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sz="3600"/>
          </a:p>
          <a:p>
            <a:pPr marL="0" indent="0">
              <a:buNone/>
            </a:pPr>
            <a:r>
              <a:rPr lang="it-IT"/>
              <a:t>Se questo non accade il programma non si avvierà e verrà mostrato in basso un </a:t>
            </a:r>
            <a:r>
              <a:rPr lang="it-IT">
                <a:solidFill>
                  <a:schemeClr val="accent2"/>
                </a:solidFill>
              </a:rPr>
              <a:t>messaggio di errore</a:t>
            </a:r>
            <a:r>
              <a:rPr lang="it-IT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6144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L’errore del ;</a:t>
            </a:r>
            <a:endParaRPr lang="it-IT" i="1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7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F6E84A-31A6-400F-8BDF-427B7168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37" y="5948684"/>
            <a:ext cx="2900410" cy="438147"/>
          </a:xfrm>
          <a:solidFill>
            <a:srgbClr val="C00000"/>
          </a:solidFill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it-IT">
                <a:solidFill>
                  <a:schemeClr val="bg1"/>
                </a:solidFill>
              </a:rPr>
              <a:t>Messaggio di errore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61D0E63-63C0-4F94-9415-97347FD6DADB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1890173" y="5226285"/>
            <a:ext cx="941969" cy="502831"/>
          </a:xfrm>
          <a:prstGeom prst="bentConnector3">
            <a:avLst>
              <a:gd name="adj1" fmla="val 993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contenuto 5">
            <a:extLst>
              <a:ext uri="{FF2B5EF4-FFF2-40B4-BE49-F238E27FC236}">
                <a16:creationId xmlns:a16="http://schemas.microsoft.com/office/drawing/2014/main" id="{79F29F35-07EC-4AB2-9DFF-3F471C212AE2}"/>
              </a:ext>
            </a:extLst>
          </p:cNvPr>
          <p:cNvSpPr txBox="1">
            <a:spLocks/>
          </p:cNvSpPr>
          <p:nvPr/>
        </p:nvSpPr>
        <p:spPr>
          <a:xfrm>
            <a:off x="10040482" y="1781225"/>
            <a:ext cx="1454350" cy="4381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t-IT"/>
              <a:t>Manca il ;</a:t>
            </a:r>
          </a:p>
        </p:txBody>
      </p:sp>
      <p:cxnSp>
        <p:nvCxnSpPr>
          <p:cNvPr id="12" name="Connettore 2 6">
            <a:extLst>
              <a:ext uri="{FF2B5EF4-FFF2-40B4-BE49-F238E27FC236}">
                <a16:creationId xmlns:a16="http://schemas.microsoft.com/office/drawing/2014/main" id="{C74A633B-DF9F-4EA0-B143-BAAB283066AD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9940637" y="2195448"/>
            <a:ext cx="803097" cy="850944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D4F07B1-9D9F-405A-97DC-57E5712299D9}"/>
              </a:ext>
            </a:extLst>
          </p:cNvPr>
          <p:cNvCxnSpPr>
            <a:cxnSpLocks/>
            <a:stCxn id="6" idx="3"/>
            <a:endCxn id="18" idx="2"/>
          </p:cNvCxnSpPr>
          <p:nvPr/>
        </p:nvCxnSpPr>
        <p:spPr>
          <a:xfrm flipV="1">
            <a:off x="3559947" y="5314903"/>
            <a:ext cx="2373392" cy="85285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5F546C8E-4E4F-42D4-95A2-EAED95DC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1" y="1629509"/>
            <a:ext cx="7101781" cy="368539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8E1562DC-6293-4383-A9A9-90F68B83074B}"/>
              </a:ext>
            </a:extLst>
          </p:cNvPr>
          <p:cNvSpPr/>
          <p:nvPr/>
        </p:nvSpPr>
        <p:spPr>
          <a:xfrm>
            <a:off x="5241026" y="5168980"/>
            <a:ext cx="1384626" cy="145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24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Ritorno a capo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8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F6E84A-31A6-400F-8BDF-427B7168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it-IT"/>
              <a:t>Se alla fine della frase si volesse stampare a video un «ritorno a capo»  si dovrà utilizzare la combinazione </a:t>
            </a:r>
            <a:r>
              <a:rPr lang="it-IT" b="1"/>
              <a:t>\n</a:t>
            </a:r>
            <a:r>
              <a:rPr lang="it-IT"/>
              <a:t> prima di chiudere gli apici: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it-IT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(«Benvenuti a tutti!</a:t>
            </a:r>
            <a:r>
              <a:rPr lang="it-IT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it-IT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("Benvenuti a tutti!</a:t>
            </a:r>
            <a:r>
              <a:rPr lang="it-IT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it-IT" b="1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it-IT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Udine");</a:t>
            </a:r>
          </a:p>
          <a:p>
            <a:pPr marL="0" indent="0">
              <a:lnSpc>
                <a:spcPct val="200000"/>
              </a:lnSpc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15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Presentazione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4A3F830-BF41-4888-A277-3E5628252E5C}"/>
              </a:ext>
            </a:extLst>
          </p:cNvPr>
          <p:cNvSpPr txBox="1">
            <a:spLocks/>
          </p:cNvSpPr>
          <p:nvPr/>
        </p:nvSpPr>
        <p:spPr>
          <a:xfrm>
            <a:off x="211667" y="1203188"/>
            <a:ext cx="11811000" cy="565481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sz="3600"/>
              <a:t>Scrivere un programma C++ che scrive nel terminale:</a:t>
            </a:r>
          </a:p>
          <a:p>
            <a:pPr algn="just">
              <a:lnSpc>
                <a:spcPct val="150000"/>
              </a:lnSpc>
            </a:pPr>
            <a:r>
              <a:rPr lang="it-IT" sz="3600"/>
              <a:t>Un saluto iniziale</a:t>
            </a:r>
          </a:p>
          <a:p>
            <a:pPr algn="just">
              <a:lnSpc>
                <a:spcPct val="150000"/>
              </a:lnSpc>
            </a:pPr>
            <a:r>
              <a:rPr lang="it-IT" sz="3600"/>
              <a:t>Il nome dello sviluppatore (il tuo nome)</a:t>
            </a:r>
          </a:p>
          <a:p>
            <a:pPr algn="just">
              <a:lnSpc>
                <a:spcPct val="150000"/>
              </a:lnSpc>
            </a:pPr>
            <a:r>
              <a:rPr lang="it-IT" sz="3600"/>
              <a:t>La data di oggi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3600"/>
              <a:t>Andare a capo al termine di ogni riga.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sz="3600"/>
              <a:t>Al termine circondare tutto con una cornice, del tipo:</a:t>
            </a:r>
          </a:p>
          <a:p>
            <a:pPr marL="4481513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+------------------+</a:t>
            </a:r>
          </a:p>
          <a:p>
            <a:pPr marL="4481513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Ciao!            |</a:t>
            </a:r>
          </a:p>
          <a:p>
            <a:pPr marL="4481513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Andrea Bidinost  |</a:t>
            </a:r>
          </a:p>
          <a:p>
            <a:pPr marL="4481513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4/7/2025         |</a:t>
            </a:r>
          </a:p>
          <a:p>
            <a:pPr marL="4481513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it-IT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+------------------+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842417"/>
      </p:ext>
    </p:extLst>
  </p:cSld>
  <p:clrMapOvr>
    <a:masterClrMapping/>
  </p:clrMapOvr>
</p:sld>
</file>

<file path=ppt/theme/theme1.xml><?xml version="1.0" encoding="utf-8"?>
<a:theme xmlns:a="http://schemas.openxmlformats.org/drawingml/2006/main" name="Barto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rtoli" id="{C20F612D-D848-4177-9079-3E12D7A19A34}" vid="{0D48B59A-95A4-41BF-A1DF-E8F350F3F94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12519E-862E-4495-B5D1-769C23C62A68}">
  <ds:schemaRefs>
    <ds:schemaRef ds:uri="dcd6db91-f3da-4c9d-9940-e29c250f0b86"/>
    <ds:schemaRef ds:uri="ec4e113d-8d58-40d2-a88d-c5eeafee460c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084517-2ADB-4683-A052-CCE5E699CF80}"/>
</file>

<file path=customXml/itemProps3.xml><?xml version="1.0" encoding="utf-8"?>
<ds:datastoreItem xmlns:ds="http://schemas.openxmlformats.org/officeDocument/2006/customXml" ds:itemID="{EBFE81B0-5A8C-4736-A21C-6CE2460F0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Bartoli</Templat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Bartoli</vt:lpstr>
      <vt:lpstr>Programmazione C</vt:lpstr>
      <vt:lpstr>Input</vt:lpstr>
      <vt:lpstr>Output</vt:lpstr>
      <vt:lpstr>Output su terminale</vt:lpstr>
      <vt:lpstr>Istruzione printf</vt:lpstr>
      <vt:lpstr>Il punto e virgola ;</vt:lpstr>
      <vt:lpstr>L’errore del ;</vt:lpstr>
      <vt:lpstr>Ritorno a capo</vt:lpstr>
      <vt:lpstr>Presentazione</vt:lpstr>
      <vt:lpstr>Le variabili</vt:lpstr>
      <vt:lpstr>Le variabili</vt:lpstr>
      <vt:lpstr>I tipi delle variabili</vt:lpstr>
      <vt:lpstr>La creazione delle variabili</vt:lpstr>
      <vt:lpstr>Inizializzazione alla creazione</vt:lpstr>
      <vt:lpstr>Stampare una variabile a terminale</vt:lpstr>
      <vt:lpstr>printf: i formati delle variabili</vt:lpstr>
      <vt:lpstr>Stampare una variabile a terminale</vt:lpstr>
      <vt:lpstr>Stampa di variabili</vt:lpstr>
      <vt:lpstr>PowerPoint Presentation</vt:lpstr>
      <vt:lpstr>Inserimento da terminale</vt:lpstr>
      <vt:lpstr>Inserimento in una variabile</vt:lpstr>
      <vt:lpstr>Inserimento in una variabile</vt:lpstr>
      <vt:lpstr>Stampa di variabili</vt:lpstr>
      <vt:lpstr>PowerPoint Presentation</vt:lpstr>
      <vt:lpstr>Operazioni tra variabili</vt:lpstr>
      <vt:lpstr>Operazioni tra variabili numeriche</vt:lpstr>
      <vt:lpstr>Sveglia!</vt:lpstr>
      <vt:lpstr>Menù</vt:lpstr>
      <vt:lpstr>Altri diagrammi di flusso</vt:lpstr>
      <vt:lpstr>Implementa i seguenti diagrammi di flusso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C</dc:title>
  <dc:creator>ANDREA BIDINOST</dc:creator>
  <cp:revision>1</cp:revision>
  <dcterms:created xsi:type="dcterms:W3CDTF">2022-01-22T09:13:17Z</dcterms:created>
  <dcterms:modified xsi:type="dcterms:W3CDTF">2023-03-08T10:49:00Z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  <property fmtid="{D5CDD505-2E9C-101B-9397-08002B2CF9AE}" pid="3" name="MediaServiceImageTags">
    <vt:lpwstr/>
  </property>
</Properties>
</file>