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365" r:id="rId3"/>
    <p:sldId id="262" r:id="rId4"/>
    <p:sldId id="377" r:id="rId5"/>
    <p:sldId id="444" r:id="rId6"/>
    <p:sldId id="445" r:id="rId7"/>
    <p:sldId id="446" r:id="rId8"/>
    <p:sldId id="447" r:id="rId9"/>
    <p:sldId id="448" r:id="rId10"/>
    <p:sldId id="431" r:id="rId11"/>
    <p:sldId id="449" r:id="rId12"/>
    <p:sldId id="450" r:id="rId13"/>
    <p:sldId id="451" r:id="rId14"/>
    <p:sldId id="452" r:id="rId15"/>
    <p:sldId id="382" r:id="rId16"/>
    <p:sldId id="453" r:id="rId17"/>
    <p:sldId id="454" r:id="rId18"/>
    <p:sldId id="456" r:id="rId19"/>
    <p:sldId id="457" r:id="rId20"/>
    <p:sldId id="458" r:id="rId21"/>
    <p:sldId id="459" r:id="rId22"/>
    <p:sldId id="463" r:id="rId23"/>
    <p:sldId id="464" r:id="rId24"/>
    <p:sldId id="465" r:id="rId25"/>
    <p:sldId id="466" r:id="rId26"/>
    <p:sldId id="460" r:id="rId27"/>
    <p:sldId id="462" r:id="rId28"/>
    <p:sldId id="467" r:id="rId29"/>
    <p:sldId id="468" r:id="rId30"/>
    <p:sldId id="469" r:id="rId31"/>
    <p:sldId id="470" r:id="rId32"/>
    <p:sldId id="471" r:id="rId33"/>
    <p:sldId id="473" r:id="rId34"/>
    <p:sldId id="475" r:id="rId35"/>
    <p:sldId id="472" r:id="rId36"/>
    <p:sldId id="476" r:id="rId37"/>
    <p:sldId id="478" r:id="rId38"/>
    <p:sldId id="477" r:id="rId39"/>
    <p:sldId id="479" r:id="rId40"/>
    <p:sldId id="480" r:id="rId41"/>
    <p:sldId id="328" r:id="rId42"/>
    <p:sldId id="486" r:id="rId43"/>
    <p:sldId id="487" r:id="rId44"/>
    <p:sldId id="492" r:id="rId45"/>
    <p:sldId id="493" r:id="rId46"/>
    <p:sldId id="494" r:id="rId47"/>
    <p:sldId id="334" r:id="rId48"/>
    <p:sldId id="379" r:id="rId49"/>
    <p:sldId id="488" r:id="rId50"/>
    <p:sldId id="385" r:id="rId51"/>
    <p:sldId id="386" r:id="rId52"/>
    <p:sldId id="491" r:id="rId53"/>
    <p:sldId id="387" r:id="rId54"/>
    <p:sldId id="339" r:id="rId55"/>
    <p:sldId id="489" r:id="rId56"/>
    <p:sldId id="391" r:id="rId57"/>
    <p:sldId id="490" r:id="rId58"/>
    <p:sldId id="390" r:id="rId5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FFC000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18DC6-DE2E-46A8-BF1C-429A5F78FB9B}" v="86" dt="2022-02-18T11:11:29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theme" Target="theme/theme1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ABE18DC6-DE2E-46A8-BF1C-429A5F78FB9B}"/>
    <pc:docChg chg="undo redo custSel addSld delSld modSld sldOrd">
      <pc:chgData name="ANDREA BIDINOST" userId="1fe09951-2d66-4612-aad4-8a1d17337cdc" providerId="ADAL" clId="{ABE18DC6-DE2E-46A8-BF1C-429A5F78FB9B}" dt="2022-03-07T08:09:36.001" v="11422" actId="27636"/>
      <pc:docMkLst>
        <pc:docMk/>
      </pc:docMkLst>
      <pc:sldChg chg="add del">
        <pc:chgData name="ANDREA BIDINOST" userId="1fe09951-2d66-4612-aad4-8a1d17337cdc" providerId="ADAL" clId="{ABE18DC6-DE2E-46A8-BF1C-429A5F78FB9B}" dt="2022-02-08T17:54:48.990" v="7757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ABE18DC6-DE2E-46A8-BF1C-429A5F78FB9B}" dt="2022-02-08T13:15:42.351" v="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BE18DC6-DE2E-46A8-BF1C-429A5F78FB9B}" dt="2022-02-08T13:15:42.351" v="8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 ord">
        <pc:chgData name="ANDREA BIDINOST" userId="1fe09951-2d66-4612-aad4-8a1d17337cdc" providerId="ADAL" clId="{ABE18DC6-DE2E-46A8-BF1C-429A5F78FB9B}" dt="2022-02-08T13:31:49.631" v="1282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ABE18DC6-DE2E-46A8-BF1C-429A5F78FB9B}" dt="2022-02-08T13:31:49.631" v="1282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ABE18DC6-DE2E-46A8-BF1C-429A5F78FB9B}" dt="2022-02-08T17:56:56.184" v="7944" actId="47"/>
        <pc:sldMkLst>
          <pc:docMk/>
          <pc:sldMk cId="1834529786" sldId="328"/>
        </pc:sldMkLst>
        <pc:spChg chg="mod">
          <ac:chgData name="ANDREA BIDINOST" userId="1fe09951-2d66-4612-aad4-8a1d17337cdc" providerId="ADAL" clId="{ABE18DC6-DE2E-46A8-BF1C-429A5F78FB9B}" dt="2022-02-08T17:56:51.481" v="7942" actId="20577"/>
          <ac:spMkLst>
            <pc:docMk/>
            <pc:sldMk cId="1834529786" sldId="328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41.734" v="8984" actId="47"/>
        <pc:sldMkLst>
          <pc:docMk/>
          <pc:sldMk cId="3996350139" sldId="330"/>
        </pc:sldMkLst>
      </pc:sldChg>
      <pc:sldChg chg="add del">
        <pc:chgData name="ANDREA BIDINOST" userId="1fe09951-2d66-4612-aad4-8a1d17337cdc" providerId="ADAL" clId="{ABE18DC6-DE2E-46A8-BF1C-429A5F78FB9B}" dt="2022-02-08T18:07:45.347" v="8986" actId="47"/>
        <pc:sldMkLst>
          <pc:docMk/>
          <pc:sldMk cId="4247359195" sldId="331"/>
        </pc:sldMkLst>
      </pc:sldChg>
      <pc:sldChg chg="modSp add mod ord">
        <pc:chgData name="ANDREA BIDINOST" userId="1fe09951-2d66-4612-aad4-8a1d17337cdc" providerId="ADAL" clId="{ABE18DC6-DE2E-46A8-BF1C-429A5F78FB9B}" dt="2022-02-08T18:09:07.550" v="9039" actId="20577"/>
        <pc:sldMkLst>
          <pc:docMk/>
          <pc:sldMk cId="791415880" sldId="334"/>
        </pc:sldMkLst>
        <pc:spChg chg="mod">
          <ac:chgData name="ANDREA BIDINOST" userId="1fe09951-2d66-4612-aad4-8a1d17337cdc" providerId="ADAL" clId="{ABE18DC6-DE2E-46A8-BF1C-429A5F78FB9B}" dt="2022-02-08T18:09:07.550" v="9039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delSp add del">
        <pc:chgData name="ANDREA BIDINOST" userId="1fe09951-2d66-4612-aad4-8a1d17337cdc" providerId="ADAL" clId="{ABE18DC6-DE2E-46A8-BF1C-429A5F78FB9B}" dt="2022-02-08T18:13:47.644" v="9468" actId="47"/>
        <pc:sldMkLst>
          <pc:docMk/>
          <pc:sldMk cId="2998802964" sldId="335"/>
        </pc:sldMkLst>
        <pc:picChg chg="del">
          <ac:chgData name="ANDREA BIDINOST" userId="1fe09951-2d66-4612-aad4-8a1d17337cdc" providerId="ADAL" clId="{ABE18DC6-DE2E-46A8-BF1C-429A5F78FB9B}" dt="2022-02-08T18:13:33.793" v="9467" actId="478"/>
          <ac:picMkLst>
            <pc:docMk/>
            <pc:sldMk cId="2998802964" sldId="335"/>
            <ac:picMk id="1028" creationId="{0D949397-493B-4A1C-8755-02C2A09BECC0}"/>
          </ac:picMkLst>
        </pc:picChg>
      </pc:sldChg>
      <pc:sldChg chg="modSp add mod">
        <pc:chgData name="ANDREA BIDINOST" userId="1fe09951-2d66-4612-aad4-8a1d17337cdc" providerId="ADAL" clId="{ABE18DC6-DE2E-46A8-BF1C-429A5F78FB9B}" dt="2022-02-08T19:09:27.858" v="9924" actId="20577"/>
        <pc:sldMkLst>
          <pc:docMk/>
          <pc:sldMk cId="3048901880" sldId="339"/>
        </pc:sldMkLst>
        <pc:spChg chg="mod">
          <ac:chgData name="ANDREA BIDINOST" userId="1fe09951-2d66-4612-aad4-8a1d17337cdc" providerId="ADAL" clId="{ABE18DC6-DE2E-46A8-BF1C-429A5F78FB9B}" dt="2022-02-08T19:09:27.858" v="9924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5:46.433" v="17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BE18DC6-DE2E-46A8-BF1C-429A5F78FB9B}" dt="2022-02-08T13:15:46.433" v="17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9:29.487" v="510" actId="207"/>
        <pc:sldMkLst>
          <pc:docMk/>
          <pc:sldMk cId="1701923269" sldId="377"/>
        </pc:sldMkLst>
        <pc:spChg chg="mod">
          <ac:chgData name="ANDREA BIDINOST" userId="1fe09951-2d66-4612-aad4-8a1d17337cdc" providerId="ADAL" clId="{ABE18DC6-DE2E-46A8-BF1C-429A5F78FB9B}" dt="2022-02-08T13:15:58.271" v="44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19:29.487" v="510" actId="207"/>
          <ac:spMkLst>
            <pc:docMk/>
            <pc:sldMk cId="1701923269" sldId="377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37.403" v="8983" actId="47"/>
        <pc:sldMkLst>
          <pc:docMk/>
          <pc:sldMk cId="1693181075" sldId="378"/>
        </pc:sldMkLst>
      </pc:sldChg>
      <pc:sldChg chg="delSp modSp add mod">
        <pc:chgData name="ANDREA BIDINOST" userId="1fe09951-2d66-4612-aad4-8a1d17337cdc" providerId="ADAL" clId="{ABE18DC6-DE2E-46A8-BF1C-429A5F78FB9B}" dt="2022-02-08T18:09:15.340" v="9071" actId="20577"/>
        <pc:sldMkLst>
          <pc:docMk/>
          <pc:sldMk cId="4151878440" sldId="379"/>
        </pc:sldMkLst>
        <pc:spChg chg="mod">
          <ac:chgData name="ANDREA BIDINOST" userId="1fe09951-2d66-4612-aad4-8a1d17337cdc" providerId="ADAL" clId="{ABE18DC6-DE2E-46A8-BF1C-429A5F78FB9B}" dt="2022-02-08T18:09:15.340" v="9071" actId="20577"/>
          <ac:spMkLst>
            <pc:docMk/>
            <pc:sldMk cId="4151878440" sldId="37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06:32.779" v="8820" actId="207"/>
          <ac:spMkLst>
            <pc:docMk/>
            <pc:sldMk cId="4151878440" sldId="379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03:47.773" v="8446" actId="478"/>
          <ac:picMkLst>
            <pc:docMk/>
            <pc:sldMk cId="4151878440" sldId="379"/>
            <ac:picMk id="2050" creationId="{D8F37C94-A824-4DA7-BF6B-D2CA795C7BDC}"/>
          </ac:picMkLst>
        </pc:picChg>
      </pc:sldChg>
      <pc:sldChg chg="add del">
        <pc:chgData name="ANDREA BIDINOST" userId="1fe09951-2d66-4612-aad4-8a1d17337cdc" providerId="ADAL" clId="{ABE18DC6-DE2E-46A8-BF1C-429A5F78FB9B}" dt="2022-02-08T18:07:43.928" v="8985" actId="47"/>
        <pc:sldMkLst>
          <pc:docMk/>
          <pc:sldMk cId="652477276" sldId="380"/>
        </pc:sldMkLst>
      </pc:sldChg>
      <pc:sldChg chg="add del">
        <pc:chgData name="ANDREA BIDINOST" userId="1fe09951-2d66-4612-aad4-8a1d17337cdc" providerId="ADAL" clId="{ABE18DC6-DE2E-46A8-BF1C-429A5F78FB9B}" dt="2022-02-08T18:08:07.287" v="8991" actId="47"/>
        <pc:sldMkLst>
          <pc:docMk/>
          <pc:sldMk cId="4291263322" sldId="381"/>
        </pc:sldMkLst>
      </pc:sldChg>
      <pc:sldChg chg="addSp modSp mod">
        <pc:chgData name="ANDREA BIDINOST" userId="1fe09951-2d66-4612-aad4-8a1d17337cdc" providerId="ADAL" clId="{ABE18DC6-DE2E-46A8-BF1C-429A5F78FB9B}" dt="2022-02-08T13:47:47.697" v="2220" actId="20577"/>
        <pc:sldMkLst>
          <pc:docMk/>
          <pc:sldMk cId="2061127490" sldId="382"/>
        </pc:sldMkLst>
        <pc:spChg chg="mod">
          <ac:chgData name="ANDREA BIDINOST" userId="1fe09951-2d66-4612-aad4-8a1d17337cdc" providerId="ADAL" clId="{ABE18DC6-DE2E-46A8-BF1C-429A5F78FB9B}" dt="2022-02-08T13:47:47.697" v="2220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3:45:12.113" v="2205" actId="20577"/>
          <ac:spMkLst>
            <pc:docMk/>
            <pc:sldMk cId="2061127490" sldId="38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ABE18DC6-DE2E-46A8-BF1C-429A5F78FB9B}" dt="2022-02-08T13:47:42.052" v="2209" actId="1582"/>
          <ac:picMkLst>
            <pc:docMk/>
            <pc:sldMk cId="2061127490" sldId="382"/>
            <ac:picMk id="4" creationId="{9EDDFECD-8A2C-4E4D-A840-DD28E988C767}"/>
          </ac:picMkLst>
        </pc:picChg>
      </pc:sldChg>
      <pc:sldChg chg="add del">
        <pc:chgData name="ANDREA BIDINOST" userId="1fe09951-2d66-4612-aad4-8a1d17337cdc" providerId="ADAL" clId="{ABE18DC6-DE2E-46A8-BF1C-429A5F78FB9B}" dt="2022-02-08T18:08:01.027" v="8988" actId="47"/>
        <pc:sldMkLst>
          <pc:docMk/>
          <pc:sldMk cId="1130137348" sldId="383"/>
        </pc:sldMkLst>
      </pc:sldChg>
      <pc:sldChg chg="add del">
        <pc:chgData name="ANDREA BIDINOST" userId="1fe09951-2d66-4612-aad4-8a1d17337cdc" providerId="ADAL" clId="{ABE18DC6-DE2E-46A8-BF1C-429A5F78FB9B}" dt="2022-02-08T18:08:03.073" v="8989" actId="47"/>
        <pc:sldMkLst>
          <pc:docMk/>
          <pc:sldMk cId="3731333282" sldId="384"/>
        </pc:sldMkLst>
      </pc:sldChg>
      <pc:sldChg chg="delSp modSp add mod">
        <pc:chgData name="ANDREA BIDINOST" userId="1fe09951-2d66-4612-aad4-8a1d17337cdc" providerId="ADAL" clId="{ABE18DC6-DE2E-46A8-BF1C-429A5F78FB9B}" dt="2022-02-08T18:56:06.531" v="9807" actId="207"/>
        <pc:sldMkLst>
          <pc:docMk/>
          <pc:sldMk cId="3993700734" sldId="385"/>
        </pc:sldMkLst>
        <pc:spChg chg="mod">
          <ac:chgData name="ANDREA BIDINOST" userId="1fe09951-2d66-4612-aad4-8a1d17337cdc" providerId="ADAL" clId="{ABE18DC6-DE2E-46A8-BF1C-429A5F78FB9B}" dt="2022-02-08T18:56:01.048" v="9806" actId="20577"/>
          <ac:spMkLst>
            <pc:docMk/>
            <pc:sldMk cId="3993700734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56:06.531" v="9807" actId="207"/>
          <ac:spMkLst>
            <pc:docMk/>
            <pc:sldMk cId="3993700734" sldId="385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13:57.337" v="9469" actId="478"/>
          <ac:picMkLst>
            <pc:docMk/>
            <pc:sldMk cId="3993700734" sldId="385"/>
            <ac:picMk id="6" creationId="{F2321B60-7717-4147-A51F-A67A7081C53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9:00:09.627" v="9887" actId="1076"/>
        <pc:sldMkLst>
          <pc:docMk/>
          <pc:sldMk cId="3787390653" sldId="386"/>
        </pc:sldMkLst>
        <pc:spChg chg="mod">
          <ac:chgData name="ANDREA BIDINOST" userId="1fe09951-2d66-4612-aad4-8a1d17337cdc" providerId="ADAL" clId="{ABE18DC6-DE2E-46A8-BF1C-429A5F78FB9B}" dt="2022-02-08T18:56:31.406" v="9816" actId="20577"/>
          <ac:spMkLst>
            <pc:docMk/>
            <pc:sldMk cId="3787390653" sldId="386"/>
            <ac:spMk id="2" creationId="{6C6AEBAC-B060-4192-BE8C-E7F8C294252D}"/>
          </ac:spMkLst>
        </pc:spChg>
        <pc:picChg chg="add del mod">
          <ac:chgData name="ANDREA BIDINOST" userId="1fe09951-2d66-4612-aad4-8a1d17337cdc" providerId="ADAL" clId="{ABE18DC6-DE2E-46A8-BF1C-429A5F78FB9B}" dt="2022-02-08T18:59:58.074" v="9881" actId="478"/>
          <ac:picMkLst>
            <pc:docMk/>
            <pc:sldMk cId="3787390653" sldId="386"/>
            <ac:picMk id="6" creationId="{1D450C0E-F598-4105-A685-8812622E91BB}"/>
          </ac:picMkLst>
        </pc:picChg>
        <pc:picChg chg="del">
          <ac:chgData name="ANDREA BIDINOST" userId="1fe09951-2d66-4612-aad4-8a1d17337cdc" providerId="ADAL" clId="{ABE18DC6-DE2E-46A8-BF1C-429A5F78FB9B}" dt="2022-02-08T18:58:01.017" v="9817" actId="478"/>
          <ac:picMkLst>
            <pc:docMk/>
            <pc:sldMk cId="3787390653" sldId="386"/>
            <ac:picMk id="7" creationId="{07C116F5-ED42-4644-93FE-7515065F8E48}"/>
          </ac:picMkLst>
        </pc:picChg>
        <pc:picChg chg="add mod">
          <ac:chgData name="ANDREA BIDINOST" userId="1fe09951-2d66-4612-aad4-8a1d17337cdc" providerId="ADAL" clId="{ABE18DC6-DE2E-46A8-BF1C-429A5F78FB9B}" dt="2022-02-08T19:00:09.627" v="9887" actId="1076"/>
          <ac:picMkLst>
            <pc:docMk/>
            <pc:sldMk cId="3787390653" sldId="386"/>
            <ac:picMk id="10" creationId="{A353DA09-E8C8-4E08-A8C1-E0627B74CAEE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9:02:40.679" v="9905" actId="20577"/>
        <pc:sldMkLst>
          <pc:docMk/>
          <pc:sldMk cId="885104865" sldId="387"/>
        </pc:sldMkLst>
        <pc:spChg chg="mod">
          <ac:chgData name="ANDREA BIDINOST" userId="1fe09951-2d66-4612-aad4-8a1d17337cdc" providerId="ADAL" clId="{ABE18DC6-DE2E-46A8-BF1C-429A5F78FB9B}" dt="2022-02-08T19:02:40.679" v="9905" actId="20577"/>
          <ac:spMkLst>
            <pc:docMk/>
            <pc:sldMk cId="88510486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02:34.238" v="9901" actId="20577"/>
          <ac:spMkLst>
            <pc:docMk/>
            <pc:sldMk cId="885104865" sldId="387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58:25.219" v="9823" actId="478"/>
          <ac:picMkLst>
            <pc:docMk/>
            <pc:sldMk cId="885104865" sldId="387"/>
            <ac:picMk id="6" creationId="{F2321B60-7717-4147-A51F-A67A7081C535}"/>
          </ac:picMkLst>
        </pc:picChg>
      </pc:sldChg>
      <pc:sldChg chg="add del">
        <pc:chgData name="ANDREA BIDINOST" userId="1fe09951-2d66-4612-aad4-8a1d17337cdc" providerId="ADAL" clId="{ABE18DC6-DE2E-46A8-BF1C-429A5F78FB9B}" dt="2022-02-08T19:02:48.744" v="9906" actId="47"/>
        <pc:sldMkLst>
          <pc:docMk/>
          <pc:sldMk cId="1046202247" sldId="388"/>
        </pc:sldMkLst>
      </pc:sldChg>
      <pc:sldChg chg="add del">
        <pc:chgData name="ANDREA BIDINOST" userId="1fe09951-2d66-4612-aad4-8a1d17337cdc" providerId="ADAL" clId="{ABE18DC6-DE2E-46A8-BF1C-429A5F78FB9B}" dt="2022-02-08T19:02:58.423" v="9907" actId="47"/>
        <pc:sldMkLst>
          <pc:docMk/>
          <pc:sldMk cId="3188503594" sldId="389"/>
        </pc:sldMkLst>
      </pc:sldChg>
      <pc:sldChg chg="modSp add mod">
        <pc:chgData name="ANDREA BIDINOST" userId="1fe09951-2d66-4612-aad4-8a1d17337cdc" providerId="ADAL" clId="{ABE18DC6-DE2E-46A8-BF1C-429A5F78FB9B}" dt="2022-02-28T09:05:26.173" v="11417" actId="20577"/>
        <pc:sldMkLst>
          <pc:docMk/>
          <pc:sldMk cId="924681193" sldId="390"/>
        </pc:sldMkLst>
        <pc:spChg chg="mod">
          <ac:chgData name="ANDREA BIDINOST" userId="1fe09951-2d66-4612-aad4-8a1d17337cdc" providerId="ADAL" clId="{ABE18DC6-DE2E-46A8-BF1C-429A5F78FB9B}" dt="2022-02-28T09:05:26.173" v="11417" actId="20577"/>
          <ac:spMkLst>
            <pc:docMk/>
            <pc:sldMk cId="924681193" sldId="390"/>
            <ac:spMk id="11" creationId="{6B9E086F-E924-4FC3-B209-E7940AA9CCD5}"/>
          </ac:spMkLst>
        </pc:spChg>
      </pc:sldChg>
      <pc:sldChg chg="modSp add del mod">
        <pc:chgData name="ANDREA BIDINOST" userId="1fe09951-2d66-4612-aad4-8a1d17337cdc" providerId="ADAL" clId="{ABE18DC6-DE2E-46A8-BF1C-429A5F78FB9B}" dt="2022-02-09T09:36:00.504" v="10645" actId="20577"/>
        <pc:sldMkLst>
          <pc:docMk/>
          <pc:sldMk cId="2002443122" sldId="391"/>
        </pc:sldMkLst>
        <pc:spChg chg="mod">
          <ac:chgData name="ANDREA BIDINOST" userId="1fe09951-2d66-4612-aad4-8a1d17337cdc" providerId="ADAL" clId="{ABE18DC6-DE2E-46A8-BF1C-429A5F78FB9B}" dt="2022-02-09T09:36:00.504" v="10645" actId="20577"/>
          <ac:spMkLst>
            <pc:docMk/>
            <pc:sldMk cId="2002443122" sldId="391"/>
            <ac:spMk id="5" creationId="{14A3F830-BF41-4888-A277-3E5628252E5C}"/>
          </ac:spMkLst>
        </pc:spChg>
      </pc:sldChg>
      <pc:sldChg chg="delSp modSp add del mod">
        <pc:chgData name="ANDREA BIDINOST" userId="1fe09951-2d66-4612-aad4-8a1d17337cdc" providerId="ADAL" clId="{ABE18DC6-DE2E-46A8-BF1C-429A5F78FB9B}" dt="2022-02-08T19:11:46.026" v="10226" actId="47"/>
        <pc:sldMkLst>
          <pc:docMk/>
          <pc:sldMk cId="3130473709" sldId="392"/>
        </pc:sldMkLst>
        <pc:spChg chg="mod">
          <ac:chgData name="ANDREA BIDINOST" userId="1fe09951-2d66-4612-aad4-8a1d17337cdc" providerId="ADAL" clId="{ABE18DC6-DE2E-46A8-BF1C-429A5F78FB9B}" dt="2022-02-08T19:09:39.840" v="9936" actId="20577"/>
          <ac:spMkLst>
            <pc:docMk/>
            <pc:sldMk cId="3130473709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9:11:39.930" v="10223" actId="5793"/>
          <ac:spMkLst>
            <pc:docMk/>
            <pc:sldMk cId="3130473709" sldId="392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9:09:32.493" v="9925" actId="478"/>
          <ac:picMkLst>
            <pc:docMk/>
            <pc:sldMk cId="3130473709" sldId="392"/>
            <ac:picMk id="2052" creationId="{6180C8F2-80CD-4875-BE7C-E1CC045F57A7}"/>
          </ac:picMkLst>
        </pc:picChg>
      </pc:sldChg>
      <pc:sldChg chg="add del">
        <pc:chgData name="ANDREA BIDINOST" userId="1fe09951-2d66-4612-aad4-8a1d17337cdc" providerId="ADAL" clId="{ABE18DC6-DE2E-46A8-BF1C-429A5F78FB9B}" dt="2022-02-08T19:16:03.900" v="10527" actId="47"/>
        <pc:sldMkLst>
          <pc:docMk/>
          <pc:sldMk cId="532787261" sldId="393"/>
        </pc:sldMkLst>
      </pc:sldChg>
      <pc:sldChg chg="addSp delSp modSp mod">
        <pc:chgData name="ANDREA BIDINOST" userId="1fe09951-2d66-4612-aad4-8a1d17337cdc" providerId="ADAL" clId="{ABE18DC6-DE2E-46A8-BF1C-429A5F78FB9B}" dt="2022-02-08T13:37:20.749" v="1645" actId="478"/>
        <pc:sldMkLst>
          <pc:docMk/>
          <pc:sldMk cId="2528730243" sldId="431"/>
        </pc:sldMkLst>
        <pc:spChg chg="mod">
          <ac:chgData name="ANDREA BIDINOST" userId="1fe09951-2d66-4612-aad4-8a1d17337cdc" providerId="ADAL" clId="{ABE18DC6-DE2E-46A8-BF1C-429A5F78FB9B}" dt="2022-02-08T13:32:17.733" v="1325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5:01.145" v="1633" actId="20577"/>
          <ac:spMkLst>
            <pc:docMk/>
            <pc:sldMk cId="2528730243" sldId="431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33:49.687" v="1444" actId="478"/>
          <ac:picMkLst>
            <pc:docMk/>
            <pc:sldMk cId="2528730243" sldId="431"/>
            <ac:picMk id="5" creationId="{A2EA9D12-F898-4659-8848-EEF2B18FEB0F}"/>
          </ac:picMkLst>
        </pc:picChg>
        <pc:picChg chg="add del mod">
          <ac:chgData name="ANDREA BIDINOST" userId="1fe09951-2d66-4612-aad4-8a1d17337cdc" providerId="ADAL" clId="{ABE18DC6-DE2E-46A8-BF1C-429A5F78FB9B}" dt="2022-02-08T13:37:20.749" v="1645" actId="478"/>
          <ac:picMkLst>
            <pc:docMk/>
            <pc:sldMk cId="2528730243" sldId="431"/>
            <ac:picMk id="7" creationId="{FCA5E27E-F7AD-45A4-BB6A-BFEECDA779B7}"/>
          </ac:picMkLst>
        </pc:picChg>
      </pc:sldChg>
      <pc:sldChg chg="del">
        <pc:chgData name="ANDREA BIDINOST" userId="1fe09951-2d66-4612-aad4-8a1d17337cdc" providerId="ADAL" clId="{ABE18DC6-DE2E-46A8-BF1C-429A5F78FB9B}" dt="2022-02-08T13:15:49.125" v="18" actId="47"/>
        <pc:sldMkLst>
          <pc:docMk/>
          <pc:sldMk cId="2100712920" sldId="432"/>
        </pc:sldMkLst>
      </pc:sldChg>
      <pc:sldChg chg="del">
        <pc:chgData name="ANDREA BIDINOST" userId="1fe09951-2d66-4612-aad4-8a1d17337cdc" providerId="ADAL" clId="{ABE18DC6-DE2E-46A8-BF1C-429A5F78FB9B}" dt="2022-02-08T13:40:45.262" v="1833" actId="47"/>
        <pc:sldMkLst>
          <pc:docMk/>
          <pc:sldMk cId="2715688062" sldId="433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963757890" sldId="434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545303448" sldId="436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1631349268" sldId="437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817436460" sldId="438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67262400" sldId="439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506310695" sldId="441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802976121" sldId="442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624179693" sldId="443"/>
        </pc:sldMkLst>
      </pc:sldChg>
      <pc:sldChg chg="addSp delSp modSp add mod">
        <pc:chgData name="ANDREA BIDINOST" userId="1fe09951-2d66-4612-aad4-8a1d17337cdc" providerId="ADAL" clId="{ABE18DC6-DE2E-46A8-BF1C-429A5F78FB9B}" dt="2022-02-08T13:23:39.308" v="650" actId="1582"/>
        <pc:sldMkLst>
          <pc:docMk/>
          <pc:sldMk cId="4281790134" sldId="444"/>
        </pc:sldMkLst>
        <pc:spChg chg="mod">
          <ac:chgData name="ANDREA BIDINOST" userId="1fe09951-2d66-4612-aad4-8a1d17337cdc" providerId="ADAL" clId="{ABE18DC6-DE2E-46A8-BF1C-429A5F78FB9B}" dt="2022-02-08T13:19:38.409" v="535" actId="20577"/>
          <ac:spMkLst>
            <pc:docMk/>
            <pc:sldMk cId="4281790134" sldId="444"/>
            <ac:spMk id="2" creationId="{6C6AEBAC-B060-4192-BE8C-E7F8C294252D}"/>
          </ac:spMkLst>
        </pc:spChg>
        <pc:spChg chg="del">
          <ac:chgData name="ANDREA BIDINOST" userId="1fe09951-2d66-4612-aad4-8a1d17337cdc" providerId="ADAL" clId="{ABE18DC6-DE2E-46A8-BF1C-429A5F78FB9B}" dt="2022-02-08T13:19:32.094" v="511" actId="478"/>
          <ac:spMkLst>
            <pc:docMk/>
            <pc:sldMk cId="4281790134" sldId="44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19:34.014" v="512" actId="478"/>
          <ac:spMkLst>
            <pc:docMk/>
            <pc:sldMk cId="4281790134" sldId="444"/>
            <ac:spMk id="6" creationId="{CB96AE6D-B24A-4516-BCBE-FEA4DA8AA52D}"/>
          </ac:spMkLst>
        </pc:spChg>
        <pc:spChg chg="add mod">
          <ac:chgData name="ANDREA BIDINOST" userId="1fe09951-2d66-4612-aad4-8a1d17337cdc" providerId="ADAL" clId="{ABE18DC6-DE2E-46A8-BF1C-429A5F78FB9B}" dt="2022-02-08T13:22:16.205" v="606" actId="113"/>
          <ac:spMkLst>
            <pc:docMk/>
            <pc:sldMk cId="4281790134" sldId="444"/>
            <ac:spMk id="8" creationId="{89B2B477-90B0-4ED4-A9A9-8EE829AACBAA}"/>
          </ac:spMkLst>
        </pc:spChg>
        <pc:spChg chg="add mod">
          <ac:chgData name="ANDREA BIDINOST" userId="1fe09951-2d66-4612-aad4-8a1d17337cdc" providerId="ADAL" clId="{ABE18DC6-DE2E-46A8-BF1C-429A5F78FB9B}" dt="2022-02-08T13:22:39.749" v="636" actId="20577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BE18DC6-DE2E-46A8-BF1C-429A5F78FB9B}" dt="2022-02-08T13:21:24.682" v="572" actId="12385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1" creationId="{3B7ED985-82BF-429C-B268-3913411C7276}"/>
          </ac:cxnSpMkLst>
        </pc:cxn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4" creationId="{B1AE4190-AB8C-4177-8971-CB4F25687B3A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26:00.934" v="936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BE18DC6-DE2E-46A8-BF1C-429A5F78FB9B}" dt="2022-02-08T13:24:10.463" v="692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26:00.934" v="936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27:41.666" v="1054" actId="113"/>
        <pc:sldMkLst>
          <pc:docMk/>
          <pc:sldMk cId="543831776" sldId="446"/>
        </pc:sldMkLst>
        <pc:spChg chg="del">
          <ac:chgData name="ANDREA BIDINOST" userId="1fe09951-2d66-4612-aad4-8a1d17337cdc" providerId="ADAL" clId="{ABE18DC6-DE2E-46A8-BF1C-429A5F78FB9B}" dt="2022-02-08T13:26:09.812" v="938" actId="478"/>
          <ac:spMkLst>
            <pc:docMk/>
            <pc:sldMk cId="543831776" sldId="446"/>
            <ac:spMk id="8" creationId="{89B2B477-90B0-4ED4-A9A9-8EE829AACBAA}"/>
          </ac:spMkLst>
        </pc:spChg>
        <pc:spChg chg="add del mod">
          <ac:chgData name="ANDREA BIDINOST" userId="1fe09951-2d66-4612-aad4-8a1d17337cdc" providerId="ADAL" clId="{ABE18DC6-DE2E-46A8-BF1C-429A5F78FB9B}" dt="2022-02-08T13:27:39.107" v="1052" actId="113"/>
          <ac:spMkLst>
            <pc:docMk/>
            <pc:sldMk cId="543831776" sldId="446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BE18DC6-DE2E-46A8-BF1C-429A5F78FB9B}" dt="2022-02-08T13:27:40.633" v="1053" actId="113"/>
          <ac:spMkLst>
            <pc:docMk/>
            <pc:sldMk cId="543831776" sldId="446"/>
            <ac:spMk id="10" creationId="{BAEF8C11-3A22-4965-945F-80B0F0EE1BAC}"/>
          </ac:spMkLst>
        </pc:spChg>
        <pc:spChg chg="add mod">
          <ac:chgData name="ANDREA BIDINOST" userId="1fe09951-2d66-4612-aad4-8a1d17337cdc" providerId="ADAL" clId="{ABE18DC6-DE2E-46A8-BF1C-429A5F78FB9B}" dt="2022-02-08T13:27:41.666" v="1054" actId="113"/>
          <ac:spMkLst>
            <pc:docMk/>
            <pc:sldMk cId="543831776" sldId="446"/>
            <ac:spMk id="12" creationId="{A5539EA4-9662-41F4-B461-A9AAE9D53C1B}"/>
          </ac:spMkLst>
        </pc:spChg>
        <pc:graphicFrameChg chg="mod">
          <ac:chgData name="ANDREA BIDINOST" userId="1fe09951-2d66-4612-aad4-8a1d17337cdc" providerId="ADAL" clId="{ABE18DC6-DE2E-46A8-BF1C-429A5F78FB9B}" dt="2022-02-08T13:27:11.301" v="1048" actId="1076"/>
          <ac:graphicFrameMkLst>
            <pc:docMk/>
            <pc:sldMk cId="543831776" sldId="446"/>
            <ac:graphicFrameMk id="7" creationId="{D41A780E-7891-482F-9E71-C0F0382708C6}"/>
          </ac:graphicFrameMkLst>
        </pc:graphicFrameChg>
        <pc:cxnChg chg="del mod">
          <ac:chgData name="ANDREA BIDINOST" userId="1fe09951-2d66-4612-aad4-8a1d17337cdc" providerId="ADAL" clId="{ABE18DC6-DE2E-46A8-BF1C-429A5F78FB9B}" dt="2022-02-08T13:26:08.307" v="937" actId="478"/>
          <ac:cxnSpMkLst>
            <pc:docMk/>
            <pc:sldMk cId="543831776" sldId="446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BE18DC6-DE2E-46A8-BF1C-429A5F78FB9B}" dt="2022-02-08T13:26:10.813" v="939" actId="478"/>
          <ac:cxnSpMkLst>
            <pc:docMk/>
            <pc:sldMk cId="543831776" sldId="446"/>
            <ac:cxnSpMk id="14" creationId="{B1AE4190-AB8C-4177-8971-CB4F25687B3A}"/>
          </ac:cxnSpMkLst>
        </pc:cxnChg>
      </pc:sldChg>
      <pc:sldChg chg="addSp modSp add mod">
        <pc:chgData name="ANDREA BIDINOST" userId="1fe09951-2d66-4612-aad4-8a1d17337cdc" providerId="ADAL" clId="{ABE18DC6-DE2E-46A8-BF1C-429A5F78FB9B}" dt="2022-02-08T13:30:56.401" v="1271" actId="207"/>
        <pc:sldMkLst>
          <pc:docMk/>
          <pc:sldMk cId="3620555813" sldId="447"/>
        </pc:sldMkLst>
        <pc:spChg chg="mod">
          <ac:chgData name="ANDREA BIDINOST" userId="1fe09951-2d66-4612-aad4-8a1d17337cdc" providerId="ADAL" clId="{ABE18DC6-DE2E-46A8-BF1C-429A5F78FB9B}" dt="2022-02-08T13:28:05.768" v="1065" actId="20577"/>
          <ac:spMkLst>
            <pc:docMk/>
            <pc:sldMk cId="3620555813" sldId="44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0:12.032" v="1263" actId="2711"/>
          <ac:spMkLst>
            <pc:docMk/>
            <pc:sldMk cId="3620555813" sldId="44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3:30:56.401" v="1271" actId="207"/>
          <ac:spMkLst>
            <pc:docMk/>
            <pc:sldMk cId="3620555813" sldId="447"/>
            <ac:spMk id="6" creationId="{DA969165-F3C5-4246-ABA8-9D40D4545A11}"/>
          </ac:spMkLst>
        </pc:spChg>
        <pc:spChg chg="add mod">
          <ac:chgData name="ANDREA BIDINOST" userId="1fe09951-2d66-4612-aad4-8a1d17337cdc" providerId="ADAL" clId="{ABE18DC6-DE2E-46A8-BF1C-429A5F78FB9B}" dt="2022-02-08T13:30:41.631" v="1267" actId="1582"/>
          <ac:spMkLst>
            <pc:docMk/>
            <pc:sldMk cId="3620555813" sldId="447"/>
            <ac:spMk id="10" creationId="{B0ED89B0-1BCB-47AB-80A4-916A4B52BA97}"/>
          </ac:spMkLst>
        </pc:spChg>
        <pc:graphicFrameChg chg="add mod">
          <ac:chgData name="ANDREA BIDINOST" userId="1fe09951-2d66-4612-aad4-8a1d17337cdc" providerId="ADAL" clId="{ABE18DC6-DE2E-46A8-BF1C-429A5F78FB9B}" dt="2022-02-08T13:29:04.313" v="1221" actId="1076"/>
          <ac:graphicFrameMkLst>
            <pc:docMk/>
            <pc:sldMk cId="3620555813" sldId="447"/>
            <ac:graphicFrameMk id="5" creationId="{BAB7C978-FE37-4E5E-9382-5283058ADA01}"/>
          </ac:graphicFrameMkLst>
        </pc:graphicFrameChg>
        <pc:cxnChg chg="add mod">
          <ac:chgData name="ANDREA BIDINOST" userId="1fe09951-2d66-4612-aad4-8a1d17337cdc" providerId="ADAL" clId="{ABE18DC6-DE2E-46A8-BF1C-429A5F78FB9B}" dt="2022-02-08T13:30:50.682" v="1270" actId="208"/>
          <ac:cxnSpMkLst>
            <pc:docMk/>
            <pc:sldMk cId="3620555813" sldId="447"/>
            <ac:cxnSpMk id="8" creationId="{4151AE50-BECC-4799-8B38-C6780E1F3921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32:10.880" v="1303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BE18DC6-DE2E-46A8-BF1C-429A5F78FB9B}" dt="2022-02-08T13:32:10.880" v="1303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37:29.045" v="1646" actId="1076"/>
        <pc:sldMkLst>
          <pc:docMk/>
          <pc:sldMk cId="2023962072" sldId="449"/>
        </pc:sldMkLst>
        <pc:spChg chg="del">
          <ac:chgData name="ANDREA BIDINOST" userId="1fe09951-2d66-4612-aad4-8a1d17337cdc" providerId="ADAL" clId="{ABE18DC6-DE2E-46A8-BF1C-429A5F78FB9B}" dt="2022-02-08T13:36:57.923" v="1638" actId="478"/>
          <ac:spMkLst>
            <pc:docMk/>
            <pc:sldMk cId="2023962072" sldId="44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36:59.550" v="1639" actId="478"/>
          <ac:spMkLst>
            <pc:docMk/>
            <pc:sldMk cId="2023962072" sldId="449"/>
            <ac:spMk id="6" creationId="{2C08C9C8-0935-4572-8180-E668E6476673}"/>
          </ac:spMkLst>
        </pc:spChg>
        <pc:picChg chg="mod">
          <ac:chgData name="ANDREA BIDINOST" userId="1fe09951-2d66-4612-aad4-8a1d17337cdc" providerId="ADAL" clId="{ABE18DC6-DE2E-46A8-BF1C-429A5F78FB9B}" dt="2022-02-08T13:37:29.045" v="1646" actId="1076"/>
          <ac:picMkLst>
            <pc:docMk/>
            <pc:sldMk cId="2023962072" sldId="449"/>
            <ac:picMk id="7" creationId="{FCA5E27E-F7AD-45A4-BB6A-BFEECDA779B7}"/>
          </ac:picMkLst>
        </pc:picChg>
      </pc:sldChg>
      <pc:sldChg chg="addSp modSp add mod">
        <pc:chgData name="ANDREA BIDINOST" userId="1fe09951-2d66-4612-aad4-8a1d17337cdc" providerId="ADAL" clId="{ABE18DC6-DE2E-46A8-BF1C-429A5F78FB9B}" dt="2022-02-08T13:40:40.529" v="1832" actId="207"/>
        <pc:sldMkLst>
          <pc:docMk/>
          <pc:sldMk cId="872322854" sldId="450"/>
        </pc:sldMkLst>
        <pc:spChg chg="mod">
          <ac:chgData name="ANDREA BIDINOST" userId="1fe09951-2d66-4612-aad4-8a1d17337cdc" providerId="ADAL" clId="{ABE18DC6-DE2E-46A8-BF1C-429A5F78FB9B}" dt="2022-02-08T13:38:04.367" v="1676" actId="20577"/>
          <ac:spMkLst>
            <pc:docMk/>
            <pc:sldMk cId="872322854" sldId="450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0:40.529" v="1832" actId="207"/>
          <ac:spMkLst>
            <pc:docMk/>
            <pc:sldMk cId="872322854" sldId="45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ABE18DC6-DE2E-46A8-BF1C-429A5F78FB9B}" dt="2022-02-08T13:40:13.593" v="1814" actId="1582"/>
          <ac:picMkLst>
            <pc:docMk/>
            <pc:sldMk cId="872322854" sldId="450"/>
            <ac:picMk id="6" creationId="{9C48571D-32DD-4120-B246-98F35EA484F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19.459" v="2156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BE18DC6-DE2E-46A8-BF1C-429A5F78FB9B}" dt="2022-02-08T13:41:00.143" v="1857" actId="20577"/>
          <ac:spMkLst>
            <pc:docMk/>
            <pc:sldMk cId="3952611594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4:19.459" v="2156" actId="27636"/>
          <ac:spMkLst>
            <pc:docMk/>
            <pc:sldMk cId="3952611594" sldId="45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44:08.982" v="2151" actId="478"/>
          <ac:picMkLst>
            <pc:docMk/>
            <pc:sldMk cId="3952611594" sldId="451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31.833" v="2160" actId="1582"/>
        <pc:sldMkLst>
          <pc:docMk/>
          <pc:sldMk cId="3169748874" sldId="452"/>
        </pc:sldMkLst>
        <pc:spChg chg="del">
          <ac:chgData name="ANDREA BIDINOST" userId="1fe09951-2d66-4612-aad4-8a1d17337cdc" providerId="ADAL" clId="{ABE18DC6-DE2E-46A8-BF1C-429A5F78FB9B}" dt="2022-02-08T13:44:12.726" v="2152" actId="478"/>
          <ac:spMkLst>
            <pc:docMk/>
            <pc:sldMk cId="3169748874" sldId="45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44:24.458" v="2157" actId="478"/>
          <ac:spMkLst>
            <pc:docMk/>
            <pc:sldMk cId="3169748874" sldId="452"/>
            <ac:spMk id="7" creationId="{203D0893-1311-472D-B9D4-00F99B8F4332}"/>
          </ac:spMkLst>
        </pc:spChg>
        <pc:picChg chg="mod">
          <ac:chgData name="ANDREA BIDINOST" userId="1fe09951-2d66-4612-aad4-8a1d17337cdc" providerId="ADAL" clId="{ABE18DC6-DE2E-46A8-BF1C-429A5F78FB9B}" dt="2022-02-08T13:44:31.833" v="2160" actId="1582"/>
          <ac:picMkLst>
            <pc:docMk/>
            <pc:sldMk cId="3169748874" sldId="452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54:44.703" v="2828" actId="20577"/>
        <pc:sldMkLst>
          <pc:docMk/>
          <pc:sldMk cId="2465519793" sldId="453"/>
        </pc:sldMkLst>
        <pc:spChg chg="mod">
          <ac:chgData name="ANDREA BIDINOST" userId="1fe09951-2d66-4612-aad4-8a1d17337cdc" providerId="ADAL" clId="{ABE18DC6-DE2E-46A8-BF1C-429A5F78FB9B}" dt="2022-02-08T13:49:07.703" v="2344" actId="20577"/>
          <ac:spMkLst>
            <pc:docMk/>
            <pc:sldMk cId="2465519793" sldId="453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44.703" v="2828" actId="20577"/>
          <ac:spMkLst>
            <pc:docMk/>
            <pc:sldMk cId="2465519793" sldId="453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50:52.772" v="2499" actId="478"/>
          <ac:picMkLst>
            <pc:docMk/>
            <pc:sldMk cId="2465519793" sldId="453"/>
            <ac:picMk id="6" creationId="{0C5C2AF5-65F8-4124-BE5A-0F6D9A6A946F}"/>
          </ac:picMkLst>
        </pc:picChg>
      </pc:sldChg>
      <pc:sldChg chg="modSp add mod">
        <pc:chgData name="ANDREA BIDINOST" userId="1fe09951-2d66-4612-aad4-8a1d17337cdc" providerId="ADAL" clId="{ABE18DC6-DE2E-46A8-BF1C-429A5F78FB9B}" dt="2022-02-08T13:52:40.271" v="2773" actId="20577"/>
        <pc:sldMkLst>
          <pc:docMk/>
          <pc:sldMk cId="1920239190" sldId="454"/>
        </pc:sldMkLst>
        <pc:spChg chg="mod">
          <ac:chgData name="ANDREA BIDINOST" userId="1fe09951-2d66-4612-aad4-8a1d17337cdc" providerId="ADAL" clId="{ABE18DC6-DE2E-46A8-BF1C-429A5F78FB9B}" dt="2022-02-08T13:50:59.094" v="2514" actId="20577"/>
          <ac:spMkLst>
            <pc:docMk/>
            <pc:sldMk cId="1920239190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2:40.271" v="2773" actId="20577"/>
          <ac:spMkLst>
            <pc:docMk/>
            <pc:sldMk cId="1920239190" sldId="454"/>
            <ac:spMk id="3" creationId="{5666F318-5415-42F6-954E-C35070F121A2}"/>
          </ac:spMkLst>
        </pc:spChg>
        <pc:picChg chg="mod">
          <ac:chgData name="ANDREA BIDINOST" userId="1fe09951-2d66-4612-aad4-8a1d17337cdc" providerId="ADAL" clId="{ABE18DC6-DE2E-46A8-BF1C-429A5F78FB9B}" dt="2022-02-08T13:52:22.827" v="2756" actId="1582"/>
          <ac:picMkLst>
            <pc:docMk/>
            <pc:sldMk cId="1920239190" sldId="454"/>
            <ac:picMk id="6" creationId="{0C5C2AF5-65F8-4124-BE5A-0F6D9A6A946F}"/>
          </ac:picMkLst>
        </pc:picChg>
      </pc:sldChg>
      <pc:sldChg chg="addSp delSp add del mod">
        <pc:chgData name="ANDREA BIDINOST" userId="1fe09951-2d66-4612-aad4-8a1d17337cdc" providerId="ADAL" clId="{ABE18DC6-DE2E-46A8-BF1C-429A5F78FB9B}" dt="2022-02-08T13:54:39.354" v="2816" actId="47"/>
        <pc:sldMkLst>
          <pc:docMk/>
          <pc:sldMk cId="333176878" sldId="455"/>
        </pc:sldMkLst>
        <pc:picChg chg="add del">
          <ac:chgData name="ANDREA BIDINOST" userId="1fe09951-2d66-4612-aad4-8a1d17337cdc" providerId="ADAL" clId="{ABE18DC6-DE2E-46A8-BF1C-429A5F78FB9B}" dt="2022-02-08T13:53:59.279" v="2777" actId="478"/>
          <ac:picMkLst>
            <pc:docMk/>
            <pc:sldMk cId="333176878" sldId="455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4:33.085" v="2815" actId="20577"/>
        <pc:sldMkLst>
          <pc:docMk/>
          <pc:sldMk cId="1166993504" sldId="456"/>
        </pc:sldMkLst>
        <pc:spChg chg="mod">
          <ac:chgData name="ANDREA BIDINOST" userId="1fe09951-2d66-4612-aad4-8a1d17337cdc" providerId="ADAL" clId="{ABE18DC6-DE2E-46A8-BF1C-429A5F78FB9B}" dt="2022-02-08T13:54:33.085" v="2815" actId="20577"/>
          <ac:spMkLst>
            <pc:docMk/>
            <pc:sldMk cId="1166993504" sldId="45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17.305" v="2798" actId="20577"/>
          <ac:spMkLst>
            <pc:docMk/>
            <pc:sldMk cId="1166993504" sldId="456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54:07.913" v="2780" actId="478"/>
          <ac:picMkLst>
            <pc:docMk/>
            <pc:sldMk cId="1166993504" sldId="456"/>
            <ac:picMk id="6" creationId="{0C5C2AF5-65F8-4124-BE5A-0F6D9A6A946F}"/>
          </ac:picMkLst>
        </pc:picChg>
        <pc:picChg chg="mod">
          <ac:chgData name="ANDREA BIDINOST" userId="1fe09951-2d66-4612-aad4-8a1d17337cdc" providerId="ADAL" clId="{ABE18DC6-DE2E-46A8-BF1C-429A5F78FB9B}" dt="2022-02-08T13:54:13.062" v="2782" actId="1582"/>
          <ac:picMkLst>
            <pc:docMk/>
            <pc:sldMk cId="1166993504" sldId="456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5:43.794" v="3032" actId="20577"/>
        <pc:sldMkLst>
          <pc:docMk/>
          <pc:sldMk cId="3104180155" sldId="457"/>
        </pc:sldMkLst>
        <pc:spChg chg="mod">
          <ac:chgData name="ANDREA BIDINOST" userId="1fe09951-2d66-4612-aad4-8a1d17337cdc" providerId="ADAL" clId="{ABE18DC6-DE2E-46A8-BF1C-429A5F78FB9B}" dt="2022-02-08T13:55:43.794" v="3032" actId="20577"/>
          <ac:spMkLst>
            <pc:docMk/>
            <pc:sldMk cId="3104180155" sldId="457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3:55:04.592" v="2830" actId="478"/>
          <ac:picMkLst>
            <pc:docMk/>
            <pc:sldMk cId="3104180155" sldId="457"/>
            <ac:picMk id="4" creationId="{9EDDFECD-8A2C-4E4D-A840-DD28E988C767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0:47.149" v="3508" actId="478"/>
        <pc:sldMkLst>
          <pc:docMk/>
          <pc:sldMk cId="3259434938" sldId="458"/>
        </pc:sldMkLst>
        <pc:spChg chg="mod">
          <ac:chgData name="ANDREA BIDINOST" userId="1fe09951-2d66-4612-aad4-8a1d17337cdc" providerId="ADAL" clId="{ABE18DC6-DE2E-46A8-BF1C-429A5F78FB9B}" dt="2022-02-08T13:56:33.328" v="3064" actId="20577"/>
          <ac:spMkLst>
            <pc:docMk/>
            <pc:sldMk cId="3259434938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8:33.627" v="3505" actId="207"/>
          <ac:spMkLst>
            <pc:docMk/>
            <pc:sldMk cId="3259434938" sldId="458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4:00:47.149" v="3508" actId="478"/>
          <ac:picMkLst>
            <pc:docMk/>
            <pc:sldMk cId="3259434938" sldId="458"/>
            <ac:picMk id="6" creationId="{4FB61C5E-AEC6-437F-BD4B-C36FD1E7B4E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1:05.145" v="3515" actId="1582"/>
        <pc:sldMkLst>
          <pc:docMk/>
          <pc:sldMk cId="1287784214" sldId="459"/>
        </pc:sldMkLst>
        <pc:spChg chg="del">
          <ac:chgData name="ANDREA BIDINOST" userId="1fe09951-2d66-4612-aad4-8a1d17337cdc" providerId="ADAL" clId="{ABE18DC6-DE2E-46A8-BF1C-429A5F78FB9B}" dt="2022-02-08T14:00:50.001" v="3509" actId="478"/>
          <ac:spMkLst>
            <pc:docMk/>
            <pc:sldMk cId="1287784214" sldId="45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00:52.047" v="3510" actId="478"/>
          <ac:spMkLst>
            <pc:docMk/>
            <pc:sldMk cId="1287784214" sldId="459"/>
            <ac:spMk id="7" creationId="{65C0F021-FC56-4322-9F03-8CE68F2E39A5}"/>
          </ac:spMkLst>
        </pc:spChg>
        <pc:picChg chg="mod">
          <ac:chgData name="ANDREA BIDINOST" userId="1fe09951-2d66-4612-aad4-8a1d17337cdc" providerId="ADAL" clId="{ABE18DC6-DE2E-46A8-BF1C-429A5F78FB9B}" dt="2022-02-08T14:01:05.145" v="3515" actId="1582"/>
          <ac:picMkLst>
            <pc:docMk/>
            <pc:sldMk cId="1287784214" sldId="459"/>
            <ac:picMk id="6" creationId="{4FB61C5E-AEC6-437F-BD4B-C36FD1E7B4E5}"/>
          </ac:picMkLst>
        </pc:picChg>
      </pc:sldChg>
      <pc:sldChg chg="modSp add mod">
        <pc:chgData name="ANDREA BIDINOST" userId="1fe09951-2d66-4612-aad4-8a1d17337cdc" providerId="ADAL" clId="{ABE18DC6-DE2E-46A8-BF1C-429A5F78FB9B}" dt="2022-02-08T15:54:09.946" v="673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BE18DC6-DE2E-46A8-BF1C-429A5F78FB9B}" dt="2022-02-08T15:54:09.946" v="673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add del mod ord">
        <pc:chgData name="ANDREA BIDINOST" userId="1fe09951-2d66-4612-aad4-8a1d17337cdc" providerId="ADAL" clId="{ABE18DC6-DE2E-46A8-BF1C-429A5F78FB9B}" dt="2022-02-08T14:27:43.231" v="3621" actId="47"/>
        <pc:sldMkLst>
          <pc:docMk/>
          <pc:sldMk cId="1868949137" sldId="461"/>
        </pc:sldMkLst>
        <pc:spChg chg="mod">
          <ac:chgData name="ANDREA BIDINOST" userId="1fe09951-2d66-4612-aad4-8a1d17337cdc" providerId="ADAL" clId="{ABE18DC6-DE2E-46A8-BF1C-429A5F78FB9B}" dt="2022-02-08T14:27:08.530" v="3596" actId="20577"/>
          <ac:spMkLst>
            <pc:docMk/>
            <pc:sldMk cId="1868949137" sldId="46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27:21.361" v="3616" actId="20577"/>
          <ac:spMkLst>
            <pc:docMk/>
            <pc:sldMk cId="1868949137" sldId="46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22.514" v="6725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BE18DC6-DE2E-46A8-BF1C-429A5F78FB9B}" dt="2022-02-08T15:53:22.514" v="6725" actId="20577"/>
          <ac:spMkLst>
            <pc:docMk/>
            <pc:sldMk cId="237093925" sldId="46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1:36.061" v="5248" actId="113"/>
          <ac:spMkLst>
            <pc:docMk/>
            <pc:sldMk cId="237093925" sldId="46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4:29:38.521" v="3717" actId="20577"/>
        <pc:sldMkLst>
          <pc:docMk/>
          <pc:sldMk cId="1280439349" sldId="463"/>
        </pc:sldMkLst>
        <pc:spChg chg="mod">
          <ac:chgData name="ANDREA BIDINOST" userId="1fe09951-2d66-4612-aad4-8a1d17337cdc" providerId="ADAL" clId="{ABE18DC6-DE2E-46A8-BF1C-429A5F78FB9B}" dt="2022-02-08T14:29:38.521" v="3717" actId="20577"/>
          <ac:spMkLst>
            <pc:docMk/>
            <pc:sldMk cId="1280439349" sldId="46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ABE18DC6-DE2E-46A8-BF1C-429A5F78FB9B}" dt="2022-02-08T14:33:17.765" v="4382" actId="207"/>
        <pc:sldMkLst>
          <pc:docMk/>
          <pc:sldMk cId="1298666007" sldId="464"/>
        </pc:sldMkLst>
        <pc:spChg chg="mod">
          <ac:chgData name="ANDREA BIDINOST" userId="1fe09951-2d66-4612-aad4-8a1d17337cdc" providerId="ADAL" clId="{ABE18DC6-DE2E-46A8-BF1C-429A5F78FB9B}" dt="2022-02-08T14:29:46.548" v="3734" actId="20577"/>
          <ac:spMkLst>
            <pc:docMk/>
            <pc:sldMk cId="1298666007" sldId="46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33:17.765" v="4382" actId="207"/>
          <ac:spMkLst>
            <pc:docMk/>
            <pc:sldMk cId="1298666007" sldId="464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4:39:33.459" v="4589" actId="20577"/>
        <pc:sldMkLst>
          <pc:docMk/>
          <pc:sldMk cId="456233467" sldId="465"/>
        </pc:sldMkLst>
        <pc:spChg chg="del">
          <ac:chgData name="ANDREA BIDINOST" userId="1fe09951-2d66-4612-aad4-8a1d17337cdc" providerId="ADAL" clId="{ABE18DC6-DE2E-46A8-BF1C-429A5F78FB9B}" dt="2022-02-08T14:33:29.013" v="4384" actId="478"/>
          <ac:spMkLst>
            <pc:docMk/>
            <pc:sldMk cId="456233467" sldId="46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33:32.453" v="4385" actId="478"/>
          <ac:spMkLst>
            <pc:docMk/>
            <pc:sldMk cId="456233467" sldId="465"/>
            <ac:spMk id="6" creationId="{BFC40D1D-4DC7-484C-845D-1A6BD90D814D}"/>
          </ac:spMkLst>
        </pc:spChg>
        <pc:spChg chg="add mod">
          <ac:chgData name="ANDREA BIDINOST" userId="1fe09951-2d66-4612-aad4-8a1d17337cdc" providerId="ADAL" clId="{ABE18DC6-DE2E-46A8-BF1C-429A5F78FB9B}" dt="2022-02-08T14:39:33.459" v="4589" actId="20577"/>
          <ac:spMkLst>
            <pc:docMk/>
            <pc:sldMk cId="456233467" sldId="465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4:38:54.690" v="4513" actId="1076"/>
          <ac:picMkLst>
            <pc:docMk/>
            <pc:sldMk cId="456233467" sldId="465"/>
            <ac:picMk id="8" creationId="{2C16812D-C9BA-41FA-B4CA-C31AC557534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5:43:48.533" v="6683" actId="1037"/>
        <pc:sldMkLst>
          <pc:docMk/>
          <pc:sldMk cId="2571868431" sldId="466"/>
        </pc:sldMkLst>
        <pc:spChg chg="mod">
          <ac:chgData name="ANDREA BIDINOST" userId="1fe09951-2d66-4612-aad4-8a1d17337cdc" providerId="ADAL" clId="{ABE18DC6-DE2E-46A8-BF1C-429A5F78FB9B}" dt="2022-02-08T14:39:43.748" v="4603" actId="20577"/>
          <ac:spMkLst>
            <pc:docMk/>
            <pc:sldMk cId="2571868431" sldId="46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48:40.106" v="4952" actId="27636"/>
          <ac:spMkLst>
            <pc:docMk/>
            <pc:sldMk cId="2571868431" sldId="466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5:43:48.533" v="6683" actId="1037"/>
          <ac:picMkLst>
            <pc:docMk/>
            <pc:sldMk cId="2571868431" sldId="466"/>
            <ac:picMk id="5" creationId="{1B120453-FC4E-4A29-A9FD-E7317B7D8CBC}"/>
          </ac:picMkLst>
        </pc:picChg>
        <pc:picChg chg="del mod">
          <ac:chgData name="ANDREA BIDINOST" userId="1fe09951-2d66-4612-aad4-8a1d17337cdc" providerId="ADAL" clId="{ABE18DC6-DE2E-46A8-BF1C-429A5F78FB9B}" dt="2022-02-08T14:47:08.004" v="4942" actId="478"/>
          <ac:picMkLst>
            <pc:docMk/>
            <pc:sldMk cId="2571868431" sldId="466"/>
            <ac:picMk id="8" creationId="{2C16812D-C9BA-41FA-B4CA-C31AC5575343}"/>
          </ac:picMkLst>
        </pc:picChg>
      </pc:sldChg>
      <pc:sldChg chg="modSp add mod">
        <pc:chgData name="ANDREA BIDINOST" userId="1fe09951-2d66-4612-aad4-8a1d17337cdc" providerId="ADAL" clId="{ABE18DC6-DE2E-46A8-BF1C-429A5F78FB9B}" dt="2022-02-08T15:22:33.297" v="5371" actId="113"/>
        <pc:sldMkLst>
          <pc:docMk/>
          <pc:sldMk cId="1868810930" sldId="467"/>
        </pc:sldMkLst>
        <pc:spChg chg="mod">
          <ac:chgData name="ANDREA BIDINOST" userId="1fe09951-2d66-4612-aad4-8a1d17337cdc" providerId="ADAL" clId="{ABE18DC6-DE2E-46A8-BF1C-429A5F78FB9B}" dt="2022-02-08T15:21:55.792" v="5285" actId="20577"/>
          <ac:spMkLst>
            <pc:docMk/>
            <pc:sldMk cId="1868810930" sldId="46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2:33.297" v="5371" actId="113"/>
          <ac:spMkLst>
            <pc:docMk/>
            <pc:sldMk cId="1868810930" sldId="467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3:51.846" v="5540" actId="113"/>
        <pc:sldMkLst>
          <pc:docMk/>
          <pc:sldMk cId="207752485" sldId="468"/>
        </pc:sldMkLst>
        <pc:spChg chg="mod">
          <ac:chgData name="ANDREA BIDINOST" userId="1fe09951-2d66-4612-aad4-8a1d17337cdc" providerId="ADAL" clId="{ABE18DC6-DE2E-46A8-BF1C-429A5F78FB9B}" dt="2022-02-08T15:22:53.348" v="5387" actId="20577"/>
          <ac:spMkLst>
            <pc:docMk/>
            <pc:sldMk cId="207752485" sldId="46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3:51.846" v="5540" actId="113"/>
          <ac:spMkLst>
            <pc:docMk/>
            <pc:sldMk cId="207752485" sldId="468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6:39.786" v="5716" actId="113"/>
        <pc:sldMkLst>
          <pc:docMk/>
          <pc:sldMk cId="1101493956" sldId="469"/>
        </pc:sldMkLst>
        <pc:spChg chg="mod">
          <ac:chgData name="ANDREA BIDINOST" userId="1fe09951-2d66-4612-aad4-8a1d17337cdc" providerId="ADAL" clId="{ABE18DC6-DE2E-46A8-BF1C-429A5F78FB9B}" dt="2022-02-08T15:26:07.330" v="557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6:39.786" v="5716" actId="113"/>
          <ac:spMkLst>
            <pc:docMk/>
            <pc:sldMk cId="1101493956" sldId="4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7:48.109" v="5836" actId="113"/>
        <pc:sldMkLst>
          <pc:docMk/>
          <pc:sldMk cId="4195810228" sldId="470"/>
        </pc:sldMkLst>
        <pc:spChg chg="mod">
          <ac:chgData name="ANDREA BIDINOST" userId="1fe09951-2d66-4612-aad4-8a1d17337cdc" providerId="ADAL" clId="{ABE18DC6-DE2E-46A8-BF1C-429A5F78FB9B}" dt="2022-02-08T15:27:08.189" v="5731" actId="20577"/>
          <ac:spMkLst>
            <pc:docMk/>
            <pc:sldMk cId="4195810228" sldId="470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7:48.109" v="5836" actId="113"/>
          <ac:spMkLst>
            <pc:docMk/>
            <pc:sldMk cId="4195810228" sldId="4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31:28.651" v="6039" actId="20577"/>
        <pc:sldMkLst>
          <pc:docMk/>
          <pc:sldMk cId="4265492667" sldId="471"/>
        </pc:sldMkLst>
        <pc:spChg chg="mod">
          <ac:chgData name="ANDREA BIDINOST" userId="1fe09951-2d66-4612-aad4-8a1d17337cdc" providerId="ADAL" clId="{ABE18DC6-DE2E-46A8-BF1C-429A5F78FB9B}" dt="2022-02-08T15:28:02.065" v="5843" actId="20577"/>
          <ac:spMkLst>
            <pc:docMk/>
            <pc:sldMk cId="4265492667" sldId="47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1:28.651" v="6039" actId="20577"/>
          <ac:spMkLst>
            <pc:docMk/>
            <pc:sldMk cId="4265492667" sldId="471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5:54:48.632" v="6757"/>
        <pc:sldMkLst>
          <pc:docMk/>
          <pc:sldMk cId="2399101503" sldId="472"/>
        </pc:sldMkLst>
        <pc:spChg chg="mod">
          <ac:chgData name="ANDREA BIDINOST" userId="1fe09951-2d66-4612-aad4-8a1d17337cdc" providerId="ADAL" clId="{ABE18DC6-DE2E-46A8-BF1C-429A5F78FB9B}" dt="2022-02-08T15:54:02.604" v="6733" actId="20577"/>
          <ac:spMkLst>
            <pc:docMk/>
            <pc:sldMk cId="2399101503" sldId="47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3:06.693" v="6336" actId="20577"/>
          <ac:spMkLst>
            <pc:docMk/>
            <pc:sldMk cId="2399101503" sldId="47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58.025" v="6731" actId="20577"/>
        <pc:sldMkLst>
          <pc:docMk/>
          <pc:sldMk cId="3372448478" sldId="473"/>
        </pc:sldMkLst>
        <pc:spChg chg="mod">
          <ac:chgData name="ANDREA BIDINOST" userId="1fe09951-2d66-4612-aad4-8a1d17337cdc" providerId="ADAL" clId="{ABE18DC6-DE2E-46A8-BF1C-429A5F78FB9B}" dt="2022-02-08T15:53:58.025" v="6731" actId="20577"/>
          <ac:spMkLst>
            <pc:docMk/>
            <pc:sldMk cId="3372448478" sldId="473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7:17.122" v="6681" actId="20577"/>
          <ac:spMkLst>
            <pc:docMk/>
            <pc:sldMk cId="3372448478" sldId="473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ABE18DC6-DE2E-46A8-BF1C-429A5F78FB9B}" dt="2022-02-08T15:54:53.346" v="6758" actId="47"/>
        <pc:sldMkLst>
          <pc:docMk/>
          <pc:sldMk cId="3563865796" sldId="474"/>
        </pc:sldMkLst>
      </pc:sldChg>
      <pc:sldChg chg="modSp add mod">
        <pc:chgData name="ANDREA BIDINOST" userId="1fe09951-2d66-4612-aad4-8a1d17337cdc" providerId="ADAL" clId="{ABE18DC6-DE2E-46A8-BF1C-429A5F78FB9B}" dt="2022-02-08T15:54:27.472" v="6755" actId="20577"/>
        <pc:sldMkLst>
          <pc:docMk/>
          <pc:sldMk cId="4210672838" sldId="475"/>
        </pc:sldMkLst>
        <pc:spChg chg="mod">
          <ac:chgData name="ANDREA BIDINOST" userId="1fe09951-2d66-4612-aad4-8a1d17337cdc" providerId="ADAL" clId="{ABE18DC6-DE2E-46A8-BF1C-429A5F78FB9B}" dt="2022-02-08T15:54:27.472" v="6755" actId="20577"/>
          <ac:spMkLst>
            <pc:docMk/>
            <pc:sldMk cId="4210672838" sldId="475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ABE18DC6-DE2E-46A8-BF1C-429A5F78FB9B}" dt="2022-02-08T17:22:36.564" v="7601" actId="20577"/>
        <pc:sldMkLst>
          <pc:docMk/>
          <pc:sldMk cId="1812999550" sldId="476"/>
        </pc:sldMkLst>
        <pc:spChg chg="mod">
          <ac:chgData name="ANDREA BIDINOST" userId="1fe09951-2d66-4612-aad4-8a1d17337cdc" providerId="ADAL" clId="{ABE18DC6-DE2E-46A8-BF1C-429A5F78FB9B}" dt="2022-02-08T17:22:36.564" v="7601" actId="20577"/>
          <ac:spMkLst>
            <pc:docMk/>
            <pc:sldMk cId="1812999550" sldId="476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3:24.719" v="7092" actId="113"/>
          <ac:spMkLst>
            <pc:docMk/>
            <pc:sldMk cId="1812999550" sldId="476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ABE18DC6-DE2E-46A8-BF1C-429A5F78FB9B}" dt="2022-02-08T17:12:18.269" v="7073"/>
          <ac:graphicFrameMkLst>
            <pc:docMk/>
            <pc:sldMk cId="1812999550" sldId="476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22:43.613" v="7607" actId="20577"/>
        <pc:sldMkLst>
          <pc:docMk/>
          <pc:sldMk cId="2525780833" sldId="477"/>
        </pc:sldMkLst>
        <pc:spChg chg="mod">
          <ac:chgData name="ANDREA BIDINOST" userId="1fe09951-2d66-4612-aad4-8a1d17337cdc" providerId="ADAL" clId="{ABE18DC6-DE2E-46A8-BF1C-429A5F78FB9B}" dt="2022-02-08T17:22:43.613" v="7607" actId="20577"/>
          <ac:spMkLst>
            <pc:docMk/>
            <pc:sldMk cId="2525780833" sldId="47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5:04.082" v="7356" actId="20577"/>
          <ac:spMkLst>
            <pc:docMk/>
            <pc:sldMk cId="2525780833" sldId="477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17:16.496" v="7395" actId="207"/>
          <ac:graphicFrameMkLst>
            <pc:docMk/>
            <pc:sldMk cId="2525780833" sldId="477"/>
            <ac:graphicFrameMk id="3" creationId="{1EA07C9E-6E38-4647-92F8-1AFF015602E0}"/>
          </ac:graphicFrameMkLst>
        </pc:graphicFrameChg>
      </pc:sldChg>
      <pc:sldChg chg="addSp modSp add mod">
        <pc:chgData name="ANDREA BIDINOST" userId="1fe09951-2d66-4612-aad4-8a1d17337cdc" providerId="ADAL" clId="{ABE18DC6-DE2E-46A8-BF1C-429A5F78FB9B}" dt="2022-03-07T08:09:36.001" v="11422" actId="27636"/>
        <pc:sldMkLst>
          <pc:docMk/>
          <pc:sldMk cId="918926073" sldId="478"/>
        </pc:sldMkLst>
        <pc:spChg chg="mod">
          <ac:chgData name="ANDREA BIDINOST" userId="1fe09951-2d66-4612-aad4-8a1d17337cdc" providerId="ADAL" clId="{ABE18DC6-DE2E-46A8-BF1C-429A5F78FB9B}" dt="2022-02-08T17:22:40.306" v="7604" actId="20577"/>
          <ac:spMkLst>
            <pc:docMk/>
            <pc:sldMk cId="918926073" sldId="47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3-07T08:09:36.001" v="11422" actId="27636"/>
          <ac:spMkLst>
            <pc:docMk/>
            <pc:sldMk cId="918926073" sldId="478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21:42.256" v="7587" actId="1076"/>
          <ac:graphicFrameMkLst>
            <pc:docMk/>
            <pc:sldMk cId="918926073" sldId="478"/>
            <ac:graphicFrameMk id="3" creationId="{1EA07C9E-6E38-4647-92F8-1AFF015602E0}"/>
          </ac:graphicFrameMkLst>
        </pc:graphicFrameChg>
        <pc:cxnChg chg="add mod">
          <ac:chgData name="ANDREA BIDINOST" userId="1fe09951-2d66-4612-aad4-8a1d17337cdc" providerId="ADAL" clId="{ABE18DC6-DE2E-46A8-BF1C-429A5F78FB9B}" dt="2022-02-08T17:21:54.696" v="7592" actId="14100"/>
          <ac:cxnSpMkLst>
            <pc:docMk/>
            <pc:sldMk cId="918926073" sldId="478"/>
            <ac:cxnSpMk id="6" creationId="{AC7A11D2-4F7F-453C-8172-2D4330463255}"/>
          </ac:cxnSpMkLst>
        </pc:cxnChg>
        <pc:cxnChg chg="add mod">
          <ac:chgData name="ANDREA BIDINOST" userId="1fe09951-2d66-4612-aad4-8a1d17337cdc" providerId="ADAL" clId="{ABE18DC6-DE2E-46A8-BF1C-429A5F78FB9B}" dt="2022-02-08T17:22:06.289" v="7594" actId="14100"/>
          <ac:cxnSpMkLst>
            <pc:docMk/>
            <pc:sldMk cId="918926073" sldId="478"/>
            <ac:cxnSpMk id="9" creationId="{89326B6B-8EA4-48D1-9001-952B7C92CFFF}"/>
          </ac:cxnSpMkLst>
        </pc:cxnChg>
        <pc:cxnChg chg="add mod">
          <ac:chgData name="ANDREA BIDINOST" userId="1fe09951-2d66-4612-aad4-8a1d17337cdc" providerId="ADAL" clId="{ABE18DC6-DE2E-46A8-BF1C-429A5F78FB9B}" dt="2022-02-08T17:21:45.271" v="7588" actId="1076"/>
          <ac:cxnSpMkLst>
            <pc:docMk/>
            <pc:sldMk cId="918926073" sldId="478"/>
            <ac:cxnSpMk id="13" creationId="{E42619FD-D4F3-46C3-9FB6-FAAFE6DD27BD}"/>
          </ac:cxnSpMkLst>
        </pc:cxnChg>
        <pc:cxnChg chg="add mod">
          <ac:chgData name="ANDREA BIDINOST" userId="1fe09951-2d66-4612-aad4-8a1d17337cdc" providerId="ADAL" clId="{ABE18DC6-DE2E-46A8-BF1C-429A5F78FB9B}" dt="2022-02-08T17:22:02.741" v="7593" actId="14100"/>
          <ac:cxnSpMkLst>
            <pc:docMk/>
            <pc:sldMk cId="918926073" sldId="478"/>
            <ac:cxnSpMk id="15" creationId="{881E7423-6F3F-45F1-BDBC-B369965BFB20}"/>
          </ac:cxnSpMkLst>
        </pc:cxnChg>
        <pc:cxnChg chg="add mod">
          <ac:chgData name="ANDREA BIDINOST" userId="1fe09951-2d66-4612-aad4-8a1d17337cdc" providerId="ADAL" clId="{ABE18DC6-DE2E-46A8-BF1C-429A5F78FB9B}" dt="2022-02-08T17:21:52.336" v="7591" actId="14100"/>
          <ac:cxnSpMkLst>
            <pc:docMk/>
            <pc:sldMk cId="918926073" sldId="478"/>
            <ac:cxnSpMk id="18" creationId="{1CDDB0A0-E302-43EE-98FE-0A8ACC763AB9}"/>
          </ac:cxnSpMkLst>
        </pc:cxnChg>
      </pc:sldChg>
      <pc:sldChg chg="delSp modSp add mod">
        <pc:chgData name="ANDREA BIDINOST" userId="1fe09951-2d66-4612-aad4-8a1d17337cdc" providerId="ADAL" clId="{ABE18DC6-DE2E-46A8-BF1C-429A5F78FB9B}" dt="2022-02-08T17:29:00.890" v="7743" actId="20577"/>
        <pc:sldMkLst>
          <pc:docMk/>
          <pc:sldMk cId="3210546136" sldId="479"/>
        </pc:sldMkLst>
        <pc:spChg chg="mod">
          <ac:chgData name="ANDREA BIDINOST" userId="1fe09951-2d66-4612-aad4-8a1d17337cdc" providerId="ADAL" clId="{ABE18DC6-DE2E-46A8-BF1C-429A5F78FB9B}" dt="2022-02-08T17:28:25.477" v="7639" actId="20577"/>
          <ac:spMkLst>
            <pc:docMk/>
            <pc:sldMk cId="3210546136" sldId="47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9:00.890" v="7743" actId="20577"/>
          <ac:spMkLst>
            <pc:docMk/>
            <pc:sldMk cId="3210546136" sldId="479"/>
            <ac:spMk id="5" creationId="{14A3F830-BF41-4888-A277-3E5628252E5C}"/>
          </ac:spMkLst>
        </pc:spChg>
        <pc:graphicFrameChg chg="del modGraphic">
          <ac:chgData name="ANDREA BIDINOST" userId="1fe09951-2d66-4612-aad4-8a1d17337cdc" providerId="ADAL" clId="{ABE18DC6-DE2E-46A8-BF1C-429A5F78FB9B}" dt="2022-02-08T17:28:32.085" v="7641" actId="478"/>
          <ac:graphicFrameMkLst>
            <pc:docMk/>
            <pc:sldMk cId="3210546136" sldId="479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54:08.300" v="7755" actId="20577"/>
        <pc:sldMkLst>
          <pc:docMk/>
          <pc:sldMk cId="853039589" sldId="480"/>
        </pc:sldMkLst>
        <pc:spChg chg="mod">
          <ac:chgData name="ANDREA BIDINOST" userId="1fe09951-2d66-4612-aad4-8a1d17337cdc" providerId="ADAL" clId="{ABE18DC6-DE2E-46A8-BF1C-429A5F78FB9B}" dt="2022-02-08T17:54:08.300" v="7755" actId="20577"/>
          <ac:spMkLst>
            <pc:docMk/>
            <pc:sldMk cId="853039589" sldId="480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ABE18DC6-DE2E-46A8-BF1C-429A5F78FB9B}" dt="2022-02-08T17:54:49.977" v="7758" actId="47"/>
        <pc:sldMkLst>
          <pc:docMk/>
          <pc:sldMk cId="1507355454" sldId="481"/>
        </pc:sldMkLst>
      </pc:sldChg>
      <pc:sldChg chg="add del">
        <pc:chgData name="ANDREA BIDINOST" userId="1fe09951-2d66-4612-aad4-8a1d17337cdc" providerId="ADAL" clId="{ABE18DC6-DE2E-46A8-BF1C-429A5F78FB9B}" dt="2022-02-08T17:54:51.766" v="7759" actId="47"/>
        <pc:sldMkLst>
          <pc:docMk/>
          <pc:sldMk cId="1789608994" sldId="482"/>
        </pc:sldMkLst>
      </pc:sldChg>
      <pc:sldChg chg="add del">
        <pc:chgData name="ANDREA BIDINOST" userId="1fe09951-2d66-4612-aad4-8a1d17337cdc" providerId="ADAL" clId="{ABE18DC6-DE2E-46A8-BF1C-429A5F78FB9B}" dt="2022-02-08T17:56:23.020" v="7935" actId="47"/>
        <pc:sldMkLst>
          <pc:docMk/>
          <pc:sldMk cId="3939724876" sldId="483"/>
        </pc:sldMkLst>
      </pc:sldChg>
      <pc:sldChg chg="add del">
        <pc:chgData name="ANDREA BIDINOST" userId="1fe09951-2d66-4612-aad4-8a1d17337cdc" providerId="ADAL" clId="{ABE18DC6-DE2E-46A8-BF1C-429A5F78FB9B}" dt="2022-02-08T18:08:06.685" v="8990" actId="47"/>
        <pc:sldMkLst>
          <pc:docMk/>
          <pc:sldMk cId="3806516802" sldId="484"/>
        </pc:sldMkLst>
      </pc:sldChg>
      <pc:sldChg chg="add del">
        <pc:chgData name="ANDREA BIDINOST" userId="1fe09951-2d66-4612-aad4-8a1d17337cdc" providerId="ADAL" clId="{ABE18DC6-DE2E-46A8-BF1C-429A5F78FB9B}" dt="2022-02-08T18:07:57.783" v="8987" actId="47"/>
        <pc:sldMkLst>
          <pc:docMk/>
          <pc:sldMk cId="3382361749" sldId="485"/>
        </pc:sldMkLst>
      </pc:sldChg>
      <pc:sldChg chg="addSp delSp modSp add mod">
        <pc:chgData name="ANDREA BIDINOST" userId="1fe09951-2d66-4612-aad4-8a1d17337cdc" providerId="ADAL" clId="{ABE18DC6-DE2E-46A8-BF1C-429A5F78FB9B}" dt="2022-02-08T18:03:21.915" v="8437" actId="207"/>
        <pc:sldMkLst>
          <pc:docMk/>
          <pc:sldMk cId="3466282787" sldId="486"/>
        </pc:sldMkLst>
        <pc:spChg chg="mod">
          <ac:chgData name="ANDREA BIDINOST" userId="1fe09951-2d66-4612-aad4-8a1d17337cdc" providerId="ADAL" clId="{ABE18DC6-DE2E-46A8-BF1C-429A5F78FB9B}" dt="2022-02-08T17:57:41.064" v="7977" actId="20577"/>
          <ac:spMkLst>
            <pc:docMk/>
            <pc:sldMk cId="3466282787" sldId="486"/>
            <ac:spMk id="2" creationId="{6C6AEBAC-B060-4192-BE8C-E7F8C294252D}"/>
          </ac:spMkLst>
        </pc:spChg>
        <pc:spChg chg="del mod">
          <ac:chgData name="ANDREA BIDINOST" userId="1fe09951-2d66-4612-aad4-8a1d17337cdc" providerId="ADAL" clId="{ABE18DC6-DE2E-46A8-BF1C-429A5F78FB9B}" dt="2022-02-08T17:57:19.329" v="7948" actId="3680"/>
          <ac:spMkLst>
            <pc:docMk/>
            <pc:sldMk cId="3466282787" sldId="4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8:03:21.915" v="8437" actId="207"/>
          <ac:spMkLst>
            <pc:docMk/>
            <pc:sldMk cId="3466282787" sldId="486"/>
            <ac:spMk id="6" creationId="{13388C27-38BB-4AEB-8626-188C8676E1E1}"/>
          </ac:spMkLst>
        </pc:spChg>
        <pc:spChg chg="add mod">
          <ac:chgData name="ANDREA BIDINOST" userId="1fe09951-2d66-4612-aad4-8a1d17337cdc" providerId="ADAL" clId="{ABE18DC6-DE2E-46A8-BF1C-429A5F78FB9B}" dt="2022-02-08T18:01:33.549" v="8338" actId="1036"/>
          <ac:spMkLst>
            <pc:docMk/>
            <pc:sldMk cId="3466282787" sldId="486"/>
            <ac:spMk id="7" creationId="{0378D54E-0177-4FA5-8517-CB6F2B06618C}"/>
          </ac:spMkLst>
        </pc:spChg>
        <pc:spChg chg="add mod">
          <ac:chgData name="ANDREA BIDINOST" userId="1fe09951-2d66-4612-aad4-8a1d17337cdc" providerId="ADAL" clId="{ABE18DC6-DE2E-46A8-BF1C-429A5F78FB9B}" dt="2022-02-08T18:01:51.138" v="8344" actId="14100"/>
          <ac:spMkLst>
            <pc:docMk/>
            <pc:sldMk cId="3466282787" sldId="486"/>
            <ac:spMk id="8" creationId="{F6DCDA1F-5B0A-473F-AD5C-32F79CD674AB}"/>
          </ac:spMkLst>
        </pc:spChg>
        <pc:spChg chg="add mod">
          <ac:chgData name="ANDREA BIDINOST" userId="1fe09951-2d66-4612-aad4-8a1d17337cdc" providerId="ADAL" clId="{ABE18DC6-DE2E-46A8-BF1C-429A5F78FB9B}" dt="2022-02-08T18:02:44.221" v="8405" actId="14100"/>
          <ac:spMkLst>
            <pc:docMk/>
            <pc:sldMk cId="3466282787" sldId="486"/>
            <ac:spMk id="9" creationId="{87417F1A-ED70-4470-90B3-39CD5BA2941C}"/>
          </ac:spMkLst>
        </pc:spChg>
        <pc:spChg chg="add mod">
          <ac:chgData name="ANDREA BIDINOST" userId="1fe09951-2d66-4612-aad4-8a1d17337cdc" providerId="ADAL" clId="{ABE18DC6-DE2E-46A8-BF1C-429A5F78FB9B}" dt="2022-02-08T18:03:01.245" v="8434" actId="1076"/>
          <ac:spMkLst>
            <pc:docMk/>
            <pc:sldMk cId="3466282787" sldId="486"/>
            <ac:spMk id="10" creationId="{A3D57DE6-917A-4523-8C34-0E87E1F8D095}"/>
          </ac:spMkLst>
        </pc:spChg>
        <pc:graphicFrameChg chg="add mod ord modGraphic">
          <ac:chgData name="ANDREA BIDINOST" userId="1fe09951-2d66-4612-aad4-8a1d17337cdc" providerId="ADAL" clId="{ABE18DC6-DE2E-46A8-BF1C-429A5F78FB9B}" dt="2022-02-08T18:01:33.549" v="8338" actId="1036"/>
          <ac:graphicFrameMkLst>
            <pc:docMk/>
            <pc:sldMk cId="3466282787" sldId="486"/>
            <ac:graphicFrameMk id="5" creationId="{B84470EF-40A3-4E58-A3ED-353E3E2B6937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8:07:28.740" v="8982" actId="20577"/>
        <pc:sldMkLst>
          <pc:docMk/>
          <pc:sldMk cId="3588079718" sldId="487"/>
        </pc:sldMkLst>
        <pc:spChg chg="mod">
          <ac:chgData name="ANDREA BIDINOST" userId="1fe09951-2d66-4612-aad4-8a1d17337cdc" providerId="ADAL" clId="{ABE18DC6-DE2E-46A8-BF1C-429A5F78FB9B}" dt="2022-02-08T18:06:48.494" v="8830" actId="20577"/>
          <ac:spMkLst>
            <pc:docMk/>
            <pc:sldMk cId="3588079718" sldId="48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8:07:28.740" v="8982" actId="20577"/>
          <ac:spMkLst>
            <pc:docMk/>
            <pc:sldMk cId="3588079718" sldId="4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8:13:12.770" v="9466" actId="207"/>
        <pc:sldMkLst>
          <pc:docMk/>
          <pc:sldMk cId="1096948995" sldId="488"/>
        </pc:sldMkLst>
        <pc:spChg chg="mod">
          <ac:chgData name="ANDREA BIDINOST" userId="1fe09951-2d66-4612-aad4-8a1d17337cdc" providerId="ADAL" clId="{ABE18DC6-DE2E-46A8-BF1C-429A5F78FB9B}" dt="2022-02-08T18:09:25.618" v="9094" actId="20577"/>
          <ac:spMkLst>
            <pc:docMk/>
            <pc:sldMk cId="1096948995" sldId="48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13:12.770" v="9466" actId="207"/>
          <ac:spMkLst>
            <pc:docMk/>
            <pc:sldMk cId="1096948995" sldId="48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9:15:55.611" v="10526" actId="20577"/>
        <pc:sldMkLst>
          <pc:docMk/>
          <pc:sldMk cId="136637195" sldId="489"/>
        </pc:sldMkLst>
        <pc:spChg chg="mod">
          <ac:chgData name="ANDREA BIDINOST" userId="1fe09951-2d66-4612-aad4-8a1d17337cdc" providerId="ADAL" clId="{ABE18DC6-DE2E-46A8-BF1C-429A5F78FB9B}" dt="2022-02-08T19:15:55.611" v="10526" actId="20577"/>
          <ac:spMkLst>
            <pc:docMk/>
            <pc:sldMk cId="136637195" sldId="48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15:45.039" v="10515" actId="207"/>
          <ac:spMkLst>
            <pc:docMk/>
            <pc:sldMk cId="136637195" sldId="489"/>
            <ac:spMk id="3" creationId="{5666F318-5415-42F6-954E-C35070F121A2}"/>
          </ac:spMkLst>
        </pc:spChg>
      </pc:sldChg>
      <pc:sldChg chg="add">
        <pc:chgData name="ANDREA BIDINOST" userId="1fe09951-2d66-4612-aad4-8a1d17337cdc" providerId="ADAL" clId="{ABE18DC6-DE2E-46A8-BF1C-429A5F78FB9B}" dt="2022-02-09T09:35:35.309" v="10530"/>
        <pc:sldMkLst>
          <pc:docMk/>
          <pc:sldMk cId="2919237382" sldId="490"/>
        </pc:sldMkLst>
      </pc:sldChg>
      <pc:sldChg chg="modSp add mod">
        <pc:chgData name="ANDREA BIDINOST" userId="1fe09951-2d66-4612-aad4-8a1d17337cdc" providerId="ADAL" clId="{ABE18DC6-DE2E-46A8-BF1C-429A5F78FB9B}" dt="2022-02-09T09:46:46.266" v="10907" actId="20577"/>
        <pc:sldMkLst>
          <pc:docMk/>
          <pc:sldMk cId="701113133" sldId="491"/>
        </pc:sldMkLst>
        <pc:spChg chg="mod">
          <ac:chgData name="ANDREA BIDINOST" userId="1fe09951-2d66-4612-aad4-8a1d17337cdc" providerId="ADAL" clId="{ABE18DC6-DE2E-46A8-BF1C-429A5F78FB9B}" dt="2022-02-09T09:36:30.305" v="10682" actId="20577"/>
          <ac:spMkLst>
            <pc:docMk/>
            <pc:sldMk cId="701113133" sldId="49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9T09:46:46.266" v="10907" actId="20577"/>
          <ac:spMkLst>
            <pc:docMk/>
            <pc:sldMk cId="701113133" sldId="49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18T11:10:44.938" v="11299" actId="207"/>
        <pc:sldMkLst>
          <pc:docMk/>
          <pc:sldMk cId="173066856" sldId="492"/>
        </pc:sldMkLst>
        <pc:spChg chg="mod">
          <ac:chgData name="ANDREA BIDINOST" userId="1fe09951-2d66-4612-aad4-8a1d17337cdc" providerId="ADAL" clId="{ABE18DC6-DE2E-46A8-BF1C-429A5F78FB9B}" dt="2022-02-18T11:03:34.454" v="10925" actId="20577"/>
          <ac:spMkLst>
            <pc:docMk/>
            <pc:sldMk cId="173066856" sldId="492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18T11:10:44.938" v="11299" actId="207"/>
          <ac:spMkLst>
            <pc:docMk/>
            <pc:sldMk cId="173066856" sldId="492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18T11:09:52.516" v="11182" actId="1076"/>
        <pc:sldMkLst>
          <pc:docMk/>
          <pc:sldMk cId="3558029659" sldId="493"/>
        </pc:sldMkLst>
        <pc:spChg chg="del">
          <ac:chgData name="ANDREA BIDINOST" userId="1fe09951-2d66-4612-aad4-8a1d17337cdc" providerId="ADAL" clId="{ABE18DC6-DE2E-46A8-BF1C-429A5F78FB9B}" dt="2022-02-18T11:09:01.632" v="11175" actId="478"/>
          <ac:spMkLst>
            <pc:docMk/>
            <pc:sldMk cId="3558029659" sldId="49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18T11:09:42.177" v="11176" actId="478"/>
          <ac:spMkLst>
            <pc:docMk/>
            <pc:sldMk cId="3558029659" sldId="493"/>
            <ac:spMk id="6" creationId="{6E95A70B-839C-4A28-8711-B2A495DFAAB8}"/>
          </ac:spMkLst>
        </pc:spChg>
        <pc:picChg chg="add mod">
          <ac:chgData name="ANDREA BIDINOST" userId="1fe09951-2d66-4612-aad4-8a1d17337cdc" providerId="ADAL" clId="{ABE18DC6-DE2E-46A8-BF1C-429A5F78FB9B}" dt="2022-02-18T11:09:52.516" v="11182" actId="1076"/>
          <ac:picMkLst>
            <pc:docMk/>
            <pc:sldMk cId="3558029659" sldId="493"/>
            <ac:picMk id="8" creationId="{F2F6C344-7421-48A8-9219-271EDD95BAB5}"/>
          </ac:picMkLst>
        </pc:picChg>
      </pc:sldChg>
      <pc:sldChg chg="modSp add mod">
        <pc:chgData name="ANDREA BIDINOST" userId="1fe09951-2d66-4612-aad4-8a1d17337cdc" providerId="ADAL" clId="{ABE18DC6-DE2E-46A8-BF1C-429A5F78FB9B}" dt="2022-02-28T08:18:35.828" v="11416" actId="20577"/>
        <pc:sldMkLst>
          <pc:docMk/>
          <pc:sldMk cId="2972109416" sldId="494"/>
        </pc:sldMkLst>
        <pc:spChg chg="mod">
          <ac:chgData name="ANDREA BIDINOST" userId="1fe09951-2d66-4612-aad4-8a1d17337cdc" providerId="ADAL" clId="{ABE18DC6-DE2E-46A8-BF1C-429A5F78FB9B}" dt="2022-02-28T08:18:35.828" v="11416" actId="20577"/>
          <ac:spMkLst>
            <pc:docMk/>
            <pc:sldMk cId="2972109416" sldId="494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5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93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14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68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93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8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01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42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po.it/tabelle/tabella_ascii.ht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I vettori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38832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In C un vettore viene definito tramite la seguente sintassi: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 &lt;nome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&lt;lunghezza&gt;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it-IT" sz="2800" dirty="0"/>
              <a:t>Il vettore creato non potr</a:t>
            </a:r>
            <a:r>
              <a:rPr lang="it-IT" dirty="0"/>
              <a:t>à essere (comodamente) allungato o accorciato</a:t>
            </a:r>
          </a:p>
          <a:p>
            <a:pPr>
              <a:lnSpc>
                <a:spcPct val="150000"/>
              </a:lnSpc>
            </a:pPr>
            <a:r>
              <a:rPr lang="it-IT" sz="2800" dirty="0"/>
              <a:t>Nel vettore si potranno inserire solo elementi del tipo definito alla creazione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73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vettore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5E27E-F7AD-45A4-BB6A-BFEECDA7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6" y="1801853"/>
            <a:ext cx="5303788" cy="3943842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0239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Riempimento  alla creazione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38832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Quando il vettore viene definito, è possibile riempirlo immediatamente (</a:t>
            </a:r>
            <a:r>
              <a:rPr lang="it-IT" dirty="0">
                <a:solidFill>
                  <a:schemeClr val="accent2"/>
                </a:solidFill>
              </a:rPr>
              <a:t>inizializzarlo</a:t>
            </a:r>
            <a:r>
              <a:rPr lang="it-IT" dirty="0"/>
              <a:t>) con degli elementi predefiniti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 &lt;nome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&lt;lunghezza&gt;</a:t>
            </a:r>
            <a:r>
              <a:rPr lang="it-IT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it-IT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{elem1, elem2, …}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C48571D-32DD-4120-B246-98F35EA4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04" y="3493680"/>
            <a:ext cx="7652791" cy="311601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87232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44828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Per accedere ad uno specifico elemento di un vettore è necessario specificarne l’</a:t>
            </a:r>
            <a:r>
              <a:rPr lang="it-IT" dirty="0">
                <a:solidFill>
                  <a:schemeClr val="accent2"/>
                </a:solidFill>
              </a:rPr>
              <a:t>indice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L’accesso avviene inserendo l’indice desiderato </a:t>
            </a:r>
            <a:r>
              <a:rPr lang="it-IT" dirty="0">
                <a:solidFill>
                  <a:schemeClr val="accent2"/>
                </a:solidFill>
              </a:rPr>
              <a:t>tra parentesi quadre</a:t>
            </a:r>
          </a:p>
          <a:p>
            <a:pPr algn="just">
              <a:lnSpc>
                <a:spcPct val="200000"/>
              </a:lnSpc>
            </a:pPr>
            <a:r>
              <a:rPr lang="it-IT" sz="2800" dirty="0"/>
              <a:t>Si può accedere ad un elemento per </a:t>
            </a:r>
            <a:r>
              <a:rPr lang="it-IT" sz="2800" dirty="0">
                <a:solidFill>
                  <a:schemeClr val="accent2"/>
                </a:solidFill>
              </a:rPr>
              <a:t>«leggerlo» </a:t>
            </a:r>
            <a:r>
              <a:rPr lang="it-IT" sz="2800" dirty="0"/>
              <a:t>o per </a:t>
            </a:r>
            <a:r>
              <a:rPr lang="it-IT" sz="2800" dirty="0">
                <a:solidFill>
                  <a:schemeClr val="accent2"/>
                </a:solidFill>
              </a:rPr>
              <a:t>«modificarlo» </a:t>
            </a:r>
            <a:r>
              <a:rPr lang="it-IT" sz="2800" dirty="0"/>
              <a:t>(accesso in </a:t>
            </a:r>
            <a:r>
              <a:rPr lang="it-IT" sz="2800" dirty="0">
                <a:solidFill>
                  <a:schemeClr val="accent2"/>
                </a:solidFill>
              </a:rPr>
              <a:t>lettura</a:t>
            </a:r>
            <a:r>
              <a:rPr lang="it-IT" sz="2800" dirty="0"/>
              <a:t> o in </a:t>
            </a:r>
            <a:r>
              <a:rPr lang="it-IT" sz="2800" dirty="0">
                <a:solidFill>
                  <a:schemeClr val="accent2"/>
                </a:solidFill>
              </a:rPr>
              <a:t>scrittura</a:t>
            </a:r>
            <a:r>
              <a:rPr lang="it-IT" sz="28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6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elementi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BC5B27-2CCF-43E2-9C74-7C88DDE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872939"/>
            <a:ext cx="7686675" cy="441007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16974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Come sarà composto alla fine questo vettore?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DDFECD-8A2C-4E4D-A840-DD28E988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181564"/>
            <a:ext cx="8972550" cy="406717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0611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nel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44828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Un vettore può essere stampato nel terminale:</a:t>
            </a:r>
          </a:p>
          <a:p>
            <a:pPr marL="719138" indent="-227013" algn="just">
              <a:lnSpc>
                <a:spcPct val="200000"/>
              </a:lnSpc>
            </a:pPr>
            <a:r>
              <a:rPr lang="it-IT" sz="2800" dirty="0"/>
              <a:t>Cella per cella (un </a:t>
            </a:r>
            <a:r>
              <a:rPr lang="it-IT" sz="2800" dirty="0" err="1"/>
              <a:t>printf</a:t>
            </a:r>
            <a:r>
              <a:rPr lang="it-IT" sz="2800" dirty="0"/>
              <a:t> per ogni cella)…molto scomodo</a:t>
            </a:r>
          </a:p>
          <a:p>
            <a:pPr marL="719138" indent="-227013" algn="just">
              <a:lnSpc>
                <a:spcPct val="200000"/>
              </a:lnSpc>
            </a:pPr>
            <a:r>
              <a:rPr lang="it-IT" dirty="0"/>
              <a:t>Utilizzando un </a:t>
            </a:r>
            <a:r>
              <a:rPr lang="it-IT" dirty="0">
                <a:solidFill>
                  <a:schemeClr val="accent2"/>
                </a:solidFill>
              </a:rPr>
              <a:t>ciclo for</a:t>
            </a:r>
            <a:endParaRPr lang="it-IT" sz="2800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1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cella per cella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4317167"/>
            <a:ext cx="11705513" cy="23309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dirty="0"/>
              <a:t>Questo metodo è scomodo: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sbagliassi a scrivere un </a:t>
            </a:r>
            <a:r>
              <a:rPr lang="it-IT" dirty="0" err="1"/>
              <a:t>printf</a:t>
            </a:r>
            <a:r>
              <a:rPr lang="it-IT" dirty="0"/>
              <a:t>?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domani gli elementi diventassero 7?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il vettore avesse avuto lunghezza 100 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5C2AF5-65F8-4124-BE5A-0F6D9A6A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05" y="1244484"/>
            <a:ext cx="5889833" cy="286959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9202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tramite ciclo for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4317167"/>
            <a:ext cx="11705513" cy="23309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dirty="0"/>
              <a:t>Questo metodo è comodo: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sbagliassi a scrivere un </a:t>
            </a:r>
            <a:r>
              <a:rPr lang="it-IT" dirty="0" err="1"/>
              <a:t>printf</a:t>
            </a:r>
            <a:r>
              <a:rPr lang="it-IT" dirty="0"/>
              <a:t>?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domani gli elementi diventassero 7?</a:t>
            </a:r>
          </a:p>
          <a:p>
            <a:pPr algn="just">
              <a:lnSpc>
                <a:spcPct val="120000"/>
              </a:lnSpc>
            </a:pPr>
            <a:r>
              <a:rPr lang="it-IT" dirty="0"/>
              <a:t>E se il vettore avesse avuto lunghezza 100 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C474FC-D94F-4D3D-92EE-DD919DE8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05" y="1244484"/>
            <a:ext cx="5604770" cy="296515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16699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un vettore di 10 elementi e stampare a video tutti gli elementi.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Modificare il programma precedente in modo che insieme a ogni elemento venga stampata anche la sua posizione.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18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 vettori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Riempimento di un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4947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Ora che è chiaro che un vettore può venire comodamente riempito tramite ciclo for, ci si può chiedere </a:t>
            </a:r>
            <a:r>
              <a:rPr lang="it-IT" dirty="0">
                <a:solidFill>
                  <a:schemeClr val="accent2"/>
                </a:solidFill>
              </a:rPr>
              <a:t>«di chi è il compito di riempire il vettore?».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Nel caso il compito sia dello </a:t>
            </a:r>
            <a:r>
              <a:rPr lang="it-IT" dirty="0">
                <a:solidFill>
                  <a:schemeClr val="accent2"/>
                </a:solidFill>
              </a:rPr>
              <a:t>sviluppatore</a:t>
            </a:r>
            <a:r>
              <a:rPr lang="it-IT" dirty="0"/>
              <a:t>, nel ciclo si esegue </a:t>
            </a:r>
            <a:r>
              <a:rPr lang="it-IT" dirty="0">
                <a:solidFill>
                  <a:schemeClr val="accent2"/>
                </a:solidFill>
              </a:rPr>
              <a:t>un’assegnazione</a:t>
            </a:r>
            <a:r>
              <a:rPr lang="it-IT" dirty="0"/>
              <a:t> per ogni posizione.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Nel caso il compito sia dell’</a:t>
            </a:r>
            <a:r>
              <a:rPr lang="it-IT" dirty="0">
                <a:solidFill>
                  <a:schemeClr val="accent2"/>
                </a:solidFill>
              </a:rPr>
              <a:t>utente</a:t>
            </a:r>
            <a:r>
              <a:rPr lang="it-IT" dirty="0"/>
              <a:t>, nel ciclo si eseguirà uno </a:t>
            </a:r>
            <a:r>
              <a:rPr lang="it-IT" dirty="0" err="1">
                <a:solidFill>
                  <a:schemeClr val="accent2"/>
                </a:solidFill>
              </a:rPr>
              <a:t>scanf</a:t>
            </a:r>
            <a:r>
              <a:rPr lang="it-IT" dirty="0"/>
              <a:t> per ogni cella.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43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Riempimento di un vettore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B61C5E-AEC6-437F-BD4B-C36FD1E7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71" y="1196668"/>
            <a:ext cx="8115258" cy="545147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877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Le costanti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43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costanti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689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E’ possibile che alcuni </a:t>
            </a:r>
            <a:r>
              <a:rPr lang="it-IT" dirty="0">
                <a:solidFill>
                  <a:schemeClr val="accent2"/>
                </a:solidFill>
              </a:rPr>
              <a:t>valori</a:t>
            </a:r>
            <a:r>
              <a:rPr lang="it-IT" dirty="0"/>
              <a:t> siano sempre gli stessi e </a:t>
            </a:r>
            <a:r>
              <a:rPr lang="it-IT" dirty="0">
                <a:solidFill>
                  <a:schemeClr val="accent2"/>
                </a:solidFill>
              </a:rPr>
              <a:t>non debbano cambiare</a:t>
            </a:r>
            <a:r>
              <a:rPr lang="it-IT" dirty="0"/>
              <a:t>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In questo caso possiamo </a:t>
            </a:r>
            <a:r>
              <a:rPr lang="it-IT" dirty="0">
                <a:solidFill>
                  <a:schemeClr val="accent2"/>
                </a:solidFill>
              </a:rPr>
              <a:t>impedire agli sviluppatori </a:t>
            </a:r>
            <a:r>
              <a:rPr lang="it-IT" dirty="0"/>
              <a:t>di cambiare (anche solo accidentalmente) il valore delle variabili in questione.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Se una variabile viene definita come </a:t>
            </a:r>
            <a:r>
              <a:rPr lang="it-IT" dirty="0">
                <a:solidFill>
                  <a:schemeClr val="accent2"/>
                </a:solidFill>
              </a:rPr>
              <a:t>«costante», </a:t>
            </a:r>
            <a:r>
              <a:rPr lang="it-IT" dirty="0"/>
              <a:t>il suo valore viene impostato solo alla sua creazione e non potrà più essere modificato.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Per convenzione le costanti si chiamano con </a:t>
            </a:r>
            <a:r>
              <a:rPr lang="it-IT" dirty="0">
                <a:solidFill>
                  <a:schemeClr val="accent2"/>
                </a:solidFill>
              </a:rPr>
              <a:t>lettere maiuscole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66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costanti in 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16812D-C9BA-41FA-B4CA-C31AC557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26" y="3537588"/>
            <a:ext cx="7643791" cy="225157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6D6A3EC-DC6E-438D-8EEF-9EA91DBF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20844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E’ possibile definire le costanti tramite il comando </a:t>
            </a:r>
            <a:r>
              <a:rPr lang="it-IT" b="1" dirty="0">
                <a:solidFill>
                  <a:schemeClr val="accent6"/>
                </a:solidFill>
              </a:rPr>
              <a:t>#DEFINE </a:t>
            </a:r>
            <a:r>
              <a:rPr lang="it-IT" dirty="0"/>
              <a:t>oppure tramite la parola riservata </a:t>
            </a:r>
            <a:r>
              <a:rPr lang="it-IT" b="1" dirty="0" err="1">
                <a:solidFill>
                  <a:schemeClr val="accent6"/>
                </a:solidFill>
              </a:rPr>
              <a:t>const</a:t>
            </a:r>
            <a:r>
              <a:rPr lang="it-IT" dirty="0"/>
              <a:t>. Per i nostri scopi entrambi i modi sono identici.</a:t>
            </a:r>
          </a:p>
        </p:txBody>
      </p:sp>
    </p:spTree>
    <p:extLst>
      <p:ext uri="{BB962C8B-B14F-4D97-AF65-F5344CB8AC3E}">
        <p14:creationId xmlns:p14="http://schemas.microsoft.com/office/powerpoint/2010/main" val="45623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costanti e i vettori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25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6D6A3EC-DC6E-438D-8EEF-9EA91DBF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6570446" cy="56896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Un comodo utilizzo delle costanti è crearle per </a:t>
            </a:r>
            <a:r>
              <a:rPr lang="it-IT" dirty="0">
                <a:solidFill>
                  <a:schemeClr val="accent2"/>
                </a:solidFill>
              </a:rPr>
              <a:t>salvare la lunghezza del vettore</a:t>
            </a:r>
            <a:r>
              <a:rPr lang="it-IT" dirty="0"/>
              <a:t>: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Se un giorno la </a:t>
            </a:r>
            <a:r>
              <a:rPr lang="it-IT" dirty="0">
                <a:solidFill>
                  <a:schemeClr val="accent2"/>
                </a:solidFill>
              </a:rPr>
              <a:t>cambierò</a:t>
            </a:r>
            <a:r>
              <a:rPr lang="it-IT" dirty="0"/>
              <a:t>, basterà modificare un solo punto del codice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Quando scrivo il codice non devo </a:t>
            </a:r>
            <a:r>
              <a:rPr lang="it-IT" dirty="0">
                <a:solidFill>
                  <a:schemeClr val="accent2"/>
                </a:solidFill>
              </a:rPr>
              <a:t>ricordarmi la vera lunghezza </a:t>
            </a:r>
            <a:r>
              <a:rPr lang="it-IT" dirty="0"/>
              <a:t>del vettore ma sarà sufficiente scrivere il nome della variabile</a:t>
            </a:r>
          </a:p>
          <a:p>
            <a:pPr algn="just">
              <a:lnSpc>
                <a:spcPct val="200000"/>
              </a:lnSpc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20453-FC4E-4A29-A9FD-E7317B7D8C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618" y="1501468"/>
            <a:ext cx="5372402" cy="514667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7186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Problemi comuni con un vettore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00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1: operazioni su tutti gli elementi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{1,5,7,8,4,6,8,9,1,2,3,2,1,5,4,8,7,9,5,4,1,2,3,6,5,8,7,4,1,2,1,2,1,4,5,4,9,7,8,7,4,5,1,2,3,6,3,9,5,2};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somma</a:t>
            </a:r>
            <a:r>
              <a:rPr lang="it-IT" dirty="0"/>
              <a:t> delle temperature.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la </a:t>
            </a:r>
            <a:r>
              <a:rPr lang="it-IT" b="1" dirty="0"/>
              <a:t>media</a:t>
            </a:r>
            <a:r>
              <a:rPr lang="it-IT" dirty="0"/>
              <a:t> delle temperature.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Calcolare il </a:t>
            </a:r>
            <a:r>
              <a:rPr lang="it-IT" b="1" dirty="0"/>
              <a:t>prodotto</a:t>
            </a:r>
            <a:r>
              <a:rPr lang="it-IT" dirty="0"/>
              <a:t> tra tutte le temperature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93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2: valore minimo e massimo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{1,5,7,8,4,6,8,9,1,2,3,2,1,5,4,8,7,9,5,4,1,2,3,6,5,8,7,4,1,2,1,2,-1,4,5,4,9,7,8,7,4,5,1,20,3,6,3,9,5,2};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Trovare il valore </a:t>
            </a:r>
            <a:r>
              <a:rPr lang="it-IT" b="1" dirty="0"/>
              <a:t>più piccolo </a:t>
            </a:r>
            <a:r>
              <a:rPr lang="it-IT" dirty="0"/>
              <a:t>presente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Trovare il valore </a:t>
            </a:r>
            <a:r>
              <a:rPr lang="it-IT" b="1" dirty="0"/>
              <a:t>più alto </a:t>
            </a:r>
            <a:r>
              <a:rPr lang="it-IT" dirty="0"/>
              <a:t>presente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810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3: filtro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{1,5,7,8,4,6,8,9,1,2,3,2,1,5,4,8,7,9,5,4,1,2,3,6,5,8,7,4,1,2,1,2,-1,4,5,4,9,7,8,7,4,5,1,20,3,6,3,9,5,2};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Contare </a:t>
            </a:r>
            <a:r>
              <a:rPr lang="it-IT" b="1" dirty="0"/>
              <a:t>quante volte </a:t>
            </a:r>
            <a:r>
              <a:rPr lang="it-IT" dirty="0"/>
              <a:t>compare il valore 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Contare </a:t>
            </a:r>
            <a:r>
              <a:rPr lang="it-IT" b="1" dirty="0"/>
              <a:t>quanti valori </a:t>
            </a:r>
            <a:r>
              <a:rPr lang="it-IT" dirty="0"/>
              <a:t>minori o uguali a 4 sono presenti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Mostrare</a:t>
            </a:r>
            <a:r>
              <a:rPr lang="it-IT" dirty="0"/>
              <a:t> tutti i valori che sono maggiori di 6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Teoria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4: ricerca di un valore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{1,5,7,8,4,6,8,9,1,2,3,2,1,5,4,8,7,9,5,4,1,2,3,6,5,8,7,4,1,2,1,2,-1,4,5,4,9,7,8,7,4,5,1,20,3,6,3,9,5,2};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Chiedere all’utente di inserire un valore e scrivere nel terminale se il valore scelto </a:t>
            </a:r>
            <a:r>
              <a:rPr lang="it-IT" b="1" dirty="0"/>
              <a:t>compare o no </a:t>
            </a:r>
            <a:r>
              <a:rPr lang="it-IT" dirty="0"/>
              <a:t>nel vettore.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4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5: sostituzione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{1,5,7,8,4,6,8,9,1,2,3,2,1,5,4,8,7,9,5,4,1,2,3,6,5,8,7,4,1,2,1,2,-1,4,5,4,9,7,8,7,4,5,1,20,3,6,3,9,5,2};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Chiedere all’utente di inserire due valori A e B: nel vettore, ogni volta che compare il valore A dovrà essere </a:t>
            </a:r>
            <a:r>
              <a:rPr lang="it-IT" b="1" dirty="0"/>
              <a:t>sostituito</a:t>
            </a:r>
            <a:r>
              <a:rPr lang="it-IT" dirty="0"/>
              <a:t> con B.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81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6: copia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Copiare e incollare il seguente vettore, che contiene diverse misurazioni di temperatura: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>
                <a:solidFill>
                  <a:schemeClr val="accent2"/>
                </a:solidFill>
              </a:rPr>
              <a:t> numeri[50] = {1,5,7,8,4,6,8,9,1,2,3,2,1,5,4,8,7,9,5,4,1,2,3,6,5,8,7,4,1,2,1,2,-1,4,5,4,9,7,8,7,4,5,1,20,3,6,3,9,5,2};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Copiare tutto il vettore in un nuovo vettore di 50 elementi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Copiare al contrario vettore in un nuovo vettore (il primo elemento andrà in ultima posizione, e così via)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492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7: uguaglianza interna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un vettore di 8 elementi e chiedere all’utente di riempirlo.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dovrà rispondere a queste domande: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it-IT" dirty="0"/>
              <a:t>il vettore contiene valori tutti uguali?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it-IT" dirty="0"/>
              <a:t>il vettore contiene valori tutti diversi? (difficile)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48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Problemi comuni con più vettori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67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8: 2 vettori - confronto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due vettori di 7 elementi e farli riempire all’utente.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dovrà scrivere nel terminale se i due vettori sono uguali o no (sono uguali se contengono gli stessi elementi nelle stesse posizioni).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101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9: 2 vettori - somma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due vettori di 10 elementi e riempirli con numeri casuali (si veda come utilizzare la funzione </a:t>
            </a:r>
            <a:r>
              <a:rPr lang="it-IT" b="1" dirty="0"/>
              <a:t>random</a:t>
            </a:r>
            <a:r>
              <a:rPr lang="it-IT" dirty="0"/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dovrà creare un terzo vettore e, in ogni posizione, scrivere la somma dei due elementi dei primi due vettori nella stessa posizione.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36</a:t>
            </a:fld>
            <a:endParaRPr lang="it-IT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1EA07C9E-6E38-4647-92F8-1AFF0156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8234"/>
              </p:ext>
            </p:extLst>
          </p:nvPr>
        </p:nvGraphicFramePr>
        <p:xfrm>
          <a:off x="2032000" y="4712408"/>
          <a:ext cx="8128002" cy="1584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57873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1228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72259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7065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717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421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Vettore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Vettore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Vettore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99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10: 2 vettori – prodotto scalare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due vettori di 10 elementi e riempirli con numeri casuali.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dovrà calcolare il </a:t>
            </a:r>
            <a:r>
              <a:rPr lang="it-IT" b="1" dirty="0"/>
              <a:t>prodotto scalare </a:t>
            </a:r>
            <a:r>
              <a:rPr lang="it-IT" dirty="0"/>
              <a:t>dei vettori iniziali.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Prodotto scalare= (5*6) + (7*14) + (20*21) + (7*60) + (-9*0)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37</a:t>
            </a:fld>
            <a:endParaRPr lang="it-IT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1EA07C9E-6E38-4647-92F8-1AFF0156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34939"/>
              </p:ext>
            </p:extLst>
          </p:nvPr>
        </p:nvGraphicFramePr>
        <p:xfrm>
          <a:off x="2633131" y="4113867"/>
          <a:ext cx="8128002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57873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1228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172259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7065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717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421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Vettore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Vettore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4829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C7A11D2-4F7F-453C-8172-2D4330463255}"/>
              </a:ext>
            </a:extLst>
          </p:cNvPr>
          <p:cNvCxnSpPr>
            <a:cxnSpLocks/>
          </p:cNvCxnSpPr>
          <p:nvPr/>
        </p:nvCxnSpPr>
        <p:spPr>
          <a:xfrm>
            <a:off x="4601980" y="5071382"/>
            <a:ext cx="194872" cy="9996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9326B6B-8EA4-48D1-9001-952B7C92CFFF}"/>
              </a:ext>
            </a:extLst>
          </p:cNvPr>
          <p:cNvCxnSpPr>
            <a:cxnSpLocks/>
          </p:cNvCxnSpPr>
          <p:nvPr/>
        </p:nvCxnSpPr>
        <p:spPr>
          <a:xfrm>
            <a:off x="5936105" y="5083565"/>
            <a:ext cx="0" cy="8623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42619FD-D4F3-46C3-9FB6-FAAFE6DD27BD}"/>
              </a:ext>
            </a:extLst>
          </p:cNvPr>
          <p:cNvCxnSpPr>
            <a:cxnSpLocks/>
          </p:cNvCxnSpPr>
          <p:nvPr/>
        </p:nvCxnSpPr>
        <p:spPr>
          <a:xfrm>
            <a:off x="7255239" y="5083565"/>
            <a:ext cx="0" cy="9154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81E7423-6F3F-45F1-BDBC-B369965BFB20}"/>
              </a:ext>
            </a:extLst>
          </p:cNvPr>
          <p:cNvCxnSpPr>
            <a:cxnSpLocks/>
          </p:cNvCxnSpPr>
          <p:nvPr/>
        </p:nvCxnSpPr>
        <p:spPr>
          <a:xfrm>
            <a:off x="8649325" y="5083565"/>
            <a:ext cx="0" cy="9154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CDDB0A0-E302-43EE-98FE-0A8ACC763AB9}"/>
              </a:ext>
            </a:extLst>
          </p:cNvPr>
          <p:cNvCxnSpPr>
            <a:cxnSpLocks/>
          </p:cNvCxnSpPr>
          <p:nvPr/>
        </p:nvCxnSpPr>
        <p:spPr>
          <a:xfrm flipH="1">
            <a:off x="9863528" y="5071382"/>
            <a:ext cx="179882" cy="8745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2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11: 2 vettori - unione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Creare due vettori di 10 elementi e riempirli con caratteri casuali (si generino caratteri da ‘A’ a ‘Z’ per semplicità).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dovrà creare un terzo vettore che possa contenere entrambi i vettori iniziali e dovrà copiare all’interno tutti gli elementi del primo e poi del secondo vettore.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38</a:t>
            </a:fld>
            <a:endParaRPr lang="it-IT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1EA07C9E-6E38-4647-92F8-1AFF0156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7258"/>
              </p:ext>
            </p:extLst>
          </p:nvPr>
        </p:nvGraphicFramePr>
        <p:xfrm>
          <a:off x="211667" y="5017208"/>
          <a:ext cx="11015964" cy="1584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23996">
                  <a:extLst>
                    <a:ext uri="{9D8B030D-6E8A-4147-A177-3AD203B41FA5}">
                      <a16:colId xmlns:a16="http://schemas.microsoft.com/office/drawing/2014/main" val="3757873625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2881228706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2117225981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2227065007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1475717718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1954212806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3138074977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1595389374"/>
                    </a:ext>
                  </a:extLst>
                </a:gridCol>
                <a:gridCol w="1223996">
                  <a:extLst>
                    <a:ext uri="{9D8B030D-6E8A-4147-A177-3AD203B41FA5}">
                      <a16:colId xmlns:a16="http://schemas.microsoft.com/office/drawing/2014/main" val="1493482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Vettore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Vettore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Vettore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80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generale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Scaricare il file «05 – </a:t>
            </a:r>
            <a:r>
              <a:rPr lang="it-IT" dirty="0" err="1"/>
              <a:t>vendite.c</a:t>
            </a:r>
            <a:r>
              <a:rPr lang="it-IT" dirty="0"/>
              <a:t>» e svolgere quanto richiesto all’interno del file.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54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In informatica un vettore è una </a:t>
            </a:r>
            <a:r>
              <a:rPr lang="it-IT" dirty="0">
                <a:solidFill>
                  <a:schemeClr val="accent2"/>
                </a:solidFill>
              </a:rPr>
              <a:t>sequenza di elementi</a:t>
            </a:r>
            <a:r>
              <a:rPr lang="it-IT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Ordinata: </a:t>
            </a:r>
            <a:r>
              <a:rPr lang="it-IT" dirty="0"/>
              <a:t>ogni elemento ha una sua posizione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Finita: </a:t>
            </a:r>
            <a:r>
              <a:rPr lang="it-IT" dirty="0"/>
              <a:t>non ci sono infiniti elementi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Omogenea: </a:t>
            </a:r>
            <a:r>
              <a:rPr lang="it-IT" dirty="0"/>
              <a:t>tutti gli elementi sono dello stesso tipo</a:t>
            </a:r>
          </a:p>
          <a:p>
            <a:pPr marL="457189" lvl="1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Vengono utilizzati per </a:t>
            </a:r>
            <a:r>
              <a:rPr lang="it-IT" dirty="0">
                <a:solidFill>
                  <a:schemeClr val="accent2"/>
                </a:solidFill>
              </a:rPr>
              <a:t>riunire </a:t>
            </a:r>
            <a:r>
              <a:rPr lang="it-IT" dirty="0"/>
              <a:t>tra loro </a:t>
            </a:r>
            <a:r>
              <a:rPr lang="it-IT" dirty="0">
                <a:solidFill>
                  <a:schemeClr val="accent2"/>
                </a:solidFill>
              </a:rPr>
              <a:t>dati</a:t>
            </a:r>
            <a:r>
              <a:rPr lang="it-IT" dirty="0"/>
              <a:t> logicamente correlati e ordinati.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Graficamente si può immaginare un vettore come una </a:t>
            </a:r>
            <a:r>
              <a:rPr lang="it-IT" dirty="0">
                <a:solidFill>
                  <a:schemeClr val="accent2"/>
                </a:solidFill>
              </a:rPr>
              <a:t>sequenza di celle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Le stringhe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03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stringa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Una stringa è un vettore che contiene una </a:t>
            </a:r>
            <a:r>
              <a:rPr lang="it-IT" dirty="0">
                <a:solidFill>
                  <a:schemeClr val="accent2"/>
                </a:solidFill>
              </a:rPr>
              <a:t>sequenza di caratteri </a:t>
            </a:r>
            <a:r>
              <a:rPr lang="it-IT" dirty="0"/>
              <a:t>(numeri, lettere, simboli, spazi, …)</a:t>
            </a:r>
          </a:p>
          <a:p>
            <a:pPr>
              <a:lnSpc>
                <a:spcPct val="150000"/>
              </a:lnSpc>
            </a:pPr>
            <a:r>
              <a:rPr lang="it-IT" dirty="0"/>
              <a:t>E’ a tutti gli effetti un vettore di </a:t>
            </a:r>
            <a:r>
              <a:rPr lang="it-IT" dirty="0" err="1">
                <a:solidFill>
                  <a:schemeClr val="accent2"/>
                </a:solidFill>
              </a:rPr>
              <a:t>char</a:t>
            </a:r>
            <a:endParaRPr lang="it-IT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/>
              <a:t>L’ultimo carattere della stringa dev’essere il carattere speciale </a:t>
            </a:r>
            <a:r>
              <a:rPr lang="it-IT" dirty="0">
                <a:solidFill>
                  <a:schemeClr val="accent2"/>
                </a:solidFill>
                <a:latin typeface="Arial" panose="020B0604020202020204" pitchFamily="34" charset="0"/>
              </a:rPr>
              <a:t>\0</a:t>
            </a:r>
            <a:r>
              <a:rPr lang="it-IT" dirty="0"/>
              <a:t> (detto carattere </a:t>
            </a:r>
            <a:r>
              <a:rPr lang="it-IT" dirty="0">
                <a:solidFill>
                  <a:schemeClr val="accent2"/>
                </a:solidFill>
              </a:rPr>
              <a:t>terminatore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endParaRPr lang="it-IT" sz="4000" b="1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52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Lunghezze diverse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B84470EF-40A3-4E58-A3ED-353E3E2B6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428801"/>
              </p:ext>
            </p:extLst>
          </p:nvPr>
        </p:nvGraphicFramePr>
        <p:xfrm>
          <a:off x="1074000" y="4269021"/>
          <a:ext cx="10044000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4400">
                  <a:extLst>
                    <a:ext uri="{9D8B030D-6E8A-4147-A177-3AD203B41FA5}">
                      <a16:colId xmlns:a16="http://schemas.microsoft.com/office/drawing/2014/main" val="91029954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294962451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3629150707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2477502628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64838218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987381101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419649435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4144521573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260472130"/>
                    </a:ext>
                  </a:extLst>
                </a:gridCol>
                <a:gridCol w="1004400">
                  <a:extLst>
                    <a:ext uri="{9D8B030D-6E8A-4147-A177-3AD203B41FA5}">
                      <a16:colId xmlns:a16="http://schemas.microsoft.com/office/drawing/2014/main" val="173583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7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005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42</a:t>
            </a:fld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3388C27-38BB-4AEB-8626-188C8676E1E1}"/>
              </a:ext>
            </a:extLst>
          </p:cNvPr>
          <p:cNvSpPr txBox="1">
            <a:spLocks/>
          </p:cNvSpPr>
          <p:nvPr/>
        </p:nvSpPr>
        <p:spPr>
          <a:xfrm>
            <a:off x="190500" y="1052982"/>
            <a:ext cx="11811000" cy="206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dirty="0"/>
              <a:t>Attenzione che in una stringa ci sono </a:t>
            </a:r>
            <a:r>
              <a:rPr lang="it-IT" dirty="0">
                <a:solidFill>
                  <a:schemeClr val="accent2"/>
                </a:solidFill>
              </a:rPr>
              <a:t>due «lunghezze»: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La lunghezza del </a:t>
            </a:r>
            <a:r>
              <a:rPr lang="it-IT" dirty="0">
                <a:solidFill>
                  <a:schemeClr val="accent2"/>
                </a:solidFill>
              </a:rPr>
              <a:t>vettore</a:t>
            </a:r>
            <a:r>
              <a:rPr lang="it-IT" dirty="0"/>
              <a:t> (la quantità totale di celle disponibili)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La lunghezza della </a:t>
            </a:r>
            <a:r>
              <a:rPr lang="it-IT" dirty="0">
                <a:solidFill>
                  <a:schemeClr val="accent2"/>
                </a:solidFill>
              </a:rPr>
              <a:t>stringa</a:t>
            </a:r>
            <a:r>
              <a:rPr lang="it-IT" dirty="0"/>
              <a:t> (la quantità di caratteri fino al terminatore </a:t>
            </a:r>
            <a:r>
              <a:rPr lang="it-IT" dirty="0">
                <a:latin typeface="Arial" panose="020B0604020202020204" pitchFamily="34" charset="0"/>
              </a:rPr>
              <a:t>\0</a:t>
            </a:r>
            <a:r>
              <a:rPr lang="it-IT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it-IT" sz="4000" b="1" dirty="0">
              <a:solidFill>
                <a:schemeClr val="accent2"/>
              </a:solidFill>
            </a:endParaRP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0378D54E-0177-4FA5-8517-CB6F2B06618C}"/>
              </a:ext>
            </a:extLst>
          </p:cNvPr>
          <p:cNvSpPr/>
          <p:nvPr/>
        </p:nvSpPr>
        <p:spPr>
          <a:xfrm rot="16200000">
            <a:off x="2882962" y="1929588"/>
            <a:ext cx="389744" cy="400767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F6DCDA1F-5B0A-473F-AD5C-32F79CD674AB}"/>
              </a:ext>
            </a:extLst>
          </p:cNvPr>
          <p:cNvSpPr/>
          <p:nvPr/>
        </p:nvSpPr>
        <p:spPr>
          <a:xfrm rot="16200000" flipH="1">
            <a:off x="5913437" y="606628"/>
            <a:ext cx="365124" cy="10044000"/>
          </a:xfrm>
          <a:prstGeom prst="rightBrace">
            <a:avLst>
              <a:gd name="adj1" fmla="val 8333"/>
              <a:gd name="adj2" fmla="val 50374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7417F1A-ED70-4470-90B3-39CD5BA2941C}"/>
              </a:ext>
            </a:extLst>
          </p:cNvPr>
          <p:cNvSpPr txBox="1">
            <a:spLocks/>
          </p:cNvSpPr>
          <p:nvPr/>
        </p:nvSpPr>
        <p:spPr>
          <a:xfrm>
            <a:off x="640203" y="3018122"/>
            <a:ext cx="5850538" cy="99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3200" b="1" dirty="0">
                <a:solidFill>
                  <a:schemeClr val="accent2"/>
                </a:solidFill>
              </a:rPr>
              <a:t>Lunghezza della stringa "casa": 4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3D57DE6-917A-4523-8C34-0E87E1F8D095}"/>
              </a:ext>
            </a:extLst>
          </p:cNvPr>
          <p:cNvSpPr txBox="1">
            <a:spLocks/>
          </p:cNvSpPr>
          <p:nvPr/>
        </p:nvSpPr>
        <p:spPr>
          <a:xfrm>
            <a:off x="3836385" y="5624826"/>
            <a:ext cx="4519225" cy="99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3200" b="1" dirty="0">
                <a:solidFill>
                  <a:schemeClr val="accent2"/>
                </a:solidFill>
              </a:rPr>
              <a:t>Lunghezza del vettore: 10</a:t>
            </a:r>
          </a:p>
        </p:txBody>
      </p:sp>
    </p:spTree>
    <p:extLst>
      <p:ext uri="{BB962C8B-B14F-4D97-AF65-F5344CB8AC3E}">
        <p14:creationId xmlns:p14="http://schemas.microsoft.com/office/powerpoint/2010/main" val="3466282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Attraverso un vettore di 10 caratteri, costruire la stringa «</a:t>
            </a:r>
            <a:r>
              <a:rPr lang="it-IT" dirty="0" err="1"/>
              <a:t>ITSUdine</a:t>
            </a:r>
            <a:r>
              <a:rPr lang="it-IT" dirty="0"/>
              <a:t>» e visualizzarla nel terminale.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079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codice ASCII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Una stringa contiene </a:t>
            </a:r>
            <a:r>
              <a:rPr lang="it-IT" dirty="0">
                <a:solidFill>
                  <a:schemeClr val="accent2"/>
                </a:solidFill>
              </a:rPr>
              <a:t>caratteri</a:t>
            </a:r>
            <a:r>
              <a:rPr lang="it-IT" dirty="0"/>
              <a:t>. Ogni carattere è associato ad un numero intero chiamato codice </a:t>
            </a:r>
            <a:r>
              <a:rPr lang="it-IT" dirty="0">
                <a:solidFill>
                  <a:schemeClr val="accent2"/>
                </a:solidFill>
              </a:rPr>
              <a:t>ASCII</a:t>
            </a:r>
            <a:r>
              <a:rPr lang="it-IT" dirty="0"/>
              <a:t>.</a:t>
            </a:r>
          </a:p>
          <a:p>
            <a:pPr>
              <a:lnSpc>
                <a:spcPct val="200000"/>
              </a:lnSpc>
            </a:pPr>
            <a:r>
              <a:rPr lang="it-IT" dirty="0">
                <a:hlinkClick r:id="rId2"/>
              </a:rPr>
              <a:t>Questa</a:t>
            </a:r>
            <a:r>
              <a:rPr lang="it-IT" dirty="0"/>
              <a:t> è la tabella dei codici (fino a </a:t>
            </a:r>
            <a:r>
              <a:rPr lang="it-IT" dirty="0">
                <a:solidFill>
                  <a:schemeClr val="accent2"/>
                </a:solidFill>
              </a:rPr>
              <a:t>127</a:t>
            </a:r>
            <a:r>
              <a:rPr lang="it-IT" dirty="0"/>
              <a:t> sono comuni a tutti i sistemi operativi)</a:t>
            </a:r>
          </a:p>
          <a:p>
            <a:pPr>
              <a:lnSpc>
                <a:spcPct val="200000"/>
              </a:lnSpc>
            </a:pPr>
            <a:r>
              <a:rPr lang="it-IT" dirty="0"/>
              <a:t>Quando utilizziamo un carattere il compilatore utilizza invece il numero che lo rappresenta, per questo…</a:t>
            </a:r>
          </a:p>
          <a:p>
            <a:pPr>
              <a:lnSpc>
                <a:spcPct val="200000"/>
              </a:lnSpc>
            </a:pPr>
            <a:endParaRPr lang="it-IT" sz="4000" b="1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6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codice ASCII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45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2F6C344-7421-48A8-9219-271EDD95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1041402"/>
            <a:ext cx="8968137" cy="581659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558029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199"/>
            <a:ext cx="11811000" cy="551949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che visualizza i primi 256 caratteri del codice ASCII insieme al loro codice.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09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Scorciatoie per le stringhe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41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 con doppi apici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2"/>
            <a:ext cx="11811000" cy="57673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 metodo comodo per riempire le celle del vettore con i caratteri necessari è l’utilizzo dei </a:t>
            </a:r>
            <a:r>
              <a:rPr lang="it-IT" dirty="0">
                <a:solidFill>
                  <a:schemeClr val="accent2"/>
                </a:solidFill>
              </a:rPr>
              <a:t>doppi apici</a:t>
            </a:r>
            <a:r>
              <a:rPr lang="it-IT" dirty="0"/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parola[10] = 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cs typeface="Courier New" panose="02070309020205020404" pitchFamily="49" charset="0"/>
              </a:rPr>
              <a:t>In questo modo: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cs typeface="Courier New" panose="02070309020205020404" pitchFamily="49" charset="0"/>
              </a:rPr>
              <a:t>I primi caratteri del vettore vengono riempiti con i caratteri della parola</a:t>
            </a:r>
          </a:p>
          <a:p>
            <a:pPr lvl="1" algn="just">
              <a:lnSpc>
                <a:spcPct val="150000"/>
              </a:lnSpc>
            </a:pPr>
            <a:r>
              <a:rPr lang="it-IT" dirty="0">
                <a:cs typeface="Courier New" panose="02070309020205020404" pitchFamily="49" charset="0"/>
              </a:rPr>
              <a:t>Alla fine della parola viene </a:t>
            </a:r>
            <a:r>
              <a:rPr lang="it-IT" dirty="0">
                <a:solidFill>
                  <a:schemeClr val="accent2"/>
                </a:solidFill>
                <a:cs typeface="Courier New" panose="02070309020205020404" pitchFamily="49" charset="0"/>
              </a:rPr>
              <a:t>automaticamente</a:t>
            </a:r>
            <a:r>
              <a:rPr lang="it-IT" dirty="0">
                <a:cs typeface="Courier New" panose="02070309020205020404" pitchFamily="49" charset="0"/>
              </a:rPr>
              <a:t> inserito il carattere terminatore </a:t>
            </a:r>
            <a:r>
              <a:rPr lang="it-IT" dirty="0">
                <a:latin typeface="Arial" panose="020B0604020202020204" pitchFamily="34" charset="0"/>
              </a:rPr>
              <a:t>\0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878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su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2"/>
            <a:ext cx="11811000" cy="57673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 metodo comodo per stampare una stringa nel terminale è l’utilizzo di </a:t>
            </a:r>
            <a:r>
              <a:rPr lang="it-IT" dirty="0">
                <a:solidFill>
                  <a:schemeClr val="accent2"/>
                </a:solidFill>
              </a:rPr>
              <a:t>%s</a:t>
            </a:r>
          </a:p>
          <a:p>
            <a:pPr marL="2773363" indent="0">
              <a:lnSpc>
                <a:spcPct val="15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stringa[100] = "Toronto";</a:t>
            </a:r>
          </a:p>
          <a:p>
            <a:pPr marL="2773363" indent="0">
              <a:lnSpc>
                <a:spcPct val="15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", stringa);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In questo modo vengono stampati </a:t>
            </a:r>
            <a:r>
              <a:rPr lang="it-IT" dirty="0">
                <a:solidFill>
                  <a:schemeClr val="accent2"/>
                </a:solidFill>
              </a:rPr>
              <a:t>automaticamente</a:t>
            </a:r>
            <a:r>
              <a:rPr lang="it-IT" dirty="0"/>
              <a:t> tutti i caratteri fino al terminatore \0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In questo modo si </a:t>
            </a:r>
            <a:r>
              <a:rPr lang="it-IT" dirty="0">
                <a:solidFill>
                  <a:schemeClr val="accent2"/>
                </a:solidFill>
              </a:rPr>
              <a:t>evita</a:t>
            </a:r>
            <a:r>
              <a:rPr lang="it-IT" dirty="0"/>
              <a:t> l’utilizzo (inutile) di un </a:t>
            </a:r>
            <a:r>
              <a:rPr lang="it-IT" dirty="0">
                <a:solidFill>
                  <a:schemeClr val="accent2"/>
                </a:solidFill>
              </a:rPr>
              <a:t>ciclo for </a:t>
            </a:r>
            <a:r>
              <a:rPr lang="it-IT" dirty="0"/>
              <a:t>carattere-per-carattere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Interpretazione grafica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D41A780E-7891-482F-9E71-C0F03827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18148"/>
              </p:ext>
            </p:extLst>
          </p:nvPr>
        </p:nvGraphicFramePr>
        <p:xfrm>
          <a:off x="1570635" y="2743298"/>
          <a:ext cx="9050730" cy="13714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5073">
                  <a:extLst>
                    <a:ext uri="{9D8B030D-6E8A-4147-A177-3AD203B41FA5}">
                      <a16:colId xmlns:a16="http://schemas.microsoft.com/office/drawing/2014/main" val="317890862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38250901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98785794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88839066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428852242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3250298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060458197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8508189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81803837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509643840"/>
                    </a:ext>
                  </a:extLst>
                </a:gridCol>
              </a:tblGrid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614944"/>
                  </a:ext>
                </a:extLst>
              </a:tr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5630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2B477-90B0-4ED4-A9A9-8EE829AACBAA}"/>
              </a:ext>
            </a:extLst>
          </p:cNvPr>
          <p:cNvSpPr txBox="1"/>
          <p:nvPr/>
        </p:nvSpPr>
        <p:spPr>
          <a:xfrm>
            <a:off x="1570635" y="1630739"/>
            <a:ext cx="340609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Elementi del vettore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E1876D-3891-4638-9DFD-EFC5E4D65699}"/>
              </a:ext>
            </a:extLst>
          </p:cNvPr>
          <p:cNvSpPr txBox="1"/>
          <p:nvPr/>
        </p:nvSpPr>
        <p:spPr>
          <a:xfrm>
            <a:off x="1570635" y="4784158"/>
            <a:ext cx="364594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Posizione degli elementi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B7ED985-82BF-429C-B268-3913411C727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570635" y="1892348"/>
            <a:ext cx="12700" cy="1225605"/>
          </a:xfrm>
          <a:prstGeom prst="bentConnector4">
            <a:avLst>
              <a:gd name="adj1" fmla="val 4101638"/>
              <a:gd name="adj2" fmla="val 9981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B1AE4190-AB8C-4177-8971-CB4F25687B3A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1570635" y="3820164"/>
            <a:ext cx="12700" cy="1225605"/>
          </a:xfrm>
          <a:prstGeom prst="bentConnector4">
            <a:avLst>
              <a:gd name="adj1" fmla="val -4278693"/>
              <a:gd name="adj2" fmla="val 99812"/>
            </a:avLst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0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da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502222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Tramite il comando </a:t>
            </a:r>
            <a:r>
              <a:rPr lang="it-IT" dirty="0" err="1">
                <a:solidFill>
                  <a:schemeClr val="accent2"/>
                </a:solidFill>
              </a:rPr>
              <a:t>scanf</a:t>
            </a:r>
            <a:r>
              <a:rPr lang="it-IT" dirty="0"/>
              <a:t> è possibile far inserire all’utente dei caratteri direttamente in una stringa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E’ necessario utilizzare il modificatore </a:t>
            </a:r>
            <a:r>
              <a:rPr lang="it-IT" dirty="0">
                <a:solidFill>
                  <a:schemeClr val="accent2"/>
                </a:solidFill>
              </a:rPr>
              <a:t>%s</a:t>
            </a:r>
          </a:p>
          <a:p>
            <a:pPr algn="just">
              <a:lnSpc>
                <a:spcPct val="125000"/>
              </a:lnSpc>
            </a:pPr>
            <a:r>
              <a:rPr lang="it-IT" b="1" dirty="0">
                <a:solidFill>
                  <a:srgbClr val="C00000"/>
                </a:solidFill>
              </a:rPr>
              <a:t>In questo caso non è necessario utilizzare &amp; </a:t>
            </a:r>
          </a:p>
          <a:p>
            <a:pPr marL="4302125" indent="0" algn="just">
              <a:lnSpc>
                <a:spcPct val="125000"/>
              </a:lnSpc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nome[100];</a:t>
            </a:r>
          </a:p>
          <a:p>
            <a:pPr marL="4302125" indent="0" algn="just">
              <a:lnSpc>
                <a:spcPct val="125000"/>
              </a:lnSpc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nome);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Questo modo è semplice ma ha un limite: quando l’utente preme spazio, la stringa viene immediatamente tagliata e le eventuali nuove lettere vengono ignorate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700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scanf</a:t>
            </a:r>
            <a:r>
              <a:rPr lang="it-IT" dirty="0"/>
              <a:t> e gli spazi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5497285"/>
            <a:ext cx="11811000" cy="8502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it-IT" i="1" dirty="0"/>
              <a:t>Cosa succede se l’utente inserisce la stringa «Quel ramo del lago di Como» 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51</a:t>
            </a:fld>
            <a:endParaRPr lang="it-IT"/>
          </a:p>
        </p:txBody>
      </p:sp>
      <p:pic>
        <p:nvPicPr>
          <p:cNvPr id="8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8547912A-FD36-4BF1-9E56-4BBA3CAB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353DA09-E8C8-4E08-A8C1-E0627B74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62" y="1618489"/>
            <a:ext cx="5066676" cy="362102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87390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Esercizio: lunghezza stringa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 in cui: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Si crea un vettore di caratteri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Si permette all’utente di inserire una stringa (di una sola parola)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Si calcola la lunghezza della stringa (non del vettore)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113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Nel caso il programma richieda che l’utente possa inserire spazi nelle proprie stringhe, al posto di </a:t>
            </a:r>
            <a:r>
              <a:rPr lang="it-IT" dirty="0" err="1"/>
              <a:t>scanf</a:t>
            </a:r>
            <a:r>
              <a:rPr lang="it-IT" dirty="0"/>
              <a:t> è necessario utilizzare il comando </a:t>
            </a:r>
            <a:r>
              <a:rPr lang="it-IT" b="1" dirty="0" err="1">
                <a:solidFill>
                  <a:schemeClr val="accent2"/>
                </a:solidFill>
              </a:rPr>
              <a:t>gets</a:t>
            </a:r>
            <a:endParaRPr lang="it-IT" b="1" dirty="0">
              <a:solidFill>
                <a:schemeClr val="accent2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it-IT" dirty="0"/>
              <a:t>L’utilizzo del comando è il seguente:</a:t>
            </a:r>
          </a:p>
          <a:p>
            <a:pPr marL="0" indent="0" algn="just">
              <a:lnSpc>
                <a:spcPct val="125000"/>
              </a:lnSpc>
              <a:buNone/>
              <a:tabLst>
                <a:tab pos="3584575" algn="l"/>
              </a:tabLst>
            </a:pPr>
            <a:r>
              <a:rPr lang="it-IT" dirty="0"/>
              <a:t>	</a:t>
            </a:r>
          </a:p>
          <a:p>
            <a:pPr marL="0" indent="0" algn="just">
              <a:lnSpc>
                <a:spcPct val="125000"/>
              </a:lnSpc>
              <a:buNone/>
              <a:tabLst>
                <a:tab pos="3584575" algn="l"/>
              </a:tabLst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frase[100];</a:t>
            </a:r>
          </a:p>
          <a:p>
            <a:pPr marL="0" indent="0" algn="just">
              <a:lnSpc>
                <a:spcPct val="125000"/>
              </a:lnSpc>
              <a:buNone/>
              <a:tabLst>
                <a:tab pos="3584575" algn="l"/>
              </a:tabLst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frase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04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Libreria </a:t>
            </a:r>
            <a:r>
              <a:rPr lang="it-IT" dirty="0" err="1"/>
              <a:t>string.h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901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#include &lt;</a:t>
            </a:r>
            <a:r>
              <a:rPr lang="it-IT" dirty="0" err="1"/>
              <a:t>string.h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libreria </a:t>
            </a:r>
            <a:r>
              <a:rPr lang="it-IT" dirty="0" err="1">
                <a:solidFill>
                  <a:schemeClr val="accent2"/>
                </a:solidFill>
              </a:rPr>
              <a:t>string.h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contiene diverse funzionalità utili per la gestione delle stringhe: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str2 = </a:t>
            </a:r>
            <a:r>
              <a:rPr lang="it-IT" dirty="0" err="1">
                <a:solidFill>
                  <a:schemeClr val="accent2"/>
                </a:solidFill>
              </a:rPr>
              <a:t>strcpy</a:t>
            </a:r>
            <a:r>
              <a:rPr lang="it-IT" dirty="0"/>
              <a:t>(str1) </a:t>
            </a:r>
            <a:r>
              <a:rPr lang="it-IT" dirty="0">
                <a:sym typeface="Wingdings" panose="05000000000000000000" pitchFamily="2" charset="2"/>
              </a:rPr>
              <a:t> copia str1 all’interno di str2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lun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olidFill>
                  <a:schemeClr val="accent2"/>
                </a:solidFill>
                <a:sym typeface="Wingdings" panose="05000000000000000000" pitchFamily="2" charset="2"/>
              </a:rPr>
              <a:t>strlen</a:t>
            </a: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str</a:t>
            </a:r>
            <a:r>
              <a:rPr lang="it-IT" dirty="0">
                <a:sym typeface="Wingdings" panose="05000000000000000000" pitchFamily="2" charset="2"/>
              </a:rPr>
              <a:t>)  calcola la lunghezza della stringa </a:t>
            </a:r>
            <a:r>
              <a:rPr lang="it-IT" dirty="0" err="1">
                <a:sym typeface="Wingdings" panose="05000000000000000000" pitchFamily="2" charset="2"/>
              </a:rPr>
              <a:t>str</a:t>
            </a:r>
            <a:endParaRPr lang="it-IT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>
                <a:sym typeface="Wingdings" panose="05000000000000000000" pitchFamily="2" charset="2"/>
              </a:rPr>
              <a:t> res = </a:t>
            </a:r>
            <a:r>
              <a:rPr lang="it-IT" dirty="0" err="1">
                <a:solidFill>
                  <a:schemeClr val="accent2"/>
                </a:solidFill>
                <a:sym typeface="Wingdings" panose="05000000000000000000" pitchFamily="2" charset="2"/>
              </a:rPr>
              <a:t>strcmp</a:t>
            </a:r>
            <a:r>
              <a:rPr lang="it-IT" dirty="0">
                <a:sym typeface="Wingdings" panose="05000000000000000000" pitchFamily="2" charset="2"/>
              </a:rPr>
              <a:t>(str1, str2)  confronta le stringhe str1 e str2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pos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olidFill>
                  <a:schemeClr val="accent2"/>
                </a:solidFill>
                <a:sym typeface="Wingdings" panose="05000000000000000000" pitchFamily="2" charset="2"/>
              </a:rPr>
              <a:t>strchr</a:t>
            </a:r>
            <a:r>
              <a:rPr lang="it-IT" dirty="0">
                <a:sym typeface="Wingdings" panose="05000000000000000000" pitchFamily="2" charset="2"/>
              </a:rPr>
              <a:t>(str1, c)  cerca il carattere c all’interno della stringa str1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solidFill>
                  <a:schemeClr val="accent2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strcat</a:t>
            </a:r>
            <a:r>
              <a:rPr lang="it-IT" dirty="0">
                <a:cs typeface="Courier New" panose="02070309020205020404" pitchFamily="49" charset="0"/>
                <a:sym typeface="Wingdings" panose="05000000000000000000" pitchFamily="2" charset="2"/>
              </a:rPr>
              <a:t>(str1, str2)  aggiunge la stringa str1 al termine della stringa str2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37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 – codice fiscale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Testare i diversi metodi della libreria </a:t>
            </a:r>
            <a:r>
              <a:rPr lang="it-IT" dirty="0" err="1"/>
              <a:t>string.h</a:t>
            </a:r>
            <a:r>
              <a:rPr lang="it-IT" dirty="0"/>
              <a:t> per comprendere come funzionano e quali valori restituiscono.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43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 – codice fiscale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C++ in cui l’utente inserisce le seguenti informazioni (creare una variabile per ognuna):</a:t>
            </a:r>
          </a:p>
          <a:p>
            <a:pPr marL="711200" indent="-227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Nome</a:t>
            </a:r>
          </a:p>
          <a:p>
            <a:pPr marL="711200" indent="-227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Cognome</a:t>
            </a:r>
          </a:p>
          <a:p>
            <a:pPr marL="711200" indent="-227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Data di nascita (nel formato gg/mm/</a:t>
            </a:r>
            <a:r>
              <a:rPr lang="it-IT" dirty="0" err="1"/>
              <a:t>aaaa</a:t>
            </a:r>
            <a:r>
              <a:rPr lang="it-IT" dirty="0"/>
              <a:t>)</a:t>
            </a:r>
          </a:p>
          <a:p>
            <a:pPr marL="711200" indent="-227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Comune di nascita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programma, accedendo alle posizioni corrette delle varie stringhe, stamperà a video il codice fiscale (semplificato) dell’utente a 12 caratteri seguendo le regole descritte nella prossima slide.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237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 – codice fiscale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F82FA9-BEDC-42F7-AD4B-1F177237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041401"/>
            <a:ext cx="10810875" cy="105727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6095999" y="2098676"/>
            <a:ext cx="5884333" cy="469797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Terza cifra dell’anno di nascita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Ultima cifra dell’anno di nascita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Prima lettera del comune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Prima cifra del giorno di nascita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Seconda cifra del giorno di nascita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 startAt="7"/>
            </a:pPr>
            <a:r>
              <a:rPr lang="it-IT" dirty="0"/>
              <a:t>Ultima lettera del comune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B9E086F-E924-4FC3-B209-E7940AA9CCD5}"/>
              </a:ext>
            </a:extLst>
          </p:cNvPr>
          <p:cNvSpPr txBox="1">
            <a:spLocks/>
          </p:cNvSpPr>
          <p:nvPr/>
        </p:nvSpPr>
        <p:spPr>
          <a:xfrm>
            <a:off x="364067" y="2068286"/>
            <a:ext cx="5884333" cy="469797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Prima lettera del nome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Seconda lettera del nome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Terza lettera del nome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Prima lettera del cognome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Lettera centrale del cognome</a:t>
            </a:r>
          </a:p>
          <a:p>
            <a:pPr marL="514350" indent="-51435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it-IT" dirty="0"/>
              <a:t>Ultima lettera del c	</a:t>
            </a:r>
            <a:r>
              <a:rPr lang="it-IT" dirty="0" err="1"/>
              <a:t>ognome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6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Lunghezza e posizioni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lunghezza</a:t>
            </a:r>
            <a:r>
              <a:rPr lang="it-IT" dirty="0"/>
              <a:t> di un vettore è il </a:t>
            </a:r>
            <a:r>
              <a:rPr lang="it-IT" dirty="0">
                <a:solidFill>
                  <a:schemeClr val="accent2"/>
                </a:solidFill>
              </a:rPr>
              <a:t>numero totale di celle </a:t>
            </a:r>
            <a:r>
              <a:rPr lang="it-IT" dirty="0"/>
              <a:t>che lo compongono.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prima</a:t>
            </a:r>
            <a:r>
              <a:rPr lang="it-IT" dirty="0"/>
              <a:t> cella del vettore si trova nella posizione </a:t>
            </a:r>
            <a:r>
              <a:rPr lang="it-IT" dirty="0">
                <a:solidFill>
                  <a:schemeClr val="accent2"/>
                </a:solidFill>
              </a:rPr>
              <a:t>zero</a:t>
            </a:r>
            <a:r>
              <a:rPr lang="it-IT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L’</a:t>
            </a:r>
            <a:r>
              <a:rPr lang="it-IT" dirty="0">
                <a:solidFill>
                  <a:schemeClr val="accent2"/>
                </a:solidFill>
              </a:rPr>
              <a:t>ultima </a:t>
            </a:r>
            <a:r>
              <a:rPr lang="it-IT" dirty="0"/>
              <a:t>cella del vettore si trova nella posizione </a:t>
            </a:r>
            <a:r>
              <a:rPr lang="it-IT" dirty="0">
                <a:solidFill>
                  <a:schemeClr val="accent2"/>
                </a:solidFill>
              </a:rPr>
              <a:t>«lunghezza – 1».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3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Interpretazione grafica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D41A780E-7891-482F-9E71-C0F03827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39638"/>
              </p:ext>
            </p:extLst>
          </p:nvPr>
        </p:nvGraphicFramePr>
        <p:xfrm>
          <a:off x="1570635" y="1738957"/>
          <a:ext cx="9050730" cy="13714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5073">
                  <a:extLst>
                    <a:ext uri="{9D8B030D-6E8A-4147-A177-3AD203B41FA5}">
                      <a16:colId xmlns:a16="http://schemas.microsoft.com/office/drawing/2014/main" val="317890862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38250901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98785794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88839066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428852242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3250298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060458197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8508189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81803837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509643840"/>
                    </a:ext>
                  </a:extLst>
                </a:gridCol>
              </a:tblGrid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614944"/>
                  </a:ext>
                </a:extLst>
              </a:tr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5630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E1876D-3891-4638-9DFD-EFC5E4D65699}"/>
              </a:ext>
            </a:extLst>
          </p:cNvPr>
          <p:cNvSpPr txBox="1"/>
          <p:nvPr/>
        </p:nvSpPr>
        <p:spPr>
          <a:xfrm>
            <a:off x="1570635" y="3779817"/>
            <a:ext cx="364594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Lunghezza: </a:t>
            </a:r>
            <a:r>
              <a:rPr lang="it-IT" sz="2800" b="1" dirty="0">
                <a:latin typeface="Corbel Light" panose="020B0303020204020204" pitchFamily="34" charset="0"/>
              </a:rPr>
              <a:t>10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EF8C11-3A22-4965-945F-80B0F0EE1BAC}"/>
              </a:ext>
            </a:extLst>
          </p:cNvPr>
          <p:cNvSpPr txBox="1"/>
          <p:nvPr/>
        </p:nvSpPr>
        <p:spPr>
          <a:xfrm>
            <a:off x="1570633" y="4828728"/>
            <a:ext cx="46352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Elemento in posizione zero: </a:t>
            </a:r>
            <a:r>
              <a:rPr lang="it-IT" sz="2800" b="1" dirty="0">
                <a:latin typeface="Corbel Light" panose="020B0303020204020204" pitchFamily="34" charset="0"/>
              </a:rPr>
              <a:t>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5539EA4-9662-41F4-B461-A9AAE9D53C1B}"/>
              </a:ext>
            </a:extLst>
          </p:cNvPr>
          <p:cNvSpPr txBox="1"/>
          <p:nvPr/>
        </p:nvSpPr>
        <p:spPr>
          <a:xfrm>
            <a:off x="1570633" y="6021404"/>
            <a:ext cx="57595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Elemento in ultima posizione (9): </a:t>
            </a:r>
            <a:r>
              <a:rPr lang="it-IT" sz="2800" b="1" dirty="0">
                <a:latin typeface="Corbel Light" panose="020B03030202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4383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posizione</a:t>
            </a:r>
            <a:r>
              <a:rPr lang="it-IT" dirty="0"/>
              <a:t> di una cella in un vettore prende il nome di </a:t>
            </a:r>
            <a:r>
              <a:rPr lang="it-IT" dirty="0">
                <a:solidFill>
                  <a:schemeClr val="accent2"/>
                </a:solidFill>
              </a:rPr>
              <a:t>indice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Gli indici vanno da </a:t>
            </a:r>
            <a:r>
              <a:rPr lang="it-IT" dirty="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it-IT" dirty="0"/>
              <a:t> a </a:t>
            </a:r>
            <a:r>
              <a:rPr lang="it-IT" dirty="0">
                <a:solidFill>
                  <a:schemeClr val="accent2"/>
                </a:solidFill>
              </a:rPr>
              <a:t>«lunghezza – 1».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BAB7C978-FE37-4E5E-9382-5283058A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37508"/>
              </p:ext>
            </p:extLst>
          </p:nvPr>
        </p:nvGraphicFramePr>
        <p:xfrm>
          <a:off x="1539057" y="4493302"/>
          <a:ext cx="9050730" cy="13714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5073">
                  <a:extLst>
                    <a:ext uri="{9D8B030D-6E8A-4147-A177-3AD203B41FA5}">
                      <a16:colId xmlns:a16="http://schemas.microsoft.com/office/drawing/2014/main" val="317890862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38250901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98785794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88839066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428852242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1932502988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3060458197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8508189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818038370"/>
                    </a:ext>
                  </a:extLst>
                </a:gridCol>
                <a:gridCol w="905073">
                  <a:extLst>
                    <a:ext uri="{9D8B030D-6E8A-4147-A177-3AD203B41FA5}">
                      <a16:colId xmlns:a16="http://schemas.microsoft.com/office/drawing/2014/main" val="2509643840"/>
                    </a:ext>
                  </a:extLst>
                </a:gridCol>
              </a:tblGrid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614944"/>
                  </a:ext>
                </a:extLst>
              </a:tr>
              <a:tr h="68570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5630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969165-F3C5-4246-ABA8-9D40D4545A11}"/>
              </a:ext>
            </a:extLst>
          </p:cNvPr>
          <p:cNvSpPr txBox="1"/>
          <p:nvPr/>
        </p:nvSpPr>
        <p:spPr>
          <a:xfrm>
            <a:off x="5574673" y="3417899"/>
            <a:ext cx="3645942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rbel Light" panose="020B0303020204020204" pitchFamily="34" charset="0"/>
              </a:rPr>
              <a:t>Elemento di indie 6: </a:t>
            </a:r>
            <a:r>
              <a:rPr lang="it-IT" sz="2800" b="1" dirty="0">
                <a:latin typeface="Corbel Light" panose="020B0303020204020204" pitchFamily="34" charset="0"/>
              </a:rPr>
              <a:t>99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151AE50-BECC-4799-8B38-C6780E1F39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397644" y="3941119"/>
            <a:ext cx="1" cy="42101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B0ED89B0-1BCB-47AB-80A4-916A4B52BA97}"/>
              </a:ext>
            </a:extLst>
          </p:cNvPr>
          <p:cNvSpPr/>
          <p:nvPr/>
        </p:nvSpPr>
        <p:spPr>
          <a:xfrm>
            <a:off x="6820525" y="4362138"/>
            <a:ext cx="1154239" cy="17538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55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I vettori in 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790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9C69379F-CCE2-4444-A89E-28D7410E266A}"/>
</file>

<file path=customXml/itemProps2.xml><?xml version="1.0" encoding="utf-8"?>
<ds:datastoreItem xmlns:ds="http://schemas.openxmlformats.org/officeDocument/2006/customXml" ds:itemID="{B7E9A9E8-E617-4D85-81A8-37F71D78263F}"/>
</file>

<file path=customXml/itemProps3.xml><?xml version="1.0" encoding="utf-8"?>
<ds:datastoreItem xmlns:ds="http://schemas.openxmlformats.org/officeDocument/2006/customXml" ds:itemID="{E79D829A-DD1F-4486-B18E-7435F13E3F65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4857</TotalTime>
  <Words>2259</Words>
  <Application>Microsoft Office PowerPoint</Application>
  <PresentationFormat>Widescreen</PresentationFormat>
  <Paragraphs>418</Paragraphs>
  <Slides>58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I vettori</vt:lpstr>
      <vt:lpstr>Teoria</vt:lpstr>
      <vt:lpstr>Definizione di vettore</vt:lpstr>
      <vt:lpstr>Interpretazione grafica</vt:lpstr>
      <vt:lpstr>Lunghezza e posizioni</vt:lpstr>
      <vt:lpstr>Interpretazione grafica</vt:lpstr>
      <vt:lpstr>Gli indici</vt:lpstr>
      <vt:lpstr>I vettori in C</vt:lpstr>
      <vt:lpstr>Definizione di vettore</vt:lpstr>
      <vt:lpstr>Definizione di vettore</vt:lpstr>
      <vt:lpstr>Riempimento  alla creazione</vt:lpstr>
      <vt:lpstr>Accesso agli elementi</vt:lpstr>
      <vt:lpstr>Accesso agli elementi</vt:lpstr>
      <vt:lpstr>Esercizio</vt:lpstr>
      <vt:lpstr>Stampa nel terminale</vt:lpstr>
      <vt:lpstr>Stampa cella per cella</vt:lpstr>
      <vt:lpstr>Stampa tramite ciclo for</vt:lpstr>
      <vt:lpstr>Esercizio</vt:lpstr>
      <vt:lpstr>Riempimento di un vettore</vt:lpstr>
      <vt:lpstr>Riempimento di un vettore</vt:lpstr>
      <vt:lpstr>Le costanti</vt:lpstr>
      <vt:lpstr>Le costanti in C</vt:lpstr>
      <vt:lpstr>Le costanti in C</vt:lpstr>
      <vt:lpstr>Le costanti e i vettori</vt:lpstr>
      <vt:lpstr>Problemi comuni con un vettore</vt:lpstr>
      <vt:lpstr>Problema 1: operazioni su tutti gli elementi</vt:lpstr>
      <vt:lpstr>Problema 2: valore minimo e massimo</vt:lpstr>
      <vt:lpstr>Problema 3: filtro</vt:lpstr>
      <vt:lpstr>Problema 4: ricerca di un valore</vt:lpstr>
      <vt:lpstr>Problema 5: sostituzione</vt:lpstr>
      <vt:lpstr>Problema 6: copia</vt:lpstr>
      <vt:lpstr>Problema 7: uguaglianza interna</vt:lpstr>
      <vt:lpstr>Problemi comuni con più vettori</vt:lpstr>
      <vt:lpstr>Problema 8: 2 vettori - confronto</vt:lpstr>
      <vt:lpstr>Problema 9: 2 vettori - somma</vt:lpstr>
      <vt:lpstr>Problema 10: 2 vettori – prodotto scalare</vt:lpstr>
      <vt:lpstr>Problema 11: 2 vettori - unione</vt:lpstr>
      <vt:lpstr>Progetto generale</vt:lpstr>
      <vt:lpstr>Le stringhe</vt:lpstr>
      <vt:lpstr>La stringa</vt:lpstr>
      <vt:lpstr>Lunghezze diverse</vt:lpstr>
      <vt:lpstr>Esercizio</vt:lpstr>
      <vt:lpstr>Il codice ASCII</vt:lpstr>
      <vt:lpstr>Il codice ASCII</vt:lpstr>
      <vt:lpstr>Esercizio</vt:lpstr>
      <vt:lpstr>Scorciatoie per le stringhe</vt:lpstr>
      <vt:lpstr>Inizializzazione con doppi apici</vt:lpstr>
      <vt:lpstr>Stampa su terminale</vt:lpstr>
      <vt:lpstr>Inserimento da terminale</vt:lpstr>
      <vt:lpstr>scanf e gli spazi</vt:lpstr>
      <vt:lpstr>Esercizio: lunghezza stringa</vt:lpstr>
      <vt:lpstr>gets</vt:lpstr>
      <vt:lpstr>Libreria string.h</vt:lpstr>
      <vt:lpstr>#include &lt;string.h&gt;</vt:lpstr>
      <vt:lpstr>Progetto  – codice fiscale</vt:lpstr>
      <vt:lpstr>Progetto  – codice fiscale</vt:lpstr>
      <vt:lpstr>Progetto  – codice fiscale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2022-03-07T08:09:41Z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