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365" r:id="rId3"/>
    <p:sldId id="391" r:id="rId4"/>
    <p:sldId id="392" r:id="rId5"/>
    <p:sldId id="393" r:id="rId6"/>
    <p:sldId id="395" r:id="rId7"/>
    <p:sldId id="397" r:id="rId8"/>
    <p:sldId id="404" r:id="rId9"/>
    <p:sldId id="394" r:id="rId10"/>
    <p:sldId id="396" r:id="rId11"/>
    <p:sldId id="398" r:id="rId12"/>
    <p:sldId id="399" r:id="rId13"/>
    <p:sldId id="400" r:id="rId14"/>
    <p:sldId id="401" r:id="rId15"/>
    <p:sldId id="402" r:id="rId16"/>
    <p:sldId id="403" r:id="rId17"/>
    <p:sldId id="405" r:id="rId18"/>
    <p:sldId id="406" r:id="rId19"/>
    <p:sldId id="407" r:id="rId20"/>
    <p:sldId id="408" r:id="rId21"/>
    <p:sldId id="409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C000"/>
    <a:srgbClr val="FF0000"/>
    <a:srgbClr val="4472C4"/>
    <a:srgbClr val="5B9BD5"/>
    <a:srgbClr val="EAEA1E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962E08-90B0-46AE-BAAC-95734236DBD5}" v="148" dt="2022-03-11T10:34:47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Stile medio 4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outlineViewPr>
    <p:cViewPr>
      <p:scale>
        <a:sx n="33" d="100"/>
        <a:sy n="33" d="100"/>
      </p:scale>
      <p:origin x="0" y="-14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IDINOST" userId="1fe09951-2d66-4612-aad4-8a1d17337cdc" providerId="ADAL" clId="{7F055049-DD93-4B8A-8229-4FD5FD5290E6}"/>
    <pc:docChg chg="undo custSel addSld modSld">
      <pc:chgData name="ANDREA BIDINOST" userId="1fe09951-2d66-4612-aad4-8a1d17337cdc" providerId="ADAL" clId="{7F055049-DD93-4B8A-8229-4FD5FD5290E6}" dt="2021-11-26T16:51:59.257" v="622" actId="122"/>
      <pc:docMkLst>
        <pc:docMk/>
      </pc:docMkLst>
      <pc:sldChg chg="modSp mod">
        <pc:chgData name="ANDREA BIDINOST" userId="1fe09951-2d66-4612-aad4-8a1d17337cdc" providerId="ADAL" clId="{7F055049-DD93-4B8A-8229-4FD5FD5290E6}" dt="2021-11-26T16:51:30.292" v="609" actId="1036"/>
        <pc:sldMkLst>
          <pc:docMk/>
          <pc:sldMk cId="2656380867" sldId="256"/>
        </pc:sldMkLst>
        <pc:spChg chg="mod">
          <ac:chgData name="ANDREA BIDINOST" userId="1fe09951-2d66-4612-aad4-8a1d17337cdc" providerId="ADAL" clId="{7F055049-DD93-4B8A-8229-4FD5FD5290E6}" dt="2021-11-26T16:51:30.292" v="609" actId="1036"/>
          <ac:spMkLst>
            <pc:docMk/>
            <pc:sldMk cId="2656380867" sldId="256"/>
            <ac:spMk id="5" creationId="{E196A9E3-914C-4C22-8680-4217DBB55EBC}"/>
          </ac:spMkLst>
        </pc:spChg>
      </pc:sldChg>
      <pc:sldChg chg="modSp mod">
        <pc:chgData name="ANDREA BIDINOST" userId="1fe09951-2d66-4612-aad4-8a1d17337cdc" providerId="ADAL" clId="{7F055049-DD93-4B8A-8229-4FD5FD5290E6}" dt="2021-11-26T16:44:56.443" v="4" actId="20577"/>
        <pc:sldMkLst>
          <pc:docMk/>
          <pc:sldMk cId="1986981550" sldId="258"/>
        </pc:sldMkLst>
        <pc:spChg chg="mod">
          <ac:chgData name="ANDREA BIDINOST" userId="1fe09951-2d66-4612-aad4-8a1d17337cdc" providerId="ADAL" clId="{7F055049-DD93-4B8A-8229-4FD5FD5290E6}" dt="2021-11-26T16:44:56.443" v="4" actId="20577"/>
          <ac:spMkLst>
            <pc:docMk/>
            <pc:sldMk cId="1986981550" sldId="258"/>
            <ac:spMk id="3" creationId="{39D5A62C-9D39-4AB5-AA18-446095ABEFC2}"/>
          </ac:spMkLst>
        </pc:spChg>
      </pc:sldChg>
      <pc:sldChg chg="modSp add mod">
        <pc:chgData name="ANDREA BIDINOST" userId="1fe09951-2d66-4612-aad4-8a1d17337cdc" providerId="ADAL" clId="{7F055049-DD93-4B8A-8229-4FD5FD5290E6}" dt="2021-11-26T16:51:59.257" v="622" actId="122"/>
        <pc:sldMkLst>
          <pc:docMk/>
          <pc:sldMk cId="1581451319" sldId="259"/>
        </pc:sldMkLst>
        <pc:spChg chg="mod">
          <ac:chgData name="ANDREA BIDINOST" userId="1fe09951-2d66-4612-aad4-8a1d17337cdc" providerId="ADAL" clId="{7F055049-DD93-4B8A-8229-4FD5FD5290E6}" dt="2021-11-26T16:45:14.725" v="14" actId="20577"/>
          <ac:spMkLst>
            <pc:docMk/>
            <pc:sldMk cId="1581451319" sldId="259"/>
            <ac:spMk id="2" creationId="{1FF68A5B-3000-47B5-9039-75938D1A8D26}"/>
          </ac:spMkLst>
        </pc:spChg>
        <pc:spChg chg="mod">
          <ac:chgData name="ANDREA BIDINOST" userId="1fe09951-2d66-4612-aad4-8a1d17337cdc" providerId="ADAL" clId="{7F055049-DD93-4B8A-8229-4FD5FD5290E6}" dt="2021-11-26T16:51:59.257" v="622" actId="122"/>
          <ac:spMkLst>
            <pc:docMk/>
            <pc:sldMk cId="1581451319" sldId="259"/>
            <ac:spMk id="3" creationId="{39D5A62C-9D39-4AB5-AA18-446095ABEFC2}"/>
          </ac:spMkLst>
        </pc:spChg>
      </pc:sldChg>
      <pc:sldChg chg="addSp modSp add mod">
        <pc:chgData name="ANDREA BIDINOST" userId="1fe09951-2d66-4612-aad4-8a1d17337cdc" providerId="ADAL" clId="{7F055049-DD93-4B8A-8229-4FD5FD5290E6}" dt="2021-11-26T16:49:58.072" v="538" actId="20577"/>
        <pc:sldMkLst>
          <pc:docMk/>
          <pc:sldMk cId="4222951816" sldId="260"/>
        </pc:sldMkLst>
        <pc:spChg chg="mod">
          <ac:chgData name="ANDREA BIDINOST" userId="1fe09951-2d66-4612-aad4-8a1d17337cdc" providerId="ADAL" clId="{7F055049-DD93-4B8A-8229-4FD5FD5290E6}" dt="2021-11-26T16:46:50.477" v="273" actId="20577"/>
          <ac:spMkLst>
            <pc:docMk/>
            <pc:sldMk cId="4222951816" sldId="260"/>
            <ac:spMk id="2" creationId="{1FF68A5B-3000-47B5-9039-75938D1A8D26}"/>
          </ac:spMkLst>
        </pc:spChg>
        <pc:spChg chg="mod">
          <ac:chgData name="ANDREA BIDINOST" userId="1fe09951-2d66-4612-aad4-8a1d17337cdc" providerId="ADAL" clId="{7F055049-DD93-4B8A-8229-4FD5FD5290E6}" dt="2021-11-26T16:49:30.498" v="486" actId="20577"/>
          <ac:spMkLst>
            <pc:docMk/>
            <pc:sldMk cId="4222951816" sldId="260"/>
            <ac:spMk id="3" creationId="{39D5A62C-9D39-4AB5-AA18-446095ABEFC2}"/>
          </ac:spMkLst>
        </pc:spChg>
        <pc:spChg chg="add mod">
          <ac:chgData name="ANDREA BIDINOST" userId="1fe09951-2d66-4612-aad4-8a1d17337cdc" providerId="ADAL" clId="{7F055049-DD93-4B8A-8229-4FD5FD5290E6}" dt="2021-11-26T16:49:58.072" v="538" actId="20577"/>
          <ac:spMkLst>
            <pc:docMk/>
            <pc:sldMk cId="4222951816" sldId="260"/>
            <ac:spMk id="4" creationId="{3181E25E-F6C7-49EC-A393-C70ECDB8EB5C}"/>
          </ac:spMkLst>
        </pc:spChg>
      </pc:sldChg>
      <pc:sldChg chg="addSp delSp modSp add mod">
        <pc:chgData name="ANDREA BIDINOST" userId="1fe09951-2d66-4612-aad4-8a1d17337cdc" providerId="ADAL" clId="{7F055049-DD93-4B8A-8229-4FD5FD5290E6}" dt="2021-11-26T16:51:14.074" v="599" actId="1076"/>
        <pc:sldMkLst>
          <pc:docMk/>
          <pc:sldMk cId="4255235825" sldId="261"/>
        </pc:sldMkLst>
        <pc:spChg chg="mod">
          <ac:chgData name="ANDREA BIDINOST" userId="1fe09951-2d66-4612-aad4-8a1d17337cdc" providerId="ADAL" clId="{7F055049-DD93-4B8A-8229-4FD5FD5290E6}" dt="2021-11-26T16:50:22.593" v="547" actId="20577"/>
          <ac:spMkLst>
            <pc:docMk/>
            <pc:sldMk cId="4255235825" sldId="261"/>
            <ac:spMk id="2" creationId="{1FF68A5B-3000-47B5-9039-75938D1A8D26}"/>
          </ac:spMkLst>
        </pc:spChg>
        <pc:spChg chg="del">
          <ac:chgData name="ANDREA BIDINOST" userId="1fe09951-2d66-4612-aad4-8a1d17337cdc" providerId="ADAL" clId="{7F055049-DD93-4B8A-8229-4FD5FD5290E6}" dt="2021-11-26T16:50:25.327" v="548" actId="478"/>
          <ac:spMkLst>
            <pc:docMk/>
            <pc:sldMk cId="4255235825" sldId="261"/>
            <ac:spMk id="3" creationId="{39D5A62C-9D39-4AB5-AA18-446095ABEFC2}"/>
          </ac:spMkLst>
        </pc:spChg>
        <pc:spChg chg="del">
          <ac:chgData name="ANDREA BIDINOST" userId="1fe09951-2d66-4612-aad4-8a1d17337cdc" providerId="ADAL" clId="{7F055049-DD93-4B8A-8229-4FD5FD5290E6}" dt="2021-11-26T16:50:29.601" v="549" actId="478"/>
          <ac:spMkLst>
            <pc:docMk/>
            <pc:sldMk cId="4255235825" sldId="261"/>
            <ac:spMk id="4" creationId="{3181E25E-F6C7-49EC-A393-C70ECDB8EB5C}"/>
          </ac:spMkLst>
        </pc:spChg>
        <pc:spChg chg="add mod">
          <ac:chgData name="ANDREA BIDINOST" userId="1fe09951-2d66-4612-aad4-8a1d17337cdc" providerId="ADAL" clId="{7F055049-DD93-4B8A-8229-4FD5FD5290E6}" dt="2021-11-26T16:51:14.074" v="599" actId="1076"/>
          <ac:spMkLst>
            <pc:docMk/>
            <pc:sldMk cId="4255235825" sldId="261"/>
            <ac:spMk id="6" creationId="{2AF6EFE3-0EE7-47B8-9001-1EAE897FF82B}"/>
          </ac:spMkLst>
        </pc:spChg>
      </pc:sldChg>
    </pc:docChg>
  </pc:docChgLst>
  <pc:docChgLst>
    <pc:chgData name="ANDREA BIDINOST" userId="1fe09951-2d66-4612-aad4-8a1d17337cdc" providerId="ADAL" clId="{04CA7CE7-B666-4EEB-91DD-70F6D550A8F7}"/>
    <pc:docChg chg="undo custSel addSld delSld modSld sldOrd">
      <pc:chgData name="ANDREA BIDINOST" userId="1fe09951-2d66-4612-aad4-8a1d17337cdc" providerId="ADAL" clId="{04CA7CE7-B666-4EEB-91DD-70F6D550A8F7}" dt="2022-01-21T13:16:49.406" v="36411" actId="6549"/>
      <pc:docMkLst>
        <pc:docMk/>
      </pc:docMkLst>
      <pc:sldChg chg="modSp mod">
        <pc:chgData name="ANDREA BIDINOST" userId="1fe09951-2d66-4612-aad4-8a1d17337cdc" providerId="ADAL" clId="{04CA7CE7-B666-4EEB-91DD-70F6D550A8F7}" dt="2022-01-14T14:07:54.091" v="21012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04CA7CE7-B666-4EEB-91DD-70F6D550A8F7}" dt="2022-01-14T14:07:47.935" v="20982" actId="20577"/>
          <ac:spMkLst>
            <pc:docMk/>
            <pc:sldMk cId="4182563030" sldId="257"/>
            <ac:spMk id="2" creationId="{C4AC4398-823E-46E5-9FFD-A4D9B1CC1D8F}"/>
          </ac:spMkLst>
        </pc:spChg>
        <pc:spChg chg="mod">
          <ac:chgData name="ANDREA BIDINOST" userId="1fe09951-2d66-4612-aad4-8a1d17337cdc" providerId="ADAL" clId="{04CA7CE7-B666-4EEB-91DD-70F6D550A8F7}" dt="2022-01-14T14:07:54.091" v="21012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del">
        <pc:chgData name="ANDREA BIDINOST" userId="1fe09951-2d66-4612-aad4-8a1d17337cdc" providerId="ADAL" clId="{04CA7CE7-B666-4EEB-91DD-70F6D550A8F7}" dt="2021-12-07T18:01:20.270" v="31" actId="47"/>
        <pc:sldMkLst>
          <pc:docMk/>
          <pc:sldMk cId="4098262597" sldId="258"/>
        </pc:sldMkLst>
      </pc:sldChg>
      <pc:sldChg chg="del">
        <pc:chgData name="ANDREA BIDINOST" userId="1fe09951-2d66-4612-aad4-8a1d17337cdc" providerId="ADAL" clId="{04CA7CE7-B666-4EEB-91DD-70F6D550A8F7}" dt="2021-12-07T18:01:47.785" v="55" actId="47"/>
        <pc:sldMkLst>
          <pc:docMk/>
          <pc:sldMk cId="297930879" sldId="25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00394971" sldId="260"/>
        </pc:sldMkLst>
      </pc:sldChg>
      <pc:sldChg chg="modSp add del mod ord">
        <pc:chgData name="ANDREA BIDINOST" userId="1fe09951-2d66-4612-aad4-8a1d17337cdc" providerId="ADAL" clId="{04CA7CE7-B666-4EEB-91DD-70F6D550A8F7}" dt="2022-01-14T14:08:37.343" v="21063" actId="20577"/>
        <pc:sldMkLst>
          <pc:docMk/>
          <pc:sldMk cId="1231777905" sldId="262"/>
        </pc:sldMkLst>
        <pc:spChg chg="mod">
          <ac:chgData name="ANDREA BIDINOST" userId="1fe09951-2d66-4612-aad4-8a1d17337cdc" providerId="ADAL" clId="{04CA7CE7-B666-4EEB-91DD-70F6D550A8F7}" dt="2022-01-14T14:08:37.343" v="21063" actId="20577"/>
          <ac:spMkLst>
            <pc:docMk/>
            <pc:sldMk cId="1231777905" sldId="262"/>
            <ac:spMk id="2" creationId="{779BC97F-5755-48B5-90CC-A250C002B593}"/>
          </ac:spMkLst>
        </pc:spChg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730270396" sldId="26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308974826" sldId="26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373084093" sldId="26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071481914" sldId="26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641394225" sldId="267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07731990" sldId="26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625157693" sldId="26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663695906" sldId="270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845400354" sldId="271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707289235" sldId="272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866740262" sldId="27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641347426" sldId="27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26067986" sldId="27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649730746" sldId="27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754398490" sldId="27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13039571" sldId="27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960664686" sldId="280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603973270" sldId="281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346069604" sldId="282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119544824" sldId="28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518185735" sldId="28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059780807" sldId="28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739175936" sldId="28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191741606" sldId="287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217640421" sldId="28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638801346" sldId="28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63483691" sldId="290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922645835" sldId="291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601628559" sldId="292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576446482" sldId="29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24332508" sldId="29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825961320" sldId="29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056833545" sldId="29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797898736" sldId="297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42965255" sldId="29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265110865" sldId="299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2861723849" sldId="300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413893179" sldId="301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824530742" sldId="302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016027653" sldId="303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429983709" sldId="304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3207571476" sldId="305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966750436" sldId="306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742536123" sldId="307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754177887" sldId="308"/>
        </pc:sldMkLst>
      </pc:sldChg>
      <pc:sldChg chg="add del">
        <pc:chgData name="ANDREA BIDINOST" userId="1fe09951-2d66-4612-aad4-8a1d17337cdc" providerId="ADAL" clId="{04CA7CE7-B666-4EEB-91DD-70F6D550A8F7}" dt="2021-12-07T18:01:45.795" v="54" actId="47"/>
        <pc:sldMkLst>
          <pc:docMk/>
          <pc:sldMk cId="1007102838" sldId="309"/>
        </pc:sldMkLst>
      </pc:sldChg>
      <pc:sldChg chg="addSp delSp modSp add del mod ord">
        <pc:chgData name="ANDREA BIDINOST" userId="1fe09951-2d66-4612-aad4-8a1d17337cdc" providerId="ADAL" clId="{04CA7CE7-B666-4EEB-91DD-70F6D550A8F7}" dt="2022-01-16T17:07:04.441" v="27420" actId="47"/>
        <pc:sldMkLst>
          <pc:docMk/>
          <pc:sldMk cId="671292937" sldId="310"/>
        </pc:sldMkLst>
        <pc:spChg chg="mod">
          <ac:chgData name="ANDREA BIDINOST" userId="1fe09951-2d66-4612-aad4-8a1d17337cdc" providerId="ADAL" clId="{04CA7CE7-B666-4EEB-91DD-70F6D550A8F7}" dt="2021-12-18T08:57:27.566" v="10194" actId="20577"/>
          <ac:spMkLst>
            <pc:docMk/>
            <pc:sldMk cId="671292937" sldId="310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20T15:53:50.979" v="11306" actId="20577"/>
          <ac:spMkLst>
            <pc:docMk/>
            <pc:sldMk cId="671292937" sldId="310"/>
            <ac:spMk id="5" creationId="{14A3F830-BF41-4888-A277-3E5628252E5C}"/>
          </ac:spMkLst>
        </pc:spChg>
        <pc:spChg chg="add del">
          <ac:chgData name="ANDREA BIDINOST" userId="1fe09951-2d66-4612-aad4-8a1d17337cdc" providerId="ADAL" clId="{04CA7CE7-B666-4EEB-91DD-70F6D550A8F7}" dt="2021-12-18T07:59:10.666" v="9770" actId="22"/>
          <ac:spMkLst>
            <pc:docMk/>
            <pc:sldMk cId="671292937" sldId="310"/>
            <ac:spMk id="7" creationId="{1BFEEC06-1741-4F15-8746-09A684A8798B}"/>
          </ac:spMkLst>
        </pc:spChg>
        <pc:picChg chg="add del mod">
          <ac:chgData name="ANDREA BIDINOST" userId="1fe09951-2d66-4612-aad4-8a1d17337cdc" providerId="ADAL" clId="{04CA7CE7-B666-4EEB-91DD-70F6D550A8F7}" dt="2021-12-17T15:44:45.526" v="5707" actId="478"/>
          <ac:picMkLst>
            <pc:docMk/>
            <pc:sldMk cId="671292937" sldId="310"/>
            <ac:picMk id="1026" creationId="{0489A300-A59A-49F5-9730-948697022908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102372823" sldId="311"/>
        </pc:sldMkLst>
        <pc:spChg chg="mod">
          <ac:chgData name="ANDREA BIDINOST" userId="1fe09951-2d66-4612-aad4-8a1d17337cdc" providerId="ADAL" clId="{04CA7CE7-B666-4EEB-91DD-70F6D550A8F7}" dt="2021-12-07T18:04:46.983" v="243" actId="20577"/>
          <ac:spMkLst>
            <pc:docMk/>
            <pc:sldMk cId="3102372823" sldId="311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11:14.901" v="932" actId="27636"/>
          <ac:spMkLst>
            <pc:docMk/>
            <pc:sldMk cId="3102372823" sldId="311"/>
            <ac:spMk id="5" creationId="{14A3F830-BF41-4888-A277-3E5628252E5C}"/>
          </ac:spMkLst>
        </pc:spChg>
        <pc:picChg chg="add mod modCrop">
          <ac:chgData name="ANDREA BIDINOST" userId="1fe09951-2d66-4612-aad4-8a1d17337cdc" providerId="ADAL" clId="{04CA7CE7-B666-4EEB-91DD-70F6D550A8F7}" dt="2021-12-07T18:11:24.900" v="935" actId="1076"/>
          <ac:picMkLst>
            <pc:docMk/>
            <pc:sldMk cId="3102372823" sldId="311"/>
            <ac:picMk id="4" creationId="{CE44AA3F-A9B8-4910-AAA4-6A45DCF9C3F3}"/>
          </ac:picMkLst>
        </pc:picChg>
        <pc:picChg chg="del">
          <ac:chgData name="ANDREA BIDINOST" userId="1fe09951-2d66-4612-aad4-8a1d17337cdc" providerId="ADAL" clId="{04CA7CE7-B666-4EEB-91DD-70F6D550A8F7}" dt="2021-12-07T18:04:48.224" v="244" actId="478"/>
          <ac:picMkLst>
            <pc:docMk/>
            <pc:sldMk cId="3102372823" sldId="311"/>
            <ac:picMk id="1026" creationId="{0489A300-A59A-49F5-9730-948697022908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721331552" sldId="312"/>
        </pc:sldMkLst>
        <pc:spChg chg="mod">
          <ac:chgData name="ANDREA BIDINOST" userId="1fe09951-2d66-4612-aad4-8a1d17337cdc" providerId="ADAL" clId="{04CA7CE7-B666-4EEB-91DD-70F6D550A8F7}" dt="2021-12-07T18:11:50.866" v="957" actId="20577"/>
          <ac:spMkLst>
            <pc:docMk/>
            <pc:sldMk cId="1721331552" sldId="31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16:33.510" v="1603" actId="20577"/>
          <ac:spMkLst>
            <pc:docMk/>
            <pc:sldMk cId="1721331552" sldId="312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1-12-07T18:16:30.388" v="1594" actId="1076"/>
          <ac:picMkLst>
            <pc:docMk/>
            <pc:sldMk cId="1721331552" sldId="312"/>
            <ac:picMk id="4" creationId="{B4C7FB33-78D8-4E97-89CB-52AE80A03137}"/>
          </ac:picMkLst>
        </pc:picChg>
        <pc:picChg chg="add mod">
          <ac:chgData name="ANDREA BIDINOST" userId="1fe09951-2d66-4612-aad4-8a1d17337cdc" providerId="ADAL" clId="{04CA7CE7-B666-4EEB-91DD-70F6D550A8F7}" dt="2021-12-07T18:16:36.819" v="1604" actId="1076"/>
          <ac:picMkLst>
            <pc:docMk/>
            <pc:sldMk cId="1721331552" sldId="312"/>
            <ac:picMk id="7" creationId="{315DA90E-12BE-4533-BD3F-A7BEFB50E2D1}"/>
          </ac:picMkLst>
        </pc:picChg>
        <pc:picChg chg="del">
          <ac:chgData name="ANDREA BIDINOST" userId="1fe09951-2d66-4612-aad4-8a1d17337cdc" providerId="ADAL" clId="{04CA7CE7-B666-4EEB-91DD-70F6D550A8F7}" dt="2021-12-07T18:11:52.092" v="958" actId="478"/>
          <ac:picMkLst>
            <pc:docMk/>
            <pc:sldMk cId="1721331552" sldId="312"/>
            <ac:picMk id="1026" creationId="{0489A300-A59A-49F5-9730-948697022908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141597691" sldId="313"/>
        </pc:sldMkLst>
        <pc:spChg chg="mod">
          <ac:chgData name="ANDREA BIDINOST" userId="1fe09951-2d66-4612-aad4-8a1d17337cdc" providerId="ADAL" clId="{04CA7CE7-B666-4EEB-91DD-70F6D550A8F7}" dt="2021-12-07T18:18:39.478" v="1640" actId="20577"/>
          <ac:spMkLst>
            <pc:docMk/>
            <pc:sldMk cId="3141597691" sldId="313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2834066803" sldId="314"/>
        </pc:sldMkLst>
        <pc:spChg chg="mod">
          <ac:chgData name="ANDREA BIDINOST" userId="1fe09951-2d66-4612-aad4-8a1d17337cdc" providerId="ADAL" clId="{04CA7CE7-B666-4EEB-91DD-70F6D550A8F7}" dt="2021-12-07T18:18:43.688" v="1646" actId="20577"/>
          <ac:spMkLst>
            <pc:docMk/>
            <pc:sldMk cId="2834066803" sldId="314"/>
            <ac:spMk id="2" creationId="{288EB906-BD66-4EEC-B598-46DC468D504F}"/>
          </ac:spMkLst>
        </pc:spChg>
        <pc:spChg chg="add del">
          <ac:chgData name="ANDREA BIDINOST" userId="1fe09951-2d66-4612-aad4-8a1d17337cdc" providerId="ADAL" clId="{04CA7CE7-B666-4EEB-91DD-70F6D550A8F7}" dt="2021-12-07T18:22:14.034" v="1872"/>
          <ac:spMkLst>
            <pc:docMk/>
            <pc:sldMk cId="2834066803" sldId="314"/>
            <ac:spMk id="3" creationId="{D7674DEE-020E-4C03-9F67-656FA4D5B210}"/>
          </ac:spMkLst>
        </pc:spChg>
        <pc:spChg chg="mod">
          <ac:chgData name="ANDREA BIDINOST" userId="1fe09951-2d66-4612-aad4-8a1d17337cdc" providerId="ADAL" clId="{04CA7CE7-B666-4EEB-91DD-70F6D550A8F7}" dt="2021-12-07T18:23:10.659" v="1888" actId="20577"/>
          <ac:spMkLst>
            <pc:docMk/>
            <pc:sldMk cId="2834066803" sldId="314"/>
            <ac:spMk id="5" creationId="{14A3F830-BF41-4888-A277-3E5628252E5C}"/>
          </ac:spMkLst>
        </pc:spChg>
        <pc:picChg chg="add del">
          <ac:chgData name="ANDREA BIDINOST" userId="1fe09951-2d66-4612-aad4-8a1d17337cdc" providerId="ADAL" clId="{04CA7CE7-B666-4EEB-91DD-70F6D550A8F7}" dt="2021-12-07T18:22:15.449" v="1874" actId="478"/>
          <ac:picMkLst>
            <pc:docMk/>
            <pc:sldMk cId="2834066803" sldId="314"/>
            <ac:picMk id="4" creationId="{C9618BC1-DAC9-4FBF-8250-82DC920FD16C}"/>
          </ac:picMkLst>
        </pc:picChg>
        <pc:picChg chg="add mod">
          <ac:chgData name="ANDREA BIDINOST" userId="1fe09951-2d66-4612-aad4-8a1d17337cdc" providerId="ADAL" clId="{04CA7CE7-B666-4EEB-91DD-70F6D550A8F7}" dt="2021-12-07T18:23:07.604" v="1884" actId="1076"/>
          <ac:picMkLst>
            <pc:docMk/>
            <pc:sldMk cId="2834066803" sldId="314"/>
            <ac:picMk id="6" creationId="{53DE1B87-F3B3-4F6C-8062-A9BD44C5AA5D}"/>
          </ac:picMkLst>
        </pc:picChg>
        <pc:picChg chg="add mod">
          <ac:chgData name="ANDREA BIDINOST" userId="1fe09951-2d66-4612-aad4-8a1d17337cdc" providerId="ADAL" clId="{04CA7CE7-B666-4EEB-91DD-70F6D550A8F7}" dt="2021-12-07T18:19:22.835" v="1730" actId="1076"/>
          <ac:picMkLst>
            <pc:docMk/>
            <pc:sldMk cId="2834066803" sldId="314"/>
            <ac:picMk id="7" creationId="{DCA40194-4DB9-4B38-985D-A48E085F7E3D}"/>
          </ac:picMkLst>
        </pc:picChg>
        <pc:picChg chg="del">
          <ac:chgData name="ANDREA BIDINOST" userId="1fe09951-2d66-4612-aad4-8a1d17337cdc" providerId="ADAL" clId="{04CA7CE7-B666-4EEB-91DD-70F6D550A8F7}" dt="2021-12-07T18:18:45.346" v="1647" actId="478"/>
          <ac:picMkLst>
            <pc:docMk/>
            <pc:sldMk cId="2834066803" sldId="314"/>
            <ac:picMk id="1026" creationId="{0489A300-A59A-49F5-9730-948697022908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838693531" sldId="315"/>
        </pc:sldMkLst>
        <pc:spChg chg="mod">
          <ac:chgData name="ANDREA BIDINOST" userId="1fe09951-2d66-4612-aad4-8a1d17337cdc" providerId="ADAL" clId="{04CA7CE7-B666-4EEB-91DD-70F6D550A8F7}" dt="2021-12-07T18:23:51.656" v="1895" actId="20577"/>
          <ac:spMkLst>
            <pc:docMk/>
            <pc:sldMk cId="1838693531" sldId="315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31:41.188" v="2510" actId="20577"/>
          <ac:spMkLst>
            <pc:docMk/>
            <pc:sldMk cId="1838693531" sldId="315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1-12-07T18:23:53.124" v="1896" actId="478"/>
          <ac:picMkLst>
            <pc:docMk/>
            <pc:sldMk cId="1838693531" sldId="315"/>
            <ac:picMk id="4" creationId="{CE44AA3F-A9B8-4910-AAA4-6A45DCF9C3F3}"/>
          </ac:picMkLst>
        </pc:picChg>
        <pc:picChg chg="add mod">
          <ac:chgData name="ANDREA BIDINOST" userId="1fe09951-2d66-4612-aad4-8a1d17337cdc" providerId="ADAL" clId="{04CA7CE7-B666-4EEB-91DD-70F6D550A8F7}" dt="2021-12-07T18:30:13.285" v="2254" actId="1076"/>
          <ac:picMkLst>
            <pc:docMk/>
            <pc:sldMk cId="1838693531" sldId="315"/>
            <ac:picMk id="6" creationId="{4E57F1FB-ADE7-4EA5-A220-854D38F514FC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013196918" sldId="316"/>
        </pc:sldMkLst>
        <pc:spChg chg="mod">
          <ac:chgData name="ANDREA BIDINOST" userId="1fe09951-2d66-4612-aad4-8a1d17337cdc" providerId="ADAL" clId="{04CA7CE7-B666-4EEB-91DD-70F6D550A8F7}" dt="2021-12-07T18:31:53.663" v="2541" actId="20577"/>
          <ac:spMkLst>
            <pc:docMk/>
            <pc:sldMk cId="1013196918" sldId="316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35:18.979" v="3033" actId="27636"/>
          <ac:spMkLst>
            <pc:docMk/>
            <pc:sldMk cId="1013196918" sldId="316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1-12-07T18:35:27.780" v="3036" actId="1076"/>
          <ac:picMkLst>
            <pc:docMk/>
            <pc:sldMk cId="1013196918" sldId="316"/>
            <ac:picMk id="4" creationId="{FB18303A-EF5D-4BA6-8D93-6CF232A77577}"/>
          </ac:picMkLst>
        </pc:picChg>
        <pc:picChg chg="del">
          <ac:chgData name="ANDREA BIDINOST" userId="1fe09951-2d66-4612-aad4-8a1d17337cdc" providerId="ADAL" clId="{04CA7CE7-B666-4EEB-91DD-70F6D550A8F7}" dt="2021-12-07T18:32:00.858" v="2550" actId="478"/>
          <ac:picMkLst>
            <pc:docMk/>
            <pc:sldMk cId="1013196918" sldId="316"/>
            <ac:picMk id="6" creationId="{4E57F1FB-ADE7-4EA5-A220-854D38F514FC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31503249" sldId="317"/>
        </pc:sldMkLst>
        <pc:spChg chg="mod">
          <ac:chgData name="ANDREA BIDINOST" userId="1fe09951-2d66-4612-aad4-8a1d17337cdc" providerId="ADAL" clId="{04CA7CE7-B666-4EEB-91DD-70F6D550A8F7}" dt="2021-12-07T18:40:38.876" v="3514" actId="20577"/>
          <ac:spMkLst>
            <pc:docMk/>
            <pc:sldMk cId="331503249" sldId="317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40:19.448" v="3506" actId="20577"/>
          <ac:spMkLst>
            <pc:docMk/>
            <pc:sldMk cId="331503249" sldId="317"/>
            <ac:spMk id="5" creationId="{14A3F830-BF41-4888-A277-3E5628252E5C}"/>
          </ac:spMkLst>
        </pc:spChg>
        <pc:picChg chg="del mod">
          <ac:chgData name="ANDREA BIDINOST" userId="1fe09951-2d66-4612-aad4-8a1d17337cdc" providerId="ADAL" clId="{04CA7CE7-B666-4EEB-91DD-70F6D550A8F7}" dt="2021-12-07T18:37:30.422" v="3300" actId="478"/>
          <ac:picMkLst>
            <pc:docMk/>
            <pc:sldMk cId="331503249" sldId="317"/>
            <ac:picMk id="4" creationId="{FB18303A-EF5D-4BA6-8D93-6CF232A77577}"/>
          </ac:picMkLst>
        </pc:picChg>
        <pc:picChg chg="add mod">
          <ac:chgData name="ANDREA BIDINOST" userId="1fe09951-2d66-4612-aad4-8a1d17337cdc" providerId="ADAL" clId="{04CA7CE7-B666-4EEB-91DD-70F6D550A8F7}" dt="2021-12-07T18:38:52.982" v="3473" actId="1076"/>
          <ac:picMkLst>
            <pc:docMk/>
            <pc:sldMk cId="331503249" sldId="317"/>
            <ac:picMk id="6" creationId="{4538BB44-02EE-42DF-9CB9-8A68348FFAF2}"/>
          </ac:picMkLst>
        </pc:picChg>
        <pc:picChg chg="add mod modCrop">
          <ac:chgData name="ANDREA BIDINOST" userId="1fe09951-2d66-4612-aad4-8a1d17337cdc" providerId="ADAL" clId="{04CA7CE7-B666-4EEB-91DD-70F6D550A8F7}" dt="2021-12-07T18:39:06.741" v="3476" actId="1076"/>
          <ac:picMkLst>
            <pc:docMk/>
            <pc:sldMk cId="331503249" sldId="317"/>
            <ac:picMk id="8" creationId="{217E0AFD-CC29-4A3D-9ED4-1A2A39F6FA5A}"/>
          </ac:picMkLst>
        </pc:picChg>
        <pc:picChg chg="add mod modCrop">
          <ac:chgData name="ANDREA BIDINOST" userId="1fe09951-2d66-4612-aad4-8a1d17337cdc" providerId="ADAL" clId="{04CA7CE7-B666-4EEB-91DD-70F6D550A8F7}" dt="2021-12-07T18:39:32.720" v="3484" actId="1076"/>
          <ac:picMkLst>
            <pc:docMk/>
            <pc:sldMk cId="331503249" sldId="317"/>
            <ac:picMk id="11" creationId="{FE69E14B-E020-4D8C-AB79-12CE69408739}"/>
          </ac:picMkLst>
        </pc:picChg>
        <pc:picChg chg="add mod modCrop">
          <ac:chgData name="ANDREA BIDINOST" userId="1fe09951-2d66-4612-aad4-8a1d17337cdc" providerId="ADAL" clId="{04CA7CE7-B666-4EEB-91DD-70F6D550A8F7}" dt="2021-12-07T18:39:49.856" v="3490" actId="1076"/>
          <ac:picMkLst>
            <pc:docMk/>
            <pc:sldMk cId="331503249" sldId="317"/>
            <ac:picMk id="13" creationId="{03E027D4-2C8E-4330-95EC-0A662B2F9E99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2675313432" sldId="318"/>
        </pc:sldMkLst>
        <pc:spChg chg="mod">
          <ac:chgData name="ANDREA BIDINOST" userId="1fe09951-2d66-4612-aad4-8a1d17337cdc" providerId="ADAL" clId="{04CA7CE7-B666-4EEB-91DD-70F6D550A8F7}" dt="2021-12-07T18:40:44.895" v="3524" actId="20577"/>
          <ac:spMkLst>
            <pc:docMk/>
            <pc:sldMk cId="2675313432" sldId="318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41:48.051" v="3784" actId="20577"/>
          <ac:spMkLst>
            <pc:docMk/>
            <pc:sldMk cId="2675313432" sldId="318"/>
            <ac:spMk id="5" creationId="{14A3F830-BF41-4888-A277-3E5628252E5C}"/>
          </ac:spMkLst>
        </pc:spChg>
        <pc:picChg chg="mod">
          <ac:chgData name="ANDREA BIDINOST" userId="1fe09951-2d66-4612-aad4-8a1d17337cdc" providerId="ADAL" clId="{04CA7CE7-B666-4EEB-91DD-70F6D550A8F7}" dt="2021-12-07T18:41:55.507" v="3786" actId="1076"/>
          <ac:picMkLst>
            <pc:docMk/>
            <pc:sldMk cId="2675313432" sldId="318"/>
            <ac:picMk id="4" creationId="{FB18303A-EF5D-4BA6-8D93-6CF232A77577}"/>
          </ac:picMkLst>
        </pc:picChg>
      </pc:sldChg>
      <pc:sldChg chg="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078761531" sldId="319"/>
        </pc:sldMkLst>
        <pc:spChg chg="mod">
          <ac:chgData name="ANDREA BIDINOST" userId="1fe09951-2d66-4612-aad4-8a1d17337cdc" providerId="ADAL" clId="{04CA7CE7-B666-4EEB-91DD-70F6D550A8F7}" dt="2021-12-07T18:42:17.861" v="3796" actId="20577"/>
          <ac:spMkLst>
            <pc:docMk/>
            <pc:sldMk cId="1078761531" sldId="319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43:27.515" v="4137" actId="20577"/>
          <ac:spMkLst>
            <pc:docMk/>
            <pc:sldMk cId="1078761531" sldId="319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1-12-07T18:42:18.986" v="3797" actId="478"/>
          <ac:picMkLst>
            <pc:docMk/>
            <pc:sldMk cId="1078761531" sldId="319"/>
            <ac:picMk id="4" creationId="{FB18303A-EF5D-4BA6-8D93-6CF232A77577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072594341" sldId="320"/>
        </pc:sldMkLst>
        <pc:spChg chg="mod">
          <ac:chgData name="ANDREA BIDINOST" userId="1fe09951-2d66-4612-aad4-8a1d17337cdc" providerId="ADAL" clId="{04CA7CE7-B666-4EEB-91DD-70F6D550A8F7}" dt="2021-12-07T18:44:05.447" v="4160" actId="20577"/>
          <ac:spMkLst>
            <pc:docMk/>
            <pc:sldMk cId="3072594341" sldId="320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46:38.592" v="4792" actId="12"/>
          <ac:spMkLst>
            <pc:docMk/>
            <pc:sldMk cId="3072594341" sldId="320"/>
            <ac:spMk id="5" creationId="{14A3F830-BF41-4888-A277-3E5628252E5C}"/>
          </ac:spMkLst>
        </pc:sp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408753508" sldId="321"/>
        </pc:sldMkLst>
        <pc:spChg chg="mod">
          <ac:chgData name="ANDREA BIDINOST" userId="1fe09951-2d66-4612-aad4-8a1d17337cdc" providerId="ADAL" clId="{04CA7CE7-B666-4EEB-91DD-70F6D550A8F7}" dt="2021-12-07T18:48:29.959" v="4808" actId="20577"/>
          <ac:spMkLst>
            <pc:docMk/>
            <pc:sldMk cId="3408753508" sldId="321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955575932" sldId="322"/>
        </pc:sldMkLst>
        <pc:spChg chg="mod">
          <ac:chgData name="ANDREA BIDINOST" userId="1fe09951-2d66-4612-aad4-8a1d17337cdc" providerId="ADAL" clId="{04CA7CE7-B666-4EEB-91DD-70F6D550A8F7}" dt="2021-12-07T18:51:23.456" v="5112" actId="20577"/>
          <ac:spMkLst>
            <pc:docMk/>
            <pc:sldMk cId="1955575932" sldId="32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50:33.409" v="5071" actId="27636"/>
          <ac:spMkLst>
            <pc:docMk/>
            <pc:sldMk cId="1955575932" sldId="322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1-12-07T18:50:39.763" v="5073" actId="1076"/>
          <ac:picMkLst>
            <pc:docMk/>
            <pc:sldMk cId="1955575932" sldId="322"/>
            <ac:picMk id="3" creationId="{487D87F7-3E14-49FC-A52C-2751280C4769}"/>
          </ac:picMkLst>
        </pc:picChg>
        <pc:picChg chg="add del">
          <ac:chgData name="ANDREA BIDINOST" userId="1fe09951-2d66-4612-aad4-8a1d17337cdc" providerId="ADAL" clId="{04CA7CE7-B666-4EEB-91DD-70F6D550A8F7}" dt="2021-12-07T18:50:26.136" v="5067"/>
          <ac:picMkLst>
            <pc:docMk/>
            <pc:sldMk cId="1955575932" sldId="322"/>
            <ac:picMk id="5122" creationId="{50DC1303-856F-4B95-B387-20D3AAF71800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1473209815" sldId="323"/>
        </pc:sldMkLst>
        <pc:spChg chg="mod">
          <ac:chgData name="ANDREA BIDINOST" userId="1fe09951-2d66-4612-aad4-8a1d17337cdc" providerId="ADAL" clId="{04CA7CE7-B666-4EEB-91DD-70F6D550A8F7}" dt="2021-12-07T18:51:11.775" v="5093" actId="20577"/>
          <ac:spMkLst>
            <pc:docMk/>
            <pc:sldMk cId="1473209815" sldId="323"/>
            <ac:spMk id="2" creationId="{779BC97F-5755-48B5-90CC-A250C002B593}"/>
          </ac:spMkLst>
        </pc:spChg>
      </pc:sldChg>
      <pc:sldChg chg="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2810336569" sldId="324"/>
        </pc:sldMkLst>
        <pc:spChg chg="mod">
          <ac:chgData name="ANDREA BIDINOST" userId="1fe09951-2d66-4612-aad4-8a1d17337cdc" providerId="ADAL" clId="{04CA7CE7-B666-4EEB-91DD-70F6D550A8F7}" dt="2021-12-07T18:53:34.619" v="5372" actId="20577"/>
          <ac:spMkLst>
            <pc:docMk/>
            <pc:sldMk cId="2810336569" sldId="324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53:18.423" v="5355" actId="14100"/>
          <ac:spMkLst>
            <pc:docMk/>
            <pc:sldMk cId="2810336569" sldId="324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1-12-07T18:52:10.405" v="5123" actId="478"/>
          <ac:picMkLst>
            <pc:docMk/>
            <pc:sldMk cId="2810336569" sldId="324"/>
            <ac:picMk id="3" creationId="{487D87F7-3E14-49FC-A52C-2751280C4769}"/>
          </ac:picMkLst>
        </pc:picChg>
      </pc:sldChg>
      <pc:sldChg chg="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3393454426" sldId="325"/>
        </pc:sldMkLst>
        <pc:spChg chg="mod">
          <ac:chgData name="ANDREA BIDINOST" userId="1fe09951-2d66-4612-aad4-8a1d17337cdc" providerId="ADAL" clId="{04CA7CE7-B666-4EEB-91DD-70F6D550A8F7}" dt="2021-12-07T18:54:58.742" v="5378" actId="20577"/>
          <ac:spMkLst>
            <pc:docMk/>
            <pc:sldMk cId="3393454426" sldId="325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2096559083" sldId="326"/>
        </pc:sldMkLst>
        <pc:spChg chg="mod">
          <ac:chgData name="ANDREA BIDINOST" userId="1fe09951-2d66-4612-aad4-8a1d17337cdc" providerId="ADAL" clId="{04CA7CE7-B666-4EEB-91DD-70F6D550A8F7}" dt="2021-12-07T18:55:05.463" v="5383" actId="20577"/>
          <ac:spMkLst>
            <pc:docMk/>
            <pc:sldMk cId="2096559083" sldId="326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8:56:10.974" v="5543" actId="20577"/>
          <ac:spMkLst>
            <pc:docMk/>
            <pc:sldMk cId="2096559083" sldId="326"/>
            <ac:spMk id="5" creationId="{14A3F830-BF41-4888-A277-3E5628252E5C}"/>
          </ac:spMkLst>
        </pc:spChg>
        <pc:picChg chg="add mod modCrop">
          <ac:chgData name="ANDREA BIDINOST" userId="1fe09951-2d66-4612-aad4-8a1d17337cdc" providerId="ADAL" clId="{04CA7CE7-B666-4EEB-91DD-70F6D550A8F7}" dt="2021-12-07T18:58:42.650" v="5551" actId="1076"/>
          <ac:picMkLst>
            <pc:docMk/>
            <pc:sldMk cId="2096559083" sldId="326"/>
            <ac:picMk id="3" creationId="{E23C424C-EA03-4380-B9E3-3A1256627A98}"/>
          </ac:picMkLst>
        </pc:picChg>
        <pc:picChg chg="add del">
          <ac:chgData name="ANDREA BIDINOST" userId="1fe09951-2d66-4612-aad4-8a1d17337cdc" providerId="ADAL" clId="{04CA7CE7-B666-4EEB-91DD-70F6D550A8F7}" dt="2021-12-07T18:58:22.208" v="5545"/>
          <ac:picMkLst>
            <pc:docMk/>
            <pc:sldMk cId="2096559083" sldId="326"/>
            <ac:picMk id="12290" creationId="{9C48F645-B508-4AF0-A6D1-1D7AE8F1D23E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1-12-17T15:44:43.543" v="5706" actId="47"/>
        <pc:sldMkLst>
          <pc:docMk/>
          <pc:sldMk cId="847095422" sldId="327"/>
        </pc:sldMkLst>
        <pc:spChg chg="mod">
          <ac:chgData name="ANDREA BIDINOST" userId="1fe09951-2d66-4612-aad4-8a1d17337cdc" providerId="ADAL" clId="{04CA7CE7-B666-4EEB-91DD-70F6D550A8F7}" dt="2021-12-07T18:58:50.656" v="5574" actId="20577"/>
          <ac:spMkLst>
            <pc:docMk/>
            <pc:sldMk cId="847095422" sldId="327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07T19:06:07.580" v="5626"/>
          <ac:spMkLst>
            <pc:docMk/>
            <pc:sldMk cId="847095422" sldId="327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1-12-07T18:58:51.670" v="5575" actId="478"/>
          <ac:picMkLst>
            <pc:docMk/>
            <pc:sldMk cId="847095422" sldId="327"/>
            <ac:picMk id="3" creationId="{E23C424C-EA03-4380-B9E3-3A1256627A98}"/>
          </ac:picMkLst>
        </pc:picChg>
        <pc:picChg chg="add del">
          <ac:chgData name="ANDREA BIDINOST" userId="1fe09951-2d66-4612-aad4-8a1d17337cdc" providerId="ADAL" clId="{04CA7CE7-B666-4EEB-91DD-70F6D550A8F7}" dt="2021-12-07T19:06:01.840" v="5624" actId="22"/>
          <ac:picMkLst>
            <pc:docMk/>
            <pc:sldMk cId="847095422" sldId="327"/>
            <ac:picMk id="6" creationId="{E7897E9B-1E9A-49DA-8C96-59BDF2A6CC4F}"/>
          </ac:picMkLst>
        </pc:picChg>
      </pc:sldChg>
      <pc:sldChg chg="addSp modSp new del mod ord">
        <pc:chgData name="ANDREA BIDINOST" userId="1fe09951-2d66-4612-aad4-8a1d17337cdc" providerId="ADAL" clId="{04CA7CE7-B666-4EEB-91DD-70F6D550A8F7}" dt="2022-01-14T14:29:04.414" v="21908" actId="47"/>
        <pc:sldMkLst>
          <pc:docMk/>
          <pc:sldMk cId="1834529786" sldId="328"/>
        </pc:sldMkLst>
        <pc:spChg chg="mod">
          <ac:chgData name="ANDREA BIDINOST" userId="1fe09951-2d66-4612-aad4-8a1d17337cdc" providerId="ADAL" clId="{04CA7CE7-B666-4EEB-91DD-70F6D550A8F7}" dt="2021-12-17T15:44:50.467" v="5710" actId="20577"/>
          <ac:spMkLst>
            <pc:docMk/>
            <pc:sldMk cId="1834529786" sldId="32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7T15:50:40.111" v="5858" actId="14100"/>
          <ac:spMkLst>
            <pc:docMk/>
            <pc:sldMk cId="1834529786" sldId="328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04CA7CE7-B666-4EEB-91DD-70F6D550A8F7}" dt="2021-12-17T15:56:18.297" v="5861" actId="1076"/>
          <ac:picMkLst>
            <pc:docMk/>
            <pc:sldMk cId="1834529786" sldId="328"/>
            <ac:picMk id="1026" creationId="{9FA09A79-8085-400B-B950-AC6C306182F1}"/>
          </ac:picMkLst>
        </pc:picChg>
      </pc:sldChg>
      <pc:sldChg chg="modSp add mod ord">
        <pc:chgData name="ANDREA BIDINOST" userId="1fe09951-2d66-4612-aad4-8a1d17337cdc" providerId="ADAL" clId="{04CA7CE7-B666-4EEB-91DD-70F6D550A8F7}" dt="2022-01-16T17:06:26.638" v="27373" actId="20577"/>
        <pc:sldMkLst>
          <pc:docMk/>
          <pc:sldMk cId="3569192567" sldId="329"/>
        </pc:sldMkLst>
        <pc:spChg chg="mod">
          <ac:chgData name="ANDREA BIDINOST" userId="1fe09951-2d66-4612-aad4-8a1d17337cdc" providerId="ADAL" clId="{04CA7CE7-B666-4EEB-91DD-70F6D550A8F7}" dt="2022-01-16T17:06:26.638" v="27373" actId="20577"/>
          <ac:spMkLst>
            <pc:docMk/>
            <pc:sldMk cId="3569192567" sldId="329"/>
            <ac:spMk id="2" creationId="{779BC97F-5755-48B5-90CC-A250C002B593}"/>
          </ac:spMkLst>
        </pc:spChg>
      </pc:sldChg>
      <pc:sldChg chg="addSp delSp modSp add mod ord">
        <pc:chgData name="ANDREA BIDINOST" userId="1fe09951-2d66-4612-aad4-8a1d17337cdc" providerId="ADAL" clId="{04CA7CE7-B666-4EEB-91DD-70F6D550A8F7}" dt="2022-01-15T11:53:25.933" v="23183" actId="207"/>
        <pc:sldMkLst>
          <pc:docMk/>
          <pc:sldMk cId="3996350139" sldId="330"/>
        </pc:sldMkLst>
        <pc:spChg chg="mod">
          <ac:chgData name="ANDREA BIDINOST" userId="1fe09951-2d66-4612-aad4-8a1d17337cdc" providerId="ADAL" clId="{04CA7CE7-B666-4EEB-91DD-70F6D550A8F7}" dt="2022-01-15T11:30:24.666" v="22882" actId="20577"/>
          <ac:spMkLst>
            <pc:docMk/>
            <pc:sldMk cId="3996350139" sldId="330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5T11:41:06.554" v="23028" actId="14100"/>
          <ac:spMkLst>
            <pc:docMk/>
            <pc:sldMk cId="3996350139" sldId="330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2-01-15T11:53:21.581" v="23182" actId="207"/>
          <ac:spMkLst>
            <pc:docMk/>
            <pc:sldMk cId="3996350139" sldId="330"/>
            <ac:spMk id="6" creationId="{1897F944-3E99-4BFC-8BC6-D7B9FC3944DC}"/>
          </ac:spMkLst>
        </pc:spChg>
        <pc:spChg chg="add mod">
          <ac:chgData name="ANDREA BIDINOST" userId="1fe09951-2d66-4612-aad4-8a1d17337cdc" providerId="ADAL" clId="{04CA7CE7-B666-4EEB-91DD-70F6D550A8F7}" dt="2022-01-15T11:48:10.508" v="23165" actId="1076"/>
          <ac:spMkLst>
            <pc:docMk/>
            <pc:sldMk cId="3996350139" sldId="330"/>
            <ac:spMk id="7" creationId="{E0EC6088-582B-406B-A35D-A26AE7379D86}"/>
          </ac:spMkLst>
        </pc:spChg>
        <pc:spChg chg="add mod">
          <ac:chgData name="ANDREA BIDINOST" userId="1fe09951-2d66-4612-aad4-8a1d17337cdc" providerId="ADAL" clId="{04CA7CE7-B666-4EEB-91DD-70F6D550A8F7}" dt="2022-01-15T11:50:13.677" v="23170" actId="1076"/>
          <ac:spMkLst>
            <pc:docMk/>
            <pc:sldMk cId="3996350139" sldId="330"/>
            <ac:spMk id="10" creationId="{0D1A1DC9-178B-4F58-A1E8-9209D4AC6E6A}"/>
          </ac:spMkLst>
        </pc:spChg>
        <pc:spChg chg="add mod">
          <ac:chgData name="ANDREA BIDINOST" userId="1fe09951-2d66-4612-aad4-8a1d17337cdc" providerId="ADAL" clId="{04CA7CE7-B666-4EEB-91DD-70F6D550A8F7}" dt="2022-01-15T11:50:09.524" v="23169" actId="1076"/>
          <ac:spMkLst>
            <pc:docMk/>
            <pc:sldMk cId="3996350139" sldId="330"/>
            <ac:spMk id="11" creationId="{CB13BA64-FF29-4809-87C3-67AB379AE3F9}"/>
          </ac:spMkLst>
        </pc:spChg>
        <pc:spChg chg="add mod">
          <ac:chgData name="ANDREA BIDINOST" userId="1fe09951-2d66-4612-aad4-8a1d17337cdc" providerId="ADAL" clId="{04CA7CE7-B666-4EEB-91DD-70F6D550A8F7}" dt="2022-01-15T11:50:07.532" v="23168" actId="1076"/>
          <ac:spMkLst>
            <pc:docMk/>
            <pc:sldMk cId="3996350139" sldId="330"/>
            <ac:spMk id="12" creationId="{7002FF01-0AB9-4F44-99C7-8A93C6EC9AD2}"/>
          </ac:spMkLst>
        </pc:spChg>
        <pc:spChg chg="add mod">
          <ac:chgData name="ANDREA BIDINOST" userId="1fe09951-2d66-4612-aad4-8a1d17337cdc" providerId="ADAL" clId="{04CA7CE7-B666-4EEB-91DD-70F6D550A8F7}" dt="2022-01-15T11:53:25.933" v="23183" actId="207"/>
          <ac:spMkLst>
            <pc:docMk/>
            <pc:sldMk cId="3996350139" sldId="330"/>
            <ac:spMk id="19" creationId="{53FB285B-BF0B-4360-B920-4803A85FA95D}"/>
          </ac:spMkLst>
        </pc:spChg>
        <pc:spChg chg="add mod ord">
          <ac:chgData name="ANDREA BIDINOST" userId="1fe09951-2d66-4612-aad4-8a1d17337cdc" providerId="ADAL" clId="{04CA7CE7-B666-4EEB-91DD-70F6D550A8F7}" dt="2022-01-15T11:45:40.500" v="23137" actId="171"/>
          <ac:spMkLst>
            <pc:docMk/>
            <pc:sldMk cId="3996350139" sldId="330"/>
            <ac:spMk id="20" creationId="{6C9BFD9C-1D2F-463F-AC75-6E99B375BCDA}"/>
          </ac:spMkLst>
        </pc:spChg>
        <pc:spChg chg="add mod ord">
          <ac:chgData name="ANDREA BIDINOST" userId="1fe09951-2d66-4612-aad4-8a1d17337cdc" providerId="ADAL" clId="{04CA7CE7-B666-4EEB-91DD-70F6D550A8F7}" dt="2022-01-15T11:50:32.911" v="23173" actId="14100"/>
          <ac:spMkLst>
            <pc:docMk/>
            <pc:sldMk cId="3996350139" sldId="330"/>
            <ac:spMk id="22" creationId="{6B40E797-2432-4A46-9620-86EF34574F42}"/>
          </ac:spMkLst>
        </pc:spChg>
        <pc:spChg chg="add mod ord">
          <ac:chgData name="ANDREA BIDINOST" userId="1fe09951-2d66-4612-aad4-8a1d17337cdc" providerId="ADAL" clId="{04CA7CE7-B666-4EEB-91DD-70F6D550A8F7}" dt="2022-01-15T11:52:28.399" v="23181" actId="14100"/>
          <ac:spMkLst>
            <pc:docMk/>
            <pc:sldMk cId="3996350139" sldId="330"/>
            <ac:spMk id="23" creationId="{F8EC93A6-20F1-4F5B-BC5F-6DE026993CFE}"/>
          </ac:spMkLst>
        </pc:spChg>
        <pc:picChg chg="del">
          <ac:chgData name="ANDREA BIDINOST" userId="1fe09951-2d66-4612-aad4-8a1d17337cdc" providerId="ADAL" clId="{04CA7CE7-B666-4EEB-91DD-70F6D550A8F7}" dt="2021-12-17T15:56:49.634" v="5898" actId="478"/>
          <ac:picMkLst>
            <pc:docMk/>
            <pc:sldMk cId="3996350139" sldId="330"/>
            <ac:picMk id="1026" creationId="{9FA09A79-8085-400B-B950-AC6C306182F1}"/>
          </ac:picMkLst>
        </pc:picChg>
        <pc:picChg chg="add mod">
          <ac:chgData name="ANDREA BIDINOST" userId="1fe09951-2d66-4612-aad4-8a1d17337cdc" providerId="ADAL" clId="{04CA7CE7-B666-4EEB-91DD-70F6D550A8F7}" dt="2021-12-17T16:01:50.485" v="6589" actId="1076"/>
          <ac:picMkLst>
            <pc:docMk/>
            <pc:sldMk cId="3996350139" sldId="330"/>
            <ac:picMk id="2050" creationId="{D8F37C94-A824-4DA7-BF6B-D2CA795C7BDC}"/>
          </ac:picMkLst>
        </pc:picChg>
        <pc:cxnChg chg="add mod">
          <ac:chgData name="ANDREA BIDINOST" userId="1fe09951-2d66-4612-aad4-8a1d17337cdc" providerId="ADAL" clId="{04CA7CE7-B666-4EEB-91DD-70F6D550A8F7}" dt="2022-01-15T11:50:05.972" v="23167" actId="1076"/>
          <ac:cxnSpMkLst>
            <pc:docMk/>
            <pc:sldMk cId="3996350139" sldId="330"/>
            <ac:cxnSpMk id="8" creationId="{1A40E6D0-DF20-464F-A747-BC572618BF11}"/>
          </ac:cxnSpMkLst>
        </pc:cxnChg>
        <pc:cxnChg chg="add mod">
          <ac:chgData name="ANDREA BIDINOST" userId="1fe09951-2d66-4612-aad4-8a1d17337cdc" providerId="ADAL" clId="{04CA7CE7-B666-4EEB-91DD-70F6D550A8F7}" dt="2022-01-15T11:50:07.532" v="23168" actId="1076"/>
          <ac:cxnSpMkLst>
            <pc:docMk/>
            <pc:sldMk cId="3996350139" sldId="330"/>
            <ac:cxnSpMk id="9" creationId="{0CA38744-CF31-424F-85A4-47E89AE48937}"/>
          </ac:cxnSpMkLst>
        </pc:cxn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4247359195" sldId="331"/>
        </pc:sldMkLst>
        <pc:spChg chg="mod">
          <ac:chgData name="ANDREA BIDINOST" userId="1fe09951-2d66-4612-aad4-8a1d17337cdc" providerId="ADAL" clId="{04CA7CE7-B666-4EEB-91DD-70F6D550A8F7}" dt="2021-12-17T16:02:23.840" v="6606" actId="20577"/>
          <ac:spMkLst>
            <pc:docMk/>
            <pc:sldMk cId="4247359195" sldId="331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7:23:42.076" v="7840" actId="207"/>
          <ac:spMkLst>
            <pc:docMk/>
            <pc:sldMk cId="4247359195" sldId="331"/>
            <ac:spMk id="3" creationId="{5666F318-5415-42F6-954E-C35070F121A2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432133263" sldId="332"/>
        </pc:sldMkLst>
        <pc:spChg chg="mod">
          <ac:chgData name="ANDREA BIDINOST" userId="1fe09951-2d66-4612-aad4-8a1d17337cdc" providerId="ADAL" clId="{04CA7CE7-B666-4EEB-91DD-70F6D550A8F7}" dt="2021-12-18T07:23:11.625" v="7834" actId="20577"/>
          <ac:spMkLst>
            <pc:docMk/>
            <pc:sldMk cId="1432133263" sldId="332"/>
            <ac:spMk id="2" creationId="{6C6AEBAC-B060-4192-BE8C-E7F8C294252D}"/>
          </ac:spMkLst>
        </pc:spChg>
        <pc:spChg chg="del">
          <ac:chgData name="ANDREA BIDINOST" userId="1fe09951-2d66-4612-aad4-8a1d17337cdc" providerId="ADAL" clId="{04CA7CE7-B666-4EEB-91DD-70F6D550A8F7}" dt="2021-12-17T16:07:00.622" v="7421" actId="478"/>
          <ac:spMkLst>
            <pc:docMk/>
            <pc:sldMk cId="1432133263" sldId="332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04CA7CE7-B666-4EEB-91DD-70F6D550A8F7}" dt="2021-12-17T16:07:05.209" v="7422" actId="478"/>
          <ac:spMkLst>
            <pc:docMk/>
            <pc:sldMk cId="1432133263" sldId="332"/>
            <ac:spMk id="6" creationId="{853AECCD-0C8D-46B7-80CD-C730307FF16B}"/>
          </ac:spMkLst>
        </pc:spChg>
        <pc:spChg chg="add mod">
          <ac:chgData name="ANDREA BIDINOST" userId="1fe09951-2d66-4612-aad4-8a1d17337cdc" providerId="ADAL" clId="{04CA7CE7-B666-4EEB-91DD-70F6D550A8F7}" dt="2021-12-17T16:10:12.780" v="7601" actId="13822"/>
          <ac:spMkLst>
            <pc:docMk/>
            <pc:sldMk cId="1432133263" sldId="332"/>
            <ac:spMk id="7" creationId="{2AC770E2-0C06-48BF-B1F7-F6B07D885E96}"/>
          </ac:spMkLst>
        </pc:spChg>
        <pc:spChg chg="add mod">
          <ac:chgData name="ANDREA BIDINOST" userId="1fe09951-2d66-4612-aad4-8a1d17337cdc" providerId="ADAL" clId="{04CA7CE7-B666-4EEB-91DD-70F6D550A8F7}" dt="2021-12-18T06:59:21.042" v="7784" actId="20577"/>
          <ac:spMkLst>
            <pc:docMk/>
            <pc:sldMk cId="1432133263" sldId="332"/>
            <ac:spMk id="8" creationId="{D8D94FE7-662B-4C59-B56D-752A7E4F820D}"/>
          </ac:spMkLst>
        </pc:spChg>
        <pc:spChg chg="add mod">
          <ac:chgData name="ANDREA BIDINOST" userId="1fe09951-2d66-4612-aad4-8a1d17337cdc" providerId="ADAL" clId="{04CA7CE7-B666-4EEB-91DD-70F6D550A8F7}" dt="2021-12-18T06:57:59.379" v="7729" actId="207"/>
          <ac:spMkLst>
            <pc:docMk/>
            <pc:sldMk cId="1432133263" sldId="332"/>
            <ac:spMk id="16" creationId="{E286C237-95E4-4FD7-BA3D-BE8F92E4D2CA}"/>
          </ac:spMkLst>
        </pc:spChg>
        <pc:spChg chg="add mod">
          <ac:chgData name="ANDREA BIDINOST" userId="1fe09951-2d66-4612-aad4-8a1d17337cdc" providerId="ADAL" clId="{04CA7CE7-B666-4EEB-91DD-70F6D550A8F7}" dt="2021-12-18T06:58:14.735" v="7731" actId="207"/>
          <ac:spMkLst>
            <pc:docMk/>
            <pc:sldMk cId="1432133263" sldId="332"/>
            <ac:spMk id="18" creationId="{146D71C7-6ADA-49D5-8325-89EDF55BFA39}"/>
          </ac:spMkLst>
        </pc:spChg>
        <pc:spChg chg="add del mod">
          <ac:chgData name="ANDREA BIDINOST" userId="1fe09951-2d66-4612-aad4-8a1d17337cdc" providerId="ADAL" clId="{04CA7CE7-B666-4EEB-91DD-70F6D550A8F7}" dt="2021-12-18T06:58:35.656" v="7733"/>
          <ac:spMkLst>
            <pc:docMk/>
            <pc:sldMk cId="1432133263" sldId="332"/>
            <ac:spMk id="19" creationId="{A7F49C41-D78B-46FF-BE97-7CD071D1F174}"/>
          </ac:spMkLst>
        </pc:spChg>
        <pc:spChg chg="add mod">
          <ac:chgData name="ANDREA BIDINOST" userId="1fe09951-2d66-4612-aad4-8a1d17337cdc" providerId="ADAL" clId="{04CA7CE7-B666-4EEB-91DD-70F6D550A8F7}" dt="2021-12-18T06:58:50.121" v="7763" actId="20577"/>
          <ac:spMkLst>
            <pc:docMk/>
            <pc:sldMk cId="1432133263" sldId="332"/>
            <ac:spMk id="20" creationId="{966213B3-73DA-45F8-810D-6D87FDFE272C}"/>
          </ac:spMkLst>
        </pc:spChg>
        <pc:spChg chg="add mod">
          <ac:chgData name="ANDREA BIDINOST" userId="1fe09951-2d66-4612-aad4-8a1d17337cdc" providerId="ADAL" clId="{04CA7CE7-B666-4EEB-91DD-70F6D550A8F7}" dt="2021-12-18T06:59:04.994" v="7783" actId="20577"/>
          <ac:spMkLst>
            <pc:docMk/>
            <pc:sldMk cId="1432133263" sldId="332"/>
            <ac:spMk id="22" creationId="{C7948827-E72D-4F66-93DA-0E3B1BAAA14A}"/>
          </ac:spMkLst>
        </pc:spChg>
        <pc:picChg chg="add mod">
          <ac:chgData name="ANDREA BIDINOST" userId="1fe09951-2d66-4612-aad4-8a1d17337cdc" providerId="ADAL" clId="{04CA7CE7-B666-4EEB-91DD-70F6D550A8F7}" dt="2021-12-17T16:12:33.991" v="7685" actId="1076"/>
          <ac:picMkLst>
            <pc:docMk/>
            <pc:sldMk cId="1432133263" sldId="332"/>
            <ac:picMk id="11" creationId="{B5FF4865-D2F4-49DA-8A33-705E7CCB8E7E}"/>
          </ac:picMkLst>
        </pc:picChg>
        <pc:picChg chg="add mod">
          <ac:chgData name="ANDREA BIDINOST" userId="1fe09951-2d66-4612-aad4-8a1d17337cdc" providerId="ADAL" clId="{04CA7CE7-B666-4EEB-91DD-70F6D550A8F7}" dt="2021-12-17T16:13:06.222" v="7696"/>
          <ac:picMkLst>
            <pc:docMk/>
            <pc:sldMk cId="1432133263" sldId="332"/>
            <ac:picMk id="21" creationId="{3C760B2F-6180-46BA-A660-5BF2778A9BBA}"/>
          </ac:picMkLst>
        </pc:picChg>
        <pc:picChg chg="add mod">
          <ac:chgData name="ANDREA BIDINOST" userId="1fe09951-2d66-4612-aad4-8a1d17337cdc" providerId="ADAL" clId="{04CA7CE7-B666-4EEB-91DD-70F6D550A8F7}" dt="2021-12-17T16:13:15.756" v="7699"/>
          <ac:picMkLst>
            <pc:docMk/>
            <pc:sldMk cId="1432133263" sldId="332"/>
            <ac:picMk id="26" creationId="{4FC5395F-EC75-4A3A-A8C1-118208B7D765}"/>
          </ac:picMkLst>
        </pc:picChg>
        <pc:picChg chg="add mod">
          <ac:chgData name="ANDREA BIDINOST" userId="1fe09951-2d66-4612-aad4-8a1d17337cdc" providerId="ADAL" clId="{04CA7CE7-B666-4EEB-91DD-70F6D550A8F7}" dt="2021-12-17T17:45:26.338" v="7712" actId="1036"/>
          <ac:picMkLst>
            <pc:docMk/>
            <pc:sldMk cId="1432133263" sldId="332"/>
            <ac:picMk id="3074" creationId="{42DAEEB9-4422-4F39-8AB4-22235E624FED}"/>
          </ac:picMkLst>
        </pc:picChg>
        <pc:picChg chg="add mod">
          <ac:chgData name="ANDREA BIDINOST" userId="1fe09951-2d66-4612-aad4-8a1d17337cdc" providerId="ADAL" clId="{04CA7CE7-B666-4EEB-91DD-70F6D550A8F7}" dt="2021-12-17T16:12:27.656" v="7682" actId="1076"/>
          <ac:picMkLst>
            <pc:docMk/>
            <pc:sldMk cId="1432133263" sldId="332"/>
            <ac:picMk id="3076" creationId="{565C661A-B540-4D11-A9BA-A9E69C690A01}"/>
          </ac:picMkLst>
        </pc:picChg>
        <pc:picChg chg="add del">
          <ac:chgData name="ANDREA BIDINOST" userId="1fe09951-2d66-4612-aad4-8a1d17337cdc" providerId="ADAL" clId="{04CA7CE7-B666-4EEB-91DD-70F6D550A8F7}" dt="2021-12-17T16:12:53.878" v="7690"/>
          <ac:picMkLst>
            <pc:docMk/>
            <pc:sldMk cId="1432133263" sldId="332"/>
            <ac:picMk id="3078" creationId="{887C0105-18F2-4ED5-8D59-E2FF03A5417C}"/>
          </ac:picMkLst>
        </pc:picChg>
        <pc:cxnChg chg="add mod">
          <ac:chgData name="ANDREA BIDINOST" userId="1fe09951-2d66-4612-aad4-8a1d17337cdc" providerId="ADAL" clId="{04CA7CE7-B666-4EEB-91DD-70F6D550A8F7}" dt="2021-12-17T17:45:26.338" v="7712" actId="1036"/>
          <ac:cxnSpMkLst>
            <pc:docMk/>
            <pc:sldMk cId="1432133263" sldId="332"/>
            <ac:cxnSpMk id="10" creationId="{0344AFB2-16B2-4558-AE20-1061AF8C758B}"/>
          </ac:cxnSpMkLst>
        </pc:cxnChg>
        <pc:cxnChg chg="add mod">
          <ac:chgData name="ANDREA BIDINOST" userId="1fe09951-2d66-4612-aad4-8a1d17337cdc" providerId="ADAL" clId="{04CA7CE7-B666-4EEB-91DD-70F6D550A8F7}" dt="2021-12-17T16:12:30.342" v="7683" actId="14100"/>
          <ac:cxnSpMkLst>
            <pc:docMk/>
            <pc:sldMk cId="1432133263" sldId="332"/>
            <ac:cxnSpMk id="15" creationId="{B08BB366-06EF-4019-8343-07E8816197C6}"/>
          </ac:cxnSpMkLst>
        </pc:cxnChg>
        <pc:cxnChg chg="add mod">
          <ac:chgData name="ANDREA BIDINOST" userId="1fe09951-2d66-4612-aad4-8a1d17337cdc" providerId="ADAL" clId="{04CA7CE7-B666-4EEB-91DD-70F6D550A8F7}" dt="2021-12-17T16:12:37.324" v="7686" actId="14100"/>
          <ac:cxnSpMkLst>
            <pc:docMk/>
            <pc:sldMk cId="1432133263" sldId="332"/>
            <ac:cxnSpMk id="17" creationId="{FCEECBBA-FCA0-4A28-9A84-6139F275FF58}"/>
          </ac:cxnSpMkLst>
        </pc:cxnChg>
      </pc:sldChg>
      <pc:sldChg chg="add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852639705" sldId="333"/>
        </pc:sldMkLst>
        <pc:spChg chg="mod">
          <ac:chgData name="ANDREA BIDINOST" userId="1fe09951-2d66-4612-aad4-8a1d17337cdc" providerId="ADAL" clId="{04CA7CE7-B666-4EEB-91DD-70F6D550A8F7}" dt="2021-12-18T07:23:04.603" v="7813" actId="20577"/>
          <ac:spMkLst>
            <pc:docMk/>
            <pc:sldMk cId="1852639705" sldId="33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7:21:56.540" v="7798" actId="20577"/>
          <ac:spMkLst>
            <pc:docMk/>
            <pc:sldMk cId="1852639705" sldId="333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1-12-18T07:21:04.893" v="7792" actId="1582"/>
          <ac:spMkLst>
            <pc:docMk/>
            <pc:sldMk cId="1852639705" sldId="333"/>
            <ac:spMk id="7" creationId="{BB2FF205-60C3-42CC-9AC2-06CC2CF8C480}"/>
          </ac:spMkLst>
        </pc:spChg>
        <pc:picChg chg="add mod">
          <ac:chgData name="ANDREA BIDINOST" userId="1fe09951-2d66-4612-aad4-8a1d17337cdc" providerId="ADAL" clId="{04CA7CE7-B666-4EEB-91DD-70F6D550A8F7}" dt="2021-12-18T07:20:20.903" v="7787" actId="1076"/>
          <ac:picMkLst>
            <pc:docMk/>
            <pc:sldMk cId="1852639705" sldId="333"/>
            <ac:picMk id="6" creationId="{EF6FE4DE-DE28-4211-8C8C-6F639EC5F12F}"/>
          </ac:picMkLst>
        </pc:picChg>
        <pc:cxnChg chg="add mod">
          <ac:chgData name="ANDREA BIDINOST" userId="1fe09951-2d66-4612-aad4-8a1d17337cdc" providerId="ADAL" clId="{04CA7CE7-B666-4EEB-91DD-70F6D550A8F7}" dt="2021-12-18T07:21:40.950" v="7796" actId="14100"/>
          <ac:cxnSpMkLst>
            <pc:docMk/>
            <pc:sldMk cId="1852639705" sldId="333"/>
            <ac:cxnSpMk id="9" creationId="{C3ECF99F-5982-414A-BE91-4D40A291E91C}"/>
          </ac:cxnSpMkLst>
        </pc:cxn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791415880" sldId="334"/>
        </pc:sldMkLst>
        <pc:spChg chg="mod">
          <ac:chgData name="ANDREA BIDINOST" userId="1fe09951-2d66-4612-aad4-8a1d17337cdc" providerId="ADAL" clId="{04CA7CE7-B666-4EEB-91DD-70F6D550A8F7}" dt="2021-12-18T07:26:25.363" v="7921" actId="20577"/>
          <ac:spMkLst>
            <pc:docMk/>
            <pc:sldMk cId="791415880" sldId="334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998802964" sldId="335"/>
        </pc:sldMkLst>
        <pc:spChg chg="mod">
          <ac:chgData name="ANDREA BIDINOST" userId="1fe09951-2d66-4612-aad4-8a1d17337cdc" providerId="ADAL" clId="{04CA7CE7-B666-4EEB-91DD-70F6D550A8F7}" dt="2021-12-18T07:25:21.838" v="7885" actId="20577"/>
          <ac:spMkLst>
            <pc:docMk/>
            <pc:sldMk cId="2998802964" sldId="33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7:36:21.037" v="8338" actId="207"/>
          <ac:spMkLst>
            <pc:docMk/>
            <pc:sldMk cId="2998802964" sldId="335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04CA7CE7-B666-4EEB-91DD-70F6D550A8F7}" dt="2021-12-18T07:36:08.911" v="8337" actId="14100"/>
          <ac:picMkLst>
            <pc:docMk/>
            <pc:sldMk cId="2998802964" sldId="335"/>
            <ac:picMk id="1026" creationId="{4F54AB53-4153-48C4-96CA-729C3694CD13}"/>
          </ac:picMkLst>
        </pc:picChg>
        <pc:picChg chg="add mod">
          <ac:chgData name="ANDREA BIDINOST" userId="1fe09951-2d66-4612-aad4-8a1d17337cdc" providerId="ADAL" clId="{04CA7CE7-B666-4EEB-91DD-70F6D550A8F7}" dt="2021-12-18T07:30:13.891" v="7926" actId="1076"/>
          <ac:picMkLst>
            <pc:docMk/>
            <pc:sldMk cId="2998802964" sldId="335"/>
            <ac:picMk id="1028" creationId="{0D949397-493B-4A1C-8755-02C2A09BECC0}"/>
          </ac:picMkLst>
        </pc:picChg>
        <pc:picChg chg="del">
          <ac:chgData name="ANDREA BIDINOST" userId="1fe09951-2d66-4612-aad4-8a1d17337cdc" providerId="ADAL" clId="{04CA7CE7-B666-4EEB-91DD-70F6D550A8F7}" dt="2021-12-18T07:26:47.099" v="7922" actId="478"/>
          <ac:picMkLst>
            <pc:docMk/>
            <pc:sldMk cId="2998802964" sldId="335"/>
            <ac:picMk id="2050" creationId="{D8F37C94-A824-4DA7-BF6B-D2CA795C7BDC}"/>
          </ac:picMkLst>
        </pc:picChg>
      </pc:sldChg>
      <pc:sldChg chg="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942514415" sldId="336"/>
        </pc:sldMkLst>
        <pc:spChg chg="mod">
          <ac:chgData name="ANDREA BIDINOST" userId="1fe09951-2d66-4612-aad4-8a1d17337cdc" providerId="ADAL" clId="{04CA7CE7-B666-4EEB-91DD-70F6D550A8F7}" dt="2021-12-18T07:38:12.397" v="8376" actId="20577"/>
          <ac:spMkLst>
            <pc:docMk/>
            <pc:sldMk cId="2942514415" sldId="33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7:48:30.789" v="9184" actId="14100"/>
          <ac:spMkLst>
            <pc:docMk/>
            <pc:sldMk cId="2942514415" sldId="336"/>
            <ac:spMk id="3" creationId="{5666F318-5415-42F6-954E-C35070F121A2}"/>
          </ac:spMkLst>
        </pc:spChg>
        <pc:picChg chg="del">
          <ac:chgData name="ANDREA BIDINOST" userId="1fe09951-2d66-4612-aad4-8a1d17337cdc" providerId="ADAL" clId="{04CA7CE7-B666-4EEB-91DD-70F6D550A8F7}" dt="2021-12-18T07:38:15.839" v="8377" actId="478"/>
          <ac:picMkLst>
            <pc:docMk/>
            <pc:sldMk cId="2942514415" sldId="336"/>
            <ac:picMk id="1026" creationId="{4F54AB53-4153-48C4-96CA-729C3694CD13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429527840" sldId="337"/>
        </pc:sldMkLst>
        <pc:spChg chg="mod">
          <ac:chgData name="ANDREA BIDINOST" userId="1fe09951-2d66-4612-aad4-8a1d17337cdc" providerId="ADAL" clId="{04CA7CE7-B666-4EEB-91DD-70F6D550A8F7}" dt="2021-12-18T07:48:52.763" v="9230" actId="20577"/>
          <ac:spMkLst>
            <pc:docMk/>
            <pc:sldMk cId="1429527840" sldId="337"/>
            <ac:spMk id="2" creationId="{6C6AEBAC-B060-4192-BE8C-E7F8C294252D}"/>
          </ac:spMkLst>
        </pc:spChg>
        <pc:spChg chg="del">
          <ac:chgData name="ANDREA BIDINOST" userId="1fe09951-2d66-4612-aad4-8a1d17337cdc" providerId="ADAL" clId="{04CA7CE7-B666-4EEB-91DD-70F6D550A8F7}" dt="2021-12-18T07:48:55.240" v="9231" actId="478"/>
          <ac:spMkLst>
            <pc:docMk/>
            <pc:sldMk cId="1429527840" sldId="337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1-12-18T07:51:42.814" v="9291" actId="1076"/>
          <ac:spMkLst>
            <pc:docMk/>
            <pc:sldMk cId="1429527840" sldId="337"/>
            <ac:spMk id="6" creationId="{42C89C5E-C9D6-47C7-86AD-FCC10A1629F4}"/>
          </ac:spMkLst>
        </pc:spChg>
        <pc:spChg chg="add mod">
          <ac:chgData name="ANDREA BIDINOST" userId="1fe09951-2d66-4612-aad4-8a1d17337cdc" providerId="ADAL" clId="{04CA7CE7-B666-4EEB-91DD-70F6D550A8F7}" dt="2021-12-18T07:51:29.800" v="9287" actId="1076"/>
          <ac:spMkLst>
            <pc:docMk/>
            <pc:sldMk cId="1429527840" sldId="337"/>
            <ac:spMk id="10" creationId="{3E847778-B024-430D-8637-0C937A5DFBEF}"/>
          </ac:spMkLst>
        </pc:spChg>
        <pc:picChg chg="add mod">
          <ac:chgData name="ANDREA BIDINOST" userId="1fe09951-2d66-4612-aad4-8a1d17337cdc" providerId="ADAL" clId="{04CA7CE7-B666-4EEB-91DD-70F6D550A8F7}" dt="2021-12-18T07:51:04.903" v="9280" actId="1076"/>
          <ac:picMkLst>
            <pc:docMk/>
            <pc:sldMk cId="1429527840" sldId="337"/>
            <ac:picMk id="2050" creationId="{AF485861-E733-4716-AB65-EE0111ABD096}"/>
          </ac:picMkLst>
        </pc:picChg>
        <pc:picChg chg="add mod">
          <ac:chgData name="ANDREA BIDINOST" userId="1fe09951-2d66-4612-aad4-8a1d17337cdc" providerId="ADAL" clId="{04CA7CE7-B666-4EEB-91DD-70F6D550A8F7}" dt="2021-12-18T07:51:39.937" v="9290" actId="14100"/>
          <ac:picMkLst>
            <pc:docMk/>
            <pc:sldMk cId="1429527840" sldId="337"/>
            <ac:picMk id="2052" creationId="{8845976E-EF1F-4708-9D93-24AC4308F83E}"/>
          </ac:picMkLst>
        </pc:pic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693179529" sldId="338"/>
        </pc:sldMkLst>
        <pc:spChg chg="mod">
          <ac:chgData name="ANDREA BIDINOST" userId="1fe09951-2d66-4612-aad4-8a1d17337cdc" providerId="ADAL" clId="{04CA7CE7-B666-4EEB-91DD-70F6D550A8F7}" dt="2021-12-18T07:57:01.546" v="9314" actId="20577"/>
          <ac:spMkLst>
            <pc:docMk/>
            <pc:sldMk cId="1693179529" sldId="33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8:57:53.581" v="10196" actId="2710"/>
          <ac:spMkLst>
            <pc:docMk/>
            <pc:sldMk cId="1693179529" sldId="338"/>
            <ac:spMk id="3" creationId="{5666F318-5415-42F6-954E-C35070F121A2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048901880" sldId="339"/>
        </pc:sldMkLst>
        <pc:spChg chg="mod">
          <ac:chgData name="ANDREA BIDINOST" userId="1fe09951-2d66-4612-aad4-8a1d17337cdc" providerId="ADAL" clId="{04CA7CE7-B666-4EEB-91DD-70F6D550A8F7}" dt="2021-12-18T09:47:37.854" v="10226" actId="20577"/>
          <ac:spMkLst>
            <pc:docMk/>
            <pc:sldMk cId="3048901880" sldId="339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653071884" sldId="340"/>
        </pc:sldMkLst>
        <pc:spChg chg="mod">
          <ac:chgData name="ANDREA BIDINOST" userId="1fe09951-2d66-4612-aad4-8a1d17337cdc" providerId="ADAL" clId="{04CA7CE7-B666-4EEB-91DD-70F6D550A8F7}" dt="2021-12-18T09:48:25.327" v="10264" actId="20577"/>
          <ac:spMkLst>
            <pc:docMk/>
            <pc:sldMk cId="2653071884" sldId="340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18T09:48:44.210" v="10329" actId="20577"/>
          <ac:spMkLst>
            <pc:docMk/>
            <pc:sldMk cId="2653071884" sldId="340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1-12-18T09:51:21.677" v="10354" actId="14100"/>
          <ac:spMkLst>
            <pc:docMk/>
            <pc:sldMk cId="2653071884" sldId="340"/>
            <ac:spMk id="8" creationId="{9C70D12F-F31C-4856-85B9-33BD8ECB061B}"/>
          </ac:spMkLst>
        </pc:spChg>
        <pc:spChg chg="add mod">
          <ac:chgData name="ANDREA BIDINOST" userId="1fe09951-2d66-4612-aad4-8a1d17337cdc" providerId="ADAL" clId="{04CA7CE7-B666-4EEB-91DD-70F6D550A8F7}" dt="2021-12-18T09:53:12.265" v="10465" actId="208"/>
          <ac:spMkLst>
            <pc:docMk/>
            <pc:sldMk cId="2653071884" sldId="340"/>
            <ac:spMk id="10" creationId="{B7E31BCD-9E86-4B18-BEC1-5F03A7FABB12}"/>
          </ac:spMkLst>
        </pc:spChg>
        <pc:spChg chg="add mod">
          <ac:chgData name="ANDREA BIDINOST" userId="1fe09951-2d66-4612-aad4-8a1d17337cdc" providerId="ADAL" clId="{04CA7CE7-B666-4EEB-91DD-70F6D550A8F7}" dt="2021-12-18T09:53:48.262" v="10476" actId="1036"/>
          <ac:spMkLst>
            <pc:docMk/>
            <pc:sldMk cId="2653071884" sldId="340"/>
            <ac:spMk id="11" creationId="{259FA252-719B-450A-BD7E-BB3FFCEA9428}"/>
          </ac:spMkLst>
        </pc:spChg>
        <pc:spChg chg="add mod">
          <ac:chgData name="ANDREA BIDINOST" userId="1fe09951-2d66-4612-aad4-8a1d17337cdc" providerId="ADAL" clId="{04CA7CE7-B666-4EEB-91DD-70F6D550A8F7}" dt="2021-12-18T09:52:04.710" v="10388" actId="1076"/>
          <ac:spMkLst>
            <pc:docMk/>
            <pc:sldMk cId="2653071884" sldId="340"/>
            <ac:spMk id="12" creationId="{C588191E-6751-44BC-A507-45DC962E1EB3}"/>
          </ac:spMkLst>
        </pc:spChg>
        <pc:spChg chg="add mod">
          <ac:chgData name="ANDREA BIDINOST" userId="1fe09951-2d66-4612-aad4-8a1d17337cdc" providerId="ADAL" clId="{04CA7CE7-B666-4EEB-91DD-70F6D550A8F7}" dt="2021-12-18T10:46:31.851" v="10604" actId="1076"/>
          <ac:spMkLst>
            <pc:docMk/>
            <pc:sldMk cId="2653071884" sldId="340"/>
            <ac:spMk id="13" creationId="{1937F3BA-C9B8-40EC-8362-C1EDE1DF503B}"/>
          </ac:spMkLst>
        </pc:spChg>
        <pc:spChg chg="add mod">
          <ac:chgData name="ANDREA BIDINOST" userId="1fe09951-2d66-4612-aad4-8a1d17337cdc" providerId="ADAL" clId="{04CA7CE7-B666-4EEB-91DD-70F6D550A8F7}" dt="2021-12-18T10:46:30.159" v="10603" actId="1076"/>
          <ac:spMkLst>
            <pc:docMk/>
            <pc:sldMk cId="2653071884" sldId="340"/>
            <ac:spMk id="14" creationId="{1CA8E95C-9A52-4DBA-AF28-40FD5F70D2CA}"/>
          </ac:spMkLst>
        </pc:spChg>
        <pc:picChg chg="add mod">
          <ac:chgData name="ANDREA BIDINOST" userId="1fe09951-2d66-4612-aad4-8a1d17337cdc" providerId="ADAL" clId="{04CA7CE7-B666-4EEB-91DD-70F6D550A8F7}" dt="2021-12-18T09:48:14.639" v="10230" actId="14100"/>
          <ac:picMkLst>
            <pc:docMk/>
            <pc:sldMk cId="2653071884" sldId="340"/>
            <ac:picMk id="6" creationId="{8C1D67AF-8BF8-426A-9BFB-882544B5285D}"/>
          </ac:picMkLst>
        </pc:picChg>
        <pc:picChg chg="add mod">
          <ac:chgData name="ANDREA BIDINOST" userId="1fe09951-2d66-4612-aad4-8a1d17337cdc" providerId="ADAL" clId="{04CA7CE7-B666-4EEB-91DD-70F6D550A8F7}" dt="2021-12-18T09:51:13.463" v="10350" actId="14100"/>
          <ac:picMkLst>
            <pc:docMk/>
            <pc:sldMk cId="2653071884" sldId="340"/>
            <ac:picMk id="7" creationId="{0DF65583-9A87-4092-8612-562D8C104942}"/>
          </ac:picMkLst>
        </pc:picChg>
        <pc:picChg chg="del">
          <ac:chgData name="ANDREA BIDINOST" userId="1fe09951-2d66-4612-aad4-8a1d17337cdc" providerId="ADAL" clId="{04CA7CE7-B666-4EEB-91DD-70F6D550A8F7}" dt="2021-12-18T09:48:06.790" v="10228" actId="478"/>
          <ac:picMkLst>
            <pc:docMk/>
            <pc:sldMk cId="2653071884" sldId="340"/>
            <ac:picMk id="1028" creationId="{0D949397-493B-4A1C-8755-02C2A09BECC0}"/>
          </ac:picMkLst>
        </pc:picChg>
        <pc:picChg chg="add del">
          <ac:chgData name="ANDREA BIDINOST" userId="1fe09951-2d66-4612-aad4-8a1d17337cdc" providerId="ADAL" clId="{04CA7CE7-B666-4EEB-91DD-70F6D550A8F7}" dt="2021-12-18T09:55:00.054" v="10482" actId="478"/>
          <ac:picMkLst>
            <pc:docMk/>
            <pc:sldMk cId="2653071884" sldId="340"/>
            <ac:picMk id="4098" creationId="{226F2D57-F1C9-44B5-8421-905D8BADBA37}"/>
          </ac:picMkLst>
        </pc:picChg>
        <pc:cxnChg chg="add mod">
          <ac:chgData name="ANDREA BIDINOST" userId="1fe09951-2d66-4612-aad4-8a1d17337cdc" providerId="ADAL" clId="{04CA7CE7-B666-4EEB-91DD-70F6D550A8F7}" dt="2021-12-18T09:53:52.550" v="10477" actId="13822"/>
          <ac:cxnSpMkLst>
            <pc:docMk/>
            <pc:sldMk cId="2653071884" sldId="340"/>
            <ac:cxnSpMk id="15" creationId="{88496AF1-F036-4382-ABDF-527A3F988D0A}"/>
          </ac:cxnSpMkLst>
        </pc:cxnChg>
        <pc:cxnChg chg="add mod">
          <ac:chgData name="ANDREA BIDINOST" userId="1fe09951-2d66-4612-aad4-8a1d17337cdc" providerId="ADAL" clId="{04CA7CE7-B666-4EEB-91DD-70F6D550A8F7}" dt="2021-12-18T10:46:31.851" v="10604" actId="1076"/>
          <ac:cxnSpMkLst>
            <pc:docMk/>
            <pc:sldMk cId="2653071884" sldId="340"/>
            <ac:cxnSpMk id="17" creationId="{3E53766F-EB59-47AD-AE67-CA986BF324F6}"/>
          </ac:cxnSpMkLst>
        </pc:cxnChg>
        <pc:cxnChg chg="add mod">
          <ac:chgData name="ANDREA BIDINOST" userId="1fe09951-2d66-4612-aad4-8a1d17337cdc" providerId="ADAL" clId="{04CA7CE7-B666-4EEB-91DD-70F6D550A8F7}" dt="2021-12-18T10:46:30.159" v="10603" actId="1076"/>
          <ac:cxnSpMkLst>
            <pc:docMk/>
            <pc:sldMk cId="2653071884" sldId="340"/>
            <ac:cxnSpMk id="20" creationId="{969491F9-F183-4D26-83F7-0E55FE84326A}"/>
          </ac:cxnSpMkLst>
        </pc:cxn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979315758" sldId="341"/>
        </pc:sldMkLst>
        <pc:spChg chg="mod">
          <ac:chgData name="ANDREA BIDINOST" userId="1fe09951-2d66-4612-aad4-8a1d17337cdc" providerId="ADAL" clId="{04CA7CE7-B666-4EEB-91DD-70F6D550A8F7}" dt="2021-12-18T09:55:16.389" v="10509" actId="313"/>
          <ac:spMkLst>
            <pc:docMk/>
            <pc:sldMk cId="3979315758" sldId="341"/>
            <ac:spMk id="2" creationId="{6C6AEBAC-B060-4192-BE8C-E7F8C294252D}"/>
          </ac:spMkLst>
        </pc:spChg>
        <pc:spChg chg="del mod">
          <ac:chgData name="ANDREA BIDINOST" userId="1fe09951-2d66-4612-aad4-8a1d17337cdc" providerId="ADAL" clId="{04CA7CE7-B666-4EEB-91DD-70F6D550A8F7}" dt="2021-12-18T10:42:19.052" v="10599" actId="478"/>
          <ac:spMkLst>
            <pc:docMk/>
            <pc:sldMk cId="3979315758" sldId="341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04CA7CE7-B666-4EEB-91DD-70F6D550A8F7}" dt="2021-12-18T10:45:54.303" v="10600" actId="478"/>
          <ac:spMkLst>
            <pc:docMk/>
            <pc:sldMk cId="3979315758" sldId="341"/>
            <ac:spMk id="7" creationId="{0D778027-E2C8-46AE-87C0-308B55E91C64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8" creationId="{9C70D12F-F31C-4856-85B9-33BD8ECB061B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0" creationId="{B7E31BCD-9E86-4B18-BEC1-5F03A7FABB12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1" creationId="{259FA252-719B-450A-BD7E-BB3FFCEA9428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2" creationId="{C588191E-6751-44BC-A507-45DC962E1EB3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3" creationId="{1937F3BA-C9B8-40EC-8362-C1EDE1DF503B}"/>
          </ac:spMkLst>
        </pc:spChg>
        <pc:spChg chg="del">
          <ac:chgData name="ANDREA BIDINOST" userId="1fe09951-2d66-4612-aad4-8a1d17337cdc" providerId="ADAL" clId="{04CA7CE7-B666-4EEB-91DD-70F6D550A8F7}" dt="2021-12-18T09:55:08.280" v="10483" actId="478"/>
          <ac:spMkLst>
            <pc:docMk/>
            <pc:sldMk cId="3979315758" sldId="341"/>
            <ac:spMk id="14" creationId="{1CA8E95C-9A52-4DBA-AF28-40FD5F70D2CA}"/>
          </ac:spMkLst>
        </pc:spChg>
        <pc:spChg chg="add mod">
          <ac:chgData name="ANDREA BIDINOST" userId="1fe09951-2d66-4612-aad4-8a1d17337cdc" providerId="ADAL" clId="{04CA7CE7-B666-4EEB-91DD-70F6D550A8F7}" dt="2021-12-18T09:58:45.711" v="10559" actId="1076"/>
          <ac:spMkLst>
            <pc:docMk/>
            <pc:sldMk cId="3979315758" sldId="341"/>
            <ac:spMk id="18" creationId="{977ADABB-3A17-4C14-B0F0-B00EC6E00503}"/>
          </ac:spMkLst>
        </pc:spChg>
        <pc:spChg chg="add mod">
          <ac:chgData name="ANDREA BIDINOST" userId="1fe09951-2d66-4612-aad4-8a1d17337cdc" providerId="ADAL" clId="{04CA7CE7-B666-4EEB-91DD-70F6D550A8F7}" dt="2021-12-18T09:58:45.711" v="10559" actId="1076"/>
          <ac:spMkLst>
            <pc:docMk/>
            <pc:sldMk cId="3979315758" sldId="341"/>
            <ac:spMk id="19" creationId="{3A2472AB-30A0-48EE-8718-46D7B73BF202}"/>
          </ac:spMkLst>
        </pc:spChg>
        <pc:spChg chg="add mod">
          <ac:chgData name="ANDREA BIDINOST" userId="1fe09951-2d66-4612-aad4-8a1d17337cdc" providerId="ADAL" clId="{04CA7CE7-B666-4EEB-91DD-70F6D550A8F7}" dt="2021-12-18T10:00:14.486" v="10594" actId="113"/>
          <ac:spMkLst>
            <pc:docMk/>
            <pc:sldMk cId="3979315758" sldId="341"/>
            <ac:spMk id="21" creationId="{D4D0B315-9FB8-4980-B781-8ACC97F14A42}"/>
          </ac:spMkLst>
        </pc:spChg>
        <pc:spChg chg="add mod">
          <ac:chgData name="ANDREA BIDINOST" userId="1fe09951-2d66-4612-aad4-8a1d17337cdc" providerId="ADAL" clId="{04CA7CE7-B666-4EEB-91DD-70F6D550A8F7}" dt="2021-12-18T09:58:53.373" v="10561" actId="1076"/>
          <ac:spMkLst>
            <pc:docMk/>
            <pc:sldMk cId="3979315758" sldId="341"/>
            <ac:spMk id="28" creationId="{4EC1C26F-B0AB-4523-A43A-51706E14C42C}"/>
          </ac:spMkLst>
        </pc:spChg>
        <pc:spChg chg="add mod">
          <ac:chgData name="ANDREA BIDINOST" userId="1fe09951-2d66-4612-aad4-8a1d17337cdc" providerId="ADAL" clId="{04CA7CE7-B666-4EEB-91DD-70F6D550A8F7}" dt="2021-12-18T10:00:32.453" v="10598" actId="1076"/>
          <ac:spMkLst>
            <pc:docMk/>
            <pc:sldMk cId="3979315758" sldId="341"/>
            <ac:spMk id="29" creationId="{7A9678ED-1EB0-40B0-99A8-3ED108746186}"/>
          </ac:spMkLst>
        </pc:spChg>
        <pc:spChg chg="add mod">
          <ac:chgData name="ANDREA BIDINOST" userId="1fe09951-2d66-4612-aad4-8a1d17337cdc" providerId="ADAL" clId="{04CA7CE7-B666-4EEB-91DD-70F6D550A8F7}" dt="2021-12-18T10:00:19.108" v="10596" actId="113"/>
          <ac:spMkLst>
            <pc:docMk/>
            <pc:sldMk cId="3979315758" sldId="341"/>
            <ac:spMk id="30" creationId="{BE7E5A0E-5F0F-4967-8CF0-14EE5B95CC3A}"/>
          </ac:spMkLst>
        </pc:spChg>
        <pc:spChg chg="add mod">
          <ac:chgData name="ANDREA BIDINOST" userId="1fe09951-2d66-4612-aad4-8a1d17337cdc" providerId="ADAL" clId="{04CA7CE7-B666-4EEB-91DD-70F6D550A8F7}" dt="2021-12-18T10:00:30.130" v="10597" actId="1076"/>
          <ac:spMkLst>
            <pc:docMk/>
            <pc:sldMk cId="3979315758" sldId="341"/>
            <ac:spMk id="34" creationId="{3F860585-FD6B-4FDB-8FBE-F8894E7AB472}"/>
          </ac:spMkLst>
        </pc:spChg>
        <pc:spChg chg="add mod">
          <ac:chgData name="ANDREA BIDINOST" userId="1fe09951-2d66-4612-aad4-8a1d17337cdc" providerId="ADAL" clId="{04CA7CE7-B666-4EEB-91DD-70F6D550A8F7}" dt="2021-12-18T09:59:52.029" v="10589" actId="1076"/>
          <ac:spMkLst>
            <pc:docMk/>
            <pc:sldMk cId="3979315758" sldId="341"/>
            <ac:spMk id="39" creationId="{C7C267B0-1E81-4483-A5FD-AB044C643CC3}"/>
          </ac:spMkLst>
        </pc:spChg>
        <pc:picChg chg="del">
          <ac:chgData name="ANDREA BIDINOST" userId="1fe09951-2d66-4612-aad4-8a1d17337cdc" providerId="ADAL" clId="{04CA7CE7-B666-4EEB-91DD-70F6D550A8F7}" dt="2021-12-18T09:55:08.280" v="10483" actId="478"/>
          <ac:picMkLst>
            <pc:docMk/>
            <pc:sldMk cId="3979315758" sldId="341"/>
            <ac:picMk id="7" creationId="{0DF65583-9A87-4092-8612-562D8C104942}"/>
          </ac:picMkLst>
        </pc:picChg>
        <pc:picChg chg="add mod">
          <ac:chgData name="ANDREA BIDINOST" userId="1fe09951-2d66-4612-aad4-8a1d17337cdc" providerId="ADAL" clId="{04CA7CE7-B666-4EEB-91DD-70F6D550A8F7}" dt="2021-12-18T09:58:53.373" v="10561" actId="1076"/>
          <ac:picMkLst>
            <pc:docMk/>
            <pc:sldMk cId="3979315758" sldId="341"/>
            <ac:picMk id="27" creationId="{722093EE-9FE3-4B6A-A76E-684321BB82C9}"/>
          </ac:picMkLst>
        </pc:picChg>
        <pc:picChg chg="del mod">
          <ac:chgData name="ANDREA BIDINOST" userId="1fe09951-2d66-4612-aad4-8a1d17337cdc" providerId="ADAL" clId="{04CA7CE7-B666-4EEB-91DD-70F6D550A8F7}" dt="2021-12-18T09:55:46.084" v="10520" actId="478"/>
          <ac:picMkLst>
            <pc:docMk/>
            <pc:sldMk cId="3979315758" sldId="341"/>
            <ac:picMk id="4098" creationId="{226F2D57-F1C9-44B5-8421-905D8BADBA37}"/>
          </ac:picMkLst>
        </pc:picChg>
        <pc:picChg chg="add mod">
          <ac:chgData name="ANDREA BIDINOST" userId="1fe09951-2d66-4612-aad4-8a1d17337cdc" providerId="ADAL" clId="{04CA7CE7-B666-4EEB-91DD-70F6D550A8F7}" dt="2021-12-18T09:58:45.711" v="10559" actId="1076"/>
          <ac:picMkLst>
            <pc:docMk/>
            <pc:sldMk cId="3979315758" sldId="341"/>
            <ac:picMk id="6146" creationId="{17281B25-137A-4587-B9EA-D3AC4978FB6F}"/>
          </ac:picMkLst>
        </pc:picChg>
        <pc:cxnChg chg="add mod">
          <ac:chgData name="ANDREA BIDINOST" userId="1fe09951-2d66-4612-aad4-8a1d17337cdc" providerId="ADAL" clId="{04CA7CE7-B666-4EEB-91DD-70F6D550A8F7}" dt="2021-12-18T09:58:45.711" v="10559" actId="1076"/>
          <ac:cxnSpMkLst>
            <pc:docMk/>
            <pc:sldMk cId="3979315758" sldId="341"/>
            <ac:cxnSpMk id="9" creationId="{67A4E72F-806C-436E-8D96-63A12F4B71A6}"/>
          </ac:cxnSpMkLst>
        </pc:cxnChg>
        <pc:cxnChg chg="del mod">
          <ac:chgData name="ANDREA BIDINOST" userId="1fe09951-2d66-4612-aad4-8a1d17337cdc" providerId="ADAL" clId="{04CA7CE7-B666-4EEB-91DD-70F6D550A8F7}" dt="2021-12-18T09:55:08.280" v="10483" actId="478"/>
          <ac:cxnSpMkLst>
            <pc:docMk/>
            <pc:sldMk cId="3979315758" sldId="341"/>
            <ac:cxnSpMk id="15" creationId="{88496AF1-F036-4382-ABDF-527A3F988D0A}"/>
          </ac:cxnSpMkLst>
        </pc:cxnChg>
        <pc:cxnChg chg="del mod">
          <ac:chgData name="ANDREA BIDINOST" userId="1fe09951-2d66-4612-aad4-8a1d17337cdc" providerId="ADAL" clId="{04CA7CE7-B666-4EEB-91DD-70F6D550A8F7}" dt="2021-12-18T09:55:08.280" v="10483" actId="478"/>
          <ac:cxnSpMkLst>
            <pc:docMk/>
            <pc:sldMk cId="3979315758" sldId="341"/>
            <ac:cxnSpMk id="17" creationId="{3E53766F-EB59-47AD-AE67-CA986BF324F6}"/>
          </ac:cxnSpMkLst>
        </pc:cxnChg>
        <pc:cxnChg chg="del mod">
          <ac:chgData name="ANDREA BIDINOST" userId="1fe09951-2d66-4612-aad4-8a1d17337cdc" providerId="ADAL" clId="{04CA7CE7-B666-4EEB-91DD-70F6D550A8F7}" dt="2021-12-18T09:55:08.280" v="10483" actId="478"/>
          <ac:cxnSpMkLst>
            <pc:docMk/>
            <pc:sldMk cId="3979315758" sldId="341"/>
            <ac:cxnSpMk id="20" creationId="{969491F9-F183-4D26-83F7-0E55FE84326A}"/>
          </ac:cxnSpMkLst>
        </pc:cxnChg>
        <pc:cxnChg chg="add mod">
          <ac:chgData name="ANDREA BIDINOST" userId="1fe09951-2d66-4612-aad4-8a1d17337cdc" providerId="ADAL" clId="{04CA7CE7-B666-4EEB-91DD-70F6D550A8F7}" dt="2021-12-18T09:58:45.711" v="10559" actId="1076"/>
          <ac:cxnSpMkLst>
            <pc:docMk/>
            <pc:sldMk cId="3979315758" sldId="341"/>
            <ac:cxnSpMk id="23" creationId="{C16FA7D6-F74A-4DF9-BEB6-09F6A7AEB8B2}"/>
          </ac:cxnSpMkLst>
        </pc:cxnChg>
        <pc:cxnChg chg="add mod">
          <ac:chgData name="ANDREA BIDINOST" userId="1fe09951-2d66-4612-aad4-8a1d17337cdc" providerId="ADAL" clId="{04CA7CE7-B666-4EEB-91DD-70F6D550A8F7}" dt="2021-12-18T10:00:32.453" v="10598" actId="1076"/>
          <ac:cxnSpMkLst>
            <pc:docMk/>
            <pc:sldMk cId="3979315758" sldId="341"/>
            <ac:cxnSpMk id="31" creationId="{040A801B-023D-4F7D-9DC9-2B3CF76BB682}"/>
          </ac:cxnSpMkLst>
        </pc:cxnChg>
        <pc:cxnChg chg="add mod">
          <ac:chgData name="ANDREA BIDINOST" userId="1fe09951-2d66-4612-aad4-8a1d17337cdc" providerId="ADAL" clId="{04CA7CE7-B666-4EEB-91DD-70F6D550A8F7}" dt="2021-12-18T09:59:26.880" v="10575" actId="14100"/>
          <ac:cxnSpMkLst>
            <pc:docMk/>
            <pc:sldMk cId="3979315758" sldId="341"/>
            <ac:cxnSpMk id="32" creationId="{6EDF1D76-EE56-41BC-A4BF-6973F5F036AA}"/>
          </ac:cxnSpMkLst>
        </pc:cxnChg>
        <pc:cxnChg chg="add mod">
          <ac:chgData name="ANDREA BIDINOST" userId="1fe09951-2d66-4612-aad4-8a1d17337cdc" providerId="ADAL" clId="{04CA7CE7-B666-4EEB-91DD-70F6D550A8F7}" dt="2021-12-18T10:00:30.130" v="10597" actId="1076"/>
          <ac:cxnSpMkLst>
            <pc:docMk/>
            <pc:sldMk cId="3979315758" sldId="341"/>
            <ac:cxnSpMk id="35" creationId="{446146D2-468B-42CE-8214-89C1D172B629}"/>
          </ac:cxnSpMkLst>
        </pc:cxnChg>
        <pc:cxnChg chg="add mod">
          <ac:chgData name="ANDREA BIDINOST" userId="1fe09951-2d66-4612-aad4-8a1d17337cdc" providerId="ADAL" clId="{04CA7CE7-B666-4EEB-91DD-70F6D550A8F7}" dt="2021-12-18T10:00:02.667" v="10593" actId="14100"/>
          <ac:cxnSpMkLst>
            <pc:docMk/>
            <pc:sldMk cId="3979315758" sldId="341"/>
            <ac:cxnSpMk id="40" creationId="{17E4641B-9255-4A9E-ADDC-59F5DB730657}"/>
          </ac:cxnSpMkLst>
        </pc:cxn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939754403" sldId="342"/>
        </pc:sldMkLst>
        <pc:spChg chg="mod">
          <ac:chgData name="ANDREA BIDINOST" userId="1fe09951-2d66-4612-aad4-8a1d17337cdc" providerId="ADAL" clId="{04CA7CE7-B666-4EEB-91DD-70F6D550A8F7}" dt="2021-12-18T10:46:57.154" v="10627" actId="20577"/>
          <ac:spMkLst>
            <pc:docMk/>
            <pc:sldMk cId="1939754403" sldId="342"/>
            <ac:spMk id="2" creationId="{779BC97F-5755-48B5-90CC-A250C002B593}"/>
          </ac:spMkLst>
        </pc:spChg>
      </pc:sldChg>
      <pc:sldChg chg="add del">
        <pc:chgData name="ANDREA BIDINOST" userId="1fe09951-2d66-4612-aad4-8a1d17337cdc" providerId="ADAL" clId="{04CA7CE7-B666-4EEB-91DD-70F6D550A8F7}" dt="2021-12-18T10:47:21.501" v="10629"/>
        <pc:sldMkLst>
          <pc:docMk/>
          <pc:sldMk cId="241276078" sldId="343"/>
        </pc:sldMkLst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984657163" sldId="343"/>
        </pc:sldMkLst>
        <pc:spChg chg="mod">
          <ac:chgData name="ANDREA BIDINOST" userId="1fe09951-2d66-4612-aad4-8a1d17337cdc" providerId="ADAL" clId="{04CA7CE7-B666-4EEB-91DD-70F6D550A8F7}" dt="2021-12-18T10:49:11.778" v="10668" actId="114"/>
          <ac:spMkLst>
            <pc:docMk/>
            <pc:sldMk cId="1984657163" sldId="34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5:55:46.537" v="11601" actId="6549"/>
          <ac:spMkLst>
            <pc:docMk/>
            <pc:sldMk cId="1984657163" sldId="343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04CA7CE7-B666-4EEB-91DD-70F6D550A8F7}" dt="2021-12-20T16:14:42.917" v="12323"/>
          <ac:picMkLst>
            <pc:docMk/>
            <pc:sldMk cId="1984657163" sldId="343"/>
            <ac:picMk id="5" creationId="{871739A3-7972-48D7-AE8E-4A96EA36FCA2}"/>
          </ac:picMkLst>
        </pc:picChg>
        <pc:picChg chg="del">
          <ac:chgData name="ANDREA BIDINOST" userId="1fe09951-2d66-4612-aad4-8a1d17337cdc" providerId="ADAL" clId="{04CA7CE7-B666-4EEB-91DD-70F6D550A8F7}" dt="2021-12-18T10:57:57.494" v="11096" actId="478"/>
          <ac:picMkLst>
            <pc:docMk/>
            <pc:sldMk cId="1984657163" sldId="343"/>
            <ac:picMk id="1028" creationId="{0D949397-493B-4A1C-8755-02C2A09BECC0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661444579" sldId="344"/>
        </pc:sldMkLst>
        <pc:spChg chg="mod">
          <ac:chgData name="ANDREA BIDINOST" userId="1fe09951-2d66-4612-aad4-8a1d17337cdc" providerId="ADAL" clId="{04CA7CE7-B666-4EEB-91DD-70F6D550A8F7}" dt="2021-12-18T10:56:51.315" v="11070" actId="20577"/>
          <ac:spMkLst>
            <pc:docMk/>
            <pc:sldMk cId="1661444579" sldId="344"/>
            <ac:spMk id="2" creationId="{6C6AEBAC-B060-4192-BE8C-E7F8C294252D}"/>
          </ac:spMkLst>
        </pc:spChg>
        <pc:spChg chg="del mod">
          <ac:chgData name="ANDREA BIDINOST" userId="1fe09951-2d66-4612-aad4-8a1d17337cdc" providerId="ADAL" clId="{04CA7CE7-B666-4EEB-91DD-70F6D550A8F7}" dt="2021-12-18T10:57:47.329" v="11082" actId="478"/>
          <ac:spMkLst>
            <pc:docMk/>
            <pc:sldMk cId="1661444579" sldId="344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1-12-20T15:56:20.862" v="11608" actId="403"/>
          <ac:spMkLst>
            <pc:docMk/>
            <pc:sldMk cId="1661444579" sldId="344"/>
            <ac:spMk id="6" creationId="{B5F6E84A-31A6-400F-8BDF-427B71682460}"/>
          </ac:spMkLst>
        </pc:spChg>
        <pc:spChg chg="add del mod">
          <ac:chgData name="ANDREA BIDINOST" userId="1fe09951-2d66-4612-aad4-8a1d17337cdc" providerId="ADAL" clId="{04CA7CE7-B666-4EEB-91DD-70F6D550A8F7}" dt="2021-12-18T10:57:48.781" v="11084"/>
          <ac:spMkLst>
            <pc:docMk/>
            <pc:sldMk cId="1661444579" sldId="344"/>
            <ac:spMk id="8" creationId="{C6E88F92-A858-47C2-A310-B4EA0894EBC6}"/>
          </ac:spMkLst>
        </pc:spChg>
        <pc:picChg chg="add del mod">
          <ac:chgData name="ANDREA BIDINOST" userId="1fe09951-2d66-4612-aad4-8a1d17337cdc" providerId="ADAL" clId="{04CA7CE7-B666-4EEB-91DD-70F6D550A8F7}" dt="2021-12-20T15:57:36.736" v="11612" actId="478"/>
          <ac:picMkLst>
            <pc:docMk/>
            <pc:sldMk cId="1661444579" sldId="344"/>
            <ac:picMk id="5" creationId="{5E560573-0AF8-421D-B59D-0B7019D33F03}"/>
          </ac:picMkLst>
        </pc:picChg>
        <pc:picChg chg="add mod">
          <ac:chgData name="ANDREA BIDINOST" userId="1fe09951-2d66-4612-aad4-8a1d17337cdc" providerId="ADAL" clId="{04CA7CE7-B666-4EEB-91DD-70F6D550A8F7}" dt="2021-12-20T16:14:43.764" v="12324"/>
          <ac:picMkLst>
            <pc:docMk/>
            <pc:sldMk cId="1661444579" sldId="344"/>
            <ac:picMk id="7" creationId="{B86E2D6E-E398-462C-B04E-A192B68D166E}"/>
          </ac:picMkLst>
        </pc:picChg>
        <pc:picChg chg="del">
          <ac:chgData name="ANDREA BIDINOST" userId="1fe09951-2d66-4612-aad4-8a1d17337cdc" providerId="ADAL" clId="{04CA7CE7-B666-4EEB-91DD-70F6D550A8F7}" dt="2021-12-18T10:57:55.504" v="11095" actId="478"/>
          <ac:picMkLst>
            <pc:docMk/>
            <pc:sldMk cId="1661444579" sldId="344"/>
            <ac:picMk id="1028" creationId="{0D949397-493B-4A1C-8755-02C2A09BECC0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711243493" sldId="345"/>
        </pc:sldMkLst>
        <pc:spChg chg="mod">
          <ac:chgData name="ANDREA BIDINOST" userId="1fe09951-2d66-4612-aad4-8a1d17337cdc" providerId="ADAL" clId="{04CA7CE7-B666-4EEB-91DD-70F6D550A8F7}" dt="2021-12-20T16:02:15.330" v="11740" actId="20577"/>
          <ac:spMkLst>
            <pc:docMk/>
            <pc:sldMk cId="711243493" sldId="34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5:58:59.935" v="11685" actId="122"/>
          <ac:spMkLst>
            <pc:docMk/>
            <pc:sldMk cId="711243493" sldId="345"/>
            <ac:spMk id="6" creationId="{B5F6E84A-31A6-400F-8BDF-427B71682460}"/>
          </ac:spMkLst>
        </pc:spChg>
        <pc:spChg chg="add mod">
          <ac:chgData name="ANDREA BIDINOST" userId="1fe09951-2d66-4612-aad4-8a1d17337cdc" providerId="ADAL" clId="{04CA7CE7-B666-4EEB-91DD-70F6D550A8F7}" dt="2021-12-20T15:59:42.743" v="11705" actId="1076"/>
          <ac:spMkLst>
            <pc:docMk/>
            <pc:sldMk cId="711243493" sldId="345"/>
            <ac:spMk id="11" creationId="{79F29F35-07EC-4AB2-9DFF-3F471C212AE2}"/>
          </ac:spMkLst>
        </pc:spChg>
        <pc:spChg chg="add mod">
          <ac:chgData name="ANDREA BIDINOST" userId="1fe09951-2d66-4612-aad4-8a1d17337cdc" providerId="ADAL" clId="{04CA7CE7-B666-4EEB-91DD-70F6D550A8F7}" dt="2021-12-20T16:00:49.327" v="11718" actId="1582"/>
          <ac:spMkLst>
            <pc:docMk/>
            <pc:sldMk cId="711243493" sldId="345"/>
            <ac:spMk id="18" creationId="{8E1562DC-6293-4383-A9A9-90F68B83074B}"/>
          </ac:spMkLst>
        </pc:spChg>
        <pc:picChg chg="mod">
          <ac:chgData name="ANDREA BIDINOST" userId="1fe09951-2d66-4612-aad4-8a1d17337cdc" providerId="ADAL" clId="{04CA7CE7-B666-4EEB-91DD-70F6D550A8F7}" dt="2021-12-20T16:01:37.477" v="11725" actId="1582"/>
          <ac:picMkLst>
            <pc:docMk/>
            <pc:sldMk cId="711243493" sldId="345"/>
            <ac:picMk id="5" creationId="{5E560573-0AF8-421D-B59D-0B7019D33F03}"/>
          </ac:picMkLst>
        </pc:picChg>
        <pc:picChg chg="add mod">
          <ac:chgData name="ANDREA BIDINOST" userId="1fe09951-2d66-4612-aad4-8a1d17337cdc" providerId="ADAL" clId="{04CA7CE7-B666-4EEB-91DD-70F6D550A8F7}" dt="2021-12-20T16:14:45.558" v="12325"/>
          <ac:picMkLst>
            <pc:docMk/>
            <pc:sldMk cId="711243493" sldId="345"/>
            <ac:picMk id="21" creationId="{6F1E828B-9124-423B-BEE7-F235E9091C3F}"/>
          </ac:picMkLst>
        </pc:picChg>
        <pc:picChg chg="add del mod">
          <ac:chgData name="ANDREA BIDINOST" userId="1fe09951-2d66-4612-aad4-8a1d17337cdc" providerId="ADAL" clId="{04CA7CE7-B666-4EEB-91DD-70F6D550A8F7}" dt="2021-12-20T16:14:47.524" v="12327"/>
          <ac:picMkLst>
            <pc:docMk/>
            <pc:sldMk cId="711243493" sldId="345"/>
            <ac:picMk id="22" creationId="{E40384A1-AC1B-441F-9E4E-4D945CF1F6E2}"/>
          </ac:picMkLst>
        </pc:picChg>
        <pc:cxnChg chg="add mod">
          <ac:chgData name="ANDREA BIDINOST" userId="1fe09951-2d66-4612-aad4-8a1d17337cdc" providerId="ADAL" clId="{04CA7CE7-B666-4EEB-91DD-70F6D550A8F7}" dt="2021-12-20T16:01:17.024" v="11723" actId="1582"/>
          <ac:cxnSpMkLst>
            <pc:docMk/>
            <pc:sldMk cId="711243493" sldId="345"/>
            <ac:cxnSpMk id="7" creationId="{261D0E63-63C0-4F94-9415-97347FD6DADB}"/>
          </ac:cxnSpMkLst>
        </pc:cxnChg>
        <pc:cxnChg chg="add mod">
          <ac:chgData name="ANDREA BIDINOST" userId="1fe09951-2d66-4612-aad4-8a1d17337cdc" providerId="ADAL" clId="{04CA7CE7-B666-4EEB-91DD-70F6D550A8F7}" dt="2021-12-20T16:00:18.250" v="11714" actId="1582"/>
          <ac:cxnSpMkLst>
            <pc:docMk/>
            <pc:sldMk cId="711243493" sldId="345"/>
            <ac:cxnSpMk id="12" creationId="{C74A633B-DF9F-4EA0-B143-BAAB283066AD}"/>
          </ac:cxnSpMkLst>
        </pc:cxnChg>
        <pc:cxnChg chg="add mod">
          <ac:chgData name="ANDREA BIDINOST" userId="1fe09951-2d66-4612-aad4-8a1d17337cdc" providerId="ADAL" clId="{04CA7CE7-B666-4EEB-91DD-70F6D550A8F7}" dt="2021-12-20T16:01:12.778" v="11722" actId="1582"/>
          <ac:cxnSpMkLst>
            <pc:docMk/>
            <pc:sldMk cId="711243493" sldId="345"/>
            <ac:cxnSpMk id="20" creationId="{6D4F07B1-9D9F-405A-97DC-57E5712299D9}"/>
          </ac:cxnSpMkLst>
        </pc:cxnChg>
      </pc:sldChg>
      <pc:sldChg chg="add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813152312" sldId="346"/>
        </pc:sldMkLst>
        <pc:spChg chg="mod">
          <ac:chgData name="ANDREA BIDINOST" userId="1fe09951-2d66-4612-aad4-8a1d17337cdc" providerId="ADAL" clId="{04CA7CE7-B666-4EEB-91DD-70F6D550A8F7}" dt="2021-12-20T16:02:28.635" v="11766" actId="114"/>
          <ac:spMkLst>
            <pc:docMk/>
            <pc:sldMk cId="3813152312" sldId="34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06:10.592" v="12044" actId="207"/>
          <ac:spMkLst>
            <pc:docMk/>
            <pc:sldMk cId="3813152312" sldId="346"/>
            <ac:spMk id="6" creationId="{B5F6E84A-31A6-400F-8BDF-427B71682460}"/>
          </ac:spMkLst>
        </pc:spChg>
        <pc:picChg chg="add mod">
          <ac:chgData name="ANDREA BIDINOST" userId="1fe09951-2d66-4612-aad4-8a1d17337cdc" providerId="ADAL" clId="{04CA7CE7-B666-4EEB-91DD-70F6D550A8F7}" dt="2021-12-20T16:14:48.525" v="12328"/>
          <ac:picMkLst>
            <pc:docMk/>
            <pc:sldMk cId="3813152312" sldId="346"/>
            <ac:picMk id="5" creationId="{B51464EF-87F2-4DC2-88BD-B5EA76C3BDD1}"/>
          </ac:picMkLst>
        </pc:pic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117853234" sldId="347"/>
        </pc:sldMkLst>
        <pc:spChg chg="mod">
          <ac:chgData name="ANDREA BIDINOST" userId="1fe09951-2d66-4612-aad4-8a1d17337cdc" providerId="ADAL" clId="{04CA7CE7-B666-4EEB-91DD-70F6D550A8F7}" dt="2021-12-20T16:06:25.114" v="12058" actId="20577"/>
          <ac:spMkLst>
            <pc:docMk/>
            <pc:sldMk cId="2117853234" sldId="347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20T16:10:57.859" v="12273" actId="20577"/>
          <ac:spMkLst>
            <pc:docMk/>
            <pc:sldMk cId="2117853234" sldId="347"/>
            <ac:spMk id="5" creationId="{14A3F830-BF41-4888-A277-3E5628252E5C}"/>
          </ac:spMkLst>
        </pc:spChg>
      </pc:sldChg>
      <pc:sldChg chg="add del">
        <pc:chgData name="ANDREA BIDINOST" userId="1fe09951-2d66-4612-aad4-8a1d17337cdc" providerId="ADAL" clId="{04CA7CE7-B666-4EEB-91DD-70F6D550A8F7}" dt="2021-12-20T16:11:07.873" v="12275" actId="47"/>
        <pc:sldMkLst>
          <pc:docMk/>
          <pc:sldMk cId="2033125003" sldId="348"/>
        </pc:sldMkLst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541616811" sldId="348"/>
        </pc:sldMkLst>
        <pc:spChg chg="mod">
          <ac:chgData name="ANDREA BIDINOST" userId="1fe09951-2d66-4612-aad4-8a1d17337cdc" providerId="ADAL" clId="{04CA7CE7-B666-4EEB-91DD-70F6D550A8F7}" dt="2021-12-20T16:11:13.290" v="12294" actId="20577"/>
          <ac:spMkLst>
            <pc:docMk/>
            <pc:sldMk cId="3541616811" sldId="34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20:53.520" v="12737" actId="20577"/>
          <ac:spMkLst>
            <pc:docMk/>
            <pc:sldMk cId="3541616811" sldId="348"/>
            <ac:spMk id="6" creationId="{B5F6E84A-31A6-400F-8BDF-427B71682460}"/>
          </ac:spMkLst>
        </pc:spChg>
        <pc:picChg chg="add mod">
          <ac:chgData name="ANDREA BIDINOST" userId="1fe09951-2d66-4612-aad4-8a1d17337cdc" providerId="ADAL" clId="{04CA7CE7-B666-4EEB-91DD-70F6D550A8F7}" dt="2021-12-20T16:14:50.692" v="12329"/>
          <ac:picMkLst>
            <pc:docMk/>
            <pc:sldMk cId="3541616811" sldId="348"/>
            <ac:picMk id="5" creationId="{D3B12C26-07CE-4BAD-833D-9DA32C6BCA6A}"/>
          </ac:picMkLst>
        </pc:picChg>
        <pc:picChg chg="add del">
          <ac:chgData name="ANDREA BIDINOST" userId="1fe09951-2d66-4612-aad4-8a1d17337cdc" providerId="ADAL" clId="{04CA7CE7-B666-4EEB-91DD-70F6D550A8F7}" dt="2021-12-20T16:19:46.062" v="12726" actId="478"/>
          <ac:picMkLst>
            <pc:docMk/>
            <pc:sldMk cId="3541616811" sldId="348"/>
            <ac:picMk id="7" creationId="{381D1718-A22C-48B3-B778-A99A45F9A515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668855385" sldId="349"/>
        </pc:sldMkLst>
        <pc:spChg chg="del">
          <ac:chgData name="ANDREA BIDINOST" userId="1fe09951-2d66-4612-aad4-8a1d17337cdc" providerId="ADAL" clId="{04CA7CE7-B666-4EEB-91DD-70F6D550A8F7}" dt="2021-12-20T16:19:48.789" v="12727" actId="478"/>
          <ac:spMkLst>
            <pc:docMk/>
            <pc:sldMk cId="1668855385" sldId="349"/>
            <ac:spMk id="6" creationId="{B5F6E84A-31A6-400F-8BDF-427B71682460}"/>
          </ac:spMkLst>
        </pc:spChg>
        <pc:spChg chg="add del mod">
          <ac:chgData name="ANDREA BIDINOST" userId="1fe09951-2d66-4612-aad4-8a1d17337cdc" providerId="ADAL" clId="{04CA7CE7-B666-4EEB-91DD-70F6D550A8F7}" dt="2021-12-20T16:19:51.413" v="12728" actId="478"/>
          <ac:spMkLst>
            <pc:docMk/>
            <pc:sldMk cId="1668855385" sldId="349"/>
            <ac:spMk id="8" creationId="{9693B21F-D80D-4E0B-A66C-86A15B6FAD4E}"/>
          </ac:spMkLst>
        </pc:spChg>
        <pc:spChg chg="add mod">
          <ac:chgData name="ANDREA BIDINOST" userId="1fe09951-2d66-4612-aad4-8a1d17337cdc" providerId="ADAL" clId="{04CA7CE7-B666-4EEB-91DD-70F6D550A8F7}" dt="2021-12-20T16:21:56.915" v="12826" actId="1076"/>
          <ac:spMkLst>
            <pc:docMk/>
            <pc:sldMk cId="1668855385" sldId="349"/>
            <ac:spMk id="9" creationId="{7EE5DAF6-1C16-4FA8-9736-FDD5506B5914}"/>
          </ac:spMkLst>
        </pc:spChg>
        <pc:picChg chg="mod">
          <ac:chgData name="ANDREA BIDINOST" userId="1fe09951-2d66-4612-aad4-8a1d17337cdc" providerId="ADAL" clId="{04CA7CE7-B666-4EEB-91DD-70F6D550A8F7}" dt="2021-12-20T16:20:12.045" v="12733" actId="1076"/>
          <ac:picMkLst>
            <pc:docMk/>
            <pc:sldMk cId="1668855385" sldId="349"/>
            <ac:picMk id="7" creationId="{381D1718-A22C-48B3-B778-A99A45F9A515}"/>
          </ac:picMkLst>
        </pc:pic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699524553" sldId="350"/>
        </pc:sldMkLst>
        <pc:spChg chg="mod">
          <ac:chgData name="ANDREA BIDINOST" userId="1fe09951-2d66-4612-aad4-8a1d17337cdc" providerId="ADAL" clId="{04CA7CE7-B666-4EEB-91DD-70F6D550A8F7}" dt="2021-12-20T16:26:40.840" v="13299" actId="20577"/>
          <ac:spMkLst>
            <pc:docMk/>
            <pc:sldMk cId="699524553" sldId="350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20T16:28:21.035" v="13652" actId="20577"/>
          <ac:spMkLst>
            <pc:docMk/>
            <pc:sldMk cId="699524553" sldId="350"/>
            <ac:spMk id="5" creationId="{14A3F830-BF41-4888-A277-3E5628252E5C}"/>
          </ac:spMkLst>
        </pc:spChg>
      </pc:sldChg>
      <pc:sldChg chg="modSp add del mod ord">
        <pc:chgData name="ANDREA BIDINOST" userId="1fe09951-2d66-4612-aad4-8a1d17337cdc" providerId="ADAL" clId="{04CA7CE7-B666-4EEB-91DD-70F6D550A8F7}" dt="2022-01-16T17:07:04.441" v="27420" actId="47"/>
        <pc:sldMkLst>
          <pc:docMk/>
          <pc:sldMk cId="2678970836" sldId="351"/>
        </pc:sldMkLst>
        <pc:spChg chg="mod">
          <ac:chgData name="ANDREA BIDINOST" userId="1fe09951-2d66-4612-aad4-8a1d17337cdc" providerId="ADAL" clId="{04CA7CE7-B666-4EEB-91DD-70F6D550A8F7}" dt="2021-12-20T16:24:03.012" v="12871" actId="20577"/>
          <ac:spMkLst>
            <pc:docMk/>
            <pc:sldMk cId="2678970836" sldId="351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32:22.050" v="13655" actId="20577"/>
          <ac:spMkLst>
            <pc:docMk/>
            <pc:sldMk cId="2678970836" sldId="351"/>
            <ac:spMk id="6" creationId="{B5F6E84A-31A6-400F-8BDF-427B71682460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4129610490" sldId="352"/>
        </pc:sldMkLst>
        <pc:spChg chg="mod">
          <ac:chgData name="ANDREA BIDINOST" userId="1fe09951-2d66-4612-aad4-8a1d17337cdc" providerId="ADAL" clId="{04CA7CE7-B666-4EEB-91DD-70F6D550A8F7}" dt="2021-12-20T16:33:16.878" v="13678" actId="20577"/>
          <ac:spMkLst>
            <pc:docMk/>
            <pc:sldMk cId="4129610490" sldId="352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615664562" sldId="353"/>
        </pc:sldMkLst>
        <pc:spChg chg="mod">
          <ac:chgData name="ANDREA BIDINOST" userId="1fe09951-2d66-4612-aad4-8a1d17337cdc" providerId="ADAL" clId="{04CA7CE7-B666-4EEB-91DD-70F6D550A8F7}" dt="2021-12-20T16:33:27.385" v="13691" actId="20577"/>
          <ac:spMkLst>
            <pc:docMk/>
            <pc:sldMk cId="3615664562" sldId="35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35:33.121" v="14060" actId="2710"/>
          <ac:spMkLst>
            <pc:docMk/>
            <pc:sldMk cId="3615664562" sldId="353"/>
            <ac:spMk id="6" creationId="{B5F6E84A-31A6-400F-8BDF-427B71682460}"/>
          </ac:spMkLst>
        </pc:spChg>
      </pc:sldChg>
      <pc:sldChg chg="add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4083302399" sldId="354"/>
        </pc:sldMkLst>
        <pc:spChg chg="mod">
          <ac:chgData name="ANDREA BIDINOST" userId="1fe09951-2d66-4612-aad4-8a1d17337cdc" providerId="ADAL" clId="{04CA7CE7-B666-4EEB-91DD-70F6D550A8F7}" dt="2021-12-20T16:35:47.300" v="14083" actId="20577"/>
          <ac:spMkLst>
            <pc:docMk/>
            <pc:sldMk cId="4083302399" sldId="354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6:37:12.871" v="14162" actId="20577"/>
          <ac:spMkLst>
            <pc:docMk/>
            <pc:sldMk cId="4083302399" sldId="354"/>
            <ac:spMk id="6" creationId="{B5F6E84A-31A6-400F-8BDF-427B71682460}"/>
          </ac:spMkLst>
        </pc:spChg>
        <pc:graphicFrameChg chg="add mod modGraphic">
          <ac:chgData name="ANDREA BIDINOST" userId="1fe09951-2d66-4612-aad4-8a1d17337cdc" providerId="ADAL" clId="{04CA7CE7-B666-4EEB-91DD-70F6D550A8F7}" dt="2021-12-20T16:48:26.492" v="14578" actId="113"/>
          <ac:graphicFrameMkLst>
            <pc:docMk/>
            <pc:sldMk cId="4083302399" sldId="354"/>
            <ac:graphicFrameMk id="3" creationId="{B002140F-149D-47B7-81F2-4B5A8665D31F}"/>
          </ac:graphicFrameMkLst>
        </pc:graphicFrame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74804947" sldId="355"/>
        </pc:sldMkLst>
        <pc:spChg chg="mod">
          <ac:chgData name="ANDREA BIDINOST" userId="1fe09951-2d66-4612-aad4-8a1d17337cdc" providerId="ADAL" clId="{04CA7CE7-B666-4EEB-91DD-70F6D550A8F7}" dt="2021-12-20T16:49:04.522" v="14607" actId="20577"/>
          <ac:spMkLst>
            <pc:docMk/>
            <pc:sldMk cId="374804947" sldId="35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08:39.173" v="15575" actId="207"/>
          <ac:spMkLst>
            <pc:docMk/>
            <pc:sldMk cId="374804947" sldId="355"/>
            <ac:spMk id="6" creationId="{B5F6E84A-31A6-400F-8BDF-427B71682460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888506785" sldId="356"/>
        </pc:sldMkLst>
        <pc:spChg chg="mod">
          <ac:chgData name="ANDREA BIDINOST" userId="1fe09951-2d66-4612-aad4-8a1d17337cdc" providerId="ADAL" clId="{04CA7CE7-B666-4EEB-91DD-70F6D550A8F7}" dt="2021-12-20T17:00:44.545" v="14821" actId="20577"/>
          <ac:spMkLst>
            <pc:docMk/>
            <pc:sldMk cId="1888506785" sldId="35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08:49.510" v="15580" actId="207"/>
          <ac:spMkLst>
            <pc:docMk/>
            <pc:sldMk cId="1888506785" sldId="356"/>
            <ac:spMk id="6" creationId="{B5F6E84A-31A6-400F-8BDF-427B71682460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454428741" sldId="357"/>
        </pc:sldMkLst>
        <pc:spChg chg="mod">
          <ac:chgData name="ANDREA BIDINOST" userId="1fe09951-2d66-4612-aad4-8a1d17337cdc" providerId="ADAL" clId="{04CA7CE7-B666-4EEB-91DD-70F6D550A8F7}" dt="2021-12-20T17:06:13.342" v="15283" actId="20577"/>
          <ac:spMkLst>
            <pc:docMk/>
            <pc:sldMk cId="2454428741" sldId="357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10:26.791" v="15656" actId="27636"/>
          <ac:spMkLst>
            <pc:docMk/>
            <pc:sldMk cId="2454428741" sldId="357"/>
            <ac:spMk id="6" creationId="{B5F6E84A-31A6-400F-8BDF-427B71682460}"/>
          </ac:spMkLst>
        </pc:spChg>
      </pc:sldChg>
      <pc:sldChg chg="add del">
        <pc:chgData name="ANDREA BIDINOST" userId="1fe09951-2d66-4612-aad4-8a1d17337cdc" providerId="ADAL" clId="{04CA7CE7-B666-4EEB-91DD-70F6D550A8F7}" dt="2021-12-20T17:19:20.810" v="16370" actId="2696"/>
        <pc:sldMkLst>
          <pc:docMk/>
          <pc:sldMk cId="91564691" sldId="358"/>
        </pc:sldMkLst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189061178" sldId="358"/>
        </pc:sldMkLst>
        <pc:spChg chg="mod">
          <ac:chgData name="ANDREA BIDINOST" userId="1fe09951-2d66-4612-aad4-8a1d17337cdc" providerId="ADAL" clId="{04CA7CE7-B666-4EEB-91DD-70F6D550A8F7}" dt="2021-12-20T17:19:28.832" v="16399" actId="20577"/>
          <ac:spMkLst>
            <pc:docMk/>
            <pc:sldMk cId="1189061178" sldId="35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22:41.649" v="16777" actId="207"/>
          <ac:spMkLst>
            <pc:docMk/>
            <pc:sldMk cId="1189061178" sldId="358"/>
            <ac:spMk id="6" creationId="{B5F6E84A-31A6-400F-8BDF-427B71682460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2691109975" sldId="359"/>
        </pc:sldMkLst>
        <pc:spChg chg="mod">
          <ac:chgData name="ANDREA BIDINOST" userId="1fe09951-2d66-4612-aad4-8a1d17337cdc" providerId="ADAL" clId="{04CA7CE7-B666-4EEB-91DD-70F6D550A8F7}" dt="2021-12-20T17:16:41.075" v="16326" actId="20577"/>
          <ac:spMkLst>
            <pc:docMk/>
            <pc:sldMk cId="2691109975" sldId="359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1-12-20T17:16:21.507" v="16307" actId="20577"/>
          <ac:spMkLst>
            <pc:docMk/>
            <pc:sldMk cId="2691109975" sldId="359"/>
            <ac:spMk id="5" creationId="{14A3F830-BF41-4888-A277-3E5628252E5C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590240754" sldId="360"/>
        </pc:sldMkLst>
        <pc:spChg chg="mod">
          <ac:chgData name="ANDREA BIDINOST" userId="1fe09951-2d66-4612-aad4-8a1d17337cdc" providerId="ADAL" clId="{04CA7CE7-B666-4EEB-91DD-70F6D550A8F7}" dt="2021-12-20T17:19:12.670" v="16369" actId="20577"/>
          <ac:spMkLst>
            <pc:docMk/>
            <pc:sldMk cId="590240754" sldId="360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3086531131" sldId="361"/>
        </pc:sldMkLst>
        <pc:spChg chg="mod">
          <ac:chgData name="ANDREA BIDINOST" userId="1fe09951-2d66-4612-aad4-8a1d17337cdc" providerId="ADAL" clId="{04CA7CE7-B666-4EEB-91DD-70F6D550A8F7}" dt="2021-12-20T17:29:54.931" v="17004" actId="20577"/>
          <ac:spMkLst>
            <pc:docMk/>
            <pc:sldMk cId="3086531131" sldId="361"/>
            <ac:spMk id="5" creationId="{14A3F830-BF41-4888-A277-3E5628252E5C}"/>
          </ac:spMkLst>
        </pc:spChg>
      </pc:sldChg>
      <pc:sldChg chg="add del">
        <pc:chgData name="ANDREA BIDINOST" userId="1fe09951-2d66-4612-aad4-8a1d17337cdc" providerId="ADAL" clId="{04CA7CE7-B666-4EEB-91DD-70F6D550A8F7}" dt="2021-12-20T17:21:26.975" v="16702" actId="47"/>
        <pc:sldMkLst>
          <pc:docMk/>
          <pc:sldMk cId="3089244198" sldId="361"/>
        </pc:sldMkLst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753506469" sldId="362"/>
        </pc:sldMkLst>
        <pc:spChg chg="mod">
          <ac:chgData name="ANDREA BIDINOST" userId="1fe09951-2d66-4612-aad4-8a1d17337cdc" providerId="ADAL" clId="{04CA7CE7-B666-4EEB-91DD-70F6D550A8F7}" dt="2021-12-20T17:40:07.069" v="17031" actId="20577"/>
          <ac:spMkLst>
            <pc:docMk/>
            <pc:sldMk cId="1753506469" sldId="362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4163012747" sldId="363"/>
        </pc:sldMkLst>
        <pc:spChg chg="mod">
          <ac:chgData name="ANDREA BIDINOST" userId="1fe09951-2d66-4612-aad4-8a1d17337cdc" providerId="ADAL" clId="{04CA7CE7-B666-4EEB-91DD-70F6D550A8F7}" dt="2021-12-20T17:40:30.600" v="17078" actId="20577"/>
          <ac:spMkLst>
            <pc:docMk/>
            <pc:sldMk cId="4163012747" sldId="36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0T17:42:52.802" v="17410" actId="207"/>
          <ac:spMkLst>
            <pc:docMk/>
            <pc:sldMk cId="4163012747" sldId="363"/>
            <ac:spMk id="6" creationId="{B5F6E84A-31A6-400F-8BDF-427B71682460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027436144" sldId="364"/>
        </pc:sldMkLst>
        <pc:spChg chg="mod">
          <ac:chgData name="ANDREA BIDINOST" userId="1fe09951-2d66-4612-aad4-8a1d17337cdc" providerId="ADAL" clId="{04CA7CE7-B666-4EEB-91DD-70F6D550A8F7}" dt="2021-12-20T17:54:11.878" v="18576" actId="20577"/>
          <ac:spMkLst>
            <pc:docMk/>
            <pc:sldMk cId="1027436144" sldId="364"/>
            <ac:spMk id="2" creationId="{288EB906-BD66-4EEC-B598-46DC468D504F}"/>
          </ac:spMkLst>
        </pc:spChg>
        <pc:spChg chg="add del">
          <ac:chgData name="ANDREA BIDINOST" userId="1fe09951-2d66-4612-aad4-8a1d17337cdc" providerId="ADAL" clId="{04CA7CE7-B666-4EEB-91DD-70F6D550A8F7}" dt="2021-12-20T17:53:57.484" v="18565"/>
          <ac:spMkLst>
            <pc:docMk/>
            <pc:sldMk cId="1027436144" sldId="364"/>
            <ac:spMk id="3" creationId="{18645233-BB25-4631-9A6A-488DCE7ED6E0}"/>
          </ac:spMkLst>
        </pc:spChg>
        <pc:spChg chg="mod">
          <ac:chgData name="ANDREA BIDINOST" userId="1fe09951-2d66-4612-aad4-8a1d17337cdc" providerId="ADAL" clId="{04CA7CE7-B666-4EEB-91DD-70F6D550A8F7}" dt="2021-12-20T17:54:55.938" v="18630" actId="20577"/>
          <ac:spMkLst>
            <pc:docMk/>
            <pc:sldMk cId="1027436144" sldId="364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1-12-20T17:54:03.232" v="18568" actId="1076"/>
          <ac:picMkLst>
            <pc:docMk/>
            <pc:sldMk cId="1027436144" sldId="364"/>
            <ac:picMk id="4" creationId="{CBA96B6B-90AD-49A7-8EEE-E60AC356DEE4}"/>
          </ac:picMkLst>
        </pc:picChg>
      </pc:sldChg>
      <pc:sldChg chg="modSp add mod">
        <pc:chgData name="ANDREA BIDINOST" userId="1fe09951-2d66-4612-aad4-8a1d17337cdc" providerId="ADAL" clId="{04CA7CE7-B666-4EEB-91DD-70F6D550A8F7}" dt="2022-01-16T19:47:44.823" v="27720" actId="20577"/>
        <pc:sldMkLst>
          <pc:docMk/>
          <pc:sldMk cId="2586973957" sldId="365"/>
        </pc:sldMkLst>
        <pc:spChg chg="mod">
          <ac:chgData name="ANDREA BIDINOST" userId="1fe09951-2d66-4612-aad4-8a1d17337cdc" providerId="ADAL" clId="{04CA7CE7-B666-4EEB-91DD-70F6D550A8F7}" dt="2022-01-16T19:47:44.823" v="27720" actId="20577"/>
          <ac:spMkLst>
            <pc:docMk/>
            <pc:sldMk cId="2586973957" sldId="365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5T11:30:04.569" v="22840" actId="47"/>
        <pc:sldMkLst>
          <pc:docMk/>
          <pc:sldMk cId="4149532446" sldId="366"/>
        </pc:sldMkLst>
        <pc:spChg chg="mod">
          <ac:chgData name="ANDREA BIDINOST" userId="1fe09951-2d66-4612-aad4-8a1d17337cdc" providerId="ADAL" clId="{04CA7CE7-B666-4EEB-91DD-70F6D550A8F7}" dt="2021-12-21T08:45:42.965" v="18673" actId="20577"/>
          <ac:spMkLst>
            <pc:docMk/>
            <pc:sldMk cId="4149532446" sldId="36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1-12-21T08:57:24.383" v="19119" actId="2710"/>
          <ac:spMkLst>
            <pc:docMk/>
            <pc:sldMk cId="4149532446" sldId="366"/>
            <ac:spMk id="3" creationId="{5666F318-5415-42F6-954E-C35070F121A2}"/>
          </ac:spMkLst>
        </pc:spChg>
        <pc:spChg chg="add del">
          <ac:chgData name="ANDREA BIDINOST" userId="1fe09951-2d66-4612-aad4-8a1d17337cdc" providerId="ADAL" clId="{04CA7CE7-B666-4EEB-91DD-70F6D550A8F7}" dt="2021-12-21T09:00:36.009" v="19333"/>
          <ac:spMkLst>
            <pc:docMk/>
            <pc:sldMk cId="4149532446" sldId="366"/>
            <ac:spMk id="6" creationId="{41C4C77D-6350-4494-8510-C407A7C15D0A}"/>
          </ac:spMkLst>
        </pc:spChg>
        <pc:picChg chg="add mod">
          <ac:chgData name="ANDREA BIDINOST" userId="1fe09951-2d66-4612-aad4-8a1d17337cdc" providerId="ADAL" clId="{04CA7CE7-B666-4EEB-91DD-70F6D550A8F7}" dt="2021-12-21T08:57:27.544" v="19120" actId="1076"/>
          <ac:picMkLst>
            <pc:docMk/>
            <pc:sldMk cId="4149532446" sldId="366"/>
            <ac:picMk id="5" creationId="{5CCD2BA7-116B-42C2-A98A-E4AE3F5FE87D}"/>
          </ac:picMkLst>
        </pc:picChg>
        <pc:picChg chg="add mod">
          <ac:chgData name="ANDREA BIDINOST" userId="1fe09951-2d66-4612-aad4-8a1d17337cdc" providerId="ADAL" clId="{04CA7CE7-B666-4EEB-91DD-70F6D550A8F7}" dt="2021-12-21T09:00:51.865" v="19339" actId="1076"/>
          <ac:picMkLst>
            <pc:docMk/>
            <pc:sldMk cId="4149532446" sldId="366"/>
            <ac:picMk id="7" creationId="{68C94554-B202-48DA-AA28-62ED951EF43D}"/>
          </ac:picMkLst>
        </pc:picChg>
        <pc:picChg chg="del">
          <ac:chgData name="ANDREA BIDINOST" userId="1fe09951-2d66-4612-aad4-8a1d17337cdc" providerId="ADAL" clId="{04CA7CE7-B666-4EEB-91DD-70F6D550A8F7}" dt="2021-12-21T08:45:45.774" v="18674" actId="478"/>
          <ac:picMkLst>
            <pc:docMk/>
            <pc:sldMk cId="4149532446" sldId="366"/>
            <ac:picMk id="1026" creationId="{9FA09A79-8085-400B-B950-AC6C306182F1}"/>
          </ac:picMkLst>
        </pc:picChg>
      </pc:sldChg>
      <pc:sldChg chg="addSp delSp modSp add del mod">
        <pc:chgData name="ANDREA BIDINOST" userId="1fe09951-2d66-4612-aad4-8a1d17337cdc" providerId="ADAL" clId="{04CA7CE7-B666-4EEB-91DD-70F6D550A8F7}" dt="2022-01-15T11:30:04.569" v="22840" actId="47"/>
        <pc:sldMkLst>
          <pc:docMk/>
          <pc:sldMk cId="3135614040" sldId="367"/>
        </pc:sldMkLst>
        <pc:spChg chg="mod">
          <ac:chgData name="ANDREA BIDINOST" userId="1fe09951-2d66-4612-aad4-8a1d17337cdc" providerId="ADAL" clId="{04CA7CE7-B666-4EEB-91DD-70F6D550A8F7}" dt="2021-12-21T09:00:00.121" v="19325" actId="20577"/>
          <ac:spMkLst>
            <pc:docMk/>
            <pc:sldMk cId="3135614040" sldId="367"/>
            <ac:spMk id="2" creationId="{6C6AEBAC-B060-4192-BE8C-E7F8C294252D}"/>
          </ac:spMkLst>
        </pc:spChg>
        <pc:spChg chg="del mod">
          <ac:chgData name="ANDREA BIDINOST" userId="1fe09951-2d66-4612-aad4-8a1d17337cdc" providerId="ADAL" clId="{04CA7CE7-B666-4EEB-91DD-70F6D550A8F7}" dt="2021-12-21T09:00:03.569" v="19326" actId="478"/>
          <ac:spMkLst>
            <pc:docMk/>
            <pc:sldMk cId="3135614040" sldId="367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04CA7CE7-B666-4EEB-91DD-70F6D550A8F7}" dt="2021-12-21T09:00:05.407" v="19327" actId="478"/>
          <ac:spMkLst>
            <pc:docMk/>
            <pc:sldMk cId="3135614040" sldId="367"/>
            <ac:spMk id="9" creationId="{D7D1E025-8D61-4F46-AC5B-F835FDB6A22A}"/>
          </ac:spMkLst>
        </pc:spChg>
        <pc:picChg chg="del mod">
          <ac:chgData name="ANDREA BIDINOST" userId="1fe09951-2d66-4612-aad4-8a1d17337cdc" providerId="ADAL" clId="{04CA7CE7-B666-4EEB-91DD-70F6D550A8F7}" dt="2021-12-21T08:58:51.312" v="19302" actId="478"/>
          <ac:picMkLst>
            <pc:docMk/>
            <pc:sldMk cId="3135614040" sldId="367"/>
            <ac:picMk id="5" creationId="{5CCD2BA7-116B-42C2-A98A-E4AE3F5FE87D}"/>
          </ac:picMkLst>
        </pc:picChg>
        <pc:picChg chg="add del mod">
          <ac:chgData name="ANDREA BIDINOST" userId="1fe09951-2d66-4612-aad4-8a1d17337cdc" providerId="ADAL" clId="{04CA7CE7-B666-4EEB-91DD-70F6D550A8F7}" dt="2021-12-21T08:58:49.762" v="19301" actId="478"/>
          <ac:picMkLst>
            <pc:docMk/>
            <pc:sldMk cId="3135614040" sldId="367"/>
            <ac:picMk id="6" creationId="{4B25381B-9776-4A18-9AFC-1A3911E43658}"/>
          </ac:picMkLst>
        </pc:picChg>
        <pc:picChg chg="add mod">
          <ac:chgData name="ANDREA BIDINOST" userId="1fe09951-2d66-4612-aad4-8a1d17337cdc" providerId="ADAL" clId="{04CA7CE7-B666-4EEB-91DD-70F6D550A8F7}" dt="2021-12-21T09:00:12.207" v="19331" actId="1076"/>
          <ac:picMkLst>
            <pc:docMk/>
            <pc:sldMk cId="3135614040" sldId="367"/>
            <ac:picMk id="7" creationId="{2D8ACF17-CE42-4B40-997D-18125FAEE60C}"/>
          </ac:picMkLst>
        </pc:picChg>
        <pc:picChg chg="add mod">
          <ac:chgData name="ANDREA BIDINOST" userId="1fe09951-2d66-4612-aad4-8a1d17337cdc" providerId="ADAL" clId="{04CA7CE7-B666-4EEB-91DD-70F6D550A8F7}" dt="2021-12-21T09:00:53.872" v="19340" actId="1076"/>
          <ac:picMkLst>
            <pc:docMk/>
            <pc:sldMk cId="3135614040" sldId="367"/>
            <ac:picMk id="11" creationId="{09B24C21-1E46-4DA8-A32E-FC4CA6822882}"/>
          </ac:picMkLst>
        </pc:picChg>
        <pc:picChg chg="add del">
          <ac:chgData name="ANDREA BIDINOST" userId="1fe09951-2d66-4612-aad4-8a1d17337cdc" providerId="ADAL" clId="{04CA7CE7-B666-4EEB-91DD-70F6D550A8F7}" dt="2021-12-21T08:59:44.344" v="19304"/>
          <ac:picMkLst>
            <pc:docMk/>
            <pc:sldMk cId="3135614040" sldId="367"/>
            <ac:picMk id="2050" creationId="{3AF68880-134D-4C14-819D-BA250C609630}"/>
          </ac:picMkLst>
        </pc:picChg>
      </pc:sldChg>
      <pc:sldChg chg="addSp delSp modSp new add del mod or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412142563" sldId="368"/>
        </pc:sldMkLst>
        <pc:spChg chg="add mod">
          <ac:chgData name="ANDREA BIDINOST" userId="1fe09951-2d66-4612-aad4-8a1d17337cdc" providerId="ADAL" clId="{04CA7CE7-B666-4EEB-91DD-70F6D550A8F7}" dt="2021-12-21T09:03:48.125" v="19504" actId="207"/>
          <ac:spMkLst>
            <pc:docMk/>
            <pc:sldMk cId="412142563" sldId="368"/>
            <ac:spMk id="4" creationId="{CAB180BA-9424-4594-ABC6-92773A3D0DFB}"/>
          </ac:spMkLst>
        </pc:spChg>
        <pc:spChg chg="add mod">
          <ac:chgData name="ANDREA BIDINOST" userId="1fe09951-2d66-4612-aad4-8a1d17337cdc" providerId="ADAL" clId="{04CA7CE7-B666-4EEB-91DD-70F6D550A8F7}" dt="2021-12-21T13:31:45.712" v="20057" actId="20577"/>
          <ac:spMkLst>
            <pc:docMk/>
            <pc:sldMk cId="412142563" sldId="368"/>
            <ac:spMk id="7" creationId="{C93E4A94-856C-43F8-A6A9-606CBEB833A9}"/>
          </ac:spMkLst>
        </pc:spChg>
        <pc:picChg chg="add mod">
          <ac:chgData name="ANDREA BIDINOST" userId="1fe09951-2d66-4612-aad4-8a1d17337cdc" providerId="ADAL" clId="{04CA7CE7-B666-4EEB-91DD-70F6D550A8F7}" dt="2021-12-21T09:02:03.395" v="19348" actId="1076"/>
          <ac:picMkLst>
            <pc:docMk/>
            <pc:sldMk cId="412142563" sldId="368"/>
            <ac:picMk id="3" creationId="{F991D3BE-DE89-4765-9398-D3C43A3D818D}"/>
          </ac:picMkLst>
        </pc:picChg>
        <pc:picChg chg="add mod modCrop">
          <ac:chgData name="ANDREA BIDINOST" userId="1fe09951-2d66-4612-aad4-8a1d17337cdc" providerId="ADAL" clId="{04CA7CE7-B666-4EEB-91DD-70F6D550A8F7}" dt="2021-12-21T09:04:55.062" v="19564" actId="1076"/>
          <ac:picMkLst>
            <pc:docMk/>
            <pc:sldMk cId="412142563" sldId="368"/>
            <ac:picMk id="5" creationId="{ECFC3EA6-57BD-4816-A765-1F4C2CECF5C8}"/>
          </ac:picMkLst>
        </pc:picChg>
        <pc:picChg chg="add del">
          <ac:chgData name="ANDREA BIDINOST" userId="1fe09951-2d66-4612-aad4-8a1d17337cdc" providerId="ADAL" clId="{04CA7CE7-B666-4EEB-91DD-70F6D550A8F7}" dt="2021-12-21T09:04:06.457" v="19506"/>
          <ac:picMkLst>
            <pc:docMk/>
            <pc:sldMk cId="412142563" sldId="368"/>
            <ac:picMk id="3074" creationId="{A7F588C8-438B-48CA-AF0D-077E4A86452E}"/>
          </ac:picMkLst>
        </pc:picChg>
      </pc:sldChg>
      <pc:sldChg chg="add del setBg">
        <pc:chgData name="ANDREA BIDINOST" userId="1fe09951-2d66-4612-aad4-8a1d17337cdc" providerId="ADAL" clId="{04CA7CE7-B666-4EEB-91DD-70F6D550A8F7}" dt="2021-12-21T09:05:07.501" v="19567"/>
        <pc:sldMkLst>
          <pc:docMk/>
          <pc:sldMk cId="1079139263" sldId="368"/>
        </pc:sldMkLst>
      </pc:sldChg>
      <pc:sldChg chg="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1007158256" sldId="369"/>
        </pc:sldMkLst>
        <pc:spChg chg="mod">
          <ac:chgData name="ANDREA BIDINOST" userId="1fe09951-2d66-4612-aad4-8a1d17337cdc" providerId="ADAL" clId="{04CA7CE7-B666-4EEB-91DD-70F6D550A8F7}" dt="2021-12-21T13:23:04.181" v="19830" actId="207"/>
          <ac:spMkLst>
            <pc:docMk/>
            <pc:sldMk cId="1007158256" sldId="369"/>
            <ac:spMk id="4" creationId="{CAB180BA-9424-4594-ABC6-92773A3D0DFB}"/>
          </ac:spMkLst>
        </pc:spChg>
        <pc:spChg chg="mod">
          <ac:chgData name="ANDREA BIDINOST" userId="1fe09951-2d66-4612-aad4-8a1d17337cdc" providerId="ADAL" clId="{04CA7CE7-B666-4EEB-91DD-70F6D550A8F7}" dt="2021-12-21T13:31:37.835" v="20053" actId="20577"/>
          <ac:spMkLst>
            <pc:docMk/>
            <pc:sldMk cId="1007158256" sldId="369"/>
            <ac:spMk id="7" creationId="{C93E4A94-856C-43F8-A6A9-606CBEB833A9}"/>
          </ac:spMkLst>
        </pc:spChg>
        <pc:picChg chg="mod modCrop">
          <ac:chgData name="ANDREA BIDINOST" userId="1fe09951-2d66-4612-aad4-8a1d17337cdc" providerId="ADAL" clId="{04CA7CE7-B666-4EEB-91DD-70F6D550A8F7}" dt="2021-12-21T13:19:15.499" v="19829" actId="1076"/>
          <ac:picMkLst>
            <pc:docMk/>
            <pc:sldMk cId="1007158256" sldId="369"/>
            <ac:picMk id="5" creationId="{ECFC3EA6-57BD-4816-A765-1F4C2CECF5C8}"/>
          </ac:picMkLst>
        </pc:picChg>
      </pc:sldChg>
      <pc:sldChg chg="addSp delSp 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535445379" sldId="370"/>
        </pc:sldMkLst>
        <pc:spChg chg="del mod">
          <ac:chgData name="ANDREA BIDINOST" userId="1fe09951-2d66-4612-aad4-8a1d17337cdc" providerId="ADAL" clId="{04CA7CE7-B666-4EEB-91DD-70F6D550A8F7}" dt="2021-12-21T13:24:49.754" v="19858" actId="478"/>
          <ac:spMkLst>
            <pc:docMk/>
            <pc:sldMk cId="535445379" sldId="370"/>
            <ac:spMk id="4" creationId="{CAB180BA-9424-4594-ABC6-92773A3D0DFB}"/>
          </ac:spMkLst>
        </pc:spChg>
        <pc:spChg chg="add mod">
          <ac:chgData name="ANDREA BIDINOST" userId="1fe09951-2d66-4612-aad4-8a1d17337cdc" providerId="ADAL" clId="{04CA7CE7-B666-4EEB-91DD-70F6D550A8F7}" dt="2021-12-21T13:27:15.807" v="19912" actId="1076"/>
          <ac:spMkLst>
            <pc:docMk/>
            <pc:sldMk cId="535445379" sldId="370"/>
            <ac:spMk id="6" creationId="{7732C299-E376-4691-ABB9-E56B214905E7}"/>
          </ac:spMkLst>
        </pc:spChg>
        <pc:spChg chg="mod">
          <ac:chgData name="ANDREA BIDINOST" userId="1fe09951-2d66-4612-aad4-8a1d17337cdc" providerId="ADAL" clId="{04CA7CE7-B666-4EEB-91DD-70F6D550A8F7}" dt="2021-12-21T13:27:09.057" v="19911" actId="1076"/>
          <ac:spMkLst>
            <pc:docMk/>
            <pc:sldMk cId="535445379" sldId="370"/>
            <ac:spMk id="7" creationId="{C93E4A94-856C-43F8-A6A9-606CBEB833A9}"/>
          </ac:spMkLst>
        </pc:spChg>
        <pc:spChg chg="add mod">
          <ac:chgData name="ANDREA BIDINOST" userId="1fe09951-2d66-4612-aad4-8a1d17337cdc" providerId="ADAL" clId="{04CA7CE7-B666-4EEB-91DD-70F6D550A8F7}" dt="2021-12-21T13:27:15.807" v="19912" actId="1076"/>
          <ac:spMkLst>
            <pc:docMk/>
            <pc:sldMk cId="535445379" sldId="370"/>
            <ac:spMk id="8" creationId="{0AEAA557-0E6B-4B98-A435-8D5970424BCB}"/>
          </ac:spMkLst>
        </pc:spChg>
        <pc:spChg chg="add mod">
          <ac:chgData name="ANDREA BIDINOST" userId="1fe09951-2d66-4612-aad4-8a1d17337cdc" providerId="ADAL" clId="{04CA7CE7-B666-4EEB-91DD-70F6D550A8F7}" dt="2021-12-21T13:27:15.807" v="19912" actId="1076"/>
          <ac:spMkLst>
            <pc:docMk/>
            <pc:sldMk cId="535445379" sldId="370"/>
            <ac:spMk id="9" creationId="{89DBCD92-8B3B-4B36-8DE1-50D9960D1FE9}"/>
          </ac:spMkLst>
        </pc:spChg>
        <pc:spChg chg="add mod">
          <ac:chgData name="ANDREA BIDINOST" userId="1fe09951-2d66-4612-aad4-8a1d17337cdc" providerId="ADAL" clId="{04CA7CE7-B666-4EEB-91DD-70F6D550A8F7}" dt="2021-12-21T13:27:15.807" v="19912" actId="1076"/>
          <ac:spMkLst>
            <pc:docMk/>
            <pc:sldMk cId="535445379" sldId="370"/>
            <ac:spMk id="10" creationId="{ECBF37C3-0A3B-494C-A081-EF0A104B40F3}"/>
          </ac:spMkLst>
        </pc:spChg>
        <pc:spChg chg="add mod">
          <ac:chgData name="ANDREA BIDINOST" userId="1fe09951-2d66-4612-aad4-8a1d17337cdc" providerId="ADAL" clId="{04CA7CE7-B666-4EEB-91DD-70F6D550A8F7}" dt="2021-12-21T13:29:47.356" v="20045" actId="1076"/>
          <ac:spMkLst>
            <pc:docMk/>
            <pc:sldMk cId="535445379" sldId="370"/>
            <ac:spMk id="20" creationId="{BD4457D7-4EAF-4BBC-A3BA-5CE1ABFFD9B9}"/>
          </ac:spMkLst>
        </pc:spChg>
        <pc:spChg chg="add mod">
          <ac:chgData name="ANDREA BIDINOST" userId="1fe09951-2d66-4612-aad4-8a1d17337cdc" providerId="ADAL" clId="{04CA7CE7-B666-4EEB-91DD-70F6D550A8F7}" dt="2021-12-21T13:29:47.356" v="20045" actId="1076"/>
          <ac:spMkLst>
            <pc:docMk/>
            <pc:sldMk cId="535445379" sldId="370"/>
            <ac:spMk id="21" creationId="{00F021EA-5A2F-41EA-B902-56D39EE7D32F}"/>
          </ac:spMkLst>
        </pc:spChg>
        <pc:picChg chg="del">
          <ac:chgData name="ANDREA BIDINOST" userId="1fe09951-2d66-4612-aad4-8a1d17337cdc" providerId="ADAL" clId="{04CA7CE7-B666-4EEB-91DD-70F6D550A8F7}" dt="2021-12-21T13:24:51.089" v="19859" actId="478"/>
          <ac:picMkLst>
            <pc:docMk/>
            <pc:sldMk cId="535445379" sldId="370"/>
            <ac:picMk id="5" creationId="{ECFC3EA6-57BD-4816-A765-1F4C2CECF5C8}"/>
          </ac:picMkLst>
        </pc:picChg>
        <pc:cxnChg chg="add mod">
          <ac:chgData name="ANDREA BIDINOST" userId="1fe09951-2d66-4612-aad4-8a1d17337cdc" providerId="ADAL" clId="{04CA7CE7-B666-4EEB-91DD-70F6D550A8F7}" dt="2021-12-21T13:27:15.807" v="19912" actId="1076"/>
          <ac:cxnSpMkLst>
            <pc:docMk/>
            <pc:sldMk cId="535445379" sldId="370"/>
            <ac:cxnSpMk id="12" creationId="{15C827E2-55C9-4947-804C-42BC67FDC2C9}"/>
          </ac:cxnSpMkLst>
        </pc:cxnChg>
        <pc:cxnChg chg="add mod">
          <ac:chgData name="ANDREA BIDINOST" userId="1fe09951-2d66-4612-aad4-8a1d17337cdc" providerId="ADAL" clId="{04CA7CE7-B666-4EEB-91DD-70F6D550A8F7}" dt="2021-12-21T13:27:15.807" v="19912" actId="1076"/>
          <ac:cxnSpMkLst>
            <pc:docMk/>
            <pc:sldMk cId="535445379" sldId="370"/>
            <ac:cxnSpMk id="15" creationId="{48F23B5B-CDD9-41E2-846B-4BF399F37CDA}"/>
          </ac:cxnSpMkLst>
        </pc:cxnChg>
        <pc:cxnChg chg="add mod">
          <ac:chgData name="ANDREA BIDINOST" userId="1fe09951-2d66-4612-aad4-8a1d17337cdc" providerId="ADAL" clId="{04CA7CE7-B666-4EEB-91DD-70F6D550A8F7}" dt="2021-12-21T13:27:15.807" v="19912" actId="1076"/>
          <ac:cxnSpMkLst>
            <pc:docMk/>
            <pc:sldMk cId="535445379" sldId="370"/>
            <ac:cxnSpMk id="18" creationId="{24E58181-434A-430B-8234-BE3AB037AF4F}"/>
          </ac:cxnSpMkLst>
        </pc:cxnChg>
      </pc:sldChg>
      <pc:sldChg chg="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2104744122" sldId="371"/>
        </pc:sldMkLst>
        <pc:spChg chg="mod">
          <ac:chgData name="ANDREA BIDINOST" userId="1fe09951-2d66-4612-aad4-8a1d17337cdc" providerId="ADAL" clId="{04CA7CE7-B666-4EEB-91DD-70F6D550A8F7}" dt="2021-12-21T13:31:29.555" v="20051" actId="20577"/>
          <ac:spMkLst>
            <pc:docMk/>
            <pc:sldMk cId="2104744122" sldId="371"/>
            <ac:spMk id="7" creationId="{C93E4A94-856C-43F8-A6A9-606CBEB833A9}"/>
          </ac:spMkLst>
        </pc:spChg>
        <pc:picChg chg="mod modCrop">
          <ac:chgData name="ANDREA BIDINOST" userId="1fe09951-2d66-4612-aad4-8a1d17337cdc" providerId="ADAL" clId="{04CA7CE7-B666-4EEB-91DD-70F6D550A8F7}" dt="2021-12-21T13:31:16.441" v="20049" actId="1076"/>
          <ac:picMkLst>
            <pc:docMk/>
            <pc:sldMk cId="2104744122" sldId="371"/>
            <ac:picMk id="5" creationId="{ECFC3EA6-57BD-4816-A765-1F4C2CECF5C8}"/>
          </ac:picMkLst>
        </pc:picChg>
      </pc:sldChg>
      <pc:sldChg chg="addSp delSp 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4216017702" sldId="372"/>
        </pc:sldMkLst>
        <pc:spChg chg="del mod">
          <ac:chgData name="ANDREA BIDINOST" userId="1fe09951-2d66-4612-aad4-8a1d17337cdc" providerId="ADAL" clId="{04CA7CE7-B666-4EEB-91DD-70F6D550A8F7}" dt="2021-12-21T13:32:57.662" v="20081" actId="478"/>
          <ac:spMkLst>
            <pc:docMk/>
            <pc:sldMk cId="4216017702" sldId="372"/>
            <ac:spMk id="8" creationId="{0AEAA557-0E6B-4B98-A435-8D5970424BCB}"/>
          </ac:spMkLst>
        </pc:spChg>
        <pc:spChg chg="mod">
          <ac:chgData name="ANDREA BIDINOST" userId="1fe09951-2d66-4612-aad4-8a1d17337cdc" providerId="ADAL" clId="{04CA7CE7-B666-4EEB-91DD-70F6D550A8F7}" dt="2021-12-21T13:34:46.520" v="20335"/>
          <ac:spMkLst>
            <pc:docMk/>
            <pc:sldMk cId="4216017702" sldId="372"/>
            <ac:spMk id="9" creationId="{89DBCD92-8B3B-4B36-8DE1-50D9960D1FE9}"/>
          </ac:spMkLst>
        </pc:spChg>
        <pc:spChg chg="mod">
          <ac:chgData name="ANDREA BIDINOST" userId="1fe09951-2d66-4612-aad4-8a1d17337cdc" providerId="ADAL" clId="{04CA7CE7-B666-4EEB-91DD-70F6D550A8F7}" dt="2021-12-21T13:33:06.658" v="20085" actId="1076"/>
          <ac:spMkLst>
            <pc:docMk/>
            <pc:sldMk cId="4216017702" sldId="372"/>
            <ac:spMk id="10" creationId="{ECBF37C3-0A3B-494C-A081-EF0A104B40F3}"/>
          </ac:spMkLst>
        </pc:spChg>
        <pc:spChg chg="add mod">
          <ac:chgData name="ANDREA BIDINOST" userId="1fe09951-2d66-4612-aad4-8a1d17337cdc" providerId="ADAL" clId="{04CA7CE7-B666-4EEB-91DD-70F6D550A8F7}" dt="2021-12-21T13:32:47.137" v="20078" actId="20577"/>
          <ac:spMkLst>
            <pc:docMk/>
            <pc:sldMk cId="4216017702" sldId="372"/>
            <ac:spMk id="17" creationId="{88DDA458-34C1-42B1-B3D4-E151F952892F}"/>
          </ac:spMkLst>
        </pc:spChg>
        <pc:spChg chg="mod">
          <ac:chgData name="ANDREA BIDINOST" userId="1fe09951-2d66-4612-aad4-8a1d17337cdc" providerId="ADAL" clId="{04CA7CE7-B666-4EEB-91DD-70F6D550A8F7}" dt="2021-12-21T13:35:11.195" v="20403" actId="14100"/>
          <ac:spMkLst>
            <pc:docMk/>
            <pc:sldMk cId="4216017702" sldId="372"/>
            <ac:spMk id="20" creationId="{BD4457D7-4EAF-4BBC-A3BA-5CE1ABFFD9B9}"/>
          </ac:spMkLst>
        </pc:spChg>
        <pc:spChg chg="mod">
          <ac:chgData name="ANDREA BIDINOST" userId="1fe09951-2d66-4612-aad4-8a1d17337cdc" providerId="ADAL" clId="{04CA7CE7-B666-4EEB-91DD-70F6D550A8F7}" dt="2021-12-21T13:35:09.035" v="20402" actId="14100"/>
          <ac:spMkLst>
            <pc:docMk/>
            <pc:sldMk cId="4216017702" sldId="372"/>
            <ac:spMk id="21" creationId="{00F021EA-5A2F-41EA-B902-56D39EE7D32F}"/>
          </ac:spMkLst>
        </pc:spChg>
        <pc:cxnChg chg="mod">
          <ac:chgData name="ANDREA BIDINOST" userId="1fe09951-2d66-4612-aad4-8a1d17337cdc" providerId="ADAL" clId="{04CA7CE7-B666-4EEB-91DD-70F6D550A8F7}" dt="2021-12-21T13:32:30.236" v="20068" actId="1076"/>
          <ac:cxnSpMkLst>
            <pc:docMk/>
            <pc:sldMk cId="4216017702" sldId="372"/>
            <ac:cxnSpMk id="12" creationId="{15C827E2-55C9-4947-804C-42BC67FDC2C9}"/>
          </ac:cxnSpMkLst>
        </pc:cxnChg>
        <pc:cxnChg chg="mod">
          <ac:chgData name="ANDREA BIDINOST" userId="1fe09951-2d66-4612-aad4-8a1d17337cdc" providerId="ADAL" clId="{04CA7CE7-B666-4EEB-91DD-70F6D550A8F7}" dt="2021-12-21T13:33:03.827" v="20084" actId="1076"/>
          <ac:cxnSpMkLst>
            <pc:docMk/>
            <pc:sldMk cId="4216017702" sldId="372"/>
            <ac:cxnSpMk id="15" creationId="{48F23B5B-CDD9-41E2-846B-4BF399F37CDA}"/>
          </ac:cxnSpMkLst>
        </pc:cxnChg>
        <pc:cxnChg chg="mod">
          <ac:chgData name="ANDREA BIDINOST" userId="1fe09951-2d66-4612-aad4-8a1d17337cdc" providerId="ADAL" clId="{04CA7CE7-B666-4EEB-91DD-70F6D550A8F7}" dt="2021-12-21T13:33:06.658" v="20085" actId="1076"/>
          <ac:cxnSpMkLst>
            <pc:docMk/>
            <pc:sldMk cId="4216017702" sldId="372"/>
            <ac:cxnSpMk id="18" creationId="{24E58181-434A-430B-8234-BE3AB037AF4F}"/>
          </ac:cxnSpMkLst>
        </pc:cxnChg>
        <pc:cxnChg chg="add del mod">
          <ac:chgData name="ANDREA BIDINOST" userId="1fe09951-2d66-4612-aad4-8a1d17337cdc" providerId="ADAL" clId="{04CA7CE7-B666-4EEB-91DD-70F6D550A8F7}" dt="2021-12-21T13:32:59.684" v="20082" actId="478"/>
          <ac:cxnSpMkLst>
            <pc:docMk/>
            <pc:sldMk cId="4216017702" sldId="372"/>
            <ac:cxnSpMk id="19" creationId="{37FEC253-A393-481B-954F-303624BD3BB1}"/>
          </ac:cxnSpMkLst>
        </pc:cxnChg>
      </pc:sldChg>
      <pc:sldChg chg="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628437631" sldId="373"/>
        </pc:sldMkLst>
        <pc:spChg chg="mod">
          <ac:chgData name="ANDREA BIDINOST" userId="1fe09951-2d66-4612-aad4-8a1d17337cdc" providerId="ADAL" clId="{04CA7CE7-B666-4EEB-91DD-70F6D550A8F7}" dt="2021-12-21T13:36:35.668" v="20514" actId="20577"/>
          <ac:spMkLst>
            <pc:docMk/>
            <pc:sldMk cId="628437631" sldId="373"/>
            <ac:spMk id="4" creationId="{CAB180BA-9424-4594-ABC6-92773A3D0DFB}"/>
          </ac:spMkLst>
        </pc:spChg>
        <pc:spChg chg="mod">
          <ac:chgData name="ANDREA BIDINOST" userId="1fe09951-2d66-4612-aad4-8a1d17337cdc" providerId="ADAL" clId="{04CA7CE7-B666-4EEB-91DD-70F6D550A8F7}" dt="2021-12-21T13:35:36.390" v="20422" actId="20577"/>
          <ac:spMkLst>
            <pc:docMk/>
            <pc:sldMk cId="628437631" sldId="373"/>
            <ac:spMk id="7" creationId="{C93E4A94-856C-43F8-A6A9-606CBEB833A9}"/>
          </ac:spMkLst>
        </pc:spChg>
        <pc:picChg chg="mod modCrop">
          <ac:chgData name="ANDREA BIDINOST" userId="1fe09951-2d66-4612-aad4-8a1d17337cdc" providerId="ADAL" clId="{04CA7CE7-B666-4EEB-91DD-70F6D550A8F7}" dt="2021-12-21T13:36:02.240" v="20424" actId="18131"/>
          <ac:picMkLst>
            <pc:docMk/>
            <pc:sldMk cId="628437631" sldId="373"/>
            <ac:picMk id="5" creationId="{ECFC3EA6-57BD-4816-A765-1F4C2CECF5C8}"/>
          </ac:picMkLst>
        </pc:picChg>
      </pc:sldChg>
      <pc:sldChg chg="addSp delSp modSp add del mod setBg">
        <pc:chgData name="ANDREA BIDINOST" userId="1fe09951-2d66-4612-aad4-8a1d17337cdc" providerId="ADAL" clId="{04CA7CE7-B666-4EEB-91DD-70F6D550A8F7}" dt="2022-01-16T17:07:04.441" v="27420" actId="47"/>
        <pc:sldMkLst>
          <pc:docMk/>
          <pc:sldMk cId="1147453106" sldId="374"/>
        </pc:sldMkLst>
        <pc:spChg chg="add mod">
          <ac:chgData name="ANDREA BIDINOST" userId="1fe09951-2d66-4612-aad4-8a1d17337cdc" providerId="ADAL" clId="{04CA7CE7-B666-4EEB-91DD-70F6D550A8F7}" dt="2021-12-21T13:38:55.817" v="20688" actId="14100"/>
          <ac:spMkLst>
            <pc:docMk/>
            <pc:sldMk cId="1147453106" sldId="374"/>
            <ac:spMk id="5" creationId="{90FD4CD3-2355-4BC3-9DB5-DCF613B9CEA5}"/>
          </ac:spMkLst>
        </pc:spChg>
        <pc:spChg chg="mod">
          <ac:chgData name="ANDREA BIDINOST" userId="1fe09951-2d66-4612-aad4-8a1d17337cdc" providerId="ADAL" clId="{04CA7CE7-B666-4EEB-91DD-70F6D550A8F7}" dt="2021-12-21T13:41:26.645" v="20788" actId="1076"/>
          <ac:spMkLst>
            <pc:docMk/>
            <pc:sldMk cId="1147453106" sldId="374"/>
            <ac:spMk id="7" creationId="{C93E4A94-856C-43F8-A6A9-606CBEB833A9}"/>
          </ac:spMkLst>
        </pc:spChg>
        <pc:spChg chg="mod">
          <ac:chgData name="ANDREA BIDINOST" userId="1fe09951-2d66-4612-aad4-8a1d17337cdc" providerId="ADAL" clId="{04CA7CE7-B666-4EEB-91DD-70F6D550A8F7}" dt="2021-12-21T13:38:35.952" v="20652" actId="20577"/>
          <ac:spMkLst>
            <pc:docMk/>
            <pc:sldMk cId="1147453106" sldId="374"/>
            <ac:spMk id="9" creationId="{89DBCD92-8B3B-4B36-8DE1-50D9960D1FE9}"/>
          </ac:spMkLst>
        </pc:spChg>
        <pc:spChg chg="mod">
          <ac:chgData name="ANDREA BIDINOST" userId="1fe09951-2d66-4612-aad4-8a1d17337cdc" providerId="ADAL" clId="{04CA7CE7-B666-4EEB-91DD-70F6D550A8F7}" dt="2021-12-21T13:38:46.465" v="20686" actId="20577"/>
          <ac:spMkLst>
            <pc:docMk/>
            <pc:sldMk cId="1147453106" sldId="374"/>
            <ac:spMk id="21" creationId="{00F021EA-5A2F-41EA-B902-56D39EE7D32F}"/>
          </ac:spMkLst>
        </pc:spChg>
        <pc:spChg chg="add mod">
          <ac:chgData name="ANDREA BIDINOST" userId="1fe09951-2d66-4612-aad4-8a1d17337cdc" providerId="ADAL" clId="{04CA7CE7-B666-4EEB-91DD-70F6D550A8F7}" dt="2021-12-21T13:38:31.491" v="20651" actId="20577"/>
          <ac:spMkLst>
            <pc:docMk/>
            <pc:sldMk cId="1147453106" sldId="374"/>
            <ac:spMk id="22" creationId="{F64F08C0-6FF2-428E-9275-387A222948EB}"/>
          </ac:spMkLst>
        </pc:spChg>
        <pc:cxnChg chg="del mod">
          <ac:chgData name="ANDREA BIDINOST" userId="1fe09951-2d66-4612-aad4-8a1d17337cdc" providerId="ADAL" clId="{04CA7CE7-B666-4EEB-91DD-70F6D550A8F7}" dt="2021-12-21T13:36:56.081" v="20517" actId="478"/>
          <ac:cxnSpMkLst>
            <pc:docMk/>
            <pc:sldMk cId="1147453106" sldId="374"/>
            <ac:cxnSpMk id="15" creationId="{48F23B5B-CDD9-41E2-846B-4BF399F37CDA}"/>
          </ac:cxnSpMkLst>
        </pc:cxnChg>
        <pc:cxnChg chg="add mod">
          <ac:chgData name="ANDREA BIDINOST" userId="1fe09951-2d66-4612-aad4-8a1d17337cdc" providerId="ADAL" clId="{04CA7CE7-B666-4EEB-91DD-70F6D550A8F7}" dt="2021-12-21T13:38:55.817" v="20688" actId="14100"/>
          <ac:cxnSpMkLst>
            <pc:docMk/>
            <pc:sldMk cId="1147453106" sldId="374"/>
            <ac:cxnSpMk id="16" creationId="{59E0C29F-B9E3-4495-8728-76912B7D6E3D}"/>
          </ac:cxnSpMkLst>
        </pc:cxnChg>
        <pc:cxnChg chg="mod">
          <ac:chgData name="ANDREA BIDINOST" userId="1fe09951-2d66-4612-aad4-8a1d17337cdc" providerId="ADAL" clId="{04CA7CE7-B666-4EEB-91DD-70F6D550A8F7}" dt="2021-12-21T13:37:02.600" v="20518" actId="1076"/>
          <ac:cxnSpMkLst>
            <pc:docMk/>
            <pc:sldMk cId="1147453106" sldId="374"/>
            <ac:cxnSpMk id="18" creationId="{24E58181-434A-430B-8234-BE3AB037AF4F}"/>
          </ac:cxnSpMkLst>
        </pc:cxnChg>
        <pc:cxnChg chg="add mod">
          <ac:chgData name="ANDREA BIDINOST" userId="1fe09951-2d66-4612-aad4-8a1d17337cdc" providerId="ADAL" clId="{04CA7CE7-B666-4EEB-91DD-70F6D550A8F7}" dt="2021-12-21T13:38:55.817" v="20688" actId="14100"/>
          <ac:cxnSpMkLst>
            <pc:docMk/>
            <pc:sldMk cId="1147453106" sldId="374"/>
            <ac:cxnSpMk id="19" creationId="{A3657A8E-6D8E-4904-BC1A-AFFF2160F631}"/>
          </ac:cxnSpMkLst>
        </pc:cxnChg>
      </pc:sldChg>
      <pc:sldChg chg="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497823693" sldId="375"/>
        </pc:sldMkLst>
        <pc:spChg chg="mod">
          <ac:chgData name="ANDREA BIDINOST" userId="1fe09951-2d66-4612-aad4-8a1d17337cdc" providerId="ADAL" clId="{04CA7CE7-B666-4EEB-91DD-70F6D550A8F7}" dt="2021-12-21T13:40:48.431" v="20723" actId="20577"/>
          <ac:spMkLst>
            <pc:docMk/>
            <pc:sldMk cId="1497823693" sldId="375"/>
            <ac:spMk id="2" creationId="{779BC97F-5755-48B5-90CC-A250C002B593}"/>
          </ac:spMkLst>
        </pc:spChg>
      </pc:sldChg>
      <pc:sldChg chg="addSp delSp modSp add del mod">
        <pc:chgData name="ANDREA BIDINOST" userId="1fe09951-2d66-4612-aad4-8a1d17337cdc" providerId="ADAL" clId="{04CA7CE7-B666-4EEB-91DD-70F6D550A8F7}" dt="2022-01-16T17:07:04.441" v="27420" actId="47"/>
        <pc:sldMkLst>
          <pc:docMk/>
          <pc:sldMk cId="1693455592" sldId="376"/>
        </pc:sldMkLst>
        <pc:spChg chg="mod">
          <ac:chgData name="ANDREA BIDINOST" userId="1fe09951-2d66-4612-aad4-8a1d17337cdc" providerId="ADAL" clId="{04CA7CE7-B666-4EEB-91DD-70F6D550A8F7}" dt="2021-12-21T13:41:13.234" v="20785" actId="20577"/>
          <ac:spMkLst>
            <pc:docMk/>
            <pc:sldMk cId="1693455592" sldId="376"/>
            <ac:spMk id="2" creationId="{288EB906-BD66-4EEC-B598-46DC468D504F}"/>
          </ac:spMkLst>
        </pc:spChg>
        <pc:spChg chg="del">
          <ac:chgData name="ANDREA BIDINOST" userId="1fe09951-2d66-4612-aad4-8a1d17337cdc" providerId="ADAL" clId="{04CA7CE7-B666-4EEB-91DD-70F6D550A8F7}" dt="2021-12-21T13:41:18.728" v="20787" actId="478"/>
          <ac:spMkLst>
            <pc:docMk/>
            <pc:sldMk cId="1693455592" sldId="376"/>
            <ac:spMk id="5" creationId="{14A3F830-BF41-4888-A277-3E5628252E5C}"/>
          </ac:spMkLst>
        </pc:spChg>
        <pc:spChg chg="add mod">
          <ac:chgData name="ANDREA BIDINOST" userId="1fe09951-2d66-4612-aad4-8a1d17337cdc" providerId="ADAL" clId="{04CA7CE7-B666-4EEB-91DD-70F6D550A8F7}" dt="2021-12-21T13:41:38.961" v="20790" actId="1076"/>
          <ac:spMkLst>
            <pc:docMk/>
            <pc:sldMk cId="1693455592" sldId="376"/>
            <ac:spMk id="7" creationId="{FE875A5D-9464-4B5E-8F02-641703832B3A}"/>
          </ac:spMkLst>
        </pc:spChg>
        <pc:spChg chg="add mod">
          <ac:chgData name="ANDREA BIDINOST" userId="1fe09951-2d66-4612-aad4-8a1d17337cdc" providerId="ADAL" clId="{04CA7CE7-B666-4EEB-91DD-70F6D550A8F7}" dt="2021-12-21T13:42:50.479" v="20808" actId="20577"/>
          <ac:spMkLst>
            <pc:docMk/>
            <pc:sldMk cId="1693455592" sldId="376"/>
            <ac:spMk id="8" creationId="{5B6E9C00-2A3C-4B26-BC00-E539B2E2371B}"/>
          </ac:spMkLst>
        </pc:spChg>
        <pc:spChg chg="add mod">
          <ac:chgData name="ANDREA BIDINOST" userId="1fe09951-2d66-4612-aad4-8a1d17337cdc" providerId="ADAL" clId="{04CA7CE7-B666-4EEB-91DD-70F6D550A8F7}" dt="2021-12-21T13:41:38.961" v="20790" actId="1076"/>
          <ac:spMkLst>
            <pc:docMk/>
            <pc:sldMk cId="1693455592" sldId="376"/>
            <ac:spMk id="9" creationId="{8C4BD157-53D1-42C1-9A2B-126A10E4D483}"/>
          </ac:spMkLst>
        </pc:spChg>
        <pc:spChg chg="add mod">
          <ac:chgData name="ANDREA BIDINOST" userId="1fe09951-2d66-4612-aad4-8a1d17337cdc" providerId="ADAL" clId="{04CA7CE7-B666-4EEB-91DD-70F6D550A8F7}" dt="2021-12-21T13:41:38.961" v="20790" actId="1076"/>
          <ac:spMkLst>
            <pc:docMk/>
            <pc:sldMk cId="1693455592" sldId="376"/>
            <ac:spMk id="13" creationId="{581595AD-3CAE-4DBA-8EA8-E98C539CDFA8}"/>
          </ac:spMkLst>
        </pc:spChg>
        <pc:spChg chg="add mod">
          <ac:chgData name="ANDREA BIDINOST" userId="1fe09951-2d66-4612-aad4-8a1d17337cdc" providerId="ADAL" clId="{04CA7CE7-B666-4EEB-91DD-70F6D550A8F7}" dt="2021-12-21T13:41:38.961" v="20790" actId="1076"/>
          <ac:spMkLst>
            <pc:docMk/>
            <pc:sldMk cId="1693455592" sldId="376"/>
            <ac:spMk id="14" creationId="{665C4C79-F762-449F-BB8A-6A5233DFB508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17" creationId="{85B58A19-28A4-4326-AF51-6756B8201CDF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18" creationId="{6554B0BB-7D1D-48D1-A41E-F7117FEEF8DC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19" creationId="{5DA56DDE-2CC5-4A12-B1F6-80C8E9B3A7FD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22" creationId="{1277227D-A95B-4552-819E-E63826FF0223}"/>
          </ac:spMkLst>
        </pc:spChg>
        <pc:spChg chg="add mod">
          <ac:chgData name="ANDREA BIDINOST" userId="1fe09951-2d66-4612-aad4-8a1d17337cdc" providerId="ADAL" clId="{04CA7CE7-B666-4EEB-91DD-70F6D550A8F7}" dt="2021-12-21T13:48:29.530" v="20979" actId="1038"/>
          <ac:spMkLst>
            <pc:docMk/>
            <pc:sldMk cId="1693455592" sldId="376"/>
            <ac:spMk id="23" creationId="{C01F1BA7-6E87-4AC9-9BB6-BDC81B0F9BA9}"/>
          </ac:spMkLst>
        </pc:spChg>
        <pc:picChg chg="del">
          <ac:chgData name="ANDREA BIDINOST" userId="1fe09951-2d66-4612-aad4-8a1d17337cdc" providerId="ADAL" clId="{04CA7CE7-B666-4EEB-91DD-70F6D550A8F7}" dt="2021-12-21T13:41:16.937" v="20786" actId="478"/>
          <ac:picMkLst>
            <pc:docMk/>
            <pc:sldMk cId="1693455592" sldId="376"/>
            <ac:picMk id="4" creationId="{CBA96B6B-90AD-49A7-8EEE-E60AC356DEE4}"/>
          </ac:picMkLst>
        </pc:picChg>
        <pc:picChg chg="add mod">
          <ac:chgData name="ANDREA BIDINOST" userId="1fe09951-2d66-4612-aad4-8a1d17337cdc" providerId="ADAL" clId="{04CA7CE7-B666-4EEB-91DD-70F6D550A8F7}" dt="2021-12-21T13:48:32.456" v="20980" actId="1076"/>
          <ac:picMkLst>
            <pc:docMk/>
            <pc:sldMk cId="1693455592" sldId="376"/>
            <ac:picMk id="4098" creationId="{80043D6C-C3EF-4EA5-8CCF-3EE0FD500F8E}"/>
          </ac:picMkLst>
        </pc:picChg>
        <pc:picChg chg="add mod">
          <ac:chgData name="ANDREA BIDINOST" userId="1fe09951-2d66-4612-aad4-8a1d17337cdc" providerId="ADAL" clId="{04CA7CE7-B666-4EEB-91DD-70F6D550A8F7}" dt="2021-12-21T13:48:10.912" v="20954" actId="1076"/>
          <ac:picMkLst>
            <pc:docMk/>
            <pc:sldMk cId="1693455592" sldId="376"/>
            <ac:picMk id="4100" creationId="{73AB74CF-21CE-4898-922A-18EF7494BDDE}"/>
          </ac:picMkLst>
        </pc:picChg>
        <pc:cxnChg chg="add mod">
          <ac:chgData name="ANDREA BIDINOST" userId="1fe09951-2d66-4612-aad4-8a1d17337cdc" providerId="ADAL" clId="{04CA7CE7-B666-4EEB-91DD-70F6D550A8F7}" dt="2021-12-21T13:41:38.961" v="20790" actId="1076"/>
          <ac:cxnSpMkLst>
            <pc:docMk/>
            <pc:sldMk cId="1693455592" sldId="376"/>
            <ac:cxnSpMk id="10" creationId="{C08DD932-D792-4F3E-B449-78256F545D79}"/>
          </ac:cxnSpMkLst>
        </pc:cxnChg>
        <pc:cxnChg chg="add mod">
          <ac:chgData name="ANDREA BIDINOST" userId="1fe09951-2d66-4612-aad4-8a1d17337cdc" providerId="ADAL" clId="{04CA7CE7-B666-4EEB-91DD-70F6D550A8F7}" dt="2021-12-21T13:41:38.961" v="20790" actId="1076"/>
          <ac:cxnSpMkLst>
            <pc:docMk/>
            <pc:sldMk cId="1693455592" sldId="376"/>
            <ac:cxnSpMk id="11" creationId="{A288AA27-C7E6-4E09-BFAD-A358ADA96BAE}"/>
          </ac:cxnSpMkLst>
        </pc:cxnChg>
        <pc:cxnChg chg="add mod">
          <ac:chgData name="ANDREA BIDINOST" userId="1fe09951-2d66-4612-aad4-8a1d17337cdc" providerId="ADAL" clId="{04CA7CE7-B666-4EEB-91DD-70F6D550A8F7}" dt="2021-12-21T13:41:38.961" v="20790" actId="1076"/>
          <ac:cxnSpMkLst>
            <pc:docMk/>
            <pc:sldMk cId="1693455592" sldId="376"/>
            <ac:cxnSpMk id="15" creationId="{860D834E-E3C0-4C33-8CA3-95110DB4606F}"/>
          </ac:cxnSpMkLst>
        </pc:cxnChg>
        <pc:cxnChg chg="add mod">
          <ac:chgData name="ANDREA BIDINOST" userId="1fe09951-2d66-4612-aad4-8a1d17337cdc" providerId="ADAL" clId="{04CA7CE7-B666-4EEB-91DD-70F6D550A8F7}" dt="2021-12-21T13:41:38.961" v="20790" actId="1076"/>
          <ac:cxnSpMkLst>
            <pc:docMk/>
            <pc:sldMk cId="1693455592" sldId="376"/>
            <ac:cxnSpMk id="16" creationId="{C6891B75-CF4D-4B05-B568-5EA0EBA63E4B}"/>
          </ac:cxnSpMkLst>
        </pc:cxnChg>
        <pc:cxnChg chg="add mod">
          <ac:chgData name="ANDREA BIDINOST" userId="1fe09951-2d66-4612-aad4-8a1d17337cdc" providerId="ADAL" clId="{04CA7CE7-B666-4EEB-91DD-70F6D550A8F7}" dt="2021-12-21T13:48:29.530" v="20979" actId="1038"/>
          <ac:cxnSpMkLst>
            <pc:docMk/>
            <pc:sldMk cId="1693455592" sldId="376"/>
            <ac:cxnSpMk id="20" creationId="{677E517F-6BD9-4C54-A484-C02473AE8EAA}"/>
          </ac:cxnSpMkLst>
        </pc:cxnChg>
        <pc:cxnChg chg="add mod">
          <ac:chgData name="ANDREA BIDINOST" userId="1fe09951-2d66-4612-aad4-8a1d17337cdc" providerId="ADAL" clId="{04CA7CE7-B666-4EEB-91DD-70F6D550A8F7}" dt="2021-12-21T13:48:29.530" v="20979" actId="1038"/>
          <ac:cxnSpMkLst>
            <pc:docMk/>
            <pc:sldMk cId="1693455592" sldId="376"/>
            <ac:cxnSpMk id="21" creationId="{81096CAE-2DC2-4B62-BB20-0EADB5AE9493}"/>
          </ac:cxnSpMkLst>
        </pc:cxnChg>
        <pc:cxnChg chg="add mod">
          <ac:chgData name="ANDREA BIDINOST" userId="1fe09951-2d66-4612-aad4-8a1d17337cdc" providerId="ADAL" clId="{04CA7CE7-B666-4EEB-91DD-70F6D550A8F7}" dt="2021-12-21T13:48:29.530" v="20979" actId="1038"/>
          <ac:cxnSpMkLst>
            <pc:docMk/>
            <pc:sldMk cId="1693455592" sldId="376"/>
            <ac:cxnSpMk id="24" creationId="{3A988899-5222-42C4-B718-414195DE975C}"/>
          </ac:cxnSpMkLst>
        </pc:cxnChg>
        <pc:cxnChg chg="add mod">
          <ac:chgData name="ANDREA BIDINOST" userId="1fe09951-2d66-4612-aad4-8a1d17337cdc" providerId="ADAL" clId="{04CA7CE7-B666-4EEB-91DD-70F6D550A8F7}" dt="2021-12-21T13:48:29.530" v="20979" actId="1038"/>
          <ac:cxnSpMkLst>
            <pc:docMk/>
            <pc:sldMk cId="1693455592" sldId="376"/>
            <ac:cxnSpMk id="25" creationId="{CDE337A2-445A-44A3-9C9D-135FC4F6E44B}"/>
          </ac:cxnSpMkLst>
        </pc:cxnChg>
      </pc:sldChg>
      <pc:sldChg chg="addSp delSp modSp add mod">
        <pc:chgData name="ANDREA BIDINOST" userId="1fe09951-2d66-4612-aad4-8a1d17337cdc" providerId="ADAL" clId="{04CA7CE7-B666-4EEB-91DD-70F6D550A8F7}" dt="2022-01-15T07:38:03.813" v="22477" actId="20577"/>
        <pc:sldMkLst>
          <pc:docMk/>
          <pc:sldMk cId="1701923269" sldId="377"/>
        </pc:sldMkLst>
        <pc:spChg chg="mod">
          <ac:chgData name="ANDREA BIDINOST" userId="1fe09951-2d66-4612-aad4-8a1d17337cdc" providerId="ADAL" clId="{04CA7CE7-B666-4EEB-91DD-70F6D550A8F7}" dt="2022-01-14T14:08:51.818" v="21080" actId="20577"/>
          <ac:spMkLst>
            <pc:docMk/>
            <pc:sldMk cId="1701923269" sldId="377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4T14:16:15.181" v="21546" actId="207"/>
          <ac:spMkLst>
            <pc:docMk/>
            <pc:sldMk cId="1701923269" sldId="377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4T14:12:21.297" v="21388" actId="1035"/>
          <ac:spMkLst>
            <pc:docMk/>
            <pc:sldMk cId="1701923269" sldId="377"/>
            <ac:spMk id="4" creationId="{94F7094F-95A8-4DF3-8D7F-CC0759BE69A3}"/>
          </ac:spMkLst>
        </pc:spChg>
        <pc:spChg chg="add mod">
          <ac:chgData name="ANDREA BIDINOST" userId="1fe09951-2d66-4612-aad4-8a1d17337cdc" providerId="ADAL" clId="{04CA7CE7-B666-4EEB-91DD-70F6D550A8F7}" dt="2022-01-14T14:12:21.297" v="21388" actId="1035"/>
          <ac:spMkLst>
            <pc:docMk/>
            <pc:sldMk cId="1701923269" sldId="377"/>
            <ac:spMk id="6" creationId="{05068604-FD68-4B20-BCF2-9E3FD79E4164}"/>
          </ac:spMkLst>
        </pc:spChg>
        <pc:spChg chg="add mod">
          <ac:chgData name="ANDREA BIDINOST" userId="1fe09951-2d66-4612-aad4-8a1d17337cdc" providerId="ADAL" clId="{04CA7CE7-B666-4EEB-91DD-70F6D550A8F7}" dt="2022-01-14T14:12:36.614" v="21391" actId="1076"/>
          <ac:spMkLst>
            <pc:docMk/>
            <pc:sldMk cId="1701923269" sldId="377"/>
            <ac:spMk id="8" creationId="{F010E2CE-03DA-416F-8821-73207B70DAA3}"/>
          </ac:spMkLst>
        </pc:spChg>
        <pc:spChg chg="add mod">
          <ac:chgData name="ANDREA BIDINOST" userId="1fe09951-2d66-4612-aad4-8a1d17337cdc" providerId="ADAL" clId="{04CA7CE7-B666-4EEB-91DD-70F6D550A8F7}" dt="2022-01-14T14:15:24.370" v="21464" actId="1582"/>
          <ac:spMkLst>
            <pc:docMk/>
            <pc:sldMk cId="1701923269" sldId="377"/>
            <ac:spMk id="9" creationId="{30D108FF-6A4F-4B37-969E-17BE62C5B3FA}"/>
          </ac:spMkLst>
        </pc:spChg>
        <pc:spChg chg="add mod">
          <ac:chgData name="ANDREA BIDINOST" userId="1fe09951-2d66-4612-aad4-8a1d17337cdc" providerId="ADAL" clId="{04CA7CE7-B666-4EEB-91DD-70F6D550A8F7}" dt="2022-01-14T14:14:05.839" v="21432" actId="20577"/>
          <ac:spMkLst>
            <pc:docMk/>
            <pc:sldMk cId="1701923269" sldId="377"/>
            <ac:spMk id="10" creationId="{DDA6F600-CCE0-4F09-A568-A935A12B01E0}"/>
          </ac:spMkLst>
        </pc:spChg>
        <pc:spChg chg="add mod">
          <ac:chgData name="ANDREA BIDINOST" userId="1fe09951-2d66-4612-aad4-8a1d17337cdc" providerId="ADAL" clId="{04CA7CE7-B666-4EEB-91DD-70F6D550A8F7}" dt="2022-01-14T14:14:08.691" v="21436" actId="20577"/>
          <ac:spMkLst>
            <pc:docMk/>
            <pc:sldMk cId="1701923269" sldId="377"/>
            <ac:spMk id="11" creationId="{F9ACDB96-2FCE-4EED-9585-57E9603BB16F}"/>
          </ac:spMkLst>
        </pc:spChg>
        <pc:spChg chg="add mod">
          <ac:chgData name="ANDREA BIDINOST" userId="1fe09951-2d66-4612-aad4-8a1d17337cdc" providerId="ADAL" clId="{04CA7CE7-B666-4EEB-91DD-70F6D550A8F7}" dt="2022-01-15T07:38:03.813" v="22477" actId="20577"/>
          <ac:spMkLst>
            <pc:docMk/>
            <pc:sldMk cId="1701923269" sldId="377"/>
            <ac:spMk id="12" creationId="{58F51927-A0EE-4F2A-870A-38C0D30D730D}"/>
          </ac:spMkLst>
        </pc:spChg>
        <pc:spChg chg="add mod">
          <ac:chgData name="ANDREA BIDINOST" userId="1fe09951-2d66-4612-aad4-8a1d17337cdc" providerId="ADAL" clId="{04CA7CE7-B666-4EEB-91DD-70F6D550A8F7}" dt="2022-01-14T14:14:00.622" v="21414" actId="1076"/>
          <ac:spMkLst>
            <pc:docMk/>
            <pc:sldMk cId="1701923269" sldId="377"/>
            <ac:spMk id="30" creationId="{658B3D90-1AFA-48B3-A862-3C699ED1DA90}"/>
          </ac:spMkLst>
        </pc:spChg>
        <pc:spChg chg="add del mod">
          <ac:chgData name="ANDREA BIDINOST" userId="1fe09951-2d66-4612-aad4-8a1d17337cdc" providerId="ADAL" clId="{04CA7CE7-B666-4EEB-91DD-70F6D550A8F7}" dt="2022-01-14T14:13:36.854" v="21407"/>
          <ac:spMkLst>
            <pc:docMk/>
            <pc:sldMk cId="1701923269" sldId="377"/>
            <ac:spMk id="31" creationId="{D39E1C15-CAB9-4FA5-8117-4C6DB6896EF3}"/>
          </ac:spMkLst>
        </pc:spChg>
        <pc:spChg chg="add mod">
          <ac:chgData name="ANDREA BIDINOST" userId="1fe09951-2d66-4612-aad4-8a1d17337cdc" providerId="ADAL" clId="{04CA7CE7-B666-4EEB-91DD-70F6D550A8F7}" dt="2022-01-14T14:13:53.242" v="21413" actId="1076"/>
          <ac:spMkLst>
            <pc:docMk/>
            <pc:sldMk cId="1701923269" sldId="377"/>
            <ac:spMk id="32" creationId="{7833A395-4AB3-4B80-ABDE-1ED3408AA20B}"/>
          </ac:spMkLst>
        </pc:spChg>
        <pc:spChg chg="add mod">
          <ac:chgData name="ANDREA BIDINOST" userId="1fe09951-2d66-4612-aad4-8a1d17337cdc" providerId="ADAL" clId="{04CA7CE7-B666-4EEB-91DD-70F6D550A8F7}" dt="2022-01-14T14:14:36.217" v="21458" actId="20577"/>
          <ac:spMkLst>
            <pc:docMk/>
            <pc:sldMk cId="1701923269" sldId="377"/>
            <ac:spMk id="33" creationId="{897E73C3-B8F5-474A-92F2-043B98DE79F2}"/>
          </ac:spMkLst>
        </pc:spChg>
        <pc:picChg chg="del">
          <ac:chgData name="ANDREA BIDINOST" userId="1fe09951-2d66-4612-aad4-8a1d17337cdc" providerId="ADAL" clId="{04CA7CE7-B666-4EEB-91DD-70F6D550A8F7}" dt="2022-01-14T14:08:55.112" v="21081" actId="478"/>
          <ac:picMkLst>
            <pc:docMk/>
            <pc:sldMk cId="1701923269" sldId="377"/>
            <ac:picMk id="5" creationId="{5CCD2BA7-116B-42C2-A98A-E4AE3F5FE87D}"/>
          </ac:picMkLst>
        </pc:picChg>
        <pc:cxnChg chg="add mod">
          <ac:chgData name="ANDREA BIDINOST" userId="1fe09951-2d66-4612-aad4-8a1d17337cdc" providerId="ADAL" clId="{04CA7CE7-B666-4EEB-91DD-70F6D550A8F7}" dt="2022-01-14T14:12:36.614" v="21391" actId="1076"/>
          <ac:cxnSpMkLst>
            <pc:docMk/>
            <pc:sldMk cId="1701923269" sldId="377"/>
            <ac:cxnSpMk id="14" creationId="{8A63AD52-326B-4483-A4FF-525DE3671E6A}"/>
          </ac:cxnSpMkLst>
        </pc:cxnChg>
        <pc:cxnChg chg="add">
          <ac:chgData name="ANDREA BIDINOST" userId="1fe09951-2d66-4612-aad4-8a1d17337cdc" providerId="ADAL" clId="{04CA7CE7-B666-4EEB-91DD-70F6D550A8F7}" dt="2022-01-14T14:12:40.975" v="21392" actId="11529"/>
          <ac:cxnSpMkLst>
            <pc:docMk/>
            <pc:sldMk cId="1701923269" sldId="377"/>
            <ac:cxnSpMk id="17" creationId="{8821BB97-88BC-4A4A-B391-0BF67B934201}"/>
          </ac:cxnSpMkLst>
        </pc:cxnChg>
        <pc:cxnChg chg="add mod">
          <ac:chgData name="ANDREA BIDINOST" userId="1fe09951-2d66-4612-aad4-8a1d17337cdc" providerId="ADAL" clId="{04CA7CE7-B666-4EEB-91DD-70F6D550A8F7}" dt="2022-01-14T14:15:10.474" v="21462" actId="1582"/>
          <ac:cxnSpMkLst>
            <pc:docMk/>
            <pc:sldMk cId="1701923269" sldId="377"/>
            <ac:cxnSpMk id="19" creationId="{616828C5-2C3E-4AEF-B849-343CBA902675}"/>
          </ac:cxnSpMkLst>
        </pc:cxnChg>
        <pc:cxnChg chg="add">
          <ac:chgData name="ANDREA BIDINOST" userId="1fe09951-2d66-4612-aad4-8a1d17337cdc" providerId="ADAL" clId="{04CA7CE7-B666-4EEB-91DD-70F6D550A8F7}" dt="2022-01-14T14:12:57.367" v="21394" actId="11529"/>
          <ac:cxnSpMkLst>
            <pc:docMk/>
            <pc:sldMk cId="1701923269" sldId="377"/>
            <ac:cxnSpMk id="21" creationId="{67A6DDC5-DAB9-4811-AED5-0EDEA022BEF2}"/>
          </ac:cxnSpMkLst>
        </pc:cxnChg>
        <pc:cxnChg chg="add mod">
          <ac:chgData name="ANDREA BIDINOST" userId="1fe09951-2d66-4612-aad4-8a1d17337cdc" providerId="ADAL" clId="{04CA7CE7-B666-4EEB-91DD-70F6D550A8F7}" dt="2022-01-14T14:15:10.474" v="21462" actId="1582"/>
          <ac:cxnSpMkLst>
            <pc:docMk/>
            <pc:sldMk cId="1701923269" sldId="377"/>
            <ac:cxnSpMk id="23" creationId="{4661C7D7-EC88-4C4C-B7F1-80B78D4469F7}"/>
          </ac:cxnSpMkLst>
        </pc:cxnChg>
        <pc:cxnChg chg="add mod">
          <ac:chgData name="ANDREA BIDINOST" userId="1fe09951-2d66-4612-aad4-8a1d17337cdc" providerId="ADAL" clId="{04CA7CE7-B666-4EEB-91DD-70F6D550A8F7}" dt="2022-01-14T14:13:16.358" v="21400" actId="1076"/>
          <ac:cxnSpMkLst>
            <pc:docMk/>
            <pc:sldMk cId="1701923269" sldId="377"/>
            <ac:cxnSpMk id="27" creationId="{BF6568E1-D0E4-412D-8F24-4545811B515E}"/>
          </ac:cxnSpMkLst>
        </pc:cxnChg>
        <pc:cxnChg chg="add">
          <ac:chgData name="ANDREA BIDINOST" userId="1fe09951-2d66-4612-aad4-8a1d17337cdc" providerId="ADAL" clId="{04CA7CE7-B666-4EEB-91DD-70F6D550A8F7}" dt="2022-01-14T14:14:59.420" v="21460" actId="11529"/>
          <ac:cxnSpMkLst>
            <pc:docMk/>
            <pc:sldMk cId="1701923269" sldId="377"/>
            <ac:cxnSpMk id="36" creationId="{B08D6AFD-FB59-4B54-801F-D8041FF183A7}"/>
          </ac:cxnSpMkLst>
        </pc:cxnChg>
      </pc:sldChg>
      <pc:sldChg chg="addSp delSp modSp add mod">
        <pc:chgData name="ANDREA BIDINOST" userId="1fe09951-2d66-4612-aad4-8a1d17337cdc" providerId="ADAL" clId="{04CA7CE7-B666-4EEB-91DD-70F6D550A8F7}" dt="2022-01-14T14:29:31.093" v="21909" actId="1076"/>
        <pc:sldMkLst>
          <pc:docMk/>
          <pc:sldMk cId="2511721011" sldId="378"/>
        </pc:sldMkLst>
        <pc:spChg chg="mod">
          <ac:chgData name="ANDREA BIDINOST" userId="1fe09951-2d66-4612-aad4-8a1d17337cdc" providerId="ADAL" clId="{04CA7CE7-B666-4EEB-91DD-70F6D550A8F7}" dt="2022-01-14T14:16:44.776" v="21586" actId="20577"/>
          <ac:spMkLst>
            <pc:docMk/>
            <pc:sldMk cId="2511721011" sldId="37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4T14:19:00.742" v="21817" actId="207"/>
          <ac:spMkLst>
            <pc:docMk/>
            <pc:sldMk cId="2511721011" sldId="378"/>
            <ac:spMk id="3" creationId="{5666F318-5415-42F6-954E-C35070F121A2}"/>
          </ac:spMkLst>
        </pc:spChg>
        <pc:spChg chg="add del">
          <ac:chgData name="ANDREA BIDINOST" userId="1fe09951-2d66-4612-aad4-8a1d17337cdc" providerId="ADAL" clId="{04CA7CE7-B666-4EEB-91DD-70F6D550A8F7}" dt="2022-01-14T14:17:00.737" v="21589" actId="478"/>
          <ac:spMkLst>
            <pc:docMk/>
            <pc:sldMk cId="2511721011" sldId="378"/>
            <ac:spMk id="4" creationId="{94F7094F-95A8-4DF3-8D7F-CC0759BE69A3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5" creationId="{E254C950-B74C-42BE-AF26-51C5164D2F81}"/>
          </ac:spMkLst>
        </pc:spChg>
        <pc:spChg chg="del">
          <ac:chgData name="ANDREA BIDINOST" userId="1fe09951-2d66-4612-aad4-8a1d17337cdc" providerId="ADAL" clId="{04CA7CE7-B666-4EEB-91DD-70F6D550A8F7}" dt="2022-01-14T14:16:56.508" v="21587" actId="478"/>
          <ac:spMkLst>
            <pc:docMk/>
            <pc:sldMk cId="2511721011" sldId="378"/>
            <ac:spMk id="6" creationId="{05068604-FD68-4B20-BCF2-9E3FD79E4164}"/>
          </ac:spMkLst>
        </pc:spChg>
        <pc:spChg chg="del">
          <ac:chgData name="ANDREA BIDINOST" userId="1fe09951-2d66-4612-aad4-8a1d17337cdc" providerId="ADAL" clId="{04CA7CE7-B666-4EEB-91DD-70F6D550A8F7}" dt="2022-01-14T14:16:56.508" v="21587" actId="478"/>
          <ac:spMkLst>
            <pc:docMk/>
            <pc:sldMk cId="2511721011" sldId="378"/>
            <ac:spMk id="8" creationId="{F010E2CE-03DA-416F-8821-73207B70DAA3}"/>
          </ac:spMkLst>
        </pc:spChg>
        <pc:spChg chg="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9" creationId="{30D108FF-6A4F-4B37-969E-17BE62C5B3FA}"/>
          </ac:spMkLst>
        </pc:spChg>
        <pc:spChg chg="add del">
          <ac:chgData name="ANDREA BIDINOST" userId="1fe09951-2d66-4612-aad4-8a1d17337cdc" providerId="ADAL" clId="{04CA7CE7-B666-4EEB-91DD-70F6D550A8F7}" dt="2022-01-14T14:17:02.581" v="21590" actId="478"/>
          <ac:spMkLst>
            <pc:docMk/>
            <pc:sldMk cId="2511721011" sldId="378"/>
            <ac:spMk id="10" creationId="{DDA6F600-CCE0-4F09-A568-A935A12B01E0}"/>
          </ac:spMkLst>
        </pc:spChg>
        <pc:spChg chg="add del">
          <ac:chgData name="ANDREA BIDINOST" userId="1fe09951-2d66-4612-aad4-8a1d17337cdc" providerId="ADAL" clId="{04CA7CE7-B666-4EEB-91DD-70F6D550A8F7}" dt="2022-01-14T14:17:02.581" v="21590" actId="478"/>
          <ac:spMkLst>
            <pc:docMk/>
            <pc:sldMk cId="2511721011" sldId="378"/>
            <ac:spMk id="11" creationId="{F9ACDB96-2FCE-4EED-9585-57E9603BB16F}"/>
          </ac:spMkLst>
        </pc:spChg>
        <pc:spChg chg="add del">
          <ac:chgData name="ANDREA BIDINOST" userId="1fe09951-2d66-4612-aad4-8a1d17337cdc" providerId="ADAL" clId="{04CA7CE7-B666-4EEB-91DD-70F6D550A8F7}" dt="2022-01-14T14:17:02.581" v="21590" actId="478"/>
          <ac:spMkLst>
            <pc:docMk/>
            <pc:sldMk cId="2511721011" sldId="378"/>
            <ac:spMk id="12" creationId="{58F51927-A0EE-4F2A-870A-38C0D30D730D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22" creationId="{68C73347-9DC2-49E9-9DE6-F5ECA22B9D4D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26" creationId="{70ED438D-A5EE-4409-B29F-9638F9092E4F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28" creationId="{F55E68FB-CE5A-4D9C-A0AD-5E7690237CE3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29" creationId="{4C818A75-8AB7-45A6-AB8B-46DE9FF7B6FD}"/>
          </ac:spMkLst>
        </pc:spChg>
        <pc:spChg chg="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0" creationId="{658B3D90-1AFA-48B3-A862-3C699ED1DA90}"/>
          </ac:spMkLst>
        </pc:spChg>
        <pc:spChg chg="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2" creationId="{7833A395-4AB3-4B80-ABDE-1ED3408AA20B}"/>
          </ac:spMkLst>
        </pc:spChg>
        <pc:spChg chg="add del">
          <ac:chgData name="ANDREA BIDINOST" userId="1fe09951-2d66-4612-aad4-8a1d17337cdc" providerId="ADAL" clId="{04CA7CE7-B666-4EEB-91DD-70F6D550A8F7}" dt="2022-01-14T14:17:02.581" v="21590" actId="478"/>
          <ac:spMkLst>
            <pc:docMk/>
            <pc:sldMk cId="2511721011" sldId="378"/>
            <ac:spMk id="33" creationId="{897E73C3-B8F5-474A-92F2-043B98DE79F2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5" creationId="{B6CE5C6E-0885-46DF-9479-7D081EC4196A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7" creationId="{31759A4A-AF3B-475A-B404-06E6FFFA83D4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8" creationId="{AF73EBBE-EA92-4904-B45E-52CA48F027DA}"/>
          </ac:spMkLst>
        </pc:spChg>
        <pc:spChg chg="add mod">
          <ac:chgData name="ANDREA BIDINOST" userId="1fe09951-2d66-4612-aad4-8a1d17337cdc" providerId="ADAL" clId="{04CA7CE7-B666-4EEB-91DD-70F6D550A8F7}" dt="2022-01-14T14:29:31.093" v="21909" actId="1076"/>
          <ac:spMkLst>
            <pc:docMk/>
            <pc:sldMk cId="2511721011" sldId="378"/>
            <ac:spMk id="39" creationId="{9CE2001B-A4DA-41B8-B8E1-920D7E9C66EF}"/>
          </ac:spMkLst>
        </pc:spChg>
        <pc:spChg chg="add mod">
          <ac:chgData name="ANDREA BIDINOST" userId="1fe09951-2d66-4612-aad4-8a1d17337cdc" providerId="ADAL" clId="{04CA7CE7-B666-4EEB-91DD-70F6D550A8F7}" dt="2022-01-14T14:25:00.141" v="21907" actId="2085"/>
          <ac:spMkLst>
            <pc:docMk/>
            <pc:sldMk cId="2511721011" sldId="378"/>
            <ac:spMk id="40" creationId="{689FE425-107D-49CE-B4C6-9A5721DB05B5}"/>
          </ac:spMkLst>
        </pc:spChg>
        <pc:cxnChg chg="del mod">
          <ac:chgData name="ANDREA BIDINOST" userId="1fe09951-2d66-4612-aad4-8a1d17337cdc" providerId="ADAL" clId="{04CA7CE7-B666-4EEB-91DD-70F6D550A8F7}" dt="2022-01-14T14:16:56.508" v="21587" actId="478"/>
          <ac:cxnSpMkLst>
            <pc:docMk/>
            <pc:sldMk cId="2511721011" sldId="378"/>
            <ac:cxnSpMk id="14" creationId="{8A63AD52-326B-4483-A4FF-525DE3671E6A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15" creationId="{D04D142A-7150-4A2A-B381-063E01F9114A}"/>
          </ac:cxnSpMkLst>
        </pc:cxnChg>
        <pc:cxnChg chg="del mod">
          <ac:chgData name="ANDREA BIDINOST" userId="1fe09951-2d66-4612-aad4-8a1d17337cdc" providerId="ADAL" clId="{04CA7CE7-B666-4EEB-91DD-70F6D550A8F7}" dt="2022-01-14T14:16:56.508" v="21587" actId="478"/>
          <ac:cxnSpMkLst>
            <pc:docMk/>
            <pc:sldMk cId="2511721011" sldId="378"/>
            <ac:cxnSpMk id="17" creationId="{8821BB97-88BC-4A4A-B391-0BF67B934201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18" creationId="{6FD81912-25FE-4766-A9D3-0206A989CED1}"/>
          </ac:cxnSpMkLst>
        </pc:cxnChg>
        <pc:cxnChg chg="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19" creationId="{616828C5-2C3E-4AEF-B849-343CBA902675}"/>
          </ac:cxnSpMkLst>
        </pc:cxnChg>
        <pc:cxnChg chg="add del mod">
          <ac:chgData name="ANDREA BIDINOST" userId="1fe09951-2d66-4612-aad4-8a1d17337cdc" providerId="ADAL" clId="{04CA7CE7-B666-4EEB-91DD-70F6D550A8F7}" dt="2022-01-14T14:17:02.581" v="21590" actId="478"/>
          <ac:cxnSpMkLst>
            <pc:docMk/>
            <pc:sldMk cId="2511721011" sldId="378"/>
            <ac:cxnSpMk id="21" creationId="{67A6DDC5-DAB9-4811-AED5-0EDEA022BEF2}"/>
          </ac:cxnSpMkLst>
        </pc:cxnChg>
        <pc:cxnChg chg="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23" creationId="{4661C7D7-EC88-4C4C-B7F1-80B78D4469F7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24" creationId="{268D6C2E-F6B1-43DE-8A98-CAFFD30C5561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25" creationId="{70ED2A42-6527-4B4C-8B38-A3B216AD0725}"/>
          </ac:cxnSpMkLst>
        </pc:cxnChg>
        <pc:cxnChg chg="add del mod">
          <ac:chgData name="ANDREA BIDINOST" userId="1fe09951-2d66-4612-aad4-8a1d17337cdc" providerId="ADAL" clId="{04CA7CE7-B666-4EEB-91DD-70F6D550A8F7}" dt="2022-01-14T14:17:02.581" v="21590" actId="478"/>
          <ac:cxnSpMkLst>
            <pc:docMk/>
            <pc:sldMk cId="2511721011" sldId="378"/>
            <ac:cxnSpMk id="27" creationId="{BF6568E1-D0E4-412D-8F24-4545811B515E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31" creationId="{54988919-E92A-42F8-8744-4406A7BB487A}"/>
          </ac:cxnSpMkLst>
        </pc:cxnChg>
        <pc:cxnChg chg="add mod">
          <ac:chgData name="ANDREA BIDINOST" userId="1fe09951-2d66-4612-aad4-8a1d17337cdc" providerId="ADAL" clId="{04CA7CE7-B666-4EEB-91DD-70F6D550A8F7}" dt="2022-01-14T14:29:31.093" v="21909" actId="1076"/>
          <ac:cxnSpMkLst>
            <pc:docMk/>
            <pc:sldMk cId="2511721011" sldId="378"/>
            <ac:cxnSpMk id="34" creationId="{03411729-A9D5-464A-A9F7-152CBA537D34}"/>
          </ac:cxnSpMkLst>
        </pc:cxnChg>
        <pc:cxnChg chg="add del mod">
          <ac:chgData name="ANDREA BIDINOST" userId="1fe09951-2d66-4612-aad4-8a1d17337cdc" providerId="ADAL" clId="{04CA7CE7-B666-4EEB-91DD-70F6D550A8F7}" dt="2022-01-14T14:17:02.581" v="21590" actId="478"/>
          <ac:cxnSpMkLst>
            <pc:docMk/>
            <pc:sldMk cId="2511721011" sldId="378"/>
            <ac:cxnSpMk id="36" creationId="{B08D6AFD-FB59-4B54-801F-D8041FF183A7}"/>
          </ac:cxnSpMkLst>
        </pc:cxnChg>
        <pc:cxnChg chg="add mod">
          <ac:chgData name="ANDREA BIDINOST" userId="1fe09951-2d66-4612-aad4-8a1d17337cdc" providerId="ADAL" clId="{04CA7CE7-B666-4EEB-91DD-70F6D550A8F7}" dt="2022-01-14T14:24:55.348" v="21906" actId="693"/>
          <ac:cxnSpMkLst>
            <pc:docMk/>
            <pc:sldMk cId="2511721011" sldId="378"/>
            <ac:cxnSpMk id="41" creationId="{88A5A088-1ED4-42BB-8147-C1D0CC604AF4}"/>
          </ac:cxnSpMkLst>
        </pc:cxnChg>
      </pc:sldChg>
      <pc:sldChg chg="addSp modSp add mod">
        <pc:chgData name="ANDREA BIDINOST" userId="1fe09951-2d66-4612-aad4-8a1d17337cdc" providerId="ADAL" clId="{04CA7CE7-B666-4EEB-91DD-70F6D550A8F7}" dt="2022-01-14T14:34:50.569" v="22093" actId="208"/>
        <pc:sldMkLst>
          <pc:docMk/>
          <pc:sldMk cId="4023366675" sldId="379"/>
        </pc:sldMkLst>
        <pc:spChg chg="mod">
          <ac:chgData name="ANDREA BIDINOST" userId="1fe09951-2d66-4612-aad4-8a1d17337cdc" providerId="ADAL" clId="{04CA7CE7-B666-4EEB-91DD-70F6D550A8F7}" dt="2022-01-14T14:34:03.221" v="21998" actId="20577"/>
          <ac:spMkLst>
            <pc:docMk/>
            <pc:sldMk cId="4023366675" sldId="379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4T14:34:31.262" v="22089" actId="14100"/>
          <ac:spMkLst>
            <pc:docMk/>
            <pc:sldMk cId="4023366675" sldId="379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2-01-14T14:34:50.569" v="22093" actId="208"/>
          <ac:picMkLst>
            <pc:docMk/>
            <pc:sldMk cId="4023366675" sldId="379"/>
            <ac:picMk id="1026" creationId="{D00E7D8C-FAFC-431A-B419-17A3DBA1B0A7}"/>
          </ac:picMkLst>
        </pc:picChg>
      </pc:sldChg>
      <pc:sldChg chg="addSp delSp modSp add mod">
        <pc:chgData name="ANDREA BIDINOST" userId="1fe09951-2d66-4612-aad4-8a1d17337cdc" providerId="ADAL" clId="{04CA7CE7-B666-4EEB-91DD-70F6D550A8F7}" dt="2022-01-14T14:35:59.499" v="22099" actId="478"/>
        <pc:sldMkLst>
          <pc:docMk/>
          <pc:sldMk cId="2265784833" sldId="380"/>
        </pc:sldMkLst>
        <pc:spChg chg="mod">
          <ac:chgData name="ANDREA BIDINOST" userId="1fe09951-2d66-4612-aad4-8a1d17337cdc" providerId="ADAL" clId="{04CA7CE7-B666-4EEB-91DD-70F6D550A8F7}" dt="2022-01-14T14:34:59.701" v="22096" actId="20577"/>
          <ac:spMkLst>
            <pc:docMk/>
            <pc:sldMk cId="2265784833" sldId="380"/>
            <ac:spMk id="5" creationId="{14A3F830-BF41-4888-A277-3E5628252E5C}"/>
          </ac:spMkLst>
        </pc:spChg>
        <pc:picChg chg="add del">
          <ac:chgData name="ANDREA BIDINOST" userId="1fe09951-2d66-4612-aad4-8a1d17337cdc" providerId="ADAL" clId="{04CA7CE7-B666-4EEB-91DD-70F6D550A8F7}" dt="2022-01-14T14:35:59.499" v="22099" actId="478"/>
          <ac:picMkLst>
            <pc:docMk/>
            <pc:sldMk cId="2265784833" sldId="380"/>
            <ac:picMk id="2050" creationId="{263598D1-D0FB-4CD4-A420-7364F47B579E}"/>
          </ac:picMkLst>
        </pc:picChg>
      </pc:sldChg>
      <pc:sldChg chg="addSp delSp modSp add mod">
        <pc:chgData name="ANDREA BIDINOST" userId="1fe09951-2d66-4612-aad4-8a1d17337cdc" providerId="ADAL" clId="{04CA7CE7-B666-4EEB-91DD-70F6D550A8F7}" dt="2022-01-14T14:38:42.167" v="22154" actId="478"/>
        <pc:sldMkLst>
          <pc:docMk/>
          <pc:sldMk cId="3854767701" sldId="381"/>
        </pc:sldMkLst>
        <pc:spChg chg="mod">
          <ac:chgData name="ANDREA BIDINOST" userId="1fe09951-2d66-4612-aad4-8a1d17337cdc" providerId="ADAL" clId="{04CA7CE7-B666-4EEB-91DD-70F6D550A8F7}" dt="2022-01-14T14:36:35.968" v="22151" actId="313"/>
          <ac:spMkLst>
            <pc:docMk/>
            <pc:sldMk cId="3854767701" sldId="381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2-01-14T14:36:01.739" v="22100" actId="478"/>
          <ac:picMkLst>
            <pc:docMk/>
            <pc:sldMk cId="3854767701" sldId="381"/>
            <ac:picMk id="1026" creationId="{D00E7D8C-FAFC-431A-B419-17A3DBA1B0A7}"/>
          </ac:picMkLst>
        </pc:picChg>
        <pc:picChg chg="mod">
          <ac:chgData name="ANDREA BIDINOST" userId="1fe09951-2d66-4612-aad4-8a1d17337cdc" providerId="ADAL" clId="{04CA7CE7-B666-4EEB-91DD-70F6D550A8F7}" dt="2022-01-14T14:36:12.928" v="22103" actId="1076"/>
          <ac:picMkLst>
            <pc:docMk/>
            <pc:sldMk cId="3854767701" sldId="381"/>
            <ac:picMk id="2050" creationId="{263598D1-D0FB-4CD4-A420-7364F47B579E}"/>
          </ac:picMkLst>
        </pc:picChg>
        <pc:picChg chg="add del">
          <ac:chgData name="ANDREA BIDINOST" userId="1fe09951-2d66-4612-aad4-8a1d17337cdc" providerId="ADAL" clId="{04CA7CE7-B666-4EEB-91DD-70F6D550A8F7}" dt="2022-01-14T14:38:42.167" v="22154" actId="478"/>
          <ac:picMkLst>
            <pc:docMk/>
            <pc:sldMk cId="3854767701" sldId="381"/>
            <ac:picMk id="3074" creationId="{F23B8853-4597-421D-A340-2065529D4095}"/>
          </ac:picMkLst>
        </pc:picChg>
      </pc:sldChg>
      <pc:sldChg chg="delSp modSp add mod">
        <pc:chgData name="ANDREA BIDINOST" userId="1fe09951-2d66-4612-aad4-8a1d17337cdc" providerId="ADAL" clId="{04CA7CE7-B666-4EEB-91DD-70F6D550A8F7}" dt="2022-01-14T14:40:12.307" v="22200" actId="1076"/>
        <pc:sldMkLst>
          <pc:docMk/>
          <pc:sldMk cId="2061127490" sldId="382"/>
        </pc:sldMkLst>
        <pc:spChg chg="mod">
          <ac:chgData name="ANDREA BIDINOST" userId="1fe09951-2d66-4612-aad4-8a1d17337cdc" providerId="ADAL" clId="{04CA7CE7-B666-4EEB-91DD-70F6D550A8F7}" dt="2022-01-14T14:39:43.004" v="22194" actId="113"/>
          <ac:spMkLst>
            <pc:docMk/>
            <pc:sldMk cId="2061127490" sldId="382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2-01-14T14:38:45.359" v="22156" actId="478"/>
          <ac:picMkLst>
            <pc:docMk/>
            <pc:sldMk cId="2061127490" sldId="382"/>
            <ac:picMk id="2050" creationId="{263598D1-D0FB-4CD4-A420-7364F47B579E}"/>
          </ac:picMkLst>
        </pc:picChg>
        <pc:picChg chg="mod">
          <ac:chgData name="ANDREA BIDINOST" userId="1fe09951-2d66-4612-aad4-8a1d17337cdc" providerId="ADAL" clId="{04CA7CE7-B666-4EEB-91DD-70F6D550A8F7}" dt="2022-01-14T14:40:12.307" v="22200" actId="1076"/>
          <ac:picMkLst>
            <pc:docMk/>
            <pc:sldMk cId="2061127490" sldId="382"/>
            <ac:picMk id="3074" creationId="{F23B8853-4597-421D-A340-2065529D4095}"/>
          </ac:picMkLst>
        </pc:picChg>
      </pc:sldChg>
      <pc:sldChg chg="addSp delSp add">
        <pc:chgData name="ANDREA BIDINOST" userId="1fe09951-2d66-4612-aad4-8a1d17337cdc" providerId="ADAL" clId="{04CA7CE7-B666-4EEB-91DD-70F6D550A8F7}" dt="2022-01-14T14:44:47.884" v="22204" actId="478"/>
        <pc:sldMkLst>
          <pc:docMk/>
          <pc:sldMk cId="3945026167" sldId="383"/>
        </pc:sldMkLst>
        <pc:picChg chg="add del">
          <ac:chgData name="ANDREA BIDINOST" userId="1fe09951-2d66-4612-aad4-8a1d17337cdc" providerId="ADAL" clId="{04CA7CE7-B666-4EEB-91DD-70F6D550A8F7}" dt="2022-01-14T14:44:47.884" v="22204" actId="478"/>
          <ac:picMkLst>
            <pc:docMk/>
            <pc:sldMk cId="3945026167" sldId="383"/>
            <ac:picMk id="4098" creationId="{0BBAE0E9-D6B2-43AA-93BA-FDAAED60EB5E}"/>
          </ac:picMkLst>
        </pc:picChg>
      </pc:sldChg>
      <pc:sldChg chg="delSp modSp add mod">
        <pc:chgData name="ANDREA BIDINOST" userId="1fe09951-2d66-4612-aad4-8a1d17337cdc" providerId="ADAL" clId="{04CA7CE7-B666-4EEB-91DD-70F6D550A8F7}" dt="2022-01-14T14:45:42.177" v="22282" actId="113"/>
        <pc:sldMkLst>
          <pc:docMk/>
          <pc:sldMk cId="3579589711" sldId="384"/>
        </pc:sldMkLst>
        <pc:spChg chg="mod">
          <ac:chgData name="ANDREA BIDINOST" userId="1fe09951-2d66-4612-aad4-8a1d17337cdc" providerId="ADAL" clId="{04CA7CE7-B666-4EEB-91DD-70F6D550A8F7}" dt="2022-01-14T14:45:42.177" v="22282" actId="113"/>
          <ac:spMkLst>
            <pc:docMk/>
            <pc:sldMk cId="3579589711" sldId="384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2-01-14T14:44:51.581" v="22207" actId="478"/>
          <ac:picMkLst>
            <pc:docMk/>
            <pc:sldMk cId="3579589711" sldId="384"/>
            <ac:picMk id="3074" creationId="{F23B8853-4597-421D-A340-2065529D4095}"/>
          </ac:picMkLst>
        </pc:picChg>
        <pc:picChg chg="mod">
          <ac:chgData name="ANDREA BIDINOST" userId="1fe09951-2d66-4612-aad4-8a1d17337cdc" providerId="ADAL" clId="{04CA7CE7-B666-4EEB-91DD-70F6D550A8F7}" dt="2022-01-14T14:45:00.285" v="22210" actId="14100"/>
          <ac:picMkLst>
            <pc:docMk/>
            <pc:sldMk cId="3579589711" sldId="384"/>
            <ac:picMk id="4098" creationId="{0BBAE0E9-D6B2-43AA-93BA-FDAAED60EB5E}"/>
          </ac:picMkLst>
        </pc:picChg>
      </pc:sldChg>
      <pc:sldChg chg="addSp delSp modSp add mod">
        <pc:chgData name="ANDREA BIDINOST" userId="1fe09951-2d66-4612-aad4-8a1d17337cdc" providerId="ADAL" clId="{04CA7CE7-B666-4EEB-91DD-70F6D550A8F7}" dt="2022-01-16T16:44:29.054" v="24792" actId="478"/>
        <pc:sldMkLst>
          <pc:docMk/>
          <pc:sldMk cId="2888904288" sldId="385"/>
        </pc:sldMkLst>
        <pc:spChg chg="mod">
          <ac:chgData name="ANDREA BIDINOST" userId="1fe09951-2d66-4612-aad4-8a1d17337cdc" providerId="ADAL" clId="{04CA7CE7-B666-4EEB-91DD-70F6D550A8F7}" dt="2022-01-15T07:44:27.989" v="22804" actId="1076"/>
          <ac:spMkLst>
            <pc:docMk/>
            <pc:sldMk cId="2888904288" sldId="385"/>
            <ac:spMk id="5" creationId="{14A3F830-BF41-4888-A277-3E5628252E5C}"/>
          </ac:spMkLst>
        </pc:spChg>
        <pc:spChg chg="add mod">
          <ac:chgData name="ANDREA BIDINOST" userId="1fe09951-2d66-4612-aad4-8a1d17337cdc" providerId="ADAL" clId="{04CA7CE7-B666-4EEB-91DD-70F6D550A8F7}" dt="2022-01-15T07:35:43.891" v="22370" actId="20577"/>
          <ac:spMkLst>
            <pc:docMk/>
            <pc:sldMk cId="2888904288" sldId="385"/>
            <ac:spMk id="6" creationId="{30555C30-73E0-488A-B79F-DF64757D160C}"/>
          </ac:spMkLst>
        </pc:spChg>
        <pc:spChg chg="add del mod">
          <ac:chgData name="ANDREA BIDINOST" userId="1fe09951-2d66-4612-aad4-8a1d17337cdc" providerId="ADAL" clId="{04CA7CE7-B666-4EEB-91DD-70F6D550A8F7}" dt="2022-01-16T16:44:29.054" v="24792" actId="478"/>
          <ac:spMkLst>
            <pc:docMk/>
            <pc:sldMk cId="2888904288" sldId="385"/>
            <ac:spMk id="7" creationId="{181550EC-424B-48B5-B6B4-D8334E6B86DA}"/>
          </ac:spMkLst>
        </pc:spChg>
        <pc:spChg chg="add mod">
          <ac:chgData name="ANDREA BIDINOST" userId="1fe09951-2d66-4612-aad4-8a1d17337cdc" providerId="ADAL" clId="{04CA7CE7-B666-4EEB-91DD-70F6D550A8F7}" dt="2022-01-15T07:33:59.244" v="22291" actId="1076"/>
          <ac:spMkLst>
            <pc:docMk/>
            <pc:sldMk cId="2888904288" sldId="385"/>
            <ac:spMk id="8" creationId="{CDD7E4F9-63A8-47F1-8175-524771A7CA4C}"/>
          </ac:spMkLst>
        </pc:spChg>
        <pc:spChg chg="add del mod">
          <ac:chgData name="ANDREA BIDINOST" userId="1fe09951-2d66-4612-aad4-8a1d17337cdc" providerId="ADAL" clId="{04CA7CE7-B666-4EEB-91DD-70F6D550A8F7}" dt="2022-01-15T07:34:19.279" v="22294" actId="478"/>
          <ac:spMkLst>
            <pc:docMk/>
            <pc:sldMk cId="2888904288" sldId="385"/>
            <ac:spMk id="9" creationId="{259CA5AD-0406-4E96-81E4-EA439779AAB4}"/>
          </ac:spMkLst>
        </pc:spChg>
        <pc:spChg chg="add mod">
          <ac:chgData name="ANDREA BIDINOST" userId="1fe09951-2d66-4612-aad4-8a1d17337cdc" providerId="ADAL" clId="{04CA7CE7-B666-4EEB-91DD-70F6D550A8F7}" dt="2022-01-15T07:36:36.664" v="22397" actId="20577"/>
          <ac:spMkLst>
            <pc:docMk/>
            <pc:sldMk cId="2888904288" sldId="385"/>
            <ac:spMk id="10" creationId="{B8C17327-4002-428C-B829-64EBB95729CC}"/>
          </ac:spMkLst>
        </pc:spChg>
        <pc:spChg chg="add mod">
          <ac:chgData name="ANDREA BIDINOST" userId="1fe09951-2d66-4612-aad4-8a1d17337cdc" providerId="ADAL" clId="{04CA7CE7-B666-4EEB-91DD-70F6D550A8F7}" dt="2022-01-15T07:37:31.436" v="22456" actId="20577"/>
          <ac:spMkLst>
            <pc:docMk/>
            <pc:sldMk cId="2888904288" sldId="385"/>
            <ac:spMk id="11" creationId="{6C0C59A7-B1D9-4E99-BC67-7AC74748D9BB}"/>
          </ac:spMkLst>
        </pc:spChg>
        <pc:spChg chg="add del mod">
          <ac:chgData name="ANDREA BIDINOST" userId="1fe09951-2d66-4612-aad4-8a1d17337cdc" providerId="ADAL" clId="{04CA7CE7-B666-4EEB-91DD-70F6D550A8F7}" dt="2022-01-15T07:37:57.202" v="22472" actId="478"/>
          <ac:spMkLst>
            <pc:docMk/>
            <pc:sldMk cId="2888904288" sldId="385"/>
            <ac:spMk id="13" creationId="{D4C97B24-8510-4BF3-A197-73A09F45E563}"/>
          </ac:spMkLst>
        </pc:spChg>
        <pc:spChg chg="add mod">
          <ac:chgData name="ANDREA BIDINOST" userId="1fe09951-2d66-4612-aad4-8a1d17337cdc" providerId="ADAL" clId="{04CA7CE7-B666-4EEB-91DD-70F6D550A8F7}" dt="2022-01-15T07:42:29.948" v="22590" actId="1076"/>
          <ac:spMkLst>
            <pc:docMk/>
            <pc:sldMk cId="2888904288" sldId="385"/>
            <ac:spMk id="14" creationId="{7DD33421-3DB9-45C3-A7B1-7C13260069E2}"/>
          </ac:spMkLst>
        </pc:spChg>
        <pc:spChg chg="add mod">
          <ac:chgData name="ANDREA BIDINOST" userId="1fe09951-2d66-4612-aad4-8a1d17337cdc" providerId="ADAL" clId="{04CA7CE7-B666-4EEB-91DD-70F6D550A8F7}" dt="2022-01-15T07:37:03.992" v="22421" actId="1035"/>
          <ac:spMkLst>
            <pc:docMk/>
            <pc:sldMk cId="2888904288" sldId="385"/>
            <ac:spMk id="21" creationId="{E005FD3D-37E5-4075-93EA-63E6EC263C5C}"/>
          </ac:spMkLst>
        </pc:spChg>
        <pc:spChg chg="add mod">
          <ac:chgData name="ANDREA BIDINOST" userId="1fe09951-2d66-4612-aad4-8a1d17337cdc" providerId="ADAL" clId="{04CA7CE7-B666-4EEB-91DD-70F6D550A8F7}" dt="2022-01-15T07:37:09.475" v="22422" actId="1076"/>
          <ac:spMkLst>
            <pc:docMk/>
            <pc:sldMk cId="2888904288" sldId="385"/>
            <ac:spMk id="22" creationId="{6F43055E-44CD-4757-A43A-7B3E56ECB033}"/>
          </ac:spMkLst>
        </pc:spChg>
        <pc:spChg chg="add mod">
          <ac:chgData name="ANDREA BIDINOST" userId="1fe09951-2d66-4612-aad4-8a1d17337cdc" providerId="ADAL" clId="{04CA7CE7-B666-4EEB-91DD-70F6D550A8F7}" dt="2022-01-15T07:38:42.022" v="22487" actId="1076"/>
          <ac:spMkLst>
            <pc:docMk/>
            <pc:sldMk cId="2888904288" sldId="385"/>
            <ac:spMk id="23" creationId="{EE640259-3548-4F1D-B752-4AD1CFEB0CBC}"/>
          </ac:spMkLst>
        </pc:spChg>
        <pc:spChg chg="add mod">
          <ac:chgData name="ANDREA BIDINOST" userId="1fe09951-2d66-4612-aad4-8a1d17337cdc" providerId="ADAL" clId="{04CA7CE7-B666-4EEB-91DD-70F6D550A8F7}" dt="2022-01-15T07:35:38.130" v="22366" actId="20577"/>
          <ac:spMkLst>
            <pc:docMk/>
            <pc:sldMk cId="2888904288" sldId="385"/>
            <ac:spMk id="29" creationId="{863E1CCA-570B-4CB8-8D75-A02B7E99FD77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50" creationId="{B36402DE-312C-4E9F-B76E-41F290335456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57" creationId="{1A840CC4-D32F-41D4-8887-265CC268C4D6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60" creationId="{EAF38FCB-5E38-4CB0-86F7-443937BF5524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69" creationId="{B4C201C2-4525-466C-9EDC-69C2A1447D02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70" creationId="{6D5A6D9C-2C8B-4DEC-87A1-6AB7851D39AC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72" creationId="{241A3FB9-8260-47DD-A757-DAC5F67FD1E3}"/>
          </ac:spMkLst>
        </pc:spChg>
        <pc:spChg chg="add del mod">
          <ac:chgData name="ANDREA BIDINOST" userId="1fe09951-2d66-4612-aad4-8a1d17337cdc" providerId="ADAL" clId="{04CA7CE7-B666-4EEB-91DD-70F6D550A8F7}" dt="2022-01-15T07:41:22.531" v="22557" actId="478"/>
          <ac:spMkLst>
            <pc:docMk/>
            <pc:sldMk cId="2888904288" sldId="385"/>
            <ac:spMk id="79" creationId="{BC76DAE1-4683-4B66-AB5B-4500EFEB7580}"/>
          </ac:spMkLst>
        </pc:spChg>
        <pc:spChg chg="add del mod">
          <ac:chgData name="ANDREA BIDINOST" userId="1fe09951-2d66-4612-aad4-8a1d17337cdc" providerId="ADAL" clId="{04CA7CE7-B666-4EEB-91DD-70F6D550A8F7}" dt="2022-01-15T07:41:21.228" v="22555" actId="478"/>
          <ac:spMkLst>
            <pc:docMk/>
            <pc:sldMk cId="2888904288" sldId="385"/>
            <ac:spMk id="80" creationId="{74C054CD-FB7D-41B4-AD40-D353EC2B8265}"/>
          </ac:spMkLst>
        </pc:spChg>
        <pc:spChg chg="add mod">
          <ac:chgData name="ANDREA BIDINOST" userId="1fe09951-2d66-4612-aad4-8a1d17337cdc" providerId="ADAL" clId="{04CA7CE7-B666-4EEB-91DD-70F6D550A8F7}" dt="2022-01-15T07:42:23.046" v="22589" actId="1076"/>
          <ac:spMkLst>
            <pc:docMk/>
            <pc:sldMk cId="2888904288" sldId="385"/>
            <ac:spMk id="81" creationId="{40FE1D46-B219-43E9-B087-11D3E5676F66}"/>
          </ac:spMkLst>
        </pc:spChg>
        <pc:spChg chg="add mod">
          <ac:chgData name="ANDREA BIDINOST" userId="1fe09951-2d66-4612-aad4-8a1d17337cdc" providerId="ADAL" clId="{04CA7CE7-B666-4EEB-91DD-70F6D550A8F7}" dt="2022-01-15T07:43:14.282" v="22643" actId="13822"/>
          <ac:spMkLst>
            <pc:docMk/>
            <pc:sldMk cId="2888904288" sldId="385"/>
            <ac:spMk id="82" creationId="{6A82AD04-F2A9-4A8F-8E12-1ED52C1B3D9D}"/>
          </ac:spMkLst>
        </pc:spChg>
        <pc:spChg chg="add mod">
          <ac:chgData name="ANDREA BIDINOST" userId="1fe09951-2d66-4612-aad4-8a1d17337cdc" providerId="ADAL" clId="{04CA7CE7-B666-4EEB-91DD-70F6D550A8F7}" dt="2022-01-15T07:44:53.843" v="22808" actId="1076"/>
          <ac:spMkLst>
            <pc:docMk/>
            <pc:sldMk cId="2888904288" sldId="385"/>
            <ac:spMk id="94" creationId="{4139FFC5-F201-4429-9BCE-81FCB307F7DD}"/>
          </ac:spMkLst>
        </pc:spChg>
        <pc:spChg chg="add mod">
          <ac:chgData name="ANDREA BIDINOST" userId="1fe09951-2d66-4612-aad4-8a1d17337cdc" providerId="ADAL" clId="{04CA7CE7-B666-4EEB-91DD-70F6D550A8F7}" dt="2022-01-15T07:45:00.323" v="22810" actId="1076"/>
          <ac:spMkLst>
            <pc:docMk/>
            <pc:sldMk cId="2888904288" sldId="385"/>
            <ac:spMk id="95" creationId="{AF8FD2C7-8DDD-4A4F-AC21-85E2E63F8327}"/>
          </ac:spMkLst>
        </pc:spChg>
        <pc:picChg chg="del">
          <ac:chgData name="ANDREA BIDINOST" userId="1fe09951-2d66-4612-aad4-8a1d17337cdc" providerId="ADAL" clId="{04CA7CE7-B666-4EEB-91DD-70F6D550A8F7}" dt="2022-01-15T07:33:23.695" v="22284" actId="478"/>
          <ac:picMkLst>
            <pc:docMk/>
            <pc:sldMk cId="2888904288" sldId="385"/>
            <ac:picMk id="4098" creationId="{0BBAE0E9-D6B2-43AA-93BA-FDAAED60EB5E}"/>
          </ac:picMkLst>
        </pc:picChg>
        <pc:cxnChg chg="add mod">
          <ac:chgData name="ANDREA BIDINOST" userId="1fe09951-2d66-4612-aad4-8a1d17337cdc" providerId="ADAL" clId="{04CA7CE7-B666-4EEB-91DD-70F6D550A8F7}" dt="2022-01-15T07:34:47.275" v="22312" actId="1076"/>
          <ac:cxnSpMkLst>
            <pc:docMk/>
            <pc:sldMk cId="2888904288" sldId="385"/>
            <ac:cxnSpMk id="15" creationId="{FDDBBBA6-7F09-4523-B897-B5247FCB1627}"/>
          </ac:cxnSpMkLst>
        </pc:cxnChg>
        <pc:cxnChg chg="add del mod">
          <ac:chgData name="ANDREA BIDINOST" userId="1fe09951-2d66-4612-aad4-8a1d17337cdc" providerId="ADAL" clId="{04CA7CE7-B666-4EEB-91DD-70F6D550A8F7}" dt="2022-01-15T07:34:51.938" v="22313" actId="478"/>
          <ac:cxnSpMkLst>
            <pc:docMk/>
            <pc:sldMk cId="2888904288" sldId="385"/>
            <ac:cxnSpMk id="16" creationId="{1B9100A1-4D79-4E35-947F-3B1CAAEC4F1D}"/>
          </ac:cxnSpMkLst>
        </pc:cxnChg>
        <pc:cxnChg chg="add mod">
          <ac:chgData name="ANDREA BIDINOST" userId="1fe09951-2d66-4612-aad4-8a1d17337cdc" providerId="ADAL" clId="{04CA7CE7-B666-4EEB-91DD-70F6D550A8F7}" dt="2022-01-15T07:45:22.575" v="22812" actId="1582"/>
          <ac:cxnSpMkLst>
            <pc:docMk/>
            <pc:sldMk cId="2888904288" sldId="385"/>
            <ac:cxnSpMk id="17" creationId="{3A40F21A-CAA6-4014-9CD3-815D81773853}"/>
          </ac:cxnSpMkLst>
        </pc:cxnChg>
        <pc:cxnChg chg="add mod">
          <ac:chgData name="ANDREA BIDINOST" userId="1fe09951-2d66-4612-aad4-8a1d17337cdc" providerId="ADAL" clId="{04CA7CE7-B666-4EEB-91DD-70F6D550A8F7}" dt="2022-01-15T07:42:23.046" v="22589" actId="1076"/>
          <ac:cxnSpMkLst>
            <pc:docMk/>
            <pc:sldMk cId="2888904288" sldId="385"/>
            <ac:cxnSpMk id="18" creationId="{90D5B0B2-2423-4100-BEE0-97CFCF9A9A09}"/>
          </ac:cxnSpMkLst>
        </pc:cxnChg>
        <pc:cxnChg chg="add mod">
          <ac:chgData name="ANDREA BIDINOST" userId="1fe09951-2d66-4612-aad4-8a1d17337cdc" providerId="ADAL" clId="{04CA7CE7-B666-4EEB-91DD-70F6D550A8F7}" dt="2022-01-15T07:45:22.575" v="22812" actId="1582"/>
          <ac:cxnSpMkLst>
            <pc:docMk/>
            <pc:sldMk cId="2888904288" sldId="385"/>
            <ac:cxnSpMk id="19" creationId="{8016D7D3-61AD-4BE5-B610-F6A21520D30F}"/>
          </ac:cxnSpMkLst>
        </pc:cxnChg>
        <pc:cxnChg chg="add del mod">
          <ac:chgData name="ANDREA BIDINOST" userId="1fe09951-2d66-4612-aad4-8a1d17337cdc" providerId="ADAL" clId="{04CA7CE7-B666-4EEB-91DD-70F6D550A8F7}" dt="2022-01-15T07:37:58.670" v="22473" actId="478"/>
          <ac:cxnSpMkLst>
            <pc:docMk/>
            <pc:sldMk cId="2888904288" sldId="385"/>
            <ac:cxnSpMk id="20" creationId="{044127EC-1804-4D5D-A70D-2866E0C6D467}"/>
          </ac:cxnSpMkLst>
        </pc:cxnChg>
        <pc:cxnChg chg="add mod">
          <ac:chgData name="ANDREA BIDINOST" userId="1fe09951-2d66-4612-aad4-8a1d17337cdc" providerId="ADAL" clId="{04CA7CE7-B666-4EEB-91DD-70F6D550A8F7}" dt="2022-01-15T07:42:23.046" v="22589" actId="1076"/>
          <ac:cxnSpMkLst>
            <pc:docMk/>
            <pc:sldMk cId="2888904288" sldId="385"/>
            <ac:cxnSpMk id="24" creationId="{40CEB123-83B9-4764-8C8A-650A911BAB67}"/>
          </ac:cxnSpMkLst>
        </pc:cxnChg>
        <pc:cxnChg chg="add mod">
          <ac:chgData name="ANDREA BIDINOST" userId="1fe09951-2d66-4612-aad4-8a1d17337cdc" providerId="ADAL" clId="{04CA7CE7-B666-4EEB-91DD-70F6D550A8F7}" dt="2022-01-15T07:35:53.745" v="22374" actId="14100"/>
          <ac:cxnSpMkLst>
            <pc:docMk/>
            <pc:sldMk cId="2888904288" sldId="385"/>
            <ac:cxnSpMk id="30" creationId="{F46651E9-528C-4785-8D02-0344FB3500A7}"/>
          </ac:cxnSpMkLst>
        </pc:cxnChg>
        <pc:cxnChg chg="add mod">
          <ac:chgData name="ANDREA BIDINOST" userId="1fe09951-2d66-4612-aad4-8a1d17337cdc" providerId="ADAL" clId="{04CA7CE7-B666-4EEB-91DD-70F6D550A8F7}" dt="2022-01-15T07:36:23.375" v="22379" actId="1076"/>
          <ac:cxnSpMkLst>
            <pc:docMk/>
            <pc:sldMk cId="2888904288" sldId="385"/>
            <ac:cxnSpMk id="38" creationId="{CC4A7B44-8F78-46B7-9FAE-ACDB06E2328B}"/>
          </ac:cxnSpMkLst>
        </pc:cxnChg>
        <pc:cxnChg chg="add mod">
          <ac:chgData name="ANDREA BIDINOST" userId="1fe09951-2d66-4612-aad4-8a1d17337cdc" providerId="ADAL" clId="{04CA7CE7-B666-4EEB-91DD-70F6D550A8F7}" dt="2022-01-15T07:44:47.454" v="22806" actId="1582"/>
          <ac:cxnSpMkLst>
            <pc:docMk/>
            <pc:sldMk cId="2888904288" sldId="385"/>
            <ac:cxnSpMk id="59" creationId="{C706674E-7537-4316-962B-1EC94FA89411}"/>
          </ac:cxnSpMkLst>
        </pc:cxnChg>
        <pc:cxnChg chg="add mod">
          <ac:chgData name="ANDREA BIDINOST" userId="1fe09951-2d66-4612-aad4-8a1d17337cdc" providerId="ADAL" clId="{04CA7CE7-B666-4EEB-91DD-70F6D550A8F7}" dt="2022-01-15T07:44:47.454" v="22806" actId="1582"/>
          <ac:cxnSpMkLst>
            <pc:docMk/>
            <pc:sldMk cId="2888904288" sldId="385"/>
            <ac:cxnSpMk id="63" creationId="{95F09E9E-D2B5-4321-B4B2-2E9BC2DB5510}"/>
          </ac:cxnSpMkLst>
        </pc:cxnChg>
        <pc:cxnChg chg="add mod">
          <ac:chgData name="ANDREA BIDINOST" userId="1fe09951-2d66-4612-aad4-8a1d17337cdc" providerId="ADAL" clId="{04CA7CE7-B666-4EEB-91DD-70F6D550A8F7}" dt="2022-01-15T07:42:23.046" v="22589" actId="1076"/>
          <ac:cxnSpMkLst>
            <pc:docMk/>
            <pc:sldMk cId="2888904288" sldId="385"/>
            <ac:cxnSpMk id="4102" creationId="{EF33B723-2E55-48E1-9BAB-DE59C753E978}"/>
          </ac:cxnSpMkLst>
        </pc:cxnChg>
        <pc:cxnChg chg="add mod">
          <ac:chgData name="ANDREA BIDINOST" userId="1fe09951-2d66-4612-aad4-8a1d17337cdc" providerId="ADAL" clId="{04CA7CE7-B666-4EEB-91DD-70F6D550A8F7}" dt="2022-01-15T07:42:23.046" v="22589" actId="1076"/>
          <ac:cxnSpMkLst>
            <pc:docMk/>
            <pc:sldMk cId="2888904288" sldId="385"/>
            <ac:cxnSpMk id="4104" creationId="{6C0A4645-BAB8-4AE0-9010-6A6D19D5C1BD}"/>
          </ac:cxnSpMkLst>
        </pc:cxnChg>
        <pc:cxnChg chg="add mod">
          <ac:chgData name="ANDREA BIDINOST" userId="1fe09951-2d66-4612-aad4-8a1d17337cdc" providerId="ADAL" clId="{04CA7CE7-B666-4EEB-91DD-70F6D550A8F7}" dt="2022-01-15T07:44:47.454" v="22806" actId="1582"/>
          <ac:cxnSpMkLst>
            <pc:docMk/>
            <pc:sldMk cId="2888904288" sldId="385"/>
            <ac:cxnSpMk id="4108" creationId="{D0E5A550-2588-4C54-AC06-A53F4CA73C4E}"/>
          </ac:cxnSpMkLst>
        </pc:cxnChg>
        <pc:cxnChg chg="add mod">
          <ac:chgData name="ANDREA BIDINOST" userId="1fe09951-2d66-4612-aad4-8a1d17337cdc" providerId="ADAL" clId="{04CA7CE7-B666-4EEB-91DD-70F6D550A8F7}" dt="2022-01-15T07:44:47.454" v="22806" actId="1582"/>
          <ac:cxnSpMkLst>
            <pc:docMk/>
            <pc:sldMk cId="2888904288" sldId="385"/>
            <ac:cxnSpMk id="4110" creationId="{5BC0981C-82EC-42D1-BC38-1DE977A91C12}"/>
          </ac:cxnSpMkLst>
        </pc:cxnChg>
        <pc:cxnChg chg="add">
          <ac:chgData name="ANDREA BIDINOST" userId="1fe09951-2d66-4612-aad4-8a1d17337cdc" providerId="ADAL" clId="{04CA7CE7-B666-4EEB-91DD-70F6D550A8F7}" dt="2022-01-15T07:42:34.496" v="22591" actId="11529"/>
          <ac:cxnSpMkLst>
            <pc:docMk/>
            <pc:sldMk cId="2888904288" sldId="385"/>
            <ac:cxnSpMk id="4115" creationId="{72B0E070-6129-4824-90B8-11502C5DC820}"/>
          </ac:cxnSpMkLst>
        </pc:cxnChg>
        <pc:cxnChg chg="add">
          <ac:chgData name="ANDREA BIDINOST" userId="1fe09951-2d66-4612-aad4-8a1d17337cdc" providerId="ADAL" clId="{04CA7CE7-B666-4EEB-91DD-70F6D550A8F7}" dt="2022-01-15T07:42:38.383" v="22592" actId="11529"/>
          <ac:cxnSpMkLst>
            <pc:docMk/>
            <pc:sldMk cId="2888904288" sldId="385"/>
            <ac:cxnSpMk id="4117" creationId="{599F0D52-70C7-42E7-8C27-443B0733B5F6}"/>
          </ac:cxnSpMkLst>
        </pc:cxnChg>
      </pc:sldChg>
      <pc:sldChg chg="addSp delSp modSp add mod">
        <pc:chgData name="ANDREA BIDINOST" userId="1fe09951-2d66-4612-aad4-8a1d17337cdc" providerId="ADAL" clId="{04CA7CE7-B666-4EEB-91DD-70F6D550A8F7}" dt="2022-01-16T16:35:33.387" v="23915" actId="1076"/>
        <pc:sldMkLst>
          <pc:docMk/>
          <pc:sldMk cId="4111618658" sldId="386"/>
        </pc:sldMkLst>
        <pc:spChg chg="mod">
          <ac:chgData name="ANDREA BIDINOST" userId="1fe09951-2d66-4612-aad4-8a1d17337cdc" providerId="ADAL" clId="{04CA7CE7-B666-4EEB-91DD-70F6D550A8F7}" dt="2022-01-16T16:26:16.958" v="23223" actId="20577"/>
          <ac:spMkLst>
            <pc:docMk/>
            <pc:sldMk cId="4111618658" sldId="38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6:31:55.625" v="23508" actId="113"/>
          <ac:spMkLst>
            <pc:docMk/>
            <pc:sldMk cId="4111618658" sldId="386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5" creationId="{B83D906C-1788-4377-999E-A4E95D277FDF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6" creationId="{1897F944-3E99-4BFC-8BC6-D7B9FC3944DC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7" creationId="{E0EC6088-582B-406B-A35D-A26AE7379D86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10" creationId="{0D1A1DC9-178B-4F58-A1E8-9209D4AC6E6A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11" creationId="{CB13BA64-FF29-4809-87C3-67AB379AE3F9}"/>
          </ac:spMkLst>
        </pc:spChg>
        <pc:spChg chg="del">
          <ac:chgData name="ANDREA BIDINOST" userId="1fe09951-2d66-4612-aad4-8a1d17337cdc" providerId="ADAL" clId="{04CA7CE7-B666-4EEB-91DD-70F6D550A8F7}" dt="2022-01-16T16:26:22.366" v="23224" actId="478"/>
          <ac:spMkLst>
            <pc:docMk/>
            <pc:sldMk cId="4111618658" sldId="386"/>
            <ac:spMk id="12" creationId="{7002FF01-0AB9-4F44-99C7-8A93C6EC9AD2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17" creationId="{EF71899B-3C13-47AA-ACF8-8A1B190C3002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18" creationId="{0D44FBE5-2B1B-4C0F-91A9-F4126B2C3A4F}"/>
          </ac:spMkLst>
        </pc:spChg>
        <pc:spChg chg="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19" creationId="{53FB285B-BF0B-4360-B920-4803A85FA95D}"/>
          </ac:spMkLst>
        </pc:spChg>
        <pc:spChg chg="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0" creationId="{6C9BFD9C-1D2F-463F-AC75-6E99B375BCDA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1" creationId="{C0EE5E74-D546-4DAB-9B6F-A7C76A226B6B}"/>
          </ac:spMkLst>
        </pc:spChg>
        <pc:spChg chg="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2" creationId="{6B40E797-2432-4A46-9620-86EF34574F42}"/>
          </ac:spMkLst>
        </pc:spChg>
        <pc:spChg chg="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3" creationId="{F8EC93A6-20F1-4F5B-BC5F-6DE026993CFE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4" creationId="{D9F025C8-9E40-4FA5-A04B-44A7B8FB632B}"/>
          </ac:spMkLst>
        </pc:spChg>
        <pc:spChg chg="add mod">
          <ac:chgData name="ANDREA BIDINOST" userId="1fe09951-2d66-4612-aad4-8a1d17337cdc" providerId="ADAL" clId="{04CA7CE7-B666-4EEB-91DD-70F6D550A8F7}" dt="2022-01-16T16:35:33.387" v="23915" actId="1076"/>
          <ac:spMkLst>
            <pc:docMk/>
            <pc:sldMk cId="4111618658" sldId="386"/>
            <ac:spMk id="25" creationId="{F8BAD3F4-72CA-4E8F-9ACE-9A81677E5908}"/>
          </ac:spMkLst>
        </pc:spChg>
        <pc:cxnChg chg="del mod">
          <ac:chgData name="ANDREA BIDINOST" userId="1fe09951-2d66-4612-aad4-8a1d17337cdc" providerId="ADAL" clId="{04CA7CE7-B666-4EEB-91DD-70F6D550A8F7}" dt="2022-01-16T16:26:22.366" v="23224" actId="478"/>
          <ac:cxnSpMkLst>
            <pc:docMk/>
            <pc:sldMk cId="4111618658" sldId="386"/>
            <ac:cxnSpMk id="8" creationId="{1A40E6D0-DF20-464F-A747-BC572618BF11}"/>
          </ac:cxnSpMkLst>
        </pc:cxnChg>
        <pc:cxnChg chg="del mod">
          <ac:chgData name="ANDREA BIDINOST" userId="1fe09951-2d66-4612-aad4-8a1d17337cdc" providerId="ADAL" clId="{04CA7CE7-B666-4EEB-91DD-70F6D550A8F7}" dt="2022-01-16T16:26:22.366" v="23224" actId="478"/>
          <ac:cxnSpMkLst>
            <pc:docMk/>
            <pc:sldMk cId="4111618658" sldId="386"/>
            <ac:cxnSpMk id="9" creationId="{0CA38744-CF31-424F-85A4-47E89AE48937}"/>
          </ac:cxnSpMkLst>
        </pc:cxnChg>
      </pc:sldChg>
      <pc:sldChg chg="delSp modSp add mod">
        <pc:chgData name="ANDREA BIDINOST" userId="1fe09951-2d66-4612-aad4-8a1d17337cdc" providerId="ADAL" clId="{04CA7CE7-B666-4EEB-91DD-70F6D550A8F7}" dt="2022-01-16T16:35:48.012" v="23921" actId="1035"/>
        <pc:sldMkLst>
          <pc:docMk/>
          <pc:sldMk cId="1281916294" sldId="387"/>
        </pc:sldMkLst>
        <pc:spChg chg="mod">
          <ac:chgData name="ANDREA BIDINOST" userId="1fe09951-2d66-4612-aad4-8a1d17337cdc" providerId="ADAL" clId="{04CA7CE7-B666-4EEB-91DD-70F6D550A8F7}" dt="2022-01-16T16:31:18.821" v="23491" actId="20577"/>
          <ac:spMkLst>
            <pc:docMk/>
            <pc:sldMk cId="1281916294" sldId="387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6:33:30.631" v="23772" actId="207"/>
          <ac:spMkLst>
            <pc:docMk/>
            <pc:sldMk cId="1281916294" sldId="387"/>
            <ac:spMk id="3" creationId="{5666F318-5415-42F6-954E-C35070F121A2}"/>
          </ac:spMkLst>
        </pc:spChg>
        <pc:spChg chg="del">
          <ac:chgData name="ANDREA BIDINOST" userId="1fe09951-2d66-4612-aad4-8a1d17337cdc" providerId="ADAL" clId="{04CA7CE7-B666-4EEB-91DD-70F6D550A8F7}" dt="2022-01-16T16:31:39.809" v="23501" actId="478"/>
          <ac:spMkLst>
            <pc:docMk/>
            <pc:sldMk cId="1281916294" sldId="387"/>
            <ac:spMk id="5" creationId="{B83D906C-1788-4377-999E-A4E95D277FDF}"/>
          </ac:spMkLst>
        </pc:spChg>
        <pc:spChg chg="del mod">
          <ac:chgData name="ANDREA BIDINOST" userId="1fe09951-2d66-4612-aad4-8a1d17337cdc" providerId="ADAL" clId="{04CA7CE7-B666-4EEB-91DD-70F6D550A8F7}" dt="2022-01-16T16:31:39.176" v="23500" actId="478"/>
          <ac:spMkLst>
            <pc:docMk/>
            <pc:sldMk cId="1281916294" sldId="387"/>
            <ac:spMk id="17" creationId="{EF71899B-3C13-47AA-ACF8-8A1B190C3002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18" creationId="{0D44FBE5-2B1B-4C0F-91A9-F4126B2C3A4F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19" creationId="{53FB285B-BF0B-4360-B920-4803A85FA95D}"/>
          </ac:spMkLst>
        </pc:spChg>
        <pc:spChg chg="del">
          <ac:chgData name="ANDREA BIDINOST" userId="1fe09951-2d66-4612-aad4-8a1d17337cdc" providerId="ADAL" clId="{04CA7CE7-B666-4EEB-91DD-70F6D550A8F7}" dt="2022-01-16T16:31:35.382" v="23498" actId="478"/>
          <ac:spMkLst>
            <pc:docMk/>
            <pc:sldMk cId="1281916294" sldId="387"/>
            <ac:spMk id="20" creationId="{6C9BFD9C-1D2F-463F-AC75-6E99B375BCDA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1" creationId="{C0EE5E74-D546-4DAB-9B6F-A7C76A226B6B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2" creationId="{6B40E797-2432-4A46-9620-86EF34574F42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3" creationId="{F8EC93A6-20F1-4F5B-BC5F-6DE026993CFE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4" creationId="{D9F025C8-9E40-4FA5-A04B-44A7B8FB632B}"/>
          </ac:spMkLst>
        </pc:spChg>
        <pc:spChg chg="mod">
          <ac:chgData name="ANDREA BIDINOST" userId="1fe09951-2d66-4612-aad4-8a1d17337cdc" providerId="ADAL" clId="{04CA7CE7-B666-4EEB-91DD-70F6D550A8F7}" dt="2022-01-16T16:35:48.012" v="23921" actId="1035"/>
          <ac:spMkLst>
            <pc:docMk/>
            <pc:sldMk cId="1281916294" sldId="387"/>
            <ac:spMk id="25" creationId="{F8BAD3F4-72CA-4E8F-9ACE-9A81677E5908}"/>
          </ac:spMkLst>
        </pc:spChg>
      </pc:sldChg>
      <pc:sldChg chg="delSp modSp add mod">
        <pc:chgData name="ANDREA BIDINOST" userId="1fe09951-2d66-4612-aad4-8a1d17337cdc" providerId="ADAL" clId="{04CA7CE7-B666-4EEB-91DD-70F6D550A8F7}" dt="2022-01-16T16:38:59.685" v="24310" actId="113"/>
        <pc:sldMkLst>
          <pc:docMk/>
          <pc:sldMk cId="3481086901" sldId="388"/>
        </pc:sldMkLst>
        <pc:spChg chg="mod">
          <ac:chgData name="ANDREA BIDINOST" userId="1fe09951-2d66-4612-aad4-8a1d17337cdc" providerId="ADAL" clId="{04CA7CE7-B666-4EEB-91DD-70F6D550A8F7}" dt="2022-01-16T16:33:44.691" v="23786" actId="20577"/>
          <ac:spMkLst>
            <pc:docMk/>
            <pc:sldMk cId="3481086901" sldId="38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6:38:59.685" v="24310" actId="113"/>
          <ac:spMkLst>
            <pc:docMk/>
            <pc:sldMk cId="3481086901" sldId="388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6T16:37:58.836" v="24256" actId="1076"/>
          <ac:spMkLst>
            <pc:docMk/>
            <pc:sldMk cId="3481086901" sldId="388"/>
            <ac:spMk id="5" creationId="{B83D906C-1788-4377-999E-A4E95D277FDF}"/>
          </ac:spMkLst>
        </pc:spChg>
        <pc:spChg chg="mod">
          <ac:chgData name="ANDREA BIDINOST" userId="1fe09951-2d66-4612-aad4-8a1d17337cdc" providerId="ADAL" clId="{04CA7CE7-B666-4EEB-91DD-70F6D550A8F7}" dt="2022-01-16T16:37:58.836" v="24256" actId="1076"/>
          <ac:spMkLst>
            <pc:docMk/>
            <pc:sldMk cId="3481086901" sldId="388"/>
            <ac:spMk id="17" creationId="{EF71899B-3C13-47AA-ACF8-8A1B190C3002}"/>
          </ac:spMkLst>
        </pc:spChg>
        <pc:spChg chg="del mod">
          <ac:chgData name="ANDREA BIDINOST" userId="1fe09951-2d66-4612-aad4-8a1d17337cdc" providerId="ADAL" clId="{04CA7CE7-B666-4EEB-91DD-70F6D550A8F7}" dt="2022-01-16T16:34:37.384" v="23898" actId="478"/>
          <ac:spMkLst>
            <pc:docMk/>
            <pc:sldMk cId="3481086901" sldId="388"/>
            <ac:spMk id="18" creationId="{0D44FBE5-2B1B-4C0F-91A9-F4126B2C3A4F}"/>
          </ac:spMkLst>
        </pc:spChg>
        <pc:spChg chg="mod">
          <ac:chgData name="ANDREA BIDINOST" userId="1fe09951-2d66-4612-aad4-8a1d17337cdc" providerId="ADAL" clId="{04CA7CE7-B666-4EEB-91DD-70F6D550A8F7}" dt="2022-01-16T16:37:58.836" v="24256" actId="1076"/>
          <ac:spMkLst>
            <pc:docMk/>
            <pc:sldMk cId="3481086901" sldId="388"/>
            <ac:spMk id="19" creationId="{53FB285B-BF0B-4360-B920-4803A85FA95D}"/>
          </ac:spMkLst>
        </pc:spChg>
        <pc:spChg chg="del">
          <ac:chgData name="ANDREA BIDINOST" userId="1fe09951-2d66-4612-aad4-8a1d17337cdc" providerId="ADAL" clId="{04CA7CE7-B666-4EEB-91DD-70F6D550A8F7}" dt="2022-01-16T16:34:51.118" v="23907" actId="478"/>
          <ac:spMkLst>
            <pc:docMk/>
            <pc:sldMk cId="3481086901" sldId="388"/>
            <ac:spMk id="20" creationId="{6C9BFD9C-1D2F-463F-AC75-6E99B375BCDA}"/>
          </ac:spMkLst>
        </pc:spChg>
        <pc:spChg chg="del">
          <ac:chgData name="ANDREA BIDINOST" userId="1fe09951-2d66-4612-aad4-8a1d17337cdc" providerId="ADAL" clId="{04CA7CE7-B666-4EEB-91DD-70F6D550A8F7}" dt="2022-01-16T16:34:42.465" v="23902" actId="478"/>
          <ac:spMkLst>
            <pc:docMk/>
            <pc:sldMk cId="3481086901" sldId="388"/>
            <ac:spMk id="21" creationId="{C0EE5E74-D546-4DAB-9B6F-A7C76A226B6B}"/>
          </ac:spMkLst>
        </pc:spChg>
        <pc:spChg chg="del">
          <ac:chgData name="ANDREA BIDINOST" userId="1fe09951-2d66-4612-aad4-8a1d17337cdc" providerId="ADAL" clId="{04CA7CE7-B666-4EEB-91DD-70F6D550A8F7}" dt="2022-01-16T16:34:36.398" v="23896" actId="478"/>
          <ac:spMkLst>
            <pc:docMk/>
            <pc:sldMk cId="3481086901" sldId="388"/>
            <ac:spMk id="22" creationId="{6B40E797-2432-4A46-9620-86EF34574F42}"/>
          </ac:spMkLst>
        </pc:spChg>
        <pc:spChg chg="del">
          <ac:chgData name="ANDREA BIDINOST" userId="1fe09951-2d66-4612-aad4-8a1d17337cdc" providerId="ADAL" clId="{04CA7CE7-B666-4EEB-91DD-70F6D550A8F7}" dt="2022-01-16T16:34:41.595" v="23901" actId="478"/>
          <ac:spMkLst>
            <pc:docMk/>
            <pc:sldMk cId="3481086901" sldId="388"/>
            <ac:spMk id="23" creationId="{F8EC93A6-20F1-4F5B-BC5F-6DE026993CFE}"/>
          </ac:spMkLst>
        </pc:spChg>
        <pc:spChg chg="del">
          <ac:chgData name="ANDREA BIDINOST" userId="1fe09951-2d66-4612-aad4-8a1d17337cdc" providerId="ADAL" clId="{04CA7CE7-B666-4EEB-91DD-70F6D550A8F7}" dt="2022-01-16T16:34:38.023" v="23899" actId="478"/>
          <ac:spMkLst>
            <pc:docMk/>
            <pc:sldMk cId="3481086901" sldId="388"/>
            <ac:spMk id="24" creationId="{D9F025C8-9E40-4FA5-A04B-44A7B8FB632B}"/>
          </ac:spMkLst>
        </pc:spChg>
        <pc:spChg chg="del">
          <ac:chgData name="ANDREA BIDINOST" userId="1fe09951-2d66-4612-aad4-8a1d17337cdc" providerId="ADAL" clId="{04CA7CE7-B666-4EEB-91DD-70F6D550A8F7}" dt="2022-01-16T16:34:43.267" v="23903" actId="478"/>
          <ac:spMkLst>
            <pc:docMk/>
            <pc:sldMk cId="3481086901" sldId="388"/>
            <ac:spMk id="25" creationId="{F8BAD3F4-72CA-4E8F-9ACE-9A81677E5908}"/>
          </ac:spMkLst>
        </pc:spChg>
      </pc:sldChg>
      <pc:sldChg chg="modSp add mod">
        <pc:chgData name="ANDREA BIDINOST" userId="1fe09951-2d66-4612-aad4-8a1d17337cdc" providerId="ADAL" clId="{04CA7CE7-B666-4EEB-91DD-70F6D550A8F7}" dt="2022-01-16T20:24:01.545" v="30857" actId="113"/>
        <pc:sldMkLst>
          <pc:docMk/>
          <pc:sldMk cId="526596950" sldId="389"/>
        </pc:sldMkLst>
        <pc:spChg chg="mod">
          <ac:chgData name="ANDREA BIDINOST" userId="1fe09951-2d66-4612-aad4-8a1d17337cdc" providerId="ADAL" clId="{04CA7CE7-B666-4EEB-91DD-70F6D550A8F7}" dt="2022-01-16T20:24:01.545" v="30857" actId="113"/>
          <ac:spMkLst>
            <pc:docMk/>
            <pc:sldMk cId="526596950" sldId="389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16T16:44:57.039" v="24794"/>
        <pc:sldMkLst>
          <pc:docMk/>
          <pc:sldMk cId="1297654819" sldId="390"/>
        </pc:sldMkLst>
        <pc:spChg chg="mod">
          <ac:chgData name="ANDREA BIDINOST" userId="1fe09951-2d66-4612-aad4-8a1d17337cdc" providerId="ADAL" clId="{04CA7CE7-B666-4EEB-91DD-70F6D550A8F7}" dt="2022-01-16T16:44:57.039" v="24794"/>
          <ac:spMkLst>
            <pc:docMk/>
            <pc:sldMk cId="1297654819" sldId="390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43:38.037" v="24779" actId="20577"/>
          <ac:spMkLst>
            <pc:docMk/>
            <pc:sldMk cId="1297654819" sldId="390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04CA7CE7-B666-4EEB-91DD-70F6D550A8F7}" dt="2022-01-16T16:44:59.887" v="24795"/>
        <pc:sldMkLst>
          <pc:docMk/>
          <pc:sldMk cId="2576507683" sldId="391"/>
        </pc:sldMkLst>
        <pc:spChg chg="mod">
          <ac:chgData name="ANDREA BIDINOST" userId="1fe09951-2d66-4612-aad4-8a1d17337cdc" providerId="ADAL" clId="{04CA7CE7-B666-4EEB-91DD-70F6D550A8F7}" dt="2022-01-16T16:44:59.887" v="24795"/>
          <ac:spMkLst>
            <pc:docMk/>
            <pc:sldMk cId="2576507683" sldId="391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44:22.195" v="24791" actId="1036"/>
          <ac:spMkLst>
            <pc:docMk/>
            <pc:sldMk cId="2576507683" sldId="391"/>
            <ac:spMk id="5" creationId="{14A3F830-BF41-4888-A277-3E5628252E5C}"/>
          </ac:spMkLst>
        </pc:spChg>
      </pc:sldChg>
      <pc:sldChg chg="delSp modSp add mod">
        <pc:chgData name="ANDREA BIDINOST" userId="1fe09951-2d66-4612-aad4-8a1d17337cdc" providerId="ADAL" clId="{04CA7CE7-B666-4EEB-91DD-70F6D550A8F7}" dt="2022-01-16T16:45:02.154" v="24796"/>
        <pc:sldMkLst>
          <pc:docMk/>
          <pc:sldMk cId="3775942385" sldId="392"/>
        </pc:sldMkLst>
        <pc:spChg chg="mod">
          <ac:chgData name="ANDREA BIDINOST" userId="1fe09951-2d66-4612-aad4-8a1d17337cdc" providerId="ADAL" clId="{04CA7CE7-B666-4EEB-91DD-70F6D550A8F7}" dt="2022-01-16T16:45:02.154" v="24796"/>
          <ac:spMkLst>
            <pc:docMk/>
            <pc:sldMk cId="3775942385" sldId="39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44:18.542" v="24789" actId="1076"/>
          <ac:spMkLst>
            <pc:docMk/>
            <pc:sldMk cId="3775942385" sldId="392"/>
            <ac:spMk id="5" creationId="{14A3F830-BF41-4888-A277-3E5628252E5C}"/>
          </ac:spMkLst>
        </pc:spChg>
        <pc:spChg chg="del">
          <ac:chgData name="ANDREA BIDINOST" userId="1fe09951-2d66-4612-aad4-8a1d17337cdc" providerId="ADAL" clId="{04CA7CE7-B666-4EEB-91DD-70F6D550A8F7}" dt="2022-01-16T16:44:13.894" v="24788" actId="478"/>
          <ac:spMkLst>
            <pc:docMk/>
            <pc:sldMk cId="3775942385" sldId="392"/>
            <ac:spMk id="7" creationId="{181550EC-424B-48B5-B6B4-D8334E6B86DA}"/>
          </ac:spMkLst>
        </pc:spChg>
      </pc:sldChg>
      <pc:sldChg chg="delSp modSp add mod ord">
        <pc:chgData name="ANDREA BIDINOST" userId="1fe09951-2d66-4612-aad4-8a1d17337cdc" providerId="ADAL" clId="{04CA7CE7-B666-4EEB-91DD-70F6D550A8F7}" dt="2022-01-16T17:06:30.236" v="27375"/>
        <pc:sldMkLst>
          <pc:docMk/>
          <pc:sldMk cId="1024202761" sldId="393"/>
        </pc:sldMkLst>
        <pc:spChg chg="mod">
          <ac:chgData name="ANDREA BIDINOST" userId="1fe09951-2d66-4612-aad4-8a1d17337cdc" providerId="ADAL" clId="{04CA7CE7-B666-4EEB-91DD-70F6D550A8F7}" dt="2022-01-16T16:51:05.620" v="25662" actId="20577"/>
          <ac:spMkLst>
            <pc:docMk/>
            <pc:sldMk cId="1024202761" sldId="393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48:42.601" v="25399" actId="20577"/>
          <ac:spMkLst>
            <pc:docMk/>
            <pc:sldMk cId="1024202761" sldId="393"/>
            <ac:spMk id="5" creationId="{14A3F830-BF41-4888-A277-3E5628252E5C}"/>
          </ac:spMkLst>
        </pc:spChg>
        <pc:picChg chg="del">
          <ac:chgData name="ANDREA BIDINOST" userId="1fe09951-2d66-4612-aad4-8a1d17337cdc" providerId="ADAL" clId="{04CA7CE7-B666-4EEB-91DD-70F6D550A8F7}" dt="2022-01-16T16:45:38.054" v="24834" actId="478"/>
          <ac:picMkLst>
            <pc:docMk/>
            <pc:sldMk cId="1024202761" sldId="393"/>
            <ac:picMk id="1026" creationId="{D00E7D8C-FAFC-431A-B419-17A3DBA1B0A7}"/>
          </ac:picMkLst>
        </pc:picChg>
      </pc:sldChg>
      <pc:sldChg chg="modSp add mod ord">
        <pc:chgData name="ANDREA BIDINOST" userId="1fe09951-2d66-4612-aad4-8a1d17337cdc" providerId="ADAL" clId="{04CA7CE7-B666-4EEB-91DD-70F6D550A8F7}" dt="2022-01-16T17:06:30.236" v="27375"/>
        <pc:sldMkLst>
          <pc:docMk/>
          <pc:sldMk cId="2560889443" sldId="394"/>
        </pc:sldMkLst>
        <pc:spChg chg="mod">
          <ac:chgData name="ANDREA BIDINOST" userId="1fe09951-2d66-4612-aad4-8a1d17337cdc" providerId="ADAL" clId="{04CA7CE7-B666-4EEB-91DD-70F6D550A8F7}" dt="2022-01-16T16:51:10.823" v="25668" actId="20577"/>
          <ac:spMkLst>
            <pc:docMk/>
            <pc:sldMk cId="2560889443" sldId="394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6:50:57.980" v="25658" actId="113"/>
          <ac:spMkLst>
            <pc:docMk/>
            <pc:sldMk cId="2560889443" sldId="394"/>
            <ac:spMk id="5" creationId="{14A3F830-BF41-4888-A277-3E5628252E5C}"/>
          </ac:spMkLst>
        </pc:spChg>
      </pc:sldChg>
      <pc:sldChg chg="modSp add mod ord">
        <pc:chgData name="ANDREA BIDINOST" userId="1fe09951-2d66-4612-aad4-8a1d17337cdc" providerId="ADAL" clId="{04CA7CE7-B666-4EEB-91DD-70F6D550A8F7}" dt="2022-01-16T17:05:36.748" v="27359" actId="20577"/>
        <pc:sldMkLst>
          <pc:docMk/>
          <pc:sldMk cId="1859642962" sldId="395"/>
        </pc:sldMkLst>
        <pc:spChg chg="mod">
          <ac:chgData name="ANDREA BIDINOST" userId="1fe09951-2d66-4612-aad4-8a1d17337cdc" providerId="ADAL" clId="{04CA7CE7-B666-4EEB-91DD-70F6D550A8F7}" dt="2022-01-16T16:55:49.685" v="26079" actId="20577"/>
          <ac:spMkLst>
            <pc:docMk/>
            <pc:sldMk cId="1859642962" sldId="395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7:05:36.748" v="27359" actId="20577"/>
          <ac:spMkLst>
            <pc:docMk/>
            <pc:sldMk cId="1859642962" sldId="395"/>
            <ac:spMk id="5" creationId="{14A3F830-BF41-4888-A277-3E5628252E5C}"/>
          </ac:spMkLst>
        </pc:spChg>
      </pc:sldChg>
      <pc:sldChg chg="delSp modSp add mod">
        <pc:chgData name="ANDREA BIDINOST" userId="1fe09951-2d66-4612-aad4-8a1d17337cdc" providerId="ADAL" clId="{04CA7CE7-B666-4EEB-91DD-70F6D550A8F7}" dt="2022-01-16T17:05:07.970" v="27319" actId="14100"/>
        <pc:sldMkLst>
          <pc:docMk/>
          <pc:sldMk cId="1399055657" sldId="396"/>
        </pc:sldMkLst>
        <pc:spChg chg="mod">
          <ac:chgData name="ANDREA BIDINOST" userId="1fe09951-2d66-4612-aad4-8a1d17337cdc" providerId="ADAL" clId="{04CA7CE7-B666-4EEB-91DD-70F6D550A8F7}" dt="2022-01-16T16:58:22.206" v="26515" actId="20577"/>
          <ac:spMkLst>
            <pc:docMk/>
            <pc:sldMk cId="1399055657" sldId="39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7:05:07.970" v="27319" actId="14100"/>
          <ac:spMkLst>
            <pc:docMk/>
            <pc:sldMk cId="1399055657" sldId="396"/>
            <ac:spMk id="3" creationId="{5666F318-5415-42F6-954E-C35070F121A2}"/>
          </ac:spMkLst>
        </pc:spChg>
        <pc:spChg chg="del">
          <ac:chgData name="ANDREA BIDINOST" userId="1fe09951-2d66-4612-aad4-8a1d17337cdc" providerId="ADAL" clId="{04CA7CE7-B666-4EEB-91DD-70F6D550A8F7}" dt="2022-01-16T16:58:25.471" v="26517" actId="478"/>
          <ac:spMkLst>
            <pc:docMk/>
            <pc:sldMk cId="1399055657" sldId="396"/>
            <ac:spMk id="5" creationId="{B83D906C-1788-4377-999E-A4E95D277FDF}"/>
          </ac:spMkLst>
        </pc:spChg>
        <pc:spChg chg="del">
          <ac:chgData name="ANDREA BIDINOST" userId="1fe09951-2d66-4612-aad4-8a1d17337cdc" providerId="ADAL" clId="{04CA7CE7-B666-4EEB-91DD-70F6D550A8F7}" dt="2022-01-16T16:58:24.637" v="26516" actId="478"/>
          <ac:spMkLst>
            <pc:docMk/>
            <pc:sldMk cId="1399055657" sldId="396"/>
            <ac:spMk id="17" creationId="{EF71899B-3C13-47AA-ACF8-8A1B190C3002}"/>
          </ac:spMkLst>
        </pc:spChg>
        <pc:spChg chg="del">
          <ac:chgData name="ANDREA BIDINOST" userId="1fe09951-2d66-4612-aad4-8a1d17337cdc" providerId="ADAL" clId="{04CA7CE7-B666-4EEB-91DD-70F6D550A8F7}" dt="2022-01-16T16:58:25.822" v="26518" actId="478"/>
          <ac:spMkLst>
            <pc:docMk/>
            <pc:sldMk cId="1399055657" sldId="396"/>
            <ac:spMk id="19" creationId="{53FB285B-BF0B-4360-B920-4803A85FA95D}"/>
          </ac:spMkLst>
        </pc:spChg>
      </pc:sldChg>
      <pc:sldChg chg="modSp add mod">
        <pc:chgData name="ANDREA BIDINOST" userId="1fe09951-2d66-4612-aad4-8a1d17337cdc" providerId="ADAL" clId="{04CA7CE7-B666-4EEB-91DD-70F6D550A8F7}" dt="2022-01-16T17:06:51.898" v="27419" actId="20577"/>
        <pc:sldMkLst>
          <pc:docMk/>
          <pc:sldMk cId="2043525886" sldId="397"/>
        </pc:sldMkLst>
        <pc:spChg chg="mod">
          <ac:chgData name="ANDREA BIDINOST" userId="1fe09951-2d66-4612-aad4-8a1d17337cdc" providerId="ADAL" clId="{04CA7CE7-B666-4EEB-91DD-70F6D550A8F7}" dt="2022-01-16T17:06:51.898" v="27419" actId="20577"/>
          <ac:spMkLst>
            <pc:docMk/>
            <pc:sldMk cId="2043525886" sldId="397"/>
            <ac:spMk id="2" creationId="{779BC97F-5755-48B5-90CC-A250C002B593}"/>
          </ac:spMkLst>
        </pc:spChg>
      </pc:sldChg>
      <pc:sldChg chg="modSp add mod ord">
        <pc:chgData name="ANDREA BIDINOST" userId="1fe09951-2d66-4612-aad4-8a1d17337cdc" providerId="ADAL" clId="{04CA7CE7-B666-4EEB-91DD-70F6D550A8F7}" dt="2022-01-16T17:07:51.614" v="27433" actId="20577"/>
        <pc:sldMkLst>
          <pc:docMk/>
          <pc:sldMk cId="3781279194" sldId="398"/>
        </pc:sldMkLst>
        <pc:spChg chg="mod">
          <ac:chgData name="ANDREA BIDINOST" userId="1fe09951-2d66-4612-aad4-8a1d17337cdc" providerId="ADAL" clId="{04CA7CE7-B666-4EEB-91DD-70F6D550A8F7}" dt="2022-01-16T17:07:51.614" v="27433" actId="20577"/>
          <ac:spMkLst>
            <pc:docMk/>
            <pc:sldMk cId="3781279194" sldId="398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04CA7CE7-B666-4EEB-91DD-70F6D550A8F7}" dt="2022-01-16T19:47:53.329" v="27725" actId="114"/>
        <pc:sldMkLst>
          <pc:docMk/>
          <pc:sldMk cId="3279961113" sldId="399"/>
        </pc:sldMkLst>
        <pc:spChg chg="mod">
          <ac:chgData name="ANDREA BIDINOST" userId="1fe09951-2d66-4612-aad4-8a1d17337cdc" providerId="ADAL" clId="{04CA7CE7-B666-4EEB-91DD-70F6D550A8F7}" dt="2022-01-16T19:47:53.329" v="27725" actId="114"/>
          <ac:spMkLst>
            <pc:docMk/>
            <pc:sldMk cId="3279961113" sldId="399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04CA7CE7-B666-4EEB-91DD-70F6D550A8F7}" dt="2022-01-16T19:48:06.369" v="27730" actId="114"/>
        <pc:sldMkLst>
          <pc:docMk/>
          <pc:sldMk cId="467661197" sldId="400"/>
        </pc:sldMkLst>
        <pc:spChg chg="mod">
          <ac:chgData name="ANDREA BIDINOST" userId="1fe09951-2d66-4612-aad4-8a1d17337cdc" providerId="ADAL" clId="{04CA7CE7-B666-4EEB-91DD-70F6D550A8F7}" dt="2022-01-16T19:48:06.369" v="27730" actId="114"/>
          <ac:spMkLst>
            <pc:docMk/>
            <pc:sldMk cId="467661197" sldId="400"/>
            <ac:spMk id="2" creationId="{779BC97F-5755-48B5-90CC-A250C002B593}"/>
          </ac:spMkLst>
        </pc:spChg>
      </pc:sldChg>
      <pc:sldChg chg="addSp delSp modSp add mod">
        <pc:chgData name="ANDREA BIDINOST" userId="1fe09951-2d66-4612-aad4-8a1d17337cdc" providerId="ADAL" clId="{04CA7CE7-B666-4EEB-91DD-70F6D550A8F7}" dt="2022-01-16T17:12:49.103" v="27711" actId="113"/>
        <pc:sldMkLst>
          <pc:docMk/>
          <pc:sldMk cId="3178413471" sldId="401"/>
        </pc:sldMkLst>
        <pc:spChg chg="mod">
          <ac:chgData name="ANDREA BIDINOST" userId="1fe09951-2d66-4612-aad4-8a1d17337cdc" providerId="ADAL" clId="{04CA7CE7-B666-4EEB-91DD-70F6D550A8F7}" dt="2022-01-16T17:09:34.510" v="27480" actId="20577"/>
          <ac:spMkLst>
            <pc:docMk/>
            <pc:sldMk cId="3178413471" sldId="401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17:12:49.103" v="27711" actId="113"/>
          <ac:spMkLst>
            <pc:docMk/>
            <pc:sldMk cId="3178413471" sldId="401"/>
            <ac:spMk id="3" creationId="{5666F318-5415-42F6-954E-C35070F121A2}"/>
          </ac:spMkLst>
        </pc:spChg>
        <pc:spChg chg="del">
          <ac:chgData name="ANDREA BIDINOST" userId="1fe09951-2d66-4612-aad4-8a1d17337cdc" providerId="ADAL" clId="{04CA7CE7-B666-4EEB-91DD-70F6D550A8F7}" dt="2022-01-16T17:10:21.230" v="27661" actId="478"/>
          <ac:spMkLst>
            <pc:docMk/>
            <pc:sldMk cId="3178413471" sldId="401"/>
            <ac:spMk id="5" creationId="{B83D906C-1788-4377-999E-A4E95D277FDF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9" creationId="{17F755A6-E19C-4BB8-B7E1-ECD521E803D9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10" creationId="{E7B2E1B6-7E5E-4229-B14E-05D5E017F3AE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13" creationId="{93222CE5-BBD7-44F2-A85D-45BEABAA41E4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14" creationId="{3B43F2C3-A743-4EEA-9951-B18AFCCF0638}"/>
          </ac:spMkLst>
        </pc:spChg>
        <pc:spChg chg="add mod">
          <ac:chgData name="ANDREA BIDINOST" userId="1fe09951-2d66-4612-aad4-8a1d17337cdc" providerId="ADAL" clId="{04CA7CE7-B666-4EEB-91DD-70F6D550A8F7}" dt="2022-01-16T17:11:30.171" v="27675" actId="1076"/>
          <ac:spMkLst>
            <pc:docMk/>
            <pc:sldMk cId="3178413471" sldId="401"/>
            <ac:spMk id="15" creationId="{99BAE8DD-B906-4DD1-8988-9FD2FD551FF1}"/>
          </ac:spMkLst>
        </pc:spChg>
        <pc:spChg chg="add del mod">
          <ac:chgData name="ANDREA BIDINOST" userId="1fe09951-2d66-4612-aad4-8a1d17337cdc" providerId="ADAL" clId="{04CA7CE7-B666-4EEB-91DD-70F6D550A8F7}" dt="2022-01-16T17:10:54.588" v="27664" actId="478"/>
          <ac:spMkLst>
            <pc:docMk/>
            <pc:sldMk cId="3178413471" sldId="401"/>
            <ac:spMk id="16" creationId="{5F4DD722-2283-46FE-9AA4-AC5273DDE87A}"/>
          </ac:spMkLst>
        </pc:spChg>
        <pc:spChg chg="del mod">
          <ac:chgData name="ANDREA BIDINOST" userId="1fe09951-2d66-4612-aad4-8a1d17337cdc" providerId="ADAL" clId="{04CA7CE7-B666-4EEB-91DD-70F6D550A8F7}" dt="2022-01-16T17:10:22.037" v="27662" actId="478"/>
          <ac:spMkLst>
            <pc:docMk/>
            <pc:sldMk cId="3178413471" sldId="401"/>
            <ac:spMk id="17" creationId="{EF71899B-3C13-47AA-ACF8-8A1B190C3002}"/>
          </ac:spMkLst>
        </pc:spChg>
        <pc:spChg chg="add del mod">
          <ac:chgData name="ANDREA BIDINOST" userId="1fe09951-2d66-4612-aad4-8a1d17337cdc" providerId="ADAL" clId="{04CA7CE7-B666-4EEB-91DD-70F6D550A8F7}" dt="2022-01-16T17:10:55.769" v="27665" actId="478"/>
          <ac:spMkLst>
            <pc:docMk/>
            <pc:sldMk cId="3178413471" sldId="401"/>
            <ac:spMk id="18" creationId="{91BC7D32-D379-41AA-8D7D-2049FF7AD8C1}"/>
          </ac:spMkLst>
        </pc:spChg>
        <pc:spChg chg="del">
          <ac:chgData name="ANDREA BIDINOST" userId="1fe09951-2d66-4612-aad4-8a1d17337cdc" providerId="ADAL" clId="{04CA7CE7-B666-4EEB-91DD-70F6D550A8F7}" dt="2022-01-16T17:10:19.977" v="27659" actId="478"/>
          <ac:spMkLst>
            <pc:docMk/>
            <pc:sldMk cId="3178413471" sldId="401"/>
            <ac:spMk id="19" creationId="{53FB285B-BF0B-4360-B920-4803A85FA95D}"/>
          </ac:spMkLst>
        </pc:spChg>
        <pc:spChg chg="add del mod">
          <ac:chgData name="ANDREA BIDINOST" userId="1fe09951-2d66-4612-aad4-8a1d17337cdc" providerId="ADAL" clId="{04CA7CE7-B666-4EEB-91DD-70F6D550A8F7}" dt="2022-01-16T17:10:59.585" v="27668" actId="478"/>
          <ac:spMkLst>
            <pc:docMk/>
            <pc:sldMk cId="3178413471" sldId="401"/>
            <ac:spMk id="20" creationId="{265C8DC7-0A8B-4A47-AF86-70751F1BDD7E}"/>
          </ac:spMkLst>
        </pc:spChg>
        <pc:spChg chg="add del mod">
          <ac:chgData name="ANDREA BIDINOST" userId="1fe09951-2d66-4612-aad4-8a1d17337cdc" providerId="ADAL" clId="{04CA7CE7-B666-4EEB-91DD-70F6D550A8F7}" dt="2022-01-16T17:12:24.370" v="27706" actId="1076"/>
          <ac:spMkLst>
            <pc:docMk/>
            <pc:sldMk cId="3178413471" sldId="401"/>
            <ac:spMk id="21" creationId="{9A9D271B-48F2-4F64-BDAB-D15DED4B20DF}"/>
          </ac:spMkLst>
        </pc:spChg>
        <pc:spChg chg="add mod">
          <ac:chgData name="ANDREA BIDINOST" userId="1fe09951-2d66-4612-aad4-8a1d17337cdc" providerId="ADAL" clId="{04CA7CE7-B666-4EEB-91DD-70F6D550A8F7}" dt="2022-01-16T17:12:17.470" v="27705" actId="20577"/>
          <ac:spMkLst>
            <pc:docMk/>
            <pc:sldMk cId="3178413471" sldId="401"/>
            <ac:spMk id="22" creationId="{ADB43256-E7E1-4C2E-AB6A-36BF45BA92A8}"/>
          </ac:spMkLst>
        </pc:spChg>
        <pc:cxnChg chg="add mod">
          <ac:chgData name="ANDREA BIDINOST" userId="1fe09951-2d66-4612-aad4-8a1d17337cdc" providerId="ADAL" clId="{04CA7CE7-B666-4EEB-91DD-70F6D550A8F7}" dt="2022-01-16T17:11:30.171" v="27675" actId="1076"/>
          <ac:cxnSpMkLst>
            <pc:docMk/>
            <pc:sldMk cId="3178413471" sldId="401"/>
            <ac:cxnSpMk id="11" creationId="{D1EF7E25-7CDC-465F-9D69-6F2B09E26E46}"/>
          </ac:cxnSpMkLst>
        </pc:cxnChg>
        <pc:cxnChg chg="add mod">
          <ac:chgData name="ANDREA BIDINOST" userId="1fe09951-2d66-4612-aad4-8a1d17337cdc" providerId="ADAL" clId="{04CA7CE7-B666-4EEB-91DD-70F6D550A8F7}" dt="2022-01-16T17:11:30.171" v="27675" actId="1076"/>
          <ac:cxnSpMkLst>
            <pc:docMk/>
            <pc:sldMk cId="3178413471" sldId="401"/>
            <ac:cxnSpMk id="12" creationId="{E2F7BBA3-4BED-449A-B458-E34B148C6E05}"/>
          </ac:cxnSpMkLst>
        </pc:cxnChg>
        <pc:cxnChg chg="add mod">
          <ac:chgData name="ANDREA BIDINOST" userId="1fe09951-2d66-4612-aad4-8a1d17337cdc" providerId="ADAL" clId="{04CA7CE7-B666-4EEB-91DD-70F6D550A8F7}" dt="2022-01-16T17:11:50.106" v="27687" actId="14100"/>
          <ac:cxnSpMkLst>
            <pc:docMk/>
            <pc:sldMk cId="3178413471" sldId="401"/>
            <ac:cxnSpMk id="23" creationId="{DCDFDFCB-ADFD-4E46-A6D4-F108C3DF7B0C}"/>
          </ac:cxnSpMkLst>
        </pc:cxnChg>
        <pc:cxnChg chg="add mod">
          <ac:chgData name="ANDREA BIDINOST" userId="1fe09951-2d66-4612-aad4-8a1d17337cdc" providerId="ADAL" clId="{04CA7CE7-B666-4EEB-91DD-70F6D550A8F7}" dt="2022-01-16T17:12:00.331" v="27691" actId="14100"/>
          <ac:cxnSpMkLst>
            <pc:docMk/>
            <pc:sldMk cId="3178413471" sldId="401"/>
            <ac:cxnSpMk id="26" creationId="{3545D148-4A61-475A-AA88-BD8DEB2ACAD0}"/>
          </ac:cxnSpMkLst>
        </pc:cxnChg>
      </pc:sldChg>
      <pc:sldChg chg="modSp add mod">
        <pc:chgData name="ANDREA BIDINOST" userId="1fe09951-2d66-4612-aad4-8a1d17337cdc" providerId="ADAL" clId="{04CA7CE7-B666-4EEB-91DD-70F6D550A8F7}" dt="2022-01-16T19:56:01.325" v="28507" actId="20577"/>
        <pc:sldMkLst>
          <pc:docMk/>
          <pc:sldMk cId="2220386033" sldId="402"/>
        </pc:sldMkLst>
        <pc:spChg chg="mod">
          <ac:chgData name="ANDREA BIDINOST" userId="1fe09951-2d66-4612-aad4-8a1d17337cdc" providerId="ADAL" clId="{04CA7CE7-B666-4EEB-91DD-70F6D550A8F7}" dt="2022-01-16T19:48:39.656" v="27747" actId="20577"/>
          <ac:spMkLst>
            <pc:docMk/>
            <pc:sldMk cId="2220386033" sldId="40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19:56:01.325" v="28507" actId="20577"/>
          <ac:spMkLst>
            <pc:docMk/>
            <pc:sldMk cId="2220386033" sldId="402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04CA7CE7-B666-4EEB-91DD-70F6D550A8F7}" dt="2022-01-16T20:00:57.725" v="28913" actId="20577"/>
        <pc:sldMkLst>
          <pc:docMk/>
          <pc:sldMk cId="3330226195" sldId="403"/>
        </pc:sldMkLst>
        <pc:spChg chg="mod">
          <ac:chgData name="ANDREA BIDINOST" userId="1fe09951-2d66-4612-aad4-8a1d17337cdc" providerId="ADAL" clId="{04CA7CE7-B666-4EEB-91DD-70F6D550A8F7}" dt="2022-01-16T19:51:47.472" v="28334" actId="20577"/>
          <ac:spMkLst>
            <pc:docMk/>
            <pc:sldMk cId="3330226195" sldId="403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6T20:00:57.725" v="28913" actId="20577"/>
          <ac:spMkLst>
            <pc:docMk/>
            <pc:sldMk cId="3330226195" sldId="403"/>
            <ac:spMk id="5" creationId="{14A3F830-BF41-4888-A277-3E5628252E5C}"/>
          </ac:spMkLst>
        </pc:spChg>
      </pc:sldChg>
      <pc:sldChg chg="addSp delSp modSp add mod ord">
        <pc:chgData name="ANDREA BIDINOST" userId="1fe09951-2d66-4612-aad4-8a1d17337cdc" providerId="ADAL" clId="{04CA7CE7-B666-4EEB-91DD-70F6D550A8F7}" dt="2022-01-16T20:17:41.466" v="30329" actId="313"/>
        <pc:sldMkLst>
          <pc:docMk/>
          <pc:sldMk cId="2174565104" sldId="404"/>
        </pc:sldMkLst>
        <pc:spChg chg="mod">
          <ac:chgData name="ANDREA BIDINOST" userId="1fe09951-2d66-4612-aad4-8a1d17337cdc" providerId="ADAL" clId="{04CA7CE7-B666-4EEB-91DD-70F6D550A8F7}" dt="2022-01-16T20:17:41.466" v="30329" actId="313"/>
          <ac:spMkLst>
            <pc:docMk/>
            <pc:sldMk cId="2174565104" sldId="404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09:38.731" v="29521" actId="114"/>
          <ac:spMkLst>
            <pc:docMk/>
            <pc:sldMk cId="2174565104" sldId="404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2-01-16T20:04:06.395" v="29257" actId="403"/>
          <ac:spMkLst>
            <pc:docMk/>
            <pc:sldMk cId="2174565104" sldId="404"/>
            <ac:spMk id="6" creationId="{AB113EB6-4D6F-4D2D-BCA6-3D90869AE564}"/>
          </ac:spMkLst>
        </pc:spChg>
        <pc:spChg chg="add mod">
          <ac:chgData name="ANDREA BIDINOST" userId="1fe09951-2d66-4612-aad4-8a1d17337cdc" providerId="ADAL" clId="{04CA7CE7-B666-4EEB-91DD-70F6D550A8F7}" dt="2022-01-16T20:05:16.419" v="29298" actId="404"/>
          <ac:spMkLst>
            <pc:docMk/>
            <pc:sldMk cId="2174565104" sldId="404"/>
            <ac:spMk id="7" creationId="{942B4CED-0ACD-4F01-9D57-0663BFA0B748}"/>
          </ac:spMkLst>
        </pc:spChg>
        <pc:spChg chg="add mod">
          <ac:chgData name="ANDREA BIDINOST" userId="1fe09951-2d66-4612-aad4-8a1d17337cdc" providerId="ADAL" clId="{04CA7CE7-B666-4EEB-91DD-70F6D550A8F7}" dt="2022-01-16T20:04:45.049" v="29272" actId="1076"/>
          <ac:spMkLst>
            <pc:docMk/>
            <pc:sldMk cId="2174565104" sldId="404"/>
            <ac:spMk id="10" creationId="{D291C664-6CDA-4666-8F50-4B1D3A7E6F48}"/>
          </ac:spMkLst>
        </pc:spChg>
        <pc:spChg chg="add mod">
          <ac:chgData name="ANDREA BIDINOST" userId="1fe09951-2d66-4612-aad4-8a1d17337cdc" providerId="ADAL" clId="{04CA7CE7-B666-4EEB-91DD-70F6D550A8F7}" dt="2022-01-16T20:04:47.841" v="29273" actId="1076"/>
          <ac:spMkLst>
            <pc:docMk/>
            <pc:sldMk cId="2174565104" sldId="404"/>
            <ac:spMk id="11" creationId="{58840A59-639D-4D74-B2EB-5F158C240FDA}"/>
          </ac:spMkLst>
        </pc:spChg>
        <pc:spChg chg="add del mod">
          <ac:chgData name="ANDREA BIDINOST" userId="1fe09951-2d66-4612-aad4-8a1d17337cdc" providerId="ADAL" clId="{04CA7CE7-B666-4EEB-91DD-70F6D550A8F7}" dt="2022-01-16T20:04:24.947" v="29265" actId="478"/>
          <ac:spMkLst>
            <pc:docMk/>
            <pc:sldMk cId="2174565104" sldId="404"/>
            <ac:spMk id="12" creationId="{2671DA44-56CE-4DBC-84C3-B8BBE795AB63}"/>
          </ac:spMkLst>
        </pc:spChg>
        <pc:spChg chg="add mod">
          <ac:chgData name="ANDREA BIDINOST" userId="1fe09951-2d66-4612-aad4-8a1d17337cdc" providerId="ADAL" clId="{04CA7CE7-B666-4EEB-91DD-70F6D550A8F7}" dt="2022-01-16T20:03:27.700" v="29217" actId="403"/>
          <ac:spMkLst>
            <pc:docMk/>
            <pc:sldMk cId="2174565104" sldId="404"/>
            <ac:spMk id="13" creationId="{C572C768-58C6-4FA6-8D78-C4757D0093A4}"/>
          </ac:spMkLst>
        </pc:spChg>
        <pc:spChg chg="add del mod">
          <ac:chgData name="ANDREA BIDINOST" userId="1fe09951-2d66-4612-aad4-8a1d17337cdc" providerId="ADAL" clId="{04CA7CE7-B666-4EEB-91DD-70F6D550A8F7}" dt="2022-01-16T20:03:41.546" v="29233" actId="478"/>
          <ac:spMkLst>
            <pc:docMk/>
            <pc:sldMk cId="2174565104" sldId="404"/>
            <ac:spMk id="14" creationId="{BC501083-CC13-4A6C-844F-E3653D6A3D17}"/>
          </ac:spMkLst>
        </pc:spChg>
        <pc:spChg chg="add mod">
          <ac:chgData name="ANDREA BIDINOST" userId="1fe09951-2d66-4612-aad4-8a1d17337cdc" providerId="ADAL" clId="{04CA7CE7-B666-4EEB-91DD-70F6D550A8F7}" dt="2022-01-16T20:05:19.244" v="29300" actId="403"/>
          <ac:spMkLst>
            <pc:docMk/>
            <pc:sldMk cId="2174565104" sldId="404"/>
            <ac:spMk id="17" creationId="{AED18C68-C58A-4C26-A7ED-F14CD28495A6}"/>
          </ac:spMkLst>
        </pc:spChg>
        <pc:spChg chg="add mod">
          <ac:chgData name="ANDREA BIDINOST" userId="1fe09951-2d66-4612-aad4-8a1d17337cdc" providerId="ADAL" clId="{04CA7CE7-B666-4EEB-91DD-70F6D550A8F7}" dt="2022-01-16T20:08:25.644" v="29473" actId="403"/>
          <ac:spMkLst>
            <pc:docMk/>
            <pc:sldMk cId="2174565104" sldId="404"/>
            <ac:spMk id="21" creationId="{519DEEFF-D4FD-4378-AA7C-A0CF10A3AE93}"/>
          </ac:spMkLst>
        </pc:spChg>
        <pc:spChg chg="add mod">
          <ac:chgData name="ANDREA BIDINOST" userId="1fe09951-2d66-4612-aad4-8a1d17337cdc" providerId="ADAL" clId="{04CA7CE7-B666-4EEB-91DD-70F6D550A8F7}" dt="2022-01-16T20:09:49.611" v="29522" actId="114"/>
          <ac:spMkLst>
            <pc:docMk/>
            <pc:sldMk cId="2174565104" sldId="404"/>
            <ac:spMk id="27" creationId="{7980519A-65DD-4A3A-B576-FBE3E8749CC4}"/>
          </ac:spMkLst>
        </pc:spChg>
        <pc:cxnChg chg="add mod">
          <ac:chgData name="ANDREA BIDINOST" userId="1fe09951-2d66-4612-aad4-8a1d17337cdc" providerId="ADAL" clId="{04CA7CE7-B666-4EEB-91DD-70F6D550A8F7}" dt="2022-01-16T20:08:33.193" v="29474" actId="14100"/>
          <ac:cxnSpMkLst>
            <pc:docMk/>
            <pc:sldMk cId="2174565104" sldId="404"/>
            <ac:cxnSpMk id="8" creationId="{08386FF7-99B2-483E-ABD1-FE462D722794}"/>
          </ac:cxnSpMkLst>
        </pc:cxnChg>
        <pc:cxnChg chg="add mod">
          <ac:chgData name="ANDREA BIDINOST" userId="1fe09951-2d66-4612-aad4-8a1d17337cdc" providerId="ADAL" clId="{04CA7CE7-B666-4EEB-91DD-70F6D550A8F7}" dt="2022-01-16T20:04:39.578" v="29270" actId="14100"/>
          <ac:cxnSpMkLst>
            <pc:docMk/>
            <pc:sldMk cId="2174565104" sldId="404"/>
            <ac:cxnSpMk id="9" creationId="{1D65F27C-CDB7-464A-A5CE-698E669D4767}"/>
          </ac:cxnSpMkLst>
        </pc:cxnChg>
        <pc:cxnChg chg="add mod">
          <ac:chgData name="ANDREA BIDINOST" userId="1fe09951-2d66-4612-aad4-8a1d17337cdc" providerId="ADAL" clId="{04CA7CE7-B666-4EEB-91DD-70F6D550A8F7}" dt="2022-01-16T20:03:41.546" v="29233" actId="478"/>
          <ac:cxnSpMkLst>
            <pc:docMk/>
            <pc:sldMk cId="2174565104" sldId="404"/>
            <ac:cxnSpMk id="15" creationId="{21EA6FF2-9C43-4B24-BFDE-C863BAE0464A}"/>
          </ac:cxnSpMkLst>
        </pc:cxnChg>
        <pc:cxnChg chg="add mod">
          <ac:chgData name="ANDREA BIDINOST" userId="1fe09951-2d66-4612-aad4-8a1d17337cdc" providerId="ADAL" clId="{04CA7CE7-B666-4EEB-91DD-70F6D550A8F7}" dt="2022-01-16T20:03:41.546" v="29233" actId="478"/>
          <ac:cxnSpMkLst>
            <pc:docMk/>
            <pc:sldMk cId="2174565104" sldId="404"/>
            <ac:cxnSpMk id="16" creationId="{7AE9E249-858D-4233-A49A-FE2E6BE86C61}"/>
          </ac:cxnSpMkLst>
        </pc:cxnChg>
        <pc:cxnChg chg="add mod">
          <ac:chgData name="ANDREA BIDINOST" userId="1fe09951-2d66-4612-aad4-8a1d17337cdc" providerId="ADAL" clId="{04CA7CE7-B666-4EEB-91DD-70F6D550A8F7}" dt="2022-01-16T20:08:21.025" v="29471" actId="14100"/>
          <ac:cxnSpMkLst>
            <pc:docMk/>
            <pc:sldMk cId="2174565104" sldId="404"/>
            <ac:cxnSpMk id="22" creationId="{F76C3EBA-FDDF-4691-AE92-5A9D135320EB}"/>
          </ac:cxnSpMkLst>
        </pc:cxnChg>
        <pc:cxnChg chg="add mod">
          <ac:chgData name="ANDREA BIDINOST" userId="1fe09951-2d66-4612-aad4-8a1d17337cdc" providerId="ADAL" clId="{04CA7CE7-B666-4EEB-91DD-70F6D550A8F7}" dt="2022-01-16T20:08:04.989" v="29468" actId="693"/>
          <ac:cxnSpMkLst>
            <pc:docMk/>
            <pc:sldMk cId="2174565104" sldId="404"/>
            <ac:cxnSpMk id="28" creationId="{A42A8F08-5B5F-41CE-B953-43A9203A66D8}"/>
          </ac:cxnSpMkLst>
        </pc:cxnChg>
      </pc:sldChg>
      <pc:sldChg chg="addSp delSp modSp add mod">
        <pc:chgData name="ANDREA BIDINOST" userId="1fe09951-2d66-4612-aad4-8a1d17337cdc" providerId="ADAL" clId="{04CA7CE7-B666-4EEB-91DD-70F6D550A8F7}" dt="2022-01-16T20:17:47.616" v="30330"/>
        <pc:sldMkLst>
          <pc:docMk/>
          <pc:sldMk cId="1932646931" sldId="405"/>
        </pc:sldMkLst>
        <pc:spChg chg="mod">
          <ac:chgData name="ANDREA BIDINOST" userId="1fe09951-2d66-4612-aad4-8a1d17337cdc" providerId="ADAL" clId="{04CA7CE7-B666-4EEB-91DD-70F6D550A8F7}" dt="2022-01-16T20:17:47.616" v="30330"/>
          <ac:spMkLst>
            <pc:docMk/>
            <pc:sldMk cId="1932646931" sldId="40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10:22.734" v="29585" actId="20577"/>
          <ac:spMkLst>
            <pc:docMk/>
            <pc:sldMk cId="1932646931" sldId="405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6" creationId="{AB113EB6-4D6F-4D2D-BCA6-3D90869AE564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7" creationId="{942B4CED-0ACD-4F01-9D57-0663BFA0B748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10" creationId="{D291C664-6CDA-4666-8F50-4B1D3A7E6F48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11" creationId="{58840A59-639D-4D74-B2EB-5F158C240FDA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13" creationId="{C572C768-58C6-4FA6-8D78-C4757D0093A4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17" creationId="{AED18C68-C58A-4C26-A7ED-F14CD28495A6}"/>
          </ac:spMkLst>
        </pc:spChg>
        <pc:spChg chg="add mod">
          <ac:chgData name="ANDREA BIDINOST" userId="1fe09951-2d66-4612-aad4-8a1d17337cdc" providerId="ADAL" clId="{04CA7CE7-B666-4EEB-91DD-70F6D550A8F7}" dt="2022-01-16T20:12:10.365" v="29739" actId="207"/>
          <ac:spMkLst>
            <pc:docMk/>
            <pc:sldMk cId="1932646931" sldId="405"/>
            <ac:spMk id="20" creationId="{FB0B9CCB-57FD-4081-B5F9-4063C4A11E67}"/>
          </ac:spMkLst>
        </pc:spChg>
        <pc:spChg chg="mod">
          <ac:chgData name="ANDREA BIDINOST" userId="1fe09951-2d66-4612-aad4-8a1d17337cdc" providerId="ADAL" clId="{04CA7CE7-B666-4EEB-91DD-70F6D550A8F7}" dt="2022-01-16T20:11:59.827" v="29735" actId="1076"/>
          <ac:spMkLst>
            <pc:docMk/>
            <pc:sldMk cId="1932646931" sldId="405"/>
            <ac:spMk id="21" creationId="{519DEEFF-D4FD-4378-AA7C-A0CF10A3AE93}"/>
          </ac:spMkLst>
        </pc:spChg>
        <pc:spChg chg="del">
          <ac:chgData name="ANDREA BIDINOST" userId="1fe09951-2d66-4612-aad4-8a1d17337cdc" providerId="ADAL" clId="{04CA7CE7-B666-4EEB-91DD-70F6D550A8F7}" dt="2022-01-16T20:10:25.778" v="29586" actId="478"/>
          <ac:spMkLst>
            <pc:docMk/>
            <pc:sldMk cId="1932646931" sldId="405"/>
            <ac:spMk id="27" creationId="{7980519A-65DD-4A3A-B576-FBE3E8749CC4}"/>
          </ac:spMkLst>
        </pc:sp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04CA7CE7-B666-4EEB-91DD-70F6D550A8F7}" dt="2022-01-16T20:11:59.827" v="29735" actId="1076"/>
          <ac:cxnSpMkLst>
            <pc:docMk/>
            <pc:sldMk cId="1932646931" sldId="405"/>
            <ac:cxnSpMk id="22" creationId="{F76C3EBA-FDDF-4691-AE92-5A9D135320EB}"/>
          </ac:cxnSpMkLst>
        </pc:cxnChg>
        <pc:cxnChg chg="add mod">
          <ac:chgData name="ANDREA BIDINOST" userId="1fe09951-2d66-4612-aad4-8a1d17337cdc" providerId="ADAL" clId="{04CA7CE7-B666-4EEB-91DD-70F6D550A8F7}" dt="2022-01-16T20:12:22.969" v="29742" actId="14100"/>
          <ac:cxnSpMkLst>
            <pc:docMk/>
            <pc:sldMk cId="1932646931" sldId="405"/>
            <ac:cxnSpMk id="23" creationId="{6E0F155F-9B11-4702-ACA9-41A125CCDDE0}"/>
          </ac:cxnSpMkLst>
        </pc:cxnChg>
        <pc:cxnChg chg="del mod">
          <ac:chgData name="ANDREA BIDINOST" userId="1fe09951-2d66-4612-aad4-8a1d17337cdc" providerId="ADAL" clId="{04CA7CE7-B666-4EEB-91DD-70F6D550A8F7}" dt="2022-01-16T20:10:26.639" v="29587" actId="478"/>
          <ac:cxnSpMkLst>
            <pc:docMk/>
            <pc:sldMk cId="1932646931" sldId="405"/>
            <ac:cxnSpMk id="28" creationId="{A42A8F08-5B5F-41CE-B953-43A9203A66D8}"/>
          </ac:cxnSpMkLst>
        </pc:cxnChg>
      </pc:sldChg>
      <pc:sldChg chg="addSp modSp add mod">
        <pc:chgData name="ANDREA BIDINOST" userId="1fe09951-2d66-4612-aad4-8a1d17337cdc" providerId="ADAL" clId="{04CA7CE7-B666-4EEB-91DD-70F6D550A8F7}" dt="2022-01-16T20:18:50.577" v="30391" actId="20577"/>
        <pc:sldMkLst>
          <pc:docMk/>
          <pc:sldMk cId="930477712" sldId="406"/>
        </pc:sldMkLst>
        <pc:spChg chg="mod">
          <ac:chgData name="ANDREA BIDINOST" userId="1fe09951-2d66-4612-aad4-8a1d17337cdc" providerId="ADAL" clId="{04CA7CE7-B666-4EEB-91DD-70F6D550A8F7}" dt="2022-01-16T20:18:50.577" v="30391" actId="20577"/>
          <ac:spMkLst>
            <pc:docMk/>
            <pc:sldMk cId="930477712" sldId="40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14:38.404" v="29930" actId="207"/>
          <ac:spMkLst>
            <pc:docMk/>
            <pc:sldMk cId="930477712" sldId="406"/>
            <ac:spMk id="3" creationId="{5666F318-5415-42F6-954E-C35070F121A2}"/>
          </ac:spMkLst>
        </pc:spChg>
        <pc:spChg chg="add mod">
          <ac:chgData name="ANDREA BIDINOST" userId="1fe09951-2d66-4612-aad4-8a1d17337cdc" providerId="ADAL" clId="{04CA7CE7-B666-4EEB-91DD-70F6D550A8F7}" dt="2022-01-16T20:14:52.681" v="29934" actId="1076"/>
          <ac:spMkLst>
            <pc:docMk/>
            <pc:sldMk cId="930477712" sldId="406"/>
            <ac:spMk id="14" creationId="{B6D81FCE-5194-49F8-A70F-778238406F57}"/>
          </ac:spMkLst>
        </pc:spChg>
        <pc:spChg chg="mod">
          <ac:chgData name="ANDREA BIDINOST" userId="1fe09951-2d66-4612-aad4-8a1d17337cdc" providerId="ADAL" clId="{04CA7CE7-B666-4EEB-91DD-70F6D550A8F7}" dt="2022-01-16T20:14:46.769" v="29933" actId="14100"/>
          <ac:spMkLst>
            <pc:docMk/>
            <pc:sldMk cId="930477712" sldId="406"/>
            <ac:spMk id="20" creationId="{FB0B9CCB-57FD-4081-B5F9-4063C4A11E67}"/>
          </ac:spMkLst>
        </pc:spChg>
        <pc:cxnChg chg="mod">
          <ac:chgData name="ANDREA BIDINOST" userId="1fe09951-2d66-4612-aad4-8a1d17337cdc" providerId="ADAL" clId="{04CA7CE7-B666-4EEB-91DD-70F6D550A8F7}" dt="2022-01-16T20:14:56.969" v="29935" actId="14100"/>
          <ac:cxnSpMkLst>
            <pc:docMk/>
            <pc:sldMk cId="930477712" sldId="406"/>
            <ac:cxnSpMk id="23" creationId="{6E0F155F-9B11-4702-ACA9-41A125CCDDE0}"/>
          </ac:cxnSpMkLst>
        </pc:cxnChg>
      </pc:sldChg>
      <pc:sldChg chg="modSp add mod">
        <pc:chgData name="ANDREA BIDINOST" userId="1fe09951-2d66-4612-aad4-8a1d17337cdc" providerId="ADAL" clId="{04CA7CE7-B666-4EEB-91DD-70F6D550A8F7}" dt="2022-01-16T20:17:26.830" v="30311" actId="20577"/>
        <pc:sldMkLst>
          <pc:docMk/>
          <pc:sldMk cId="3577412115" sldId="407"/>
        </pc:sldMkLst>
        <pc:spChg chg="mod">
          <ac:chgData name="ANDREA BIDINOST" userId="1fe09951-2d66-4612-aad4-8a1d17337cdc" providerId="ADAL" clId="{04CA7CE7-B666-4EEB-91DD-70F6D550A8F7}" dt="2022-01-16T20:15:15.908" v="29944" actId="313"/>
          <ac:spMkLst>
            <pc:docMk/>
            <pc:sldMk cId="3577412115" sldId="407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16:21.023" v="30143" actId="20577"/>
          <ac:spMkLst>
            <pc:docMk/>
            <pc:sldMk cId="3577412115" sldId="407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6T20:16:37.763" v="30149" actId="20577"/>
          <ac:spMkLst>
            <pc:docMk/>
            <pc:sldMk cId="3577412115" sldId="407"/>
            <ac:spMk id="7" creationId="{942B4CED-0ACD-4F01-9D57-0663BFA0B748}"/>
          </ac:spMkLst>
        </pc:spChg>
        <pc:spChg chg="mod">
          <ac:chgData name="ANDREA BIDINOST" userId="1fe09951-2d66-4612-aad4-8a1d17337cdc" providerId="ADAL" clId="{04CA7CE7-B666-4EEB-91DD-70F6D550A8F7}" dt="2022-01-16T20:16:35.105" v="30146" actId="1076"/>
          <ac:spMkLst>
            <pc:docMk/>
            <pc:sldMk cId="3577412115" sldId="407"/>
            <ac:spMk id="10" creationId="{D291C664-6CDA-4666-8F50-4B1D3A7E6F48}"/>
          </ac:spMkLst>
        </pc:spChg>
        <pc:spChg chg="mod">
          <ac:chgData name="ANDREA BIDINOST" userId="1fe09951-2d66-4612-aad4-8a1d17337cdc" providerId="ADAL" clId="{04CA7CE7-B666-4EEB-91DD-70F6D550A8F7}" dt="2022-01-16T20:16:32.209" v="30145" actId="1076"/>
          <ac:spMkLst>
            <pc:docMk/>
            <pc:sldMk cId="3577412115" sldId="407"/>
            <ac:spMk id="11" creationId="{58840A59-639D-4D74-B2EB-5F158C240FDA}"/>
          </ac:spMkLst>
        </pc:spChg>
        <pc:spChg chg="mod">
          <ac:chgData name="ANDREA BIDINOST" userId="1fe09951-2d66-4612-aad4-8a1d17337cdc" providerId="ADAL" clId="{04CA7CE7-B666-4EEB-91DD-70F6D550A8F7}" dt="2022-01-16T20:17:26.830" v="30311" actId="20577"/>
          <ac:spMkLst>
            <pc:docMk/>
            <pc:sldMk cId="3577412115" sldId="407"/>
            <ac:spMk id="27" creationId="{7980519A-65DD-4A3A-B576-FBE3E8749CC4}"/>
          </ac:spMkLst>
        </pc:spChg>
      </pc:sldChg>
      <pc:sldChg chg="modSp add mod">
        <pc:chgData name="ANDREA BIDINOST" userId="1fe09951-2d66-4612-aad4-8a1d17337cdc" providerId="ADAL" clId="{04CA7CE7-B666-4EEB-91DD-70F6D550A8F7}" dt="2022-01-16T20:18:35.153" v="30379" actId="14100"/>
        <pc:sldMkLst>
          <pc:docMk/>
          <pc:sldMk cId="644709948" sldId="408"/>
        </pc:sldMkLst>
        <pc:spChg chg="mod">
          <ac:chgData name="ANDREA BIDINOST" userId="1fe09951-2d66-4612-aad4-8a1d17337cdc" providerId="ADAL" clId="{04CA7CE7-B666-4EEB-91DD-70F6D550A8F7}" dt="2022-01-16T20:17:36.583" v="30320" actId="313"/>
          <ac:spMkLst>
            <pc:docMk/>
            <pc:sldMk cId="644709948" sldId="40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18:04.558" v="30344" actId="20577"/>
          <ac:spMkLst>
            <pc:docMk/>
            <pc:sldMk cId="644709948" sldId="408"/>
            <ac:spMk id="7" creationId="{942B4CED-0ACD-4F01-9D57-0663BFA0B748}"/>
          </ac:spMkLst>
        </pc:spChg>
        <pc:spChg chg="mod">
          <ac:chgData name="ANDREA BIDINOST" userId="1fe09951-2d66-4612-aad4-8a1d17337cdc" providerId="ADAL" clId="{04CA7CE7-B666-4EEB-91DD-70F6D550A8F7}" dt="2022-01-16T20:18:11.689" v="30347" actId="1076"/>
          <ac:spMkLst>
            <pc:docMk/>
            <pc:sldMk cId="644709948" sldId="408"/>
            <ac:spMk id="10" creationId="{D291C664-6CDA-4666-8F50-4B1D3A7E6F48}"/>
          </ac:spMkLst>
        </pc:spChg>
        <pc:spChg chg="mod">
          <ac:chgData name="ANDREA BIDINOST" userId="1fe09951-2d66-4612-aad4-8a1d17337cdc" providerId="ADAL" clId="{04CA7CE7-B666-4EEB-91DD-70F6D550A8F7}" dt="2022-01-16T20:18:09.913" v="30346" actId="1076"/>
          <ac:spMkLst>
            <pc:docMk/>
            <pc:sldMk cId="644709948" sldId="408"/>
            <ac:spMk id="11" creationId="{58840A59-639D-4D74-B2EB-5F158C240FDA}"/>
          </ac:spMkLst>
        </pc:spChg>
        <pc:spChg chg="mod">
          <ac:chgData name="ANDREA BIDINOST" userId="1fe09951-2d66-4612-aad4-8a1d17337cdc" providerId="ADAL" clId="{04CA7CE7-B666-4EEB-91DD-70F6D550A8F7}" dt="2022-01-16T20:18:31.776" v="30378" actId="207"/>
          <ac:spMkLst>
            <pc:docMk/>
            <pc:sldMk cId="644709948" sldId="408"/>
            <ac:spMk id="20" creationId="{FB0B9CCB-57FD-4081-B5F9-4063C4A11E67}"/>
          </ac:spMkLst>
        </pc:spChg>
        <pc:cxnChg chg="mod">
          <ac:chgData name="ANDREA BIDINOST" userId="1fe09951-2d66-4612-aad4-8a1d17337cdc" providerId="ADAL" clId="{04CA7CE7-B666-4EEB-91DD-70F6D550A8F7}" dt="2022-01-16T20:18:35.153" v="30379" actId="14100"/>
          <ac:cxnSpMkLst>
            <pc:docMk/>
            <pc:sldMk cId="644709948" sldId="408"/>
            <ac:cxnSpMk id="23" creationId="{6E0F155F-9B11-4702-ACA9-41A125CCDDE0}"/>
          </ac:cxnSpMkLst>
        </pc:cxnChg>
      </pc:sldChg>
      <pc:sldChg chg="delSp modSp add mod">
        <pc:chgData name="ANDREA BIDINOST" userId="1fe09951-2d66-4612-aad4-8a1d17337cdc" providerId="ADAL" clId="{04CA7CE7-B666-4EEB-91DD-70F6D550A8F7}" dt="2022-01-16T20:21:44.641" v="30619" actId="14100"/>
        <pc:sldMkLst>
          <pc:docMk/>
          <pc:sldMk cId="3856741493" sldId="409"/>
        </pc:sldMkLst>
        <pc:spChg chg="mod">
          <ac:chgData name="ANDREA BIDINOST" userId="1fe09951-2d66-4612-aad4-8a1d17337cdc" providerId="ADAL" clId="{04CA7CE7-B666-4EEB-91DD-70F6D550A8F7}" dt="2022-01-16T20:18:55.417" v="30396" actId="20577"/>
          <ac:spMkLst>
            <pc:docMk/>
            <pc:sldMk cId="3856741493" sldId="409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20:24.129" v="30590" actId="27636"/>
          <ac:spMkLst>
            <pc:docMk/>
            <pc:sldMk cId="3856741493" sldId="409"/>
            <ac:spMk id="3" creationId="{5666F318-5415-42F6-954E-C35070F121A2}"/>
          </ac:spMkLst>
        </pc:spChg>
        <pc:spChg chg="mod">
          <ac:chgData name="ANDREA BIDINOST" userId="1fe09951-2d66-4612-aad4-8a1d17337cdc" providerId="ADAL" clId="{04CA7CE7-B666-4EEB-91DD-70F6D550A8F7}" dt="2022-01-16T20:20:33.315" v="30591" actId="20577"/>
          <ac:spMkLst>
            <pc:docMk/>
            <pc:sldMk cId="3856741493" sldId="409"/>
            <ac:spMk id="6" creationId="{AB113EB6-4D6F-4D2D-BCA6-3D90869AE564}"/>
          </ac:spMkLst>
        </pc:spChg>
        <pc:spChg chg="mod">
          <ac:chgData name="ANDREA BIDINOST" userId="1fe09951-2d66-4612-aad4-8a1d17337cdc" providerId="ADAL" clId="{04CA7CE7-B666-4EEB-91DD-70F6D550A8F7}" dt="2022-01-16T20:21:26.054" v="30610" actId="20577"/>
          <ac:spMkLst>
            <pc:docMk/>
            <pc:sldMk cId="3856741493" sldId="409"/>
            <ac:spMk id="7" creationId="{942B4CED-0ACD-4F01-9D57-0663BFA0B748}"/>
          </ac:spMkLst>
        </pc:spChg>
        <pc:spChg chg="mod">
          <ac:chgData name="ANDREA BIDINOST" userId="1fe09951-2d66-4612-aad4-8a1d17337cdc" providerId="ADAL" clId="{04CA7CE7-B666-4EEB-91DD-70F6D550A8F7}" dt="2022-01-16T20:20:49.073" v="30593" actId="1076"/>
          <ac:spMkLst>
            <pc:docMk/>
            <pc:sldMk cId="3856741493" sldId="409"/>
            <ac:spMk id="10" creationId="{D291C664-6CDA-4666-8F50-4B1D3A7E6F48}"/>
          </ac:spMkLst>
        </pc:spChg>
        <pc:spChg chg="mod">
          <ac:chgData name="ANDREA BIDINOST" userId="1fe09951-2d66-4612-aad4-8a1d17337cdc" providerId="ADAL" clId="{04CA7CE7-B666-4EEB-91DD-70F6D550A8F7}" dt="2022-01-16T20:20:51.633" v="30594" actId="1076"/>
          <ac:spMkLst>
            <pc:docMk/>
            <pc:sldMk cId="3856741493" sldId="409"/>
            <ac:spMk id="11" creationId="{58840A59-639D-4D74-B2EB-5F158C240FDA}"/>
          </ac:spMkLst>
        </pc:spChg>
        <pc:spChg chg="del">
          <ac:chgData name="ANDREA BIDINOST" userId="1fe09951-2d66-4612-aad4-8a1d17337cdc" providerId="ADAL" clId="{04CA7CE7-B666-4EEB-91DD-70F6D550A8F7}" dt="2022-01-16T20:21:38.472" v="30616" actId="478"/>
          <ac:spMkLst>
            <pc:docMk/>
            <pc:sldMk cId="3856741493" sldId="409"/>
            <ac:spMk id="14" creationId="{B6D81FCE-5194-49F8-A70F-778238406F57}"/>
          </ac:spMkLst>
        </pc:spChg>
        <pc:spChg chg="mod">
          <ac:chgData name="ANDREA BIDINOST" userId="1fe09951-2d66-4612-aad4-8a1d17337cdc" providerId="ADAL" clId="{04CA7CE7-B666-4EEB-91DD-70F6D550A8F7}" dt="2022-01-16T20:21:39.832" v="30618" actId="27636"/>
          <ac:spMkLst>
            <pc:docMk/>
            <pc:sldMk cId="3856741493" sldId="409"/>
            <ac:spMk id="20" creationId="{FB0B9CCB-57FD-4081-B5F9-4063C4A11E67}"/>
          </ac:spMkLst>
        </pc:spChg>
        <pc:cxnChg chg="mod">
          <ac:chgData name="ANDREA BIDINOST" userId="1fe09951-2d66-4612-aad4-8a1d17337cdc" providerId="ADAL" clId="{04CA7CE7-B666-4EEB-91DD-70F6D550A8F7}" dt="2022-01-16T20:21:21.922" v="30606" actId="1076"/>
          <ac:cxnSpMkLst>
            <pc:docMk/>
            <pc:sldMk cId="3856741493" sldId="409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04CA7CE7-B666-4EEB-91DD-70F6D550A8F7}" dt="2022-01-16T20:21:11.537" v="30602" actId="14100"/>
          <ac:cxnSpMkLst>
            <pc:docMk/>
            <pc:sldMk cId="3856741493" sldId="409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04CA7CE7-B666-4EEB-91DD-70F6D550A8F7}" dt="2022-01-16T20:21:44.641" v="30619" actId="14100"/>
          <ac:cxnSpMkLst>
            <pc:docMk/>
            <pc:sldMk cId="3856741493" sldId="409"/>
            <ac:cxnSpMk id="22" creationId="{F76C3EBA-FDDF-4691-AE92-5A9D135320EB}"/>
          </ac:cxnSpMkLst>
        </pc:cxnChg>
        <pc:cxnChg chg="del">
          <ac:chgData name="ANDREA BIDINOST" userId="1fe09951-2d66-4612-aad4-8a1d17337cdc" providerId="ADAL" clId="{04CA7CE7-B666-4EEB-91DD-70F6D550A8F7}" dt="2022-01-16T20:21:14.680" v="30604" actId="478"/>
          <ac:cxnSpMkLst>
            <pc:docMk/>
            <pc:sldMk cId="3856741493" sldId="409"/>
            <ac:cxnSpMk id="23" creationId="{6E0F155F-9B11-4702-ACA9-41A125CCDDE0}"/>
          </ac:cxnSpMkLst>
        </pc:cxnChg>
      </pc:sldChg>
      <pc:sldChg chg="delSp modSp add mod">
        <pc:chgData name="ANDREA BIDINOST" userId="1fe09951-2d66-4612-aad4-8a1d17337cdc" providerId="ADAL" clId="{04CA7CE7-B666-4EEB-91DD-70F6D550A8F7}" dt="2022-01-16T20:24:20.334" v="30874" actId="113"/>
        <pc:sldMkLst>
          <pc:docMk/>
          <pc:sldMk cId="1131408075" sldId="410"/>
        </pc:sldMkLst>
        <pc:spChg chg="mod">
          <ac:chgData name="ANDREA BIDINOST" userId="1fe09951-2d66-4612-aad4-8a1d17337cdc" providerId="ADAL" clId="{04CA7CE7-B666-4EEB-91DD-70F6D550A8F7}" dt="2022-01-16T20:21:59.533" v="30640" actId="20577"/>
          <ac:spMkLst>
            <pc:docMk/>
            <pc:sldMk cId="1131408075" sldId="410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6T20:24:20.334" v="30874" actId="113"/>
          <ac:spMkLst>
            <pc:docMk/>
            <pc:sldMk cId="1131408075" sldId="410"/>
            <ac:spMk id="3" creationId="{5666F318-5415-42F6-954E-C35070F121A2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6" creationId="{AB113EB6-4D6F-4D2D-BCA6-3D90869AE564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7" creationId="{942B4CED-0ACD-4F01-9D57-0663BFA0B748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10" creationId="{D291C664-6CDA-4666-8F50-4B1D3A7E6F48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11" creationId="{58840A59-639D-4D74-B2EB-5F158C240FDA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13" creationId="{C572C768-58C6-4FA6-8D78-C4757D0093A4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17" creationId="{AED18C68-C58A-4C26-A7ED-F14CD28495A6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20" creationId="{FB0B9CCB-57FD-4081-B5F9-4063C4A11E67}"/>
          </ac:spMkLst>
        </pc:spChg>
        <pc:spChg chg="del">
          <ac:chgData name="ANDREA BIDINOST" userId="1fe09951-2d66-4612-aad4-8a1d17337cdc" providerId="ADAL" clId="{04CA7CE7-B666-4EEB-91DD-70F6D550A8F7}" dt="2022-01-16T20:22:03.830" v="30641" actId="478"/>
          <ac:spMkLst>
            <pc:docMk/>
            <pc:sldMk cId="1131408075" sldId="410"/>
            <ac:spMk id="21" creationId="{519DEEFF-D4FD-4378-AA7C-A0CF10A3AE93}"/>
          </ac:spMkLst>
        </pc:sp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8" creationId="{08386FF7-99B2-483E-ABD1-FE462D722794}"/>
          </ac:cxnSpMkLst>
        </pc:cxn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9" creationId="{1D65F27C-CDB7-464A-A5CE-698E669D4767}"/>
          </ac:cxnSpMkLst>
        </pc:cxn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15" creationId="{21EA6FF2-9C43-4B24-BFDE-C863BAE0464A}"/>
          </ac:cxnSpMkLst>
        </pc:cxn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16" creationId="{7AE9E249-858D-4233-A49A-FE2E6BE86C61}"/>
          </ac:cxnSpMkLst>
        </pc:cxnChg>
        <pc:cxnChg chg="del mod">
          <ac:chgData name="ANDREA BIDINOST" userId="1fe09951-2d66-4612-aad4-8a1d17337cdc" providerId="ADAL" clId="{04CA7CE7-B666-4EEB-91DD-70F6D550A8F7}" dt="2022-01-16T20:22:03.830" v="30641" actId="478"/>
          <ac:cxnSpMkLst>
            <pc:docMk/>
            <pc:sldMk cId="1131408075" sldId="410"/>
            <ac:cxnSpMk id="22" creationId="{F76C3EBA-FDDF-4691-AE92-5A9D135320EB}"/>
          </ac:cxnSpMkLst>
        </pc:cxnChg>
      </pc:sldChg>
      <pc:sldChg chg="addSp modSp add mod">
        <pc:chgData name="ANDREA BIDINOST" userId="1fe09951-2d66-4612-aad4-8a1d17337cdc" providerId="ADAL" clId="{04CA7CE7-B666-4EEB-91DD-70F6D550A8F7}" dt="2022-01-16T20:28:11.630" v="31143" actId="20577"/>
        <pc:sldMkLst>
          <pc:docMk/>
          <pc:sldMk cId="3608892555" sldId="411"/>
        </pc:sldMkLst>
        <pc:spChg chg="mod">
          <ac:chgData name="ANDREA BIDINOST" userId="1fe09951-2d66-4612-aad4-8a1d17337cdc" providerId="ADAL" clId="{04CA7CE7-B666-4EEB-91DD-70F6D550A8F7}" dt="2022-01-16T20:28:11.630" v="31143" actId="20577"/>
          <ac:spMkLst>
            <pc:docMk/>
            <pc:sldMk cId="3608892555" sldId="411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04CA7CE7-B666-4EEB-91DD-70F6D550A8F7}" dt="2022-01-16T20:27:13.817" v="31042" actId="1076"/>
          <ac:picMkLst>
            <pc:docMk/>
            <pc:sldMk cId="3608892555" sldId="411"/>
            <ac:picMk id="6" creationId="{A319AAAF-BD81-486B-B63D-5E299438C5DC}"/>
          </ac:picMkLst>
        </pc:picChg>
      </pc:sldChg>
      <pc:sldChg chg="delSp modSp add mod">
        <pc:chgData name="ANDREA BIDINOST" userId="1fe09951-2d66-4612-aad4-8a1d17337cdc" providerId="ADAL" clId="{04CA7CE7-B666-4EEB-91DD-70F6D550A8F7}" dt="2022-01-17T07:55:27.364" v="31714" actId="207"/>
        <pc:sldMkLst>
          <pc:docMk/>
          <pc:sldMk cId="926306890" sldId="412"/>
        </pc:sldMkLst>
        <pc:spChg chg="mod">
          <ac:chgData name="ANDREA BIDINOST" userId="1fe09951-2d66-4612-aad4-8a1d17337cdc" providerId="ADAL" clId="{04CA7CE7-B666-4EEB-91DD-70F6D550A8F7}" dt="2022-01-17T07:50:56.635" v="31217" actId="20577"/>
          <ac:spMkLst>
            <pc:docMk/>
            <pc:sldMk cId="926306890" sldId="412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7:55:27.364" v="31714" actId="207"/>
          <ac:spMkLst>
            <pc:docMk/>
            <pc:sldMk cId="926306890" sldId="412"/>
            <ac:spMk id="3" creationId="{5666F318-5415-42F6-954E-C35070F121A2}"/>
          </ac:spMkLst>
        </pc:spChg>
        <pc:picChg chg="del">
          <ac:chgData name="ANDREA BIDINOST" userId="1fe09951-2d66-4612-aad4-8a1d17337cdc" providerId="ADAL" clId="{04CA7CE7-B666-4EEB-91DD-70F6D550A8F7}" dt="2022-01-17T07:50:58.625" v="31218" actId="478"/>
          <ac:picMkLst>
            <pc:docMk/>
            <pc:sldMk cId="926306890" sldId="412"/>
            <ac:picMk id="6" creationId="{A319AAAF-BD81-486B-B63D-5E299438C5DC}"/>
          </ac:picMkLst>
        </pc:picChg>
      </pc:sldChg>
      <pc:sldChg chg="modSp add mod">
        <pc:chgData name="ANDREA BIDINOST" userId="1fe09951-2d66-4612-aad4-8a1d17337cdc" providerId="ADAL" clId="{04CA7CE7-B666-4EEB-91DD-70F6D550A8F7}" dt="2022-01-17T08:27:07.431" v="33395" actId="20577"/>
        <pc:sldMkLst>
          <pc:docMk/>
          <pc:sldMk cId="250524875" sldId="413"/>
        </pc:sldMkLst>
        <pc:spChg chg="mod">
          <ac:chgData name="ANDREA BIDINOST" userId="1fe09951-2d66-4612-aad4-8a1d17337cdc" providerId="ADAL" clId="{04CA7CE7-B666-4EEB-91DD-70F6D550A8F7}" dt="2022-01-17T08:27:07.431" v="33395" actId="20577"/>
          <ac:spMkLst>
            <pc:docMk/>
            <pc:sldMk cId="250524875" sldId="413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03:04.237" v="32479" actId="20577"/>
          <ac:spMkLst>
            <pc:docMk/>
            <pc:sldMk cId="250524875" sldId="413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17T08:26:37.586" v="33347" actId="207"/>
        <pc:sldMkLst>
          <pc:docMk/>
          <pc:sldMk cId="1035951635" sldId="414"/>
        </pc:sldMkLst>
        <pc:spChg chg="mod">
          <ac:chgData name="ANDREA BIDINOST" userId="1fe09951-2d66-4612-aad4-8a1d17337cdc" providerId="ADAL" clId="{04CA7CE7-B666-4EEB-91DD-70F6D550A8F7}" dt="2022-01-17T08:03:30.062" v="32504" actId="20577"/>
          <ac:spMkLst>
            <pc:docMk/>
            <pc:sldMk cId="1035951635" sldId="414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26:37.586" v="33347" actId="207"/>
          <ac:spMkLst>
            <pc:docMk/>
            <pc:sldMk cId="1035951635" sldId="414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17T08:34:04.038" v="33985" actId="113"/>
        <pc:sldMkLst>
          <pc:docMk/>
          <pc:sldMk cId="933817380" sldId="415"/>
        </pc:sldMkLst>
        <pc:spChg chg="mod">
          <ac:chgData name="ANDREA BIDINOST" userId="1fe09951-2d66-4612-aad4-8a1d17337cdc" providerId="ADAL" clId="{04CA7CE7-B666-4EEB-91DD-70F6D550A8F7}" dt="2022-01-17T08:27:00.918" v="33376" actId="20577"/>
          <ac:spMkLst>
            <pc:docMk/>
            <pc:sldMk cId="933817380" sldId="415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34:04.038" v="33985" actId="113"/>
          <ac:spMkLst>
            <pc:docMk/>
            <pc:sldMk cId="933817380" sldId="415"/>
            <ac:spMk id="3" creationId="{5666F318-5415-42F6-954E-C35070F121A2}"/>
          </ac:spMkLst>
        </pc:spChg>
      </pc:sldChg>
      <pc:sldChg chg="addSp modSp add mod">
        <pc:chgData name="ANDREA BIDINOST" userId="1fe09951-2d66-4612-aad4-8a1d17337cdc" providerId="ADAL" clId="{04CA7CE7-B666-4EEB-91DD-70F6D550A8F7}" dt="2022-01-17T08:57:03.231" v="34835" actId="113"/>
        <pc:sldMkLst>
          <pc:docMk/>
          <pc:sldMk cId="4173741071" sldId="416"/>
        </pc:sldMkLst>
        <pc:spChg chg="mod">
          <ac:chgData name="ANDREA BIDINOST" userId="1fe09951-2d66-4612-aad4-8a1d17337cdc" providerId="ADAL" clId="{04CA7CE7-B666-4EEB-91DD-70F6D550A8F7}" dt="2022-01-17T08:47:06.333" v="34003" actId="20577"/>
          <ac:spMkLst>
            <pc:docMk/>
            <pc:sldMk cId="4173741071" sldId="416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57:03.231" v="34835" actId="113"/>
          <ac:spMkLst>
            <pc:docMk/>
            <pc:sldMk cId="4173741071" sldId="416"/>
            <ac:spMk id="3" creationId="{5666F318-5415-42F6-954E-C35070F121A2}"/>
          </ac:spMkLst>
        </pc:spChg>
        <pc:graphicFrameChg chg="add mod modGraphic">
          <ac:chgData name="ANDREA BIDINOST" userId="1fe09951-2d66-4612-aad4-8a1d17337cdc" providerId="ADAL" clId="{04CA7CE7-B666-4EEB-91DD-70F6D550A8F7}" dt="2022-01-17T08:56:33.412" v="34778" actId="1076"/>
          <ac:graphicFrameMkLst>
            <pc:docMk/>
            <pc:sldMk cId="4173741071" sldId="416"/>
            <ac:graphicFrameMk id="5" creationId="{2763EE82-BD2A-4442-99A2-229E00C47D85}"/>
          </ac:graphicFrameMkLst>
        </pc:graphicFrameChg>
      </pc:sldChg>
      <pc:sldChg chg="add del">
        <pc:chgData name="ANDREA BIDINOST" userId="1fe09951-2d66-4612-aad4-8a1d17337cdc" providerId="ADAL" clId="{04CA7CE7-B666-4EEB-91DD-70F6D550A8F7}" dt="2022-01-17T08:50:36.323" v="34332" actId="47"/>
        <pc:sldMkLst>
          <pc:docMk/>
          <pc:sldMk cId="346540104" sldId="417"/>
        </pc:sldMkLst>
      </pc:sldChg>
      <pc:sldChg chg="modSp add mod">
        <pc:chgData name="ANDREA BIDINOST" userId="1fe09951-2d66-4612-aad4-8a1d17337cdc" providerId="ADAL" clId="{04CA7CE7-B666-4EEB-91DD-70F6D550A8F7}" dt="2022-01-17T08:55:12.858" v="34708" actId="113"/>
        <pc:sldMkLst>
          <pc:docMk/>
          <pc:sldMk cId="434706157" sldId="418"/>
        </pc:sldMkLst>
        <pc:spChg chg="mod">
          <ac:chgData name="ANDREA BIDINOST" userId="1fe09951-2d66-4612-aad4-8a1d17337cdc" providerId="ADAL" clId="{04CA7CE7-B666-4EEB-91DD-70F6D550A8F7}" dt="2022-01-17T08:50:38.589" v="34334" actId="20577"/>
          <ac:spMkLst>
            <pc:docMk/>
            <pc:sldMk cId="434706157" sldId="418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8:55:12.858" v="34708" actId="113"/>
          <ac:spMkLst>
            <pc:docMk/>
            <pc:sldMk cId="434706157" sldId="418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17T08:57:08.615" v="34837" actId="207"/>
        <pc:sldMkLst>
          <pc:docMk/>
          <pc:sldMk cId="3201370016" sldId="419"/>
        </pc:sldMkLst>
        <pc:spChg chg="mod">
          <ac:chgData name="ANDREA BIDINOST" userId="1fe09951-2d66-4612-aad4-8a1d17337cdc" providerId="ADAL" clId="{04CA7CE7-B666-4EEB-91DD-70F6D550A8F7}" dt="2022-01-17T08:57:08.615" v="34837" actId="207"/>
          <ac:spMkLst>
            <pc:docMk/>
            <pc:sldMk cId="3201370016" sldId="419"/>
            <ac:spMk id="3" creationId="{5666F318-5415-42F6-954E-C35070F121A2}"/>
          </ac:spMkLst>
        </pc:spChg>
        <pc:graphicFrameChg chg="mod modGraphic">
          <ac:chgData name="ANDREA BIDINOST" userId="1fe09951-2d66-4612-aad4-8a1d17337cdc" providerId="ADAL" clId="{04CA7CE7-B666-4EEB-91DD-70F6D550A8F7}" dt="2022-01-17T08:56:55.560" v="34831" actId="1076"/>
          <ac:graphicFrameMkLst>
            <pc:docMk/>
            <pc:sldMk cId="3201370016" sldId="419"/>
            <ac:graphicFrameMk id="5" creationId="{2763EE82-BD2A-4442-99A2-229E00C47D85}"/>
          </ac:graphicFrameMkLst>
        </pc:graphicFrameChg>
      </pc:sldChg>
      <pc:sldChg chg="modSp add mod">
        <pc:chgData name="ANDREA BIDINOST" userId="1fe09951-2d66-4612-aad4-8a1d17337cdc" providerId="ADAL" clId="{04CA7CE7-B666-4EEB-91DD-70F6D550A8F7}" dt="2022-01-17T09:01:16.250" v="35114" actId="207"/>
        <pc:sldMkLst>
          <pc:docMk/>
          <pc:sldMk cId="979701149" sldId="420"/>
        </pc:sldMkLst>
        <pc:spChg chg="mod">
          <ac:chgData name="ANDREA BIDINOST" userId="1fe09951-2d66-4612-aad4-8a1d17337cdc" providerId="ADAL" clId="{04CA7CE7-B666-4EEB-91DD-70F6D550A8F7}" dt="2022-01-17T08:58:31.718" v="34895" actId="6549"/>
          <ac:spMkLst>
            <pc:docMk/>
            <pc:sldMk cId="979701149" sldId="420"/>
            <ac:spMk id="2" creationId="{6C6AEBAC-B060-4192-BE8C-E7F8C294252D}"/>
          </ac:spMkLst>
        </pc:spChg>
        <pc:spChg chg="mod">
          <ac:chgData name="ANDREA BIDINOST" userId="1fe09951-2d66-4612-aad4-8a1d17337cdc" providerId="ADAL" clId="{04CA7CE7-B666-4EEB-91DD-70F6D550A8F7}" dt="2022-01-17T09:01:16.250" v="35114" actId="207"/>
          <ac:spMkLst>
            <pc:docMk/>
            <pc:sldMk cId="979701149" sldId="420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04CA7CE7-B666-4EEB-91DD-70F6D550A8F7}" dt="2022-01-21T13:16:49.406" v="36411" actId="6549"/>
        <pc:sldMkLst>
          <pc:docMk/>
          <pc:sldMk cId="2083596372" sldId="421"/>
        </pc:sldMkLst>
        <pc:spChg chg="mod">
          <ac:chgData name="ANDREA BIDINOST" userId="1fe09951-2d66-4612-aad4-8a1d17337cdc" providerId="ADAL" clId="{04CA7CE7-B666-4EEB-91DD-70F6D550A8F7}" dt="2022-01-21T13:16:49.406" v="36411" actId="6549"/>
          <ac:spMkLst>
            <pc:docMk/>
            <pc:sldMk cId="2083596372" sldId="421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03:41.482" v="35191" actId="20577"/>
          <ac:spMkLst>
            <pc:docMk/>
            <pc:sldMk cId="2083596372" sldId="421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04CA7CE7-B666-4EEB-91DD-70F6D550A8F7}" dt="2022-01-17T09:05:11.483" v="35446"/>
        <pc:sldMkLst>
          <pc:docMk/>
          <pc:sldMk cId="2713603500" sldId="422"/>
        </pc:sldMkLst>
        <pc:spChg chg="mod">
          <ac:chgData name="ANDREA BIDINOST" userId="1fe09951-2d66-4612-aad4-8a1d17337cdc" providerId="ADAL" clId="{04CA7CE7-B666-4EEB-91DD-70F6D550A8F7}" dt="2022-01-17T09:04:15.382" v="35247" actId="20577"/>
          <ac:spMkLst>
            <pc:docMk/>
            <pc:sldMk cId="2713603500" sldId="422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05:11.483" v="35446"/>
          <ac:spMkLst>
            <pc:docMk/>
            <pc:sldMk cId="2713603500" sldId="422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04CA7CE7-B666-4EEB-91DD-70F6D550A8F7}" dt="2022-01-17T09:07:33.339" v="35497" actId="20577"/>
        <pc:sldMkLst>
          <pc:docMk/>
          <pc:sldMk cId="2411810845" sldId="423"/>
        </pc:sldMkLst>
        <pc:spChg chg="mod">
          <ac:chgData name="ANDREA BIDINOST" userId="1fe09951-2d66-4612-aad4-8a1d17337cdc" providerId="ADAL" clId="{04CA7CE7-B666-4EEB-91DD-70F6D550A8F7}" dt="2022-01-17T09:07:33.339" v="35497" actId="20577"/>
          <ac:spMkLst>
            <pc:docMk/>
            <pc:sldMk cId="2411810845" sldId="423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07:18.714" v="35480" actId="20577"/>
          <ac:spMkLst>
            <pc:docMk/>
            <pc:sldMk cId="2411810845" sldId="423"/>
            <ac:spMk id="5" creationId="{14A3F830-BF41-4888-A277-3E5628252E5C}"/>
          </ac:spMkLst>
        </pc:spChg>
      </pc:sldChg>
      <pc:sldChg chg="addSp modSp add mod">
        <pc:chgData name="ANDREA BIDINOST" userId="1fe09951-2d66-4612-aad4-8a1d17337cdc" providerId="ADAL" clId="{04CA7CE7-B666-4EEB-91DD-70F6D550A8F7}" dt="2022-01-17T09:11:42.516" v="35981" actId="20577"/>
        <pc:sldMkLst>
          <pc:docMk/>
          <pc:sldMk cId="2853805656" sldId="424"/>
        </pc:sldMkLst>
        <pc:spChg chg="mod">
          <ac:chgData name="ANDREA BIDINOST" userId="1fe09951-2d66-4612-aad4-8a1d17337cdc" providerId="ADAL" clId="{04CA7CE7-B666-4EEB-91DD-70F6D550A8F7}" dt="2022-01-17T09:08:52.628" v="35516" actId="20577"/>
          <ac:spMkLst>
            <pc:docMk/>
            <pc:sldMk cId="2853805656" sldId="424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11:42.516" v="35981" actId="20577"/>
          <ac:spMkLst>
            <pc:docMk/>
            <pc:sldMk cId="2853805656" sldId="424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04CA7CE7-B666-4EEB-91DD-70F6D550A8F7}" dt="2022-01-17T09:10:07.857" v="35675" actId="1076"/>
          <ac:picMkLst>
            <pc:docMk/>
            <pc:sldMk cId="2853805656" sldId="424"/>
            <ac:picMk id="1026" creationId="{1259D902-C179-4E84-85AB-3B7115ECB7BF}"/>
          </ac:picMkLst>
        </pc:picChg>
      </pc:sldChg>
      <pc:sldChg chg="addSp delSp modSp add mod">
        <pc:chgData name="ANDREA BIDINOST" userId="1fe09951-2d66-4612-aad4-8a1d17337cdc" providerId="ADAL" clId="{04CA7CE7-B666-4EEB-91DD-70F6D550A8F7}" dt="2022-01-17T09:18:59.022" v="36410" actId="20577"/>
        <pc:sldMkLst>
          <pc:docMk/>
          <pc:sldMk cId="954774804" sldId="425"/>
        </pc:sldMkLst>
        <pc:spChg chg="mod">
          <ac:chgData name="ANDREA BIDINOST" userId="1fe09951-2d66-4612-aad4-8a1d17337cdc" providerId="ADAL" clId="{04CA7CE7-B666-4EEB-91DD-70F6D550A8F7}" dt="2022-01-17T09:11:14.112" v="35906" actId="20577"/>
          <ac:spMkLst>
            <pc:docMk/>
            <pc:sldMk cId="954774804" sldId="425"/>
            <ac:spMk id="2" creationId="{288EB906-BD66-4EEC-B598-46DC468D504F}"/>
          </ac:spMkLst>
        </pc:spChg>
        <pc:spChg chg="mod">
          <ac:chgData name="ANDREA BIDINOST" userId="1fe09951-2d66-4612-aad4-8a1d17337cdc" providerId="ADAL" clId="{04CA7CE7-B666-4EEB-91DD-70F6D550A8F7}" dt="2022-01-17T09:18:59.022" v="36410" actId="20577"/>
          <ac:spMkLst>
            <pc:docMk/>
            <pc:sldMk cId="954774804" sldId="425"/>
            <ac:spMk id="5" creationId="{14A3F830-BF41-4888-A277-3E5628252E5C}"/>
          </ac:spMkLst>
        </pc:spChg>
        <pc:graphicFrameChg chg="add mod modGraphic">
          <ac:chgData name="ANDREA BIDINOST" userId="1fe09951-2d66-4612-aad4-8a1d17337cdc" providerId="ADAL" clId="{04CA7CE7-B666-4EEB-91DD-70F6D550A8F7}" dt="2022-01-17T09:18:33.386" v="36407" actId="1076"/>
          <ac:graphicFrameMkLst>
            <pc:docMk/>
            <pc:sldMk cId="954774804" sldId="425"/>
            <ac:graphicFrameMk id="3" creationId="{7F8F1AD6-23D9-4D98-8F67-62ACD2E1256D}"/>
          </ac:graphicFrameMkLst>
        </pc:graphicFrameChg>
        <pc:picChg chg="del">
          <ac:chgData name="ANDREA BIDINOST" userId="1fe09951-2d66-4612-aad4-8a1d17337cdc" providerId="ADAL" clId="{04CA7CE7-B666-4EEB-91DD-70F6D550A8F7}" dt="2022-01-17T09:11:16.966" v="35907" actId="478"/>
          <ac:picMkLst>
            <pc:docMk/>
            <pc:sldMk cId="954774804" sldId="425"/>
            <ac:picMk id="1026" creationId="{1259D902-C179-4E84-85AB-3B7115ECB7BF}"/>
          </ac:picMkLst>
        </pc:picChg>
      </pc:sldChg>
      <pc:sldMasterChg chg="addSldLayout delSldLayout">
        <pc:chgData name="ANDREA BIDINOST" userId="1fe09951-2d66-4612-aad4-8a1d17337cdc" providerId="ADAL" clId="{04CA7CE7-B666-4EEB-91DD-70F6D550A8F7}" dt="2021-12-17T15:44:11.936" v="5691" actId="47"/>
        <pc:sldMasterMkLst>
          <pc:docMk/>
          <pc:sldMasterMk cId="3915486065" sldId="2147483660"/>
        </pc:sldMasterMkLst>
        <pc:sldLayoutChg chg="add del">
          <pc:chgData name="ANDREA BIDINOST" userId="1fe09951-2d66-4612-aad4-8a1d17337cdc" providerId="ADAL" clId="{04CA7CE7-B666-4EEB-91DD-70F6D550A8F7}" dt="2021-12-17T15:44:11.936" v="5691" actId="47"/>
          <pc:sldLayoutMkLst>
            <pc:docMk/>
            <pc:sldMasterMk cId="3915486065" sldId="2147483660"/>
            <pc:sldLayoutMk cId="1325150981" sldId="2147483669"/>
          </pc:sldLayoutMkLst>
        </pc:sldLayoutChg>
      </pc:sldMasterChg>
    </pc:docChg>
  </pc:docChgLst>
  <pc:docChgLst>
    <pc:chgData name="ANDREA BIDINOST" userId="1fe09951-2d66-4612-aad4-8a1d17337cdc" providerId="ADAL" clId="{FC9F965E-D755-4AF2-89FF-3DB9F2747BDB}"/>
    <pc:docChg chg="undo redo custSel addSld delSld modSld sldOrd">
      <pc:chgData name="ANDREA BIDINOST" userId="1fe09951-2d66-4612-aad4-8a1d17337cdc" providerId="ADAL" clId="{FC9F965E-D755-4AF2-89FF-3DB9F2747BDB}" dt="2021-12-07T16:00:20.443" v="17258" actId="20577"/>
      <pc:docMkLst>
        <pc:docMk/>
      </pc:docMkLst>
      <pc:sldChg chg="modSp mod">
        <pc:chgData name="ANDREA BIDINOST" userId="1fe09951-2d66-4612-aad4-8a1d17337cdc" providerId="ADAL" clId="{FC9F965E-D755-4AF2-89FF-3DB9F2747BDB}" dt="2021-11-29T17:34:39.802" v="25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FC9F965E-D755-4AF2-89FF-3DB9F2747BDB}" dt="2021-11-29T17:34:34.597" v="1" actId="20577"/>
          <ac:spMkLst>
            <pc:docMk/>
            <pc:sldMk cId="4182563030" sldId="257"/>
            <ac:spMk id="2" creationId="{C4AC4398-823E-46E5-9FFD-A4D9B1CC1D8F}"/>
          </ac:spMkLst>
        </pc:spChg>
        <pc:spChg chg="mod">
          <ac:chgData name="ANDREA BIDINOST" userId="1fe09951-2d66-4612-aad4-8a1d17337cdc" providerId="ADAL" clId="{FC9F965E-D755-4AF2-89FF-3DB9F2747BDB}" dt="2021-11-29T17:34:39.802" v="25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addSp delSp modSp add del mod">
        <pc:chgData name="ANDREA BIDINOST" userId="1fe09951-2d66-4612-aad4-8a1d17337cdc" providerId="ADAL" clId="{FC9F965E-D755-4AF2-89FF-3DB9F2747BDB}" dt="2021-11-29T17:46:35.154" v="563" actId="14100"/>
        <pc:sldMkLst>
          <pc:docMk/>
          <pc:sldMk cId="4098262597" sldId="258"/>
        </pc:sldMkLst>
        <pc:spChg chg="mod">
          <ac:chgData name="ANDREA BIDINOST" userId="1fe09951-2d66-4612-aad4-8a1d17337cdc" providerId="ADAL" clId="{FC9F965E-D755-4AF2-89FF-3DB9F2747BDB}" dt="2021-11-29T17:40:19.474" v="325" actId="20577"/>
          <ac:spMkLst>
            <pc:docMk/>
            <pc:sldMk cId="4098262597" sldId="258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7:46:35.154" v="563" actId="14100"/>
          <ac:spMkLst>
            <pc:docMk/>
            <pc:sldMk cId="4098262597" sldId="258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17:34:50.751" v="29" actId="478"/>
          <ac:picMkLst>
            <pc:docMk/>
            <pc:sldMk cId="4098262597" sldId="258"/>
            <ac:picMk id="4" creationId="{6D70BBDA-356F-469D-828A-FA663DB5F925}"/>
          </ac:picMkLst>
        </pc:picChg>
        <pc:picChg chg="add mod">
          <ac:chgData name="ANDREA BIDINOST" userId="1fe09951-2d66-4612-aad4-8a1d17337cdc" providerId="ADAL" clId="{FC9F965E-D755-4AF2-89FF-3DB9F2747BDB}" dt="2021-11-29T17:36:10.056" v="34" actId="1076"/>
          <ac:picMkLst>
            <pc:docMk/>
            <pc:sldMk cId="4098262597" sldId="258"/>
            <ac:picMk id="5" creationId="{04D228FE-1F1A-4090-ACEB-8CF038B106CE}"/>
          </ac:picMkLst>
        </pc:picChg>
        <pc:picChg chg="add del">
          <ac:chgData name="ANDREA BIDINOST" userId="1fe09951-2d66-4612-aad4-8a1d17337cdc" providerId="ADAL" clId="{FC9F965E-D755-4AF2-89FF-3DB9F2747BDB}" dt="2021-11-29T17:36:00.262" v="31"/>
          <ac:picMkLst>
            <pc:docMk/>
            <pc:sldMk cId="4098262597" sldId="258"/>
            <ac:picMk id="1026" creationId="{7C7F1672-0098-4109-AE8D-BA732F9CD2A8}"/>
          </ac:picMkLst>
        </pc:picChg>
      </pc:sldChg>
      <pc:sldChg chg="addSp delSp modSp new mod">
        <pc:chgData name="ANDREA BIDINOST" userId="1fe09951-2d66-4612-aad4-8a1d17337cdc" providerId="ADAL" clId="{FC9F965E-D755-4AF2-89FF-3DB9F2747BDB}" dt="2021-11-29T17:50:09.745" v="708"/>
        <pc:sldMkLst>
          <pc:docMk/>
          <pc:sldMk cId="297930879" sldId="259"/>
        </pc:sldMkLst>
        <pc:spChg chg="mod">
          <ac:chgData name="ANDREA BIDINOST" userId="1fe09951-2d66-4612-aad4-8a1d17337cdc" providerId="ADAL" clId="{FC9F965E-D755-4AF2-89FF-3DB9F2747BDB}" dt="2021-11-29T17:46:07.565" v="559" actId="5793"/>
          <ac:spMkLst>
            <pc:docMk/>
            <pc:sldMk cId="297930879" sldId="259"/>
            <ac:spMk id="2" creationId="{288EB906-BD66-4EEC-B598-46DC468D504F}"/>
          </ac:spMkLst>
        </pc:spChg>
        <pc:spChg chg="add mod">
          <ac:chgData name="ANDREA BIDINOST" userId="1fe09951-2d66-4612-aad4-8a1d17337cdc" providerId="ADAL" clId="{FC9F965E-D755-4AF2-89FF-3DB9F2747BDB}" dt="2021-11-29T17:48:10.414" v="706" actId="20577"/>
          <ac:spMkLst>
            <pc:docMk/>
            <pc:sldMk cId="297930879" sldId="259"/>
            <ac:spMk id="5" creationId="{14A3F830-BF41-4888-A277-3E5628252E5C}"/>
          </ac:spMkLst>
        </pc:spChg>
        <pc:picChg chg="add del mod">
          <ac:chgData name="ANDREA BIDINOST" userId="1fe09951-2d66-4612-aad4-8a1d17337cdc" providerId="ADAL" clId="{FC9F965E-D755-4AF2-89FF-3DB9F2747BDB}" dt="2021-11-29T17:44:37.153" v="511" actId="478"/>
          <ac:picMkLst>
            <pc:docMk/>
            <pc:sldMk cId="297930879" sldId="259"/>
            <ac:picMk id="3" creationId="{303880FE-3C16-4F79-9637-8FD90CBE6289}"/>
          </ac:picMkLst>
        </pc:picChg>
        <pc:picChg chg="add del">
          <ac:chgData name="ANDREA BIDINOST" userId="1fe09951-2d66-4612-aad4-8a1d17337cdc" providerId="ADAL" clId="{FC9F965E-D755-4AF2-89FF-3DB9F2747BDB}" dt="2021-11-29T17:41:53.447" v="342"/>
          <ac:picMkLst>
            <pc:docMk/>
            <pc:sldMk cId="297930879" sldId="259"/>
            <ac:picMk id="2050" creationId="{1D89DE17-951C-4624-9C9A-602F20C78F51}"/>
          </ac:picMkLst>
        </pc:picChg>
        <pc:picChg chg="add mod">
          <ac:chgData name="ANDREA BIDINOST" userId="1fe09951-2d66-4612-aad4-8a1d17337cdc" providerId="ADAL" clId="{FC9F965E-D755-4AF2-89FF-3DB9F2747BDB}" dt="2021-11-29T17:45:16.353" v="522" actId="1076"/>
          <ac:picMkLst>
            <pc:docMk/>
            <pc:sldMk cId="297930879" sldId="259"/>
            <ac:picMk id="2052" creationId="{6180C8F2-80CD-4875-BE7C-E1CC045F57A7}"/>
          </ac:picMkLst>
        </pc:picChg>
        <pc:picChg chg="add del">
          <ac:chgData name="ANDREA BIDINOST" userId="1fe09951-2d66-4612-aad4-8a1d17337cdc" providerId="ADAL" clId="{FC9F965E-D755-4AF2-89FF-3DB9F2747BDB}" dt="2021-11-29T17:50:09.745" v="708"/>
          <ac:picMkLst>
            <pc:docMk/>
            <pc:sldMk cId="297930879" sldId="259"/>
            <ac:picMk id="2054" creationId="{0CAF1CD3-89B0-4F0B-964A-7F83B6FC67D7}"/>
          </ac:picMkLst>
        </pc:picChg>
      </pc:sldChg>
      <pc:sldChg chg="new del">
        <pc:chgData name="ANDREA BIDINOST" userId="1fe09951-2d66-4612-aad4-8a1d17337cdc" providerId="ADAL" clId="{FC9F965E-D755-4AF2-89FF-3DB9F2747BDB}" dt="2021-11-29T17:40:50.533" v="329" actId="47"/>
        <pc:sldMkLst>
          <pc:docMk/>
          <pc:sldMk cId="1788925009" sldId="259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909151249" sldId="259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40633705" sldId="260"/>
        </pc:sldMkLst>
      </pc:sldChg>
      <pc:sldChg chg="modSp add mod ord">
        <pc:chgData name="ANDREA BIDINOST" userId="1fe09951-2d66-4612-aad4-8a1d17337cdc" providerId="ADAL" clId="{FC9F965E-D755-4AF2-89FF-3DB9F2747BDB}" dt="2021-11-29T17:55:18.327" v="1505" actId="108"/>
        <pc:sldMkLst>
          <pc:docMk/>
          <pc:sldMk cId="300394971" sldId="260"/>
        </pc:sldMkLst>
        <pc:spChg chg="mod">
          <ac:chgData name="ANDREA BIDINOST" userId="1fe09951-2d66-4612-aad4-8a1d17337cdc" providerId="ADAL" clId="{FC9F965E-D755-4AF2-89FF-3DB9F2747BDB}" dt="2021-11-29T17:51:10.509" v="924" actId="20577"/>
          <ac:spMkLst>
            <pc:docMk/>
            <pc:sldMk cId="300394971" sldId="260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7:55:18.327" v="1505" actId="108"/>
          <ac:spMkLst>
            <pc:docMk/>
            <pc:sldMk cId="300394971" sldId="260"/>
            <ac:spMk id="3" creationId="{40EE5C65-49F1-4FB2-A783-75E50E63069E}"/>
          </ac:spMkLst>
        </pc:sp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231777905" sldId="261"/>
        </pc:sldMkLst>
      </pc:sldChg>
      <pc:sldChg chg="add del">
        <pc:chgData name="ANDREA BIDINOST" userId="1fe09951-2d66-4612-aad4-8a1d17337cdc" providerId="ADAL" clId="{FC9F965E-D755-4AF2-89FF-3DB9F2747BDB}" dt="2021-11-29T18:02:46.537" v="1519" actId="47"/>
        <pc:sldMkLst>
          <pc:docMk/>
          <pc:sldMk cId="1456285310" sldId="261"/>
        </pc:sldMkLst>
      </pc:sldChg>
      <pc:sldChg chg="add del">
        <pc:chgData name="ANDREA BIDINOST" userId="1fe09951-2d66-4612-aad4-8a1d17337cdc" providerId="ADAL" clId="{FC9F965E-D755-4AF2-89FF-3DB9F2747BDB}" dt="2021-11-29T17:51:07.514" v="918"/>
        <pc:sldMkLst>
          <pc:docMk/>
          <pc:sldMk cId="2000930825" sldId="261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14232756" sldId="262"/>
        </pc:sldMkLst>
      </pc:sldChg>
      <pc:sldChg chg="delSp modSp add mod">
        <pc:chgData name="ANDREA BIDINOST" userId="1fe09951-2d66-4612-aad4-8a1d17337cdc" providerId="ADAL" clId="{FC9F965E-D755-4AF2-89FF-3DB9F2747BDB}" dt="2021-11-29T17:57:19.429" v="1518" actId="20577"/>
        <pc:sldMkLst>
          <pc:docMk/>
          <pc:sldMk cId="1231777905" sldId="262"/>
        </pc:sldMkLst>
        <pc:spChg chg="mod">
          <ac:chgData name="ANDREA BIDINOST" userId="1fe09951-2d66-4612-aad4-8a1d17337cdc" providerId="ADAL" clId="{FC9F965E-D755-4AF2-89FF-3DB9F2747BDB}" dt="2021-11-29T17:57:19.429" v="1518" actId="20577"/>
          <ac:spMkLst>
            <pc:docMk/>
            <pc:sldMk cId="1231777905" sldId="262"/>
            <ac:spMk id="2" creationId="{779BC97F-5755-48B5-90CC-A250C002B593}"/>
          </ac:spMkLst>
        </pc:spChg>
        <pc:spChg chg="del">
          <ac:chgData name="ANDREA BIDINOST" userId="1fe09951-2d66-4612-aad4-8a1d17337cdc" providerId="ADAL" clId="{FC9F965E-D755-4AF2-89FF-3DB9F2747BDB}" dt="2021-11-29T17:57:13.165" v="1508" actId="478"/>
          <ac:spMkLst>
            <pc:docMk/>
            <pc:sldMk cId="1231777905" sldId="262"/>
            <ac:spMk id="3" creationId="{CF803EC1-FD1B-40A0-B7C7-D488FC0449B1}"/>
          </ac:spMkLst>
        </pc:sp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2500966913" sldId="263"/>
        </pc:sldMkLst>
      </pc:sldChg>
      <pc:sldChg chg="addSp delSp modSp add mod">
        <pc:chgData name="ANDREA BIDINOST" userId="1fe09951-2d66-4612-aad4-8a1d17337cdc" providerId="ADAL" clId="{FC9F965E-D755-4AF2-89FF-3DB9F2747BDB}" dt="2021-11-29T18:15:51.353" v="2069" actId="20577"/>
        <pc:sldMkLst>
          <pc:docMk/>
          <pc:sldMk cId="3730270396" sldId="263"/>
        </pc:sldMkLst>
        <pc:spChg chg="mod">
          <ac:chgData name="ANDREA BIDINOST" userId="1fe09951-2d66-4612-aad4-8a1d17337cdc" providerId="ADAL" clId="{FC9F965E-D755-4AF2-89FF-3DB9F2747BDB}" dt="2021-11-29T18:09:24.981" v="1826" actId="1076"/>
          <ac:spMkLst>
            <pc:docMk/>
            <pc:sldMk cId="3730270396" sldId="263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8:11:46.487" v="1948" actId="207"/>
          <ac:spMkLst>
            <pc:docMk/>
            <pc:sldMk cId="3730270396" sldId="263"/>
            <ac:spMk id="3" creationId="{40EE5C65-49F1-4FB2-A783-75E50E63069E}"/>
          </ac:spMkLst>
        </pc:spChg>
        <pc:spChg chg="add mod">
          <ac:chgData name="ANDREA BIDINOST" userId="1fe09951-2d66-4612-aad4-8a1d17337cdc" providerId="ADAL" clId="{FC9F965E-D755-4AF2-89FF-3DB9F2747BDB}" dt="2021-11-29T18:12:26.910" v="1953" actId="207"/>
          <ac:spMkLst>
            <pc:docMk/>
            <pc:sldMk cId="3730270396" sldId="263"/>
            <ac:spMk id="7" creationId="{27A280BE-EF4F-4BAC-B2EC-3EAD24C9C2DC}"/>
          </ac:spMkLst>
        </pc:spChg>
        <pc:spChg chg="add mod">
          <ac:chgData name="ANDREA BIDINOST" userId="1fe09951-2d66-4612-aad4-8a1d17337cdc" providerId="ADAL" clId="{FC9F965E-D755-4AF2-89FF-3DB9F2747BDB}" dt="2021-11-29T18:12:43.975" v="1958" actId="207"/>
          <ac:spMkLst>
            <pc:docMk/>
            <pc:sldMk cId="3730270396" sldId="263"/>
            <ac:spMk id="13" creationId="{289C3004-EA04-4494-B7C8-2513750B9BF8}"/>
          </ac:spMkLst>
        </pc:spChg>
        <pc:spChg chg="add mod">
          <ac:chgData name="ANDREA BIDINOST" userId="1fe09951-2d66-4612-aad4-8a1d17337cdc" providerId="ADAL" clId="{FC9F965E-D755-4AF2-89FF-3DB9F2747BDB}" dt="2021-11-29T18:08:34.824" v="1810" actId="14100"/>
          <ac:spMkLst>
            <pc:docMk/>
            <pc:sldMk cId="3730270396" sldId="263"/>
            <ac:spMk id="14" creationId="{4A1E2EFE-0733-4FDB-A562-E2ECF3DD82DA}"/>
          </ac:spMkLst>
        </pc:spChg>
        <pc:spChg chg="add del mod">
          <ac:chgData name="ANDREA BIDINOST" userId="1fe09951-2d66-4612-aad4-8a1d17337cdc" providerId="ADAL" clId="{FC9F965E-D755-4AF2-89FF-3DB9F2747BDB}" dt="2021-11-29T18:06:55.059" v="1666"/>
          <ac:spMkLst>
            <pc:docMk/>
            <pc:sldMk cId="3730270396" sldId="263"/>
            <ac:spMk id="17" creationId="{6D2142EE-0A70-4032-A9BE-69837F10B57E}"/>
          </ac:spMkLst>
        </pc:spChg>
        <pc:spChg chg="add del mod">
          <ac:chgData name="ANDREA BIDINOST" userId="1fe09951-2d66-4612-aad4-8a1d17337cdc" providerId="ADAL" clId="{FC9F965E-D755-4AF2-89FF-3DB9F2747BDB}" dt="2021-11-29T18:06:55.059" v="1666"/>
          <ac:spMkLst>
            <pc:docMk/>
            <pc:sldMk cId="3730270396" sldId="263"/>
            <ac:spMk id="18" creationId="{EB9D7DF9-8D05-4088-9F5C-BBFF5596FAE7}"/>
          </ac:spMkLst>
        </pc:spChg>
        <pc:spChg chg="add mod">
          <ac:chgData name="ANDREA BIDINOST" userId="1fe09951-2d66-4612-aad4-8a1d17337cdc" providerId="ADAL" clId="{FC9F965E-D755-4AF2-89FF-3DB9F2747BDB}" dt="2021-11-29T18:15:51.353" v="2069" actId="20577"/>
          <ac:spMkLst>
            <pc:docMk/>
            <pc:sldMk cId="3730270396" sldId="263"/>
            <ac:spMk id="21" creationId="{4C7B7527-5676-4BCA-A55A-2968D255B98E}"/>
          </ac:spMkLst>
        </pc:spChg>
        <pc:spChg chg="add mod">
          <ac:chgData name="ANDREA BIDINOST" userId="1fe09951-2d66-4612-aad4-8a1d17337cdc" providerId="ADAL" clId="{FC9F965E-D755-4AF2-89FF-3DB9F2747BDB}" dt="2021-11-29T18:12:28.111" v="1954" actId="207"/>
          <ac:spMkLst>
            <pc:docMk/>
            <pc:sldMk cId="3730270396" sldId="263"/>
            <ac:spMk id="22" creationId="{D0078D69-F5EA-48EC-A98C-5271FB5C7296}"/>
          </ac:spMkLst>
        </pc:spChg>
        <pc:spChg chg="add del mod">
          <ac:chgData name="ANDREA BIDINOST" userId="1fe09951-2d66-4612-aad4-8a1d17337cdc" providerId="ADAL" clId="{FC9F965E-D755-4AF2-89FF-3DB9F2747BDB}" dt="2021-11-29T18:07:54.742" v="1756"/>
          <ac:spMkLst>
            <pc:docMk/>
            <pc:sldMk cId="3730270396" sldId="263"/>
            <ac:spMk id="33" creationId="{0A8AE615-DA93-49EA-8207-0CA43E01968A}"/>
          </ac:spMkLst>
        </pc:spChg>
        <pc:spChg chg="add mod">
          <ac:chgData name="ANDREA BIDINOST" userId="1fe09951-2d66-4612-aad4-8a1d17337cdc" providerId="ADAL" clId="{FC9F965E-D755-4AF2-89FF-3DB9F2747BDB}" dt="2021-11-29T18:12:42.138" v="1957" actId="207"/>
          <ac:spMkLst>
            <pc:docMk/>
            <pc:sldMk cId="3730270396" sldId="263"/>
            <ac:spMk id="34" creationId="{24BBBF84-0FC5-42FD-A992-B437D370ECFD}"/>
          </ac:spMkLst>
        </pc:spChg>
        <pc:spChg chg="add mod">
          <ac:chgData name="ANDREA BIDINOST" userId="1fe09951-2d66-4612-aad4-8a1d17337cdc" providerId="ADAL" clId="{FC9F965E-D755-4AF2-89FF-3DB9F2747BDB}" dt="2021-11-29T18:14:44.167" v="2017" actId="1038"/>
          <ac:spMkLst>
            <pc:docMk/>
            <pc:sldMk cId="3730270396" sldId="263"/>
            <ac:spMk id="35" creationId="{A1EE466C-4956-49E0-8264-BE4B8093F66F}"/>
          </ac:spMkLst>
        </pc:spChg>
        <pc:spChg chg="add mod">
          <ac:chgData name="ANDREA BIDINOST" userId="1fe09951-2d66-4612-aad4-8a1d17337cdc" providerId="ADAL" clId="{FC9F965E-D755-4AF2-89FF-3DB9F2747BDB}" dt="2021-11-29T18:12:23.971" v="1952" actId="207"/>
          <ac:spMkLst>
            <pc:docMk/>
            <pc:sldMk cId="3730270396" sldId="263"/>
            <ac:spMk id="46" creationId="{54334DA5-4ED2-4036-B6BD-CF2BFDAE83B3}"/>
          </ac:spMkLst>
        </pc:spChg>
        <pc:spChg chg="add mod">
          <ac:chgData name="ANDREA BIDINOST" userId="1fe09951-2d66-4612-aad4-8a1d17337cdc" providerId="ADAL" clId="{FC9F965E-D755-4AF2-89FF-3DB9F2747BDB}" dt="2021-11-29T18:09:41.585" v="1852" actId="1076"/>
          <ac:spMkLst>
            <pc:docMk/>
            <pc:sldMk cId="3730270396" sldId="263"/>
            <ac:spMk id="47" creationId="{D88E8F49-8F59-4E6A-98F4-22CFD4800FEA}"/>
          </ac:spMkLst>
        </pc:spChg>
        <pc:spChg chg="add del mod">
          <ac:chgData name="ANDREA BIDINOST" userId="1fe09951-2d66-4612-aad4-8a1d17337cdc" providerId="ADAL" clId="{FC9F965E-D755-4AF2-89FF-3DB9F2747BDB}" dt="2021-11-29T18:09:49.262" v="1856"/>
          <ac:spMkLst>
            <pc:docMk/>
            <pc:sldMk cId="3730270396" sldId="263"/>
            <ac:spMk id="62" creationId="{960B1B7D-7B32-4306-8D1B-3E33764CB61F}"/>
          </ac:spMkLst>
        </pc:spChg>
        <pc:spChg chg="add del mod">
          <ac:chgData name="ANDREA BIDINOST" userId="1fe09951-2d66-4612-aad4-8a1d17337cdc" providerId="ADAL" clId="{FC9F965E-D755-4AF2-89FF-3DB9F2747BDB}" dt="2021-11-29T18:09:49.262" v="1856"/>
          <ac:spMkLst>
            <pc:docMk/>
            <pc:sldMk cId="3730270396" sldId="263"/>
            <ac:spMk id="63" creationId="{6657A68D-8E05-4597-8619-1867B2142C23}"/>
          </ac:spMkLst>
        </pc:spChg>
        <pc:spChg chg="add mod">
          <ac:chgData name="ANDREA BIDINOST" userId="1fe09951-2d66-4612-aad4-8a1d17337cdc" providerId="ADAL" clId="{FC9F965E-D755-4AF2-89FF-3DB9F2747BDB}" dt="2021-11-29T18:11:38.905" v="1946" actId="207"/>
          <ac:spMkLst>
            <pc:docMk/>
            <pc:sldMk cId="3730270396" sldId="263"/>
            <ac:spMk id="65" creationId="{DE7696A4-4829-426C-8C2F-305F83E34F90}"/>
          </ac:spMkLst>
        </pc:spChg>
        <pc:spChg chg="add mod">
          <ac:chgData name="ANDREA BIDINOST" userId="1fe09951-2d66-4612-aad4-8a1d17337cdc" providerId="ADAL" clId="{FC9F965E-D755-4AF2-89FF-3DB9F2747BDB}" dt="2021-11-29T18:10:44.489" v="1943" actId="14100"/>
          <ac:spMkLst>
            <pc:docMk/>
            <pc:sldMk cId="3730270396" sldId="263"/>
            <ac:spMk id="66" creationId="{56C9743E-23A6-4AC6-9665-73EF624B049F}"/>
          </ac:spMkLst>
        </pc:spChg>
        <pc:spChg chg="add mod">
          <ac:chgData name="ANDREA BIDINOST" userId="1fe09951-2d66-4612-aad4-8a1d17337cdc" providerId="ADAL" clId="{FC9F965E-D755-4AF2-89FF-3DB9F2747BDB}" dt="2021-11-29T18:13:13.296" v="1964" actId="14100"/>
          <ac:spMkLst>
            <pc:docMk/>
            <pc:sldMk cId="3730270396" sldId="263"/>
            <ac:spMk id="79" creationId="{02D23A4D-0718-4FA4-A7E5-FE279945EE93}"/>
          </ac:spMkLst>
        </pc:spChg>
        <pc:spChg chg="add mod">
          <ac:chgData name="ANDREA BIDINOST" userId="1fe09951-2d66-4612-aad4-8a1d17337cdc" providerId="ADAL" clId="{FC9F965E-D755-4AF2-89FF-3DB9F2747BDB}" dt="2021-11-29T18:13:57.032" v="2005" actId="1076"/>
          <ac:spMkLst>
            <pc:docMk/>
            <pc:sldMk cId="3730270396" sldId="263"/>
            <ac:spMk id="80" creationId="{C3D23774-0A02-4C15-858F-A33CDBD1C322}"/>
          </ac:spMkLst>
        </pc:spChg>
        <pc:picChg chg="add mod">
          <ac:chgData name="ANDREA BIDINOST" userId="1fe09951-2d66-4612-aad4-8a1d17337cdc" providerId="ADAL" clId="{FC9F965E-D755-4AF2-89FF-3DB9F2747BDB}" dt="2021-11-29T18:14:17.592" v="2007" actId="1582"/>
          <ac:picMkLst>
            <pc:docMk/>
            <pc:sldMk cId="3730270396" sldId="263"/>
            <ac:picMk id="6" creationId="{20DC09E3-6D02-4FDA-9774-4E37214C7837}"/>
          </ac:picMkLst>
        </pc:picChg>
        <pc:cxnChg chg="add mod">
          <ac:chgData name="ANDREA BIDINOST" userId="1fe09951-2d66-4612-aad4-8a1d17337cdc" providerId="ADAL" clId="{FC9F965E-D755-4AF2-89FF-3DB9F2747BDB}" dt="2021-11-29T18:11:46.487" v="1948" actId="207"/>
          <ac:cxnSpMkLst>
            <pc:docMk/>
            <pc:sldMk cId="3730270396" sldId="263"/>
            <ac:cxnSpMk id="9" creationId="{CE7E89FC-F1D1-46CE-BCF1-428CA18BFB09}"/>
          </ac:cxnSpMkLst>
        </pc:cxnChg>
        <pc:cxnChg chg="add mod">
          <ac:chgData name="ANDREA BIDINOST" userId="1fe09951-2d66-4612-aad4-8a1d17337cdc" providerId="ADAL" clId="{FC9F965E-D755-4AF2-89FF-3DB9F2747BDB}" dt="2021-11-29T18:08:34.824" v="1810" actId="14100"/>
          <ac:cxnSpMkLst>
            <pc:docMk/>
            <pc:sldMk cId="3730270396" sldId="263"/>
            <ac:cxnSpMk id="16" creationId="{6AADC56A-8979-4767-ACEE-E294DF2BE6D2}"/>
          </ac:cxnSpMkLst>
        </pc:cxnChg>
        <pc:cxnChg chg="add del mod">
          <ac:chgData name="ANDREA BIDINOST" userId="1fe09951-2d66-4612-aad4-8a1d17337cdc" providerId="ADAL" clId="{FC9F965E-D755-4AF2-89FF-3DB9F2747BDB}" dt="2021-11-29T18:06:55.059" v="1666"/>
          <ac:cxnSpMkLst>
            <pc:docMk/>
            <pc:sldMk cId="3730270396" sldId="263"/>
            <ac:cxnSpMk id="19" creationId="{8A6C6FE3-6F09-4581-9C5F-FB3057BC0E31}"/>
          </ac:cxnSpMkLst>
        </pc:cxnChg>
        <pc:cxnChg chg="add mod">
          <ac:chgData name="ANDREA BIDINOST" userId="1fe09951-2d66-4612-aad4-8a1d17337cdc" providerId="ADAL" clId="{FC9F965E-D755-4AF2-89FF-3DB9F2747BDB}" dt="2021-11-29T18:15:30.936" v="2062" actId="1076"/>
          <ac:cxnSpMkLst>
            <pc:docMk/>
            <pc:sldMk cId="3730270396" sldId="263"/>
            <ac:cxnSpMk id="23" creationId="{DF2A5A2B-2B72-4A5C-B484-5C63A13C598B}"/>
          </ac:cxnSpMkLst>
        </pc:cxnChg>
        <pc:cxnChg chg="add mod">
          <ac:chgData name="ANDREA BIDINOST" userId="1fe09951-2d66-4612-aad4-8a1d17337cdc" providerId="ADAL" clId="{FC9F965E-D755-4AF2-89FF-3DB9F2747BDB}" dt="2021-11-29T18:14:44.167" v="2017" actId="1038"/>
          <ac:cxnSpMkLst>
            <pc:docMk/>
            <pc:sldMk cId="3730270396" sldId="263"/>
            <ac:cxnSpMk id="36" creationId="{AC659A14-088D-48A8-B155-4D5095ECBDFE}"/>
          </ac:cxnSpMkLst>
        </pc:cxnChg>
        <pc:cxnChg chg="add mod">
          <ac:chgData name="ANDREA BIDINOST" userId="1fe09951-2d66-4612-aad4-8a1d17337cdc" providerId="ADAL" clId="{FC9F965E-D755-4AF2-89FF-3DB9F2747BDB}" dt="2021-11-29T18:09:41.585" v="1852" actId="1076"/>
          <ac:cxnSpMkLst>
            <pc:docMk/>
            <pc:sldMk cId="3730270396" sldId="263"/>
            <ac:cxnSpMk id="48" creationId="{4B3BC802-956B-4A49-AD27-E67AD6AA7EE7}"/>
          </ac:cxnSpMkLst>
        </pc:cxnChg>
        <pc:cxnChg chg="add del mod">
          <ac:chgData name="ANDREA BIDINOST" userId="1fe09951-2d66-4612-aad4-8a1d17337cdc" providerId="ADAL" clId="{FC9F965E-D755-4AF2-89FF-3DB9F2747BDB}" dt="2021-11-29T18:09:49.262" v="1856"/>
          <ac:cxnSpMkLst>
            <pc:docMk/>
            <pc:sldMk cId="3730270396" sldId="263"/>
            <ac:cxnSpMk id="64" creationId="{FA9FBA24-5F9B-4B60-BC9B-92CD4D3B65CC}"/>
          </ac:cxnSpMkLst>
        </pc:cxnChg>
        <pc:cxnChg chg="add mod">
          <ac:chgData name="ANDREA BIDINOST" userId="1fe09951-2d66-4612-aad4-8a1d17337cdc" providerId="ADAL" clId="{FC9F965E-D755-4AF2-89FF-3DB9F2747BDB}" dt="2021-11-29T18:10:44.489" v="1943" actId="14100"/>
          <ac:cxnSpMkLst>
            <pc:docMk/>
            <pc:sldMk cId="3730270396" sldId="263"/>
            <ac:cxnSpMk id="67" creationId="{94C301F1-65FD-4C37-98D9-4F9F9D35B620}"/>
          </ac:cxnSpMkLst>
        </pc:cxnChg>
        <pc:cxnChg chg="add mod">
          <ac:chgData name="ANDREA BIDINOST" userId="1fe09951-2d66-4612-aad4-8a1d17337cdc" providerId="ADAL" clId="{FC9F965E-D755-4AF2-89FF-3DB9F2747BDB}" dt="2021-11-29T18:13:57.032" v="2005" actId="1076"/>
          <ac:cxnSpMkLst>
            <pc:docMk/>
            <pc:sldMk cId="3730270396" sldId="263"/>
            <ac:cxnSpMk id="81" creationId="{D1CD1B18-7BF1-433C-A11E-504D107DABBF}"/>
          </ac:cxnSpMkLst>
        </pc:cxnChg>
      </pc:sldChg>
      <pc:sldChg chg="modSp add mod">
        <pc:chgData name="ANDREA BIDINOST" userId="1fe09951-2d66-4612-aad4-8a1d17337cdc" providerId="ADAL" clId="{FC9F965E-D755-4AF2-89FF-3DB9F2747BDB}" dt="2021-11-29T18:16:23.253" v="2091" actId="20577"/>
        <pc:sldMkLst>
          <pc:docMk/>
          <pc:sldMk cId="1308974826" sldId="264"/>
        </pc:sldMkLst>
        <pc:spChg chg="mod">
          <ac:chgData name="ANDREA BIDINOST" userId="1fe09951-2d66-4612-aad4-8a1d17337cdc" providerId="ADAL" clId="{FC9F965E-D755-4AF2-89FF-3DB9F2747BDB}" dt="2021-11-29T18:16:23.253" v="2091" actId="20577"/>
          <ac:spMkLst>
            <pc:docMk/>
            <pc:sldMk cId="1308974826" sldId="264"/>
            <ac:spMk id="2" creationId="{779BC97F-5755-48B5-90CC-A250C002B593}"/>
          </ac:spMkLst>
        </pc:sp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2721783373" sldId="264"/>
        </pc:sldMkLst>
      </pc:sldChg>
      <pc:sldChg chg="modSp add mod">
        <pc:chgData name="ANDREA BIDINOST" userId="1fe09951-2d66-4612-aad4-8a1d17337cdc" providerId="ADAL" clId="{FC9F965E-D755-4AF2-89FF-3DB9F2747BDB}" dt="2021-11-29T18:18:20.702" v="2377" actId="20577"/>
        <pc:sldMkLst>
          <pc:docMk/>
          <pc:sldMk cId="2373084093" sldId="265"/>
        </pc:sldMkLst>
        <pc:spChg chg="mod">
          <ac:chgData name="ANDREA BIDINOST" userId="1fe09951-2d66-4612-aad4-8a1d17337cdc" providerId="ADAL" clId="{FC9F965E-D755-4AF2-89FF-3DB9F2747BDB}" dt="2021-11-29T18:16:39.571" v="2099" actId="20577"/>
          <ac:spMkLst>
            <pc:docMk/>
            <pc:sldMk cId="2373084093" sldId="265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8:18:20.702" v="2377" actId="20577"/>
          <ac:spMkLst>
            <pc:docMk/>
            <pc:sldMk cId="2373084093" sldId="265"/>
            <ac:spMk id="3" creationId="{40EE5C65-49F1-4FB2-A783-75E50E63069E}"/>
          </ac:spMkLst>
        </pc:sp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3176474754" sldId="265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593540675" sldId="266"/>
        </pc:sldMkLst>
      </pc:sldChg>
      <pc:sldChg chg="addSp delSp modSp add mod">
        <pc:chgData name="ANDREA BIDINOST" userId="1fe09951-2d66-4612-aad4-8a1d17337cdc" providerId="ADAL" clId="{FC9F965E-D755-4AF2-89FF-3DB9F2747BDB}" dt="2021-11-29T18:28:57.467" v="2409" actId="478"/>
        <pc:sldMkLst>
          <pc:docMk/>
          <pc:sldMk cId="2071481914" sldId="266"/>
        </pc:sldMkLst>
        <pc:spChg chg="mod">
          <ac:chgData name="ANDREA BIDINOST" userId="1fe09951-2d66-4612-aad4-8a1d17337cdc" providerId="ADAL" clId="{FC9F965E-D755-4AF2-89FF-3DB9F2747BDB}" dt="2021-11-29T18:18:47.356" v="2400" actId="20577"/>
          <ac:spMkLst>
            <pc:docMk/>
            <pc:sldMk cId="2071481914" sldId="266"/>
            <ac:spMk id="2" creationId="{B383045D-626D-4697-9331-6FBBDC67F75B}"/>
          </ac:spMkLst>
        </pc:spChg>
        <pc:spChg chg="del mod">
          <ac:chgData name="ANDREA BIDINOST" userId="1fe09951-2d66-4612-aad4-8a1d17337cdc" providerId="ADAL" clId="{FC9F965E-D755-4AF2-89FF-3DB9F2747BDB}" dt="2021-11-29T18:21:51.927" v="2402" actId="478"/>
          <ac:spMkLst>
            <pc:docMk/>
            <pc:sldMk cId="2071481914" sldId="266"/>
            <ac:spMk id="3" creationId="{40EE5C65-49F1-4FB2-A783-75E50E63069E}"/>
          </ac:spMkLst>
        </pc:spChg>
        <pc:picChg chg="add mod">
          <ac:chgData name="ANDREA BIDINOST" userId="1fe09951-2d66-4612-aad4-8a1d17337cdc" providerId="ADAL" clId="{FC9F965E-D755-4AF2-89FF-3DB9F2747BDB}" dt="2021-11-29T18:21:59.888" v="2406" actId="14100"/>
          <ac:picMkLst>
            <pc:docMk/>
            <pc:sldMk cId="2071481914" sldId="266"/>
            <ac:picMk id="6" creationId="{80FD6317-D0D5-4BBB-8B92-91D7D0FB1E76}"/>
          </ac:picMkLst>
        </pc:picChg>
        <pc:picChg chg="add del">
          <ac:chgData name="ANDREA BIDINOST" userId="1fe09951-2d66-4612-aad4-8a1d17337cdc" providerId="ADAL" clId="{FC9F965E-D755-4AF2-89FF-3DB9F2747BDB}" dt="2021-11-29T18:28:57.467" v="2409" actId="478"/>
          <ac:picMkLst>
            <pc:docMk/>
            <pc:sldMk cId="2071481914" sldId="266"/>
            <ac:picMk id="8" creationId="{CDF5F78A-8F22-4B9A-BC5C-F84DCBD1FD8A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1-29T18:46:14.246" v="3787" actId="1076"/>
        <pc:sldMkLst>
          <pc:docMk/>
          <pc:sldMk cId="1641394225" sldId="267"/>
        </pc:sldMkLst>
        <pc:spChg chg="mod">
          <ac:chgData name="ANDREA BIDINOST" userId="1fe09951-2d66-4612-aad4-8a1d17337cdc" providerId="ADAL" clId="{FC9F965E-D755-4AF2-89FF-3DB9F2747BDB}" dt="2021-11-29T18:29:09.438" v="2435" actId="20577"/>
          <ac:spMkLst>
            <pc:docMk/>
            <pc:sldMk cId="1641394225" sldId="267"/>
            <ac:spMk id="2" creationId="{B383045D-626D-4697-9331-6FBBDC67F75B}"/>
          </ac:spMkLst>
        </pc:spChg>
        <pc:spChg chg="add mod">
          <ac:chgData name="ANDREA BIDINOST" userId="1fe09951-2d66-4612-aad4-8a1d17337cdc" providerId="ADAL" clId="{FC9F965E-D755-4AF2-89FF-3DB9F2747BDB}" dt="2021-11-29T18:29:47.023" v="2445" actId="14100"/>
          <ac:spMkLst>
            <pc:docMk/>
            <pc:sldMk cId="1641394225" sldId="267"/>
            <ac:spMk id="7" creationId="{46960D63-30CC-4524-B9F3-E854BF5388A5}"/>
          </ac:spMkLst>
        </pc:spChg>
        <pc:spChg chg="add mod">
          <ac:chgData name="ANDREA BIDINOST" userId="1fe09951-2d66-4612-aad4-8a1d17337cdc" providerId="ADAL" clId="{FC9F965E-D755-4AF2-89FF-3DB9F2747BDB}" dt="2021-11-29T18:33:00.079" v="2747" actId="1076"/>
          <ac:spMkLst>
            <pc:docMk/>
            <pc:sldMk cId="1641394225" sldId="267"/>
            <ac:spMk id="9" creationId="{0CB5FEA4-3012-4BF8-B6E3-EF2AD1D01467}"/>
          </ac:spMkLst>
        </pc:spChg>
        <pc:spChg chg="add mod">
          <ac:chgData name="ANDREA BIDINOST" userId="1fe09951-2d66-4612-aad4-8a1d17337cdc" providerId="ADAL" clId="{FC9F965E-D755-4AF2-89FF-3DB9F2747BDB}" dt="2021-11-29T18:32:11.194" v="2636" actId="14100"/>
          <ac:spMkLst>
            <pc:docMk/>
            <pc:sldMk cId="1641394225" sldId="267"/>
            <ac:spMk id="24" creationId="{BFEB5404-1ECC-45B7-AA1C-F101A4B44FD2}"/>
          </ac:spMkLst>
        </pc:spChg>
        <pc:spChg chg="add mod">
          <ac:chgData name="ANDREA BIDINOST" userId="1fe09951-2d66-4612-aad4-8a1d17337cdc" providerId="ADAL" clId="{FC9F965E-D755-4AF2-89FF-3DB9F2747BDB}" dt="2021-11-29T18:33:03.463" v="2748" actId="1076"/>
          <ac:spMkLst>
            <pc:docMk/>
            <pc:sldMk cId="1641394225" sldId="267"/>
            <ac:spMk id="25" creationId="{66D48F8E-6B04-463F-9107-AD00EC662D95}"/>
          </ac:spMkLst>
        </pc:spChg>
        <pc:spChg chg="add mod">
          <ac:chgData name="ANDREA BIDINOST" userId="1fe09951-2d66-4612-aad4-8a1d17337cdc" providerId="ADAL" clId="{FC9F965E-D755-4AF2-89FF-3DB9F2747BDB}" dt="2021-11-29T18:33:29.088" v="2752" actId="1076"/>
          <ac:spMkLst>
            <pc:docMk/>
            <pc:sldMk cId="1641394225" sldId="267"/>
            <ac:spMk id="35" creationId="{E40746E9-3145-4F13-95E5-1C6BD52FF36A}"/>
          </ac:spMkLst>
        </pc:spChg>
        <pc:spChg chg="add mod">
          <ac:chgData name="ANDREA BIDINOST" userId="1fe09951-2d66-4612-aad4-8a1d17337cdc" providerId="ADAL" clId="{FC9F965E-D755-4AF2-89FF-3DB9F2747BDB}" dt="2021-11-29T18:34:09.063" v="2830" actId="1076"/>
          <ac:spMkLst>
            <pc:docMk/>
            <pc:sldMk cId="1641394225" sldId="267"/>
            <ac:spMk id="36" creationId="{DA0A7127-1E48-4788-93EF-4FB6B66A1968}"/>
          </ac:spMkLst>
        </pc:spChg>
        <pc:spChg chg="add mod">
          <ac:chgData name="ANDREA BIDINOST" userId="1fe09951-2d66-4612-aad4-8a1d17337cdc" providerId="ADAL" clId="{FC9F965E-D755-4AF2-89FF-3DB9F2747BDB}" dt="2021-11-29T18:33:31.776" v="2754" actId="1076"/>
          <ac:spMkLst>
            <pc:docMk/>
            <pc:sldMk cId="1641394225" sldId="267"/>
            <ac:spMk id="40" creationId="{4542E3E3-DB45-4F73-BF01-85C9B2446AB9}"/>
          </ac:spMkLst>
        </pc:spChg>
        <pc:spChg chg="add mod">
          <ac:chgData name="ANDREA BIDINOST" userId="1fe09951-2d66-4612-aad4-8a1d17337cdc" providerId="ADAL" clId="{FC9F965E-D755-4AF2-89FF-3DB9F2747BDB}" dt="2021-11-29T18:38:22.174" v="2967" actId="207"/>
          <ac:spMkLst>
            <pc:docMk/>
            <pc:sldMk cId="1641394225" sldId="267"/>
            <ac:spMk id="49" creationId="{6CCCE2C0-2192-4D42-9529-83FFF5C87ACF}"/>
          </ac:spMkLst>
        </pc:spChg>
        <pc:spChg chg="add mod">
          <ac:chgData name="ANDREA BIDINOST" userId="1fe09951-2d66-4612-aad4-8a1d17337cdc" providerId="ADAL" clId="{FC9F965E-D755-4AF2-89FF-3DB9F2747BDB}" dt="2021-11-29T18:38:25.662" v="2968" actId="207"/>
          <ac:spMkLst>
            <pc:docMk/>
            <pc:sldMk cId="1641394225" sldId="267"/>
            <ac:spMk id="50" creationId="{395EA7B2-EA19-46C1-A3D9-3E9724B811B4}"/>
          </ac:spMkLst>
        </pc:spChg>
        <pc:spChg chg="add mod">
          <ac:chgData name="ANDREA BIDINOST" userId="1fe09951-2d66-4612-aad4-8a1d17337cdc" providerId="ADAL" clId="{FC9F965E-D755-4AF2-89FF-3DB9F2747BDB}" dt="2021-11-29T18:38:27.587" v="2969" actId="207"/>
          <ac:spMkLst>
            <pc:docMk/>
            <pc:sldMk cId="1641394225" sldId="267"/>
            <ac:spMk id="51" creationId="{0B54424D-3E37-4CF9-B6FD-11BD7BA77BE3}"/>
          </ac:spMkLst>
        </pc:spChg>
        <pc:spChg chg="add mod">
          <ac:chgData name="ANDREA BIDINOST" userId="1fe09951-2d66-4612-aad4-8a1d17337cdc" providerId="ADAL" clId="{FC9F965E-D755-4AF2-89FF-3DB9F2747BDB}" dt="2021-11-29T18:36:43.935" v="2850" actId="14100"/>
          <ac:spMkLst>
            <pc:docMk/>
            <pc:sldMk cId="1641394225" sldId="267"/>
            <ac:spMk id="52" creationId="{1CF481B5-C252-4ABF-A94D-8620FB38F39E}"/>
          </ac:spMkLst>
        </pc:spChg>
        <pc:spChg chg="add mod">
          <ac:chgData name="ANDREA BIDINOST" userId="1fe09951-2d66-4612-aad4-8a1d17337cdc" providerId="ADAL" clId="{FC9F965E-D755-4AF2-89FF-3DB9F2747BDB}" dt="2021-11-29T18:46:07.553" v="3786" actId="27636"/>
          <ac:spMkLst>
            <pc:docMk/>
            <pc:sldMk cId="1641394225" sldId="267"/>
            <ac:spMk id="53" creationId="{66A3DD4D-8A4F-43CB-8CE9-C4694E6D04F9}"/>
          </ac:spMkLst>
        </pc:spChg>
        <pc:spChg chg="add mod">
          <ac:chgData name="ANDREA BIDINOST" userId="1fe09951-2d66-4612-aad4-8a1d17337cdc" providerId="ADAL" clId="{FC9F965E-D755-4AF2-89FF-3DB9F2747BDB}" dt="2021-11-29T18:46:14.246" v="3787" actId="1076"/>
          <ac:spMkLst>
            <pc:docMk/>
            <pc:sldMk cId="1641394225" sldId="267"/>
            <ac:spMk id="54" creationId="{73EC6EB4-B7C7-4CE8-A7A9-9088C306F9F5}"/>
          </ac:spMkLst>
        </pc:spChg>
        <pc:picChg chg="del">
          <ac:chgData name="ANDREA BIDINOST" userId="1fe09951-2d66-4612-aad4-8a1d17337cdc" providerId="ADAL" clId="{FC9F965E-D755-4AF2-89FF-3DB9F2747BDB}" dt="2021-11-29T18:29:12.814" v="2436" actId="478"/>
          <ac:picMkLst>
            <pc:docMk/>
            <pc:sldMk cId="1641394225" sldId="267"/>
            <ac:picMk id="6" creationId="{80FD6317-D0D5-4BBB-8B92-91D7D0FB1E76}"/>
          </ac:picMkLst>
        </pc:picChg>
        <pc:picChg chg="mod">
          <ac:chgData name="ANDREA BIDINOST" userId="1fe09951-2d66-4612-aad4-8a1d17337cdc" providerId="ADAL" clId="{FC9F965E-D755-4AF2-89FF-3DB9F2747BDB}" dt="2021-11-29T18:29:58.550" v="2450" actId="1076"/>
          <ac:picMkLst>
            <pc:docMk/>
            <pc:sldMk cId="1641394225" sldId="267"/>
            <ac:picMk id="8" creationId="{CDF5F78A-8F22-4B9A-BC5C-F84DCBD1FD8A}"/>
          </ac:picMkLst>
        </pc:picChg>
        <pc:picChg chg="add del">
          <ac:chgData name="ANDREA BIDINOST" userId="1fe09951-2d66-4612-aad4-8a1d17337cdc" providerId="ADAL" clId="{FC9F965E-D755-4AF2-89FF-3DB9F2747BDB}" dt="2021-11-29T18:39:24.619" v="2973" actId="478"/>
          <ac:picMkLst>
            <pc:docMk/>
            <pc:sldMk cId="1641394225" sldId="267"/>
            <ac:picMk id="59" creationId="{81CFE998-5F4B-4174-8E33-65A6D86ACCDB}"/>
          </ac:picMkLst>
        </pc:picChg>
        <pc:cxnChg chg="add mod">
          <ac:chgData name="ANDREA BIDINOST" userId="1fe09951-2d66-4612-aad4-8a1d17337cdc" providerId="ADAL" clId="{FC9F965E-D755-4AF2-89FF-3DB9F2747BDB}" dt="2021-11-29T18:33:00.079" v="2747" actId="1076"/>
          <ac:cxnSpMkLst>
            <pc:docMk/>
            <pc:sldMk cId="1641394225" sldId="267"/>
            <ac:cxnSpMk id="10" creationId="{A493CFAF-D1C9-4D0F-9DEB-1B95F419565E}"/>
          </ac:cxnSpMkLst>
        </pc:cxnChg>
        <pc:cxnChg chg="add mod">
          <ac:chgData name="ANDREA BIDINOST" userId="1fe09951-2d66-4612-aad4-8a1d17337cdc" providerId="ADAL" clId="{FC9F965E-D755-4AF2-89FF-3DB9F2747BDB}" dt="2021-11-29T18:33:03.463" v="2748" actId="1076"/>
          <ac:cxnSpMkLst>
            <pc:docMk/>
            <pc:sldMk cId="1641394225" sldId="267"/>
            <ac:cxnSpMk id="26" creationId="{8D796805-23F8-4BB7-8532-0041394B2D3D}"/>
          </ac:cxnSpMkLst>
        </pc:cxnChg>
        <pc:cxnChg chg="add mod">
          <ac:chgData name="ANDREA BIDINOST" userId="1fe09951-2d66-4612-aad4-8a1d17337cdc" providerId="ADAL" clId="{FC9F965E-D755-4AF2-89FF-3DB9F2747BDB}" dt="2021-11-29T18:34:09.063" v="2830" actId="1076"/>
          <ac:cxnSpMkLst>
            <pc:docMk/>
            <pc:sldMk cId="1641394225" sldId="267"/>
            <ac:cxnSpMk id="37" creationId="{27867788-9128-4C10-8D38-9F853CA4476E}"/>
          </ac:cxnSpMkLst>
        </pc:cxnChg>
        <pc:cxnChg chg="add mod">
          <ac:chgData name="ANDREA BIDINOST" userId="1fe09951-2d66-4612-aad4-8a1d17337cdc" providerId="ADAL" clId="{FC9F965E-D755-4AF2-89FF-3DB9F2747BDB}" dt="2021-11-29T18:34:09.063" v="2830" actId="1076"/>
          <ac:cxnSpMkLst>
            <pc:docMk/>
            <pc:sldMk cId="1641394225" sldId="267"/>
            <ac:cxnSpMk id="41" creationId="{FC79F5F5-A15D-4580-8288-0A26431CC36D}"/>
          </ac:cxnSpMkLst>
        </pc:cxnChg>
        <pc:cxnChg chg="add mod">
          <ac:chgData name="ANDREA BIDINOST" userId="1fe09951-2d66-4612-aad4-8a1d17337cdc" providerId="ADAL" clId="{FC9F965E-D755-4AF2-89FF-3DB9F2747BDB}" dt="2021-11-29T18:46:07.535" v="3785" actId="14100"/>
          <ac:cxnSpMkLst>
            <pc:docMk/>
            <pc:sldMk cId="1641394225" sldId="267"/>
            <ac:cxnSpMk id="55" creationId="{CC64D3C8-5A40-423C-B9DE-31FF7076330C}"/>
          </ac:cxnSpMkLst>
        </pc:cxn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3017277003" sldId="267"/>
        </pc:sldMkLst>
      </pc:sldChg>
      <pc:sldChg chg="delSp modSp add mod">
        <pc:chgData name="ANDREA BIDINOST" userId="1fe09951-2d66-4612-aad4-8a1d17337cdc" providerId="ADAL" clId="{FC9F965E-D755-4AF2-89FF-3DB9F2747BDB}" dt="2021-11-29T18:39:55.001" v="2988" actId="732"/>
        <pc:sldMkLst>
          <pc:docMk/>
          <pc:sldMk cId="407731990" sldId="268"/>
        </pc:sldMkLst>
        <pc:spChg chg="mod">
          <ac:chgData name="ANDREA BIDINOST" userId="1fe09951-2d66-4612-aad4-8a1d17337cdc" providerId="ADAL" clId="{FC9F965E-D755-4AF2-89FF-3DB9F2747BDB}" dt="2021-11-29T18:39:37.760" v="2984" actId="20577"/>
          <ac:spMkLst>
            <pc:docMk/>
            <pc:sldMk cId="407731990" sldId="268"/>
            <ac:spMk id="2" creationId="{B383045D-626D-4697-9331-6FBBDC67F75B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7" creationId="{46960D63-30CC-4524-B9F3-E854BF5388A5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9" creationId="{0CB5FEA4-3012-4BF8-B6E3-EF2AD1D01467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24" creationId="{BFEB5404-1ECC-45B7-AA1C-F101A4B44FD2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25" creationId="{66D48F8E-6B04-463F-9107-AD00EC662D95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35" creationId="{E40746E9-3145-4F13-95E5-1C6BD52FF36A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36" creationId="{DA0A7127-1E48-4788-93EF-4FB6B66A1968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40" creationId="{4542E3E3-DB45-4F73-BF01-85C9B2446AB9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49" creationId="{6CCCE2C0-2192-4D42-9529-83FFF5C87ACF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0" creationId="{395EA7B2-EA19-46C1-A3D9-3E9724B811B4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1" creationId="{0B54424D-3E37-4CF9-B6FD-11BD7BA77BE3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2" creationId="{1CF481B5-C252-4ABF-A94D-8620FB38F39E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3" creationId="{66A3DD4D-8A4F-43CB-8CE9-C4694E6D04F9}"/>
          </ac:spMkLst>
        </pc:spChg>
        <pc:spChg chg="del">
          <ac:chgData name="ANDREA BIDINOST" userId="1fe09951-2d66-4612-aad4-8a1d17337cdc" providerId="ADAL" clId="{FC9F965E-D755-4AF2-89FF-3DB9F2747BDB}" dt="2021-11-29T18:39:34.001" v="2975" actId="478"/>
          <ac:spMkLst>
            <pc:docMk/>
            <pc:sldMk cId="407731990" sldId="268"/>
            <ac:spMk id="54" creationId="{73EC6EB4-B7C7-4CE8-A7A9-9088C306F9F5}"/>
          </ac:spMkLst>
        </pc:spChg>
        <pc:picChg chg="del">
          <ac:chgData name="ANDREA BIDINOST" userId="1fe09951-2d66-4612-aad4-8a1d17337cdc" providerId="ADAL" clId="{FC9F965E-D755-4AF2-89FF-3DB9F2747BDB}" dt="2021-11-29T18:39:34.001" v="2975" actId="478"/>
          <ac:picMkLst>
            <pc:docMk/>
            <pc:sldMk cId="407731990" sldId="268"/>
            <ac:picMk id="8" creationId="{CDF5F78A-8F22-4B9A-BC5C-F84DCBD1FD8A}"/>
          </ac:picMkLst>
        </pc:picChg>
        <pc:picChg chg="mod modCrop">
          <ac:chgData name="ANDREA BIDINOST" userId="1fe09951-2d66-4612-aad4-8a1d17337cdc" providerId="ADAL" clId="{FC9F965E-D755-4AF2-89FF-3DB9F2747BDB}" dt="2021-11-29T18:39:55.001" v="2988" actId="732"/>
          <ac:picMkLst>
            <pc:docMk/>
            <pc:sldMk cId="407731990" sldId="268"/>
            <ac:picMk id="59" creationId="{81CFE998-5F4B-4174-8E33-65A6D86ACCDB}"/>
          </ac:picMkLst>
        </pc:pic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10" creationId="{A493CFAF-D1C9-4D0F-9DEB-1B95F419565E}"/>
          </ac:cxnSpMkLst>
        </pc:cxn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26" creationId="{8D796805-23F8-4BB7-8532-0041394B2D3D}"/>
          </ac:cxnSpMkLst>
        </pc:cxn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37" creationId="{27867788-9128-4C10-8D38-9F853CA4476E}"/>
          </ac:cxnSpMkLst>
        </pc:cxn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41" creationId="{FC79F5F5-A15D-4580-8288-0A26431CC36D}"/>
          </ac:cxnSpMkLst>
        </pc:cxnChg>
        <pc:cxnChg chg="del mod">
          <ac:chgData name="ANDREA BIDINOST" userId="1fe09951-2d66-4612-aad4-8a1d17337cdc" providerId="ADAL" clId="{FC9F965E-D755-4AF2-89FF-3DB9F2747BDB}" dt="2021-11-29T18:39:34.001" v="2975" actId="478"/>
          <ac:cxnSpMkLst>
            <pc:docMk/>
            <pc:sldMk cId="407731990" sldId="268"/>
            <ac:cxnSpMk id="55" creationId="{CC64D3C8-5A40-423C-B9DE-31FF7076330C}"/>
          </ac:cxnSpMkLst>
        </pc:cxnChg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1778714508" sldId="268"/>
        </pc:sldMkLst>
      </pc:sldChg>
      <pc:sldChg chg="add del">
        <pc:chgData name="ANDREA BIDINOST" userId="1fe09951-2d66-4612-aad4-8a1d17337cdc" providerId="ADAL" clId="{FC9F965E-D755-4AF2-89FF-3DB9F2747BDB}" dt="2021-11-29T17:34:47.644" v="28" actId="47"/>
        <pc:sldMkLst>
          <pc:docMk/>
          <pc:sldMk cId="2198281806" sldId="269"/>
        </pc:sldMkLst>
      </pc:sldChg>
      <pc:sldChg chg="modSp add mod">
        <pc:chgData name="ANDREA BIDINOST" userId="1fe09951-2d66-4612-aad4-8a1d17337cdc" providerId="ADAL" clId="{FC9F965E-D755-4AF2-89FF-3DB9F2747BDB}" dt="2021-11-29T18:43:11.096" v="3458" actId="5793"/>
        <pc:sldMkLst>
          <pc:docMk/>
          <pc:sldMk cId="2625157693" sldId="269"/>
        </pc:sldMkLst>
        <pc:spChg chg="mod">
          <ac:chgData name="ANDREA BIDINOST" userId="1fe09951-2d66-4612-aad4-8a1d17337cdc" providerId="ADAL" clId="{FC9F965E-D755-4AF2-89FF-3DB9F2747BDB}" dt="2021-11-29T18:43:11.096" v="3458" actId="5793"/>
          <ac:spMkLst>
            <pc:docMk/>
            <pc:sldMk cId="2625157693" sldId="269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FC9F965E-D755-4AF2-89FF-3DB9F2747BDB}" dt="2021-11-29T18:45:43.408" v="3733" actId="20577"/>
        <pc:sldMkLst>
          <pc:docMk/>
          <pc:sldMk cId="1663695906" sldId="270"/>
        </pc:sldMkLst>
        <pc:spChg chg="mod">
          <ac:chgData name="ANDREA BIDINOST" userId="1fe09951-2d66-4612-aad4-8a1d17337cdc" providerId="ADAL" clId="{FC9F965E-D755-4AF2-89FF-3DB9F2747BDB}" dt="2021-11-29T18:45:43.408" v="3733" actId="20577"/>
          <ac:spMkLst>
            <pc:docMk/>
            <pc:sldMk cId="1663695906" sldId="270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FC9F965E-D755-4AF2-89FF-3DB9F2747BDB}" dt="2021-11-29T18:54:45.851" v="4563" actId="20577"/>
        <pc:sldMkLst>
          <pc:docMk/>
          <pc:sldMk cId="3845400354" sldId="271"/>
        </pc:sldMkLst>
        <pc:spChg chg="mod">
          <ac:chgData name="ANDREA BIDINOST" userId="1fe09951-2d66-4612-aad4-8a1d17337cdc" providerId="ADAL" clId="{FC9F965E-D755-4AF2-89FF-3DB9F2747BDB}" dt="2021-11-29T18:54:45.851" v="4563" actId="20577"/>
          <ac:spMkLst>
            <pc:docMk/>
            <pc:sldMk cId="3845400354" sldId="271"/>
            <ac:spMk id="2" creationId="{779BC97F-5755-48B5-90CC-A250C002B593}"/>
          </ac:spMkLst>
        </pc:spChg>
      </pc:sldChg>
      <pc:sldChg chg="addSp modSp add mod">
        <pc:chgData name="ANDREA BIDINOST" userId="1fe09951-2d66-4612-aad4-8a1d17337cdc" providerId="ADAL" clId="{FC9F965E-D755-4AF2-89FF-3DB9F2747BDB}" dt="2021-11-29T18:52:25.983" v="4352" actId="1582"/>
        <pc:sldMkLst>
          <pc:docMk/>
          <pc:sldMk cId="1707289235" sldId="272"/>
        </pc:sldMkLst>
        <pc:spChg chg="mod">
          <ac:chgData name="ANDREA BIDINOST" userId="1fe09951-2d66-4612-aad4-8a1d17337cdc" providerId="ADAL" clId="{FC9F965E-D755-4AF2-89FF-3DB9F2747BDB}" dt="2021-11-29T18:48:53.283" v="3839" actId="20577"/>
          <ac:spMkLst>
            <pc:docMk/>
            <pc:sldMk cId="1707289235" sldId="272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8:52:14.838" v="4350" actId="20577"/>
          <ac:spMkLst>
            <pc:docMk/>
            <pc:sldMk cId="1707289235" sldId="272"/>
            <ac:spMk id="3" creationId="{40EE5C65-49F1-4FB2-A783-75E50E63069E}"/>
          </ac:spMkLst>
        </pc:spChg>
        <pc:picChg chg="add mod modCrop">
          <ac:chgData name="ANDREA BIDINOST" userId="1fe09951-2d66-4612-aad4-8a1d17337cdc" providerId="ADAL" clId="{FC9F965E-D755-4AF2-89FF-3DB9F2747BDB}" dt="2021-11-29T18:52:25.983" v="4352" actId="1582"/>
          <ac:picMkLst>
            <pc:docMk/>
            <pc:sldMk cId="1707289235" sldId="272"/>
            <ac:picMk id="6" creationId="{D962205A-38D0-43FD-96DC-64688D385E4E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1-29T19:11:45.505" v="5943" actId="1582"/>
        <pc:sldMkLst>
          <pc:docMk/>
          <pc:sldMk cId="2866740262" sldId="273"/>
        </pc:sldMkLst>
        <pc:spChg chg="mod">
          <ac:chgData name="ANDREA BIDINOST" userId="1fe09951-2d66-4612-aad4-8a1d17337cdc" providerId="ADAL" clId="{FC9F965E-D755-4AF2-89FF-3DB9F2747BDB}" dt="2021-11-29T18:52:57.917" v="4388" actId="20577"/>
          <ac:spMkLst>
            <pc:docMk/>
            <pc:sldMk cId="2866740262" sldId="273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9:09:53.176" v="5922" actId="113"/>
          <ac:spMkLst>
            <pc:docMk/>
            <pc:sldMk cId="2866740262" sldId="273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18:53:00.114" v="4389" actId="478"/>
          <ac:picMkLst>
            <pc:docMk/>
            <pc:sldMk cId="2866740262" sldId="273"/>
            <ac:picMk id="6" creationId="{D962205A-38D0-43FD-96DC-64688D385E4E}"/>
          </ac:picMkLst>
        </pc:picChg>
        <pc:picChg chg="add mod modCrop">
          <ac:chgData name="ANDREA BIDINOST" userId="1fe09951-2d66-4612-aad4-8a1d17337cdc" providerId="ADAL" clId="{FC9F965E-D755-4AF2-89FF-3DB9F2747BDB}" dt="2021-11-29T19:11:44.047" v="5941" actId="1582"/>
          <ac:picMkLst>
            <pc:docMk/>
            <pc:sldMk cId="2866740262" sldId="273"/>
            <ac:picMk id="7" creationId="{696F1198-8EC8-47AF-B3D5-D570C2D99BBA}"/>
          </ac:picMkLst>
        </pc:picChg>
        <pc:picChg chg="add mod modCrop">
          <ac:chgData name="ANDREA BIDINOST" userId="1fe09951-2d66-4612-aad4-8a1d17337cdc" providerId="ADAL" clId="{FC9F965E-D755-4AF2-89FF-3DB9F2747BDB}" dt="2021-11-29T19:11:45.505" v="5943" actId="1582"/>
          <ac:picMkLst>
            <pc:docMk/>
            <pc:sldMk cId="2866740262" sldId="273"/>
            <ac:picMk id="9" creationId="{180C41B8-5750-4BFB-8A42-CBACBBE38CB4}"/>
          </ac:picMkLst>
        </pc:picChg>
        <pc:picChg chg="add mod">
          <ac:chgData name="ANDREA BIDINOST" userId="1fe09951-2d66-4612-aad4-8a1d17337cdc" providerId="ADAL" clId="{FC9F965E-D755-4AF2-89FF-3DB9F2747BDB}" dt="2021-11-29T19:11:45.019" v="5942" actId="1582"/>
          <ac:picMkLst>
            <pc:docMk/>
            <pc:sldMk cId="2866740262" sldId="273"/>
            <ac:picMk id="11" creationId="{C0732E30-F94D-4C3A-88D4-77468A4919A2}"/>
          </ac:picMkLst>
        </pc:picChg>
      </pc:sldChg>
      <pc:sldChg chg="add">
        <pc:chgData name="ANDREA BIDINOST" userId="1fe09951-2d66-4612-aad4-8a1d17337cdc" providerId="ADAL" clId="{FC9F965E-D755-4AF2-89FF-3DB9F2747BDB}" dt="2021-11-29T18:54:37.777" v="4549"/>
        <pc:sldMkLst>
          <pc:docMk/>
          <pc:sldMk cId="1641347426" sldId="274"/>
        </pc:sldMkLst>
      </pc:sldChg>
      <pc:sldChg chg="addSp modSp add mod">
        <pc:chgData name="ANDREA BIDINOST" userId="1fe09951-2d66-4612-aad4-8a1d17337cdc" providerId="ADAL" clId="{FC9F965E-D755-4AF2-89FF-3DB9F2747BDB}" dt="2021-11-29T18:57:50.546" v="4819" actId="13822"/>
        <pc:sldMkLst>
          <pc:docMk/>
          <pc:sldMk cId="326067986" sldId="275"/>
        </pc:sldMkLst>
        <pc:spChg chg="mod">
          <ac:chgData name="ANDREA BIDINOST" userId="1fe09951-2d66-4612-aad4-8a1d17337cdc" providerId="ADAL" clId="{FC9F965E-D755-4AF2-89FF-3DB9F2747BDB}" dt="2021-11-29T18:55:23.857" v="4588" actId="6549"/>
          <ac:spMkLst>
            <pc:docMk/>
            <pc:sldMk cId="326067986" sldId="275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8:56:29.743" v="4746" actId="20577"/>
          <ac:spMkLst>
            <pc:docMk/>
            <pc:sldMk cId="326067986" sldId="275"/>
            <ac:spMk id="3" creationId="{40EE5C65-49F1-4FB2-A783-75E50E63069E}"/>
          </ac:spMkLst>
        </pc:spChg>
        <pc:spChg chg="add mod">
          <ac:chgData name="ANDREA BIDINOST" userId="1fe09951-2d66-4612-aad4-8a1d17337cdc" providerId="ADAL" clId="{FC9F965E-D755-4AF2-89FF-3DB9F2747BDB}" dt="2021-11-29T18:57:20.822" v="4753" actId="14100"/>
          <ac:spMkLst>
            <pc:docMk/>
            <pc:sldMk cId="326067986" sldId="275"/>
            <ac:spMk id="7" creationId="{159F5C9C-CE89-4B68-BF85-0AC382AB633A}"/>
          </ac:spMkLst>
        </pc:spChg>
        <pc:spChg chg="add mod">
          <ac:chgData name="ANDREA BIDINOST" userId="1fe09951-2d66-4612-aad4-8a1d17337cdc" providerId="ADAL" clId="{FC9F965E-D755-4AF2-89FF-3DB9F2747BDB}" dt="2021-11-29T18:57:42.229" v="4817" actId="1076"/>
          <ac:spMkLst>
            <pc:docMk/>
            <pc:sldMk cId="326067986" sldId="275"/>
            <ac:spMk id="8" creationId="{044AC545-3190-4C22-BF5F-4AB649D9F019}"/>
          </ac:spMkLst>
        </pc:spChg>
        <pc:picChg chg="add mod">
          <ac:chgData name="ANDREA BIDINOST" userId="1fe09951-2d66-4612-aad4-8a1d17337cdc" providerId="ADAL" clId="{FC9F965E-D755-4AF2-89FF-3DB9F2747BDB}" dt="2021-11-29T18:57:02.734" v="4749" actId="1076"/>
          <ac:picMkLst>
            <pc:docMk/>
            <pc:sldMk cId="326067986" sldId="275"/>
            <ac:picMk id="6" creationId="{E989ECEF-CA3D-4A4B-AF17-DCA9122D26CE}"/>
          </ac:picMkLst>
        </pc:picChg>
        <pc:cxnChg chg="add mod">
          <ac:chgData name="ANDREA BIDINOST" userId="1fe09951-2d66-4612-aad4-8a1d17337cdc" providerId="ADAL" clId="{FC9F965E-D755-4AF2-89FF-3DB9F2747BDB}" dt="2021-11-29T18:57:50.546" v="4819" actId="13822"/>
          <ac:cxnSpMkLst>
            <pc:docMk/>
            <pc:sldMk cId="326067986" sldId="275"/>
            <ac:cxnSpMk id="10" creationId="{F871AD76-5F6E-4EA9-AA76-D08B76475A74}"/>
          </ac:cxnSpMkLst>
        </pc:cxnChg>
      </pc:sldChg>
      <pc:sldChg chg="addSp modSp add mod">
        <pc:chgData name="ANDREA BIDINOST" userId="1fe09951-2d66-4612-aad4-8a1d17337cdc" providerId="ADAL" clId="{FC9F965E-D755-4AF2-89FF-3DB9F2747BDB}" dt="2021-11-29T19:00:54.192" v="5219" actId="113"/>
        <pc:sldMkLst>
          <pc:docMk/>
          <pc:sldMk cId="649730746" sldId="276"/>
        </pc:sldMkLst>
        <pc:spChg chg="mod">
          <ac:chgData name="ANDREA BIDINOST" userId="1fe09951-2d66-4612-aad4-8a1d17337cdc" providerId="ADAL" clId="{FC9F965E-D755-4AF2-89FF-3DB9F2747BDB}" dt="2021-11-29T18:58:16.441" v="4848" actId="20577"/>
          <ac:spMkLst>
            <pc:docMk/>
            <pc:sldMk cId="649730746" sldId="276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19:00:54.192" v="5219" actId="113"/>
          <ac:spMkLst>
            <pc:docMk/>
            <pc:sldMk cId="649730746" sldId="276"/>
            <ac:spMk id="3" creationId="{40EE5C65-49F1-4FB2-A783-75E50E63069E}"/>
          </ac:spMkLst>
        </pc:spChg>
        <pc:spChg chg="mod">
          <ac:chgData name="ANDREA BIDINOST" userId="1fe09951-2d66-4612-aad4-8a1d17337cdc" providerId="ADAL" clId="{FC9F965E-D755-4AF2-89FF-3DB9F2747BDB}" dt="2021-11-29T19:00:20.253" v="5190" actId="1036"/>
          <ac:spMkLst>
            <pc:docMk/>
            <pc:sldMk cId="649730746" sldId="276"/>
            <ac:spMk id="7" creationId="{159F5C9C-CE89-4B68-BF85-0AC382AB633A}"/>
          </ac:spMkLst>
        </pc:spChg>
        <pc:spChg chg="mod">
          <ac:chgData name="ANDREA BIDINOST" userId="1fe09951-2d66-4612-aad4-8a1d17337cdc" providerId="ADAL" clId="{FC9F965E-D755-4AF2-89FF-3DB9F2747BDB}" dt="2021-11-29T19:00:20.253" v="5190" actId="1036"/>
          <ac:spMkLst>
            <pc:docMk/>
            <pc:sldMk cId="649730746" sldId="276"/>
            <ac:spMk id="8" creationId="{044AC545-3190-4C22-BF5F-4AB649D9F019}"/>
          </ac:spMkLst>
        </pc:spChg>
        <pc:spChg chg="add mod">
          <ac:chgData name="ANDREA BIDINOST" userId="1fe09951-2d66-4612-aad4-8a1d17337cdc" providerId="ADAL" clId="{FC9F965E-D755-4AF2-89FF-3DB9F2747BDB}" dt="2021-11-29T19:00:20.253" v="5190" actId="1036"/>
          <ac:spMkLst>
            <pc:docMk/>
            <pc:sldMk cId="649730746" sldId="276"/>
            <ac:spMk id="15" creationId="{BBBC8E2D-BA9A-414F-BAE9-151FF98E885B}"/>
          </ac:spMkLst>
        </pc:spChg>
        <pc:spChg chg="add mod">
          <ac:chgData name="ANDREA BIDINOST" userId="1fe09951-2d66-4612-aad4-8a1d17337cdc" providerId="ADAL" clId="{FC9F965E-D755-4AF2-89FF-3DB9F2747BDB}" dt="2021-11-29T19:00:20.253" v="5190" actId="1036"/>
          <ac:spMkLst>
            <pc:docMk/>
            <pc:sldMk cId="649730746" sldId="276"/>
            <ac:spMk id="16" creationId="{27BA910E-A31D-4517-8CA6-C11AB80EA779}"/>
          </ac:spMkLst>
        </pc:spChg>
        <pc:picChg chg="mod">
          <ac:chgData name="ANDREA BIDINOST" userId="1fe09951-2d66-4612-aad4-8a1d17337cdc" providerId="ADAL" clId="{FC9F965E-D755-4AF2-89FF-3DB9F2747BDB}" dt="2021-11-29T19:00:20.253" v="5190" actId="1036"/>
          <ac:picMkLst>
            <pc:docMk/>
            <pc:sldMk cId="649730746" sldId="276"/>
            <ac:picMk id="6" creationId="{E989ECEF-CA3D-4A4B-AF17-DCA9122D26CE}"/>
          </ac:picMkLst>
        </pc:picChg>
        <pc:cxnChg chg="mod">
          <ac:chgData name="ANDREA BIDINOST" userId="1fe09951-2d66-4612-aad4-8a1d17337cdc" providerId="ADAL" clId="{FC9F965E-D755-4AF2-89FF-3DB9F2747BDB}" dt="2021-11-29T19:00:20.253" v="5190" actId="1036"/>
          <ac:cxnSpMkLst>
            <pc:docMk/>
            <pc:sldMk cId="649730746" sldId="276"/>
            <ac:cxnSpMk id="10" creationId="{F871AD76-5F6E-4EA9-AA76-D08B76475A74}"/>
          </ac:cxnSpMkLst>
        </pc:cxnChg>
        <pc:cxnChg chg="add mod">
          <ac:chgData name="ANDREA BIDINOST" userId="1fe09951-2d66-4612-aad4-8a1d17337cdc" providerId="ADAL" clId="{FC9F965E-D755-4AF2-89FF-3DB9F2747BDB}" dt="2021-11-29T19:00:20.253" v="5190" actId="1036"/>
          <ac:cxnSpMkLst>
            <pc:docMk/>
            <pc:sldMk cId="649730746" sldId="276"/>
            <ac:cxnSpMk id="17" creationId="{E2DEE71A-DA07-4181-85DB-52A3A9CDAAC0}"/>
          </ac:cxnSpMkLst>
        </pc:cxnChg>
      </pc:sldChg>
      <pc:sldChg chg="delSp modSp add del mod">
        <pc:chgData name="ANDREA BIDINOST" userId="1fe09951-2d66-4612-aad4-8a1d17337cdc" providerId="ADAL" clId="{FC9F965E-D755-4AF2-89FF-3DB9F2747BDB}" dt="2021-11-29T19:09:29.692" v="5896" actId="47"/>
        <pc:sldMkLst>
          <pc:docMk/>
          <pc:sldMk cId="451358980" sldId="277"/>
        </pc:sldMkLst>
        <pc:spChg chg="mod">
          <ac:chgData name="ANDREA BIDINOST" userId="1fe09951-2d66-4612-aad4-8a1d17337cdc" providerId="ADAL" clId="{FC9F965E-D755-4AF2-89FF-3DB9F2747BDB}" dt="2021-11-29T19:00:32.170" v="5214" actId="5793"/>
          <ac:spMkLst>
            <pc:docMk/>
            <pc:sldMk cId="451358980" sldId="277"/>
            <ac:spMk id="2" creationId="{B383045D-626D-4697-9331-6FBBDC67F75B}"/>
          </ac:spMkLst>
        </pc:spChg>
        <pc:spChg chg="del">
          <ac:chgData name="ANDREA BIDINOST" userId="1fe09951-2d66-4612-aad4-8a1d17337cdc" providerId="ADAL" clId="{FC9F965E-D755-4AF2-89FF-3DB9F2747BDB}" dt="2021-11-29T19:01:00.698" v="5221" actId="478"/>
          <ac:spMkLst>
            <pc:docMk/>
            <pc:sldMk cId="451358980" sldId="277"/>
            <ac:spMk id="7" creationId="{159F5C9C-CE89-4B68-BF85-0AC382AB633A}"/>
          </ac:spMkLst>
        </pc:spChg>
        <pc:spChg chg="del">
          <ac:chgData name="ANDREA BIDINOST" userId="1fe09951-2d66-4612-aad4-8a1d17337cdc" providerId="ADAL" clId="{FC9F965E-D755-4AF2-89FF-3DB9F2747BDB}" dt="2021-11-29T19:01:04.354" v="5226" actId="478"/>
          <ac:spMkLst>
            <pc:docMk/>
            <pc:sldMk cId="451358980" sldId="277"/>
            <ac:spMk id="8" creationId="{044AC545-3190-4C22-BF5F-4AB649D9F019}"/>
          </ac:spMkLst>
        </pc:spChg>
        <pc:spChg chg="del">
          <ac:chgData name="ANDREA BIDINOST" userId="1fe09951-2d66-4612-aad4-8a1d17337cdc" providerId="ADAL" clId="{FC9F965E-D755-4AF2-89FF-3DB9F2747BDB}" dt="2021-11-29T19:01:01.439" v="5222" actId="478"/>
          <ac:spMkLst>
            <pc:docMk/>
            <pc:sldMk cId="451358980" sldId="277"/>
            <ac:spMk id="15" creationId="{BBBC8E2D-BA9A-414F-BAE9-151FF98E885B}"/>
          </ac:spMkLst>
        </pc:spChg>
        <pc:spChg chg="del mod">
          <ac:chgData name="ANDREA BIDINOST" userId="1fe09951-2d66-4612-aad4-8a1d17337cdc" providerId="ADAL" clId="{FC9F965E-D755-4AF2-89FF-3DB9F2747BDB}" dt="2021-11-29T19:01:03.169" v="5225" actId="478"/>
          <ac:spMkLst>
            <pc:docMk/>
            <pc:sldMk cId="451358980" sldId="277"/>
            <ac:spMk id="16" creationId="{27BA910E-A31D-4517-8CA6-C11AB80EA779}"/>
          </ac:spMkLst>
        </pc:spChg>
        <pc:picChg chg="del">
          <ac:chgData name="ANDREA BIDINOST" userId="1fe09951-2d66-4612-aad4-8a1d17337cdc" providerId="ADAL" clId="{FC9F965E-D755-4AF2-89FF-3DB9F2747BDB}" dt="2021-11-29T19:01:00.082" v="5220" actId="478"/>
          <ac:picMkLst>
            <pc:docMk/>
            <pc:sldMk cId="451358980" sldId="277"/>
            <ac:picMk id="6" creationId="{E989ECEF-CA3D-4A4B-AF17-DCA9122D26CE}"/>
          </ac:picMkLst>
        </pc:picChg>
        <pc:cxnChg chg="del mod">
          <ac:chgData name="ANDREA BIDINOST" userId="1fe09951-2d66-4612-aad4-8a1d17337cdc" providerId="ADAL" clId="{FC9F965E-D755-4AF2-89FF-3DB9F2747BDB}" dt="2021-11-29T19:01:05.009" v="5227" actId="478"/>
          <ac:cxnSpMkLst>
            <pc:docMk/>
            <pc:sldMk cId="451358980" sldId="277"/>
            <ac:cxnSpMk id="10" creationId="{F871AD76-5F6E-4EA9-AA76-D08B76475A74}"/>
          </ac:cxnSpMkLst>
        </pc:cxnChg>
        <pc:cxnChg chg="del mod">
          <ac:chgData name="ANDREA BIDINOST" userId="1fe09951-2d66-4612-aad4-8a1d17337cdc" providerId="ADAL" clId="{FC9F965E-D755-4AF2-89FF-3DB9F2747BDB}" dt="2021-11-29T19:01:01.818" v="5223" actId="478"/>
          <ac:cxnSpMkLst>
            <pc:docMk/>
            <pc:sldMk cId="451358980" sldId="277"/>
            <ac:cxnSpMk id="17" creationId="{E2DEE71A-DA07-4181-85DB-52A3A9CDAAC0}"/>
          </ac:cxnSpMkLst>
        </pc:cxnChg>
      </pc:sldChg>
      <pc:sldChg chg="addSp modSp add mod ord">
        <pc:chgData name="ANDREA BIDINOST" userId="1fe09951-2d66-4612-aad4-8a1d17337cdc" providerId="ADAL" clId="{FC9F965E-D755-4AF2-89FF-3DB9F2747BDB}" dt="2021-11-29T19:03:20.702" v="5345" actId="1076"/>
        <pc:sldMkLst>
          <pc:docMk/>
          <pc:sldMk cId="3754398490" sldId="278"/>
        </pc:sldMkLst>
        <pc:spChg chg="mod">
          <ac:chgData name="ANDREA BIDINOST" userId="1fe09951-2d66-4612-aad4-8a1d17337cdc" providerId="ADAL" clId="{FC9F965E-D755-4AF2-89FF-3DB9F2747BDB}" dt="2021-11-29T19:01:20.349" v="5255" actId="5793"/>
          <ac:spMkLst>
            <pc:docMk/>
            <pc:sldMk cId="3754398490" sldId="278"/>
            <ac:spMk id="2" creationId="{288EB906-BD66-4EEC-B598-46DC468D504F}"/>
          </ac:spMkLst>
        </pc:spChg>
        <pc:spChg chg="mod">
          <ac:chgData name="ANDREA BIDINOST" userId="1fe09951-2d66-4612-aad4-8a1d17337cdc" providerId="ADAL" clId="{FC9F965E-D755-4AF2-89FF-3DB9F2747BDB}" dt="2021-11-29T19:03:12.733" v="5341" actId="5793"/>
          <ac:spMkLst>
            <pc:docMk/>
            <pc:sldMk cId="3754398490" sldId="278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FC9F965E-D755-4AF2-89FF-3DB9F2747BDB}" dt="2021-11-29T19:03:20.702" v="5345" actId="1076"/>
          <ac:picMkLst>
            <pc:docMk/>
            <pc:sldMk cId="3754398490" sldId="278"/>
            <ac:picMk id="4" creationId="{7B476F08-CAB9-43B3-AB05-2D387BF392BD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1-29T19:07:07.210" v="5768" actId="27636"/>
        <pc:sldMkLst>
          <pc:docMk/>
          <pc:sldMk cId="113039571" sldId="279"/>
        </pc:sldMkLst>
        <pc:spChg chg="mod">
          <ac:chgData name="ANDREA BIDINOST" userId="1fe09951-2d66-4612-aad4-8a1d17337cdc" providerId="ADAL" clId="{FC9F965E-D755-4AF2-89FF-3DB9F2747BDB}" dt="2021-11-29T19:03:34.785" v="5368" actId="20577"/>
          <ac:spMkLst>
            <pc:docMk/>
            <pc:sldMk cId="113039571" sldId="279"/>
            <ac:spMk id="2" creationId="{288EB906-BD66-4EEC-B598-46DC468D504F}"/>
          </ac:spMkLst>
        </pc:spChg>
        <pc:spChg chg="mod">
          <ac:chgData name="ANDREA BIDINOST" userId="1fe09951-2d66-4612-aad4-8a1d17337cdc" providerId="ADAL" clId="{FC9F965E-D755-4AF2-89FF-3DB9F2747BDB}" dt="2021-11-29T19:03:37.587" v="5369" actId="6549"/>
          <ac:spMkLst>
            <pc:docMk/>
            <pc:sldMk cId="113039571" sldId="279"/>
            <ac:spMk id="5" creationId="{14A3F830-BF41-4888-A277-3E5628252E5C}"/>
          </ac:spMkLst>
        </pc:spChg>
        <pc:spChg chg="add mod">
          <ac:chgData name="ANDREA BIDINOST" userId="1fe09951-2d66-4612-aad4-8a1d17337cdc" providerId="ADAL" clId="{FC9F965E-D755-4AF2-89FF-3DB9F2747BDB}" dt="2021-11-29T19:04:27.180" v="5443" actId="27636"/>
          <ac:spMkLst>
            <pc:docMk/>
            <pc:sldMk cId="113039571" sldId="279"/>
            <ac:spMk id="6" creationId="{71FC5628-255B-4668-9249-F2002902B042}"/>
          </ac:spMkLst>
        </pc:spChg>
        <pc:spChg chg="add mod">
          <ac:chgData name="ANDREA BIDINOST" userId="1fe09951-2d66-4612-aad4-8a1d17337cdc" providerId="ADAL" clId="{FC9F965E-D755-4AF2-89FF-3DB9F2747BDB}" dt="2021-11-29T19:04:40.651" v="5465" actId="20577"/>
          <ac:spMkLst>
            <pc:docMk/>
            <pc:sldMk cId="113039571" sldId="279"/>
            <ac:spMk id="8" creationId="{F8E70F3C-7E04-40F0-AB14-B83026D01243}"/>
          </ac:spMkLst>
        </pc:spChg>
        <pc:spChg chg="add mod">
          <ac:chgData name="ANDREA BIDINOST" userId="1fe09951-2d66-4612-aad4-8a1d17337cdc" providerId="ADAL" clId="{FC9F965E-D755-4AF2-89FF-3DB9F2747BDB}" dt="2021-11-29T19:04:59.046" v="5492" actId="1076"/>
          <ac:spMkLst>
            <pc:docMk/>
            <pc:sldMk cId="113039571" sldId="279"/>
            <ac:spMk id="9" creationId="{5F61B1F8-163E-4F9C-883D-DA9CB4E08F1F}"/>
          </ac:spMkLst>
        </pc:spChg>
        <pc:spChg chg="add mod">
          <ac:chgData name="ANDREA BIDINOST" userId="1fe09951-2d66-4612-aad4-8a1d17337cdc" providerId="ADAL" clId="{FC9F965E-D755-4AF2-89FF-3DB9F2747BDB}" dt="2021-11-29T19:05:09.660" v="5512" actId="20577"/>
          <ac:spMkLst>
            <pc:docMk/>
            <pc:sldMk cId="113039571" sldId="279"/>
            <ac:spMk id="10" creationId="{888E6985-FA13-4886-853D-7E4549D8AD76}"/>
          </ac:spMkLst>
        </pc:spChg>
        <pc:spChg chg="add mod">
          <ac:chgData name="ANDREA BIDINOST" userId="1fe09951-2d66-4612-aad4-8a1d17337cdc" providerId="ADAL" clId="{FC9F965E-D755-4AF2-89FF-3DB9F2747BDB}" dt="2021-11-29T19:05:21.386" v="5533" actId="20577"/>
          <ac:spMkLst>
            <pc:docMk/>
            <pc:sldMk cId="113039571" sldId="279"/>
            <ac:spMk id="11" creationId="{4F92A806-9B30-421C-9416-CDE05127CDFA}"/>
          </ac:spMkLst>
        </pc:spChg>
        <pc:spChg chg="add mod">
          <ac:chgData name="ANDREA BIDINOST" userId="1fe09951-2d66-4612-aad4-8a1d17337cdc" providerId="ADAL" clId="{FC9F965E-D755-4AF2-89FF-3DB9F2747BDB}" dt="2021-11-29T19:06:22.253" v="5658" actId="1076"/>
          <ac:spMkLst>
            <pc:docMk/>
            <pc:sldMk cId="113039571" sldId="279"/>
            <ac:spMk id="12" creationId="{648BFD46-DB38-4805-85FE-120477FC7224}"/>
          </ac:spMkLst>
        </pc:spChg>
        <pc:spChg chg="add mod">
          <ac:chgData name="ANDREA BIDINOST" userId="1fe09951-2d66-4612-aad4-8a1d17337cdc" providerId="ADAL" clId="{FC9F965E-D755-4AF2-89FF-3DB9F2747BDB}" dt="2021-11-29T19:07:07.210" v="5768" actId="27636"/>
          <ac:spMkLst>
            <pc:docMk/>
            <pc:sldMk cId="113039571" sldId="279"/>
            <ac:spMk id="14" creationId="{750EE067-0A56-4B6F-9DFF-9A8A0E12C382}"/>
          </ac:spMkLst>
        </pc:spChg>
        <pc:picChg chg="mod">
          <ac:chgData name="ANDREA BIDINOST" userId="1fe09951-2d66-4612-aad4-8a1d17337cdc" providerId="ADAL" clId="{FC9F965E-D755-4AF2-89FF-3DB9F2747BDB}" dt="2021-11-29T19:05:24.360" v="5536" actId="1076"/>
          <ac:picMkLst>
            <pc:docMk/>
            <pc:sldMk cId="113039571" sldId="279"/>
            <ac:picMk id="4" creationId="{7B476F08-CAB9-43B3-AB05-2D387BF392BD}"/>
          </ac:picMkLst>
        </pc:picChg>
        <pc:picChg chg="add del mod">
          <ac:chgData name="ANDREA BIDINOST" userId="1fe09951-2d66-4612-aad4-8a1d17337cdc" providerId="ADAL" clId="{FC9F965E-D755-4AF2-89FF-3DB9F2747BDB}" dt="2021-11-29T19:04:29.962" v="5445"/>
          <ac:picMkLst>
            <pc:docMk/>
            <pc:sldMk cId="113039571" sldId="279"/>
            <ac:picMk id="7" creationId="{6E974629-61FA-4D99-9944-3D592E832A7F}"/>
          </ac:picMkLst>
        </pc:picChg>
        <pc:picChg chg="add del mod">
          <ac:chgData name="ANDREA BIDINOST" userId="1fe09951-2d66-4612-aad4-8a1d17337cdc" providerId="ADAL" clId="{FC9F965E-D755-4AF2-89FF-3DB9F2747BDB}" dt="2021-11-29T19:06:28.521" v="5660"/>
          <ac:picMkLst>
            <pc:docMk/>
            <pc:sldMk cId="113039571" sldId="279"/>
            <ac:picMk id="13" creationId="{D8DDFA6B-5809-492A-B7F2-93E52D9ACF5F}"/>
          </ac:picMkLst>
        </pc:picChg>
      </pc:sldChg>
      <pc:sldChg chg="delSp modSp add mod">
        <pc:chgData name="ANDREA BIDINOST" userId="1fe09951-2d66-4612-aad4-8a1d17337cdc" providerId="ADAL" clId="{FC9F965E-D755-4AF2-89FF-3DB9F2747BDB}" dt="2021-11-29T19:08:50.821" v="5895" actId="1076"/>
        <pc:sldMkLst>
          <pc:docMk/>
          <pc:sldMk cId="960664686" sldId="280"/>
        </pc:sldMkLst>
        <pc:spChg chg="mod">
          <ac:chgData name="ANDREA BIDINOST" userId="1fe09951-2d66-4612-aad4-8a1d17337cdc" providerId="ADAL" clId="{FC9F965E-D755-4AF2-89FF-3DB9F2747BDB}" dt="2021-11-29T19:07:22.977" v="5781" actId="20577"/>
          <ac:spMkLst>
            <pc:docMk/>
            <pc:sldMk cId="960664686" sldId="280"/>
            <ac:spMk id="2" creationId="{B383045D-626D-4697-9331-6FBBDC67F75B}"/>
          </ac:spMkLst>
        </pc:spChg>
        <pc:spChg chg="del mod">
          <ac:chgData name="ANDREA BIDINOST" userId="1fe09951-2d66-4612-aad4-8a1d17337cdc" providerId="ADAL" clId="{FC9F965E-D755-4AF2-89FF-3DB9F2747BDB}" dt="2021-11-29T19:07:30.484" v="5784" actId="478"/>
          <ac:spMkLst>
            <pc:docMk/>
            <pc:sldMk cId="960664686" sldId="280"/>
            <ac:spMk id="3" creationId="{40EE5C65-49F1-4FB2-A783-75E50E63069E}"/>
          </ac:spMkLst>
        </pc:spChg>
        <pc:spChg chg="mod">
          <ac:chgData name="ANDREA BIDINOST" userId="1fe09951-2d66-4612-aad4-8a1d17337cdc" providerId="ADAL" clId="{FC9F965E-D755-4AF2-89FF-3DB9F2747BDB}" dt="2021-11-29T19:08:11.518" v="5881" actId="14100"/>
          <ac:spMkLst>
            <pc:docMk/>
            <pc:sldMk cId="960664686" sldId="280"/>
            <ac:spMk id="7" creationId="{159F5C9C-CE89-4B68-BF85-0AC382AB633A}"/>
          </ac:spMkLst>
        </pc:spChg>
        <pc:spChg chg="mod">
          <ac:chgData name="ANDREA BIDINOST" userId="1fe09951-2d66-4612-aad4-8a1d17337cdc" providerId="ADAL" clId="{FC9F965E-D755-4AF2-89FF-3DB9F2747BDB}" dt="2021-11-29T19:08:47.294" v="5894" actId="1076"/>
          <ac:spMkLst>
            <pc:docMk/>
            <pc:sldMk cId="960664686" sldId="280"/>
            <ac:spMk id="8" creationId="{044AC545-3190-4C22-BF5F-4AB649D9F019}"/>
          </ac:spMkLst>
        </pc:spChg>
        <pc:spChg chg="mod">
          <ac:chgData name="ANDREA BIDINOST" userId="1fe09951-2d66-4612-aad4-8a1d17337cdc" providerId="ADAL" clId="{FC9F965E-D755-4AF2-89FF-3DB9F2747BDB}" dt="2021-11-29T19:08:18.789" v="5884" actId="14100"/>
          <ac:spMkLst>
            <pc:docMk/>
            <pc:sldMk cId="960664686" sldId="280"/>
            <ac:spMk id="15" creationId="{BBBC8E2D-BA9A-414F-BAE9-151FF98E885B}"/>
          </ac:spMkLst>
        </pc:spChg>
        <pc:spChg chg="mod">
          <ac:chgData name="ANDREA BIDINOST" userId="1fe09951-2d66-4612-aad4-8a1d17337cdc" providerId="ADAL" clId="{FC9F965E-D755-4AF2-89FF-3DB9F2747BDB}" dt="2021-11-29T19:08:50.821" v="5895" actId="1076"/>
          <ac:spMkLst>
            <pc:docMk/>
            <pc:sldMk cId="960664686" sldId="280"/>
            <ac:spMk id="16" creationId="{27BA910E-A31D-4517-8CA6-C11AB80EA779}"/>
          </ac:spMkLst>
        </pc:spChg>
        <pc:picChg chg="mod">
          <ac:chgData name="ANDREA BIDINOST" userId="1fe09951-2d66-4612-aad4-8a1d17337cdc" providerId="ADAL" clId="{FC9F965E-D755-4AF2-89FF-3DB9F2747BDB}" dt="2021-11-29T19:08:07.094" v="5879" actId="14100"/>
          <ac:picMkLst>
            <pc:docMk/>
            <pc:sldMk cId="960664686" sldId="280"/>
            <ac:picMk id="6" creationId="{E989ECEF-CA3D-4A4B-AF17-DCA9122D26CE}"/>
          </ac:picMkLst>
        </pc:picChg>
        <pc:cxnChg chg="mod">
          <ac:chgData name="ANDREA BIDINOST" userId="1fe09951-2d66-4612-aad4-8a1d17337cdc" providerId="ADAL" clId="{FC9F965E-D755-4AF2-89FF-3DB9F2747BDB}" dt="2021-11-29T19:08:47.294" v="5894" actId="1076"/>
          <ac:cxnSpMkLst>
            <pc:docMk/>
            <pc:sldMk cId="960664686" sldId="280"/>
            <ac:cxnSpMk id="10" creationId="{F871AD76-5F6E-4EA9-AA76-D08B76475A74}"/>
          </ac:cxnSpMkLst>
        </pc:cxnChg>
        <pc:cxnChg chg="mod">
          <ac:chgData name="ANDREA BIDINOST" userId="1fe09951-2d66-4612-aad4-8a1d17337cdc" providerId="ADAL" clId="{FC9F965E-D755-4AF2-89FF-3DB9F2747BDB}" dt="2021-11-29T19:08:50.821" v="5895" actId="1076"/>
          <ac:cxnSpMkLst>
            <pc:docMk/>
            <pc:sldMk cId="960664686" sldId="280"/>
            <ac:cxnSpMk id="17" creationId="{E2DEE71A-DA07-4181-85DB-52A3A9CDAAC0}"/>
          </ac:cxnSpMkLst>
        </pc:cxnChg>
      </pc:sldChg>
      <pc:sldChg chg="addSp delSp modSp add mod">
        <pc:chgData name="ANDREA BIDINOST" userId="1fe09951-2d66-4612-aad4-8a1d17337cdc" providerId="ADAL" clId="{FC9F965E-D755-4AF2-89FF-3DB9F2747BDB}" dt="2021-11-29T20:12:56.121" v="6466" actId="2710"/>
        <pc:sldMkLst>
          <pc:docMk/>
          <pc:sldMk cId="3603973270" sldId="281"/>
        </pc:sldMkLst>
        <pc:spChg chg="add del">
          <ac:chgData name="ANDREA BIDINOST" userId="1fe09951-2d66-4612-aad4-8a1d17337cdc" providerId="ADAL" clId="{FC9F965E-D755-4AF2-89FF-3DB9F2747BDB}" dt="2021-11-29T19:15:22.481" v="5990"/>
          <ac:spMkLst>
            <pc:docMk/>
            <pc:sldMk cId="3603973270" sldId="281"/>
            <ac:spMk id="3" creationId="{F790DAC0-2AE9-4CA4-A097-30114015BE11}"/>
          </ac:spMkLst>
        </pc:spChg>
        <pc:spChg chg="mod">
          <ac:chgData name="ANDREA BIDINOST" userId="1fe09951-2d66-4612-aad4-8a1d17337cdc" providerId="ADAL" clId="{FC9F965E-D755-4AF2-89FF-3DB9F2747BDB}" dt="2021-11-29T20:12:56.121" v="6466" actId="2710"/>
          <ac:spMkLst>
            <pc:docMk/>
            <pc:sldMk cId="3603973270" sldId="281"/>
            <ac:spMk id="5" creationId="{14A3F830-BF41-4888-A277-3E5628252E5C}"/>
          </ac:spMkLst>
        </pc:spChg>
        <pc:picChg chg="add del mod">
          <ac:chgData name="ANDREA BIDINOST" userId="1fe09951-2d66-4612-aad4-8a1d17337cdc" providerId="ADAL" clId="{FC9F965E-D755-4AF2-89FF-3DB9F2747BDB}" dt="2021-11-29T20:10:29.450" v="5995" actId="478"/>
          <ac:picMkLst>
            <pc:docMk/>
            <pc:sldMk cId="3603973270" sldId="281"/>
            <ac:picMk id="4" creationId="{8ED6B873-B90A-4FDF-8C38-F0242CF6284A}"/>
          </ac:picMkLst>
        </pc:picChg>
      </pc:sldChg>
      <pc:sldChg chg="addSp modSp add mod ord">
        <pc:chgData name="ANDREA BIDINOST" userId="1fe09951-2d66-4612-aad4-8a1d17337cdc" providerId="ADAL" clId="{FC9F965E-D755-4AF2-89FF-3DB9F2747BDB}" dt="2021-11-29T21:05:39.127" v="11084" actId="27636"/>
        <pc:sldMkLst>
          <pc:docMk/>
          <pc:sldMk cId="1346069604" sldId="282"/>
        </pc:sldMkLst>
        <pc:spChg chg="add mod">
          <ac:chgData name="ANDREA BIDINOST" userId="1fe09951-2d66-4612-aad4-8a1d17337cdc" providerId="ADAL" clId="{FC9F965E-D755-4AF2-89FF-3DB9F2747BDB}" dt="2021-11-29T21:05:39.083" v="11082" actId="14100"/>
          <ac:spMkLst>
            <pc:docMk/>
            <pc:sldMk cId="1346069604" sldId="282"/>
            <ac:spMk id="3" creationId="{5A0A7E10-E425-4AF8-A35A-F44069A6D991}"/>
          </ac:spMkLst>
        </pc:spChg>
        <pc:spChg chg="mod">
          <ac:chgData name="ANDREA BIDINOST" userId="1fe09951-2d66-4612-aad4-8a1d17337cdc" providerId="ADAL" clId="{FC9F965E-D755-4AF2-89FF-3DB9F2747BDB}" dt="2021-11-29T21:02:58.407" v="10724" actId="21"/>
          <ac:spMkLst>
            <pc:docMk/>
            <pc:sldMk cId="1346069604" sldId="282"/>
            <ac:spMk id="5" creationId="{14A3F830-BF41-4888-A277-3E5628252E5C}"/>
          </ac:spMkLst>
        </pc:spChg>
        <pc:spChg chg="add mod">
          <ac:chgData name="ANDREA BIDINOST" userId="1fe09951-2d66-4612-aad4-8a1d17337cdc" providerId="ADAL" clId="{FC9F965E-D755-4AF2-89FF-3DB9F2747BDB}" dt="2021-11-29T21:05:39.083" v="11082" actId="14100"/>
          <ac:spMkLst>
            <pc:docMk/>
            <pc:sldMk cId="1346069604" sldId="282"/>
            <ac:spMk id="7" creationId="{9778F9C7-9615-47AB-BB3C-EFA49C2AC020}"/>
          </ac:spMkLst>
        </pc:spChg>
        <pc:spChg chg="add mod">
          <ac:chgData name="ANDREA BIDINOST" userId="1fe09951-2d66-4612-aad4-8a1d17337cdc" providerId="ADAL" clId="{FC9F965E-D755-4AF2-89FF-3DB9F2747BDB}" dt="2021-11-29T21:05:39.124" v="11083" actId="27636"/>
          <ac:spMkLst>
            <pc:docMk/>
            <pc:sldMk cId="1346069604" sldId="282"/>
            <ac:spMk id="13" creationId="{4044C997-55E5-4B6B-AD22-F6BEFD29C5A5}"/>
          </ac:spMkLst>
        </pc:spChg>
        <pc:spChg chg="add mod">
          <ac:chgData name="ANDREA BIDINOST" userId="1fe09951-2d66-4612-aad4-8a1d17337cdc" providerId="ADAL" clId="{FC9F965E-D755-4AF2-89FF-3DB9F2747BDB}" dt="2021-11-29T21:05:39.127" v="11084" actId="27636"/>
          <ac:spMkLst>
            <pc:docMk/>
            <pc:sldMk cId="1346069604" sldId="282"/>
            <ac:spMk id="14" creationId="{20C08EA8-BEBE-4D5A-BA14-056375C54A84}"/>
          </ac:spMkLst>
        </pc:spChg>
        <pc:picChg chg="mod">
          <ac:chgData name="ANDREA BIDINOST" userId="1fe09951-2d66-4612-aad4-8a1d17337cdc" providerId="ADAL" clId="{FC9F965E-D755-4AF2-89FF-3DB9F2747BDB}" dt="2021-11-29T21:05:39.083" v="11082" actId="14100"/>
          <ac:picMkLst>
            <pc:docMk/>
            <pc:sldMk cId="1346069604" sldId="282"/>
            <ac:picMk id="4" creationId="{8ED6B873-B90A-4FDF-8C38-F0242CF6284A}"/>
          </ac:picMkLst>
        </pc:picChg>
        <pc:cxnChg chg="add mod">
          <ac:chgData name="ANDREA BIDINOST" userId="1fe09951-2d66-4612-aad4-8a1d17337cdc" providerId="ADAL" clId="{FC9F965E-D755-4AF2-89FF-3DB9F2747BDB}" dt="2021-11-29T21:05:39.083" v="11082" actId="14100"/>
          <ac:cxnSpMkLst>
            <pc:docMk/>
            <pc:sldMk cId="1346069604" sldId="282"/>
            <ac:cxnSpMk id="8" creationId="{D9D4A811-C825-42DC-8E71-0553197328A2}"/>
          </ac:cxnSpMkLst>
        </pc:cxnChg>
        <pc:cxnChg chg="add mod">
          <ac:chgData name="ANDREA BIDINOST" userId="1fe09951-2d66-4612-aad4-8a1d17337cdc" providerId="ADAL" clId="{FC9F965E-D755-4AF2-89FF-3DB9F2747BDB}" dt="2021-11-29T21:05:39.083" v="11082" actId="14100"/>
          <ac:cxnSpMkLst>
            <pc:docMk/>
            <pc:sldMk cId="1346069604" sldId="282"/>
            <ac:cxnSpMk id="10" creationId="{FB1D61C5-FC87-43F2-B130-A20DC4E179F2}"/>
          </ac:cxnSpMkLst>
        </pc:cxnChg>
      </pc:sldChg>
      <pc:sldChg chg="addSp delSp modSp add mod">
        <pc:chgData name="ANDREA BIDINOST" userId="1fe09951-2d66-4612-aad4-8a1d17337cdc" providerId="ADAL" clId="{FC9F965E-D755-4AF2-89FF-3DB9F2747BDB}" dt="2021-11-29T20:22:50.836" v="7087" actId="20577"/>
        <pc:sldMkLst>
          <pc:docMk/>
          <pc:sldMk cId="3119544824" sldId="283"/>
        </pc:sldMkLst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3" creationId="{A303558A-DD63-4B80-BC34-40FAF574A4B8}"/>
          </ac:spMkLst>
        </pc:spChg>
        <pc:spChg chg="mod">
          <ac:chgData name="ANDREA BIDINOST" userId="1fe09951-2d66-4612-aad4-8a1d17337cdc" providerId="ADAL" clId="{FC9F965E-D755-4AF2-89FF-3DB9F2747BDB}" dt="2021-11-29T20:22:50.836" v="7087" actId="20577"/>
          <ac:spMkLst>
            <pc:docMk/>
            <pc:sldMk cId="3119544824" sldId="283"/>
            <ac:spMk id="5" creationId="{14A3F830-BF41-4888-A277-3E5628252E5C}"/>
          </ac:spMkLst>
        </pc:spChg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6" creationId="{2749821E-433D-47E0-B882-97A20DC5D1DF}"/>
          </ac:spMkLst>
        </pc:spChg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7" creationId="{1D4EF8BB-8E18-4161-885A-F9CB132724F7}"/>
          </ac:spMkLst>
        </pc:spChg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8" creationId="{AE8B8504-078D-4BF6-9ADC-1CF69B1E5C80}"/>
          </ac:spMkLst>
        </pc:spChg>
        <pc:spChg chg="add mod">
          <ac:chgData name="ANDREA BIDINOST" userId="1fe09951-2d66-4612-aad4-8a1d17337cdc" providerId="ADAL" clId="{FC9F965E-D755-4AF2-89FF-3DB9F2747BDB}" dt="2021-11-29T20:21:46.097" v="7063" actId="1036"/>
          <ac:spMkLst>
            <pc:docMk/>
            <pc:sldMk cId="3119544824" sldId="283"/>
            <ac:spMk id="9" creationId="{C321E01E-3627-4D52-B30A-B5FB305A9E66}"/>
          </ac:spMkLst>
        </pc:spChg>
        <pc:spChg chg="add del mod">
          <ac:chgData name="ANDREA BIDINOST" userId="1fe09951-2d66-4612-aad4-8a1d17337cdc" providerId="ADAL" clId="{FC9F965E-D755-4AF2-89FF-3DB9F2747BDB}" dt="2021-11-29T20:22:11.070" v="7072" actId="478"/>
          <ac:spMkLst>
            <pc:docMk/>
            <pc:sldMk cId="3119544824" sldId="283"/>
            <ac:spMk id="11" creationId="{F715E7B0-5557-4A14-A7BB-88BFEE52793A}"/>
          </ac:spMkLst>
        </pc:spChg>
        <pc:spChg chg="add mod">
          <ac:chgData name="ANDREA BIDINOST" userId="1fe09951-2d66-4612-aad4-8a1d17337cdc" providerId="ADAL" clId="{FC9F965E-D755-4AF2-89FF-3DB9F2747BDB}" dt="2021-11-29T20:22:30.525" v="7078" actId="14100"/>
          <ac:spMkLst>
            <pc:docMk/>
            <pc:sldMk cId="3119544824" sldId="283"/>
            <ac:spMk id="13" creationId="{3AC938F4-4607-4E77-865C-0AA99138EEAD}"/>
          </ac:spMkLst>
        </pc:spChg>
        <pc:spChg chg="add mod">
          <ac:chgData name="ANDREA BIDINOST" userId="1fe09951-2d66-4612-aad4-8a1d17337cdc" providerId="ADAL" clId="{FC9F965E-D755-4AF2-89FF-3DB9F2747BDB}" dt="2021-11-29T20:22:37.420" v="7081" actId="14100"/>
          <ac:spMkLst>
            <pc:docMk/>
            <pc:sldMk cId="3119544824" sldId="283"/>
            <ac:spMk id="14" creationId="{285835BC-F0D9-41D9-A203-4642136634A0}"/>
          </ac:spMkLst>
        </pc:spChg>
        <pc:picChg chg="add mod">
          <ac:chgData name="ANDREA BIDINOST" userId="1fe09951-2d66-4612-aad4-8a1d17337cdc" providerId="ADAL" clId="{FC9F965E-D755-4AF2-89FF-3DB9F2747BDB}" dt="2021-11-29T20:22:01.308" v="7068" actId="1076"/>
          <ac:picMkLst>
            <pc:docMk/>
            <pc:sldMk cId="3119544824" sldId="283"/>
            <ac:picMk id="10" creationId="{71F39ACD-0677-4754-8ADA-5B7714119392}"/>
          </ac:picMkLst>
        </pc:picChg>
      </pc:sldChg>
      <pc:sldChg chg="addSp delSp modSp add mod ord">
        <pc:chgData name="ANDREA BIDINOST" userId="1fe09951-2d66-4612-aad4-8a1d17337cdc" providerId="ADAL" clId="{FC9F965E-D755-4AF2-89FF-3DB9F2747BDB}" dt="2021-11-29T20:32:00.373" v="7501"/>
        <pc:sldMkLst>
          <pc:docMk/>
          <pc:sldMk cId="2518185735" sldId="284"/>
        </pc:sldMkLst>
        <pc:spChg chg="del">
          <ac:chgData name="ANDREA BIDINOST" userId="1fe09951-2d66-4612-aad4-8a1d17337cdc" providerId="ADAL" clId="{FC9F965E-D755-4AF2-89FF-3DB9F2747BDB}" dt="2021-11-29T20:27:49.825" v="7089" actId="478"/>
          <ac:spMkLst>
            <pc:docMk/>
            <pc:sldMk cId="2518185735" sldId="284"/>
            <ac:spMk id="3" creationId="{A303558A-DD63-4B80-BC34-40FAF574A4B8}"/>
          </ac:spMkLst>
        </pc:spChg>
        <pc:spChg chg="mod">
          <ac:chgData name="ANDREA BIDINOST" userId="1fe09951-2d66-4612-aad4-8a1d17337cdc" providerId="ADAL" clId="{FC9F965E-D755-4AF2-89FF-3DB9F2747BDB}" dt="2021-11-29T20:31:19.109" v="7495" actId="20577"/>
          <ac:spMkLst>
            <pc:docMk/>
            <pc:sldMk cId="2518185735" sldId="284"/>
            <ac:spMk id="5" creationId="{14A3F830-BF41-4888-A277-3E5628252E5C}"/>
          </ac:spMkLst>
        </pc:spChg>
        <pc:spChg chg="del">
          <ac:chgData name="ANDREA BIDINOST" userId="1fe09951-2d66-4612-aad4-8a1d17337cdc" providerId="ADAL" clId="{FC9F965E-D755-4AF2-89FF-3DB9F2747BDB}" dt="2021-11-29T20:27:52.563" v="7091" actId="478"/>
          <ac:spMkLst>
            <pc:docMk/>
            <pc:sldMk cId="2518185735" sldId="284"/>
            <ac:spMk id="6" creationId="{2749821E-433D-47E0-B882-97A20DC5D1DF}"/>
          </ac:spMkLst>
        </pc:spChg>
        <pc:spChg chg="del mod">
          <ac:chgData name="ANDREA BIDINOST" userId="1fe09951-2d66-4612-aad4-8a1d17337cdc" providerId="ADAL" clId="{FC9F965E-D755-4AF2-89FF-3DB9F2747BDB}" dt="2021-11-29T20:27:53.568" v="7093" actId="478"/>
          <ac:spMkLst>
            <pc:docMk/>
            <pc:sldMk cId="2518185735" sldId="284"/>
            <ac:spMk id="7" creationId="{1D4EF8BB-8E18-4161-885A-F9CB132724F7}"/>
          </ac:spMkLst>
        </pc:spChg>
        <pc:spChg chg="del">
          <ac:chgData name="ANDREA BIDINOST" userId="1fe09951-2d66-4612-aad4-8a1d17337cdc" providerId="ADAL" clId="{FC9F965E-D755-4AF2-89FF-3DB9F2747BDB}" dt="2021-11-29T20:27:51.138" v="7090" actId="478"/>
          <ac:spMkLst>
            <pc:docMk/>
            <pc:sldMk cId="2518185735" sldId="284"/>
            <ac:spMk id="8" creationId="{AE8B8504-078D-4BF6-9ADC-1CF69B1E5C80}"/>
          </ac:spMkLst>
        </pc:spChg>
        <pc:spChg chg="del">
          <ac:chgData name="ANDREA BIDINOST" userId="1fe09951-2d66-4612-aad4-8a1d17337cdc" providerId="ADAL" clId="{FC9F965E-D755-4AF2-89FF-3DB9F2747BDB}" dt="2021-11-29T20:27:56.392" v="7094" actId="478"/>
          <ac:spMkLst>
            <pc:docMk/>
            <pc:sldMk cId="2518185735" sldId="284"/>
            <ac:spMk id="9" creationId="{C321E01E-3627-4D52-B30A-B5FB305A9E66}"/>
          </ac:spMkLst>
        </pc:spChg>
        <pc:spChg chg="del">
          <ac:chgData name="ANDREA BIDINOST" userId="1fe09951-2d66-4612-aad4-8a1d17337cdc" providerId="ADAL" clId="{FC9F965E-D755-4AF2-89FF-3DB9F2747BDB}" dt="2021-11-29T20:27:58.672" v="7096" actId="478"/>
          <ac:spMkLst>
            <pc:docMk/>
            <pc:sldMk cId="2518185735" sldId="284"/>
            <ac:spMk id="13" creationId="{3AC938F4-4607-4E77-865C-0AA99138EEAD}"/>
          </ac:spMkLst>
        </pc:spChg>
        <pc:spChg chg="del">
          <ac:chgData name="ANDREA BIDINOST" userId="1fe09951-2d66-4612-aad4-8a1d17337cdc" providerId="ADAL" clId="{FC9F965E-D755-4AF2-89FF-3DB9F2747BDB}" dt="2021-11-29T20:29:20.584" v="7390" actId="478"/>
          <ac:spMkLst>
            <pc:docMk/>
            <pc:sldMk cId="2518185735" sldId="284"/>
            <ac:spMk id="14" creationId="{285835BC-F0D9-41D9-A203-4642136634A0}"/>
          </ac:spMkLst>
        </pc:spChg>
        <pc:picChg chg="del">
          <ac:chgData name="ANDREA BIDINOST" userId="1fe09951-2d66-4612-aad4-8a1d17337cdc" providerId="ADAL" clId="{FC9F965E-D755-4AF2-89FF-3DB9F2747BDB}" dt="2021-11-29T20:27:58.187" v="7095" actId="478"/>
          <ac:picMkLst>
            <pc:docMk/>
            <pc:sldMk cId="2518185735" sldId="284"/>
            <ac:picMk id="10" creationId="{71F39ACD-0677-4754-8ADA-5B7714119392}"/>
          </ac:picMkLst>
        </pc:picChg>
        <pc:picChg chg="add mod">
          <ac:chgData name="ANDREA BIDINOST" userId="1fe09951-2d66-4612-aad4-8a1d17337cdc" providerId="ADAL" clId="{FC9F965E-D755-4AF2-89FF-3DB9F2747BDB}" dt="2021-11-29T20:31:16.492" v="7493" actId="1076"/>
          <ac:picMkLst>
            <pc:docMk/>
            <pc:sldMk cId="2518185735" sldId="284"/>
            <ac:picMk id="11" creationId="{7BCE0190-1F9A-4CB3-AB9F-BAE439F1ECED}"/>
          </ac:picMkLst>
        </pc:picChg>
        <pc:picChg chg="add mod">
          <ac:chgData name="ANDREA BIDINOST" userId="1fe09951-2d66-4612-aad4-8a1d17337cdc" providerId="ADAL" clId="{FC9F965E-D755-4AF2-89FF-3DB9F2747BDB}" dt="2021-11-29T20:31:14.005" v="7492" actId="1076"/>
          <ac:picMkLst>
            <pc:docMk/>
            <pc:sldMk cId="2518185735" sldId="284"/>
            <ac:picMk id="15" creationId="{720E4ED0-31C1-460B-80E6-69C81D2C127B}"/>
          </ac:picMkLst>
        </pc:picChg>
      </pc:sldChg>
      <pc:sldChg chg="modSp add mod">
        <pc:chgData name="ANDREA BIDINOST" userId="1fe09951-2d66-4612-aad4-8a1d17337cdc" providerId="ADAL" clId="{FC9F965E-D755-4AF2-89FF-3DB9F2747BDB}" dt="2021-11-29T20:32:34.497" v="7514" actId="20577"/>
        <pc:sldMkLst>
          <pc:docMk/>
          <pc:sldMk cId="1059780807" sldId="285"/>
        </pc:sldMkLst>
        <pc:spChg chg="mod">
          <ac:chgData name="ANDREA BIDINOST" userId="1fe09951-2d66-4612-aad4-8a1d17337cdc" providerId="ADAL" clId="{FC9F965E-D755-4AF2-89FF-3DB9F2747BDB}" dt="2021-11-29T20:32:34.497" v="7514" actId="20577"/>
          <ac:spMkLst>
            <pc:docMk/>
            <pc:sldMk cId="1059780807" sldId="285"/>
            <ac:spMk id="2" creationId="{779BC97F-5755-48B5-90CC-A250C002B593}"/>
          </ac:spMkLst>
        </pc:spChg>
      </pc:sldChg>
      <pc:sldChg chg="addSp delSp modSp add mod">
        <pc:chgData name="ANDREA BIDINOST" userId="1fe09951-2d66-4612-aad4-8a1d17337cdc" providerId="ADAL" clId="{FC9F965E-D755-4AF2-89FF-3DB9F2747BDB}" dt="2021-11-29T20:35:26.044" v="7766" actId="1076"/>
        <pc:sldMkLst>
          <pc:docMk/>
          <pc:sldMk cId="2739175936" sldId="286"/>
        </pc:sldMkLst>
        <pc:spChg chg="mod">
          <ac:chgData name="ANDREA BIDINOST" userId="1fe09951-2d66-4612-aad4-8a1d17337cdc" providerId="ADAL" clId="{FC9F965E-D755-4AF2-89FF-3DB9F2747BDB}" dt="2021-11-29T20:33:08.987" v="7527" actId="20577"/>
          <ac:spMkLst>
            <pc:docMk/>
            <pc:sldMk cId="2739175936" sldId="286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20:35:10.293" v="7761" actId="27636"/>
          <ac:spMkLst>
            <pc:docMk/>
            <pc:sldMk cId="2739175936" sldId="286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20:33:14.888" v="7528" actId="478"/>
          <ac:picMkLst>
            <pc:docMk/>
            <pc:sldMk cId="2739175936" sldId="286"/>
            <ac:picMk id="6" creationId="{D962205A-38D0-43FD-96DC-64688D385E4E}"/>
          </ac:picMkLst>
        </pc:picChg>
        <pc:picChg chg="add mod">
          <ac:chgData name="ANDREA BIDINOST" userId="1fe09951-2d66-4612-aad4-8a1d17337cdc" providerId="ADAL" clId="{FC9F965E-D755-4AF2-89FF-3DB9F2747BDB}" dt="2021-11-29T20:35:26.044" v="7766" actId="1076"/>
          <ac:picMkLst>
            <pc:docMk/>
            <pc:sldMk cId="2739175936" sldId="286"/>
            <ac:picMk id="7" creationId="{31C7F5BB-D5DC-477F-A355-089628073B5A}"/>
          </ac:picMkLst>
        </pc:picChg>
      </pc:sldChg>
      <pc:sldChg chg="modSp add mod">
        <pc:chgData name="ANDREA BIDINOST" userId="1fe09951-2d66-4612-aad4-8a1d17337cdc" providerId="ADAL" clId="{FC9F965E-D755-4AF2-89FF-3DB9F2747BDB}" dt="2021-11-29T20:37:37.752" v="8052" actId="20577"/>
        <pc:sldMkLst>
          <pc:docMk/>
          <pc:sldMk cId="4191741606" sldId="287"/>
        </pc:sldMkLst>
        <pc:spChg chg="mod">
          <ac:chgData name="ANDREA BIDINOST" userId="1fe09951-2d66-4612-aad4-8a1d17337cdc" providerId="ADAL" clId="{FC9F965E-D755-4AF2-89FF-3DB9F2747BDB}" dt="2021-11-29T20:37:37.752" v="8052" actId="20577"/>
          <ac:spMkLst>
            <pc:docMk/>
            <pc:sldMk cId="4191741606" sldId="287"/>
            <ac:spMk id="5" creationId="{14A3F830-BF41-4888-A277-3E5628252E5C}"/>
          </ac:spMkLst>
        </pc:spChg>
      </pc:sldChg>
      <pc:sldChg chg="modSp add mod ord">
        <pc:chgData name="ANDREA BIDINOST" userId="1fe09951-2d66-4612-aad4-8a1d17337cdc" providerId="ADAL" clId="{FC9F965E-D755-4AF2-89FF-3DB9F2747BDB}" dt="2021-11-29T20:46:35.783" v="9044" actId="20577"/>
        <pc:sldMkLst>
          <pc:docMk/>
          <pc:sldMk cId="1217640421" sldId="288"/>
        </pc:sldMkLst>
        <pc:spChg chg="mod">
          <ac:chgData name="ANDREA BIDINOST" userId="1fe09951-2d66-4612-aad4-8a1d17337cdc" providerId="ADAL" clId="{FC9F965E-D755-4AF2-89FF-3DB9F2747BDB}" dt="2021-11-29T20:46:35.783" v="9044" actId="20577"/>
          <ac:spMkLst>
            <pc:docMk/>
            <pc:sldMk cId="1217640421" sldId="288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FC9F965E-D755-4AF2-89FF-3DB9F2747BDB}" dt="2021-11-29T20:41:39.848" v="8376" actId="47"/>
        <pc:sldMkLst>
          <pc:docMk/>
          <pc:sldMk cId="412700813" sldId="289"/>
        </pc:sldMkLst>
        <pc:spChg chg="mod">
          <ac:chgData name="ANDREA BIDINOST" userId="1fe09951-2d66-4612-aad4-8a1d17337cdc" providerId="ADAL" clId="{FC9F965E-D755-4AF2-89FF-3DB9F2747BDB}" dt="2021-11-29T20:41:05.324" v="8375" actId="20577"/>
          <ac:spMkLst>
            <pc:docMk/>
            <pc:sldMk cId="412700813" sldId="289"/>
            <ac:spMk id="5" creationId="{14A3F830-BF41-4888-A277-3E5628252E5C}"/>
          </ac:spMkLst>
        </pc:spChg>
      </pc:sldChg>
      <pc:sldChg chg="addSp delSp modSp add mod">
        <pc:chgData name="ANDREA BIDINOST" userId="1fe09951-2d66-4612-aad4-8a1d17337cdc" providerId="ADAL" clId="{FC9F965E-D755-4AF2-89FF-3DB9F2747BDB}" dt="2021-11-29T20:45:12.177" v="8849" actId="5793"/>
        <pc:sldMkLst>
          <pc:docMk/>
          <pc:sldMk cId="2638801346" sldId="289"/>
        </pc:sldMkLst>
        <pc:spChg chg="mod">
          <ac:chgData name="ANDREA BIDINOST" userId="1fe09951-2d66-4612-aad4-8a1d17337cdc" providerId="ADAL" clId="{FC9F965E-D755-4AF2-89FF-3DB9F2747BDB}" dt="2021-11-29T20:42:23.512" v="8387" actId="20577"/>
          <ac:spMkLst>
            <pc:docMk/>
            <pc:sldMk cId="2638801346" sldId="289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20:45:12.177" v="8849" actId="5793"/>
          <ac:spMkLst>
            <pc:docMk/>
            <pc:sldMk cId="2638801346" sldId="289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20:42:25.175" v="8388" actId="478"/>
          <ac:picMkLst>
            <pc:docMk/>
            <pc:sldMk cId="2638801346" sldId="289"/>
            <ac:picMk id="7" creationId="{31C7F5BB-D5DC-477F-A355-089628073B5A}"/>
          </ac:picMkLst>
        </pc:picChg>
        <pc:picChg chg="add mod modCrop">
          <ac:chgData name="ANDREA BIDINOST" userId="1fe09951-2d66-4612-aad4-8a1d17337cdc" providerId="ADAL" clId="{FC9F965E-D755-4AF2-89FF-3DB9F2747BDB}" dt="2021-11-29T20:44:32.251" v="8648" actId="1076"/>
          <ac:picMkLst>
            <pc:docMk/>
            <pc:sldMk cId="2638801346" sldId="289"/>
            <ac:picMk id="9" creationId="{BC374F1B-B64C-482C-8177-7FE3902519FB}"/>
          </ac:picMkLst>
        </pc:picChg>
      </pc:sldChg>
      <pc:sldChg chg="modSp add mod">
        <pc:chgData name="ANDREA BIDINOST" userId="1fe09951-2d66-4612-aad4-8a1d17337cdc" providerId="ADAL" clId="{FC9F965E-D755-4AF2-89FF-3DB9F2747BDB}" dt="2021-11-29T20:46:12.480" v="9034" actId="20577"/>
        <pc:sldMkLst>
          <pc:docMk/>
          <pc:sldMk cId="363483691" sldId="290"/>
        </pc:sldMkLst>
        <pc:spChg chg="mod">
          <ac:chgData name="ANDREA BIDINOST" userId="1fe09951-2d66-4612-aad4-8a1d17337cdc" providerId="ADAL" clId="{FC9F965E-D755-4AF2-89FF-3DB9F2747BDB}" dt="2021-11-29T20:46:12.480" v="9034" actId="20577"/>
          <ac:spMkLst>
            <pc:docMk/>
            <pc:sldMk cId="363483691" sldId="290"/>
            <ac:spMk id="5" creationId="{14A3F830-BF41-4888-A277-3E5628252E5C}"/>
          </ac:spMkLst>
        </pc:spChg>
      </pc:sldChg>
      <pc:sldChg chg="add del">
        <pc:chgData name="ANDREA BIDINOST" userId="1fe09951-2d66-4612-aad4-8a1d17337cdc" providerId="ADAL" clId="{FC9F965E-D755-4AF2-89FF-3DB9F2747BDB}" dt="2021-11-29T20:42:41.605" v="8400"/>
        <pc:sldMkLst>
          <pc:docMk/>
          <pc:sldMk cId="2825731818" sldId="290"/>
        </pc:sldMkLst>
      </pc:sldChg>
      <pc:sldChg chg="delSp modSp add mod">
        <pc:chgData name="ANDREA BIDINOST" userId="1fe09951-2d66-4612-aad4-8a1d17337cdc" providerId="ADAL" clId="{FC9F965E-D755-4AF2-89FF-3DB9F2747BDB}" dt="2021-11-29T20:54:47.094" v="10149"/>
        <pc:sldMkLst>
          <pc:docMk/>
          <pc:sldMk cId="3922645835" sldId="291"/>
        </pc:sldMkLst>
        <pc:spChg chg="mod">
          <ac:chgData name="ANDREA BIDINOST" userId="1fe09951-2d66-4612-aad4-8a1d17337cdc" providerId="ADAL" clId="{FC9F965E-D755-4AF2-89FF-3DB9F2747BDB}" dt="2021-11-29T20:50:27.206" v="9629" actId="20577"/>
          <ac:spMkLst>
            <pc:docMk/>
            <pc:sldMk cId="3922645835" sldId="291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20:54:47.094" v="10149"/>
          <ac:spMkLst>
            <pc:docMk/>
            <pc:sldMk cId="3922645835" sldId="291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1-29T20:46:50.302" v="9066" actId="478"/>
          <ac:picMkLst>
            <pc:docMk/>
            <pc:sldMk cId="3922645835" sldId="291"/>
            <ac:picMk id="9" creationId="{BC374F1B-B64C-482C-8177-7FE3902519FB}"/>
          </ac:picMkLst>
        </pc:picChg>
      </pc:sldChg>
      <pc:sldChg chg="modSp add mod">
        <pc:chgData name="ANDREA BIDINOST" userId="1fe09951-2d66-4612-aad4-8a1d17337cdc" providerId="ADAL" clId="{FC9F965E-D755-4AF2-89FF-3DB9F2747BDB}" dt="2021-11-29T20:56:01.259" v="10213" actId="20577"/>
        <pc:sldMkLst>
          <pc:docMk/>
          <pc:sldMk cId="1601628559" sldId="292"/>
        </pc:sldMkLst>
        <pc:spChg chg="mod">
          <ac:chgData name="ANDREA BIDINOST" userId="1fe09951-2d66-4612-aad4-8a1d17337cdc" providerId="ADAL" clId="{FC9F965E-D755-4AF2-89FF-3DB9F2747BDB}" dt="2021-11-29T20:50:32.343" v="9638" actId="20577"/>
          <ac:spMkLst>
            <pc:docMk/>
            <pc:sldMk cId="1601628559" sldId="292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1-29T20:56:01.259" v="10213" actId="20577"/>
          <ac:spMkLst>
            <pc:docMk/>
            <pc:sldMk cId="1601628559" sldId="292"/>
            <ac:spMk id="3" creationId="{40EE5C65-49F1-4FB2-A783-75E50E63069E}"/>
          </ac:spMkLst>
        </pc:spChg>
      </pc:sldChg>
      <pc:sldChg chg="addSp delSp modSp add mod">
        <pc:chgData name="ANDREA BIDINOST" userId="1fe09951-2d66-4612-aad4-8a1d17337cdc" providerId="ADAL" clId="{FC9F965E-D755-4AF2-89FF-3DB9F2747BDB}" dt="2021-11-29T20:59:11.687" v="10397" actId="27636"/>
        <pc:sldMkLst>
          <pc:docMk/>
          <pc:sldMk cId="3576446482" sldId="293"/>
        </pc:sldMkLst>
        <pc:spChg chg="mod">
          <ac:chgData name="ANDREA BIDINOST" userId="1fe09951-2d66-4612-aad4-8a1d17337cdc" providerId="ADAL" clId="{FC9F965E-D755-4AF2-89FF-3DB9F2747BDB}" dt="2021-11-29T20:56:22.366" v="10217" actId="20577"/>
          <ac:spMkLst>
            <pc:docMk/>
            <pc:sldMk cId="3576446482" sldId="293"/>
            <ac:spMk id="2" creationId="{B383045D-626D-4697-9331-6FBBDC67F75B}"/>
          </ac:spMkLst>
        </pc:spChg>
        <pc:spChg chg="del mod">
          <ac:chgData name="ANDREA BIDINOST" userId="1fe09951-2d66-4612-aad4-8a1d17337cdc" providerId="ADAL" clId="{FC9F965E-D755-4AF2-89FF-3DB9F2747BDB}" dt="2021-11-29T20:57:20.732" v="10227" actId="478"/>
          <ac:spMkLst>
            <pc:docMk/>
            <pc:sldMk cId="3576446482" sldId="293"/>
            <ac:spMk id="3" creationId="{40EE5C65-49F1-4FB2-A783-75E50E63069E}"/>
          </ac:spMkLst>
        </pc:spChg>
        <pc:spChg chg="add del mod">
          <ac:chgData name="ANDREA BIDINOST" userId="1fe09951-2d66-4612-aad4-8a1d17337cdc" providerId="ADAL" clId="{FC9F965E-D755-4AF2-89FF-3DB9F2747BDB}" dt="2021-11-29T20:57:23.495" v="10228" actId="478"/>
          <ac:spMkLst>
            <pc:docMk/>
            <pc:sldMk cId="3576446482" sldId="293"/>
            <ac:spMk id="9" creationId="{27AE54C7-FE2F-454C-B68A-93760593C035}"/>
          </ac:spMkLst>
        </pc:spChg>
        <pc:spChg chg="add mod">
          <ac:chgData name="ANDREA BIDINOST" userId="1fe09951-2d66-4612-aad4-8a1d17337cdc" providerId="ADAL" clId="{FC9F965E-D755-4AF2-89FF-3DB9F2747BDB}" dt="2021-11-29T20:57:49.650" v="10235" actId="14100"/>
          <ac:spMkLst>
            <pc:docMk/>
            <pc:sldMk cId="3576446482" sldId="293"/>
            <ac:spMk id="10" creationId="{AA4B79FD-5E6D-47F0-9C25-92085A6CC2D7}"/>
          </ac:spMkLst>
        </pc:spChg>
        <pc:spChg chg="add mod">
          <ac:chgData name="ANDREA BIDINOST" userId="1fe09951-2d66-4612-aad4-8a1d17337cdc" providerId="ADAL" clId="{FC9F965E-D755-4AF2-89FF-3DB9F2747BDB}" dt="2021-11-29T20:58:36.546" v="10329" actId="1076"/>
          <ac:spMkLst>
            <pc:docMk/>
            <pc:sldMk cId="3576446482" sldId="293"/>
            <ac:spMk id="11" creationId="{92423BAF-3D31-4F84-8F64-17620A91ED5E}"/>
          </ac:spMkLst>
        </pc:spChg>
        <pc:spChg chg="add mod">
          <ac:chgData name="ANDREA BIDINOST" userId="1fe09951-2d66-4612-aad4-8a1d17337cdc" providerId="ADAL" clId="{FC9F965E-D755-4AF2-89FF-3DB9F2747BDB}" dt="2021-11-29T20:58:50.107" v="10334" actId="1076"/>
          <ac:spMkLst>
            <pc:docMk/>
            <pc:sldMk cId="3576446482" sldId="293"/>
            <ac:spMk id="18" creationId="{39242EA5-0117-43A2-AF94-53947E22726A}"/>
          </ac:spMkLst>
        </pc:spChg>
        <pc:spChg chg="add mod">
          <ac:chgData name="ANDREA BIDINOST" userId="1fe09951-2d66-4612-aad4-8a1d17337cdc" providerId="ADAL" clId="{FC9F965E-D755-4AF2-89FF-3DB9F2747BDB}" dt="2021-11-29T20:59:11.687" v="10397" actId="27636"/>
          <ac:spMkLst>
            <pc:docMk/>
            <pc:sldMk cId="3576446482" sldId="293"/>
            <ac:spMk id="19" creationId="{E4745FA2-DB9A-414C-A0B2-6A5ACA43FF2A}"/>
          </ac:spMkLst>
        </pc:spChg>
        <pc:picChg chg="add mod modCrop">
          <ac:chgData name="ANDREA BIDINOST" userId="1fe09951-2d66-4612-aad4-8a1d17337cdc" providerId="ADAL" clId="{FC9F965E-D755-4AF2-89FF-3DB9F2747BDB}" dt="2021-11-29T20:57:14.842" v="10225" actId="1076"/>
          <ac:picMkLst>
            <pc:docMk/>
            <pc:sldMk cId="3576446482" sldId="293"/>
            <ac:picMk id="6" creationId="{062F1214-1C9B-4A92-9D3B-E00D135C3B3D}"/>
          </ac:picMkLst>
        </pc:picChg>
        <pc:cxnChg chg="add mod">
          <ac:chgData name="ANDREA BIDINOST" userId="1fe09951-2d66-4612-aad4-8a1d17337cdc" providerId="ADAL" clId="{FC9F965E-D755-4AF2-89FF-3DB9F2747BDB}" dt="2021-11-29T20:58:36.546" v="10329" actId="1076"/>
          <ac:cxnSpMkLst>
            <pc:docMk/>
            <pc:sldMk cId="3576446482" sldId="293"/>
            <ac:cxnSpMk id="12" creationId="{0B1CE5E1-1E11-42F9-98CC-C251D4E6561B}"/>
          </ac:cxnSpMkLst>
        </pc:cxnChg>
        <pc:cxnChg chg="add mod">
          <ac:chgData name="ANDREA BIDINOST" userId="1fe09951-2d66-4612-aad4-8a1d17337cdc" providerId="ADAL" clId="{FC9F965E-D755-4AF2-89FF-3DB9F2747BDB}" dt="2021-11-29T20:59:11.666" v="10396" actId="14100"/>
          <ac:cxnSpMkLst>
            <pc:docMk/>
            <pc:sldMk cId="3576446482" sldId="293"/>
            <ac:cxnSpMk id="20" creationId="{20F10357-54F1-411E-9EAB-0FC8D9C70E4C}"/>
          </ac:cxnSpMkLst>
        </pc:cxnChg>
      </pc:sldChg>
      <pc:sldChg chg="delSp modSp add mod ord">
        <pc:chgData name="ANDREA BIDINOST" userId="1fe09951-2d66-4612-aad4-8a1d17337cdc" providerId="ADAL" clId="{FC9F965E-D755-4AF2-89FF-3DB9F2747BDB}" dt="2021-11-29T21:05:20.507" v="11080" actId="20577"/>
        <pc:sldMkLst>
          <pc:docMk/>
          <pc:sldMk cId="424332508" sldId="294"/>
        </pc:sldMkLst>
        <pc:spChg chg="del">
          <ac:chgData name="ANDREA BIDINOST" userId="1fe09951-2d66-4612-aad4-8a1d17337cdc" providerId="ADAL" clId="{FC9F965E-D755-4AF2-89FF-3DB9F2747BDB}" dt="2021-11-29T21:01:42.142" v="10585" actId="478"/>
          <ac:spMkLst>
            <pc:docMk/>
            <pc:sldMk cId="424332508" sldId="294"/>
            <ac:spMk id="3" creationId="{5A0A7E10-E425-4AF8-A35A-F44069A6D991}"/>
          </ac:spMkLst>
        </pc:spChg>
        <pc:spChg chg="mod">
          <ac:chgData name="ANDREA BIDINOST" userId="1fe09951-2d66-4612-aad4-8a1d17337cdc" providerId="ADAL" clId="{FC9F965E-D755-4AF2-89FF-3DB9F2747BDB}" dt="2021-11-29T21:05:20.507" v="11080" actId="20577"/>
          <ac:spMkLst>
            <pc:docMk/>
            <pc:sldMk cId="424332508" sldId="294"/>
            <ac:spMk id="5" creationId="{14A3F830-BF41-4888-A277-3E5628252E5C}"/>
          </ac:spMkLst>
        </pc:spChg>
        <pc:spChg chg="del">
          <ac:chgData name="ANDREA BIDINOST" userId="1fe09951-2d66-4612-aad4-8a1d17337cdc" providerId="ADAL" clId="{FC9F965E-D755-4AF2-89FF-3DB9F2747BDB}" dt="2021-11-29T21:01:42.478" v="10586" actId="478"/>
          <ac:spMkLst>
            <pc:docMk/>
            <pc:sldMk cId="424332508" sldId="294"/>
            <ac:spMk id="7" creationId="{9778F9C7-9615-47AB-BB3C-EFA49C2AC020}"/>
          </ac:spMkLst>
        </pc:spChg>
        <pc:spChg chg="del mod">
          <ac:chgData name="ANDREA BIDINOST" userId="1fe09951-2d66-4612-aad4-8a1d17337cdc" providerId="ADAL" clId="{FC9F965E-D755-4AF2-89FF-3DB9F2747BDB}" dt="2021-11-29T21:01:40.146" v="10582" actId="478"/>
          <ac:spMkLst>
            <pc:docMk/>
            <pc:sldMk cId="424332508" sldId="294"/>
            <ac:spMk id="13" creationId="{4044C997-55E5-4B6B-AD22-F6BEFD29C5A5}"/>
          </ac:spMkLst>
        </pc:spChg>
        <pc:spChg chg="del">
          <ac:chgData name="ANDREA BIDINOST" userId="1fe09951-2d66-4612-aad4-8a1d17337cdc" providerId="ADAL" clId="{FC9F965E-D755-4AF2-89FF-3DB9F2747BDB}" dt="2021-11-29T21:01:41.823" v="10584" actId="478"/>
          <ac:spMkLst>
            <pc:docMk/>
            <pc:sldMk cId="424332508" sldId="294"/>
            <ac:spMk id="14" creationId="{20C08EA8-BEBE-4D5A-BA14-056375C54A84}"/>
          </ac:spMkLst>
        </pc:spChg>
        <pc:picChg chg="del">
          <ac:chgData name="ANDREA BIDINOST" userId="1fe09951-2d66-4612-aad4-8a1d17337cdc" providerId="ADAL" clId="{FC9F965E-D755-4AF2-89FF-3DB9F2747BDB}" dt="2021-11-29T21:01:37.627" v="10579" actId="478"/>
          <ac:picMkLst>
            <pc:docMk/>
            <pc:sldMk cId="424332508" sldId="294"/>
            <ac:picMk id="4" creationId="{8ED6B873-B90A-4FDF-8C38-F0242CF6284A}"/>
          </ac:picMkLst>
        </pc:picChg>
        <pc:cxnChg chg="del mod">
          <ac:chgData name="ANDREA BIDINOST" userId="1fe09951-2d66-4612-aad4-8a1d17337cdc" providerId="ADAL" clId="{FC9F965E-D755-4AF2-89FF-3DB9F2747BDB}" dt="2021-11-29T21:01:40.764" v="10583" actId="478"/>
          <ac:cxnSpMkLst>
            <pc:docMk/>
            <pc:sldMk cId="424332508" sldId="294"/>
            <ac:cxnSpMk id="8" creationId="{D9D4A811-C825-42DC-8E71-0553197328A2}"/>
          </ac:cxnSpMkLst>
        </pc:cxnChg>
        <pc:cxnChg chg="del mod">
          <ac:chgData name="ANDREA BIDINOST" userId="1fe09951-2d66-4612-aad4-8a1d17337cdc" providerId="ADAL" clId="{FC9F965E-D755-4AF2-89FF-3DB9F2747BDB}" dt="2021-11-29T21:01:38.062" v="10580" actId="478"/>
          <ac:cxnSpMkLst>
            <pc:docMk/>
            <pc:sldMk cId="424332508" sldId="294"/>
            <ac:cxnSpMk id="10" creationId="{FB1D61C5-FC87-43F2-B130-A20DC4E179F2}"/>
          </ac:cxnSpMkLst>
        </pc:cxnChg>
      </pc:sldChg>
      <pc:sldChg chg="modSp add mod">
        <pc:chgData name="ANDREA BIDINOST" userId="1fe09951-2d66-4612-aad4-8a1d17337cdc" providerId="ADAL" clId="{FC9F965E-D755-4AF2-89FF-3DB9F2747BDB}" dt="2021-12-07T13:25:06.941" v="11105" actId="20577"/>
        <pc:sldMkLst>
          <pc:docMk/>
          <pc:sldMk cId="825961320" sldId="295"/>
        </pc:sldMkLst>
        <pc:spChg chg="mod">
          <ac:chgData name="ANDREA BIDINOST" userId="1fe09951-2d66-4612-aad4-8a1d17337cdc" providerId="ADAL" clId="{FC9F965E-D755-4AF2-89FF-3DB9F2747BDB}" dt="2021-12-07T13:25:06.941" v="11105" actId="20577"/>
          <ac:spMkLst>
            <pc:docMk/>
            <pc:sldMk cId="825961320" sldId="295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FC9F965E-D755-4AF2-89FF-3DB9F2747BDB}" dt="2021-12-07T13:46:32.035" v="13067" actId="20577"/>
        <pc:sldMkLst>
          <pc:docMk/>
          <pc:sldMk cId="4056833545" sldId="296"/>
        </pc:sldMkLst>
        <pc:spChg chg="mod">
          <ac:chgData name="ANDREA BIDINOST" userId="1fe09951-2d66-4612-aad4-8a1d17337cdc" providerId="ADAL" clId="{FC9F965E-D755-4AF2-89FF-3DB9F2747BDB}" dt="2021-12-07T13:25:15.453" v="11133" actId="20577"/>
          <ac:spMkLst>
            <pc:docMk/>
            <pc:sldMk cId="4056833545" sldId="296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46:32.035" v="13067" actId="20577"/>
          <ac:spMkLst>
            <pc:docMk/>
            <pc:sldMk cId="4056833545" sldId="296"/>
            <ac:spMk id="3" creationId="{40EE5C65-49F1-4FB2-A783-75E50E63069E}"/>
          </ac:spMkLst>
        </pc:spChg>
      </pc:sldChg>
      <pc:sldChg chg="delSp modSp add mod">
        <pc:chgData name="ANDREA BIDINOST" userId="1fe09951-2d66-4612-aad4-8a1d17337cdc" providerId="ADAL" clId="{FC9F965E-D755-4AF2-89FF-3DB9F2747BDB}" dt="2021-12-07T13:31:01.391" v="11862" actId="6549"/>
        <pc:sldMkLst>
          <pc:docMk/>
          <pc:sldMk cId="1797898736" sldId="297"/>
        </pc:sldMkLst>
        <pc:spChg chg="del">
          <ac:chgData name="ANDREA BIDINOST" userId="1fe09951-2d66-4612-aad4-8a1d17337cdc" providerId="ADAL" clId="{FC9F965E-D755-4AF2-89FF-3DB9F2747BDB}" dt="2021-12-07T13:30:00.096" v="11689" actId="478"/>
          <ac:spMkLst>
            <pc:docMk/>
            <pc:sldMk cId="1797898736" sldId="297"/>
            <ac:spMk id="3" creationId="{5A0A7E10-E425-4AF8-A35A-F44069A6D991}"/>
          </ac:spMkLst>
        </pc:spChg>
        <pc:spChg chg="mod">
          <ac:chgData name="ANDREA BIDINOST" userId="1fe09951-2d66-4612-aad4-8a1d17337cdc" providerId="ADAL" clId="{FC9F965E-D755-4AF2-89FF-3DB9F2747BDB}" dt="2021-12-07T13:31:01.391" v="11862" actId="6549"/>
          <ac:spMkLst>
            <pc:docMk/>
            <pc:sldMk cId="1797898736" sldId="297"/>
            <ac:spMk id="5" creationId="{14A3F830-BF41-4888-A277-3E5628252E5C}"/>
          </ac:spMkLst>
        </pc:spChg>
        <pc:spChg chg="del">
          <ac:chgData name="ANDREA BIDINOST" userId="1fe09951-2d66-4612-aad4-8a1d17337cdc" providerId="ADAL" clId="{FC9F965E-D755-4AF2-89FF-3DB9F2747BDB}" dt="2021-12-07T13:30:00.096" v="11689" actId="478"/>
          <ac:spMkLst>
            <pc:docMk/>
            <pc:sldMk cId="1797898736" sldId="297"/>
            <ac:spMk id="7" creationId="{9778F9C7-9615-47AB-BB3C-EFA49C2AC020}"/>
          </ac:spMkLst>
        </pc:spChg>
        <pc:spChg chg="del">
          <ac:chgData name="ANDREA BIDINOST" userId="1fe09951-2d66-4612-aad4-8a1d17337cdc" providerId="ADAL" clId="{FC9F965E-D755-4AF2-89FF-3DB9F2747BDB}" dt="2021-12-07T13:30:00.096" v="11689" actId="478"/>
          <ac:spMkLst>
            <pc:docMk/>
            <pc:sldMk cId="1797898736" sldId="297"/>
            <ac:spMk id="13" creationId="{4044C997-55E5-4B6B-AD22-F6BEFD29C5A5}"/>
          </ac:spMkLst>
        </pc:spChg>
        <pc:spChg chg="del">
          <ac:chgData name="ANDREA BIDINOST" userId="1fe09951-2d66-4612-aad4-8a1d17337cdc" providerId="ADAL" clId="{FC9F965E-D755-4AF2-89FF-3DB9F2747BDB}" dt="2021-12-07T13:30:00.096" v="11689" actId="478"/>
          <ac:spMkLst>
            <pc:docMk/>
            <pc:sldMk cId="1797898736" sldId="297"/>
            <ac:spMk id="14" creationId="{20C08EA8-BEBE-4D5A-BA14-056375C54A84}"/>
          </ac:spMkLst>
        </pc:spChg>
        <pc:picChg chg="del">
          <ac:chgData name="ANDREA BIDINOST" userId="1fe09951-2d66-4612-aad4-8a1d17337cdc" providerId="ADAL" clId="{FC9F965E-D755-4AF2-89FF-3DB9F2747BDB}" dt="2021-12-07T13:30:00.096" v="11689" actId="478"/>
          <ac:picMkLst>
            <pc:docMk/>
            <pc:sldMk cId="1797898736" sldId="297"/>
            <ac:picMk id="4" creationId="{8ED6B873-B90A-4FDF-8C38-F0242CF6284A}"/>
          </ac:picMkLst>
        </pc:picChg>
        <pc:cxnChg chg="del mod">
          <ac:chgData name="ANDREA BIDINOST" userId="1fe09951-2d66-4612-aad4-8a1d17337cdc" providerId="ADAL" clId="{FC9F965E-D755-4AF2-89FF-3DB9F2747BDB}" dt="2021-12-07T13:30:01.934" v="11690" actId="478"/>
          <ac:cxnSpMkLst>
            <pc:docMk/>
            <pc:sldMk cId="1797898736" sldId="297"/>
            <ac:cxnSpMk id="8" creationId="{D9D4A811-C825-42DC-8E71-0553197328A2}"/>
          </ac:cxnSpMkLst>
        </pc:cxnChg>
        <pc:cxnChg chg="del mod">
          <ac:chgData name="ANDREA BIDINOST" userId="1fe09951-2d66-4612-aad4-8a1d17337cdc" providerId="ADAL" clId="{FC9F965E-D755-4AF2-89FF-3DB9F2747BDB}" dt="2021-12-07T13:30:00.096" v="11689" actId="478"/>
          <ac:cxnSpMkLst>
            <pc:docMk/>
            <pc:sldMk cId="1797898736" sldId="297"/>
            <ac:cxnSpMk id="10" creationId="{FB1D61C5-FC87-43F2-B130-A20DC4E179F2}"/>
          </ac:cxnSpMkLst>
        </pc:cxnChg>
      </pc:sldChg>
      <pc:sldChg chg="addSp modSp add mod">
        <pc:chgData name="ANDREA BIDINOST" userId="1fe09951-2d66-4612-aad4-8a1d17337cdc" providerId="ADAL" clId="{FC9F965E-D755-4AF2-89FF-3DB9F2747BDB}" dt="2021-12-07T13:55:21.039" v="13586" actId="20577"/>
        <pc:sldMkLst>
          <pc:docMk/>
          <pc:sldMk cId="142965255" sldId="298"/>
        </pc:sldMkLst>
        <pc:spChg chg="mod">
          <ac:chgData name="ANDREA BIDINOST" userId="1fe09951-2d66-4612-aad4-8a1d17337cdc" providerId="ADAL" clId="{FC9F965E-D755-4AF2-89FF-3DB9F2747BDB}" dt="2021-12-07T13:55:21.039" v="13586" actId="20577"/>
          <ac:spMkLst>
            <pc:docMk/>
            <pc:sldMk cId="142965255" sldId="298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38:24.043" v="12662" actId="20577"/>
          <ac:spMkLst>
            <pc:docMk/>
            <pc:sldMk cId="142965255" sldId="298"/>
            <ac:spMk id="3" creationId="{40EE5C65-49F1-4FB2-A783-75E50E63069E}"/>
          </ac:spMkLst>
        </pc:spChg>
        <pc:picChg chg="add mod">
          <ac:chgData name="ANDREA BIDINOST" userId="1fe09951-2d66-4612-aad4-8a1d17337cdc" providerId="ADAL" clId="{FC9F965E-D755-4AF2-89FF-3DB9F2747BDB}" dt="2021-12-07T13:38:48.868" v="12668" actId="1076"/>
          <ac:picMkLst>
            <pc:docMk/>
            <pc:sldMk cId="142965255" sldId="298"/>
            <ac:picMk id="6" creationId="{F6329E63-8F28-4FC6-AA94-5BB2FD5667AD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3:40:29.076" v="12733" actId="1076"/>
        <pc:sldMkLst>
          <pc:docMk/>
          <pc:sldMk cId="3265110865" sldId="299"/>
        </pc:sldMkLst>
        <pc:spChg chg="mod">
          <ac:chgData name="ANDREA BIDINOST" userId="1fe09951-2d66-4612-aad4-8a1d17337cdc" providerId="ADAL" clId="{FC9F965E-D755-4AF2-89FF-3DB9F2747BDB}" dt="2021-12-07T13:39:06.416" v="12676" actId="20577"/>
          <ac:spMkLst>
            <pc:docMk/>
            <pc:sldMk cId="3265110865" sldId="299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39:54.383" v="12725" actId="20577"/>
          <ac:spMkLst>
            <pc:docMk/>
            <pc:sldMk cId="3265110865" sldId="299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2-07T13:39:56.204" v="12726" actId="478"/>
          <ac:picMkLst>
            <pc:docMk/>
            <pc:sldMk cId="3265110865" sldId="299"/>
            <ac:picMk id="6" creationId="{F6329E63-8F28-4FC6-AA94-5BB2FD5667AD}"/>
          </ac:picMkLst>
        </pc:picChg>
        <pc:picChg chg="add mod modCrop">
          <ac:chgData name="ANDREA BIDINOST" userId="1fe09951-2d66-4612-aad4-8a1d17337cdc" providerId="ADAL" clId="{FC9F965E-D755-4AF2-89FF-3DB9F2747BDB}" dt="2021-12-07T13:40:29.076" v="12733" actId="1076"/>
          <ac:picMkLst>
            <pc:docMk/>
            <pc:sldMk cId="3265110865" sldId="299"/>
            <ac:picMk id="7" creationId="{7F4EF5EC-A9E4-4D06-B1E3-B9C25C89D01A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3:48:43.996" v="13121" actId="22"/>
        <pc:sldMkLst>
          <pc:docMk/>
          <pc:sldMk cId="2861723849" sldId="300"/>
        </pc:sldMkLst>
        <pc:spChg chg="mod">
          <ac:chgData name="ANDREA BIDINOST" userId="1fe09951-2d66-4612-aad4-8a1d17337cdc" providerId="ADAL" clId="{FC9F965E-D755-4AF2-89FF-3DB9F2747BDB}" dt="2021-12-07T13:41:00.982" v="12739" actId="20577"/>
          <ac:spMkLst>
            <pc:docMk/>
            <pc:sldMk cId="2861723849" sldId="300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48:33.592" v="13119" actId="20577"/>
          <ac:spMkLst>
            <pc:docMk/>
            <pc:sldMk cId="2861723849" sldId="300"/>
            <ac:spMk id="3" creationId="{40EE5C65-49F1-4FB2-A783-75E50E63069E}"/>
          </ac:spMkLst>
        </pc:spChg>
        <pc:picChg chg="add mod modCrop">
          <ac:chgData name="ANDREA BIDINOST" userId="1fe09951-2d66-4612-aad4-8a1d17337cdc" providerId="ADAL" clId="{FC9F965E-D755-4AF2-89FF-3DB9F2747BDB}" dt="2021-12-07T13:47:59.739" v="13086" actId="732"/>
          <ac:picMkLst>
            <pc:docMk/>
            <pc:sldMk cId="2861723849" sldId="300"/>
            <ac:picMk id="6" creationId="{C43DC00B-43A0-4D16-8A4D-71EC4F94B2EC}"/>
          </ac:picMkLst>
        </pc:picChg>
        <pc:picChg chg="del">
          <ac:chgData name="ANDREA BIDINOST" userId="1fe09951-2d66-4612-aad4-8a1d17337cdc" providerId="ADAL" clId="{FC9F965E-D755-4AF2-89FF-3DB9F2747BDB}" dt="2021-12-07T13:41:45.503" v="12750" actId="478"/>
          <ac:picMkLst>
            <pc:docMk/>
            <pc:sldMk cId="2861723849" sldId="300"/>
            <ac:picMk id="7" creationId="{7F4EF5EC-A9E4-4D06-B1E3-B9C25C89D01A}"/>
          </ac:picMkLst>
        </pc:picChg>
        <pc:picChg chg="add del">
          <ac:chgData name="ANDREA BIDINOST" userId="1fe09951-2d66-4612-aad4-8a1d17337cdc" providerId="ADAL" clId="{FC9F965E-D755-4AF2-89FF-3DB9F2747BDB}" dt="2021-12-07T13:48:43.996" v="13121" actId="22"/>
          <ac:picMkLst>
            <pc:docMk/>
            <pc:sldMk cId="2861723849" sldId="300"/>
            <ac:picMk id="10" creationId="{346A04F6-6F33-4AD7-8355-A550A6721546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3:54:39.333" v="13463" actId="1076"/>
        <pc:sldMkLst>
          <pc:docMk/>
          <pc:sldMk cId="413893179" sldId="301"/>
        </pc:sldMkLst>
        <pc:spChg chg="mod">
          <ac:chgData name="ANDREA BIDINOST" userId="1fe09951-2d66-4612-aad4-8a1d17337cdc" providerId="ADAL" clId="{FC9F965E-D755-4AF2-89FF-3DB9F2747BDB}" dt="2021-12-07T13:48:49.474" v="13129" actId="20577"/>
          <ac:spMkLst>
            <pc:docMk/>
            <pc:sldMk cId="413893179" sldId="301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51:13.212" v="13454" actId="20577"/>
          <ac:spMkLst>
            <pc:docMk/>
            <pc:sldMk cId="413893179" sldId="301"/>
            <ac:spMk id="3" creationId="{40EE5C65-49F1-4FB2-A783-75E50E63069E}"/>
          </ac:spMkLst>
        </pc:spChg>
        <pc:picChg chg="del">
          <ac:chgData name="ANDREA BIDINOST" userId="1fe09951-2d66-4612-aad4-8a1d17337cdc" providerId="ADAL" clId="{FC9F965E-D755-4AF2-89FF-3DB9F2747BDB}" dt="2021-12-07T13:54:23.680" v="13458" actId="478"/>
          <ac:picMkLst>
            <pc:docMk/>
            <pc:sldMk cId="413893179" sldId="301"/>
            <ac:picMk id="6" creationId="{C43DC00B-43A0-4D16-8A4D-71EC4F94B2EC}"/>
          </ac:picMkLst>
        </pc:picChg>
        <pc:picChg chg="add mod modCrop">
          <ac:chgData name="ANDREA BIDINOST" userId="1fe09951-2d66-4612-aad4-8a1d17337cdc" providerId="ADAL" clId="{FC9F965E-D755-4AF2-89FF-3DB9F2747BDB}" dt="2021-12-07T13:54:39.333" v="13463" actId="1076"/>
          <ac:picMkLst>
            <pc:docMk/>
            <pc:sldMk cId="413893179" sldId="301"/>
            <ac:picMk id="7" creationId="{9F1AA4FD-5C15-4523-8EC2-D5DE119939D0}"/>
          </ac:picMkLst>
        </pc:picChg>
      </pc:sldChg>
      <pc:sldChg chg="modSp add mod">
        <pc:chgData name="ANDREA BIDINOST" userId="1fe09951-2d66-4612-aad4-8a1d17337cdc" providerId="ADAL" clId="{FC9F965E-D755-4AF2-89FF-3DB9F2747BDB}" dt="2021-12-07T13:57:49.726" v="14092"/>
        <pc:sldMkLst>
          <pc:docMk/>
          <pc:sldMk cId="3824530742" sldId="302"/>
        </pc:sldMkLst>
        <pc:spChg chg="mod">
          <ac:chgData name="ANDREA BIDINOST" userId="1fe09951-2d66-4612-aad4-8a1d17337cdc" providerId="ADAL" clId="{FC9F965E-D755-4AF2-89FF-3DB9F2747BDB}" dt="2021-12-07T13:54:51.620" v="13476" actId="20577"/>
          <ac:spMkLst>
            <pc:docMk/>
            <pc:sldMk cId="3824530742" sldId="302"/>
            <ac:spMk id="2" creationId="{B383045D-626D-4697-9331-6FBBDC67F75B}"/>
          </ac:spMkLst>
        </pc:spChg>
        <pc:spChg chg="mod">
          <ac:chgData name="ANDREA BIDINOST" userId="1fe09951-2d66-4612-aad4-8a1d17337cdc" providerId="ADAL" clId="{FC9F965E-D755-4AF2-89FF-3DB9F2747BDB}" dt="2021-12-07T13:57:49.726" v="14092"/>
          <ac:spMkLst>
            <pc:docMk/>
            <pc:sldMk cId="3824530742" sldId="302"/>
            <ac:spMk id="3" creationId="{40EE5C65-49F1-4FB2-A783-75E50E63069E}"/>
          </ac:spMkLst>
        </pc:spChg>
      </pc:sldChg>
      <pc:sldChg chg="addSp modSp add mod">
        <pc:chgData name="ANDREA BIDINOST" userId="1fe09951-2d66-4612-aad4-8a1d17337cdc" providerId="ADAL" clId="{FC9F965E-D755-4AF2-89FF-3DB9F2747BDB}" dt="2021-12-07T14:39:02.692" v="14134" actId="1076"/>
        <pc:sldMkLst>
          <pc:docMk/>
          <pc:sldMk cId="1016027653" sldId="303"/>
        </pc:sldMkLst>
        <pc:spChg chg="mod">
          <ac:chgData name="ANDREA BIDINOST" userId="1fe09951-2d66-4612-aad4-8a1d17337cdc" providerId="ADAL" clId="{FC9F965E-D755-4AF2-89FF-3DB9F2747BDB}" dt="2021-12-07T14:16:33.259" v="14120" actId="20577"/>
          <ac:spMkLst>
            <pc:docMk/>
            <pc:sldMk cId="1016027653" sldId="303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FC9F965E-D755-4AF2-89FF-3DB9F2747BDB}" dt="2021-12-07T14:23:33.349" v="14129" actId="1582"/>
          <ac:picMkLst>
            <pc:docMk/>
            <pc:sldMk cId="1016027653" sldId="303"/>
            <ac:picMk id="4" creationId="{7E997B81-C2F5-4D2A-9DFD-2BD70B970118}"/>
          </ac:picMkLst>
        </pc:picChg>
        <pc:picChg chg="add mod">
          <ac:chgData name="ANDREA BIDINOST" userId="1fe09951-2d66-4612-aad4-8a1d17337cdc" providerId="ADAL" clId="{FC9F965E-D755-4AF2-89FF-3DB9F2747BDB}" dt="2021-12-07T14:23:32.367" v="14128" actId="1582"/>
          <ac:picMkLst>
            <pc:docMk/>
            <pc:sldMk cId="1016027653" sldId="303"/>
            <ac:picMk id="7" creationId="{3C9C5101-5F91-494A-BCAE-CA4140E002C0}"/>
          </ac:picMkLst>
        </pc:picChg>
        <pc:picChg chg="add mod">
          <ac:chgData name="ANDREA BIDINOST" userId="1fe09951-2d66-4612-aad4-8a1d17337cdc" providerId="ADAL" clId="{FC9F965E-D755-4AF2-89FF-3DB9F2747BDB}" dt="2021-12-07T14:39:02.692" v="14134" actId="1076"/>
          <ac:picMkLst>
            <pc:docMk/>
            <pc:sldMk cId="1016027653" sldId="303"/>
            <ac:picMk id="9" creationId="{D0018905-7667-4667-AA71-BACC260742DB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4:45:28.627" v="15068" actId="14100"/>
        <pc:sldMkLst>
          <pc:docMk/>
          <pc:sldMk cId="3429983709" sldId="304"/>
        </pc:sldMkLst>
        <pc:spChg chg="mod">
          <ac:chgData name="ANDREA BIDINOST" userId="1fe09951-2d66-4612-aad4-8a1d17337cdc" providerId="ADAL" clId="{FC9F965E-D755-4AF2-89FF-3DB9F2747BDB}" dt="2021-12-07T14:39:10.855" v="14146" actId="20577"/>
          <ac:spMkLst>
            <pc:docMk/>
            <pc:sldMk cId="3429983709" sldId="304"/>
            <ac:spMk id="2" creationId="{288EB906-BD66-4EEC-B598-46DC468D504F}"/>
          </ac:spMkLst>
        </pc:spChg>
        <pc:spChg chg="add del mod">
          <ac:chgData name="ANDREA BIDINOST" userId="1fe09951-2d66-4612-aad4-8a1d17337cdc" providerId="ADAL" clId="{FC9F965E-D755-4AF2-89FF-3DB9F2747BDB}" dt="2021-12-07T14:45:28.627" v="15068" actId="14100"/>
          <ac:spMkLst>
            <pc:docMk/>
            <pc:sldMk cId="3429983709" sldId="304"/>
            <ac:spMk id="3" creationId="{8131ED16-D138-458D-876E-97C653F22C0A}"/>
          </ac:spMkLst>
        </pc:spChg>
        <pc:spChg chg="add mod">
          <ac:chgData name="ANDREA BIDINOST" userId="1fe09951-2d66-4612-aad4-8a1d17337cdc" providerId="ADAL" clId="{FC9F965E-D755-4AF2-89FF-3DB9F2747BDB}" dt="2021-12-07T14:45:17.568" v="15037" actId="123"/>
          <ac:spMkLst>
            <pc:docMk/>
            <pc:sldMk cId="3429983709" sldId="304"/>
            <ac:spMk id="10" creationId="{14119223-AE3F-4E8C-A6FA-2A7983B96F27}"/>
          </ac:spMkLst>
        </pc:spChg>
        <pc:spChg chg="add mod">
          <ac:chgData name="ANDREA BIDINOST" userId="1fe09951-2d66-4612-aad4-8a1d17337cdc" providerId="ADAL" clId="{FC9F965E-D755-4AF2-89FF-3DB9F2747BDB}" dt="2021-12-07T14:45:21.609" v="15038" actId="123"/>
          <ac:spMkLst>
            <pc:docMk/>
            <pc:sldMk cId="3429983709" sldId="304"/>
            <ac:spMk id="11" creationId="{3FF7CA43-7C7F-458B-BAAD-DA304FF72176}"/>
          </ac:spMkLst>
        </pc:spChg>
        <pc:picChg chg="del">
          <ac:chgData name="ANDREA BIDINOST" userId="1fe09951-2d66-4612-aad4-8a1d17337cdc" providerId="ADAL" clId="{FC9F965E-D755-4AF2-89FF-3DB9F2747BDB}" dt="2021-12-07T14:39:56.073" v="14164" actId="478"/>
          <ac:picMkLst>
            <pc:docMk/>
            <pc:sldMk cId="3429983709" sldId="304"/>
            <ac:picMk id="4" creationId="{7E997B81-C2F5-4D2A-9DFD-2BD70B970118}"/>
          </ac:picMkLst>
        </pc:picChg>
        <pc:picChg chg="del">
          <ac:chgData name="ANDREA BIDINOST" userId="1fe09951-2d66-4612-aad4-8a1d17337cdc" providerId="ADAL" clId="{FC9F965E-D755-4AF2-89FF-3DB9F2747BDB}" dt="2021-12-07T14:39:59.933" v="14167" actId="478"/>
          <ac:picMkLst>
            <pc:docMk/>
            <pc:sldMk cId="3429983709" sldId="304"/>
            <ac:picMk id="7" creationId="{3C9C5101-5F91-494A-BCAE-CA4140E002C0}"/>
          </ac:picMkLst>
        </pc:picChg>
        <pc:picChg chg="del">
          <ac:chgData name="ANDREA BIDINOST" userId="1fe09951-2d66-4612-aad4-8a1d17337cdc" providerId="ADAL" clId="{FC9F965E-D755-4AF2-89FF-3DB9F2747BDB}" dt="2021-12-07T14:40:05.131" v="14170" actId="478"/>
          <ac:picMkLst>
            <pc:docMk/>
            <pc:sldMk cId="3429983709" sldId="304"/>
            <ac:picMk id="9" creationId="{D0018905-7667-4667-AA71-BACC260742DB}"/>
          </ac:picMkLst>
        </pc:picChg>
      </pc:sldChg>
      <pc:sldChg chg="addSp delSp modSp add mod">
        <pc:chgData name="ANDREA BIDINOST" userId="1fe09951-2d66-4612-aad4-8a1d17337cdc" providerId="ADAL" clId="{FC9F965E-D755-4AF2-89FF-3DB9F2747BDB}" dt="2021-12-07T15:17:34.637" v="15128" actId="1076"/>
        <pc:sldMkLst>
          <pc:docMk/>
          <pc:sldMk cId="3207571476" sldId="305"/>
        </pc:sldMkLst>
        <pc:spChg chg="mod">
          <ac:chgData name="ANDREA BIDINOST" userId="1fe09951-2d66-4612-aad4-8a1d17337cdc" providerId="ADAL" clId="{FC9F965E-D755-4AF2-89FF-3DB9F2747BDB}" dt="2021-12-07T15:04:07.329" v="15088" actId="1076"/>
          <ac:spMkLst>
            <pc:docMk/>
            <pc:sldMk cId="3207571476" sldId="305"/>
            <ac:spMk id="5" creationId="{14A3F830-BF41-4888-A277-3E5628252E5C}"/>
          </ac:spMkLst>
        </pc:spChg>
        <pc:picChg chg="del">
          <ac:chgData name="ANDREA BIDINOST" userId="1fe09951-2d66-4612-aad4-8a1d17337cdc" providerId="ADAL" clId="{FC9F965E-D755-4AF2-89FF-3DB9F2747BDB}" dt="2021-12-07T14:47:55.754" v="15070" actId="478"/>
          <ac:picMkLst>
            <pc:docMk/>
            <pc:sldMk cId="3207571476" sldId="305"/>
            <ac:picMk id="4" creationId="{7E997B81-C2F5-4D2A-9DFD-2BD70B970118}"/>
          </ac:picMkLst>
        </pc:picChg>
        <pc:picChg chg="add mod">
          <ac:chgData name="ANDREA BIDINOST" userId="1fe09951-2d66-4612-aad4-8a1d17337cdc" providerId="ADAL" clId="{FC9F965E-D755-4AF2-89FF-3DB9F2747BDB}" dt="2021-12-07T15:16:31.465" v="15113" actId="1076"/>
          <ac:picMkLst>
            <pc:docMk/>
            <pc:sldMk cId="3207571476" sldId="305"/>
            <ac:picMk id="6" creationId="{6367B810-A702-496A-A2D3-1C54DB1B2D8F}"/>
          </ac:picMkLst>
        </pc:picChg>
        <pc:picChg chg="del">
          <ac:chgData name="ANDREA BIDINOST" userId="1fe09951-2d66-4612-aad4-8a1d17337cdc" providerId="ADAL" clId="{FC9F965E-D755-4AF2-89FF-3DB9F2747BDB}" dt="2021-12-07T14:47:56.239" v="15071" actId="478"/>
          <ac:picMkLst>
            <pc:docMk/>
            <pc:sldMk cId="3207571476" sldId="305"/>
            <ac:picMk id="7" creationId="{3C9C5101-5F91-494A-BCAE-CA4140E002C0}"/>
          </ac:picMkLst>
        </pc:picChg>
        <pc:picChg chg="del">
          <ac:chgData name="ANDREA BIDINOST" userId="1fe09951-2d66-4612-aad4-8a1d17337cdc" providerId="ADAL" clId="{FC9F965E-D755-4AF2-89FF-3DB9F2747BDB}" dt="2021-12-07T14:47:57.296" v="15072" actId="478"/>
          <ac:picMkLst>
            <pc:docMk/>
            <pc:sldMk cId="3207571476" sldId="305"/>
            <ac:picMk id="9" creationId="{D0018905-7667-4667-AA71-BACC260742DB}"/>
          </ac:picMkLst>
        </pc:picChg>
        <pc:picChg chg="add mod">
          <ac:chgData name="ANDREA BIDINOST" userId="1fe09951-2d66-4612-aad4-8a1d17337cdc" providerId="ADAL" clId="{FC9F965E-D755-4AF2-89FF-3DB9F2747BDB}" dt="2021-12-07T15:17:34.637" v="15128" actId="1076"/>
          <ac:picMkLst>
            <pc:docMk/>
            <pc:sldMk cId="3207571476" sldId="305"/>
            <ac:picMk id="10" creationId="{C6F52626-3A71-45A6-9B6A-FECE7869FA80}"/>
          </ac:picMkLst>
        </pc:picChg>
        <pc:picChg chg="add mod">
          <ac:chgData name="ANDREA BIDINOST" userId="1fe09951-2d66-4612-aad4-8a1d17337cdc" providerId="ADAL" clId="{FC9F965E-D755-4AF2-89FF-3DB9F2747BDB}" dt="2021-12-07T15:17:25.140" v="15124" actId="14100"/>
          <ac:picMkLst>
            <pc:docMk/>
            <pc:sldMk cId="3207571476" sldId="305"/>
            <ac:picMk id="13" creationId="{FC141A88-FF07-4A28-9DAE-C2017D098EE5}"/>
          </ac:picMkLst>
        </pc:picChg>
        <pc:picChg chg="add mod">
          <ac:chgData name="ANDREA BIDINOST" userId="1fe09951-2d66-4612-aad4-8a1d17337cdc" providerId="ADAL" clId="{FC9F965E-D755-4AF2-89FF-3DB9F2747BDB}" dt="2021-12-07T15:17:31.691" v="15127" actId="1076"/>
          <ac:picMkLst>
            <pc:docMk/>
            <pc:sldMk cId="3207571476" sldId="305"/>
            <ac:picMk id="15" creationId="{6903AADC-83F8-4B80-9DF0-5F3D42EF74CA}"/>
          </ac:picMkLst>
        </pc:picChg>
        <pc:picChg chg="add mod">
          <ac:chgData name="ANDREA BIDINOST" userId="1fe09951-2d66-4612-aad4-8a1d17337cdc" providerId="ADAL" clId="{FC9F965E-D755-4AF2-89FF-3DB9F2747BDB}" dt="2021-12-07T15:17:23.550" v="15123" actId="14100"/>
          <ac:picMkLst>
            <pc:docMk/>
            <pc:sldMk cId="3207571476" sldId="305"/>
            <ac:picMk id="17" creationId="{BD8D189B-A13F-46EC-90B8-4A1770226368}"/>
          </ac:picMkLst>
        </pc:picChg>
      </pc:sldChg>
      <pc:sldChg chg="add del">
        <pc:chgData name="ANDREA BIDINOST" userId="1fe09951-2d66-4612-aad4-8a1d17337cdc" providerId="ADAL" clId="{FC9F965E-D755-4AF2-89FF-3DB9F2747BDB}" dt="2021-12-07T14:39:31.698" v="14151"/>
        <pc:sldMkLst>
          <pc:docMk/>
          <pc:sldMk cId="3893247427" sldId="305"/>
        </pc:sldMkLst>
      </pc:sldChg>
      <pc:sldChg chg="addSp delSp modSp add mod">
        <pc:chgData name="ANDREA BIDINOST" userId="1fe09951-2d66-4612-aad4-8a1d17337cdc" providerId="ADAL" clId="{FC9F965E-D755-4AF2-89FF-3DB9F2747BDB}" dt="2021-12-07T15:38:47.812" v="16225" actId="20577"/>
        <pc:sldMkLst>
          <pc:docMk/>
          <pc:sldMk cId="1966750436" sldId="306"/>
        </pc:sldMkLst>
        <pc:spChg chg="mod">
          <ac:chgData name="ANDREA BIDINOST" userId="1fe09951-2d66-4612-aad4-8a1d17337cdc" providerId="ADAL" clId="{FC9F965E-D755-4AF2-89FF-3DB9F2747BDB}" dt="2021-12-07T15:38:40.391" v="16201" actId="20577"/>
          <ac:spMkLst>
            <pc:docMk/>
            <pc:sldMk cId="1966750436" sldId="306"/>
            <ac:spMk id="2" creationId="{288EB906-BD66-4EEC-B598-46DC468D504F}"/>
          </ac:spMkLst>
        </pc:spChg>
        <pc:spChg chg="mod">
          <ac:chgData name="ANDREA BIDINOST" userId="1fe09951-2d66-4612-aad4-8a1d17337cdc" providerId="ADAL" clId="{FC9F965E-D755-4AF2-89FF-3DB9F2747BDB}" dt="2021-12-07T15:38:47.812" v="16225" actId="20577"/>
          <ac:spMkLst>
            <pc:docMk/>
            <pc:sldMk cId="1966750436" sldId="306"/>
            <ac:spMk id="5" creationId="{14A3F830-BF41-4888-A277-3E5628252E5C}"/>
          </ac:spMkLst>
        </pc:spChg>
        <pc:spChg chg="add mod">
          <ac:chgData name="ANDREA BIDINOST" userId="1fe09951-2d66-4612-aad4-8a1d17337cdc" providerId="ADAL" clId="{FC9F965E-D755-4AF2-89FF-3DB9F2747BDB}" dt="2021-12-07T15:25:22.667" v="15316" actId="1036"/>
          <ac:spMkLst>
            <pc:docMk/>
            <pc:sldMk cId="1966750436" sldId="306"/>
            <ac:spMk id="11" creationId="{23B04135-8FB9-4C72-9501-F1B3FC611E86}"/>
          </ac:spMkLst>
        </pc:spChg>
        <pc:spChg chg="add mod">
          <ac:chgData name="ANDREA BIDINOST" userId="1fe09951-2d66-4612-aad4-8a1d17337cdc" providerId="ADAL" clId="{FC9F965E-D755-4AF2-89FF-3DB9F2747BDB}" dt="2021-12-07T15:33:10.841" v="15547" actId="14100"/>
          <ac:spMkLst>
            <pc:docMk/>
            <pc:sldMk cId="1966750436" sldId="306"/>
            <ac:spMk id="14" creationId="{5D3AA54C-C9EF-4F2A-BCBE-EAB66BBAD267}"/>
          </ac:spMkLst>
        </pc:spChg>
        <pc:spChg chg="add mod">
          <ac:chgData name="ANDREA BIDINOST" userId="1fe09951-2d66-4612-aad4-8a1d17337cdc" providerId="ADAL" clId="{FC9F965E-D755-4AF2-89FF-3DB9F2747BDB}" dt="2021-12-07T15:35:29.899" v="15777" actId="20577"/>
          <ac:spMkLst>
            <pc:docMk/>
            <pc:sldMk cId="1966750436" sldId="306"/>
            <ac:spMk id="16" creationId="{E3588F62-D9A2-4484-99B2-C88AB0A692D8}"/>
          </ac:spMkLst>
        </pc:spChg>
        <pc:spChg chg="add mod">
          <ac:chgData name="ANDREA BIDINOST" userId="1fe09951-2d66-4612-aad4-8a1d17337cdc" providerId="ADAL" clId="{FC9F965E-D755-4AF2-89FF-3DB9F2747BDB}" dt="2021-12-07T15:37:20.555" v="16022" actId="14100"/>
          <ac:spMkLst>
            <pc:docMk/>
            <pc:sldMk cId="1966750436" sldId="306"/>
            <ac:spMk id="18" creationId="{850BE254-06BE-48CD-AD17-42F7E674AAE2}"/>
          </ac:spMkLst>
        </pc:spChg>
        <pc:spChg chg="add mod">
          <ac:chgData name="ANDREA BIDINOST" userId="1fe09951-2d66-4612-aad4-8a1d17337cdc" providerId="ADAL" clId="{FC9F965E-D755-4AF2-89FF-3DB9F2747BDB}" dt="2021-12-07T15:38:28.839" v="16192" actId="1076"/>
          <ac:spMkLst>
            <pc:docMk/>
            <pc:sldMk cId="1966750436" sldId="306"/>
            <ac:spMk id="19" creationId="{1A841787-8638-48CB-A4A1-96F16D4035CE}"/>
          </ac:spMkLst>
        </pc:spChg>
        <pc:picChg chg="del">
          <ac:chgData name="ANDREA BIDINOST" userId="1fe09951-2d66-4612-aad4-8a1d17337cdc" providerId="ADAL" clId="{FC9F965E-D755-4AF2-89FF-3DB9F2747BDB}" dt="2021-12-07T15:25:20.196" v="15310" actId="478"/>
          <ac:picMkLst>
            <pc:docMk/>
            <pc:sldMk cId="1966750436" sldId="306"/>
            <ac:picMk id="6" creationId="{6367B810-A702-496A-A2D3-1C54DB1B2D8F}"/>
          </ac:picMkLst>
        </pc:picChg>
        <pc:picChg chg="del">
          <ac:chgData name="ANDREA BIDINOST" userId="1fe09951-2d66-4612-aad4-8a1d17337cdc" providerId="ADAL" clId="{FC9F965E-D755-4AF2-89FF-3DB9F2747BDB}" dt="2021-12-07T15:36:54.196" v="15997" actId="478"/>
          <ac:picMkLst>
            <pc:docMk/>
            <pc:sldMk cId="1966750436" sldId="306"/>
            <ac:picMk id="10" creationId="{C6F52626-3A71-45A6-9B6A-FECE7869FA80}"/>
          </ac:picMkLst>
        </pc:picChg>
        <pc:picChg chg="del">
          <ac:chgData name="ANDREA BIDINOST" userId="1fe09951-2d66-4612-aad4-8a1d17337cdc" providerId="ADAL" clId="{FC9F965E-D755-4AF2-89FF-3DB9F2747BDB}" dt="2021-12-07T15:33:39.738" v="15568" actId="478"/>
          <ac:picMkLst>
            <pc:docMk/>
            <pc:sldMk cId="1966750436" sldId="306"/>
            <ac:picMk id="13" creationId="{FC141A88-FF07-4A28-9DAE-C2017D098EE5}"/>
          </ac:picMkLst>
        </pc:picChg>
        <pc:picChg chg="del">
          <ac:chgData name="ANDREA BIDINOST" userId="1fe09951-2d66-4612-aad4-8a1d17337cdc" providerId="ADAL" clId="{FC9F965E-D755-4AF2-89FF-3DB9F2747BDB}" dt="2021-12-07T15:38:14.709" v="16189" actId="478"/>
          <ac:picMkLst>
            <pc:docMk/>
            <pc:sldMk cId="1966750436" sldId="306"/>
            <ac:picMk id="15" creationId="{6903AADC-83F8-4B80-9DF0-5F3D42EF74CA}"/>
          </ac:picMkLst>
        </pc:picChg>
        <pc:picChg chg="del">
          <ac:chgData name="ANDREA BIDINOST" userId="1fe09951-2d66-4612-aad4-8a1d17337cdc" providerId="ADAL" clId="{FC9F965E-D755-4AF2-89FF-3DB9F2747BDB}" dt="2021-12-07T15:33:01.339" v="15530" actId="478"/>
          <ac:picMkLst>
            <pc:docMk/>
            <pc:sldMk cId="1966750436" sldId="306"/>
            <ac:picMk id="17" creationId="{BD8D189B-A13F-46EC-90B8-4A1770226368}"/>
          </ac:picMkLst>
        </pc:picChg>
      </pc:sldChg>
      <pc:sldChg chg="modSp add mod ord">
        <pc:chgData name="ANDREA BIDINOST" userId="1fe09951-2d66-4612-aad4-8a1d17337cdc" providerId="ADAL" clId="{FC9F965E-D755-4AF2-89FF-3DB9F2747BDB}" dt="2021-12-07T15:56:17.576" v="16765" actId="20577"/>
        <pc:sldMkLst>
          <pc:docMk/>
          <pc:sldMk cId="1742536123" sldId="307"/>
        </pc:sldMkLst>
        <pc:spChg chg="mod">
          <ac:chgData name="ANDREA BIDINOST" userId="1fe09951-2d66-4612-aad4-8a1d17337cdc" providerId="ADAL" clId="{FC9F965E-D755-4AF2-89FF-3DB9F2747BDB}" dt="2021-12-07T15:56:17.576" v="16765" actId="20577"/>
          <ac:spMkLst>
            <pc:docMk/>
            <pc:sldMk cId="1742536123" sldId="307"/>
            <ac:spMk id="5" creationId="{14A3F830-BF41-4888-A277-3E5628252E5C}"/>
          </ac:spMkLst>
        </pc:spChg>
      </pc:sldChg>
      <pc:sldChg chg="add">
        <pc:chgData name="ANDREA BIDINOST" userId="1fe09951-2d66-4612-aad4-8a1d17337cdc" providerId="ADAL" clId="{FC9F965E-D755-4AF2-89FF-3DB9F2747BDB}" dt="2021-12-07T15:53:12.864" v="16550"/>
        <pc:sldMkLst>
          <pc:docMk/>
          <pc:sldMk cId="1754177887" sldId="308"/>
        </pc:sldMkLst>
      </pc:sldChg>
      <pc:sldChg chg="modSp add mod">
        <pc:chgData name="ANDREA BIDINOST" userId="1fe09951-2d66-4612-aad4-8a1d17337cdc" providerId="ADAL" clId="{FC9F965E-D755-4AF2-89FF-3DB9F2747BDB}" dt="2021-12-07T15:56:28.172" v="16782" actId="20577"/>
        <pc:sldMkLst>
          <pc:docMk/>
          <pc:sldMk cId="1007102838" sldId="309"/>
        </pc:sldMkLst>
        <pc:spChg chg="mod">
          <ac:chgData name="ANDREA BIDINOST" userId="1fe09951-2d66-4612-aad4-8a1d17337cdc" providerId="ADAL" clId="{FC9F965E-D755-4AF2-89FF-3DB9F2747BDB}" dt="2021-12-07T15:56:28.172" v="16782" actId="20577"/>
          <ac:spMkLst>
            <pc:docMk/>
            <pc:sldMk cId="1007102838" sldId="309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FC9F965E-D755-4AF2-89FF-3DB9F2747BDB}" dt="2021-12-07T16:00:20.443" v="17258" actId="20577"/>
        <pc:sldMkLst>
          <pc:docMk/>
          <pc:sldMk cId="671292937" sldId="310"/>
        </pc:sldMkLst>
        <pc:spChg chg="mod">
          <ac:chgData name="ANDREA BIDINOST" userId="1fe09951-2d66-4612-aad4-8a1d17337cdc" providerId="ADAL" clId="{FC9F965E-D755-4AF2-89FF-3DB9F2747BDB}" dt="2021-12-07T15:57:16.680" v="16842" actId="20577"/>
          <ac:spMkLst>
            <pc:docMk/>
            <pc:sldMk cId="671292937" sldId="310"/>
            <ac:spMk id="2" creationId="{288EB906-BD66-4EEC-B598-46DC468D504F}"/>
          </ac:spMkLst>
        </pc:spChg>
        <pc:spChg chg="mod">
          <ac:chgData name="ANDREA BIDINOST" userId="1fe09951-2d66-4612-aad4-8a1d17337cdc" providerId="ADAL" clId="{FC9F965E-D755-4AF2-89FF-3DB9F2747BDB}" dt="2021-12-07T16:00:20.443" v="17258" actId="20577"/>
          <ac:spMkLst>
            <pc:docMk/>
            <pc:sldMk cId="671292937" sldId="310"/>
            <ac:spMk id="5" creationId="{14A3F830-BF41-4888-A277-3E5628252E5C}"/>
          </ac:spMkLst>
        </pc:spChg>
      </pc:sldChg>
      <pc:sldMasterChg chg="addSldLayout delSldLayout">
        <pc:chgData name="ANDREA BIDINOST" userId="1fe09951-2d66-4612-aad4-8a1d17337cdc" providerId="ADAL" clId="{FC9F965E-D755-4AF2-89FF-3DB9F2747BDB}" dt="2021-11-29T17:34:47.644" v="28" actId="47"/>
        <pc:sldMasterMkLst>
          <pc:docMk/>
          <pc:sldMasterMk cId="3915486065" sldId="2147483660"/>
        </pc:sldMasterMkLst>
        <pc:sldLayoutChg chg="add del">
          <pc:chgData name="ANDREA BIDINOST" userId="1fe09951-2d66-4612-aad4-8a1d17337cdc" providerId="ADAL" clId="{FC9F965E-D755-4AF2-89FF-3DB9F2747BDB}" dt="2021-11-29T17:34:47.644" v="28" actId="47"/>
          <pc:sldLayoutMkLst>
            <pc:docMk/>
            <pc:sldMasterMk cId="3915486065" sldId="2147483660"/>
            <pc:sldLayoutMk cId="1859017522" sldId="2147483669"/>
          </pc:sldLayoutMkLst>
        </pc:sldLayoutChg>
      </pc:sldMasterChg>
    </pc:docChg>
  </pc:docChgLst>
  <pc:docChgLst>
    <pc:chgData name="ANDREA BIDINOST" userId="1fe09951-2d66-4612-aad4-8a1d17337cdc" providerId="ADAL" clId="{ABE18DC6-DE2E-46A8-BF1C-429A5F78FB9B}"/>
    <pc:docChg chg="undo redo custSel addSld delSld modSld sldOrd">
      <pc:chgData name="ANDREA BIDINOST" userId="1fe09951-2d66-4612-aad4-8a1d17337cdc" providerId="ADAL" clId="{ABE18DC6-DE2E-46A8-BF1C-429A5F78FB9B}" dt="2022-02-09T09:46:46.266" v="10907" actId="20577"/>
      <pc:docMkLst>
        <pc:docMk/>
      </pc:docMkLst>
      <pc:sldChg chg="add del">
        <pc:chgData name="ANDREA BIDINOST" userId="1fe09951-2d66-4612-aad4-8a1d17337cdc" providerId="ADAL" clId="{ABE18DC6-DE2E-46A8-BF1C-429A5F78FB9B}" dt="2022-02-08T17:54:48.990" v="7757" actId="47"/>
        <pc:sldMkLst>
          <pc:docMk/>
          <pc:sldMk cId="2656380867" sldId="256"/>
        </pc:sldMkLst>
      </pc:sldChg>
      <pc:sldChg chg="modSp mod">
        <pc:chgData name="ANDREA BIDINOST" userId="1fe09951-2d66-4612-aad4-8a1d17337cdc" providerId="ADAL" clId="{ABE18DC6-DE2E-46A8-BF1C-429A5F78FB9B}" dt="2022-02-08T13:15:42.351" v="8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ABE18DC6-DE2E-46A8-BF1C-429A5F78FB9B}" dt="2022-02-08T13:15:42.351" v="8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modSp mod ord">
        <pc:chgData name="ANDREA BIDINOST" userId="1fe09951-2d66-4612-aad4-8a1d17337cdc" providerId="ADAL" clId="{ABE18DC6-DE2E-46A8-BF1C-429A5F78FB9B}" dt="2022-02-08T13:31:49.631" v="1282" actId="20577"/>
        <pc:sldMkLst>
          <pc:docMk/>
          <pc:sldMk cId="1231777905" sldId="262"/>
        </pc:sldMkLst>
        <pc:spChg chg="mod">
          <ac:chgData name="ANDREA BIDINOST" userId="1fe09951-2d66-4612-aad4-8a1d17337cdc" providerId="ADAL" clId="{ABE18DC6-DE2E-46A8-BF1C-429A5F78FB9B}" dt="2022-02-08T13:31:49.631" v="1282" actId="20577"/>
          <ac:spMkLst>
            <pc:docMk/>
            <pc:sldMk cId="1231777905" sldId="262"/>
            <ac:spMk id="2" creationId="{779BC97F-5755-48B5-90CC-A250C002B593}"/>
          </ac:spMkLst>
        </pc:spChg>
      </pc:sldChg>
      <pc:sldChg chg="modSp add del mod">
        <pc:chgData name="ANDREA BIDINOST" userId="1fe09951-2d66-4612-aad4-8a1d17337cdc" providerId="ADAL" clId="{ABE18DC6-DE2E-46A8-BF1C-429A5F78FB9B}" dt="2022-02-08T17:56:56.184" v="7944" actId="47"/>
        <pc:sldMkLst>
          <pc:docMk/>
          <pc:sldMk cId="1834529786" sldId="328"/>
        </pc:sldMkLst>
        <pc:spChg chg="mod">
          <ac:chgData name="ANDREA BIDINOST" userId="1fe09951-2d66-4612-aad4-8a1d17337cdc" providerId="ADAL" clId="{ABE18DC6-DE2E-46A8-BF1C-429A5F78FB9B}" dt="2022-02-08T17:56:51.481" v="7942" actId="20577"/>
          <ac:spMkLst>
            <pc:docMk/>
            <pc:sldMk cId="1834529786" sldId="328"/>
            <ac:spMk id="3" creationId="{5666F318-5415-42F6-954E-C35070F121A2}"/>
          </ac:spMkLst>
        </pc:spChg>
      </pc:sldChg>
      <pc:sldChg chg="add del">
        <pc:chgData name="ANDREA BIDINOST" userId="1fe09951-2d66-4612-aad4-8a1d17337cdc" providerId="ADAL" clId="{ABE18DC6-DE2E-46A8-BF1C-429A5F78FB9B}" dt="2022-02-08T18:07:41.734" v="8984" actId="47"/>
        <pc:sldMkLst>
          <pc:docMk/>
          <pc:sldMk cId="3996350139" sldId="330"/>
        </pc:sldMkLst>
      </pc:sldChg>
      <pc:sldChg chg="add del">
        <pc:chgData name="ANDREA BIDINOST" userId="1fe09951-2d66-4612-aad4-8a1d17337cdc" providerId="ADAL" clId="{ABE18DC6-DE2E-46A8-BF1C-429A5F78FB9B}" dt="2022-02-08T18:07:45.347" v="8986" actId="47"/>
        <pc:sldMkLst>
          <pc:docMk/>
          <pc:sldMk cId="4247359195" sldId="331"/>
        </pc:sldMkLst>
      </pc:sldChg>
      <pc:sldChg chg="modSp add mod ord">
        <pc:chgData name="ANDREA BIDINOST" userId="1fe09951-2d66-4612-aad4-8a1d17337cdc" providerId="ADAL" clId="{ABE18DC6-DE2E-46A8-BF1C-429A5F78FB9B}" dt="2022-02-08T18:09:07.550" v="9039" actId="20577"/>
        <pc:sldMkLst>
          <pc:docMk/>
          <pc:sldMk cId="791415880" sldId="334"/>
        </pc:sldMkLst>
        <pc:spChg chg="mod">
          <ac:chgData name="ANDREA BIDINOST" userId="1fe09951-2d66-4612-aad4-8a1d17337cdc" providerId="ADAL" clId="{ABE18DC6-DE2E-46A8-BF1C-429A5F78FB9B}" dt="2022-02-08T18:09:07.550" v="9039" actId="20577"/>
          <ac:spMkLst>
            <pc:docMk/>
            <pc:sldMk cId="791415880" sldId="334"/>
            <ac:spMk id="2" creationId="{779BC97F-5755-48B5-90CC-A250C002B593}"/>
          </ac:spMkLst>
        </pc:spChg>
      </pc:sldChg>
      <pc:sldChg chg="delSp add del">
        <pc:chgData name="ANDREA BIDINOST" userId="1fe09951-2d66-4612-aad4-8a1d17337cdc" providerId="ADAL" clId="{ABE18DC6-DE2E-46A8-BF1C-429A5F78FB9B}" dt="2022-02-08T18:13:47.644" v="9468" actId="47"/>
        <pc:sldMkLst>
          <pc:docMk/>
          <pc:sldMk cId="2998802964" sldId="335"/>
        </pc:sldMkLst>
        <pc:picChg chg="del">
          <ac:chgData name="ANDREA BIDINOST" userId="1fe09951-2d66-4612-aad4-8a1d17337cdc" providerId="ADAL" clId="{ABE18DC6-DE2E-46A8-BF1C-429A5F78FB9B}" dt="2022-02-08T18:13:33.793" v="9467" actId="478"/>
          <ac:picMkLst>
            <pc:docMk/>
            <pc:sldMk cId="2998802964" sldId="335"/>
            <ac:picMk id="1028" creationId="{0D949397-493B-4A1C-8755-02C2A09BECC0}"/>
          </ac:picMkLst>
        </pc:picChg>
      </pc:sldChg>
      <pc:sldChg chg="modSp add mod">
        <pc:chgData name="ANDREA BIDINOST" userId="1fe09951-2d66-4612-aad4-8a1d17337cdc" providerId="ADAL" clId="{ABE18DC6-DE2E-46A8-BF1C-429A5F78FB9B}" dt="2022-02-08T19:09:27.858" v="9924" actId="20577"/>
        <pc:sldMkLst>
          <pc:docMk/>
          <pc:sldMk cId="3048901880" sldId="339"/>
        </pc:sldMkLst>
        <pc:spChg chg="mod">
          <ac:chgData name="ANDREA BIDINOST" userId="1fe09951-2d66-4612-aad4-8a1d17337cdc" providerId="ADAL" clId="{ABE18DC6-DE2E-46A8-BF1C-429A5F78FB9B}" dt="2022-02-08T19:09:27.858" v="9924" actId="20577"/>
          <ac:spMkLst>
            <pc:docMk/>
            <pc:sldMk cId="3048901880" sldId="339"/>
            <ac:spMk id="2" creationId="{779BC97F-5755-48B5-90CC-A250C002B593}"/>
          </ac:spMkLst>
        </pc:spChg>
      </pc:sldChg>
      <pc:sldChg chg="modSp mod">
        <pc:chgData name="ANDREA BIDINOST" userId="1fe09951-2d66-4612-aad4-8a1d17337cdc" providerId="ADAL" clId="{ABE18DC6-DE2E-46A8-BF1C-429A5F78FB9B}" dt="2022-02-08T13:15:46.433" v="17" actId="20577"/>
        <pc:sldMkLst>
          <pc:docMk/>
          <pc:sldMk cId="2586973957" sldId="365"/>
        </pc:sldMkLst>
        <pc:spChg chg="mod">
          <ac:chgData name="ANDREA BIDINOST" userId="1fe09951-2d66-4612-aad4-8a1d17337cdc" providerId="ADAL" clId="{ABE18DC6-DE2E-46A8-BF1C-429A5F78FB9B}" dt="2022-02-08T13:15:46.433" v="17" actId="20577"/>
          <ac:spMkLst>
            <pc:docMk/>
            <pc:sldMk cId="2586973957" sldId="365"/>
            <ac:spMk id="2" creationId="{779BC97F-5755-48B5-90CC-A250C002B593}"/>
          </ac:spMkLst>
        </pc:spChg>
      </pc:sldChg>
      <pc:sldChg chg="modSp mod">
        <pc:chgData name="ANDREA BIDINOST" userId="1fe09951-2d66-4612-aad4-8a1d17337cdc" providerId="ADAL" clId="{ABE18DC6-DE2E-46A8-BF1C-429A5F78FB9B}" dt="2022-02-08T13:19:29.487" v="510" actId="207"/>
        <pc:sldMkLst>
          <pc:docMk/>
          <pc:sldMk cId="1701923269" sldId="377"/>
        </pc:sldMkLst>
        <pc:spChg chg="mod">
          <ac:chgData name="ANDREA BIDINOST" userId="1fe09951-2d66-4612-aad4-8a1d17337cdc" providerId="ADAL" clId="{ABE18DC6-DE2E-46A8-BF1C-429A5F78FB9B}" dt="2022-02-08T13:15:58.271" v="44" actId="20577"/>
          <ac:spMkLst>
            <pc:docMk/>
            <pc:sldMk cId="1701923269" sldId="377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19:29.487" v="510" actId="207"/>
          <ac:spMkLst>
            <pc:docMk/>
            <pc:sldMk cId="1701923269" sldId="377"/>
            <ac:spMk id="3" creationId="{5666F318-5415-42F6-954E-C35070F121A2}"/>
          </ac:spMkLst>
        </pc:spChg>
      </pc:sldChg>
      <pc:sldChg chg="add del">
        <pc:chgData name="ANDREA BIDINOST" userId="1fe09951-2d66-4612-aad4-8a1d17337cdc" providerId="ADAL" clId="{ABE18DC6-DE2E-46A8-BF1C-429A5F78FB9B}" dt="2022-02-08T18:07:37.403" v="8983" actId="47"/>
        <pc:sldMkLst>
          <pc:docMk/>
          <pc:sldMk cId="1693181075" sldId="378"/>
        </pc:sldMkLst>
      </pc:sldChg>
      <pc:sldChg chg="delSp modSp add mod">
        <pc:chgData name="ANDREA BIDINOST" userId="1fe09951-2d66-4612-aad4-8a1d17337cdc" providerId="ADAL" clId="{ABE18DC6-DE2E-46A8-BF1C-429A5F78FB9B}" dt="2022-02-08T18:09:15.340" v="9071" actId="20577"/>
        <pc:sldMkLst>
          <pc:docMk/>
          <pc:sldMk cId="4151878440" sldId="379"/>
        </pc:sldMkLst>
        <pc:spChg chg="mod">
          <ac:chgData name="ANDREA BIDINOST" userId="1fe09951-2d66-4612-aad4-8a1d17337cdc" providerId="ADAL" clId="{ABE18DC6-DE2E-46A8-BF1C-429A5F78FB9B}" dt="2022-02-08T18:09:15.340" v="9071" actId="20577"/>
          <ac:spMkLst>
            <pc:docMk/>
            <pc:sldMk cId="4151878440" sldId="379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8:06:32.779" v="8820" actId="207"/>
          <ac:spMkLst>
            <pc:docMk/>
            <pc:sldMk cId="4151878440" sldId="379"/>
            <ac:spMk id="3" creationId="{5666F318-5415-42F6-954E-C35070F121A2}"/>
          </ac:spMkLst>
        </pc:spChg>
        <pc:picChg chg="del">
          <ac:chgData name="ANDREA BIDINOST" userId="1fe09951-2d66-4612-aad4-8a1d17337cdc" providerId="ADAL" clId="{ABE18DC6-DE2E-46A8-BF1C-429A5F78FB9B}" dt="2022-02-08T18:03:47.773" v="8446" actId="478"/>
          <ac:picMkLst>
            <pc:docMk/>
            <pc:sldMk cId="4151878440" sldId="379"/>
            <ac:picMk id="2050" creationId="{D8F37C94-A824-4DA7-BF6B-D2CA795C7BDC}"/>
          </ac:picMkLst>
        </pc:picChg>
      </pc:sldChg>
      <pc:sldChg chg="add del">
        <pc:chgData name="ANDREA BIDINOST" userId="1fe09951-2d66-4612-aad4-8a1d17337cdc" providerId="ADAL" clId="{ABE18DC6-DE2E-46A8-BF1C-429A5F78FB9B}" dt="2022-02-08T18:07:43.928" v="8985" actId="47"/>
        <pc:sldMkLst>
          <pc:docMk/>
          <pc:sldMk cId="652477276" sldId="380"/>
        </pc:sldMkLst>
      </pc:sldChg>
      <pc:sldChg chg="add del">
        <pc:chgData name="ANDREA BIDINOST" userId="1fe09951-2d66-4612-aad4-8a1d17337cdc" providerId="ADAL" clId="{ABE18DC6-DE2E-46A8-BF1C-429A5F78FB9B}" dt="2022-02-08T18:08:07.287" v="8991" actId="47"/>
        <pc:sldMkLst>
          <pc:docMk/>
          <pc:sldMk cId="4291263322" sldId="381"/>
        </pc:sldMkLst>
      </pc:sldChg>
      <pc:sldChg chg="addSp modSp mod">
        <pc:chgData name="ANDREA BIDINOST" userId="1fe09951-2d66-4612-aad4-8a1d17337cdc" providerId="ADAL" clId="{ABE18DC6-DE2E-46A8-BF1C-429A5F78FB9B}" dt="2022-02-08T13:47:47.697" v="2220" actId="20577"/>
        <pc:sldMkLst>
          <pc:docMk/>
          <pc:sldMk cId="2061127490" sldId="382"/>
        </pc:sldMkLst>
        <pc:spChg chg="mod">
          <ac:chgData name="ANDREA BIDINOST" userId="1fe09951-2d66-4612-aad4-8a1d17337cdc" providerId="ADAL" clId="{ABE18DC6-DE2E-46A8-BF1C-429A5F78FB9B}" dt="2022-02-08T13:47:47.697" v="2220" actId="20577"/>
          <ac:spMkLst>
            <pc:docMk/>
            <pc:sldMk cId="2061127490" sldId="382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3:45:12.113" v="2205" actId="20577"/>
          <ac:spMkLst>
            <pc:docMk/>
            <pc:sldMk cId="2061127490" sldId="382"/>
            <ac:spMk id="5" creationId="{14A3F830-BF41-4888-A277-3E5628252E5C}"/>
          </ac:spMkLst>
        </pc:spChg>
        <pc:picChg chg="add mod">
          <ac:chgData name="ANDREA BIDINOST" userId="1fe09951-2d66-4612-aad4-8a1d17337cdc" providerId="ADAL" clId="{ABE18DC6-DE2E-46A8-BF1C-429A5F78FB9B}" dt="2022-02-08T13:47:42.052" v="2209" actId="1582"/>
          <ac:picMkLst>
            <pc:docMk/>
            <pc:sldMk cId="2061127490" sldId="382"/>
            <ac:picMk id="4" creationId="{9EDDFECD-8A2C-4E4D-A840-DD28E988C767}"/>
          </ac:picMkLst>
        </pc:picChg>
      </pc:sldChg>
      <pc:sldChg chg="add del">
        <pc:chgData name="ANDREA BIDINOST" userId="1fe09951-2d66-4612-aad4-8a1d17337cdc" providerId="ADAL" clId="{ABE18DC6-DE2E-46A8-BF1C-429A5F78FB9B}" dt="2022-02-08T18:08:01.027" v="8988" actId="47"/>
        <pc:sldMkLst>
          <pc:docMk/>
          <pc:sldMk cId="1130137348" sldId="383"/>
        </pc:sldMkLst>
      </pc:sldChg>
      <pc:sldChg chg="add del">
        <pc:chgData name="ANDREA BIDINOST" userId="1fe09951-2d66-4612-aad4-8a1d17337cdc" providerId="ADAL" clId="{ABE18DC6-DE2E-46A8-BF1C-429A5F78FB9B}" dt="2022-02-08T18:08:03.073" v="8989" actId="47"/>
        <pc:sldMkLst>
          <pc:docMk/>
          <pc:sldMk cId="3731333282" sldId="384"/>
        </pc:sldMkLst>
      </pc:sldChg>
      <pc:sldChg chg="delSp modSp add mod">
        <pc:chgData name="ANDREA BIDINOST" userId="1fe09951-2d66-4612-aad4-8a1d17337cdc" providerId="ADAL" clId="{ABE18DC6-DE2E-46A8-BF1C-429A5F78FB9B}" dt="2022-02-08T18:56:06.531" v="9807" actId="207"/>
        <pc:sldMkLst>
          <pc:docMk/>
          <pc:sldMk cId="3993700734" sldId="385"/>
        </pc:sldMkLst>
        <pc:spChg chg="mod">
          <ac:chgData name="ANDREA BIDINOST" userId="1fe09951-2d66-4612-aad4-8a1d17337cdc" providerId="ADAL" clId="{ABE18DC6-DE2E-46A8-BF1C-429A5F78FB9B}" dt="2022-02-08T18:56:01.048" v="9806" actId="20577"/>
          <ac:spMkLst>
            <pc:docMk/>
            <pc:sldMk cId="3993700734" sldId="385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8:56:06.531" v="9807" actId="207"/>
          <ac:spMkLst>
            <pc:docMk/>
            <pc:sldMk cId="3993700734" sldId="385"/>
            <ac:spMk id="3" creationId="{5666F318-5415-42F6-954E-C35070F121A2}"/>
          </ac:spMkLst>
        </pc:spChg>
        <pc:picChg chg="del">
          <ac:chgData name="ANDREA BIDINOST" userId="1fe09951-2d66-4612-aad4-8a1d17337cdc" providerId="ADAL" clId="{ABE18DC6-DE2E-46A8-BF1C-429A5F78FB9B}" dt="2022-02-08T18:13:57.337" v="9469" actId="478"/>
          <ac:picMkLst>
            <pc:docMk/>
            <pc:sldMk cId="3993700734" sldId="385"/>
            <ac:picMk id="6" creationId="{F2321B60-7717-4147-A51F-A67A7081C535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9:00:09.627" v="9887" actId="1076"/>
        <pc:sldMkLst>
          <pc:docMk/>
          <pc:sldMk cId="3787390653" sldId="386"/>
        </pc:sldMkLst>
        <pc:spChg chg="mod">
          <ac:chgData name="ANDREA BIDINOST" userId="1fe09951-2d66-4612-aad4-8a1d17337cdc" providerId="ADAL" clId="{ABE18DC6-DE2E-46A8-BF1C-429A5F78FB9B}" dt="2022-02-08T18:56:31.406" v="9816" actId="20577"/>
          <ac:spMkLst>
            <pc:docMk/>
            <pc:sldMk cId="3787390653" sldId="386"/>
            <ac:spMk id="2" creationId="{6C6AEBAC-B060-4192-BE8C-E7F8C294252D}"/>
          </ac:spMkLst>
        </pc:spChg>
        <pc:picChg chg="add del mod">
          <ac:chgData name="ANDREA BIDINOST" userId="1fe09951-2d66-4612-aad4-8a1d17337cdc" providerId="ADAL" clId="{ABE18DC6-DE2E-46A8-BF1C-429A5F78FB9B}" dt="2022-02-08T18:59:58.074" v="9881" actId="478"/>
          <ac:picMkLst>
            <pc:docMk/>
            <pc:sldMk cId="3787390653" sldId="386"/>
            <ac:picMk id="6" creationId="{1D450C0E-F598-4105-A685-8812622E91BB}"/>
          </ac:picMkLst>
        </pc:picChg>
        <pc:picChg chg="del">
          <ac:chgData name="ANDREA BIDINOST" userId="1fe09951-2d66-4612-aad4-8a1d17337cdc" providerId="ADAL" clId="{ABE18DC6-DE2E-46A8-BF1C-429A5F78FB9B}" dt="2022-02-08T18:58:01.017" v="9817" actId="478"/>
          <ac:picMkLst>
            <pc:docMk/>
            <pc:sldMk cId="3787390653" sldId="386"/>
            <ac:picMk id="7" creationId="{07C116F5-ED42-4644-93FE-7515065F8E48}"/>
          </ac:picMkLst>
        </pc:picChg>
        <pc:picChg chg="add mod">
          <ac:chgData name="ANDREA BIDINOST" userId="1fe09951-2d66-4612-aad4-8a1d17337cdc" providerId="ADAL" clId="{ABE18DC6-DE2E-46A8-BF1C-429A5F78FB9B}" dt="2022-02-08T19:00:09.627" v="9887" actId="1076"/>
          <ac:picMkLst>
            <pc:docMk/>
            <pc:sldMk cId="3787390653" sldId="386"/>
            <ac:picMk id="10" creationId="{A353DA09-E8C8-4E08-A8C1-E0627B74CAEE}"/>
          </ac:picMkLst>
        </pc:picChg>
      </pc:sldChg>
      <pc:sldChg chg="delSp modSp add mod">
        <pc:chgData name="ANDREA BIDINOST" userId="1fe09951-2d66-4612-aad4-8a1d17337cdc" providerId="ADAL" clId="{ABE18DC6-DE2E-46A8-BF1C-429A5F78FB9B}" dt="2022-02-08T19:02:40.679" v="9905" actId="20577"/>
        <pc:sldMkLst>
          <pc:docMk/>
          <pc:sldMk cId="885104865" sldId="387"/>
        </pc:sldMkLst>
        <pc:spChg chg="mod">
          <ac:chgData name="ANDREA BIDINOST" userId="1fe09951-2d66-4612-aad4-8a1d17337cdc" providerId="ADAL" clId="{ABE18DC6-DE2E-46A8-BF1C-429A5F78FB9B}" dt="2022-02-08T19:02:40.679" v="9905" actId="20577"/>
          <ac:spMkLst>
            <pc:docMk/>
            <pc:sldMk cId="885104865" sldId="387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9:02:34.238" v="9901" actId="20577"/>
          <ac:spMkLst>
            <pc:docMk/>
            <pc:sldMk cId="885104865" sldId="387"/>
            <ac:spMk id="3" creationId="{5666F318-5415-42F6-954E-C35070F121A2}"/>
          </ac:spMkLst>
        </pc:spChg>
        <pc:picChg chg="del">
          <ac:chgData name="ANDREA BIDINOST" userId="1fe09951-2d66-4612-aad4-8a1d17337cdc" providerId="ADAL" clId="{ABE18DC6-DE2E-46A8-BF1C-429A5F78FB9B}" dt="2022-02-08T18:58:25.219" v="9823" actId="478"/>
          <ac:picMkLst>
            <pc:docMk/>
            <pc:sldMk cId="885104865" sldId="387"/>
            <ac:picMk id="6" creationId="{F2321B60-7717-4147-A51F-A67A7081C535}"/>
          </ac:picMkLst>
        </pc:picChg>
      </pc:sldChg>
      <pc:sldChg chg="add del">
        <pc:chgData name="ANDREA BIDINOST" userId="1fe09951-2d66-4612-aad4-8a1d17337cdc" providerId="ADAL" clId="{ABE18DC6-DE2E-46A8-BF1C-429A5F78FB9B}" dt="2022-02-08T19:02:48.744" v="9906" actId="47"/>
        <pc:sldMkLst>
          <pc:docMk/>
          <pc:sldMk cId="1046202247" sldId="388"/>
        </pc:sldMkLst>
      </pc:sldChg>
      <pc:sldChg chg="add del">
        <pc:chgData name="ANDREA BIDINOST" userId="1fe09951-2d66-4612-aad4-8a1d17337cdc" providerId="ADAL" clId="{ABE18DC6-DE2E-46A8-BF1C-429A5F78FB9B}" dt="2022-02-08T19:02:58.423" v="9907" actId="47"/>
        <pc:sldMkLst>
          <pc:docMk/>
          <pc:sldMk cId="3188503594" sldId="389"/>
        </pc:sldMkLst>
      </pc:sldChg>
      <pc:sldChg chg="add">
        <pc:chgData name="ANDREA BIDINOST" userId="1fe09951-2d66-4612-aad4-8a1d17337cdc" providerId="ADAL" clId="{ABE18DC6-DE2E-46A8-BF1C-429A5F78FB9B}" dt="2022-02-08T17:54:38.422" v="7756"/>
        <pc:sldMkLst>
          <pc:docMk/>
          <pc:sldMk cId="924681193" sldId="390"/>
        </pc:sldMkLst>
      </pc:sldChg>
      <pc:sldChg chg="modSp add del mod">
        <pc:chgData name="ANDREA BIDINOST" userId="1fe09951-2d66-4612-aad4-8a1d17337cdc" providerId="ADAL" clId="{ABE18DC6-DE2E-46A8-BF1C-429A5F78FB9B}" dt="2022-02-09T09:36:00.504" v="10645" actId="20577"/>
        <pc:sldMkLst>
          <pc:docMk/>
          <pc:sldMk cId="2002443122" sldId="391"/>
        </pc:sldMkLst>
        <pc:spChg chg="mod">
          <ac:chgData name="ANDREA BIDINOST" userId="1fe09951-2d66-4612-aad4-8a1d17337cdc" providerId="ADAL" clId="{ABE18DC6-DE2E-46A8-BF1C-429A5F78FB9B}" dt="2022-02-09T09:36:00.504" v="10645" actId="20577"/>
          <ac:spMkLst>
            <pc:docMk/>
            <pc:sldMk cId="2002443122" sldId="391"/>
            <ac:spMk id="5" creationId="{14A3F830-BF41-4888-A277-3E5628252E5C}"/>
          </ac:spMkLst>
        </pc:spChg>
      </pc:sldChg>
      <pc:sldChg chg="delSp modSp add del mod">
        <pc:chgData name="ANDREA BIDINOST" userId="1fe09951-2d66-4612-aad4-8a1d17337cdc" providerId="ADAL" clId="{ABE18DC6-DE2E-46A8-BF1C-429A5F78FB9B}" dt="2022-02-08T19:11:46.026" v="10226" actId="47"/>
        <pc:sldMkLst>
          <pc:docMk/>
          <pc:sldMk cId="3130473709" sldId="392"/>
        </pc:sldMkLst>
        <pc:spChg chg="mod">
          <ac:chgData name="ANDREA BIDINOST" userId="1fe09951-2d66-4612-aad4-8a1d17337cdc" providerId="ADAL" clId="{ABE18DC6-DE2E-46A8-BF1C-429A5F78FB9B}" dt="2022-02-08T19:09:39.840" v="9936" actId="20577"/>
          <ac:spMkLst>
            <pc:docMk/>
            <pc:sldMk cId="3130473709" sldId="392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9:11:39.930" v="10223" actId="5793"/>
          <ac:spMkLst>
            <pc:docMk/>
            <pc:sldMk cId="3130473709" sldId="392"/>
            <ac:spMk id="5" creationId="{14A3F830-BF41-4888-A277-3E5628252E5C}"/>
          </ac:spMkLst>
        </pc:spChg>
        <pc:picChg chg="del">
          <ac:chgData name="ANDREA BIDINOST" userId="1fe09951-2d66-4612-aad4-8a1d17337cdc" providerId="ADAL" clId="{ABE18DC6-DE2E-46A8-BF1C-429A5F78FB9B}" dt="2022-02-08T19:09:32.493" v="9925" actId="478"/>
          <ac:picMkLst>
            <pc:docMk/>
            <pc:sldMk cId="3130473709" sldId="392"/>
            <ac:picMk id="2052" creationId="{6180C8F2-80CD-4875-BE7C-E1CC045F57A7}"/>
          </ac:picMkLst>
        </pc:picChg>
      </pc:sldChg>
      <pc:sldChg chg="add del">
        <pc:chgData name="ANDREA BIDINOST" userId="1fe09951-2d66-4612-aad4-8a1d17337cdc" providerId="ADAL" clId="{ABE18DC6-DE2E-46A8-BF1C-429A5F78FB9B}" dt="2022-02-08T19:16:03.900" v="10527" actId="47"/>
        <pc:sldMkLst>
          <pc:docMk/>
          <pc:sldMk cId="532787261" sldId="393"/>
        </pc:sldMkLst>
      </pc:sldChg>
      <pc:sldChg chg="addSp delSp modSp mod">
        <pc:chgData name="ANDREA BIDINOST" userId="1fe09951-2d66-4612-aad4-8a1d17337cdc" providerId="ADAL" clId="{ABE18DC6-DE2E-46A8-BF1C-429A5F78FB9B}" dt="2022-02-08T13:37:20.749" v="1645" actId="478"/>
        <pc:sldMkLst>
          <pc:docMk/>
          <pc:sldMk cId="2528730243" sldId="431"/>
        </pc:sldMkLst>
        <pc:spChg chg="mod">
          <ac:chgData name="ANDREA BIDINOST" userId="1fe09951-2d66-4612-aad4-8a1d17337cdc" providerId="ADAL" clId="{ABE18DC6-DE2E-46A8-BF1C-429A5F78FB9B}" dt="2022-02-08T13:32:17.733" v="1325" actId="20577"/>
          <ac:spMkLst>
            <pc:docMk/>
            <pc:sldMk cId="2528730243" sldId="431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35:01.145" v="1633" actId="20577"/>
          <ac:spMkLst>
            <pc:docMk/>
            <pc:sldMk cId="2528730243" sldId="431"/>
            <ac:spMk id="3" creationId="{5666F318-5415-42F6-954E-C35070F121A2}"/>
          </ac:spMkLst>
        </pc:spChg>
        <pc:picChg chg="del">
          <ac:chgData name="ANDREA BIDINOST" userId="1fe09951-2d66-4612-aad4-8a1d17337cdc" providerId="ADAL" clId="{ABE18DC6-DE2E-46A8-BF1C-429A5F78FB9B}" dt="2022-02-08T13:33:49.687" v="1444" actId="478"/>
          <ac:picMkLst>
            <pc:docMk/>
            <pc:sldMk cId="2528730243" sldId="431"/>
            <ac:picMk id="5" creationId="{A2EA9D12-F898-4659-8848-EEF2B18FEB0F}"/>
          </ac:picMkLst>
        </pc:picChg>
        <pc:picChg chg="add del mod">
          <ac:chgData name="ANDREA BIDINOST" userId="1fe09951-2d66-4612-aad4-8a1d17337cdc" providerId="ADAL" clId="{ABE18DC6-DE2E-46A8-BF1C-429A5F78FB9B}" dt="2022-02-08T13:37:20.749" v="1645" actId="478"/>
          <ac:picMkLst>
            <pc:docMk/>
            <pc:sldMk cId="2528730243" sldId="431"/>
            <ac:picMk id="7" creationId="{FCA5E27E-F7AD-45A4-BB6A-BFEECDA779B7}"/>
          </ac:picMkLst>
        </pc:picChg>
      </pc:sldChg>
      <pc:sldChg chg="del">
        <pc:chgData name="ANDREA BIDINOST" userId="1fe09951-2d66-4612-aad4-8a1d17337cdc" providerId="ADAL" clId="{ABE18DC6-DE2E-46A8-BF1C-429A5F78FB9B}" dt="2022-02-08T13:15:49.125" v="18" actId="47"/>
        <pc:sldMkLst>
          <pc:docMk/>
          <pc:sldMk cId="2100712920" sldId="432"/>
        </pc:sldMkLst>
      </pc:sldChg>
      <pc:sldChg chg="del">
        <pc:chgData name="ANDREA BIDINOST" userId="1fe09951-2d66-4612-aad4-8a1d17337cdc" providerId="ADAL" clId="{ABE18DC6-DE2E-46A8-BF1C-429A5F78FB9B}" dt="2022-02-08T13:40:45.262" v="1833" actId="47"/>
        <pc:sldMkLst>
          <pc:docMk/>
          <pc:sldMk cId="2715688062" sldId="433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2963757890" sldId="434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3545303448" sldId="436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1631349268" sldId="437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2817436460" sldId="438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4267262400" sldId="439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4232180472" sldId="440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2506310695" sldId="441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3802976121" sldId="442"/>
        </pc:sldMkLst>
      </pc:sldChg>
      <pc:sldChg chg="del">
        <pc:chgData name="ANDREA BIDINOST" userId="1fe09951-2d66-4612-aad4-8a1d17337cdc" providerId="ADAL" clId="{ABE18DC6-DE2E-46A8-BF1C-429A5F78FB9B}" dt="2022-02-08T13:31:34.313" v="1272" actId="47"/>
        <pc:sldMkLst>
          <pc:docMk/>
          <pc:sldMk cId="3624179693" sldId="443"/>
        </pc:sldMkLst>
      </pc:sldChg>
      <pc:sldChg chg="addSp delSp modSp add mod">
        <pc:chgData name="ANDREA BIDINOST" userId="1fe09951-2d66-4612-aad4-8a1d17337cdc" providerId="ADAL" clId="{ABE18DC6-DE2E-46A8-BF1C-429A5F78FB9B}" dt="2022-02-08T13:23:39.308" v="650" actId="1582"/>
        <pc:sldMkLst>
          <pc:docMk/>
          <pc:sldMk cId="4281790134" sldId="444"/>
        </pc:sldMkLst>
        <pc:spChg chg="mod">
          <ac:chgData name="ANDREA BIDINOST" userId="1fe09951-2d66-4612-aad4-8a1d17337cdc" providerId="ADAL" clId="{ABE18DC6-DE2E-46A8-BF1C-429A5F78FB9B}" dt="2022-02-08T13:19:38.409" v="535" actId="20577"/>
          <ac:spMkLst>
            <pc:docMk/>
            <pc:sldMk cId="4281790134" sldId="444"/>
            <ac:spMk id="2" creationId="{6C6AEBAC-B060-4192-BE8C-E7F8C294252D}"/>
          </ac:spMkLst>
        </pc:spChg>
        <pc:spChg chg="del">
          <ac:chgData name="ANDREA BIDINOST" userId="1fe09951-2d66-4612-aad4-8a1d17337cdc" providerId="ADAL" clId="{ABE18DC6-DE2E-46A8-BF1C-429A5F78FB9B}" dt="2022-02-08T13:19:32.094" v="511" actId="478"/>
          <ac:spMkLst>
            <pc:docMk/>
            <pc:sldMk cId="4281790134" sldId="444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ABE18DC6-DE2E-46A8-BF1C-429A5F78FB9B}" dt="2022-02-08T13:19:34.014" v="512" actId="478"/>
          <ac:spMkLst>
            <pc:docMk/>
            <pc:sldMk cId="4281790134" sldId="444"/>
            <ac:spMk id="6" creationId="{CB96AE6D-B24A-4516-BCBE-FEA4DA8AA52D}"/>
          </ac:spMkLst>
        </pc:spChg>
        <pc:spChg chg="add mod">
          <ac:chgData name="ANDREA BIDINOST" userId="1fe09951-2d66-4612-aad4-8a1d17337cdc" providerId="ADAL" clId="{ABE18DC6-DE2E-46A8-BF1C-429A5F78FB9B}" dt="2022-02-08T13:22:16.205" v="606" actId="113"/>
          <ac:spMkLst>
            <pc:docMk/>
            <pc:sldMk cId="4281790134" sldId="444"/>
            <ac:spMk id="8" creationId="{89B2B477-90B0-4ED4-A9A9-8EE829AACBAA}"/>
          </ac:spMkLst>
        </pc:spChg>
        <pc:spChg chg="add mod">
          <ac:chgData name="ANDREA BIDINOST" userId="1fe09951-2d66-4612-aad4-8a1d17337cdc" providerId="ADAL" clId="{ABE18DC6-DE2E-46A8-BF1C-429A5F78FB9B}" dt="2022-02-08T13:22:39.749" v="636" actId="20577"/>
          <ac:spMkLst>
            <pc:docMk/>
            <pc:sldMk cId="4281790134" sldId="444"/>
            <ac:spMk id="9" creationId="{4BE1876D-3891-4638-9DFD-EFC5E4D65699}"/>
          </ac:spMkLst>
        </pc:spChg>
        <pc:graphicFrameChg chg="add mod modGraphic">
          <ac:chgData name="ANDREA BIDINOST" userId="1fe09951-2d66-4612-aad4-8a1d17337cdc" providerId="ADAL" clId="{ABE18DC6-DE2E-46A8-BF1C-429A5F78FB9B}" dt="2022-02-08T13:21:24.682" v="572" actId="12385"/>
          <ac:graphicFrameMkLst>
            <pc:docMk/>
            <pc:sldMk cId="4281790134" sldId="444"/>
            <ac:graphicFrameMk id="7" creationId="{D41A780E-7891-482F-9E71-C0F0382708C6}"/>
          </ac:graphicFrameMkLst>
        </pc:graphicFrameChg>
        <pc:cxnChg chg="add mod">
          <ac:chgData name="ANDREA BIDINOST" userId="1fe09951-2d66-4612-aad4-8a1d17337cdc" providerId="ADAL" clId="{ABE18DC6-DE2E-46A8-BF1C-429A5F78FB9B}" dt="2022-02-08T13:23:39.308" v="650" actId="1582"/>
          <ac:cxnSpMkLst>
            <pc:docMk/>
            <pc:sldMk cId="4281790134" sldId="444"/>
            <ac:cxnSpMk id="11" creationId="{3B7ED985-82BF-429C-B268-3913411C7276}"/>
          </ac:cxnSpMkLst>
        </pc:cxnChg>
        <pc:cxnChg chg="add mod">
          <ac:chgData name="ANDREA BIDINOST" userId="1fe09951-2d66-4612-aad4-8a1d17337cdc" providerId="ADAL" clId="{ABE18DC6-DE2E-46A8-BF1C-429A5F78FB9B}" dt="2022-02-08T13:23:39.308" v="650" actId="1582"/>
          <ac:cxnSpMkLst>
            <pc:docMk/>
            <pc:sldMk cId="4281790134" sldId="444"/>
            <ac:cxnSpMk id="14" creationId="{B1AE4190-AB8C-4177-8971-CB4F25687B3A}"/>
          </ac:cxnSpMkLst>
        </pc:cxnChg>
      </pc:sldChg>
      <pc:sldChg chg="modSp add mod">
        <pc:chgData name="ANDREA BIDINOST" userId="1fe09951-2d66-4612-aad4-8a1d17337cdc" providerId="ADAL" clId="{ABE18DC6-DE2E-46A8-BF1C-429A5F78FB9B}" dt="2022-02-08T13:26:00.934" v="936" actId="207"/>
        <pc:sldMkLst>
          <pc:docMk/>
          <pc:sldMk cId="2166731780" sldId="445"/>
        </pc:sldMkLst>
        <pc:spChg chg="mod">
          <ac:chgData name="ANDREA BIDINOST" userId="1fe09951-2d66-4612-aad4-8a1d17337cdc" providerId="ADAL" clId="{ABE18DC6-DE2E-46A8-BF1C-429A5F78FB9B}" dt="2022-02-08T13:24:10.463" v="692" actId="20577"/>
          <ac:spMkLst>
            <pc:docMk/>
            <pc:sldMk cId="2166731780" sldId="445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26:00.934" v="936" actId="207"/>
          <ac:spMkLst>
            <pc:docMk/>
            <pc:sldMk cId="2166731780" sldId="445"/>
            <ac:spMk id="3" creationId="{5666F318-5415-42F6-954E-C35070F121A2}"/>
          </ac:spMkLst>
        </pc:spChg>
      </pc:sldChg>
      <pc:sldChg chg="addSp delSp modSp add mod">
        <pc:chgData name="ANDREA BIDINOST" userId="1fe09951-2d66-4612-aad4-8a1d17337cdc" providerId="ADAL" clId="{ABE18DC6-DE2E-46A8-BF1C-429A5F78FB9B}" dt="2022-02-08T13:27:41.666" v="1054" actId="113"/>
        <pc:sldMkLst>
          <pc:docMk/>
          <pc:sldMk cId="543831776" sldId="446"/>
        </pc:sldMkLst>
        <pc:spChg chg="del">
          <ac:chgData name="ANDREA BIDINOST" userId="1fe09951-2d66-4612-aad4-8a1d17337cdc" providerId="ADAL" clId="{ABE18DC6-DE2E-46A8-BF1C-429A5F78FB9B}" dt="2022-02-08T13:26:09.812" v="938" actId="478"/>
          <ac:spMkLst>
            <pc:docMk/>
            <pc:sldMk cId="543831776" sldId="446"/>
            <ac:spMk id="8" creationId="{89B2B477-90B0-4ED4-A9A9-8EE829AACBAA}"/>
          </ac:spMkLst>
        </pc:spChg>
        <pc:spChg chg="add del mod">
          <ac:chgData name="ANDREA BIDINOST" userId="1fe09951-2d66-4612-aad4-8a1d17337cdc" providerId="ADAL" clId="{ABE18DC6-DE2E-46A8-BF1C-429A5F78FB9B}" dt="2022-02-08T13:27:39.107" v="1052" actId="113"/>
          <ac:spMkLst>
            <pc:docMk/>
            <pc:sldMk cId="543831776" sldId="446"/>
            <ac:spMk id="9" creationId="{4BE1876D-3891-4638-9DFD-EFC5E4D65699}"/>
          </ac:spMkLst>
        </pc:spChg>
        <pc:spChg chg="add mod">
          <ac:chgData name="ANDREA BIDINOST" userId="1fe09951-2d66-4612-aad4-8a1d17337cdc" providerId="ADAL" clId="{ABE18DC6-DE2E-46A8-BF1C-429A5F78FB9B}" dt="2022-02-08T13:27:40.633" v="1053" actId="113"/>
          <ac:spMkLst>
            <pc:docMk/>
            <pc:sldMk cId="543831776" sldId="446"/>
            <ac:spMk id="10" creationId="{BAEF8C11-3A22-4965-945F-80B0F0EE1BAC}"/>
          </ac:spMkLst>
        </pc:spChg>
        <pc:spChg chg="add mod">
          <ac:chgData name="ANDREA BIDINOST" userId="1fe09951-2d66-4612-aad4-8a1d17337cdc" providerId="ADAL" clId="{ABE18DC6-DE2E-46A8-BF1C-429A5F78FB9B}" dt="2022-02-08T13:27:41.666" v="1054" actId="113"/>
          <ac:spMkLst>
            <pc:docMk/>
            <pc:sldMk cId="543831776" sldId="446"/>
            <ac:spMk id="12" creationId="{A5539EA4-9662-41F4-B461-A9AAE9D53C1B}"/>
          </ac:spMkLst>
        </pc:spChg>
        <pc:graphicFrameChg chg="mod">
          <ac:chgData name="ANDREA BIDINOST" userId="1fe09951-2d66-4612-aad4-8a1d17337cdc" providerId="ADAL" clId="{ABE18DC6-DE2E-46A8-BF1C-429A5F78FB9B}" dt="2022-02-08T13:27:11.301" v="1048" actId="1076"/>
          <ac:graphicFrameMkLst>
            <pc:docMk/>
            <pc:sldMk cId="543831776" sldId="446"/>
            <ac:graphicFrameMk id="7" creationId="{D41A780E-7891-482F-9E71-C0F0382708C6}"/>
          </ac:graphicFrameMkLst>
        </pc:graphicFrameChg>
        <pc:cxnChg chg="del mod">
          <ac:chgData name="ANDREA BIDINOST" userId="1fe09951-2d66-4612-aad4-8a1d17337cdc" providerId="ADAL" clId="{ABE18DC6-DE2E-46A8-BF1C-429A5F78FB9B}" dt="2022-02-08T13:26:08.307" v="937" actId="478"/>
          <ac:cxnSpMkLst>
            <pc:docMk/>
            <pc:sldMk cId="543831776" sldId="446"/>
            <ac:cxnSpMk id="11" creationId="{3B7ED985-82BF-429C-B268-3913411C7276}"/>
          </ac:cxnSpMkLst>
        </pc:cxnChg>
        <pc:cxnChg chg="del mod">
          <ac:chgData name="ANDREA BIDINOST" userId="1fe09951-2d66-4612-aad4-8a1d17337cdc" providerId="ADAL" clId="{ABE18DC6-DE2E-46A8-BF1C-429A5F78FB9B}" dt="2022-02-08T13:26:10.813" v="939" actId="478"/>
          <ac:cxnSpMkLst>
            <pc:docMk/>
            <pc:sldMk cId="543831776" sldId="446"/>
            <ac:cxnSpMk id="14" creationId="{B1AE4190-AB8C-4177-8971-CB4F25687B3A}"/>
          </ac:cxnSpMkLst>
        </pc:cxnChg>
      </pc:sldChg>
      <pc:sldChg chg="addSp modSp add mod">
        <pc:chgData name="ANDREA BIDINOST" userId="1fe09951-2d66-4612-aad4-8a1d17337cdc" providerId="ADAL" clId="{ABE18DC6-DE2E-46A8-BF1C-429A5F78FB9B}" dt="2022-02-08T13:30:56.401" v="1271" actId="207"/>
        <pc:sldMkLst>
          <pc:docMk/>
          <pc:sldMk cId="3620555813" sldId="447"/>
        </pc:sldMkLst>
        <pc:spChg chg="mod">
          <ac:chgData name="ANDREA BIDINOST" userId="1fe09951-2d66-4612-aad4-8a1d17337cdc" providerId="ADAL" clId="{ABE18DC6-DE2E-46A8-BF1C-429A5F78FB9B}" dt="2022-02-08T13:28:05.768" v="1065" actId="20577"/>
          <ac:spMkLst>
            <pc:docMk/>
            <pc:sldMk cId="3620555813" sldId="447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30:12.032" v="1263" actId="2711"/>
          <ac:spMkLst>
            <pc:docMk/>
            <pc:sldMk cId="3620555813" sldId="447"/>
            <ac:spMk id="3" creationId="{5666F318-5415-42F6-954E-C35070F121A2}"/>
          </ac:spMkLst>
        </pc:spChg>
        <pc:spChg chg="add mod">
          <ac:chgData name="ANDREA BIDINOST" userId="1fe09951-2d66-4612-aad4-8a1d17337cdc" providerId="ADAL" clId="{ABE18DC6-DE2E-46A8-BF1C-429A5F78FB9B}" dt="2022-02-08T13:30:56.401" v="1271" actId="207"/>
          <ac:spMkLst>
            <pc:docMk/>
            <pc:sldMk cId="3620555813" sldId="447"/>
            <ac:spMk id="6" creationId="{DA969165-F3C5-4246-ABA8-9D40D4545A11}"/>
          </ac:spMkLst>
        </pc:spChg>
        <pc:spChg chg="add mod">
          <ac:chgData name="ANDREA BIDINOST" userId="1fe09951-2d66-4612-aad4-8a1d17337cdc" providerId="ADAL" clId="{ABE18DC6-DE2E-46A8-BF1C-429A5F78FB9B}" dt="2022-02-08T13:30:41.631" v="1267" actId="1582"/>
          <ac:spMkLst>
            <pc:docMk/>
            <pc:sldMk cId="3620555813" sldId="447"/>
            <ac:spMk id="10" creationId="{B0ED89B0-1BCB-47AB-80A4-916A4B52BA97}"/>
          </ac:spMkLst>
        </pc:spChg>
        <pc:graphicFrameChg chg="add mod">
          <ac:chgData name="ANDREA BIDINOST" userId="1fe09951-2d66-4612-aad4-8a1d17337cdc" providerId="ADAL" clId="{ABE18DC6-DE2E-46A8-BF1C-429A5F78FB9B}" dt="2022-02-08T13:29:04.313" v="1221" actId="1076"/>
          <ac:graphicFrameMkLst>
            <pc:docMk/>
            <pc:sldMk cId="3620555813" sldId="447"/>
            <ac:graphicFrameMk id="5" creationId="{BAB7C978-FE37-4E5E-9382-5283058ADA01}"/>
          </ac:graphicFrameMkLst>
        </pc:graphicFrameChg>
        <pc:cxnChg chg="add mod">
          <ac:chgData name="ANDREA BIDINOST" userId="1fe09951-2d66-4612-aad4-8a1d17337cdc" providerId="ADAL" clId="{ABE18DC6-DE2E-46A8-BF1C-429A5F78FB9B}" dt="2022-02-08T13:30:50.682" v="1270" actId="208"/>
          <ac:cxnSpMkLst>
            <pc:docMk/>
            <pc:sldMk cId="3620555813" sldId="447"/>
            <ac:cxnSpMk id="8" creationId="{4151AE50-BECC-4799-8B38-C6780E1F3921}"/>
          </ac:cxnSpMkLst>
        </pc:cxnChg>
      </pc:sldChg>
      <pc:sldChg chg="modSp add mod">
        <pc:chgData name="ANDREA BIDINOST" userId="1fe09951-2d66-4612-aad4-8a1d17337cdc" providerId="ADAL" clId="{ABE18DC6-DE2E-46A8-BF1C-429A5F78FB9B}" dt="2022-02-08T13:32:10.880" v="1303" actId="20577"/>
        <pc:sldMkLst>
          <pc:docMk/>
          <pc:sldMk cId="1826790227" sldId="448"/>
        </pc:sldMkLst>
        <pc:spChg chg="mod">
          <ac:chgData name="ANDREA BIDINOST" userId="1fe09951-2d66-4612-aad4-8a1d17337cdc" providerId="ADAL" clId="{ABE18DC6-DE2E-46A8-BF1C-429A5F78FB9B}" dt="2022-02-08T13:32:10.880" v="1303" actId="20577"/>
          <ac:spMkLst>
            <pc:docMk/>
            <pc:sldMk cId="1826790227" sldId="448"/>
            <ac:spMk id="2" creationId="{779BC97F-5755-48B5-90CC-A250C002B593}"/>
          </ac:spMkLst>
        </pc:spChg>
      </pc:sldChg>
      <pc:sldChg chg="addSp delSp modSp add mod">
        <pc:chgData name="ANDREA BIDINOST" userId="1fe09951-2d66-4612-aad4-8a1d17337cdc" providerId="ADAL" clId="{ABE18DC6-DE2E-46A8-BF1C-429A5F78FB9B}" dt="2022-02-08T13:37:29.045" v="1646" actId="1076"/>
        <pc:sldMkLst>
          <pc:docMk/>
          <pc:sldMk cId="2023962072" sldId="449"/>
        </pc:sldMkLst>
        <pc:spChg chg="del">
          <ac:chgData name="ANDREA BIDINOST" userId="1fe09951-2d66-4612-aad4-8a1d17337cdc" providerId="ADAL" clId="{ABE18DC6-DE2E-46A8-BF1C-429A5F78FB9B}" dt="2022-02-08T13:36:57.923" v="1638" actId="478"/>
          <ac:spMkLst>
            <pc:docMk/>
            <pc:sldMk cId="2023962072" sldId="449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ABE18DC6-DE2E-46A8-BF1C-429A5F78FB9B}" dt="2022-02-08T13:36:59.550" v="1639" actId="478"/>
          <ac:spMkLst>
            <pc:docMk/>
            <pc:sldMk cId="2023962072" sldId="449"/>
            <ac:spMk id="6" creationId="{2C08C9C8-0935-4572-8180-E668E6476673}"/>
          </ac:spMkLst>
        </pc:spChg>
        <pc:picChg chg="mod">
          <ac:chgData name="ANDREA BIDINOST" userId="1fe09951-2d66-4612-aad4-8a1d17337cdc" providerId="ADAL" clId="{ABE18DC6-DE2E-46A8-BF1C-429A5F78FB9B}" dt="2022-02-08T13:37:29.045" v="1646" actId="1076"/>
          <ac:picMkLst>
            <pc:docMk/>
            <pc:sldMk cId="2023962072" sldId="449"/>
            <ac:picMk id="7" creationId="{FCA5E27E-F7AD-45A4-BB6A-BFEECDA779B7}"/>
          </ac:picMkLst>
        </pc:picChg>
      </pc:sldChg>
      <pc:sldChg chg="addSp modSp add mod">
        <pc:chgData name="ANDREA BIDINOST" userId="1fe09951-2d66-4612-aad4-8a1d17337cdc" providerId="ADAL" clId="{ABE18DC6-DE2E-46A8-BF1C-429A5F78FB9B}" dt="2022-02-08T13:40:40.529" v="1832" actId="207"/>
        <pc:sldMkLst>
          <pc:docMk/>
          <pc:sldMk cId="872322854" sldId="450"/>
        </pc:sldMkLst>
        <pc:spChg chg="mod">
          <ac:chgData name="ANDREA BIDINOST" userId="1fe09951-2d66-4612-aad4-8a1d17337cdc" providerId="ADAL" clId="{ABE18DC6-DE2E-46A8-BF1C-429A5F78FB9B}" dt="2022-02-08T13:38:04.367" v="1676" actId="20577"/>
          <ac:spMkLst>
            <pc:docMk/>
            <pc:sldMk cId="872322854" sldId="450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40:40.529" v="1832" actId="207"/>
          <ac:spMkLst>
            <pc:docMk/>
            <pc:sldMk cId="872322854" sldId="450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ABE18DC6-DE2E-46A8-BF1C-429A5F78FB9B}" dt="2022-02-08T13:40:13.593" v="1814" actId="1582"/>
          <ac:picMkLst>
            <pc:docMk/>
            <pc:sldMk cId="872322854" sldId="450"/>
            <ac:picMk id="6" creationId="{9C48571D-32DD-4120-B246-98F35EA484F3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3:44:19.459" v="2156" actId="27636"/>
        <pc:sldMkLst>
          <pc:docMk/>
          <pc:sldMk cId="3952611594" sldId="451"/>
        </pc:sldMkLst>
        <pc:spChg chg="mod">
          <ac:chgData name="ANDREA BIDINOST" userId="1fe09951-2d66-4612-aad4-8a1d17337cdc" providerId="ADAL" clId="{ABE18DC6-DE2E-46A8-BF1C-429A5F78FB9B}" dt="2022-02-08T13:41:00.143" v="1857" actId="20577"/>
          <ac:spMkLst>
            <pc:docMk/>
            <pc:sldMk cId="3952611594" sldId="451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44:19.459" v="2156" actId="27636"/>
          <ac:spMkLst>
            <pc:docMk/>
            <pc:sldMk cId="3952611594" sldId="451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ABE18DC6-DE2E-46A8-BF1C-429A5F78FB9B}" dt="2022-02-08T13:44:08.982" v="2151" actId="478"/>
          <ac:picMkLst>
            <pc:docMk/>
            <pc:sldMk cId="3952611594" sldId="451"/>
            <ac:picMk id="6" creationId="{B3BC5B27-2CCF-43E2-9C74-7C88DDE4C644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3:44:31.833" v="2160" actId="1582"/>
        <pc:sldMkLst>
          <pc:docMk/>
          <pc:sldMk cId="3169748874" sldId="452"/>
        </pc:sldMkLst>
        <pc:spChg chg="del">
          <ac:chgData name="ANDREA BIDINOST" userId="1fe09951-2d66-4612-aad4-8a1d17337cdc" providerId="ADAL" clId="{ABE18DC6-DE2E-46A8-BF1C-429A5F78FB9B}" dt="2022-02-08T13:44:12.726" v="2152" actId="478"/>
          <ac:spMkLst>
            <pc:docMk/>
            <pc:sldMk cId="3169748874" sldId="452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ABE18DC6-DE2E-46A8-BF1C-429A5F78FB9B}" dt="2022-02-08T13:44:24.458" v="2157" actId="478"/>
          <ac:spMkLst>
            <pc:docMk/>
            <pc:sldMk cId="3169748874" sldId="452"/>
            <ac:spMk id="7" creationId="{203D0893-1311-472D-B9D4-00F99B8F4332}"/>
          </ac:spMkLst>
        </pc:spChg>
        <pc:picChg chg="mod">
          <ac:chgData name="ANDREA BIDINOST" userId="1fe09951-2d66-4612-aad4-8a1d17337cdc" providerId="ADAL" clId="{ABE18DC6-DE2E-46A8-BF1C-429A5F78FB9B}" dt="2022-02-08T13:44:31.833" v="2160" actId="1582"/>
          <ac:picMkLst>
            <pc:docMk/>
            <pc:sldMk cId="3169748874" sldId="452"/>
            <ac:picMk id="6" creationId="{B3BC5B27-2CCF-43E2-9C74-7C88DDE4C644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3:54:44.703" v="2828" actId="20577"/>
        <pc:sldMkLst>
          <pc:docMk/>
          <pc:sldMk cId="2465519793" sldId="453"/>
        </pc:sldMkLst>
        <pc:spChg chg="mod">
          <ac:chgData name="ANDREA BIDINOST" userId="1fe09951-2d66-4612-aad4-8a1d17337cdc" providerId="ADAL" clId="{ABE18DC6-DE2E-46A8-BF1C-429A5F78FB9B}" dt="2022-02-08T13:49:07.703" v="2344" actId="20577"/>
          <ac:spMkLst>
            <pc:docMk/>
            <pc:sldMk cId="2465519793" sldId="453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54:44.703" v="2828" actId="20577"/>
          <ac:spMkLst>
            <pc:docMk/>
            <pc:sldMk cId="2465519793" sldId="453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ABE18DC6-DE2E-46A8-BF1C-429A5F78FB9B}" dt="2022-02-08T13:50:52.772" v="2499" actId="478"/>
          <ac:picMkLst>
            <pc:docMk/>
            <pc:sldMk cId="2465519793" sldId="453"/>
            <ac:picMk id="6" creationId="{0C5C2AF5-65F8-4124-BE5A-0F6D9A6A946F}"/>
          </ac:picMkLst>
        </pc:picChg>
      </pc:sldChg>
      <pc:sldChg chg="modSp add mod">
        <pc:chgData name="ANDREA BIDINOST" userId="1fe09951-2d66-4612-aad4-8a1d17337cdc" providerId="ADAL" clId="{ABE18DC6-DE2E-46A8-BF1C-429A5F78FB9B}" dt="2022-02-08T13:52:40.271" v="2773" actId="20577"/>
        <pc:sldMkLst>
          <pc:docMk/>
          <pc:sldMk cId="1920239190" sldId="454"/>
        </pc:sldMkLst>
        <pc:spChg chg="mod">
          <ac:chgData name="ANDREA BIDINOST" userId="1fe09951-2d66-4612-aad4-8a1d17337cdc" providerId="ADAL" clId="{ABE18DC6-DE2E-46A8-BF1C-429A5F78FB9B}" dt="2022-02-08T13:50:59.094" v="2514" actId="20577"/>
          <ac:spMkLst>
            <pc:docMk/>
            <pc:sldMk cId="1920239190" sldId="454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52:40.271" v="2773" actId="20577"/>
          <ac:spMkLst>
            <pc:docMk/>
            <pc:sldMk cId="1920239190" sldId="454"/>
            <ac:spMk id="3" creationId="{5666F318-5415-42F6-954E-C35070F121A2}"/>
          </ac:spMkLst>
        </pc:spChg>
        <pc:picChg chg="mod">
          <ac:chgData name="ANDREA BIDINOST" userId="1fe09951-2d66-4612-aad4-8a1d17337cdc" providerId="ADAL" clId="{ABE18DC6-DE2E-46A8-BF1C-429A5F78FB9B}" dt="2022-02-08T13:52:22.827" v="2756" actId="1582"/>
          <ac:picMkLst>
            <pc:docMk/>
            <pc:sldMk cId="1920239190" sldId="454"/>
            <ac:picMk id="6" creationId="{0C5C2AF5-65F8-4124-BE5A-0F6D9A6A946F}"/>
          </ac:picMkLst>
        </pc:picChg>
      </pc:sldChg>
      <pc:sldChg chg="addSp delSp add del mod">
        <pc:chgData name="ANDREA BIDINOST" userId="1fe09951-2d66-4612-aad4-8a1d17337cdc" providerId="ADAL" clId="{ABE18DC6-DE2E-46A8-BF1C-429A5F78FB9B}" dt="2022-02-08T13:54:39.354" v="2816" actId="47"/>
        <pc:sldMkLst>
          <pc:docMk/>
          <pc:sldMk cId="333176878" sldId="455"/>
        </pc:sldMkLst>
        <pc:picChg chg="add del">
          <ac:chgData name="ANDREA BIDINOST" userId="1fe09951-2d66-4612-aad4-8a1d17337cdc" providerId="ADAL" clId="{ABE18DC6-DE2E-46A8-BF1C-429A5F78FB9B}" dt="2022-02-08T13:53:59.279" v="2777" actId="478"/>
          <ac:picMkLst>
            <pc:docMk/>
            <pc:sldMk cId="333176878" sldId="455"/>
            <ac:picMk id="7" creationId="{92C474FC-D94F-4D3D-92EE-DD919DE8F342}"/>
          </ac:picMkLst>
        </pc:picChg>
      </pc:sldChg>
      <pc:sldChg chg="delSp modSp add mod">
        <pc:chgData name="ANDREA BIDINOST" userId="1fe09951-2d66-4612-aad4-8a1d17337cdc" providerId="ADAL" clId="{ABE18DC6-DE2E-46A8-BF1C-429A5F78FB9B}" dt="2022-02-08T13:54:33.085" v="2815" actId="20577"/>
        <pc:sldMkLst>
          <pc:docMk/>
          <pc:sldMk cId="1166993504" sldId="456"/>
        </pc:sldMkLst>
        <pc:spChg chg="mod">
          <ac:chgData name="ANDREA BIDINOST" userId="1fe09951-2d66-4612-aad4-8a1d17337cdc" providerId="ADAL" clId="{ABE18DC6-DE2E-46A8-BF1C-429A5F78FB9B}" dt="2022-02-08T13:54:33.085" v="2815" actId="20577"/>
          <ac:spMkLst>
            <pc:docMk/>
            <pc:sldMk cId="1166993504" sldId="456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54:17.305" v="2798" actId="20577"/>
          <ac:spMkLst>
            <pc:docMk/>
            <pc:sldMk cId="1166993504" sldId="456"/>
            <ac:spMk id="3" creationId="{5666F318-5415-42F6-954E-C35070F121A2}"/>
          </ac:spMkLst>
        </pc:spChg>
        <pc:picChg chg="del">
          <ac:chgData name="ANDREA BIDINOST" userId="1fe09951-2d66-4612-aad4-8a1d17337cdc" providerId="ADAL" clId="{ABE18DC6-DE2E-46A8-BF1C-429A5F78FB9B}" dt="2022-02-08T13:54:07.913" v="2780" actId="478"/>
          <ac:picMkLst>
            <pc:docMk/>
            <pc:sldMk cId="1166993504" sldId="456"/>
            <ac:picMk id="6" creationId="{0C5C2AF5-65F8-4124-BE5A-0F6D9A6A946F}"/>
          </ac:picMkLst>
        </pc:picChg>
        <pc:picChg chg="mod">
          <ac:chgData name="ANDREA BIDINOST" userId="1fe09951-2d66-4612-aad4-8a1d17337cdc" providerId="ADAL" clId="{ABE18DC6-DE2E-46A8-BF1C-429A5F78FB9B}" dt="2022-02-08T13:54:13.062" v="2782" actId="1582"/>
          <ac:picMkLst>
            <pc:docMk/>
            <pc:sldMk cId="1166993504" sldId="456"/>
            <ac:picMk id="7" creationId="{92C474FC-D94F-4D3D-92EE-DD919DE8F342}"/>
          </ac:picMkLst>
        </pc:picChg>
      </pc:sldChg>
      <pc:sldChg chg="delSp modSp add mod">
        <pc:chgData name="ANDREA BIDINOST" userId="1fe09951-2d66-4612-aad4-8a1d17337cdc" providerId="ADAL" clId="{ABE18DC6-DE2E-46A8-BF1C-429A5F78FB9B}" dt="2022-02-08T13:55:43.794" v="3032" actId="20577"/>
        <pc:sldMkLst>
          <pc:docMk/>
          <pc:sldMk cId="3104180155" sldId="457"/>
        </pc:sldMkLst>
        <pc:spChg chg="mod">
          <ac:chgData name="ANDREA BIDINOST" userId="1fe09951-2d66-4612-aad4-8a1d17337cdc" providerId="ADAL" clId="{ABE18DC6-DE2E-46A8-BF1C-429A5F78FB9B}" dt="2022-02-08T13:55:43.794" v="3032" actId="20577"/>
          <ac:spMkLst>
            <pc:docMk/>
            <pc:sldMk cId="3104180155" sldId="457"/>
            <ac:spMk id="5" creationId="{14A3F830-BF41-4888-A277-3E5628252E5C}"/>
          </ac:spMkLst>
        </pc:spChg>
        <pc:picChg chg="del">
          <ac:chgData name="ANDREA BIDINOST" userId="1fe09951-2d66-4612-aad4-8a1d17337cdc" providerId="ADAL" clId="{ABE18DC6-DE2E-46A8-BF1C-429A5F78FB9B}" dt="2022-02-08T13:55:04.592" v="2830" actId="478"/>
          <ac:picMkLst>
            <pc:docMk/>
            <pc:sldMk cId="3104180155" sldId="457"/>
            <ac:picMk id="4" creationId="{9EDDFECD-8A2C-4E4D-A840-DD28E988C767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4:00:47.149" v="3508" actId="478"/>
        <pc:sldMkLst>
          <pc:docMk/>
          <pc:sldMk cId="3259434938" sldId="458"/>
        </pc:sldMkLst>
        <pc:spChg chg="mod">
          <ac:chgData name="ANDREA BIDINOST" userId="1fe09951-2d66-4612-aad4-8a1d17337cdc" providerId="ADAL" clId="{ABE18DC6-DE2E-46A8-BF1C-429A5F78FB9B}" dt="2022-02-08T13:56:33.328" v="3064" actId="20577"/>
          <ac:spMkLst>
            <pc:docMk/>
            <pc:sldMk cId="3259434938" sldId="458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3:58:33.627" v="3505" actId="207"/>
          <ac:spMkLst>
            <pc:docMk/>
            <pc:sldMk cId="3259434938" sldId="458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ABE18DC6-DE2E-46A8-BF1C-429A5F78FB9B}" dt="2022-02-08T14:00:47.149" v="3508" actId="478"/>
          <ac:picMkLst>
            <pc:docMk/>
            <pc:sldMk cId="3259434938" sldId="458"/>
            <ac:picMk id="6" creationId="{4FB61C5E-AEC6-437F-BD4B-C36FD1E7B4E5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4:01:05.145" v="3515" actId="1582"/>
        <pc:sldMkLst>
          <pc:docMk/>
          <pc:sldMk cId="1287784214" sldId="459"/>
        </pc:sldMkLst>
        <pc:spChg chg="del">
          <ac:chgData name="ANDREA BIDINOST" userId="1fe09951-2d66-4612-aad4-8a1d17337cdc" providerId="ADAL" clId="{ABE18DC6-DE2E-46A8-BF1C-429A5F78FB9B}" dt="2022-02-08T14:00:50.001" v="3509" actId="478"/>
          <ac:spMkLst>
            <pc:docMk/>
            <pc:sldMk cId="1287784214" sldId="459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ABE18DC6-DE2E-46A8-BF1C-429A5F78FB9B}" dt="2022-02-08T14:00:52.047" v="3510" actId="478"/>
          <ac:spMkLst>
            <pc:docMk/>
            <pc:sldMk cId="1287784214" sldId="459"/>
            <ac:spMk id="7" creationId="{65C0F021-FC56-4322-9F03-8CE68F2E39A5}"/>
          </ac:spMkLst>
        </pc:spChg>
        <pc:picChg chg="mod">
          <ac:chgData name="ANDREA BIDINOST" userId="1fe09951-2d66-4612-aad4-8a1d17337cdc" providerId="ADAL" clId="{ABE18DC6-DE2E-46A8-BF1C-429A5F78FB9B}" dt="2022-02-08T14:01:05.145" v="3515" actId="1582"/>
          <ac:picMkLst>
            <pc:docMk/>
            <pc:sldMk cId="1287784214" sldId="459"/>
            <ac:picMk id="6" creationId="{4FB61C5E-AEC6-437F-BD4B-C36FD1E7B4E5}"/>
          </ac:picMkLst>
        </pc:picChg>
      </pc:sldChg>
      <pc:sldChg chg="modSp add mod">
        <pc:chgData name="ANDREA BIDINOST" userId="1fe09951-2d66-4612-aad4-8a1d17337cdc" providerId="ADAL" clId="{ABE18DC6-DE2E-46A8-BF1C-429A5F78FB9B}" dt="2022-02-08T15:54:09.946" v="6737" actId="20577"/>
        <pc:sldMkLst>
          <pc:docMk/>
          <pc:sldMk cId="1870000827" sldId="460"/>
        </pc:sldMkLst>
        <pc:spChg chg="mod">
          <ac:chgData name="ANDREA BIDINOST" userId="1fe09951-2d66-4612-aad4-8a1d17337cdc" providerId="ADAL" clId="{ABE18DC6-DE2E-46A8-BF1C-429A5F78FB9B}" dt="2022-02-08T15:54:09.946" v="6737" actId="20577"/>
          <ac:spMkLst>
            <pc:docMk/>
            <pc:sldMk cId="1870000827" sldId="460"/>
            <ac:spMk id="2" creationId="{779BC97F-5755-48B5-90CC-A250C002B593}"/>
          </ac:spMkLst>
        </pc:spChg>
      </pc:sldChg>
      <pc:sldChg chg="modSp add del mod ord">
        <pc:chgData name="ANDREA BIDINOST" userId="1fe09951-2d66-4612-aad4-8a1d17337cdc" providerId="ADAL" clId="{ABE18DC6-DE2E-46A8-BF1C-429A5F78FB9B}" dt="2022-02-08T14:27:43.231" v="3621" actId="47"/>
        <pc:sldMkLst>
          <pc:docMk/>
          <pc:sldMk cId="1868949137" sldId="461"/>
        </pc:sldMkLst>
        <pc:spChg chg="mod">
          <ac:chgData name="ANDREA BIDINOST" userId="1fe09951-2d66-4612-aad4-8a1d17337cdc" providerId="ADAL" clId="{ABE18DC6-DE2E-46A8-BF1C-429A5F78FB9B}" dt="2022-02-08T14:27:08.530" v="3596" actId="20577"/>
          <ac:spMkLst>
            <pc:docMk/>
            <pc:sldMk cId="1868949137" sldId="461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4:27:21.361" v="3616" actId="20577"/>
          <ac:spMkLst>
            <pc:docMk/>
            <pc:sldMk cId="1868949137" sldId="461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ABE18DC6-DE2E-46A8-BF1C-429A5F78FB9B}" dt="2022-02-08T15:53:22.514" v="6725" actId="20577"/>
        <pc:sldMkLst>
          <pc:docMk/>
          <pc:sldMk cId="237093925" sldId="462"/>
        </pc:sldMkLst>
        <pc:spChg chg="mod">
          <ac:chgData name="ANDREA BIDINOST" userId="1fe09951-2d66-4612-aad4-8a1d17337cdc" providerId="ADAL" clId="{ABE18DC6-DE2E-46A8-BF1C-429A5F78FB9B}" dt="2022-02-08T15:53:22.514" v="6725" actId="20577"/>
          <ac:spMkLst>
            <pc:docMk/>
            <pc:sldMk cId="237093925" sldId="462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21:36.061" v="5248" actId="113"/>
          <ac:spMkLst>
            <pc:docMk/>
            <pc:sldMk cId="237093925" sldId="462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08T14:29:38.521" v="3717" actId="20577"/>
        <pc:sldMkLst>
          <pc:docMk/>
          <pc:sldMk cId="1280439349" sldId="463"/>
        </pc:sldMkLst>
        <pc:spChg chg="mod">
          <ac:chgData name="ANDREA BIDINOST" userId="1fe09951-2d66-4612-aad4-8a1d17337cdc" providerId="ADAL" clId="{ABE18DC6-DE2E-46A8-BF1C-429A5F78FB9B}" dt="2022-02-08T14:29:38.521" v="3717" actId="20577"/>
          <ac:spMkLst>
            <pc:docMk/>
            <pc:sldMk cId="1280439349" sldId="463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ABE18DC6-DE2E-46A8-BF1C-429A5F78FB9B}" dt="2022-02-08T14:33:17.765" v="4382" actId="207"/>
        <pc:sldMkLst>
          <pc:docMk/>
          <pc:sldMk cId="1298666007" sldId="464"/>
        </pc:sldMkLst>
        <pc:spChg chg="mod">
          <ac:chgData name="ANDREA BIDINOST" userId="1fe09951-2d66-4612-aad4-8a1d17337cdc" providerId="ADAL" clId="{ABE18DC6-DE2E-46A8-BF1C-429A5F78FB9B}" dt="2022-02-08T14:29:46.548" v="3734" actId="20577"/>
          <ac:spMkLst>
            <pc:docMk/>
            <pc:sldMk cId="1298666007" sldId="464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4:33:17.765" v="4382" actId="207"/>
          <ac:spMkLst>
            <pc:docMk/>
            <pc:sldMk cId="1298666007" sldId="464"/>
            <ac:spMk id="3" creationId="{5666F318-5415-42F6-954E-C35070F121A2}"/>
          </ac:spMkLst>
        </pc:spChg>
      </pc:sldChg>
      <pc:sldChg chg="addSp delSp modSp add mod">
        <pc:chgData name="ANDREA BIDINOST" userId="1fe09951-2d66-4612-aad4-8a1d17337cdc" providerId="ADAL" clId="{ABE18DC6-DE2E-46A8-BF1C-429A5F78FB9B}" dt="2022-02-08T14:39:33.459" v="4589" actId="20577"/>
        <pc:sldMkLst>
          <pc:docMk/>
          <pc:sldMk cId="456233467" sldId="465"/>
        </pc:sldMkLst>
        <pc:spChg chg="del">
          <ac:chgData name="ANDREA BIDINOST" userId="1fe09951-2d66-4612-aad4-8a1d17337cdc" providerId="ADAL" clId="{ABE18DC6-DE2E-46A8-BF1C-429A5F78FB9B}" dt="2022-02-08T14:33:29.013" v="4384" actId="478"/>
          <ac:spMkLst>
            <pc:docMk/>
            <pc:sldMk cId="456233467" sldId="465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ABE18DC6-DE2E-46A8-BF1C-429A5F78FB9B}" dt="2022-02-08T14:33:32.453" v="4385" actId="478"/>
          <ac:spMkLst>
            <pc:docMk/>
            <pc:sldMk cId="456233467" sldId="465"/>
            <ac:spMk id="6" creationId="{BFC40D1D-4DC7-484C-845D-1A6BD90D814D}"/>
          </ac:spMkLst>
        </pc:spChg>
        <pc:spChg chg="add mod">
          <ac:chgData name="ANDREA BIDINOST" userId="1fe09951-2d66-4612-aad4-8a1d17337cdc" providerId="ADAL" clId="{ABE18DC6-DE2E-46A8-BF1C-429A5F78FB9B}" dt="2022-02-08T14:39:33.459" v="4589" actId="20577"/>
          <ac:spMkLst>
            <pc:docMk/>
            <pc:sldMk cId="456233467" sldId="465"/>
            <ac:spMk id="9" creationId="{66D6A3EC-DC6E-438D-8EEF-9EA91DBFEBE1}"/>
          </ac:spMkLst>
        </pc:spChg>
        <pc:picChg chg="add mod">
          <ac:chgData name="ANDREA BIDINOST" userId="1fe09951-2d66-4612-aad4-8a1d17337cdc" providerId="ADAL" clId="{ABE18DC6-DE2E-46A8-BF1C-429A5F78FB9B}" dt="2022-02-08T14:38:54.690" v="4513" actId="1076"/>
          <ac:picMkLst>
            <pc:docMk/>
            <pc:sldMk cId="456233467" sldId="465"/>
            <ac:picMk id="8" creationId="{2C16812D-C9BA-41FA-B4CA-C31AC5575343}"/>
          </ac:picMkLst>
        </pc:picChg>
      </pc:sldChg>
      <pc:sldChg chg="addSp delSp modSp add mod">
        <pc:chgData name="ANDREA BIDINOST" userId="1fe09951-2d66-4612-aad4-8a1d17337cdc" providerId="ADAL" clId="{ABE18DC6-DE2E-46A8-BF1C-429A5F78FB9B}" dt="2022-02-08T15:43:48.533" v="6683" actId="1037"/>
        <pc:sldMkLst>
          <pc:docMk/>
          <pc:sldMk cId="2571868431" sldId="466"/>
        </pc:sldMkLst>
        <pc:spChg chg="mod">
          <ac:chgData name="ANDREA BIDINOST" userId="1fe09951-2d66-4612-aad4-8a1d17337cdc" providerId="ADAL" clId="{ABE18DC6-DE2E-46A8-BF1C-429A5F78FB9B}" dt="2022-02-08T14:39:43.748" v="4603" actId="20577"/>
          <ac:spMkLst>
            <pc:docMk/>
            <pc:sldMk cId="2571868431" sldId="466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4:48:40.106" v="4952" actId="27636"/>
          <ac:spMkLst>
            <pc:docMk/>
            <pc:sldMk cId="2571868431" sldId="466"/>
            <ac:spMk id="9" creationId="{66D6A3EC-DC6E-438D-8EEF-9EA91DBFEBE1}"/>
          </ac:spMkLst>
        </pc:spChg>
        <pc:picChg chg="add mod">
          <ac:chgData name="ANDREA BIDINOST" userId="1fe09951-2d66-4612-aad4-8a1d17337cdc" providerId="ADAL" clId="{ABE18DC6-DE2E-46A8-BF1C-429A5F78FB9B}" dt="2022-02-08T15:43:48.533" v="6683" actId="1037"/>
          <ac:picMkLst>
            <pc:docMk/>
            <pc:sldMk cId="2571868431" sldId="466"/>
            <ac:picMk id="5" creationId="{1B120453-FC4E-4A29-A9FD-E7317B7D8CBC}"/>
          </ac:picMkLst>
        </pc:picChg>
        <pc:picChg chg="del mod">
          <ac:chgData name="ANDREA BIDINOST" userId="1fe09951-2d66-4612-aad4-8a1d17337cdc" providerId="ADAL" clId="{ABE18DC6-DE2E-46A8-BF1C-429A5F78FB9B}" dt="2022-02-08T14:47:08.004" v="4942" actId="478"/>
          <ac:picMkLst>
            <pc:docMk/>
            <pc:sldMk cId="2571868431" sldId="466"/>
            <ac:picMk id="8" creationId="{2C16812D-C9BA-41FA-B4CA-C31AC5575343}"/>
          </ac:picMkLst>
        </pc:picChg>
      </pc:sldChg>
      <pc:sldChg chg="modSp add mod">
        <pc:chgData name="ANDREA BIDINOST" userId="1fe09951-2d66-4612-aad4-8a1d17337cdc" providerId="ADAL" clId="{ABE18DC6-DE2E-46A8-BF1C-429A5F78FB9B}" dt="2022-02-08T15:22:33.297" v="5371" actId="113"/>
        <pc:sldMkLst>
          <pc:docMk/>
          <pc:sldMk cId="1868810930" sldId="467"/>
        </pc:sldMkLst>
        <pc:spChg chg="mod">
          <ac:chgData name="ANDREA BIDINOST" userId="1fe09951-2d66-4612-aad4-8a1d17337cdc" providerId="ADAL" clId="{ABE18DC6-DE2E-46A8-BF1C-429A5F78FB9B}" dt="2022-02-08T15:21:55.792" v="5285" actId="20577"/>
          <ac:spMkLst>
            <pc:docMk/>
            <pc:sldMk cId="1868810930" sldId="467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22:33.297" v="5371" actId="113"/>
          <ac:spMkLst>
            <pc:docMk/>
            <pc:sldMk cId="1868810930" sldId="467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08T15:23:51.846" v="5540" actId="113"/>
        <pc:sldMkLst>
          <pc:docMk/>
          <pc:sldMk cId="207752485" sldId="468"/>
        </pc:sldMkLst>
        <pc:spChg chg="mod">
          <ac:chgData name="ANDREA BIDINOST" userId="1fe09951-2d66-4612-aad4-8a1d17337cdc" providerId="ADAL" clId="{ABE18DC6-DE2E-46A8-BF1C-429A5F78FB9B}" dt="2022-02-08T15:22:53.348" v="5387" actId="20577"/>
          <ac:spMkLst>
            <pc:docMk/>
            <pc:sldMk cId="207752485" sldId="468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23:51.846" v="5540" actId="113"/>
          <ac:spMkLst>
            <pc:docMk/>
            <pc:sldMk cId="207752485" sldId="468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08T15:26:39.786" v="5716" actId="113"/>
        <pc:sldMkLst>
          <pc:docMk/>
          <pc:sldMk cId="1101493956" sldId="469"/>
        </pc:sldMkLst>
        <pc:spChg chg="mod">
          <ac:chgData name="ANDREA BIDINOST" userId="1fe09951-2d66-4612-aad4-8a1d17337cdc" providerId="ADAL" clId="{ABE18DC6-DE2E-46A8-BF1C-429A5F78FB9B}" dt="2022-02-08T15:26:07.330" v="5576" actId="20577"/>
          <ac:spMkLst>
            <pc:docMk/>
            <pc:sldMk cId="1101493956" sldId="469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26:39.786" v="5716" actId="113"/>
          <ac:spMkLst>
            <pc:docMk/>
            <pc:sldMk cId="1101493956" sldId="469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08T15:27:48.109" v="5836" actId="113"/>
        <pc:sldMkLst>
          <pc:docMk/>
          <pc:sldMk cId="4195810228" sldId="470"/>
        </pc:sldMkLst>
        <pc:spChg chg="mod">
          <ac:chgData name="ANDREA BIDINOST" userId="1fe09951-2d66-4612-aad4-8a1d17337cdc" providerId="ADAL" clId="{ABE18DC6-DE2E-46A8-BF1C-429A5F78FB9B}" dt="2022-02-08T15:27:08.189" v="5731" actId="20577"/>
          <ac:spMkLst>
            <pc:docMk/>
            <pc:sldMk cId="4195810228" sldId="470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27:48.109" v="5836" actId="113"/>
          <ac:spMkLst>
            <pc:docMk/>
            <pc:sldMk cId="4195810228" sldId="470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08T15:31:28.651" v="6039" actId="20577"/>
        <pc:sldMkLst>
          <pc:docMk/>
          <pc:sldMk cId="4265492667" sldId="471"/>
        </pc:sldMkLst>
        <pc:spChg chg="mod">
          <ac:chgData name="ANDREA BIDINOST" userId="1fe09951-2d66-4612-aad4-8a1d17337cdc" providerId="ADAL" clId="{ABE18DC6-DE2E-46A8-BF1C-429A5F78FB9B}" dt="2022-02-08T15:28:02.065" v="5843" actId="20577"/>
          <ac:spMkLst>
            <pc:docMk/>
            <pc:sldMk cId="4265492667" sldId="471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31:28.651" v="6039" actId="20577"/>
          <ac:spMkLst>
            <pc:docMk/>
            <pc:sldMk cId="4265492667" sldId="471"/>
            <ac:spMk id="5" creationId="{14A3F830-BF41-4888-A277-3E5628252E5C}"/>
          </ac:spMkLst>
        </pc:spChg>
      </pc:sldChg>
      <pc:sldChg chg="modSp add mod ord">
        <pc:chgData name="ANDREA BIDINOST" userId="1fe09951-2d66-4612-aad4-8a1d17337cdc" providerId="ADAL" clId="{ABE18DC6-DE2E-46A8-BF1C-429A5F78FB9B}" dt="2022-02-08T15:54:48.632" v="6757"/>
        <pc:sldMkLst>
          <pc:docMk/>
          <pc:sldMk cId="2399101503" sldId="472"/>
        </pc:sldMkLst>
        <pc:spChg chg="mod">
          <ac:chgData name="ANDREA BIDINOST" userId="1fe09951-2d66-4612-aad4-8a1d17337cdc" providerId="ADAL" clId="{ABE18DC6-DE2E-46A8-BF1C-429A5F78FB9B}" dt="2022-02-08T15:54:02.604" v="6733" actId="20577"/>
          <ac:spMkLst>
            <pc:docMk/>
            <pc:sldMk cId="2399101503" sldId="472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33:06.693" v="6336" actId="20577"/>
          <ac:spMkLst>
            <pc:docMk/>
            <pc:sldMk cId="2399101503" sldId="472"/>
            <ac:spMk id="5" creationId="{14A3F830-BF41-4888-A277-3E5628252E5C}"/>
          </ac:spMkLst>
        </pc:spChg>
      </pc:sldChg>
      <pc:sldChg chg="modSp add mod">
        <pc:chgData name="ANDREA BIDINOST" userId="1fe09951-2d66-4612-aad4-8a1d17337cdc" providerId="ADAL" clId="{ABE18DC6-DE2E-46A8-BF1C-429A5F78FB9B}" dt="2022-02-08T15:53:58.025" v="6731" actId="20577"/>
        <pc:sldMkLst>
          <pc:docMk/>
          <pc:sldMk cId="3372448478" sldId="473"/>
        </pc:sldMkLst>
        <pc:spChg chg="mod">
          <ac:chgData name="ANDREA BIDINOST" userId="1fe09951-2d66-4612-aad4-8a1d17337cdc" providerId="ADAL" clId="{ABE18DC6-DE2E-46A8-BF1C-429A5F78FB9B}" dt="2022-02-08T15:53:58.025" v="6731" actId="20577"/>
          <ac:spMkLst>
            <pc:docMk/>
            <pc:sldMk cId="3372448478" sldId="473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5:37:17.122" v="6681" actId="20577"/>
          <ac:spMkLst>
            <pc:docMk/>
            <pc:sldMk cId="3372448478" sldId="473"/>
            <ac:spMk id="5" creationId="{14A3F830-BF41-4888-A277-3E5628252E5C}"/>
          </ac:spMkLst>
        </pc:spChg>
      </pc:sldChg>
      <pc:sldChg chg="add del">
        <pc:chgData name="ANDREA BIDINOST" userId="1fe09951-2d66-4612-aad4-8a1d17337cdc" providerId="ADAL" clId="{ABE18DC6-DE2E-46A8-BF1C-429A5F78FB9B}" dt="2022-02-08T15:54:53.346" v="6758" actId="47"/>
        <pc:sldMkLst>
          <pc:docMk/>
          <pc:sldMk cId="3563865796" sldId="474"/>
        </pc:sldMkLst>
      </pc:sldChg>
      <pc:sldChg chg="modSp add mod">
        <pc:chgData name="ANDREA BIDINOST" userId="1fe09951-2d66-4612-aad4-8a1d17337cdc" providerId="ADAL" clId="{ABE18DC6-DE2E-46A8-BF1C-429A5F78FB9B}" dt="2022-02-08T15:54:27.472" v="6755" actId="20577"/>
        <pc:sldMkLst>
          <pc:docMk/>
          <pc:sldMk cId="4210672838" sldId="475"/>
        </pc:sldMkLst>
        <pc:spChg chg="mod">
          <ac:chgData name="ANDREA BIDINOST" userId="1fe09951-2d66-4612-aad4-8a1d17337cdc" providerId="ADAL" clId="{ABE18DC6-DE2E-46A8-BF1C-429A5F78FB9B}" dt="2022-02-08T15:54:27.472" v="6755" actId="20577"/>
          <ac:spMkLst>
            <pc:docMk/>
            <pc:sldMk cId="4210672838" sldId="475"/>
            <ac:spMk id="2" creationId="{779BC97F-5755-48B5-90CC-A250C002B593}"/>
          </ac:spMkLst>
        </pc:spChg>
      </pc:sldChg>
      <pc:sldChg chg="addSp modSp add mod">
        <pc:chgData name="ANDREA BIDINOST" userId="1fe09951-2d66-4612-aad4-8a1d17337cdc" providerId="ADAL" clId="{ABE18DC6-DE2E-46A8-BF1C-429A5F78FB9B}" dt="2022-02-08T17:22:36.564" v="7601" actId="20577"/>
        <pc:sldMkLst>
          <pc:docMk/>
          <pc:sldMk cId="1812999550" sldId="476"/>
        </pc:sldMkLst>
        <pc:spChg chg="mod">
          <ac:chgData name="ANDREA BIDINOST" userId="1fe09951-2d66-4612-aad4-8a1d17337cdc" providerId="ADAL" clId="{ABE18DC6-DE2E-46A8-BF1C-429A5F78FB9B}" dt="2022-02-08T17:22:36.564" v="7601" actId="20577"/>
          <ac:spMkLst>
            <pc:docMk/>
            <pc:sldMk cId="1812999550" sldId="476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7:13:24.719" v="7092" actId="113"/>
          <ac:spMkLst>
            <pc:docMk/>
            <pc:sldMk cId="1812999550" sldId="476"/>
            <ac:spMk id="5" creationId="{14A3F830-BF41-4888-A277-3E5628252E5C}"/>
          </ac:spMkLst>
        </pc:spChg>
        <pc:graphicFrameChg chg="add mod modGraphic">
          <ac:chgData name="ANDREA BIDINOST" userId="1fe09951-2d66-4612-aad4-8a1d17337cdc" providerId="ADAL" clId="{ABE18DC6-DE2E-46A8-BF1C-429A5F78FB9B}" dt="2022-02-08T17:12:18.269" v="7073"/>
          <ac:graphicFrameMkLst>
            <pc:docMk/>
            <pc:sldMk cId="1812999550" sldId="476"/>
            <ac:graphicFrameMk id="3" creationId="{1EA07C9E-6E38-4647-92F8-1AFF015602E0}"/>
          </ac:graphicFrameMkLst>
        </pc:graphicFrameChg>
      </pc:sldChg>
      <pc:sldChg chg="modSp add mod">
        <pc:chgData name="ANDREA BIDINOST" userId="1fe09951-2d66-4612-aad4-8a1d17337cdc" providerId="ADAL" clId="{ABE18DC6-DE2E-46A8-BF1C-429A5F78FB9B}" dt="2022-02-08T17:22:43.613" v="7607" actId="20577"/>
        <pc:sldMkLst>
          <pc:docMk/>
          <pc:sldMk cId="2525780833" sldId="477"/>
        </pc:sldMkLst>
        <pc:spChg chg="mod">
          <ac:chgData name="ANDREA BIDINOST" userId="1fe09951-2d66-4612-aad4-8a1d17337cdc" providerId="ADAL" clId="{ABE18DC6-DE2E-46A8-BF1C-429A5F78FB9B}" dt="2022-02-08T17:22:43.613" v="7607" actId="20577"/>
          <ac:spMkLst>
            <pc:docMk/>
            <pc:sldMk cId="2525780833" sldId="477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7:15:04.082" v="7356" actId="20577"/>
          <ac:spMkLst>
            <pc:docMk/>
            <pc:sldMk cId="2525780833" sldId="477"/>
            <ac:spMk id="5" creationId="{14A3F830-BF41-4888-A277-3E5628252E5C}"/>
          </ac:spMkLst>
        </pc:spChg>
        <pc:graphicFrameChg chg="mod modGraphic">
          <ac:chgData name="ANDREA BIDINOST" userId="1fe09951-2d66-4612-aad4-8a1d17337cdc" providerId="ADAL" clId="{ABE18DC6-DE2E-46A8-BF1C-429A5F78FB9B}" dt="2022-02-08T17:17:16.496" v="7395" actId="207"/>
          <ac:graphicFrameMkLst>
            <pc:docMk/>
            <pc:sldMk cId="2525780833" sldId="477"/>
            <ac:graphicFrameMk id="3" creationId="{1EA07C9E-6E38-4647-92F8-1AFF015602E0}"/>
          </ac:graphicFrameMkLst>
        </pc:graphicFrameChg>
      </pc:sldChg>
      <pc:sldChg chg="addSp modSp add mod">
        <pc:chgData name="ANDREA BIDINOST" userId="1fe09951-2d66-4612-aad4-8a1d17337cdc" providerId="ADAL" clId="{ABE18DC6-DE2E-46A8-BF1C-429A5F78FB9B}" dt="2022-02-08T17:22:40.306" v="7604" actId="20577"/>
        <pc:sldMkLst>
          <pc:docMk/>
          <pc:sldMk cId="918926073" sldId="478"/>
        </pc:sldMkLst>
        <pc:spChg chg="mod">
          <ac:chgData name="ANDREA BIDINOST" userId="1fe09951-2d66-4612-aad4-8a1d17337cdc" providerId="ADAL" clId="{ABE18DC6-DE2E-46A8-BF1C-429A5F78FB9B}" dt="2022-02-08T17:22:40.306" v="7604" actId="20577"/>
          <ac:spMkLst>
            <pc:docMk/>
            <pc:sldMk cId="918926073" sldId="478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7:22:21.599" v="7599" actId="20577"/>
          <ac:spMkLst>
            <pc:docMk/>
            <pc:sldMk cId="918926073" sldId="478"/>
            <ac:spMk id="5" creationId="{14A3F830-BF41-4888-A277-3E5628252E5C}"/>
          </ac:spMkLst>
        </pc:spChg>
        <pc:graphicFrameChg chg="mod modGraphic">
          <ac:chgData name="ANDREA BIDINOST" userId="1fe09951-2d66-4612-aad4-8a1d17337cdc" providerId="ADAL" clId="{ABE18DC6-DE2E-46A8-BF1C-429A5F78FB9B}" dt="2022-02-08T17:21:42.256" v="7587" actId="1076"/>
          <ac:graphicFrameMkLst>
            <pc:docMk/>
            <pc:sldMk cId="918926073" sldId="478"/>
            <ac:graphicFrameMk id="3" creationId="{1EA07C9E-6E38-4647-92F8-1AFF015602E0}"/>
          </ac:graphicFrameMkLst>
        </pc:graphicFrameChg>
        <pc:cxnChg chg="add mod">
          <ac:chgData name="ANDREA BIDINOST" userId="1fe09951-2d66-4612-aad4-8a1d17337cdc" providerId="ADAL" clId="{ABE18DC6-DE2E-46A8-BF1C-429A5F78FB9B}" dt="2022-02-08T17:21:54.696" v="7592" actId="14100"/>
          <ac:cxnSpMkLst>
            <pc:docMk/>
            <pc:sldMk cId="918926073" sldId="478"/>
            <ac:cxnSpMk id="6" creationId="{AC7A11D2-4F7F-453C-8172-2D4330463255}"/>
          </ac:cxnSpMkLst>
        </pc:cxnChg>
        <pc:cxnChg chg="add mod">
          <ac:chgData name="ANDREA BIDINOST" userId="1fe09951-2d66-4612-aad4-8a1d17337cdc" providerId="ADAL" clId="{ABE18DC6-DE2E-46A8-BF1C-429A5F78FB9B}" dt="2022-02-08T17:22:06.289" v="7594" actId="14100"/>
          <ac:cxnSpMkLst>
            <pc:docMk/>
            <pc:sldMk cId="918926073" sldId="478"/>
            <ac:cxnSpMk id="9" creationId="{89326B6B-8EA4-48D1-9001-952B7C92CFFF}"/>
          </ac:cxnSpMkLst>
        </pc:cxnChg>
        <pc:cxnChg chg="add mod">
          <ac:chgData name="ANDREA BIDINOST" userId="1fe09951-2d66-4612-aad4-8a1d17337cdc" providerId="ADAL" clId="{ABE18DC6-DE2E-46A8-BF1C-429A5F78FB9B}" dt="2022-02-08T17:21:45.271" v="7588" actId="1076"/>
          <ac:cxnSpMkLst>
            <pc:docMk/>
            <pc:sldMk cId="918926073" sldId="478"/>
            <ac:cxnSpMk id="13" creationId="{E42619FD-D4F3-46C3-9FB6-FAAFE6DD27BD}"/>
          </ac:cxnSpMkLst>
        </pc:cxnChg>
        <pc:cxnChg chg="add mod">
          <ac:chgData name="ANDREA BIDINOST" userId="1fe09951-2d66-4612-aad4-8a1d17337cdc" providerId="ADAL" clId="{ABE18DC6-DE2E-46A8-BF1C-429A5F78FB9B}" dt="2022-02-08T17:22:02.741" v="7593" actId="14100"/>
          <ac:cxnSpMkLst>
            <pc:docMk/>
            <pc:sldMk cId="918926073" sldId="478"/>
            <ac:cxnSpMk id="15" creationId="{881E7423-6F3F-45F1-BDBC-B369965BFB20}"/>
          </ac:cxnSpMkLst>
        </pc:cxnChg>
        <pc:cxnChg chg="add mod">
          <ac:chgData name="ANDREA BIDINOST" userId="1fe09951-2d66-4612-aad4-8a1d17337cdc" providerId="ADAL" clId="{ABE18DC6-DE2E-46A8-BF1C-429A5F78FB9B}" dt="2022-02-08T17:21:52.336" v="7591" actId="14100"/>
          <ac:cxnSpMkLst>
            <pc:docMk/>
            <pc:sldMk cId="918926073" sldId="478"/>
            <ac:cxnSpMk id="18" creationId="{1CDDB0A0-E302-43EE-98FE-0A8ACC763AB9}"/>
          </ac:cxnSpMkLst>
        </pc:cxnChg>
      </pc:sldChg>
      <pc:sldChg chg="delSp modSp add mod">
        <pc:chgData name="ANDREA BIDINOST" userId="1fe09951-2d66-4612-aad4-8a1d17337cdc" providerId="ADAL" clId="{ABE18DC6-DE2E-46A8-BF1C-429A5F78FB9B}" dt="2022-02-08T17:29:00.890" v="7743" actId="20577"/>
        <pc:sldMkLst>
          <pc:docMk/>
          <pc:sldMk cId="3210546136" sldId="479"/>
        </pc:sldMkLst>
        <pc:spChg chg="mod">
          <ac:chgData name="ANDREA BIDINOST" userId="1fe09951-2d66-4612-aad4-8a1d17337cdc" providerId="ADAL" clId="{ABE18DC6-DE2E-46A8-BF1C-429A5F78FB9B}" dt="2022-02-08T17:28:25.477" v="7639" actId="20577"/>
          <ac:spMkLst>
            <pc:docMk/>
            <pc:sldMk cId="3210546136" sldId="479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7:29:00.890" v="7743" actId="20577"/>
          <ac:spMkLst>
            <pc:docMk/>
            <pc:sldMk cId="3210546136" sldId="479"/>
            <ac:spMk id="5" creationId="{14A3F830-BF41-4888-A277-3E5628252E5C}"/>
          </ac:spMkLst>
        </pc:spChg>
        <pc:graphicFrameChg chg="del modGraphic">
          <ac:chgData name="ANDREA BIDINOST" userId="1fe09951-2d66-4612-aad4-8a1d17337cdc" providerId="ADAL" clId="{ABE18DC6-DE2E-46A8-BF1C-429A5F78FB9B}" dt="2022-02-08T17:28:32.085" v="7641" actId="478"/>
          <ac:graphicFrameMkLst>
            <pc:docMk/>
            <pc:sldMk cId="3210546136" sldId="479"/>
            <ac:graphicFrameMk id="3" creationId="{1EA07C9E-6E38-4647-92F8-1AFF015602E0}"/>
          </ac:graphicFrameMkLst>
        </pc:graphicFrameChg>
      </pc:sldChg>
      <pc:sldChg chg="modSp add mod">
        <pc:chgData name="ANDREA BIDINOST" userId="1fe09951-2d66-4612-aad4-8a1d17337cdc" providerId="ADAL" clId="{ABE18DC6-DE2E-46A8-BF1C-429A5F78FB9B}" dt="2022-02-08T17:54:08.300" v="7755" actId="20577"/>
        <pc:sldMkLst>
          <pc:docMk/>
          <pc:sldMk cId="853039589" sldId="480"/>
        </pc:sldMkLst>
        <pc:spChg chg="mod">
          <ac:chgData name="ANDREA BIDINOST" userId="1fe09951-2d66-4612-aad4-8a1d17337cdc" providerId="ADAL" clId="{ABE18DC6-DE2E-46A8-BF1C-429A5F78FB9B}" dt="2022-02-08T17:54:08.300" v="7755" actId="20577"/>
          <ac:spMkLst>
            <pc:docMk/>
            <pc:sldMk cId="853039589" sldId="480"/>
            <ac:spMk id="2" creationId="{779BC97F-5755-48B5-90CC-A250C002B593}"/>
          </ac:spMkLst>
        </pc:spChg>
      </pc:sldChg>
      <pc:sldChg chg="add del">
        <pc:chgData name="ANDREA BIDINOST" userId="1fe09951-2d66-4612-aad4-8a1d17337cdc" providerId="ADAL" clId="{ABE18DC6-DE2E-46A8-BF1C-429A5F78FB9B}" dt="2022-02-08T17:54:49.977" v="7758" actId="47"/>
        <pc:sldMkLst>
          <pc:docMk/>
          <pc:sldMk cId="1507355454" sldId="481"/>
        </pc:sldMkLst>
      </pc:sldChg>
      <pc:sldChg chg="add del">
        <pc:chgData name="ANDREA BIDINOST" userId="1fe09951-2d66-4612-aad4-8a1d17337cdc" providerId="ADAL" clId="{ABE18DC6-DE2E-46A8-BF1C-429A5F78FB9B}" dt="2022-02-08T17:54:51.766" v="7759" actId="47"/>
        <pc:sldMkLst>
          <pc:docMk/>
          <pc:sldMk cId="1789608994" sldId="482"/>
        </pc:sldMkLst>
      </pc:sldChg>
      <pc:sldChg chg="add del">
        <pc:chgData name="ANDREA BIDINOST" userId="1fe09951-2d66-4612-aad4-8a1d17337cdc" providerId="ADAL" clId="{ABE18DC6-DE2E-46A8-BF1C-429A5F78FB9B}" dt="2022-02-08T17:56:23.020" v="7935" actId="47"/>
        <pc:sldMkLst>
          <pc:docMk/>
          <pc:sldMk cId="3939724876" sldId="483"/>
        </pc:sldMkLst>
      </pc:sldChg>
      <pc:sldChg chg="add del">
        <pc:chgData name="ANDREA BIDINOST" userId="1fe09951-2d66-4612-aad4-8a1d17337cdc" providerId="ADAL" clId="{ABE18DC6-DE2E-46A8-BF1C-429A5F78FB9B}" dt="2022-02-08T18:08:06.685" v="8990" actId="47"/>
        <pc:sldMkLst>
          <pc:docMk/>
          <pc:sldMk cId="3806516802" sldId="484"/>
        </pc:sldMkLst>
      </pc:sldChg>
      <pc:sldChg chg="add del">
        <pc:chgData name="ANDREA BIDINOST" userId="1fe09951-2d66-4612-aad4-8a1d17337cdc" providerId="ADAL" clId="{ABE18DC6-DE2E-46A8-BF1C-429A5F78FB9B}" dt="2022-02-08T18:07:57.783" v="8987" actId="47"/>
        <pc:sldMkLst>
          <pc:docMk/>
          <pc:sldMk cId="3382361749" sldId="485"/>
        </pc:sldMkLst>
      </pc:sldChg>
      <pc:sldChg chg="addSp delSp modSp add mod">
        <pc:chgData name="ANDREA BIDINOST" userId="1fe09951-2d66-4612-aad4-8a1d17337cdc" providerId="ADAL" clId="{ABE18DC6-DE2E-46A8-BF1C-429A5F78FB9B}" dt="2022-02-08T18:03:21.915" v="8437" actId="207"/>
        <pc:sldMkLst>
          <pc:docMk/>
          <pc:sldMk cId="3466282787" sldId="486"/>
        </pc:sldMkLst>
        <pc:spChg chg="mod">
          <ac:chgData name="ANDREA BIDINOST" userId="1fe09951-2d66-4612-aad4-8a1d17337cdc" providerId="ADAL" clId="{ABE18DC6-DE2E-46A8-BF1C-429A5F78FB9B}" dt="2022-02-08T17:57:41.064" v="7977" actId="20577"/>
          <ac:spMkLst>
            <pc:docMk/>
            <pc:sldMk cId="3466282787" sldId="486"/>
            <ac:spMk id="2" creationId="{6C6AEBAC-B060-4192-BE8C-E7F8C294252D}"/>
          </ac:spMkLst>
        </pc:spChg>
        <pc:spChg chg="del mod">
          <ac:chgData name="ANDREA BIDINOST" userId="1fe09951-2d66-4612-aad4-8a1d17337cdc" providerId="ADAL" clId="{ABE18DC6-DE2E-46A8-BF1C-429A5F78FB9B}" dt="2022-02-08T17:57:19.329" v="7948" actId="3680"/>
          <ac:spMkLst>
            <pc:docMk/>
            <pc:sldMk cId="3466282787" sldId="486"/>
            <ac:spMk id="3" creationId="{5666F318-5415-42F6-954E-C35070F121A2}"/>
          </ac:spMkLst>
        </pc:spChg>
        <pc:spChg chg="add mod">
          <ac:chgData name="ANDREA BIDINOST" userId="1fe09951-2d66-4612-aad4-8a1d17337cdc" providerId="ADAL" clId="{ABE18DC6-DE2E-46A8-BF1C-429A5F78FB9B}" dt="2022-02-08T18:03:21.915" v="8437" actId="207"/>
          <ac:spMkLst>
            <pc:docMk/>
            <pc:sldMk cId="3466282787" sldId="486"/>
            <ac:spMk id="6" creationId="{13388C27-38BB-4AEB-8626-188C8676E1E1}"/>
          </ac:spMkLst>
        </pc:spChg>
        <pc:spChg chg="add mod">
          <ac:chgData name="ANDREA BIDINOST" userId="1fe09951-2d66-4612-aad4-8a1d17337cdc" providerId="ADAL" clId="{ABE18DC6-DE2E-46A8-BF1C-429A5F78FB9B}" dt="2022-02-08T18:01:33.549" v="8338" actId="1036"/>
          <ac:spMkLst>
            <pc:docMk/>
            <pc:sldMk cId="3466282787" sldId="486"/>
            <ac:spMk id="7" creationId="{0378D54E-0177-4FA5-8517-CB6F2B06618C}"/>
          </ac:spMkLst>
        </pc:spChg>
        <pc:spChg chg="add mod">
          <ac:chgData name="ANDREA BIDINOST" userId="1fe09951-2d66-4612-aad4-8a1d17337cdc" providerId="ADAL" clId="{ABE18DC6-DE2E-46A8-BF1C-429A5F78FB9B}" dt="2022-02-08T18:01:51.138" v="8344" actId="14100"/>
          <ac:spMkLst>
            <pc:docMk/>
            <pc:sldMk cId="3466282787" sldId="486"/>
            <ac:spMk id="8" creationId="{F6DCDA1F-5B0A-473F-AD5C-32F79CD674AB}"/>
          </ac:spMkLst>
        </pc:spChg>
        <pc:spChg chg="add mod">
          <ac:chgData name="ANDREA BIDINOST" userId="1fe09951-2d66-4612-aad4-8a1d17337cdc" providerId="ADAL" clId="{ABE18DC6-DE2E-46A8-BF1C-429A5F78FB9B}" dt="2022-02-08T18:02:44.221" v="8405" actId="14100"/>
          <ac:spMkLst>
            <pc:docMk/>
            <pc:sldMk cId="3466282787" sldId="486"/>
            <ac:spMk id="9" creationId="{87417F1A-ED70-4470-90B3-39CD5BA2941C}"/>
          </ac:spMkLst>
        </pc:spChg>
        <pc:spChg chg="add mod">
          <ac:chgData name="ANDREA BIDINOST" userId="1fe09951-2d66-4612-aad4-8a1d17337cdc" providerId="ADAL" clId="{ABE18DC6-DE2E-46A8-BF1C-429A5F78FB9B}" dt="2022-02-08T18:03:01.245" v="8434" actId="1076"/>
          <ac:spMkLst>
            <pc:docMk/>
            <pc:sldMk cId="3466282787" sldId="486"/>
            <ac:spMk id="10" creationId="{A3D57DE6-917A-4523-8C34-0E87E1F8D095}"/>
          </ac:spMkLst>
        </pc:spChg>
        <pc:graphicFrameChg chg="add mod ord modGraphic">
          <ac:chgData name="ANDREA BIDINOST" userId="1fe09951-2d66-4612-aad4-8a1d17337cdc" providerId="ADAL" clId="{ABE18DC6-DE2E-46A8-BF1C-429A5F78FB9B}" dt="2022-02-08T18:01:33.549" v="8338" actId="1036"/>
          <ac:graphicFrameMkLst>
            <pc:docMk/>
            <pc:sldMk cId="3466282787" sldId="486"/>
            <ac:graphicFrameMk id="5" creationId="{B84470EF-40A3-4E58-A3ED-353E3E2B6937}"/>
          </ac:graphicFrameMkLst>
        </pc:graphicFrameChg>
      </pc:sldChg>
      <pc:sldChg chg="modSp add mod">
        <pc:chgData name="ANDREA BIDINOST" userId="1fe09951-2d66-4612-aad4-8a1d17337cdc" providerId="ADAL" clId="{ABE18DC6-DE2E-46A8-BF1C-429A5F78FB9B}" dt="2022-02-08T18:07:28.740" v="8982" actId="20577"/>
        <pc:sldMkLst>
          <pc:docMk/>
          <pc:sldMk cId="3588079718" sldId="487"/>
        </pc:sldMkLst>
        <pc:spChg chg="mod">
          <ac:chgData name="ANDREA BIDINOST" userId="1fe09951-2d66-4612-aad4-8a1d17337cdc" providerId="ADAL" clId="{ABE18DC6-DE2E-46A8-BF1C-429A5F78FB9B}" dt="2022-02-08T18:06:48.494" v="8830" actId="20577"/>
          <ac:spMkLst>
            <pc:docMk/>
            <pc:sldMk cId="3588079718" sldId="487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8T18:07:28.740" v="8982" actId="20577"/>
          <ac:spMkLst>
            <pc:docMk/>
            <pc:sldMk cId="3588079718" sldId="487"/>
            <ac:spMk id="5" creationId="{14A3F830-BF41-4888-A277-3E5628252E5C}"/>
          </ac:spMkLst>
        </pc:spChg>
      </pc:sldChg>
      <pc:sldChg chg="modSp add mod ord">
        <pc:chgData name="ANDREA BIDINOST" userId="1fe09951-2d66-4612-aad4-8a1d17337cdc" providerId="ADAL" clId="{ABE18DC6-DE2E-46A8-BF1C-429A5F78FB9B}" dt="2022-02-08T18:13:12.770" v="9466" actId="207"/>
        <pc:sldMkLst>
          <pc:docMk/>
          <pc:sldMk cId="1096948995" sldId="488"/>
        </pc:sldMkLst>
        <pc:spChg chg="mod">
          <ac:chgData name="ANDREA BIDINOST" userId="1fe09951-2d66-4612-aad4-8a1d17337cdc" providerId="ADAL" clId="{ABE18DC6-DE2E-46A8-BF1C-429A5F78FB9B}" dt="2022-02-08T18:09:25.618" v="9094" actId="20577"/>
          <ac:spMkLst>
            <pc:docMk/>
            <pc:sldMk cId="1096948995" sldId="488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8:13:12.770" v="9466" actId="207"/>
          <ac:spMkLst>
            <pc:docMk/>
            <pc:sldMk cId="1096948995" sldId="488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ABE18DC6-DE2E-46A8-BF1C-429A5F78FB9B}" dt="2022-02-08T19:15:55.611" v="10526" actId="20577"/>
        <pc:sldMkLst>
          <pc:docMk/>
          <pc:sldMk cId="136637195" sldId="489"/>
        </pc:sldMkLst>
        <pc:spChg chg="mod">
          <ac:chgData name="ANDREA BIDINOST" userId="1fe09951-2d66-4612-aad4-8a1d17337cdc" providerId="ADAL" clId="{ABE18DC6-DE2E-46A8-BF1C-429A5F78FB9B}" dt="2022-02-08T19:15:55.611" v="10526" actId="20577"/>
          <ac:spMkLst>
            <pc:docMk/>
            <pc:sldMk cId="136637195" sldId="489"/>
            <ac:spMk id="2" creationId="{6C6AEBAC-B060-4192-BE8C-E7F8C294252D}"/>
          </ac:spMkLst>
        </pc:spChg>
        <pc:spChg chg="mod">
          <ac:chgData name="ANDREA BIDINOST" userId="1fe09951-2d66-4612-aad4-8a1d17337cdc" providerId="ADAL" clId="{ABE18DC6-DE2E-46A8-BF1C-429A5F78FB9B}" dt="2022-02-08T19:15:45.039" v="10515" actId="207"/>
          <ac:spMkLst>
            <pc:docMk/>
            <pc:sldMk cId="136637195" sldId="489"/>
            <ac:spMk id="3" creationId="{5666F318-5415-42F6-954E-C35070F121A2}"/>
          </ac:spMkLst>
        </pc:spChg>
      </pc:sldChg>
      <pc:sldChg chg="add">
        <pc:chgData name="ANDREA BIDINOST" userId="1fe09951-2d66-4612-aad4-8a1d17337cdc" providerId="ADAL" clId="{ABE18DC6-DE2E-46A8-BF1C-429A5F78FB9B}" dt="2022-02-09T09:35:35.309" v="10530"/>
        <pc:sldMkLst>
          <pc:docMk/>
          <pc:sldMk cId="2919237382" sldId="490"/>
        </pc:sldMkLst>
      </pc:sldChg>
      <pc:sldChg chg="modSp add mod">
        <pc:chgData name="ANDREA BIDINOST" userId="1fe09951-2d66-4612-aad4-8a1d17337cdc" providerId="ADAL" clId="{ABE18DC6-DE2E-46A8-BF1C-429A5F78FB9B}" dt="2022-02-09T09:46:46.266" v="10907" actId="20577"/>
        <pc:sldMkLst>
          <pc:docMk/>
          <pc:sldMk cId="701113133" sldId="491"/>
        </pc:sldMkLst>
        <pc:spChg chg="mod">
          <ac:chgData name="ANDREA BIDINOST" userId="1fe09951-2d66-4612-aad4-8a1d17337cdc" providerId="ADAL" clId="{ABE18DC6-DE2E-46A8-BF1C-429A5F78FB9B}" dt="2022-02-09T09:36:30.305" v="10682" actId="20577"/>
          <ac:spMkLst>
            <pc:docMk/>
            <pc:sldMk cId="701113133" sldId="491"/>
            <ac:spMk id="2" creationId="{288EB906-BD66-4EEC-B598-46DC468D504F}"/>
          </ac:spMkLst>
        </pc:spChg>
        <pc:spChg chg="mod">
          <ac:chgData name="ANDREA BIDINOST" userId="1fe09951-2d66-4612-aad4-8a1d17337cdc" providerId="ADAL" clId="{ABE18DC6-DE2E-46A8-BF1C-429A5F78FB9B}" dt="2022-02-09T09:46:46.266" v="10907" actId="20577"/>
          <ac:spMkLst>
            <pc:docMk/>
            <pc:sldMk cId="701113133" sldId="491"/>
            <ac:spMk id="5" creationId="{14A3F830-BF41-4888-A277-3E5628252E5C}"/>
          </ac:spMkLst>
        </pc:spChg>
      </pc:sldChg>
    </pc:docChg>
  </pc:docChgLst>
  <pc:docChgLst>
    <pc:chgData name="ANDREA BIDINOST" userId="1fe09951-2d66-4612-aad4-8a1d17337cdc" providerId="ADAL" clId="{876AB970-B45D-4137-AF31-20327AA5B1C4}"/>
    <pc:docChg chg="undo redo custSel addSld delSld modSld">
      <pc:chgData name="ANDREA BIDINOST" userId="1fe09951-2d66-4612-aad4-8a1d17337cdc" providerId="ADAL" clId="{876AB970-B45D-4137-AF31-20327AA5B1C4}" dt="2021-11-29T17:33:49.662" v="3122" actId="47"/>
      <pc:docMkLst>
        <pc:docMk/>
      </pc:docMkLst>
      <pc:sldChg chg="modSp mod">
        <pc:chgData name="ANDREA BIDINOST" userId="1fe09951-2d66-4612-aad4-8a1d17337cdc" providerId="ADAL" clId="{876AB970-B45D-4137-AF31-20327AA5B1C4}" dt="2021-11-27T09:27:07.918" v="29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876AB970-B45D-4137-AF31-20327AA5B1C4}" dt="2021-11-27T09:27:01.468" v="1" actId="20577"/>
          <ac:spMkLst>
            <pc:docMk/>
            <pc:sldMk cId="4182563030" sldId="257"/>
            <ac:spMk id="2" creationId="{C4AC4398-823E-46E5-9FFD-A4D9B1CC1D8F}"/>
          </ac:spMkLst>
        </pc:spChg>
        <pc:spChg chg="mod">
          <ac:chgData name="ANDREA BIDINOST" userId="1fe09951-2d66-4612-aad4-8a1d17337cdc" providerId="ADAL" clId="{876AB970-B45D-4137-AF31-20327AA5B1C4}" dt="2021-11-27T09:27:07.918" v="29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del">
        <pc:chgData name="ANDREA BIDINOST" userId="1fe09951-2d66-4612-aad4-8a1d17337cdc" providerId="ADAL" clId="{876AB970-B45D-4137-AF31-20327AA5B1C4}" dt="2021-11-27T09:27:11.513" v="30" actId="47"/>
        <pc:sldMkLst>
          <pc:docMk/>
          <pc:sldMk cId="1986981550" sldId="258"/>
        </pc:sldMkLst>
      </pc:sldChg>
      <pc:sldChg chg="addSp delSp modSp new mod">
        <pc:chgData name="ANDREA BIDINOST" userId="1fe09951-2d66-4612-aad4-8a1d17337cdc" providerId="ADAL" clId="{876AB970-B45D-4137-AF31-20327AA5B1C4}" dt="2021-11-27T09:32:56.780" v="415" actId="14100"/>
        <pc:sldMkLst>
          <pc:docMk/>
          <pc:sldMk cId="4098262597" sldId="258"/>
        </pc:sldMkLst>
        <pc:spChg chg="mod">
          <ac:chgData name="ANDREA BIDINOST" userId="1fe09951-2d66-4612-aad4-8a1d17337cdc" providerId="ADAL" clId="{876AB970-B45D-4137-AF31-20327AA5B1C4}" dt="2021-11-27T09:27:30.761" v="48" actId="20577"/>
          <ac:spMkLst>
            <pc:docMk/>
            <pc:sldMk cId="4098262597" sldId="258"/>
            <ac:spMk id="2" creationId="{B383045D-626D-4697-9331-6FBBDC67F75B}"/>
          </ac:spMkLst>
        </pc:spChg>
        <pc:spChg chg="mod">
          <ac:chgData name="ANDREA BIDINOST" userId="1fe09951-2d66-4612-aad4-8a1d17337cdc" providerId="ADAL" clId="{876AB970-B45D-4137-AF31-20327AA5B1C4}" dt="2021-11-27T09:32:56.780" v="415" actId="14100"/>
          <ac:spMkLst>
            <pc:docMk/>
            <pc:sldMk cId="4098262597" sldId="258"/>
            <ac:spMk id="3" creationId="{40EE5C65-49F1-4FB2-A783-75E50E63069E}"/>
          </ac:spMkLst>
        </pc:spChg>
        <pc:picChg chg="add mod">
          <ac:chgData name="ANDREA BIDINOST" userId="1fe09951-2d66-4612-aad4-8a1d17337cdc" providerId="ADAL" clId="{876AB970-B45D-4137-AF31-20327AA5B1C4}" dt="2021-11-27T09:31:56.355" v="396" actId="14100"/>
          <ac:picMkLst>
            <pc:docMk/>
            <pc:sldMk cId="4098262597" sldId="258"/>
            <ac:picMk id="4" creationId="{6D70BBDA-356F-469D-828A-FA663DB5F925}"/>
          </ac:picMkLst>
        </pc:picChg>
        <pc:picChg chg="add del">
          <ac:chgData name="ANDREA BIDINOST" userId="1fe09951-2d66-4612-aad4-8a1d17337cdc" providerId="ADAL" clId="{876AB970-B45D-4137-AF31-20327AA5B1C4}" dt="2021-11-27T09:31:37.792" v="392"/>
          <ac:picMkLst>
            <pc:docMk/>
            <pc:sldMk cId="4098262597" sldId="258"/>
            <ac:picMk id="1026" creationId="{45AE292E-E7AD-4F3A-9966-CD1A21E0450B}"/>
          </ac:picMkLst>
        </pc:picChg>
      </pc:sldChg>
      <pc:sldChg chg="del">
        <pc:chgData name="ANDREA BIDINOST" userId="1fe09951-2d66-4612-aad4-8a1d17337cdc" providerId="ADAL" clId="{876AB970-B45D-4137-AF31-20327AA5B1C4}" dt="2021-11-27T09:27:11.513" v="30" actId="47"/>
        <pc:sldMkLst>
          <pc:docMk/>
          <pc:sldMk cId="1581451319" sldId="259"/>
        </pc:sldMkLst>
      </pc:sldChg>
      <pc:sldChg chg="addSp delSp modSp add mod">
        <pc:chgData name="ANDREA BIDINOST" userId="1fe09951-2d66-4612-aad4-8a1d17337cdc" providerId="ADAL" clId="{876AB970-B45D-4137-AF31-20327AA5B1C4}" dt="2021-11-27T09:44:26.904" v="1609" actId="123"/>
        <pc:sldMkLst>
          <pc:docMk/>
          <pc:sldMk cId="1909151249" sldId="259"/>
        </pc:sldMkLst>
        <pc:spChg chg="mod">
          <ac:chgData name="ANDREA BIDINOST" userId="1fe09951-2d66-4612-aad4-8a1d17337cdc" providerId="ADAL" clId="{876AB970-B45D-4137-AF31-20327AA5B1C4}" dt="2021-11-27T09:32:11.247" v="406" actId="20577"/>
          <ac:spMkLst>
            <pc:docMk/>
            <pc:sldMk cId="1909151249" sldId="259"/>
            <ac:spMk id="2" creationId="{B383045D-626D-4697-9331-6FBBDC67F75B}"/>
          </ac:spMkLst>
        </pc:spChg>
        <pc:spChg chg="mod">
          <ac:chgData name="ANDREA BIDINOST" userId="1fe09951-2d66-4612-aad4-8a1d17337cdc" providerId="ADAL" clId="{876AB970-B45D-4137-AF31-20327AA5B1C4}" dt="2021-11-27T09:44:26.904" v="1609" actId="123"/>
          <ac:spMkLst>
            <pc:docMk/>
            <pc:sldMk cId="1909151249" sldId="259"/>
            <ac:spMk id="3" creationId="{40EE5C65-49F1-4FB2-A783-75E50E63069E}"/>
          </ac:spMkLst>
        </pc:spChg>
        <pc:spChg chg="add mod">
          <ac:chgData name="ANDREA BIDINOST" userId="1fe09951-2d66-4612-aad4-8a1d17337cdc" providerId="ADAL" clId="{876AB970-B45D-4137-AF31-20327AA5B1C4}" dt="2021-11-27T09:42:17.631" v="1338" actId="20577"/>
          <ac:spMkLst>
            <pc:docMk/>
            <pc:sldMk cId="1909151249" sldId="259"/>
            <ac:spMk id="7" creationId="{EB8449BA-1CFE-4828-932B-13F97E89A99D}"/>
          </ac:spMkLst>
        </pc:spChg>
        <pc:picChg chg="add mod">
          <ac:chgData name="ANDREA BIDINOST" userId="1fe09951-2d66-4612-aad4-8a1d17337cdc" providerId="ADAL" clId="{876AB970-B45D-4137-AF31-20327AA5B1C4}" dt="2021-11-27T09:34:22.616" v="564" actId="1076"/>
          <ac:picMkLst>
            <pc:docMk/>
            <pc:sldMk cId="1909151249" sldId="259"/>
            <ac:picMk id="5" creationId="{A75064BF-19A9-4A35-87BE-4DF9C442A8C8}"/>
          </ac:picMkLst>
        </pc:picChg>
        <pc:picChg chg="add del">
          <ac:chgData name="ANDREA BIDINOST" userId="1fe09951-2d66-4612-aad4-8a1d17337cdc" providerId="ADAL" clId="{876AB970-B45D-4137-AF31-20327AA5B1C4}" dt="2021-11-27T09:34:15.753" v="559"/>
          <ac:picMkLst>
            <pc:docMk/>
            <pc:sldMk cId="1909151249" sldId="259"/>
            <ac:picMk id="2050" creationId="{F7E65D91-50E6-41AB-A4DC-E5C21D4A6AE3}"/>
          </ac:picMkLst>
        </pc:picChg>
      </pc:sldChg>
      <pc:sldChg chg="addSp delSp modSp add mod">
        <pc:chgData name="ANDREA BIDINOST" userId="1fe09951-2d66-4612-aad4-8a1d17337cdc" providerId="ADAL" clId="{876AB970-B45D-4137-AF31-20327AA5B1C4}" dt="2021-11-27T09:49:58.408" v="1992" actId="20577"/>
        <pc:sldMkLst>
          <pc:docMk/>
          <pc:sldMk cId="140633705" sldId="260"/>
        </pc:sldMkLst>
        <pc:spChg chg="mod">
          <ac:chgData name="ANDREA BIDINOST" userId="1fe09951-2d66-4612-aad4-8a1d17337cdc" providerId="ADAL" clId="{876AB970-B45D-4137-AF31-20327AA5B1C4}" dt="2021-11-27T09:43:08.906" v="1384" actId="20577"/>
          <ac:spMkLst>
            <pc:docMk/>
            <pc:sldMk cId="140633705" sldId="260"/>
            <ac:spMk id="2" creationId="{B383045D-626D-4697-9331-6FBBDC67F75B}"/>
          </ac:spMkLst>
        </pc:spChg>
        <pc:spChg chg="mod">
          <ac:chgData name="ANDREA BIDINOST" userId="1fe09951-2d66-4612-aad4-8a1d17337cdc" providerId="ADAL" clId="{876AB970-B45D-4137-AF31-20327AA5B1C4}" dt="2021-11-27T09:44:45.246" v="1610" actId="20577"/>
          <ac:spMkLst>
            <pc:docMk/>
            <pc:sldMk cId="140633705" sldId="260"/>
            <ac:spMk id="3" creationId="{40EE5C65-49F1-4FB2-A783-75E50E63069E}"/>
          </ac:spMkLst>
        </pc:spChg>
        <pc:spChg chg="del">
          <ac:chgData name="ANDREA BIDINOST" userId="1fe09951-2d66-4612-aad4-8a1d17337cdc" providerId="ADAL" clId="{876AB970-B45D-4137-AF31-20327AA5B1C4}" dt="2021-11-27T09:43:12.482" v="1385" actId="478"/>
          <ac:spMkLst>
            <pc:docMk/>
            <pc:sldMk cId="140633705" sldId="260"/>
            <ac:spMk id="7" creationId="{EB8449BA-1CFE-4828-932B-13F97E89A99D}"/>
          </ac:spMkLst>
        </pc:spChg>
        <pc:graphicFrameChg chg="add mod modGraphic">
          <ac:chgData name="ANDREA BIDINOST" userId="1fe09951-2d66-4612-aad4-8a1d17337cdc" providerId="ADAL" clId="{876AB970-B45D-4137-AF31-20327AA5B1C4}" dt="2021-11-27T09:49:58.408" v="1992" actId="20577"/>
          <ac:graphicFrameMkLst>
            <pc:docMk/>
            <pc:sldMk cId="140633705" sldId="260"/>
            <ac:graphicFrameMk id="6" creationId="{7D141F4F-0F2B-4721-8334-35C92C1F82EF}"/>
          </ac:graphicFrameMkLst>
        </pc:graphicFrameChg>
        <pc:picChg chg="del">
          <ac:chgData name="ANDREA BIDINOST" userId="1fe09951-2d66-4612-aad4-8a1d17337cdc" providerId="ADAL" clId="{876AB970-B45D-4137-AF31-20327AA5B1C4}" dt="2021-11-27T09:43:03.838" v="1376" actId="478"/>
          <ac:picMkLst>
            <pc:docMk/>
            <pc:sldMk cId="140633705" sldId="260"/>
            <ac:picMk id="5" creationId="{A75064BF-19A9-4A35-87BE-4DF9C442A8C8}"/>
          </ac:picMkLst>
        </pc:picChg>
      </pc:sldChg>
      <pc:sldChg chg="del">
        <pc:chgData name="ANDREA BIDINOST" userId="1fe09951-2d66-4612-aad4-8a1d17337cdc" providerId="ADAL" clId="{876AB970-B45D-4137-AF31-20327AA5B1C4}" dt="2021-11-27T09:27:11.513" v="30" actId="47"/>
        <pc:sldMkLst>
          <pc:docMk/>
          <pc:sldMk cId="4222951816" sldId="260"/>
        </pc:sldMkLst>
      </pc:sldChg>
      <pc:sldChg chg="addSp modSp new mod">
        <pc:chgData name="ANDREA BIDINOST" userId="1fe09951-2d66-4612-aad4-8a1d17337cdc" providerId="ADAL" clId="{876AB970-B45D-4137-AF31-20327AA5B1C4}" dt="2021-11-27T09:55:40.154" v="2060" actId="14100"/>
        <pc:sldMkLst>
          <pc:docMk/>
          <pc:sldMk cId="1231777905" sldId="261"/>
        </pc:sldMkLst>
        <pc:spChg chg="mod">
          <ac:chgData name="ANDREA BIDINOST" userId="1fe09951-2d66-4612-aad4-8a1d17337cdc" providerId="ADAL" clId="{876AB970-B45D-4137-AF31-20327AA5B1C4}" dt="2021-11-27T09:50:52.881" v="2002" actId="1076"/>
          <ac:spMkLst>
            <pc:docMk/>
            <pc:sldMk cId="1231777905" sldId="261"/>
            <ac:spMk id="2" creationId="{779BC97F-5755-48B5-90CC-A250C002B593}"/>
          </ac:spMkLst>
        </pc:spChg>
        <pc:spChg chg="add mod">
          <ac:chgData name="ANDREA BIDINOST" userId="1fe09951-2d66-4612-aad4-8a1d17337cdc" providerId="ADAL" clId="{876AB970-B45D-4137-AF31-20327AA5B1C4}" dt="2021-11-27T09:55:40.154" v="2060" actId="14100"/>
          <ac:spMkLst>
            <pc:docMk/>
            <pc:sldMk cId="1231777905" sldId="261"/>
            <ac:spMk id="3" creationId="{CF803EC1-FD1B-40A0-B7C7-D488FC0449B1}"/>
          </ac:spMkLst>
        </pc:spChg>
      </pc:sldChg>
      <pc:sldChg chg="del">
        <pc:chgData name="ANDREA BIDINOST" userId="1fe09951-2d66-4612-aad4-8a1d17337cdc" providerId="ADAL" clId="{876AB970-B45D-4137-AF31-20327AA5B1C4}" dt="2021-11-27T09:27:11.513" v="30" actId="47"/>
        <pc:sldMkLst>
          <pc:docMk/>
          <pc:sldMk cId="4255235825" sldId="261"/>
        </pc:sldMkLst>
      </pc:sldChg>
      <pc:sldChg chg="addSp modSp new mod modAnim">
        <pc:chgData name="ANDREA BIDINOST" userId="1fe09951-2d66-4612-aad4-8a1d17337cdc" providerId="ADAL" clId="{876AB970-B45D-4137-AF31-20327AA5B1C4}" dt="2021-11-27T19:31:39.641" v="3083"/>
        <pc:sldMkLst>
          <pc:docMk/>
          <pc:sldMk cId="114232756" sldId="262"/>
        </pc:sldMkLst>
        <pc:spChg chg="mod">
          <ac:chgData name="ANDREA BIDINOST" userId="1fe09951-2d66-4612-aad4-8a1d17337cdc" providerId="ADAL" clId="{876AB970-B45D-4137-AF31-20327AA5B1C4}" dt="2021-11-27T09:55:54.277" v="2086" actId="20577"/>
          <ac:spMkLst>
            <pc:docMk/>
            <pc:sldMk cId="114232756" sldId="262"/>
            <ac:spMk id="2" creationId="{5340A886-2197-4AE8-9DB0-71FC3E0DE352}"/>
          </ac:spMkLst>
        </pc:spChg>
        <pc:picChg chg="add mod">
          <ac:chgData name="ANDREA BIDINOST" userId="1fe09951-2d66-4612-aad4-8a1d17337cdc" providerId="ADAL" clId="{876AB970-B45D-4137-AF31-20327AA5B1C4}" dt="2021-11-27T09:57:18.828" v="2219" actId="1076"/>
          <ac:picMkLst>
            <pc:docMk/>
            <pc:sldMk cId="114232756" sldId="262"/>
            <ac:picMk id="3" creationId="{7993ED5F-D828-4E11-B0C6-BEBC9B32463F}"/>
          </ac:picMkLst>
        </pc:picChg>
        <pc:picChg chg="add mod">
          <ac:chgData name="ANDREA BIDINOST" userId="1fe09951-2d66-4612-aad4-8a1d17337cdc" providerId="ADAL" clId="{876AB970-B45D-4137-AF31-20327AA5B1C4}" dt="2021-11-27T19:31:39.641" v="3083"/>
          <ac:picMkLst>
            <pc:docMk/>
            <pc:sldMk cId="114232756" sldId="262"/>
            <ac:picMk id="4" creationId="{4F6049C4-60FE-4B17-8802-8B908572D3F0}"/>
          </ac:picMkLst>
        </pc:picChg>
      </pc:sldChg>
      <pc:sldChg chg="addSp modSp add mod modClrScheme chgLayout">
        <pc:chgData name="ANDREA BIDINOST" userId="1fe09951-2d66-4612-aad4-8a1d17337cdc" providerId="ADAL" clId="{876AB970-B45D-4137-AF31-20327AA5B1C4}" dt="2021-11-27T19:31:41.215" v="3084"/>
        <pc:sldMkLst>
          <pc:docMk/>
          <pc:sldMk cId="2500966913" sldId="263"/>
        </pc:sldMkLst>
        <pc:spChg chg="mod ord">
          <ac:chgData name="ANDREA BIDINOST" userId="1fe09951-2d66-4612-aad4-8a1d17337cdc" providerId="ADAL" clId="{876AB970-B45D-4137-AF31-20327AA5B1C4}" dt="2021-11-27T09:58:30.252" v="2220" actId="700"/>
          <ac:spMkLst>
            <pc:docMk/>
            <pc:sldMk cId="2500966913" sldId="263"/>
            <ac:spMk id="2" creationId="{5340A886-2197-4AE8-9DB0-71FC3E0DE352}"/>
          </ac:spMkLst>
        </pc:spChg>
        <pc:spChg chg="add mod ord">
          <ac:chgData name="ANDREA BIDINOST" userId="1fe09951-2d66-4612-aad4-8a1d17337cdc" providerId="ADAL" clId="{876AB970-B45D-4137-AF31-20327AA5B1C4}" dt="2021-11-27T09:58:59.841" v="2235" actId="14100"/>
          <ac:spMkLst>
            <pc:docMk/>
            <pc:sldMk cId="2500966913" sldId="263"/>
            <ac:spMk id="3" creationId="{A99E72BA-C5F6-4F79-BAD1-3BC8A8D5623B}"/>
          </ac:spMkLst>
        </pc:spChg>
        <pc:picChg chg="add mod">
          <ac:chgData name="ANDREA BIDINOST" userId="1fe09951-2d66-4612-aad4-8a1d17337cdc" providerId="ADAL" clId="{876AB970-B45D-4137-AF31-20327AA5B1C4}" dt="2021-11-27T19:31:41.215" v="3084"/>
          <ac:picMkLst>
            <pc:docMk/>
            <pc:sldMk cId="2500966913" sldId="263"/>
            <ac:picMk id="4" creationId="{1C204DEA-DA82-477D-BED3-885032F79045}"/>
          </ac:picMkLst>
        </pc:picChg>
      </pc:sldChg>
      <pc:sldChg chg="addSp modSp add mod">
        <pc:chgData name="ANDREA BIDINOST" userId="1fe09951-2d66-4612-aad4-8a1d17337cdc" providerId="ADAL" clId="{876AB970-B45D-4137-AF31-20327AA5B1C4}" dt="2021-11-27T19:31:42.417" v="3085"/>
        <pc:sldMkLst>
          <pc:docMk/>
          <pc:sldMk cId="2721783373" sldId="264"/>
        </pc:sldMkLst>
        <pc:spChg chg="mod">
          <ac:chgData name="ANDREA BIDINOST" userId="1fe09951-2d66-4612-aad4-8a1d17337cdc" providerId="ADAL" clId="{876AB970-B45D-4137-AF31-20327AA5B1C4}" dt="2021-11-27T09:56:06.118" v="2113" actId="20577"/>
          <ac:spMkLst>
            <pc:docMk/>
            <pc:sldMk cId="2721783373" sldId="264"/>
            <ac:spMk id="2" creationId="{5340A886-2197-4AE8-9DB0-71FC3E0DE352}"/>
          </ac:spMkLst>
        </pc:spChg>
        <pc:spChg chg="add mod">
          <ac:chgData name="ANDREA BIDINOST" userId="1fe09951-2d66-4612-aad4-8a1d17337cdc" providerId="ADAL" clId="{876AB970-B45D-4137-AF31-20327AA5B1C4}" dt="2021-11-27T09:59:27.339" v="2238" actId="6549"/>
          <ac:spMkLst>
            <pc:docMk/>
            <pc:sldMk cId="2721783373" sldId="264"/>
            <ac:spMk id="3" creationId="{1B85583E-DC1D-4DCB-BE14-27504F283E3D}"/>
          </ac:spMkLst>
        </pc:spChg>
        <pc:spChg chg="add mod">
          <ac:chgData name="ANDREA BIDINOST" userId="1fe09951-2d66-4612-aad4-8a1d17337cdc" providerId="ADAL" clId="{876AB970-B45D-4137-AF31-20327AA5B1C4}" dt="2021-11-27T19:01:02.923" v="2751" actId="20577"/>
          <ac:spMkLst>
            <pc:docMk/>
            <pc:sldMk cId="2721783373" sldId="264"/>
            <ac:spMk id="4" creationId="{FC62A092-C28D-44C1-BF64-00867E0DA83F}"/>
          </ac:spMkLst>
        </pc:spChg>
        <pc:picChg chg="add mod">
          <ac:chgData name="ANDREA BIDINOST" userId="1fe09951-2d66-4612-aad4-8a1d17337cdc" providerId="ADAL" clId="{876AB970-B45D-4137-AF31-20327AA5B1C4}" dt="2021-11-27T19:31:42.417" v="3085"/>
          <ac:picMkLst>
            <pc:docMk/>
            <pc:sldMk cId="2721783373" sldId="264"/>
            <ac:picMk id="5" creationId="{6171A4CA-E695-4F68-AD80-8ECA9DABC5E2}"/>
          </ac:picMkLst>
        </pc:picChg>
      </pc:sldChg>
      <pc:sldChg chg="addSp modSp add mod">
        <pc:chgData name="ANDREA BIDINOST" userId="1fe09951-2d66-4612-aad4-8a1d17337cdc" providerId="ADAL" clId="{876AB970-B45D-4137-AF31-20327AA5B1C4}" dt="2021-11-27T19:31:46.201" v="3086"/>
        <pc:sldMkLst>
          <pc:docMk/>
          <pc:sldMk cId="3176474754" sldId="265"/>
        </pc:sldMkLst>
        <pc:spChg chg="mod">
          <ac:chgData name="ANDREA BIDINOST" userId="1fe09951-2d66-4612-aad4-8a1d17337cdc" providerId="ADAL" clId="{876AB970-B45D-4137-AF31-20327AA5B1C4}" dt="2021-11-27T09:56:14.301" v="2135" actId="20577"/>
          <ac:spMkLst>
            <pc:docMk/>
            <pc:sldMk cId="3176474754" sldId="265"/>
            <ac:spMk id="2" creationId="{5340A886-2197-4AE8-9DB0-71FC3E0DE352}"/>
          </ac:spMkLst>
        </pc:spChg>
        <pc:picChg chg="add mod">
          <ac:chgData name="ANDREA BIDINOST" userId="1fe09951-2d66-4612-aad4-8a1d17337cdc" providerId="ADAL" clId="{876AB970-B45D-4137-AF31-20327AA5B1C4}" dt="2021-11-27T19:31:46.201" v="3086"/>
          <ac:picMkLst>
            <pc:docMk/>
            <pc:sldMk cId="3176474754" sldId="265"/>
            <ac:picMk id="4" creationId="{2AE1C648-096C-47DE-AF32-338FF5ABBD52}"/>
          </ac:picMkLst>
        </pc:picChg>
        <pc:picChg chg="add mod">
          <ac:chgData name="ANDREA BIDINOST" userId="1fe09951-2d66-4612-aad4-8a1d17337cdc" providerId="ADAL" clId="{876AB970-B45D-4137-AF31-20327AA5B1C4}" dt="2021-11-27T19:03:31.358" v="2766" actId="1076"/>
          <ac:picMkLst>
            <pc:docMk/>
            <pc:sldMk cId="3176474754" sldId="265"/>
            <ac:picMk id="1026" creationId="{173AED79-2AA9-46AD-A281-03C8646C92A3}"/>
          </ac:picMkLst>
        </pc:picChg>
      </pc:sldChg>
      <pc:sldChg chg="addSp modSp add mod">
        <pc:chgData name="ANDREA BIDINOST" userId="1fe09951-2d66-4612-aad4-8a1d17337cdc" providerId="ADAL" clId="{876AB970-B45D-4137-AF31-20327AA5B1C4}" dt="2021-11-27T19:31:48.476" v="3087"/>
        <pc:sldMkLst>
          <pc:docMk/>
          <pc:sldMk cId="1593540675" sldId="266"/>
        </pc:sldMkLst>
        <pc:spChg chg="mod">
          <ac:chgData name="ANDREA BIDINOST" userId="1fe09951-2d66-4612-aad4-8a1d17337cdc" providerId="ADAL" clId="{876AB970-B45D-4137-AF31-20327AA5B1C4}" dt="2021-11-27T09:56:26.929" v="2188" actId="20577"/>
          <ac:spMkLst>
            <pc:docMk/>
            <pc:sldMk cId="1593540675" sldId="266"/>
            <ac:spMk id="2" creationId="{5340A886-2197-4AE8-9DB0-71FC3E0DE352}"/>
          </ac:spMkLst>
        </pc:spChg>
        <pc:picChg chg="add mod">
          <ac:chgData name="ANDREA BIDINOST" userId="1fe09951-2d66-4612-aad4-8a1d17337cdc" providerId="ADAL" clId="{876AB970-B45D-4137-AF31-20327AA5B1C4}" dt="2021-11-27T19:31:48.476" v="3087"/>
          <ac:picMkLst>
            <pc:docMk/>
            <pc:sldMk cId="1593540675" sldId="266"/>
            <ac:picMk id="4" creationId="{13559A14-51F3-4E5F-981E-5D304DEC71C6}"/>
          </ac:picMkLst>
        </pc:picChg>
        <pc:picChg chg="add mod">
          <ac:chgData name="ANDREA BIDINOST" userId="1fe09951-2d66-4612-aad4-8a1d17337cdc" providerId="ADAL" clId="{876AB970-B45D-4137-AF31-20327AA5B1C4}" dt="2021-11-27T19:04:28.847" v="2775" actId="14100"/>
          <ac:picMkLst>
            <pc:docMk/>
            <pc:sldMk cId="1593540675" sldId="266"/>
            <ac:picMk id="2050" creationId="{3E651FD6-6226-41B8-88A3-2A64139092A6}"/>
          </ac:picMkLst>
        </pc:picChg>
      </pc:sldChg>
      <pc:sldChg chg="addSp delSp modSp add mod">
        <pc:chgData name="ANDREA BIDINOST" userId="1fe09951-2d66-4612-aad4-8a1d17337cdc" providerId="ADAL" clId="{876AB970-B45D-4137-AF31-20327AA5B1C4}" dt="2021-11-29T17:28:24.557" v="3120" actId="404"/>
        <pc:sldMkLst>
          <pc:docMk/>
          <pc:sldMk cId="3017277003" sldId="267"/>
        </pc:sldMkLst>
        <pc:spChg chg="mod">
          <ac:chgData name="ANDREA BIDINOST" userId="1fe09951-2d66-4612-aad4-8a1d17337cdc" providerId="ADAL" clId="{876AB970-B45D-4137-AF31-20327AA5B1C4}" dt="2021-11-27T09:56:37.693" v="2213" actId="20577"/>
          <ac:spMkLst>
            <pc:docMk/>
            <pc:sldMk cId="3017277003" sldId="267"/>
            <ac:spMk id="2" creationId="{5340A886-2197-4AE8-9DB0-71FC3E0DE352}"/>
          </ac:spMkLst>
        </pc:spChg>
        <pc:spChg chg="add mod">
          <ac:chgData name="ANDREA BIDINOST" userId="1fe09951-2d66-4612-aad4-8a1d17337cdc" providerId="ADAL" clId="{876AB970-B45D-4137-AF31-20327AA5B1C4}" dt="2021-11-29T17:28:24.557" v="3120" actId="404"/>
          <ac:spMkLst>
            <pc:docMk/>
            <pc:sldMk cId="3017277003" sldId="267"/>
            <ac:spMk id="3" creationId="{FFC9641C-07A4-4EF8-8D67-C3CA41033064}"/>
          </ac:spMkLst>
        </pc:spChg>
        <pc:spChg chg="add mod">
          <ac:chgData name="ANDREA BIDINOST" userId="1fe09951-2d66-4612-aad4-8a1d17337cdc" providerId="ADAL" clId="{876AB970-B45D-4137-AF31-20327AA5B1C4}" dt="2021-11-27T19:10:53.063" v="2857" actId="1037"/>
          <ac:spMkLst>
            <pc:docMk/>
            <pc:sldMk cId="3017277003" sldId="267"/>
            <ac:spMk id="6" creationId="{50EEB33E-3200-4AB2-BCB8-6AFA5DBEDFC7}"/>
          </ac:spMkLst>
        </pc:spChg>
        <pc:spChg chg="add mod">
          <ac:chgData name="ANDREA BIDINOST" userId="1fe09951-2d66-4612-aad4-8a1d17337cdc" providerId="ADAL" clId="{876AB970-B45D-4137-AF31-20327AA5B1C4}" dt="2021-11-27T19:11:14.208" v="2866" actId="20577"/>
          <ac:spMkLst>
            <pc:docMk/>
            <pc:sldMk cId="3017277003" sldId="267"/>
            <ac:spMk id="9" creationId="{B543439F-709A-452E-9007-147C529A4B33}"/>
          </ac:spMkLst>
        </pc:spChg>
        <pc:picChg chg="add mod modCrop">
          <ac:chgData name="ANDREA BIDINOST" userId="1fe09951-2d66-4612-aad4-8a1d17337cdc" providerId="ADAL" clId="{876AB970-B45D-4137-AF31-20327AA5B1C4}" dt="2021-11-27T19:11:06.197" v="2861" actId="208"/>
          <ac:picMkLst>
            <pc:docMk/>
            <pc:sldMk cId="3017277003" sldId="267"/>
            <ac:picMk id="5" creationId="{F9F5AA2F-EF89-4A12-A214-A699A8CC3C5F}"/>
          </ac:picMkLst>
        </pc:picChg>
        <pc:picChg chg="add del mod">
          <ac:chgData name="ANDREA BIDINOST" userId="1fe09951-2d66-4612-aad4-8a1d17337cdc" providerId="ADAL" clId="{876AB970-B45D-4137-AF31-20327AA5B1C4}" dt="2021-11-27T19:31:51.718" v="3089"/>
          <ac:picMkLst>
            <pc:docMk/>
            <pc:sldMk cId="3017277003" sldId="267"/>
            <ac:picMk id="11" creationId="{3FD61631-3CF1-42CA-9E59-6AFA33120B94}"/>
          </ac:picMkLst>
        </pc:picChg>
        <pc:picChg chg="add mod">
          <ac:chgData name="ANDREA BIDINOST" userId="1fe09951-2d66-4612-aad4-8a1d17337cdc" providerId="ADAL" clId="{876AB970-B45D-4137-AF31-20327AA5B1C4}" dt="2021-11-27T19:07:53.472" v="2814" actId="1076"/>
          <ac:picMkLst>
            <pc:docMk/>
            <pc:sldMk cId="3017277003" sldId="267"/>
            <ac:picMk id="3074" creationId="{8CC4A6FF-2403-46B5-A436-B7FE78436AB6}"/>
          </ac:picMkLst>
        </pc:picChg>
        <pc:picChg chg="add mod">
          <ac:chgData name="ANDREA BIDINOST" userId="1fe09951-2d66-4612-aad4-8a1d17337cdc" providerId="ADAL" clId="{876AB970-B45D-4137-AF31-20327AA5B1C4}" dt="2021-11-27T19:10:53.063" v="2857" actId="1037"/>
          <ac:picMkLst>
            <pc:docMk/>
            <pc:sldMk cId="3017277003" sldId="267"/>
            <ac:picMk id="3076" creationId="{250C9AD8-790C-4A3E-A4E1-8C81E161A14F}"/>
          </ac:picMkLst>
        </pc:picChg>
        <pc:picChg chg="add del mod">
          <ac:chgData name="ANDREA BIDINOST" userId="1fe09951-2d66-4612-aad4-8a1d17337cdc" providerId="ADAL" clId="{876AB970-B45D-4137-AF31-20327AA5B1C4}" dt="2021-11-27T19:12:48.111" v="2872" actId="478"/>
          <ac:picMkLst>
            <pc:docMk/>
            <pc:sldMk cId="3017277003" sldId="267"/>
            <ac:picMk id="3078" creationId="{218BDB58-7AE2-4BA5-854E-31BB324A9BF8}"/>
          </ac:picMkLst>
        </pc:picChg>
      </pc:sldChg>
      <pc:sldChg chg="addSp delSp modSp add mod">
        <pc:chgData name="ANDREA BIDINOST" userId="1fe09951-2d66-4612-aad4-8a1d17337cdc" providerId="ADAL" clId="{876AB970-B45D-4137-AF31-20327AA5B1C4}" dt="2021-11-27T19:27:23.471" v="2966" actId="1076"/>
        <pc:sldMkLst>
          <pc:docMk/>
          <pc:sldMk cId="1778714508" sldId="268"/>
        </pc:sldMkLst>
        <pc:spChg chg="mod">
          <ac:chgData name="ANDREA BIDINOST" userId="1fe09951-2d66-4612-aad4-8a1d17337cdc" providerId="ADAL" clId="{876AB970-B45D-4137-AF31-20327AA5B1C4}" dt="2021-11-27T09:56:42.025" v="2216" actId="20577"/>
          <ac:spMkLst>
            <pc:docMk/>
            <pc:sldMk cId="1778714508" sldId="268"/>
            <ac:spMk id="2" creationId="{5340A886-2197-4AE8-9DB0-71FC3E0DE352}"/>
          </ac:spMkLst>
        </pc:spChg>
        <pc:spChg chg="add mod">
          <ac:chgData name="ANDREA BIDINOST" userId="1fe09951-2d66-4612-aad4-8a1d17337cdc" providerId="ADAL" clId="{876AB970-B45D-4137-AF31-20327AA5B1C4}" dt="2021-11-27T19:24:34.776" v="2906" actId="14100"/>
          <ac:spMkLst>
            <pc:docMk/>
            <pc:sldMk cId="1778714508" sldId="268"/>
            <ac:spMk id="7" creationId="{9D83A07A-FD5E-4A2A-BBE4-C88EEEA65951}"/>
          </ac:spMkLst>
        </pc:spChg>
        <pc:spChg chg="add mod">
          <ac:chgData name="ANDREA BIDINOST" userId="1fe09951-2d66-4612-aad4-8a1d17337cdc" providerId="ADAL" clId="{876AB970-B45D-4137-AF31-20327AA5B1C4}" dt="2021-11-27T19:24:52.209" v="2913" actId="1076"/>
          <ac:spMkLst>
            <pc:docMk/>
            <pc:sldMk cId="1778714508" sldId="268"/>
            <ac:spMk id="8" creationId="{67F83EDD-818D-49B9-B120-A31895478073}"/>
          </ac:spMkLst>
        </pc:spChg>
        <pc:spChg chg="add mod">
          <ac:chgData name="ANDREA BIDINOST" userId="1fe09951-2d66-4612-aad4-8a1d17337cdc" providerId="ADAL" clId="{876AB970-B45D-4137-AF31-20327AA5B1C4}" dt="2021-11-27T19:27:23.471" v="2966" actId="1076"/>
          <ac:spMkLst>
            <pc:docMk/>
            <pc:sldMk cId="1778714508" sldId="268"/>
            <ac:spMk id="9" creationId="{38B0D92E-4583-448E-9738-BC73C3F8173F}"/>
          </ac:spMkLst>
        </pc:spChg>
        <pc:spChg chg="add del mod">
          <ac:chgData name="ANDREA BIDINOST" userId="1fe09951-2d66-4612-aad4-8a1d17337cdc" providerId="ADAL" clId="{876AB970-B45D-4137-AF31-20327AA5B1C4}" dt="2021-11-27T19:24:29.056" v="2904" actId="478"/>
          <ac:spMkLst>
            <pc:docMk/>
            <pc:sldMk cId="1778714508" sldId="268"/>
            <ac:spMk id="10" creationId="{989BC9BF-89E4-4251-8694-8B451BD7344A}"/>
          </ac:spMkLst>
        </pc:spChg>
        <pc:spChg chg="add mod">
          <ac:chgData name="ANDREA BIDINOST" userId="1fe09951-2d66-4612-aad4-8a1d17337cdc" providerId="ADAL" clId="{876AB970-B45D-4137-AF31-20327AA5B1C4}" dt="2021-11-27T19:25:07.917" v="2917" actId="1076"/>
          <ac:spMkLst>
            <pc:docMk/>
            <pc:sldMk cId="1778714508" sldId="268"/>
            <ac:spMk id="11" creationId="{2D4FAD26-CD37-4DB8-AB80-D7F7A37F8BF5}"/>
          </ac:spMkLst>
        </pc:spChg>
        <pc:spChg chg="add del">
          <ac:chgData name="ANDREA BIDINOST" userId="1fe09951-2d66-4612-aad4-8a1d17337cdc" providerId="ADAL" clId="{876AB970-B45D-4137-AF31-20327AA5B1C4}" dt="2021-11-27T19:25:53.095" v="2941"/>
          <ac:spMkLst>
            <pc:docMk/>
            <pc:sldMk cId="1778714508" sldId="268"/>
            <ac:spMk id="12" creationId="{265CC2AE-9C32-4B5A-BD74-2CA263FA0F84}"/>
          </ac:spMkLst>
        </pc:spChg>
        <pc:picChg chg="add mod">
          <ac:chgData name="ANDREA BIDINOST" userId="1fe09951-2d66-4612-aad4-8a1d17337cdc" providerId="ADAL" clId="{876AB970-B45D-4137-AF31-20327AA5B1C4}" dt="2021-11-27T19:24:56.607" v="2914" actId="14100"/>
          <ac:picMkLst>
            <pc:docMk/>
            <pc:sldMk cId="1778714508" sldId="268"/>
            <ac:picMk id="4" creationId="{D72A9145-4E12-4E78-9D18-D9A42FC4FC28}"/>
          </ac:picMkLst>
        </pc:picChg>
        <pc:picChg chg="add mod">
          <ac:chgData name="ANDREA BIDINOST" userId="1fe09951-2d66-4612-aad4-8a1d17337cdc" providerId="ADAL" clId="{876AB970-B45D-4137-AF31-20327AA5B1C4}" dt="2021-11-27T19:25:01.022" v="2916" actId="1076"/>
          <ac:picMkLst>
            <pc:docMk/>
            <pc:sldMk cId="1778714508" sldId="268"/>
            <ac:picMk id="6" creationId="{91AB4382-C54F-4FC8-A1D8-84CC2A8F26A9}"/>
          </ac:picMkLst>
        </pc:picChg>
        <pc:picChg chg="add mod">
          <ac:chgData name="ANDREA BIDINOST" userId="1fe09951-2d66-4612-aad4-8a1d17337cdc" providerId="ADAL" clId="{876AB970-B45D-4137-AF31-20327AA5B1C4}" dt="2021-11-27T19:27:06.559" v="2965" actId="14100"/>
          <ac:picMkLst>
            <pc:docMk/>
            <pc:sldMk cId="1778714508" sldId="268"/>
            <ac:picMk id="13" creationId="{7EA985D9-2F57-4D0B-9B64-D271548BDD9D}"/>
          </ac:picMkLst>
        </pc:picChg>
        <pc:picChg chg="add mod modCrop">
          <ac:chgData name="ANDREA BIDINOST" userId="1fe09951-2d66-4612-aad4-8a1d17337cdc" providerId="ADAL" clId="{876AB970-B45D-4137-AF31-20327AA5B1C4}" dt="2021-11-27T19:27:00.254" v="2964" actId="1036"/>
          <ac:picMkLst>
            <pc:docMk/>
            <pc:sldMk cId="1778714508" sldId="268"/>
            <ac:picMk id="14" creationId="{39C9C8AF-7F6F-400F-84DE-F2075A239B55}"/>
          </ac:picMkLst>
        </pc:picChg>
      </pc:sldChg>
      <pc:sldChg chg="addSp delSp modSp add mod">
        <pc:chgData name="ANDREA BIDINOST" userId="1fe09951-2d66-4612-aad4-8a1d17337cdc" providerId="ADAL" clId="{876AB970-B45D-4137-AF31-20327AA5B1C4}" dt="2021-11-27T19:35:30.791" v="3118" actId="1076"/>
        <pc:sldMkLst>
          <pc:docMk/>
          <pc:sldMk cId="2198281806" sldId="269"/>
        </pc:sldMkLst>
        <pc:spChg chg="mod">
          <ac:chgData name="ANDREA BIDINOST" userId="1fe09951-2d66-4612-aad4-8a1d17337cdc" providerId="ADAL" clId="{876AB970-B45D-4137-AF31-20327AA5B1C4}" dt="2021-11-27T19:35:30.791" v="3118" actId="1076"/>
          <ac:spMkLst>
            <pc:docMk/>
            <pc:sldMk cId="2198281806" sldId="269"/>
            <ac:spMk id="2" creationId="{B383045D-626D-4697-9331-6FBBDC67F75B}"/>
          </ac:spMkLst>
        </pc:spChg>
        <pc:spChg chg="mod">
          <ac:chgData name="ANDREA BIDINOST" userId="1fe09951-2d66-4612-aad4-8a1d17337cdc" providerId="ADAL" clId="{876AB970-B45D-4137-AF31-20327AA5B1C4}" dt="2021-11-27T19:31:06.382" v="3061" actId="1037"/>
          <ac:spMkLst>
            <pc:docMk/>
            <pc:sldMk cId="2198281806" sldId="269"/>
            <ac:spMk id="3" creationId="{40EE5C65-49F1-4FB2-A783-75E50E63069E}"/>
          </ac:spMkLst>
        </pc:spChg>
        <pc:spChg chg="add mod">
          <ac:chgData name="ANDREA BIDINOST" userId="1fe09951-2d66-4612-aad4-8a1d17337cdc" providerId="ADAL" clId="{876AB970-B45D-4137-AF31-20327AA5B1C4}" dt="2021-11-27T19:31:16.787" v="3064" actId="14100"/>
          <ac:spMkLst>
            <pc:docMk/>
            <pc:sldMk cId="2198281806" sldId="269"/>
            <ac:spMk id="5" creationId="{2618F839-0D8A-4F13-B634-4664880F65EC}"/>
          </ac:spMkLst>
        </pc:spChg>
        <pc:picChg chg="add mod">
          <ac:chgData name="ANDREA BIDINOST" userId="1fe09951-2d66-4612-aad4-8a1d17337cdc" providerId="ADAL" clId="{876AB970-B45D-4137-AF31-20327AA5B1C4}" dt="2021-11-27T19:33:22.883" v="3092" actId="1076"/>
          <ac:picMkLst>
            <pc:docMk/>
            <pc:sldMk cId="2198281806" sldId="269"/>
            <ac:picMk id="9" creationId="{7F2C1304-D9F3-491C-8325-8ADC6838BA4B}"/>
          </ac:picMkLst>
        </pc:picChg>
        <pc:picChg chg="add mod">
          <ac:chgData name="ANDREA BIDINOST" userId="1fe09951-2d66-4612-aad4-8a1d17337cdc" providerId="ADAL" clId="{876AB970-B45D-4137-AF31-20327AA5B1C4}" dt="2021-11-27T19:35:25.188" v="3117" actId="14100"/>
          <ac:picMkLst>
            <pc:docMk/>
            <pc:sldMk cId="2198281806" sldId="269"/>
            <ac:picMk id="10" creationId="{02A9D13E-718F-4F30-BA51-02E72AE01F4A}"/>
          </ac:picMkLst>
        </pc:picChg>
        <pc:picChg chg="add mod">
          <ac:chgData name="ANDREA BIDINOST" userId="1fe09951-2d66-4612-aad4-8a1d17337cdc" providerId="ADAL" clId="{876AB970-B45D-4137-AF31-20327AA5B1C4}" dt="2021-11-27T19:35:12.904" v="3116" actId="1076"/>
          <ac:picMkLst>
            <pc:docMk/>
            <pc:sldMk cId="2198281806" sldId="269"/>
            <ac:picMk id="11" creationId="{9CF8DCBE-804D-4BD5-84B1-69C17EC7F599}"/>
          </ac:picMkLst>
        </pc:picChg>
        <pc:picChg chg="add del">
          <ac:chgData name="ANDREA BIDINOST" userId="1fe09951-2d66-4612-aad4-8a1d17337cdc" providerId="ADAL" clId="{876AB970-B45D-4137-AF31-20327AA5B1C4}" dt="2021-11-27T19:33:56.418" v="3094"/>
          <ac:picMkLst>
            <pc:docMk/>
            <pc:sldMk cId="2198281806" sldId="269"/>
            <ac:picMk id="5122" creationId="{5F42878D-CC9F-4C78-BC48-FD161DDD0A94}"/>
          </ac:picMkLst>
        </pc:picChg>
        <pc:picChg chg="add del">
          <ac:chgData name="ANDREA BIDINOST" userId="1fe09951-2d66-4612-aad4-8a1d17337cdc" providerId="ADAL" clId="{876AB970-B45D-4137-AF31-20327AA5B1C4}" dt="2021-11-27T19:34:27.054" v="3103"/>
          <ac:picMkLst>
            <pc:docMk/>
            <pc:sldMk cId="2198281806" sldId="269"/>
            <ac:picMk id="5124" creationId="{714EE0BB-81D6-47B1-92D5-F22E3DC605ED}"/>
          </ac:picMkLst>
        </pc:picChg>
        <pc:picChg chg="add mod">
          <ac:chgData name="ANDREA BIDINOST" userId="1fe09951-2d66-4612-aad4-8a1d17337cdc" providerId="ADAL" clId="{876AB970-B45D-4137-AF31-20327AA5B1C4}" dt="2021-11-27T19:34:59.809" v="3113" actId="14100"/>
          <ac:picMkLst>
            <pc:docMk/>
            <pc:sldMk cId="2198281806" sldId="269"/>
            <ac:picMk id="5126" creationId="{04733E22-4609-436B-942E-868F0CA0C3DC}"/>
          </ac:picMkLst>
        </pc:picChg>
        <pc:cxnChg chg="add mod">
          <ac:chgData name="ANDREA BIDINOST" userId="1fe09951-2d66-4612-aad4-8a1d17337cdc" providerId="ADAL" clId="{876AB970-B45D-4137-AF31-20327AA5B1C4}" dt="2021-11-27T19:31:25.533" v="3082" actId="14100"/>
          <ac:cxnSpMkLst>
            <pc:docMk/>
            <pc:sldMk cId="2198281806" sldId="269"/>
            <ac:cxnSpMk id="7" creationId="{BB90E324-58DE-435B-AFBC-BD6004244DDC}"/>
          </ac:cxnSpMkLst>
        </pc:cxnChg>
      </pc:sldChg>
      <pc:sldChg chg="new del">
        <pc:chgData name="ANDREA BIDINOST" userId="1fe09951-2d66-4612-aad4-8a1d17337cdc" providerId="ADAL" clId="{876AB970-B45D-4137-AF31-20327AA5B1C4}" dt="2021-11-29T17:33:49.662" v="3122" actId="47"/>
        <pc:sldMkLst>
          <pc:docMk/>
          <pc:sldMk cId="1657136930" sldId="270"/>
        </pc:sldMkLst>
      </pc:sldChg>
    </pc:docChg>
  </pc:docChgLst>
  <pc:docChgLst>
    <pc:chgData name="ANDREA BIDINOST" userId="1fe09951-2d66-4612-aad4-8a1d17337cdc" providerId="ADAL" clId="{51541AF1-BBD0-4D88-9E04-AD0DCFA72D74}"/>
    <pc:docChg chg="undo custSel addSld delSld modSld">
      <pc:chgData name="ANDREA BIDINOST" userId="1fe09951-2d66-4612-aad4-8a1d17337cdc" providerId="ADAL" clId="{51541AF1-BBD0-4D88-9E04-AD0DCFA72D74}" dt="2022-02-10T11:38:51.536" v="2710" actId="20577"/>
      <pc:docMkLst>
        <pc:docMk/>
      </pc:docMkLst>
      <pc:sldChg chg="modSp mod">
        <pc:chgData name="ANDREA BIDINOST" userId="1fe09951-2d66-4612-aad4-8a1d17337cdc" providerId="ADAL" clId="{51541AF1-BBD0-4D88-9E04-AD0DCFA72D74}" dt="2022-02-09T10:11:21.415" v="10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51541AF1-BBD0-4D88-9E04-AD0DCFA72D74}" dt="2022-02-09T10:11:21.415" v="10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modSp mod">
        <pc:chgData name="ANDREA BIDINOST" userId="1fe09951-2d66-4612-aad4-8a1d17337cdc" providerId="ADAL" clId="{51541AF1-BBD0-4D88-9E04-AD0DCFA72D74}" dt="2022-02-10T11:16:33.247" v="298" actId="20577"/>
        <pc:sldMkLst>
          <pc:docMk/>
          <pc:sldMk cId="1231777905" sldId="262"/>
        </pc:sldMkLst>
        <pc:spChg chg="mod">
          <ac:chgData name="ANDREA BIDINOST" userId="1fe09951-2d66-4612-aad4-8a1d17337cdc" providerId="ADAL" clId="{51541AF1-BBD0-4D88-9E04-AD0DCFA72D74}" dt="2022-02-10T11:16:33.247" v="298" actId="20577"/>
          <ac:spMkLst>
            <pc:docMk/>
            <pc:sldMk cId="1231777905" sldId="262"/>
            <ac:spMk id="2" creationId="{779BC97F-5755-48B5-90CC-A250C002B593}"/>
          </ac:spMkLst>
        </pc:spChg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834529786" sldId="328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791415880" sldId="334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048901880" sldId="339"/>
        </pc:sldMkLst>
      </pc:sldChg>
      <pc:sldChg chg="modSp mod">
        <pc:chgData name="ANDREA BIDINOST" userId="1fe09951-2d66-4612-aad4-8a1d17337cdc" providerId="ADAL" clId="{51541AF1-BBD0-4D88-9E04-AD0DCFA72D74}" dt="2022-02-09T10:11:26.781" v="21" actId="20577"/>
        <pc:sldMkLst>
          <pc:docMk/>
          <pc:sldMk cId="2586973957" sldId="365"/>
        </pc:sldMkLst>
        <pc:spChg chg="mod">
          <ac:chgData name="ANDREA BIDINOST" userId="1fe09951-2d66-4612-aad4-8a1d17337cdc" providerId="ADAL" clId="{51541AF1-BBD0-4D88-9E04-AD0DCFA72D74}" dt="2022-02-09T10:11:26.781" v="21" actId="20577"/>
          <ac:spMkLst>
            <pc:docMk/>
            <pc:sldMk cId="2586973957" sldId="365"/>
            <ac:spMk id="2" creationId="{779BC97F-5755-48B5-90CC-A250C002B593}"/>
          </ac:spMkLst>
        </pc:spChg>
      </pc:sldChg>
      <pc:sldChg chg="modSp mod">
        <pc:chgData name="ANDREA BIDINOST" userId="1fe09951-2d66-4612-aad4-8a1d17337cdc" providerId="ADAL" clId="{51541AF1-BBD0-4D88-9E04-AD0DCFA72D74}" dt="2022-02-10T11:19:35.961" v="784" actId="6549"/>
        <pc:sldMkLst>
          <pc:docMk/>
          <pc:sldMk cId="1701923269" sldId="377"/>
        </pc:sldMkLst>
        <pc:spChg chg="mod">
          <ac:chgData name="ANDREA BIDINOST" userId="1fe09951-2d66-4612-aad4-8a1d17337cdc" providerId="ADAL" clId="{51541AF1-BBD0-4D88-9E04-AD0DCFA72D74}" dt="2022-02-09T10:13:37.405" v="170" actId="20577"/>
          <ac:spMkLst>
            <pc:docMk/>
            <pc:sldMk cId="1701923269" sldId="377"/>
            <ac:spMk id="2" creationId="{6C6AEBAC-B060-4192-BE8C-E7F8C294252D}"/>
          </ac:spMkLst>
        </pc:spChg>
        <pc:spChg chg="mod">
          <ac:chgData name="ANDREA BIDINOST" userId="1fe09951-2d66-4612-aad4-8a1d17337cdc" providerId="ADAL" clId="{51541AF1-BBD0-4D88-9E04-AD0DCFA72D74}" dt="2022-02-10T11:19:35.961" v="784" actId="6549"/>
          <ac:spMkLst>
            <pc:docMk/>
            <pc:sldMk cId="1701923269" sldId="377"/>
            <ac:spMk id="3" creationId="{5666F318-5415-42F6-954E-C35070F121A2}"/>
          </ac:spMkLst>
        </pc:spChg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4151878440" sldId="379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061127490" sldId="382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993700734" sldId="385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787390653" sldId="386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885104865" sldId="387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002443122" sldId="391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528730243" sldId="431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4281790134" sldId="444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166731780" sldId="445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543831776" sldId="446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620555813" sldId="447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826790227" sldId="448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023962072" sldId="449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872322854" sldId="450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952611594" sldId="451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169748874" sldId="452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465519793" sldId="453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920239190" sldId="454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166993504" sldId="456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104180155" sldId="457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259434938" sldId="458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287784214" sldId="459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870000827" sldId="460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37093925" sldId="462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280439349" sldId="463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298666007" sldId="464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456233467" sldId="465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571868431" sldId="466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868810930" sldId="467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07752485" sldId="468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101493956" sldId="469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4195810228" sldId="470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4265492667" sldId="471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399101503" sldId="472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372448478" sldId="473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4210672838" sldId="475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812999550" sldId="476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525780833" sldId="477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918926073" sldId="478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210546136" sldId="479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853039589" sldId="480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466282787" sldId="486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3588079718" sldId="487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096948995" sldId="488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136637195" sldId="489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2919237382" sldId="490"/>
        </pc:sldMkLst>
      </pc:sldChg>
      <pc:sldChg chg="del">
        <pc:chgData name="ANDREA BIDINOST" userId="1fe09951-2d66-4612-aad4-8a1d17337cdc" providerId="ADAL" clId="{51541AF1-BBD0-4D88-9E04-AD0DCFA72D74}" dt="2022-02-10T11:22:40.153" v="1298" actId="47"/>
        <pc:sldMkLst>
          <pc:docMk/>
          <pc:sldMk cId="701113133" sldId="491"/>
        </pc:sldMkLst>
      </pc:sldChg>
      <pc:sldChg chg="modSp add mod">
        <pc:chgData name="ANDREA BIDINOST" userId="1fe09951-2d66-4612-aad4-8a1d17337cdc" providerId="ADAL" clId="{51541AF1-BBD0-4D88-9E04-AD0DCFA72D74}" dt="2022-02-10T11:22:27.763" v="1297" actId="207"/>
        <pc:sldMkLst>
          <pc:docMk/>
          <pc:sldMk cId="873633476" sldId="492"/>
        </pc:sldMkLst>
        <pc:spChg chg="mod">
          <ac:chgData name="ANDREA BIDINOST" userId="1fe09951-2d66-4612-aad4-8a1d17337cdc" providerId="ADAL" clId="{51541AF1-BBD0-4D88-9E04-AD0DCFA72D74}" dt="2022-02-10T11:19:24.005" v="777" actId="20577"/>
          <ac:spMkLst>
            <pc:docMk/>
            <pc:sldMk cId="873633476" sldId="492"/>
            <ac:spMk id="2" creationId="{6C6AEBAC-B060-4192-BE8C-E7F8C294252D}"/>
          </ac:spMkLst>
        </pc:spChg>
        <pc:spChg chg="mod">
          <ac:chgData name="ANDREA BIDINOST" userId="1fe09951-2d66-4612-aad4-8a1d17337cdc" providerId="ADAL" clId="{51541AF1-BBD0-4D88-9E04-AD0DCFA72D74}" dt="2022-02-10T11:22:27.763" v="1297" actId="207"/>
          <ac:spMkLst>
            <pc:docMk/>
            <pc:sldMk cId="873633476" sldId="492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51541AF1-BBD0-4D88-9E04-AD0DCFA72D74}" dt="2022-02-10T11:23:18.221" v="1345" actId="20577"/>
        <pc:sldMkLst>
          <pc:docMk/>
          <pc:sldMk cId="819561211" sldId="493"/>
        </pc:sldMkLst>
        <pc:spChg chg="mod">
          <ac:chgData name="ANDREA BIDINOST" userId="1fe09951-2d66-4612-aad4-8a1d17337cdc" providerId="ADAL" clId="{51541AF1-BBD0-4D88-9E04-AD0DCFA72D74}" dt="2022-02-10T11:23:18.221" v="1345" actId="20577"/>
          <ac:spMkLst>
            <pc:docMk/>
            <pc:sldMk cId="819561211" sldId="493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51541AF1-BBD0-4D88-9E04-AD0DCFA72D74}" dt="2022-02-10T11:25:20.436" v="1690" actId="207"/>
        <pc:sldMkLst>
          <pc:docMk/>
          <pc:sldMk cId="4070049950" sldId="494"/>
        </pc:sldMkLst>
        <pc:spChg chg="mod">
          <ac:chgData name="ANDREA BIDINOST" userId="1fe09951-2d66-4612-aad4-8a1d17337cdc" providerId="ADAL" clId="{51541AF1-BBD0-4D88-9E04-AD0DCFA72D74}" dt="2022-02-10T11:23:27.535" v="1364" actId="20577"/>
          <ac:spMkLst>
            <pc:docMk/>
            <pc:sldMk cId="4070049950" sldId="494"/>
            <ac:spMk id="2" creationId="{6C6AEBAC-B060-4192-BE8C-E7F8C294252D}"/>
          </ac:spMkLst>
        </pc:spChg>
        <pc:spChg chg="mod">
          <ac:chgData name="ANDREA BIDINOST" userId="1fe09951-2d66-4612-aad4-8a1d17337cdc" providerId="ADAL" clId="{51541AF1-BBD0-4D88-9E04-AD0DCFA72D74}" dt="2022-02-10T11:25:20.436" v="1690" actId="207"/>
          <ac:spMkLst>
            <pc:docMk/>
            <pc:sldMk cId="4070049950" sldId="494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51541AF1-BBD0-4D88-9E04-AD0DCFA72D74}" dt="2022-02-10T11:26:48.646" v="1873" actId="20577"/>
        <pc:sldMkLst>
          <pc:docMk/>
          <pc:sldMk cId="518418614" sldId="495"/>
        </pc:sldMkLst>
        <pc:spChg chg="mod">
          <ac:chgData name="ANDREA BIDINOST" userId="1fe09951-2d66-4612-aad4-8a1d17337cdc" providerId="ADAL" clId="{51541AF1-BBD0-4D88-9E04-AD0DCFA72D74}" dt="2022-02-10T11:26:48.646" v="1873" actId="20577"/>
          <ac:spMkLst>
            <pc:docMk/>
            <pc:sldMk cId="518418614" sldId="495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51541AF1-BBD0-4D88-9E04-AD0DCFA72D74}" dt="2022-02-10T11:28:34.650" v="2258" actId="207"/>
        <pc:sldMkLst>
          <pc:docMk/>
          <pc:sldMk cId="2930258139" sldId="496"/>
        </pc:sldMkLst>
        <pc:spChg chg="mod">
          <ac:chgData name="ANDREA BIDINOST" userId="1fe09951-2d66-4612-aad4-8a1d17337cdc" providerId="ADAL" clId="{51541AF1-BBD0-4D88-9E04-AD0DCFA72D74}" dt="2022-02-10T11:27:06.140" v="1905" actId="20577"/>
          <ac:spMkLst>
            <pc:docMk/>
            <pc:sldMk cId="2930258139" sldId="496"/>
            <ac:spMk id="2" creationId="{6C6AEBAC-B060-4192-BE8C-E7F8C294252D}"/>
          </ac:spMkLst>
        </pc:spChg>
        <pc:spChg chg="mod">
          <ac:chgData name="ANDREA BIDINOST" userId="1fe09951-2d66-4612-aad4-8a1d17337cdc" providerId="ADAL" clId="{51541AF1-BBD0-4D88-9E04-AD0DCFA72D74}" dt="2022-02-10T11:28:34.650" v="2258" actId="207"/>
          <ac:spMkLst>
            <pc:docMk/>
            <pc:sldMk cId="2930258139" sldId="496"/>
            <ac:spMk id="3" creationId="{5666F318-5415-42F6-954E-C35070F121A2}"/>
          </ac:spMkLst>
        </pc:spChg>
      </pc:sldChg>
      <pc:sldChg chg="addSp delSp modSp add mod">
        <pc:chgData name="ANDREA BIDINOST" userId="1fe09951-2d66-4612-aad4-8a1d17337cdc" providerId="ADAL" clId="{51541AF1-BBD0-4D88-9E04-AD0DCFA72D74}" dt="2022-02-10T11:31:36.208" v="2517" actId="2710"/>
        <pc:sldMkLst>
          <pc:docMk/>
          <pc:sldMk cId="1051076052" sldId="497"/>
        </pc:sldMkLst>
        <pc:spChg chg="mod">
          <ac:chgData name="ANDREA BIDINOST" userId="1fe09951-2d66-4612-aad4-8a1d17337cdc" providerId="ADAL" clId="{51541AF1-BBD0-4D88-9E04-AD0DCFA72D74}" dt="2022-02-10T11:29:10.180" v="2300" actId="20577"/>
          <ac:spMkLst>
            <pc:docMk/>
            <pc:sldMk cId="1051076052" sldId="497"/>
            <ac:spMk id="2" creationId="{6C6AEBAC-B060-4192-BE8C-E7F8C294252D}"/>
          </ac:spMkLst>
        </pc:spChg>
        <pc:spChg chg="mod">
          <ac:chgData name="ANDREA BIDINOST" userId="1fe09951-2d66-4612-aad4-8a1d17337cdc" providerId="ADAL" clId="{51541AF1-BBD0-4D88-9E04-AD0DCFA72D74}" dt="2022-02-10T11:31:36.208" v="2517" actId="2710"/>
          <ac:spMkLst>
            <pc:docMk/>
            <pc:sldMk cId="1051076052" sldId="497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51541AF1-BBD0-4D88-9E04-AD0DCFA72D74}" dt="2022-02-10T11:31:22.952" v="2514" actId="478"/>
          <ac:picMkLst>
            <pc:docMk/>
            <pc:sldMk cId="1051076052" sldId="497"/>
            <ac:picMk id="6" creationId="{CC111439-3F0D-44B8-BE90-4D7C3079E0A8}"/>
          </ac:picMkLst>
        </pc:picChg>
      </pc:sldChg>
      <pc:sldChg chg="addSp delSp modSp add mod">
        <pc:chgData name="ANDREA BIDINOST" userId="1fe09951-2d66-4612-aad4-8a1d17337cdc" providerId="ADAL" clId="{51541AF1-BBD0-4D88-9E04-AD0DCFA72D74}" dt="2022-02-10T11:38:51.536" v="2710" actId="20577"/>
        <pc:sldMkLst>
          <pc:docMk/>
          <pc:sldMk cId="1935684241" sldId="498"/>
        </pc:sldMkLst>
        <pc:spChg chg="del">
          <ac:chgData name="ANDREA BIDINOST" userId="1fe09951-2d66-4612-aad4-8a1d17337cdc" providerId="ADAL" clId="{51541AF1-BBD0-4D88-9E04-AD0DCFA72D74}" dt="2022-02-10T11:31:40.004" v="2518" actId="478"/>
          <ac:spMkLst>
            <pc:docMk/>
            <pc:sldMk cId="1935684241" sldId="498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51541AF1-BBD0-4D88-9E04-AD0DCFA72D74}" dt="2022-02-10T11:31:42.745" v="2519" actId="478"/>
          <ac:spMkLst>
            <pc:docMk/>
            <pc:sldMk cId="1935684241" sldId="498"/>
            <ac:spMk id="7" creationId="{01FD48D4-DE9A-4320-A39F-DC94E66CEEE7}"/>
          </ac:spMkLst>
        </pc:spChg>
        <pc:spChg chg="add mod">
          <ac:chgData name="ANDREA BIDINOST" userId="1fe09951-2d66-4612-aad4-8a1d17337cdc" providerId="ADAL" clId="{51541AF1-BBD0-4D88-9E04-AD0DCFA72D74}" dt="2022-02-10T11:32:45.967" v="2537" actId="14100"/>
          <ac:spMkLst>
            <pc:docMk/>
            <pc:sldMk cId="1935684241" sldId="498"/>
            <ac:spMk id="8" creationId="{C608FBFC-E07C-44C5-8055-1BF95781F33E}"/>
          </ac:spMkLst>
        </pc:spChg>
        <pc:spChg chg="add mod">
          <ac:chgData name="ANDREA BIDINOST" userId="1fe09951-2d66-4612-aad4-8a1d17337cdc" providerId="ADAL" clId="{51541AF1-BBD0-4D88-9E04-AD0DCFA72D74}" dt="2022-02-10T11:32:40.297" v="2536" actId="14100"/>
          <ac:spMkLst>
            <pc:docMk/>
            <pc:sldMk cId="1935684241" sldId="498"/>
            <ac:spMk id="9" creationId="{0525A9FE-D0FC-45B7-86B4-446E94BDB253}"/>
          </ac:spMkLst>
        </pc:spChg>
        <pc:spChg chg="add mod">
          <ac:chgData name="ANDREA BIDINOST" userId="1fe09951-2d66-4612-aad4-8a1d17337cdc" providerId="ADAL" clId="{51541AF1-BBD0-4D88-9E04-AD0DCFA72D74}" dt="2022-02-10T11:37:15.575" v="2683" actId="120"/>
          <ac:spMkLst>
            <pc:docMk/>
            <pc:sldMk cId="1935684241" sldId="498"/>
            <ac:spMk id="10" creationId="{7BAE09B5-AF84-4325-BEC2-1E6CC4B85F69}"/>
          </ac:spMkLst>
        </pc:spChg>
        <pc:spChg chg="add mod">
          <ac:chgData name="ANDREA BIDINOST" userId="1fe09951-2d66-4612-aad4-8a1d17337cdc" providerId="ADAL" clId="{51541AF1-BBD0-4D88-9E04-AD0DCFA72D74}" dt="2022-02-10T11:37:15.575" v="2683" actId="120"/>
          <ac:spMkLst>
            <pc:docMk/>
            <pc:sldMk cId="1935684241" sldId="498"/>
            <ac:spMk id="11" creationId="{B9A6B685-40CC-43D9-AB18-5CB8D0D7861A}"/>
          </ac:spMkLst>
        </pc:spChg>
        <pc:spChg chg="add mod">
          <ac:chgData name="ANDREA BIDINOST" userId="1fe09951-2d66-4612-aad4-8a1d17337cdc" providerId="ADAL" clId="{51541AF1-BBD0-4D88-9E04-AD0DCFA72D74}" dt="2022-02-10T11:34:51.321" v="2642" actId="1076"/>
          <ac:spMkLst>
            <pc:docMk/>
            <pc:sldMk cId="1935684241" sldId="498"/>
            <ac:spMk id="20" creationId="{9902C5A5-3AC3-4FF1-B40C-DF092F92F516}"/>
          </ac:spMkLst>
        </pc:spChg>
        <pc:spChg chg="add mod">
          <ac:chgData name="ANDREA BIDINOST" userId="1fe09951-2d66-4612-aad4-8a1d17337cdc" providerId="ADAL" clId="{51541AF1-BBD0-4D88-9E04-AD0DCFA72D74}" dt="2022-02-10T11:35:43.252" v="2669" actId="14100"/>
          <ac:spMkLst>
            <pc:docMk/>
            <pc:sldMk cId="1935684241" sldId="498"/>
            <ac:spMk id="21" creationId="{388B4AFD-0ABD-43BB-9A66-AECB8BD88D50}"/>
          </ac:spMkLst>
        </pc:spChg>
        <pc:spChg chg="add mod">
          <ac:chgData name="ANDREA BIDINOST" userId="1fe09951-2d66-4612-aad4-8a1d17337cdc" providerId="ADAL" clId="{51541AF1-BBD0-4D88-9E04-AD0DCFA72D74}" dt="2022-02-10T11:37:15.575" v="2683" actId="120"/>
          <ac:spMkLst>
            <pc:docMk/>
            <pc:sldMk cId="1935684241" sldId="498"/>
            <ac:spMk id="22" creationId="{4874A8E9-6724-42DB-B009-635A38FEEE3A}"/>
          </ac:spMkLst>
        </pc:spChg>
        <pc:spChg chg="add mod">
          <ac:chgData name="ANDREA BIDINOST" userId="1fe09951-2d66-4612-aad4-8a1d17337cdc" providerId="ADAL" clId="{51541AF1-BBD0-4D88-9E04-AD0DCFA72D74}" dt="2022-02-10T11:37:15.575" v="2683" actId="120"/>
          <ac:spMkLst>
            <pc:docMk/>
            <pc:sldMk cId="1935684241" sldId="498"/>
            <ac:spMk id="23" creationId="{E800E0A0-0880-411D-A7CD-C41E5860EB23}"/>
          </ac:spMkLst>
        </pc:spChg>
        <pc:spChg chg="add mod">
          <ac:chgData name="ANDREA BIDINOST" userId="1fe09951-2d66-4612-aad4-8a1d17337cdc" providerId="ADAL" clId="{51541AF1-BBD0-4D88-9E04-AD0DCFA72D74}" dt="2022-02-10T11:36:44.917" v="2677" actId="1076"/>
          <ac:spMkLst>
            <pc:docMk/>
            <pc:sldMk cId="1935684241" sldId="498"/>
            <ac:spMk id="42" creationId="{6CEF9F22-2B65-4107-AE12-311302207D9F}"/>
          </ac:spMkLst>
        </pc:spChg>
        <pc:spChg chg="add mod">
          <ac:chgData name="ANDREA BIDINOST" userId="1fe09951-2d66-4612-aad4-8a1d17337cdc" providerId="ADAL" clId="{51541AF1-BBD0-4D88-9E04-AD0DCFA72D74}" dt="2022-02-10T11:37:33.513" v="2686" actId="14100"/>
          <ac:spMkLst>
            <pc:docMk/>
            <pc:sldMk cId="1935684241" sldId="498"/>
            <ac:spMk id="43" creationId="{3C543CC3-424C-44CD-9510-1089FDE56C19}"/>
          </ac:spMkLst>
        </pc:spChg>
        <pc:spChg chg="add mod">
          <ac:chgData name="ANDREA BIDINOST" userId="1fe09951-2d66-4612-aad4-8a1d17337cdc" providerId="ADAL" clId="{51541AF1-BBD0-4D88-9E04-AD0DCFA72D74}" dt="2022-02-10T11:37:15.575" v="2683" actId="120"/>
          <ac:spMkLst>
            <pc:docMk/>
            <pc:sldMk cId="1935684241" sldId="498"/>
            <ac:spMk id="44" creationId="{CDF00438-BC69-47F9-9B3F-7FFCF1F13CC9}"/>
          </ac:spMkLst>
        </pc:spChg>
        <pc:spChg chg="add mod">
          <ac:chgData name="ANDREA BIDINOST" userId="1fe09951-2d66-4612-aad4-8a1d17337cdc" providerId="ADAL" clId="{51541AF1-BBD0-4D88-9E04-AD0DCFA72D74}" dt="2022-02-10T11:37:15.575" v="2683" actId="120"/>
          <ac:spMkLst>
            <pc:docMk/>
            <pc:sldMk cId="1935684241" sldId="498"/>
            <ac:spMk id="45" creationId="{67C0C5FA-EA53-4B6D-9F25-119ACD47B9D6}"/>
          </ac:spMkLst>
        </pc:spChg>
        <pc:spChg chg="add mod">
          <ac:chgData name="ANDREA BIDINOST" userId="1fe09951-2d66-4612-aad4-8a1d17337cdc" providerId="ADAL" clId="{51541AF1-BBD0-4D88-9E04-AD0DCFA72D74}" dt="2022-02-10T11:37:50.673" v="2689" actId="14100"/>
          <ac:spMkLst>
            <pc:docMk/>
            <pc:sldMk cId="1935684241" sldId="498"/>
            <ac:spMk id="55" creationId="{DF4C3B0E-7030-4E46-8758-DEC8D8791291}"/>
          </ac:spMkLst>
        </pc:spChg>
        <pc:spChg chg="add mod">
          <ac:chgData name="ANDREA BIDINOST" userId="1fe09951-2d66-4612-aad4-8a1d17337cdc" providerId="ADAL" clId="{51541AF1-BBD0-4D88-9E04-AD0DCFA72D74}" dt="2022-02-10T11:37:55.491" v="2690" actId="14100"/>
          <ac:spMkLst>
            <pc:docMk/>
            <pc:sldMk cId="1935684241" sldId="498"/>
            <ac:spMk id="56" creationId="{F4C917EA-7869-4A53-AF14-263B45368D64}"/>
          </ac:spMkLst>
        </pc:spChg>
        <pc:spChg chg="add mod">
          <ac:chgData name="ANDREA BIDINOST" userId="1fe09951-2d66-4612-aad4-8a1d17337cdc" providerId="ADAL" clId="{51541AF1-BBD0-4D88-9E04-AD0DCFA72D74}" dt="2022-02-10T11:38:44.731" v="2701" actId="20577"/>
          <ac:spMkLst>
            <pc:docMk/>
            <pc:sldMk cId="1935684241" sldId="498"/>
            <ac:spMk id="57" creationId="{C6DBA7AC-F6C9-497F-8982-D1E266E6FF7F}"/>
          </ac:spMkLst>
        </pc:spChg>
        <pc:spChg chg="add mod">
          <ac:chgData name="ANDREA BIDINOST" userId="1fe09951-2d66-4612-aad4-8a1d17337cdc" providerId="ADAL" clId="{51541AF1-BBD0-4D88-9E04-AD0DCFA72D74}" dt="2022-02-10T11:38:51.536" v="2710" actId="20577"/>
          <ac:spMkLst>
            <pc:docMk/>
            <pc:sldMk cId="1935684241" sldId="498"/>
            <ac:spMk id="58" creationId="{D1E7252A-1C16-4C41-9729-E88CC2EA2B78}"/>
          </ac:spMkLst>
        </pc:spChg>
        <pc:picChg chg="mod">
          <ac:chgData name="ANDREA BIDINOST" userId="1fe09951-2d66-4612-aad4-8a1d17337cdc" providerId="ADAL" clId="{51541AF1-BBD0-4D88-9E04-AD0DCFA72D74}" dt="2022-02-10T11:32:32.254" v="2534" actId="1076"/>
          <ac:picMkLst>
            <pc:docMk/>
            <pc:sldMk cId="1935684241" sldId="498"/>
            <ac:picMk id="6" creationId="{CC111439-3F0D-44B8-BE90-4D7C3079E0A8}"/>
          </ac:picMkLst>
        </pc:picChg>
        <pc:cxnChg chg="add mod">
          <ac:chgData name="ANDREA BIDINOST" userId="1fe09951-2d66-4612-aad4-8a1d17337cdc" providerId="ADAL" clId="{51541AF1-BBD0-4D88-9E04-AD0DCFA72D74}" dt="2022-02-10T11:36:07.808" v="2673" actId="1076"/>
          <ac:cxnSpMkLst>
            <pc:docMk/>
            <pc:sldMk cId="1935684241" sldId="498"/>
            <ac:cxnSpMk id="13" creationId="{22DE8B37-CFC1-4CA3-9D80-2D184C9FD79D}"/>
          </ac:cxnSpMkLst>
        </pc:cxnChg>
        <pc:cxnChg chg="add mod">
          <ac:chgData name="ANDREA BIDINOST" userId="1fe09951-2d66-4612-aad4-8a1d17337cdc" providerId="ADAL" clId="{51541AF1-BBD0-4D88-9E04-AD0DCFA72D74}" dt="2022-02-10T11:36:03.360" v="2672" actId="1076"/>
          <ac:cxnSpMkLst>
            <pc:docMk/>
            <pc:sldMk cId="1935684241" sldId="498"/>
            <ac:cxnSpMk id="14" creationId="{77A3039B-D8EC-4FE0-927D-6EE5414E7CF1}"/>
          </ac:cxnSpMkLst>
        </pc:cxnChg>
        <pc:cxnChg chg="add mod">
          <ac:chgData name="ANDREA BIDINOST" userId="1fe09951-2d66-4612-aad4-8a1d17337cdc" providerId="ADAL" clId="{51541AF1-BBD0-4D88-9E04-AD0DCFA72D74}" dt="2022-02-10T11:35:30.345" v="2664" actId="14100"/>
          <ac:cxnSpMkLst>
            <pc:docMk/>
            <pc:sldMk cId="1935684241" sldId="498"/>
            <ac:cxnSpMk id="24" creationId="{7A847C9E-1C51-4584-B396-900C2B034E28}"/>
          </ac:cxnSpMkLst>
        </pc:cxnChg>
        <pc:cxnChg chg="add mod">
          <ac:chgData name="ANDREA BIDINOST" userId="1fe09951-2d66-4612-aad4-8a1d17337cdc" providerId="ADAL" clId="{51541AF1-BBD0-4D88-9E04-AD0DCFA72D74}" dt="2022-02-10T11:36:25.649" v="2674" actId="1076"/>
          <ac:cxnSpMkLst>
            <pc:docMk/>
            <pc:sldMk cId="1935684241" sldId="498"/>
            <ac:cxnSpMk id="25" creationId="{19D99233-5F60-4864-A8C2-DAEC624F8B0E}"/>
          </ac:cxnSpMkLst>
        </pc:cxnChg>
        <pc:cxnChg chg="add mod">
          <ac:chgData name="ANDREA BIDINOST" userId="1fe09951-2d66-4612-aad4-8a1d17337cdc" providerId="ADAL" clId="{51541AF1-BBD0-4D88-9E04-AD0DCFA72D74}" dt="2022-02-10T11:36:44.917" v="2677" actId="1076"/>
          <ac:cxnSpMkLst>
            <pc:docMk/>
            <pc:sldMk cId="1935684241" sldId="498"/>
            <ac:cxnSpMk id="46" creationId="{0C1566DF-0C4A-4D21-9C55-C1A885AC8E95}"/>
          </ac:cxnSpMkLst>
        </pc:cxnChg>
        <pc:cxnChg chg="add mod">
          <ac:chgData name="ANDREA BIDINOST" userId="1fe09951-2d66-4612-aad4-8a1d17337cdc" providerId="ADAL" clId="{51541AF1-BBD0-4D88-9E04-AD0DCFA72D74}" dt="2022-02-10T11:37:33.513" v="2686" actId="14100"/>
          <ac:cxnSpMkLst>
            <pc:docMk/>
            <pc:sldMk cId="1935684241" sldId="498"/>
            <ac:cxnSpMk id="47" creationId="{B6C3C62E-02C2-4865-A4A2-0FB441AB74E8}"/>
          </ac:cxnSpMkLst>
        </pc:cxnChg>
        <pc:cxnChg chg="add mod">
          <ac:chgData name="ANDREA BIDINOST" userId="1fe09951-2d66-4612-aad4-8a1d17337cdc" providerId="ADAL" clId="{51541AF1-BBD0-4D88-9E04-AD0DCFA72D74}" dt="2022-02-10T11:38:25.080" v="2695" actId="1076"/>
          <ac:cxnSpMkLst>
            <pc:docMk/>
            <pc:sldMk cId="1935684241" sldId="498"/>
            <ac:cxnSpMk id="59" creationId="{F3C51C06-35EA-4951-B5F1-848672EB5C14}"/>
          </ac:cxnSpMkLst>
        </pc:cxnChg>
        <pc:cxnChg chg="add mod">
          <ac:chgData name="ANDREA BIDINOST" userId="1fe09951-2d66-4612-aad4-8a1d17337cdc" providerId="ADAL" clId="{51541AF1-BBD0-4D88-9E04-AD0DCFA72D74}" dt="2022-02-10T11:38:19.822" v="2694" actId="14100"/>
          <ac:cxnSpMkLst>
            <pc:docMk/>
            <pc:sldMk cId="1935684241" sldId="498"/>
            <ac:cxnSpMk id="60" creationId="{56300C7F-0C68-4593-8919-944C70F4FD27}"/>
          </ac:cxnSpMkLst>
        </pc:cxnChg>
      </pc:sldChg>
    </pc:docChg>
  </pc:docChgLst>
  <pc:docChgLst>
    <pc:chgData name="ANDREA BIDINOST" userId="1fe09951-2d66-4612-aad4-8a1d17337cdc" providerId="ADAL" clId="{9FAC1FFC-B329-486D-9B76-56397F0B2968}"/>
    <pc:docChg chg="undo custSel addSld delSld modSld sldOrd">
      <pc:chgData name="ANDREA BIDINOST" userId="1fe09951-2d66-4612-aad4-8a1d17337cdc" providerId="ADAL" clId="{9FAC1FFC-B329-486D-9B76-56397F0B2968}" dt="2022-01-28T22:36:51.780" v="3527" actId="113"/>
      <pc:docMkLst>
        <pc:docMk/>
      </pc:docMkLst>
      <pc:sldChg chg="modSp mod">
        <pc:chgData name="ANDREA BIDINOST" userId="1fe09951-2d66-4612-aad4-8a1d17337cdc" providerId="ADAL" clId="{9FAC1FFC-B329-486D-9B76-56397F0B2968}" dt="2022-01-28T21:02:31.428" v="66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9FAC1FFC-B329-486D-9B76-56397F0B2968}" dt="2022-01-28T21:02:31.428" v="66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modSp mod">
        <pc:chgData name="ANDREA BIDINOST" userId="1fe09951-2d66-4612-aad4-8a1d17337cdc" providerId="ADAL" clId="{9FAC1FFC-B329-486D-9B76-56397F0B2968}" dt="2022-01-28T21:08:31.133" v="179" actId="20577"/>
        <pc:sldMkLst>
          <pc:docMk/>
          <pc:sldMk cId="1231777905" sldId="262"/>
        </pc:sldMkLst>
        <pc:spChg chg="mod">
          <ac:chgData name="ANDREA BIDINOST" userId="1fe09951-2d66-4612-aad4-8a1d17337cdc" providerId="ADAL" clId="{9FAC1FFC-B329-486D-9B76-56397F0B2968}" dt="2022-01-28T21:08:31.133" v="179" actId="20577"/>
          <ac:spMkLst>
            <pc:docMk/>
            <pc:sldMk cId="1231777905" sldId="262"/>
            <ac:spMk id="2" creationId="{779BC97F-5755-48B5-90CC-A250C002B593}"/>
          </ac:spMkLst>
        </pc:spChg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569192567" sldId="32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996350139" sldId="330"/>
        </pc:sldMkLst>
      </pc:sldChg>
      <pc:sldChg chg="addSp delSp modSp mod ord">
        <pc:chgData name="ANDREA BIDINOST" userId="1fe09951-2d66-4612-aad4-8a1d17337cdc" providerId="ADAL" clId="{9FAC1FFC-B329-486D-9B76-56397F0B2968}" dt="2022-01-28T21:11:29.150" v="209" actId="20577"/>
        <pc:sldMkLst>
          <pc:docMk/>
          <pc:sldMk cId="2586973957" sldId="365"/>
        </pc:sldMkLst>
        <pc:spChg chg="mod">
          <ac:chgData name="ANDREA BIDINOST" userId="1fe09951-2d66-4612-aad4-8a1d17337cdc" providerId="ADAL" clId="{9FAC1FFC-B329-486D-9B76-56397F0B2968}" dt="2022-01-28T21:11:29.150" v="209" actId="20577"/>
          <ac:spMkLst>
            <pc:docMk/>
            <pc:sldMk cId="2586973957" sldId="365"/>
            <ac:spMk id="2" creationId="{779BC97F-5755-48B5-90CC-A250C002B593}"/>
          </ac:spMkLst>
        </pc:spChg>
        <pc:spChg chg="del">
          <ac:chgData name="ANDREA BIDINOST" userId="1fe09951-2d66-4612-aad4-8a1d17337cdc" providerId="ADAL" clId="{9FAC1FFC-B329-486D-9B76-56397F0B2968}" dt="2022-01-28T21:00:15.084" v="36" actId="478"/>
          <ac:spMkLst>
            <pc:docMk/>
            <pc:sldMk cId="2586973957" sldId="365"/>
            <ac:spMk id="3" creationId="{02F57D85-FC72-4FBD-BA4B-3FCF561D1622}"/>
          </ac:spMkLst>
        </pc:spChg>
        <pc:spChg chg="add del mod">
          <ac:chgData name="ANDREA BIDINOST" userId="1fe09951-2d66-4612-aad4-8a1d17337cdc" providerId="ADAL" clId="{9FAC1FFC-B329-486D-9B76-56397F0B2968}" dt="2022-01-28T21:00:19.022" v="37" actId="478"/>
          <ac:spMkLst>
            <pc:docMk/>
            <pc:sldMk cId="2586973957" sldId="365"/>
            <ac:spMk id="6" creationId="{F4DED4C5-D144-401E-B4C8-8FC66A6807DC}"/>
          </ac:spMkLst>
        </pc:spChg>
      </pc:sldChg>
      <pc:sldChg chg="addSp delSp modSp mod ord">
        <pc:chgData name="ANDREA BIDINOST" userId="1fe09951-2d66-4612-aad4-8a1d17337cdc" providerId="ADAL" clId="{9FAC1FFC-B329-486D-9B76-56397F0B2968}" dt="2022-01-28T21:11:18.292" v="185" actId="478"/>
        <pc:sldMkLst>
          <pc:docMk/>
          <pc:sldMk cId="1701923269" sldId="377"/>
        </pc:sldMkLst>
        <pc:spChg chg="mod">
          <ac:chgData name="ANDREA BIDINOST" userId="1fe09951-2d66-4612-aad4-8a1d17337cdc" providerId="ADAL" clId="{9FAC1FFC-B329-486D-9B76-56397F0B2968}" dt="2022-01-28T21:03:56.404" v="130" actId="20577"/>
          <ac:spMkLst>
            <pc:docMk/>
            <pc:sldMk cId="1701923269" sldId="377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1:06:33.382" v="151" actId="6549"/>
          <ac:spMkLst>
            <pc:docMk/>
            <pc:sldMk cId="1701923269" sldId="377"/>
            <ac:spMk id="3" creationId="{5666F318-5415-42F6-954E-C35070F121A2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6" creationId="{05068604-FD68-4B20-BCF2-9E3FD79E4164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8" creationId="{F010E2CE-03DA-416F-8821-73207B70DAA3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9" creationId="{30D108FF-6A4F-4B37-969E-17BE62C5B3FA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10" creationId="{DDA6F600-CCE0-4F09-A568-A935A12B01E0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11" creationId="{F9ACDB96-2FCE-4EED-9585-57E9603BB16F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12" creationId="{58F51927-A0EE-4F2A-870A-38C0D30D730D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30" creationId="{658B3D90-1AFA-48B3-A862-3C699ED1DA90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32" creationId="{7833A395-4AB3-4B80-ABDE-1ED3408AA20B}"/>
          </ac:spMkLst>
        </pc:spChg>
        <pc:spChg chg="del">
          <ac:chgData name="ANDREA BIDINOST" userId="1fe09951-2d66-4612-aad4-8a1d17337cdc" providerId="ADAL" clId="{9FAC1FFC-B329-486D-9B76-56397F0B2968}" dt="2022-01-28T21:01:22.341" v="40" actId="478"/>
          <ac:spMkLst>
            <pc:docMk/>
            <pc:sldMk cId="1701923269" sldId="377"/>
            <ac:spMk id="33" creationId="{897E73C3-B8F5-474A-92F2-043B98DE79F2}"/>
          </ac:spMkLst>
        </pc:spChg>
        <pc:picChg chg="add del">
          <ac:chgData name="ANDREA BIDINOST" userId="1fe09951-2d66-4612-aad4-8a1d17337cdc" providerId="ADAL" clId="{9FAC1FFC-B329-486D-9B76-56397F0B2968}" dt="2022-01-28T21:11:18.292" v="185" actId="478"/>
          <ac:picMkLst>
            <pc:docMk/>
            <pc:sldMk cId="1701923269" sldId="377"/>
            <ac:picMk id="5" creationId="{8322DE0F-6CF1-4182-B8C6-7BF0EE7C4EF7}"/>
          </ac:picMkLst>
        </pc:picChg>
        <pc:picChg chg="add del">
          <ac:chgData name="ANDREA BIDINOST" userId="1fe09951-2d66-4612-aad4-8a1d17337cdc" providerId="ADAL" clId="{9FAC1FFC-B329-486D-9B76-56397F0B2968}" dt="2022-01-28T21:11:10.794" v="182"/>
          <ac:picMkLst>
            <pc:docMk/>
            <pc:sldMk cId="1701923269" sldId="377"/>
            <ac:picMk id="1026" creationId="{5FF1ABEE-0D4F-41BC-9756-49AE418FC0FE}"/>
          </ac:picMkLst>
        </pc:pic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14" creationId="{8A63AD52-326B-4483-A4FF-525DE3671E6A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17" creationId="{8821BB97-88BC-4A4A-B391-0BF67B934201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19" creationId="{616828C5-2C3E-4AEF-B849-343CBA902675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21" creationId="{67A6DDC5-DAB9-4811-AED5-0EDEA022BEF2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23" creationId="{4661C7D7-EC88-4C4C-B7F1-80B78D4469F7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27" creationId="{BF6568E1-D0E4-412D-8F24-4545811B515E}"/>
          </ac:cxnSpMkLst>
        </pc:cxnChg>
        <pc:cxnChg chg="del mod">
          <ac:chgData name="ANDREA BIDINOST" userId="1fe09951-2d66-4612-aad4-8a1d17337cdc" providerId="ADAL" clId="{9FAC1FFC-B329-486D-9B76-56397F0B2968}" dt="2022-01-28T21:01:22.341" v="40" actId="478"/>
          <ac:cxnSpMkLst>
            <pc:docMk/>
            <pc:sldMk cId="1701923269" sldId="377"/>
            <ac:cxnSpMk id="36" creationId="{B08D6AFD-FB59-4B54-801F-D8041FF183A7}"/>
          </ac:cxnSpMkLst>
        </pc:cxnChg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511721011" sldId="378"/>
        </pc:sldMkLst>
      </pc:sldChg>
      <pc:sldChg chg="delSp modSp mod ord">
        <pc:chgData name="ANDREA BIDINOST" userId="1fe09951-2d66-4612-aad4-8a1d17337cdc" providerId="ADAL" clId="{9FAC1FFC-B329-486D-9B76-56397F0B2968}" dt="2022-01-28T21:47:23.724" v="1496"/>
        <pc:sldMkLst>
          <pc:docMk/>
          <pc:sldMk cId="2061127490" sldId="382"/>
        </pc:sldMkLst>
        <pc:spChg chg="mod">
          <ac:chgData name="ANDREA BIDINOST" userId="1fe09951-2d66-4612-aad4-8a1d17337cdc" providerId="ADAL" clId="{9FAC1FFC-B329-486D-9B76-56397F0B2968}" dt="2022-01-28T21:35:37.857" v="1096" actId="20577"/>
          <ac:spMkLst>
            <pc:docMk/>
            <pc:sldMk cId="2061127490" sldId="382"/>
            <ac:spMk id="2" creationId="{288EB906-BD66-4EEC-B598-46DC468D504F}"/>
          </ac:spMkLst>
        </pc:spChg>
        <pc:spChg chg="mod">
          <ac:chgData name="ANDREA BIDINOST" userId="1fe09951-2d66-4612-aad4-8a1d17337cdc" providerId="ADAL" clId="{9FAC1FFC-B329-486D-9B76-56397F0B2968}" dt="2022-01-28T21:45:33.688" v="1491" actId="20577"/>
          <ac:spMkLst>
            <pc:docMk/>
            <pc:sldMk cId="2061127490" sldId="382"/>
            <ac:spMk id="5" creationId="{14A3F830-BF41-4888-A277-3E5628252E5C}"/>
          </ac:spMkLst>
        </pc:spChg>
        <pc:picChg chg="del">
          <ac:chgData name="ANDREA BIDINOST" userId="1fe09951-2d66-4612-aad4-8a1d17337cdc" providerId="ADAL" clId="{9FAC1FFC-B329-486D-9B76-56397F0B2968}" dt="2022-01-28T21:35:39.460" v="1097" actId="478"/>
          <ac:picMkLst>
            <pc:docMk/>
            <pc:sldMk cId="2061127490" sldId="382"/>
            <ac:picMk id="3074" creationId="{F23B8853-4597-421D-A340-2065529D4095}"/>
          </ac:picMkLst>
        </pc:picChg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888904288" sldId="385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4111618658" sldId="386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281916294" sldId="387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481086901" sldId="388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526596950" sldId="38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297654819" sldId="390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576507683" sldId="391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024202761" sldId="393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560889443" sldId="394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399055657" sldId="396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043525886" sldId="397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781279194" sldId="398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279961113" sldId="39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467661197" sldId="400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178413471" sldId="401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220386033" sldId="402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330226195" sldId="403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174565104" sldId="404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932646931" sldId="405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930477712" sldId="406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577412115" sldId="407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644709948" sldId="408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856741493" sldId="40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131408075" sldId="410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608892555" sldId="411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926306890" sldId="412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50524875" sldId="413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035951635" sldId="414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933817380" sldId="415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4173741071" sldId="416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434706157" sldId="418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3201370016" sldId="41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979701149" sldId="420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713603500" sldId="422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411810845" sldId="423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853805656" sldId="424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954774804" sldId="425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2073454800" sldId="426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488743285" sldId="427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696569421" sldId="428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579754065" sldId="429"/>
        </pc:sldMkLst>
      </pc:sldChg>
      <pc:sldChg chg="del">
        <pc:chgData name="ANDREA BIDINOST" userId="1fe09951-2d66-4612-aad4-8a1d17337cdc" providerId="ADAL" clId="{9FAC1FFC-B329-486D-9B76-56397F0B2968}" dt="2022-01-28T22:08:30.047" v="2459" actId="47"/>
        <pc:sldMkLst>
          <pc:docMk/>
          <pc:sldMk cId="1519570320" sldId="430"/>
        </pc:sldMkLst>
      </pc:sldChg>
      <pc:sldChg chg="addSp modSp add mod">
        <pc:chgData name="ANDREA BIDINOST" userId="1fe09951-2d66-4612-aad4-8a1d17337cdc" providerId="ADAL" clId="{9FAC1FFC-B329-486D-9B76-56397F0B2968}" dt="2022-01-28T21:21:36.803" v="780" actId="1582"/>
        <pc:sldMkLst>
          <pc:docMk/>
          <pc:sldMk cId="2528730243" sldId="431"/>
        </pc:sldMkLst>
        <pc:spChg chg="mod">
          <ac:chgData name="ANDREA BIDINOST" userId="1fe09951-2d66-4612-aad4-8a1d17337cdc" providerId="ADAL" clId="{9FAC1FFC-B329-486D-9B76-56397F0B2968}" dt="2022-01-28T21:16:01.166" v="389" actId="20577"/>
          <ac:spMkLst>
            <pc:docMk/>
            <pc:sldMk cId="2528730243" sldId="431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1:21:16.758" v="775" actId="27636"/>
          <ac:spMkLst>
            <pc:docMk/>
            <pc:sldMk cId="2528730243" sldId="431"/>
            <ac:spMk id="3" creationId="{5666F318-5415-42F6-954E-C35070F121A2}"/>
          </ac:spMkLst>
        </pc:spChg>
        <pc:picChg chg="add mod">
          <ac:chgData name="ANDREA BIDINOST" userId="1fe09951-2d66-4612-aad4-8a1d17337cdc" providerId="ADAL" clId="{9FAC1FFC-B329-486D-9B76-56397F0B2968}" dt="2022-01-28T21:21:36.803" v="780" actId="1582"/>
          <ac:picMkLst>
            <pc:docMk/>
            <pc:sldMk cId="2528730243" sldId="431"/>
            <ac:picMk id="5" creationId="{A2EA9D12-F898-4659-8848-EEF2B18FEB0F}"/>
          </ac:picMkLst>
        </pc:picChg>
      </pc:sldChg>
      <pc:sldChg chg="addSp modSp add mod ord">
        <pc:chgData name="ANDREA BIDINOST" userId="1fe09951-2d66-4612-aad4-8a1d17337cdc" providerId="ADAL" clId="{9FAC1FFC-B329-486D-9B76-56397F0B2968}" dt="2022-01-28T21:14:34.720" v="375" actId="20577"/>
        <pc:sldMkLst>
          <pc:docMk/>
          <pc:sldMk cId="2100712920" sldId="432"/>
        </pc:sldMkLst>
        <pc:spChg chg="mod">
          <ac:chgData name="ANDREA BIDINOST" userId="1fe09951-2d66-4612-aad4-8a1d17337cdc" providerId="ADAL" clId="{9FAC1FFC-B329-486D-9B76-56397F0B2968}" dt="2022-01-28T21:14:34.720" v="375" actId="20577"/>
          <ac:spMkLst>
            <pc:docMk/>
            <pc:sldMk cId="2100712920" sldId="432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1:14:22.790" v="359" actId="207"/>
          <ac:spMkLst>
            <pc:docMk/>
            <pc:sldMk cId="2100712920" sldId="432"/>
            <ac:spMk id="3" creationId="{5666F318-5415-42F6-954E-C35070F121A2}"/>
          </ac:spMkLst>
        </pc:spChg>
        <pc:spChg chg="add mod">
          <ac:chgData name="ANDREA BIDINOST" userId="1fe09951-2d66-4612-aad4-8a1d17337cdc" providerId="ADAL" clId="{9FAC1FFC-B329-486D-9B76-56397F0B2968}" dt="2022-01-28T21:13:29.092" v="355" actId="2085"/>
          <ac:spMkLst>
            <pc:docMk/>
            <pc:sldMk cId="2100712920" sldId="432"/>
            <ac:spMk id="6" creationId="{F2CB4C53-9165-4010-ACEC-EA7003666236}"/>
          </ac:spMkLst>
        </pc:spChg>
        <pc:picChg chg="mod modCrop">
          <ac:chgData name="ANDREA BIDINOST" userId="1fe09951-2d66-4612-aad4-8a1d17337cdc" providerId="ADAL" clId="{9FAC1FFC-B329-486D-9B76-56397F0B2968}" dt="2022-01-28T21:13:10.998" v="352" actId="1076"/>
          <ac:picMkLst>
            <pc:docMk/>
            <pc:sldMk cId="2100712920" sldId="432"/>
            <ac:picMk id="5" creationId="{8322DE0F-6CF1-4182-B8C6-7BF0EE7C4EF7}"/>
          </ac:picMkLst>
        </pc:picChg>
      </pc:sldChg>
      <pc:sldChg chg="addSp delSp modSp add mod">
        <pc:chgData name="ANDREA BIDINOST" userId="1fe09951-2d66-4612-aad4-8a1d17337cdc" providerId="ADAL" clId="{9FAC1FFC-B329-486D-9B76-56397F0B2968}" dt="2022-01-28T21:33:52.036" v="1084" actId="1036"/>
        <pc:sldMkLst>
          <pc:docMk/>
          <pc:sldMk cId="2715688062" sldId="433"/>
        </pc:sldMkLst>
        <pc:spChg chg="mod">
          <ac:chgData name="ANDREA BIDINOST" userId="1fe09951-2d66-4612-aad4-8a1d17337cdc" providerId="ADAL" clId="{9FAC1FFC-B329-486D-9B76-56397F0B2968}" dt="2022-01-28T21:27:24.325" v="967" actId="20577"/>
          <ac:spMkLst>
            <pc:docMk/>
            <pc:sldMk cId="2715688062" sldId="433"/>
            <ac:spMk id="2" creationId="{6C6AEBAC-B060-4192-BE8C-E7F8C294252D}"/>
          </ac:spMkLst>
        </pc:spChg>
        <pc:spChg chg="del">
          <ac:chgData name="ANDREA BIDINOST" userId="1fe09951-2d66-4612-aad4-8a1d17337cdc" providerId="ADAL" clId="{9FAC1FFC-B329-486D-9B76-56397F0B2968}" dt="2022-01-28T21:21:05.341" v="768" actId="478"/>
          <ac:spMkLst>
            <pc:docMk/>
            <pc:sldMk cId="2715688062" sldId="433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9FAC1FFC-B329-486D-9B76-56397F0B2968}" dt="2022-01-28T21:21:07.810" v="770" actId="478"/>
          <ac:spMkLst>
            <pc:docMk/>
            <pc:sldMk cId="2715688062" sldId="433"/>
            <ac:spMk id="6" creationId="{038FE400-D5E7-4209-AE66-6E65F4B0DE73}"/>
          </ac:spMkLst>
        </pc:spChg>
        <pc:spChg chg="add mod">
          <ac:chgData name="ANDREA BIDINOST" userId="1fe09951-2d66-4612-aad4-8a1d17337cdc" providerId="ADAL" clId="{9FAC1FFC-B329-486D-9B76-56397F0B2968}" dt="2022-01-28T21:30:53.660" v="1067" actId="207"/>
          <ac:spMkLst>
            <pc:docMk/>
            <pc:sldMk cId="2715688062" sldId="433"/>
            <ac:spMk id="9" creationId="{04264AA7-8B37-4F59-A691-4D4542E10F45}"/>
          </ac:spMkLst>
        </pc:spChg>
        <pc:picChg chg="add del mod">
          <ac:chgData name="ANDREA BIDINOST" userId="1fe09951-2d66-4612-aad4-8a1d17337cdc" providerId="ADAL" clId="{9FAC1FFC-B329-486D-9B76-56397F0B2968}" dt="2022-01-28T21:21:19.868" v="776" actId="21"/>
          <ac:picMkLst>
            <pc:docMk/>
            <pc:sldMk cId="2715688062" sldId="433"/>
            <ac:picMk id="8" creationId="{17F34196-1D09-4172-967F-F57FFE70420E}"/>
          </ac:picMkLst>
        </pc:picChg>
        <pc:picChg chg="add mod">
          <ac:chgData name="ANDREA BIDINOST" userId="1fe09951-2d66-4612-aad4-8a1d17337cdc" providerId="ADAL" clId="{9FAC1FFC-B329-486D-9B76-56397F0B2968}" dt="2022-01-28T21:33:52.036" v="1084" actId="1036"/>
          <ac:picMkLst>
            <pc:docMk/>
            <pc:sldMk cId="2715688062" sldId="433"/>
            <ac:picMk id="11" creationId="{8D8D7D89-DCC1-4AD5-B7D2-02F6981777E7}"/>
          </ac:picMkLst>
        </pc:picChg>
        <pc:picChg chg="add mod">
          <ac:chgData name="ANDREA BIDINOST" userId="1fe09951-2d66-4612-aad4-8a1d17337cdc" providerId="ADAL" clId="{9FAC1FFC-B329-486D-9B76-56397F0B2968}" dt="2022-01-28T21:33:48.471" v="1078" actId="1036"/>
          <ac:picMkLst>
            <pc:docMk/>
            <pc:sldMk cId="2715688062" sldId="433"/>
            <ac:picMk id="13" creationId="{1B331EDF-DBD0-43D6-B79E-52B14AE14D90}"/>
          </ac:picMkLst>
        </pc:picChg>
        <pc:picChg chg="add mod">
          <ac:chgData name="ANDREA BIDINOST" userId="1fe09951-2d66-4612-aad4-8a1d17337cdc" providerId="ADAL" clId="{9FAC1FFC-B329-486D-9B76-56397F0B2968}" dt="2022-01-28T21:33:48.471" v="1078" actId="1036"/>
          <ac:picMkLst>
            <pc:docMk/>
            <pc:sldMk cId="2715688062" sldId="433"/>
            <ac:picMk id="15" creationId="{B0ECB0B6-75A6-43AB-A194-6B77E0F6EB9F}"/>
          </ac:picMkLst>
        </pc:picChg>
      </pc:sldChg>
      <pc:sldChg chg="delSp modSp add mod">
        <pc:chgData name="ANDREA BIDINOST" userId="1fe09951-2d66-4612-aad4-8a1d17337cdc" providerId="ADAL" clId="{9FAC1FFC-B329-486D-9B76-56397F0B2968}" dt="2022-01-28T21:51:15.061" v="2013" actId="20577"/>
        <pc:sldMkLst>
          <pc:docMk/>
          <pc:sldMk cId="2963757890" sldId="434"/>
        </pc:sldMkLst>
        <pc:spChg chg="mod">
          <ac:chgData name="ANDREA BIDINOST" userId="1fe09951-2d66-4612-aad4-8a1d17337cdc" providerId="ADAL" clId="{9FAC1FFC-B329-486D-9B76-56397F0B2968}" dt="2022-01-28T21:47:38.281" v="1509" actId="20577"/>
          <ac:spMkLst>
            <pc:docMk/>
            <pc:sldMk cId="2963757890" sldId="434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1:51:15.061" v="2013" actId="20577"/>
          <ac:spMkLst>
            <pc:docMk/>
            <pc:sldMk cId="2963757890" sldId="434"/>
            <ac:spMk id="9" creationId="{04264AA7-8B37-4F59-A691-4D4542E10F45}"/>
          </ac:spMkLst>
        </pc:spChg>
        <pc:picChg chg="del">
          <ac:chgData name="ANDREA BIDINOST" userId="1fe09951-2d66-4612-aad4-8a1d17337cdc" providerId="ADAL" clId="{9FAC1FFC-B329-486D-9B76-56397F0B2968}" dt="2022-01-28T21:49:42.251" v="1795" actId="478"/>
          <ac:picMkLst>
            <pc:docMk/>
            <pc:sldMk cId="2963757890" sldId="434"/>
            <ac:picMk id="11" creationId="{8D8D7D89-DCC1-4AD5-B7D2-02F6981777E7}"/>
          </ac:picMkLst>
        </pc:picChg>
        <pc:picChg chg="del">
          <ac:chgData name="ANDREA BIDINOST" userId="1fe09951-2d66-4612-aad4-8a1d17337cdc" providerId="ADAL" clId="{9FAC1FFC-B329-486D-9B76-56397F0B2968}" dt="2022-01-28T21:49:38.189" v="1793" actId="478"/>
          <ac:picMkLst>
            <pc:docMk/>
            <pc:sldMk cId="2963757890" sldId="434"/>
            <ac:picMk id="13" creationId="{1B331EDF-DBD0-43D6-B79E-52B14AE14D90}"/>
          </ac:picMkLst>
        </pc:picChg>
        <pc:picChg chg="del">
          <ac:chgData name="ANDREA BIDINOST" userId="1fe09951-2d66-4612-aad4-8a1d17337cdc" providerId="ADAL" clId="{9FAC1FFC-B329-486D-9B76-56397F0B2968}" dt="2022-01-28T21:49:40.439" v="1794" actId="478"/>
          <ac:picMkLst>
            <pc:docMk/>
            <pc:sldMk cId="2963757890" sldId="434"/>
            <ac:picMk id="15" creationId="{B0ECB0B6-75A6-43AB-A194-6B77E0F6EB9F}"/>
          </ac:picMkLst>
        </pc:picChg>
      </pc:sldChg>
      <pc:sldChg chg="addSp modSp add del mod">
        <pc:chgData name="ANDREA BIDINOST" userId="1fe09951-2d66-4612-aad4-8a1d17337cdc" providerId="ADAL" clId="{9FAC1FFC-B329-486D-9B76-56397F0B2968}" dt="2022-01-28T22:10:17.168" v="2472" actId="47"/>
        <pc:sldMkLst>
          <pc:docMk/>
          <pc:sldMk cId="3299463700" sldId="435"/>
        </pc:sldMkLst>
        <pc:spChg chg="mod">
          <ac:chgData name="ANDREA BIDINOST" userId="1fe09951-2d66-4612-aad4-8a1d17337cdc" providerId="ADAL" clId="{9FAC1FFC-B329-486D-9B76-56397F0B2968}" dt="2022-01-28T22:09:55.627" v="2470" actId="20577"/>
          <ac:spMkLst>
            <pc:docMk/>
            <pc:sldMk cId="3299463700" sldId="435"/>
            <ac:spMk id="2" creationId="{288EB906-BD66-4EEC-B598-46DC468D504F}"/>
          </ac:spMkLst>
        </pc:spChg>
        <pc:spChg chg="mod">
          <ac:chgData name="ANDREA BIDINOST" userId="1fe09951-2d66-4612-aad4-8a1d17337cdc" providerId="ADAL" clId="{9FAC1FFC-B329-486D-9B76-56397F0B2968}" dt="2022-01-28T22:02:43.605" v="2060" actId="27636"/>
          <ac:spMkLst>
            <pc:docMk/>
            <pc:sldMk cId="3299463700" sldId="435"/>
            <ac:spMk id="5" creationId="{14A3F830-BF41-4888-A277-3E5628252E5C}"/>
          </ac:spMkLst>
        </pc:spChg>
        <pc:spChg chg="add mod">
          <ac:chgData name="ANDREA BIDINOST" userId="1fe09951-2d66-4612-aad4-8a1d17337cdc" providerId="ADAL" clId="{9FAC1FFC-B329-486D-9B76-56397F0B2968}" dt="2022-01-28T22:10:01.817" v="2471"/>
          <ac:spMkLst>
            <pc:docMk/>
            <pc:sldMk cId="3299463700" sldId="435"/>
            <ac:spMk id="6" creationId="{1DCB5571-7B0F-49E2-96D2-18BA63F5A85E}"/>
          </ac:spMkLst>
        </pc:spChg>
      </pc:sldChg>
      <pc:sldChg chg="addSp delSp modSp add mod">
        <pc:chgData name="ANDREA BIDINOST" userId="1fe09951-2d66-4612-aad4-8a1d17337cdc" providerId="ADAL" clId="{9FAC1FFC-B329-486D-9B76-56397F0B2968}" dt="2022-01-28T21:59:50.071" v="2051" actId="14100"/>
        <pc:sldMkLst>
          <pc:docMk/>
          <pc:sldMk cId="3545303448" sldId="436"/>
        </pc:sldMkLst>
        <pc:spChg chg="add del mod">
          <ac:chgData name="ANDREA BIDINOST" userId="1fe09951-2d66-4612-aad4-8a1d17337cdc" providerId="ADAL" clId="{9FAC1FFC-B329-486D-9B76-56397F0B2968}" dt="2022-01-28T21:51:27.517" v="2016" actId="478"/>
          <ac:spMkLst>
            <pc:docMk/>
            <pc:sldMk cId="3545303448" sldId="436"/>
            <ac:spMk id="5" creationId="{72C5B0B7-8EB9-4994-B0DF-F33E32365BD1}"/>
          </ac:spMkLst>
        </pc:spChg>
        <pc:spChg chg="del">
          <ac:chgData name="ANDREA BIDINOST" userId="1fe09951-2d66-4612-aad4-8a1d17337cdc" providerId="ADAL" clId="{9FAC1FFC-B329-486D-9B76-56397F0B2968}" dt="2022-01-28T21:51:24.602" v="2015" actId="478"/>
          <ac:spMkLst>
            <pc:docMk/>
            <pc:sldMk cId="3545303448" sldId="436"/>
            <ac:spMk id="9" creationId="{04264AA7-8B37-4F59-A691-4D4542E10F45}"/>
          </ac:spMkLst>
        </pc:spChg>
        <pc:spChg chg="add mod">
          <ac:chgData name="ANDREA BIDINOST" userId="1fe09951-2d66-4612-aad4-8a1d17337cdc" providerId="ADAL" clId="{9FAC1FFC-B329-486D-9B76-56397F0B2968}" dt="2022-01-28T21:59:08.426" v="2038" actId="207"/>
          <ac:spMkLst>
            <pc:docMk/>
            <pc:sldMk cId="3545303448" sldId="436"/>
            <ac:spMk id="15" creationId="{94C8B08A-B621-449F-90F3-4321F89A53E0}"/>
          </ac:spMkLst>
        </pc:spChg>
        <pc:spChg chg="add mod">
          <ac:chgData name="ANDREA BIDINOST" userId="1fe09951-2d66-4612-aad4-8a1d17337cdc" providerId="ADAL" clId="{9FAC1FFC-B329-486D-9B76-56397F0B2968}" dt="2022-01-28T21:59:50.071" v="2051" actId="14100"/>
          <ac:spMkLst>
            <pc:docMk/>
            <pc:sldMk cId="3545303448" sldId="436"/>
            <ac:spMk id="16" creationId="{D43A0438-6AC5-4255-BAB8-F44B84ED64A2}"/>
          </ac:spMkLst>
        </pc:spChg>
        <pc:spChg chg="add mod">
          <ac:chgData name="ANDREA BIDINOST" userId="1fe09951-2d66-4612-aad4-8a1d17337cdc" providerId="ADAL" clId="{9FAC1FFC-B329-486D-9B76-56397F0B2968}" dt="2022-01-28T21:59:29.208" v="2045" actId="1076"/>
          <ac:spMkLst>
            <pc:docMk/>
            <pc:sldMk cId="3545303448" sldId="436"/>
            <ac:spMk id="17" creationId="{FDF1191D-F305-4DA8-95B6-46D291FB804A}"/>
          </ac:spMkLst>
        </pc:spChg>
        <pc:spChg chg="add mod">
          <ac:chgData name="ANDREA BIDINOST" userId="1fe09951-2d66-4612-aad4-8a1d17337cdc" providerId="ADAL" clId="{9FAC1FFC-B329-486D-9B76-56397F0B2968}" dt="2022-01-28T21:59:42.281" v="2049" actId="207"/>
          <ac:spMkLst>
            <pc:docMk/>
            <pc:sldMk cId="3545303448" sldId="436"/>
            <ac:spMk id="18" creationId="{C1411B77-AFC1-48AD-A516-AE321605F837}"/>
          </ac:spMkLst>
        </pc:spChg>
        <pc:picChg chg="add mod">
          <ac:chgData name="ANDREA BIDINOST" userId="1fe09951-2d66-4612-aad4-8a1d17337cdc" providerId="ADAL" clId="{9FAC1FFC-B329-486D-9B76-56397F0B2968}" dt="2022-01-28T21:58:11.184" v="2034" actId="208"/>
          <ac:picMkLst>
            <pc:docMk/>
            <pc:sldMk cId="3545303448" sldId="436"/>
            <ac:picMk id="7" creationId="{55A1540F-9F3F-42A2-A8E9-934F7411CDAC}"/>
          </ac:picMkLst>
        </pc:picChg>
        <pc:picChg chg="add mod">
          <ac:chgData name="ANDREA BIDINOST" userId="1fe09951-2d66-4612-aad4-8a1d17337cdc" providerId="ADAL" clId="{9FAC1FFC-B329-486D-9B76-56397F0B2968}" dt="2022-01-28T21:58:11.184" v="2034" actId="208"/>
          <ac:picMkLst>
            <pc:docMk/>
            <pc:sldMk cId="3545303448" sldId="436"/>
            <ac:picMk id="10" creationId="{52F0746A-CDB9-4F8A-A3E4-BB628807FBD3}"/>
          </ac:picMkLst>
        </pc:picChg>
        <pc:picChg chg="add mod">
          <ac:chgData name="ANDREA BIDINOST" userId="1fe09951-2d66-4612-aad4-8a1d17337cdc" providerId="ADAL" clId="{9FAC1FFC-B329-486D-9B76-56397F0B2968}" dt="2022-01-28T21:58:11.184" v="2034" actId="208"/>
          <ac:picMkLst>
            <pc:docMk/>
            <pc:sldMk cId="3545303448" sldId="436"/>
            <ac:picMk id="12" creationId="{2CABC045-039E-4EE4-A3C3-1F53AE73054A}"/>
          </ac:picMkLst>
        </pc:picChg>
        <pc:picChg chg="add mod">
          <ac:chgData name="ANDREA BIDINOST" userId="1fe09951-2d66-4612-aad4-8a1d17337cdc" providerId="ADAL" clId="{9FAC1FFC-B329-486D-9B76-56397F0B2968}" dt="2022-01-28T21:58:26.287" v="2035" actId="208"/>
          <ac:picMkLst>
            <pc:docMk/>
            <pc:sldMk cId="3545303448" sldId="436"/>
            <ac:picMk id="14" creationId="{B694A279-FDDA-41A1-AE64-3C2335167E3F}"/>
          </ac:picMkLst>
        </pc:picChg>
      </pc:sldChg>
      <pc:sldChg chg="addSp delSp modSp add mod">
        <pc:chgData name="ANDREA BIDINOST" userId="1fe09951-2d66-4612-aad4-8a1d17337cdc" providerId="ADAL" clId="{9FAC1FFC-B329-486D-9B76-56397F0B2968}" dt="2022-01-28T22:02:25.687" v="2058" actId="1076"/>
        <pc:sldMkLst>
          <pc:docMk/>
          <pc:sldMk cId="1631349268" sldId="437"/>
        </pc:sldMkLst>
        <pc:spChg chg="del">
          <ac:chgData name="ANDREA BIDINOST" userId="1fe09951-2d66-4612-aad4-8a1d17337cdc" providerId="ADAL" clId="{9FAC1FFC-B329-486D-9B76-56397F0B2968}" dt="2022-01-28T22:00:37.967" v="2053" actId="478"/>
          <ac:spMkLst>
            <pc:docMk/>
            <pc:sldMk cId="1631349268" sldId="437"/>
            <ac:spMk id="15" creationId="{94C8B08A-B621-449F-90F3-4321F89A53E0}"/>
          </ac:spMkLst>
        </pc:spChg>
        <pc:spChg chg="del">
          <ac:chgData name="ANDREA BIDINOST" userId="1fe09951-2d66-4612-aad4-8a1d17337cdc" providerId="ADAL" clId="{9FAC1FFC-B329-486D-9B76-56397F0B2968}" dt="2022-01-28T22:00:37.967" v="2053" actId="478"/>
          <ac:spMkLst>
            <pc:docMk/>
            <pc:sldMk cId="1631349268" sldId="437"/>
            <ac:spMk id="16" creationId="{D43A0438-6AC5-4255-BAB8-F44B84ED64A2}"/>
          </ac:spMkLst>
        </pc:spChg>
        <pc:spChg chg="del">
          <ac:chgData name="ANDREA BIDINOST" userId="1fe09951-2d66-4612-aad4-8a1d17337cdc" providerId="ADAL" clId="{9FAC1FFC-B329-486D-9B76-56397F0B2968}" dt="2022-01-28T22:00:37.967" v="2053" actId="478"/>
          <ac:spMkLst>
            <pc:docMk/>
            <pc:sldMk cId="1631349268" sldId="437"/>
            <ac:spMk id="17" creationId="{FDF1191D-F305-4DA8-95B6-46D291FB804A}"/>
          </ac:spMkLst>
        </pc:spChg>
        <pc:spChg chg="del">
          <ac:chgData name="ANDREA BIDINOST" userId="1fe09951-2d66-4612-aad4-8a1d17337cdc" providerId="ADAL" clId="{9FAC1FFC-B329-486D-9B76-56397F0B2968}" dt="2022-01-28T22:00:37.967" v="2053" actId="478"/>
          <ac:spMkLst>
            <pc:docMk/>
            <pc:sldMk cId="1631349268" sldId="437"/>
            <ac:spMk id="18" creationId="{C1411B77-AFC1-48AD-A516-AE321605F837}"/>
          </ac:spMkLst>
        </pc:spChg>
        <pc:picChg chg="add mod">
          <ac:chgData name="ANDREA BIDINOST" userId="1fe09951-2d66-4612-aad4-8a1d17337cdc" providerId="ADAL" clId="{9FAC1FFC-B329-486D-9B76-56397F0B2968}" dt="2022-01-28T22:02:25.687" v="2058" actId="1076"/>
          <ac:picMkLst>
            <pc:docMk/>
            <pc:sldMk cId="1631349268" sldId="437"/>
            <ac:picMk id="5" creationId="{7F4107C5-D6D7-44EE-9E5D-F2B7AB5D8D48}"/>
          </ac:picMkLst>
        </pc:picChg>
        <pc:picChg chg="del">
          <ac:chgData name="ANDREA BIDINOST" userId="1fe09951-2d66-4612-aad4-8a1d17337cdc" providerId="ADAL" clId="{9FAC1FFC-B329-486D-9B76-56397F0B2968}" dt="2022-01-28T22:00:37.967" v="2053" actId="478"/>
          <ac:picMkLst>
            <pc:docMk/>
            <pc:sldMk cId="1631349268" sldId="437"/>
            <ac:picMk id="7" creationId="{55A1540F-9F3F-42A2-A8E9-934F7411CDAC}"/>
          </ac:picMkLst>
        </pc:picChg>
        <pc:picChg chg="del">
          <ac:chgData name="ANDREA BIDINOST" userId="1fe09951-2d66-4612-aad4-8a1d17337cdc" providerId="ADAL" clId="{9FAC1FFC-B329-486D-9B76-56397F0B2968}" dt="2022-01-28T22:00:37.967" v="2053" actId="478"/>
          <ac:picMkLst>
            <pc:docMk/>
            <pc:sldMk cId="1631349268" sldId="437"/>
            <ac:picMk id="10" creationId="{52F0746A-CDB9-4F8A-A3E4-BB628807FBD3}"/>
          </ac:picMkLst>
        </pc:picChg>
        <pc:picChg chg="del">
          <ac:chgData name="ANDREA BIDINOST" userId="1fe09951-2d66-4612-aad4-8a1d17337cdc" providerId="ADAL" clId="{9FAC1FFC-B329-486D-9B76-56397F0B2968}" dt="2022-01-28T22:00:37.967" v="2053" actId="478"/>
          <ac:picMkLst>
            <pc:docMk/>
            <pc:sldMk cId="1631349268" sldId="437"/>
            <ac:picMk id="12" creationId="{2CABC045-039E-4EE4-A3C3-1F53AE73054A}"/>
          </ac:picMkLst>
        </pc:picChg>
        <pc:picChg chg="del">
          <ac:chgData name="ANDREA BIDINOST" userId="1fe09951-2d66-4612-aad4-8a1d17337cdc" providerId="ADAL" clId="{9FAC1FFC-B329-486D-9B76-56397F0B2968}" dt="2022-01-28T22:00:37.967" v="2053" actId="478"/>
          <ac:picMkLst>
            <pc:docMk/>
            <pc:sldMk cId="1631349268" sldId="437"/>
            <ac:picMk id="14" creationId="{B694A279-FDDA-41A1-AE64-3C2335167E3F}"/>
          </ac:picMkLst>
        </pc:picChg>
      </pc:sldChg>
      <pc:sldChg chg="modSp add mod">
        <pc:chgData name="ANDREA BIDINOST" userId="1fe09951-2d66-4612-aad4-8a1d17337cdc" providerId="ADAL" clId="{9FAC1FFC-B329-486D-9B76-56397F0B2968}" dt="2022-01-28T22:03:56.264" v="2064" actId="20577"/>
        <pc:sldMkLst>
          <pc:docMk/>
          <pc:sldMk cId="2817436460" sldId="438"/>
        </pc:sldMkLst>
        <pc:spChg chg="mod">
          <ac:chgData name="ANDREA BIDINOST" userId="1fe09951-2d66-4612-aad4-8a1d17337cdc" providerId="ADAL" clId="{9FAC1FFC-B329-486D-9B76-56397F0B2968}" dt="2022-01-28T22:03:56.264" v="2064" actId="20577"/>
          <ac:spMkLst>
            <pc:docMk/>
            <pc:sldMk cId="2817436460" sldId="438"/>
            <ac:spMk id="2" creationId="{779BC97F-5755-48B5-90CC-A250C002B593}"/>
          </ac:spMkLst>
        </pc:spChg>
      </pc:sldChg>
      <pc:sldChg chg="addSp modSp add mod">
        <pc:chgData name="ANDREA BIDINOST" userId="1fe09951-2d66-4612-aad4-8a1d17337cdc" providerId="ADAL" clId="{9FAC1FFC-B329-486D-9B76-56397F0B2968}" dt="2022-01-28T22:08:07.933" v="2458" actId="207"/>
        <pc:sldMkLst>
          <pc:docMk/>
          <pc:sldMk cId="4267262400" sldId="439"/>
        </pc:sldMkLst>
        <pc:spChg chg="mod">
          <ac:chgData name="ANDREA BIDINOST" userId="1fe09951-2d66-4612-aad4-8a1d17337cdc" providerId="ADAL" clId="{9FAC1FFC-B329-486D-9B76-56397F0B2968}" dt="2022-01-28T22:04:07.642" v="2074" actId="20577"/>
          <ac:spMkLst>
            <pc:docMk/>
            <pc:sldMk cId="4267262400" sldId="439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2:08:07.933" v="2458" actId="207"/>
          <ac:spMkLst>
            <pc:docMk/>
            <pc:sldMk cId="4267262400" sldId="439"/>
            <ac:spMk id="9" creationId="{04264AA7-8B37-4F59-A691-4D4542E10F45}"/>
          </ac:spMkLst>
        </pc:spChg>
        <pc:picChg chg="add mod">
          <ac:chgData name="ANDREA BIDINOST" userId="1fe09951-2d66-4612-aad4-8a1d17337cdc" providerId="ADAL" clId="{9FAC1FFC-B329-486D-9B76-56397F0B2968}" dt="2022-01-28T22:07:31.039" v="2453" actId="1582"/>
          <ac:picMkLst>
            <pc:docMk/>
            <pc:sldMk cId="4267262400" sldId="439"/>
            <ac:picMk id="5" creationId="{58ECBC5A-3DB0-49FA-A138-B91705EE546D}"/>
          </ac:picMkLst>
        </pc:picChg>
      </pc:sldChg>
      <pc:sldChg chg="modSp add mod">
        <pc:chgData name="ANDREA BIDINOST" userId="1fe09951-2d66-4612-aad4-8a1d17337cdc" providerId="ADAL" clId="{9FAC1FFC-B329-486D-9B76-56397F0B2968}" dt="2022-01-28T22:14:45.214" v="2695" actId="20577"/>
        <pc:sldMkLst>
          <pc:docMk/>
          <pc:sldMk cId="4232180472" sldId="440"/>
        </pc:sldMkLst>
        <pc:spChg chg="mod">
          <ac:chgData name="ANDREA BIDINOST" userId="1fe09951-2d66-4612-aad4-8a1d17337cdc" providerId="ADAL" clId="{9FAC1FFC-B329-486D-9B76-56397F0B2968}" dt="2022-01-28T22:14:45.214" v="2695" actId="20577"/>
          <ac:spMkLst>
            <pc:docMk/>
            <pc:sldMk cId="4232180472" sldId="440"/>
            <ac:spMk id="5" creationId="{14A3F830-BF41-4888-A277-3E5628252E5C}"/>
          </ac:spMkLst>
        </pc:spChg>
      </pc:sldChg>
      <pc:sldChg chg="addSp delSp modSp add mod">
        <pc:chgData name="ANDREA BIDINOST" userId="1fe09951-2d66-4612-aad4-8a1d17337cdc" providerId="ADAL" clId="{9FAC1FFC-B329-486D-9B76-56397F0B2968}" dt="2022-01-28T22:21:42.149" v="3067" actId="478"/>
        <pc:sldMkLst>
          <pc:docMk/>
          <pc:sldMk cId="2506310695" sldId="441"/>
        </pc:sldMkLst>
        <pc:spChg chg="mod">
          <ac:chgData name="ANDREA BIDINOST" userId="1fe09951-2d66-4612-aad4-8a1d17337cdc" providerId="ADAL" clId="{9FAC1FFC-B329-486D-9B76-56397F0B2968}" dt="2022-01-28T22:15:45.414" v="2718" actId="20577"/>
          <ac:spMkLst>
            <pc:docMk/>
            <pc:sldMk cId="2506310695" sldId="441"/>
            <ac:spMk id="2" creationId="{6C6AEBAC-B060-4192-BE8C-E7F8C294252D}"/>
          </ac:spMkLst>
        </pc:spChg>
        <pc:spChg chg="mod">
          <ac:chgData name="ANDREA BIDINOST" userId="1fe09951-2d66-4612-aad4-8a1d17337cdc" providerId="ADAL" clId="{9FAC1FFC-B329-486D-9B76-56397F0B2968}" dt="2022-01-28T22:19:26.370" v="3064" actId="207"/>
          <ac:spMkLst>
            <pc:docMk/>
            <pc:sldMk cId="2506310695" sldId="441"/>
            <ac:spMk id="9" creationId="{04264AA7-8B37-4F59-A691-4D4542E10F45}"/>
          </ac:spMkLst>
        </pc:spChg>
        <pc:picChg chg="add del">
          <ac:chgData name="ANDREA BIDINOST" userId="1fe09951-2d66-4612-aad4-8a1d17337cdc" providerId="ADAL" clId="{9FAC1FFC-B329-486D-9B76-56397F0B2968}" dt="2022-01-28T22:21:42.149" v="3067" actId="478"/>
          <ac:picMkLst>
            <pc:docMk/>
            <pc:sldMk cId="2506310695" sldId="441"/>
            <ac:picMk id="5" creationId="{2F98301E-A32D-4C22-91EA-FFEF82A12D39}"/>
          </ac:picMkLst>
        </pc:picChg>
      </pc:sldChg>
      <pc:sldChg chg="addSp delSp modSp add mod">
        <pc:chgData name="ANDREA BIDINOST" userId="1fe09951-2d66-4612-aad4-8a1d17337cdc" providerId="ADAL" clId="{9FAC1FFC-B329-486D-9B76-56397F0B2968}" dt="2022-01-28T22:25:16.800" v="3081" actId="1582"/>
        <pc:sldMkLst>
          <pc:docMk/>
          <pc:sldMk cId="3802976121" sldId="442"/>
        </pc:sldMkLst>
        <pc:spChg chg="add del mod">
          <ac:chgData name="ANDREA BIDINOST" userId="1fe09951-2d66-4612-aad4-8a1d17337cdc" providerId="ADAL" clId="{9FAC1FFC-B329-486D-9B76-56397F0B2968}" dt="2022-01-28T22:21:48.212" v="3069" actId="478"/>
          <ac:spMkLst>
            <pc:docMk/>
            <pc:sldMk cId="3802976121" sldId="442"/>
            <ac:spMk id="6" creationId="{32D1A577-61A8-40E3-8115-6DDA8CF9D3C1}"/>
          </ac:spMkLst>
        </pc:spChg>
        <pc:spChg chg="del">
          <ac:chgData name="ANDREA BIDINOST" userId="1fe09951-2d66-4612-aad4-8a1d17337cdc" providerId="ADAL" clId="{9FAC1FFC-B329-486D-9B76-56397F0B2968}" dt="2022-01-28T22:21:45.754" v="3068" actId="478"/>
          <ac:spMkLst>
            <pc:docMk/>
            <pc:sldMk cId="3802976121" sldId="442"/>
            <ac:spMk id="9" creationId="{04264AA7-8B37-4F59-A691-4D4542E10F45}"/>
          </ac:spMkLst>
        </pc:spChg>
        <pc:picChg chg="mod">
          <ac:chgData name="ANDREA BIDINOST" userId="1fe09951-2d66-4612-aad4-8a1d17337cdc" providerId="ADAL" clId="{9FAC1FFC-B329-486D-9B76-56397F0B2968}" dt="2022-01-28T22:24:56.143" v="3076" actId="1076"/>
          <ac:picMkLst>
            <pc:docMk/>
            <pc:sldMk cId="3802976121" sldId="442"/>
            <ac:picMk id="5" creationId="{2F98301E-A32D-4C22-91EA-FFEF82A12D39}"/>
          </ac:picMkLst>
        </pc:picChg>
        <pc:picChg chg="add mod">
          <ac:chgData name="ANDREA BIDINOST" userId="1fe09951-2d66-4612-aad4-8a1d17337cdc" providerId="ADAL" clId="{9FAC1FFC-B329-486D-9B76-56397F0B2968}" dt="2022-01-28T22:25:16.800" v="3081" actId="1582"/>
          <ac:picMkLst>
            <pc:docMk/>
            <pc:sldMk cId="3802976121" sldId="442"/>
            <ac:picMk id="8" creationId="{CF4CE11B-46AA-4C1C-94EA-4E8EA2A3E630}"/>
          </ac:picMkLst>
        </pc:picChg>
      </pc:sldChg>
      <pc:sldChg chg="modSp add mod">
        <pc:chgData name="ANDREA BIDINOST" userId="1fe09951-2d66-4612-aad4-8a1d17337cdc" providerId="ADAL" clId="{9FAC1FFC-B329-486D-9B76-56397F0B2968}" dt="2022-01-28T22:36:51.780" v="3527" actId="113"/>
        <pc:sldMkLst>
          <pc:docMk/>
          <pc:sldMk cId="3624179693" sldId="443"/>
        </pc:sldMkLst>
        <pc:spChg chg="mod">
          <ac:chgData name="ANDREA BIDINOST" userId="1fe09951-2d66-4612-aad4-8a1d17337cdc" providerId="ADAL" clId="{9FAC1FFC-B329-486D-9B76-56397F0B2968}" dt="2022-01-28T22:30:10.730" v="3089" actId="20577"/>
          <ac:spMkLst>
            <pc:docMk/>
            <pc:sldMk cId="3624179693" sldId="443"/>
            <ac:spMk id="2" creationId="{288EB906-BD66-4EEC-B598-46DC468D504F}"/>
          </ac:spMkLst>
        </pc:spChg>
        <pc:spChg chg="mod">
          <ac:chgData name="ANDREA BIDINOST" userId="1fe09951-2d66-4612-aad4-8a1d17337cdc" providerId="ADAL" clId="{9FAC1FFC-B329-486D-9B76-56397F0B2968}" dt="2022-01-28T22:36:51.780" v="3527" actId="113"/>
          <ac:spMkLst>
            <pc:docMk/>
            <pc:sldMk cId="3624179693" sldId="443"/>
            <ac:spMk id="5" creationId="{14A3F830-BF41-4888-A277-3E5628252E5C}"/>
          </ac:spMkLst>
        </pc:spChg>
      </pc:sldChg>
    </pc:docChg>
  </pc:docChgLst>
  <pc:docChgLst>
    <pc:chgData name="ANDREA BIDINOST" userId="1fe09951-2d66-4612-aad4-8a1d17337cdc" providerId="ADAL" clId="{F3962E08-90B0-46AE-BAAC-95734236DBD5}"/>
    <pc:docChg chg="undo redo custSel addSld delSld modSld sldOrd">
      <pc:chgData name="ANDREA BIDINOST" userId="1fe09951-2d66-4612-aad4-8a1d17337cdc" providerId="ADAL" clId="{F3962E08-90B0-46AE-BAAC-95734236DBD5}" dt="2022-03-11T10:36:03.506" v="5450" actId="2710"/>
      <pc:docMkLst>
        <pc:docMk/>
      </pc:docMkLst>
      <pc:sldChg chg="modSp mod">
        <pc:chgData name="ANDREA BIDINOST" userId="1fe09951-2d66-4612-aad4-8a1d17337cdc" providerId="ADAL" clId="{F3962E08-90B0-46AE-BAAC-95734236DBD5}" dt="2022-02-19T07:56:13.560" v="49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F3962E08-90B0-46AE-BAAC-95734236DBD5}" dt="2022-02-19T07:56:13.560" v="49" actId="20577"/>
          <ac:spMkLst>
            <pc:docMk/>
            <pc:sldMk cId="4182563030" sldId="257"/>
            <ac:spMk id="3" creationId="{093031A6-CF95-4C0E-B226-92645DF0995E}"/>
          </ac:spMkLst>
        </pc:spChg>
      </pc:sldChg>
      <pc:sldChg chg="del">
        <pc:chgData name="ANDREA BIDINOST" userId="1fe09951-2d66-4612-aad4-8a1d17337cdc" providerId="ADAL" clId="{F3962E08-90B0-46AE-BAAC-95734236DBD5}" dt="2022-02-22T15:33:38.824" v="2882" actId="47"/>
        <pc:sldMkLst>
          <pc:docMk/>
          <pc:sldMk cId="1231777905" sldId="262"/>
        </pc:sldMkLst>
      </pc:sldChg>
      <pc:sldChg chg="modSp mod">
        <pc:chgData name="ANDREA BIDINOST" userId="1fe09951-2d66-4612-aad4-8a1d17337cdc" providerId="ADAL" clId="{F3962E08-90B0-46AE-BAAC-95734236DBD5}" dt="2022-02-22T12:47:03.652" v="64" actId="20577"/>
        <pc:sldMkLst>
          <pc:docMk/>
          <pc:sldMk cId="2586973957" sldId="365"/>
        </pc:sldMkLst>
        <pc:spChg chg="mod">
          <ac:chgData name="ANDREA BIDINOST" userId="1fe09951-2d66-4612-aad4-8a1d17337cdc" providerId="ADAL" clId="{F3962E08-90B0-46AE-BAAC-95734236DBD5}" dt="2022-02-22T12:47:03.652" v="64" actId="20577"/>
          <ac:spMkLst>
            <pc:docMk/>
            <pc:sldMk cId="2586973957" sldId="365"/>
            <ac:spMk id="2" creationId="{779BC97F-5755-48B5-90CC-A250C002B593}"/>
          </ac:spMkLst>
        </pc:spChg>
      </pc:sldChg>
      <pc:sldChg chg="modSp del mod">
        <pc:chgData name="ANDREA BIDINOST" userId="1fe09951-2d66-4612-aad4-8a1d17337cdc" providerId="ADAL" clId="{F3962E08-90B0-46AE-BAAC-95734236DBD5}" dt="2022-02-22T15:33:38.824" v="2882" actId="47"/>
        <pc:sldMkLst>
          <pc:docMk/>
          <pc:sldMk cId="1701923269" sldId="377"/>
        </pc:sldMkLst>
        <pc:spChg chg="mod">
          <ac:chgData name="ANDREA BIDINOST" userId="1fe09951-2d66-4612-aad4-8a1d17337cdc" providerId="ADAL" clId="{F3962E08-90B0-46AE-BAAC-95734236DBD5}" dt="2022-02-10T11:43:40.345" v="1" actId="20577"/>
          <ac:spMkLst>
            <pc:docMk/>
            <pc:sldMk cId="1701923269" sldId="377"/>
            <ac:spMk id="2" creationId="{6C6AEBAC-B060-4192-BE8C-E7F8C294252D}"/>
          </ac:spMkLst>
        </pc:spChg>
        <pc:spChg chg="mod">
          <ac:chgData name="ANDREA BIDINOST" userId="1fe09951-2d66-4612-aad4-8a1d17337cdc" providerId="ADAL" clId="{F3962E08-90B0-46AE-BAAC-95734236DBD5}" dt="2022-02-10T11:43:42.716" v="3" actId="20577"/>
          <ac:spMkLst>
            <pc:docMk/>
            <pc:sldMk cId="1701923269" sldId="377"/>
            <ac:spMk id="3" creationId="{5666F318-5415-42F6-954E-C35070F121A2}"/>
          </ac:spMkLst>
        </pc:spChg>
      </pc:sldChg>
      <pc:sldChg chg="del">
        <pc:chgData name="ANDREA BIDINOST" userId="1fe09951-2d66-4612-aad4-8a1d17337cdc" providerId="ADAL" clId="{F3962E08-90B0-46AE-BAAC-95734236DBD5}" dt="2022-02-22T15:33:38.824" v="2882" actId="47"/>
        <pc:sldMkLst>
          <pc:docMk/>
          <pc:sldMk cId="924681193" sldId="390"/>
        </pc:sldMkLst>
      </pc:sldChg>
      <pc:sldChg chg="modSp add mod">
        <pc:chgData name="ANDREA BIDINOST" userId="1fe09951-2d66-4612-aad4-8a1d17337cdc" providerId="ADAL" clId="{F3962E08-90B0-46AE-BAAC-95734236DBD5}" dt="2022-02-22T12:53:35.297" v="734" actId="207"/>
        <pc:sldMkLst>
          <pc:docMk/>
          <pc:sldMk cId="3119326648" sldId="391"/>
        </pc:sldMkLst>
        <pc:spChg chg="mod">
          <ac:chgData name="ANDREA BIDINOST" userId="1fe09951-2d66-4612-aad4-8a1d17337cdc" providerId="ADAL" clId="{F3962E08-90B0-46AE-BAAC-95734236DBD5}" dt="2022-02-22T12:48:58.768" v="392" actId="20577"/>
          <ac:spMkLst>
            <pc:docMk/>
            <pc:sldMk cId="3119326648" sldId="391"/>
            <ac:spMk id="2" creationId="{6C6AEBAC-B060-4192-BE8C-E7F8C294252D}"/>
          </ac:spMkLst>
        </pc:spChg>
        <pc:spChg chg="mod">
          <ac:chgData name="ANDREA BIDINOST" userId="1fe09951-2d66-4612-aad4-8a1d17337cdc" providerId="ADAL" clId="{F3962E08-90B0-46AE-BAAC-95734236DBD5}" dt="2022-02-22T12:53:35.297" v="734" actId="207"/>
          <ac:spMkLst>
            <pc:docMk/>
            <pc:sldMk cId="3119326648" sldId="391"/>
            <ac:spMk id="3" creationId="{5666F318-5415-42F6-954E-C35070F121A2}"/>
          </ac:spMkLst>
        </pc:spChg>
      </pc:sldChg>
      <pc:sldChg chg="addSp delSp modSp add mod">
        <pc:chgData name="ANDREA BIDINOST" userId="1fe09951-2d66-4612-aad4-8a1d17337cdc" providerId="ADAL" clId="{F3962E08-90B0-46AE-BAAC-95734236DBD5}" dt="2022-02-22T12:53:05.684" v="726" actId="1076"/>
        <pc:sldMkLst>
          <pc:docMk/>
          <pc:sldMk cId="109206684" sldId="392"/>
        </pc:sldMkLst>
        <pc:spChg chg="del">
          <ac:chgData name="ANDREA BIDINOST" userId="1fe09951-2d66-4612-aad4-8a1d17337cdc" providerId="ADAL" clId="{F3962E08-90B0-46AE-BAAC-95734236DBD5}" dt="2022-02-22T12:52:29.052" v="691" actId="478"/>
          <ac:spMkLst>
            <pc:docMk/>
            <pc:sldMk cId="109206684" sldId="392"/>
            <ac:spMk id="2" creationId="{6C6AEBAC-B060-4192-BE8C-E7F8C294252D}"/>
          </ac:spMkLst>
        </pc:spChg>
        <pc:spChg chg="del">
          <ac:chgData name="ANDREA BIDINOST" userId="1fe09951-2d66-4612-aad4-8a1d17337cdc" providerId="ADAL" clId="{F3962E08-90B0-46AE-BAAC-95734236DBD5}" dt="2022-02-22T12:52:27.572" v="690" actId="478"/>
          <ac:spMkLst>
            <pc:docMk/>
            <pc:sldMk cId="109206684" sldId="392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F3962E08-90B0-46AE-BAAC-95734236DBD5}" dt="2022-02-22T12:52:38.365" v="718" actId="478"/>
          <ac:spMkLst>
            <pc:docMk/>
            <pc:sldMk cId="109206684" sldId="392"/>
            <ac:spMk id="6" creationId="{C45913CF-5092-4EA4-A933-44EBFDBEC9AB}"/>
          </ac:spMkLst>
        </pc:spChg>
        <pc:spChg chg="add mod">
          <ac:chgData name="ANDREA BIDINOST" userId="1fe09951-2d66-4612-aad4-8a1d17337cdc" providerId="ADAL" clId="{F3962E08-90B0-46AE-BAAC-95734236DBD5}" dt="2022-02-22T12:52:36.530" v="717" actId="20577"/>
          <ac:spMkLst>
            <pc:docMk/>
            <pc:sldMk cId="109206684" sldId="392"/>
            <ac:spMk id="8" creationId="{07E0A86E-4C21-4348-B2C9-62C9EFA37243}"/>
          </ac:spMkLst>
        </pc:spChg>
        <pc:picChg chg="add mod">
          <ac:chgData name="ANDREA BIDINOST" userId="1fe09951-2d66-4612-aad4-8a1d17337cdc" providerId="ADAL" clId="{F3962E08-90B0-46AE-BAAC-95734236DBD5}" dt="2022-02-22T12:53:05.684" v="726" actId="1076"/>
          <ac:picMkLst>
            <pc:docMk/>
            <pc:sldMk cId="109206684" sldId="392"/>
            <ac:picMk id="1026" creationId="{021EB9F4-29E3-4A76-9E98-5C3F6C298FD7}"/>
          </ac:picMkLst>
        </pc:picChg>
      </pc:sldChg>
      <pc:sldChg chg="addSp delSp modSp add mod">
        <pc:chgData name="ANDREA BIDINOST" userId="1fe09951-2d66-4612-aad4-8a1d17337cdc" providerId="ADAL" clId="{F3962E08-90B0-46AE-BAAC-95734236DBD5}" dt="2022-02-23T08:04:16.664" v="3692" actId="1076"/>
        <pc:sldMkLst>
          <pc:docMk/>
          <pc:sldMk cId="1092439042" sldId="393"/>
        </pc:sldMkLst>
        <pc:spChg chg="mod">
          <ac:chgData name="ANDREA BIDINOST" userId="1fe09951-2d66-4612-aad4-8a1d17337cdc" providerId="ADAL" clId="{F3962E08-90B0-46AE-BAAC-95734236DBD5}" dt="2022-02-22T12:53:42.518" v="741" actId="20577"/>
          <ac:spMkLst>
            <pc:docMk/>
            <pc:sldMk cId="1092439042" sldId="393"/>
            <ac:spMk id="2" creationId="{6C6AEBAC-B060-4192-BE8C-E7F8C294252D}"/>
          </ac:spMkLst>
        </pc:spChg>
        <pc:spChg chg="mod">
          <ac:chgData name="ANDREA BIDINOST" userId="1fe09951-2d66-4612-aad4-8a1d17337cdc" providerId="ADAL" clId="{F3962E08-90B0-46AE-BAAC-95734236DBD5}" dt="2022-02-23T08:01:57.692" v="3608" actId="207"/>
          <ac:spMkLst>
            <pc:docMk/>
            <pc:sldMk cId="1092439042" sldId="393"/>
            <ac:spMk id="3" creationId="{5666F318-5415-42F6-954E-C35070F121A2}"/>
          </ac:spMkLst>
        </pc:spChg>
        <pc:spChg chg="add del">
          <ac:chgData name="ANDREA BIDINOST" userId="1fe09951-2d66-4612-aad4-8a1d17337cdc" providerId="ADAL" clId="{F3962E08-90B0-46AE-BAAC-95734236DBD5}" dt="2022-02-23T07:59:37.242" v="3568"/>
          <ac:spMkLst>
            <pc:docMk/>
            <pc:sldMk cId="1092439042" sldId="393"/>
            <ac:spMk id="5" creationId="{448D1C1F-0BC3-419B-92BC-17DECD2407A5}"/>
          </ac:spMkLst>
        </pc:spChg>
        <pc:spChg chg="add mod">
          <ac:chgData name="ANDREA BIDINOST" userId="1fe09951-2d66-4612-aad4-8a1d17337cdc" providerId="ADAL" clId="{F3962E08-90B0-46AE-BAAC-95734236DBD5}" dt="2022-02-23T08:01:13.420" v="3599" actId="14100"/>
          <ac:spMkLst>
            <pc:docMk/>
            <pc:sldMk cId="1092439042" sldId="393"/>
            <ac:spMk id="7" creationId="{D8E4D959-FF44-43A1-A31B-393448BFDEA0}"/>
          </ac:spMkLst>
        </pc:spChg>
        <pc:spChg chg="add mod">
          <ac:chgData name="ANDREA BIDINOST" userId="1fe09951-2d66-4612-aad4-8a1d17337cdc" providerId="ADAL" clId="{F3962E08-90B0-46AE-BAAC-95734236DBD5}" dt="2022-02-23T08:02:31.585" v="3629" actId="1076"/>
          <ac:spMkLst>
            <pc:docMk/>
            <pc:sldMk cId="1092439042" sldId="393"/>
            <ac:spMk id="24" creationId="{3F46A1F6-6212-427E-9E39-DAD6B71E33AD}"/>
          </ac:spMkLst>
        </pc:spChg>
        <pc:spChg chg="add mod">
          <ac:chgData name="ANDREA BIDINOST" userId="1fe09951-2d66-4612-aad4-8a1d17337cdc" providerId="ADAL" clId="{F3962E08-90B0-46AE-BAAC-95734236DBD5}" dt="2022-02-23T08:02:24.892" v="3626" actId="20577"/>
          <ac:spMkLst>
            <pc:docMk/>
            <pc:sldMk cId="1092439042" sldId="393"/>
            <ac:spMk id="25" creationId="{6E66FA3D-9AD5-4660-8970-EE64F2D7338E}"/>
          </ac:spMkLst>
        </pc:spChg>
        <pc:spChg chg="add mod">
          <ac:chgData name="ANDREA BIDINOST" userId="1fe09951-2d66-4612-aad4-8a1d17337cdc" providerId="ADAL" clId="{F3962E08-90B0-46AE-BAAC-95734236DBD5}" dt="2022-02-23T08:02:33.437" v="3630" actId="20577"/>
          <ac:spMkLst>
            <pc:docMk/>
            <pc:sldMk cId="1092439042" sldId="393"/>
            <ac:spMk id="26" creationId="{90FC4AD7-477A-4A41-BA2E-6D762E03838B}"/>
          </ac:spMkLst>
        </pc:spChg>
        <pc:spChg chg="add mod">
          <ac:chgData name="ANDREA BIDINOST" userId="1fe09951-2d66-4612-aad4-8a1d17337cdc" providerId="ADAL" clId="{F3962E08-90B0-46AE-BAAC-95734236DBD5}" dt="2022-02-23T08:04:16.664" v="3692" actId="1076"/>
          <ac:spMkLst>
            <pc:docMk/>
            <pc:sldMk cId="1092439042" sldId="393"/>
            <ac:spMk id="27" creationId="{E56E4E5E-0FC6-403B-B386-8E0581DC4838}"/>
          </ac:spMkLst>
        </pc:spChg>
        <pc:spChg chg="add mod">
          <ac:chgData name="ANDREA BIDINOST" userId="1fe09951-2d66-4612-aad4-8a1d17337cdc" providerId="ADAL" clId="{F3962E08-90B0-46AE-BAAC-95734236DBD5}" dt="2022-02-23T08:04:10.590" v="3691" actId="20577"/>
          <ac:spMkLst>
            <pc:docMk/>
            <pc:sldMk cId="1092439042" sldId="393"/>
            <ac:spMk id="28" creationId="{108248CA-885E-481A-8172-9E6B84D90B4D}"/>
          </ac:spMkLst>
        </pc:spChg>
        <pc:picChg chg="add mod">
          <ac:chgData name="ANDREA BIDINOST" userId="1fe09951-2d66-4612-aad4-8a1d17337cdc" providerId="ADAL" clId="{F3962E08-90B0-46AE-BAAC-95734236DBD5}" dt="2022-02-23T08:01:37.977" v="3604" actId="1076"/>
          <ac:picMkLst>
            <pc:docMk/>
            <pc:sldMk cId="1092439042" sldId="393"/>
            <ac:picMk id="6" creationId="{723F7CF8-DE5A-4283-B64A-760A14CB1C6E}"/>
          </ac:picMkLst>
        </pc:picChg>
        <pc:cxnChg chg="add mod">
          <ac:chgData name="ANDREA BIDINOST" userId="1fe09951-2d66-4612-aad4-8a1d17337cdc" providerId="ADAL" clId="{F3962E08-90B0-46AE-BAAC-95734236DBD5}" dt="2022-02-23T08:00:42.698" v="3585" actId="1582"/>
          <ac:cxnSpMkLst>
            <pc:docMk/>
            <pc:sldMk cId="1092439042" sldId="393"/>
            <ac:cxnSpMk id="9" creationId="{41ED00A6-EA66-41B3-8987-7037961A03EC}"/>
          </ac:cxnSpMkLst>
        </pc:cxnChg>
        <pc:cxnChg chg="add mod">
          <ac:chgData name="ANDREA BIDINOST" userId="1fe09951-2d66-4612-aad4-8a1d17337cdc" providerId="ADAL" clId="{F3962E08-90B0-46AE-BAAC-95734236DBD5}" dt="2022-02-23T08:00:46.830" v="3587" actId="1076"/>
          <ac:cxnSpMkLst>
            <pc:docMk/>
            <pc:sldMk cId="1092439042" sldId="393"/>
            <ac:cxnSpMk id="10" creationId="{D102E186-F1B8-45D9-97B5-9E5720EC91CC}"/>
          </ac:cxnSpMkLst>
        </pc:cxnChg>
        <pc:cxnChg chg="add mod">
          <ac:chgData name="ANDREA BIDINOST" userId="1fe09951-2d66-4612-aad4-8a1d17337cdc" providerId="ADAL" clId="{F3962E08-90B0-46AE-BAAC-95734236DBD5}" dt="2022-02-23T08:00:49.786" v="3589" actId="1076"/>
          <ac:cxnSpMkLst>
            <pc:docMk/>
            <pc:sldMk cId="1092439042" sldId="393"/>
            <ac:cxnSpMk id="11" creationId="{0A8B3F9B-8753-421C-823C-6C67B2A9F386}"/>
          </ac:cxnSpMkLst>
        </pc:cxnChg>
        <pc:cxnChg chg="add mod">
          <ac:chgData name="ANDREA BIDINOST" userId="1fe09951-2d66-4612-aad4-8a1d17337cdc" providerId="ADAL" clId="{F3962E08-90B0-46AE-BAAC-95734236DBD5}" dt="2022-02-23T08:00:56.476" v="3591" actId="1076"/>
          <ac:cxnSpMkLst>
            <pc:docMk/>
            <pc:sldMk cId="1092439042" sldId="393"/>
            <ac:cxnSpMk id="12" creationId="{843F083D-2F71-4A11-A93D-75B007233371}"/>
          </ac:cxnSpMkLst>
        </pc:cxnChg>
        <pc:cxnChg chg="add mod">
          <ac:chgData name="ANDREA BIDINOST" userId="1fe09951-2d66-4612-aad4-8a1d17337cdc" providerId="ADAL" clId="{F3962E08-90B0-46AE-BAAC-95734236DBD5}" dt="2022-02-23T08:00:56.476" v="3591" actId="1076"/>
          <ac:cxnSpMkLst>
            <pc:docMk/>
            <pc:sldMk cId="1092439042" sldId="393"/>
            <ac:cxnSpMk id="13" creationId="{385D541C-3F98-4D27-92B0-9099B61DB211}"/>
          </ac:cxnSpMkLst>
        </pc:cxnChg>
        <pc:cxnChg chg="add mod">
          <ac:chgData name="ANDREA BIDINOST" userId="1fe09951-2d66-4612-aad4-8a1d17337cdc" providerId="ADAL" clId="{F3962E08-90B0-46AE-BAAC-95734236DBD5}" dt="2022-02-23T08:00:56.476" v="3591" actId="1076"/>
          <ac:cxnSpMkLst>
            <pc:docMk/>
            <pc:sldMk cId="1092439042" sldId="393"/>
            <ac:cxnSpMk id="14" creationId="{CFDCC856-56CF-4E4A-9619-DDFFE79DBBDE}"/>
          </ac:cxnSpMkLst>
        </pc:cxnChg>
        <pc:cxnChg chg="add mod">
          <ac:chgData name="ANDREA BIDINOST" userId="1fe09951-2d66-4612-aad4-8a1d17337cdc" providerId="ADAL" clId="{F3962E08-90B0-46AE-BAAC-95734236DBD5}" dt="2022-02-23T08:01:01.109" v="3593" actId="1076"/>
          <ac:cxnSpMkLst>
            <pc:docMk/>
            <pc:sldMk cId="1092439042" sldId="393"/>
            <ac:cxnSpMk id="15" creationId="{8D6ABF83-D06A-4FB4-A97C-0F4E182326FA}"/>
          </ac:cxnSpMkLst>
        </pc:cxnChg>
        <pc:cxnChg chg="add mod">
          <ac:chgData name="ANDREA BIDINOST" userId="1fe09951-2d66-4612-aad4-8a1d17337cdc" providerId="ADAL" clId="{F3962E08-90B0-46AE-BAAC-95734236DBD5}" dt="2022-02-23T08:01:01.109" v="3593" actId="1076"/>
          <ac:cxnSpMkLst>
            <pc:docMk/>
            <pc:sldMk cId="1092439042" sldId="393"/>
            <ac:cxnSpMk id="16" creationId="{E65A9942-2628-4671-828A-FCF23D851D94}"/>
          </ac:cxnSpMkLst>
        </pc:cxnChg>
        <pc:cxnChg chg="add mod">
          <ac:chgData name="ANDREA BIDINOST" userId="1fe09951-2d66-4612-aad4-8a1d17337cdc" providerId="ADAL" clId="{F3962E08-90B0-46AE-BAAC-95734236DBD5}" dt="2022-02-23T08:01:01.109" v="3593" actId="1076"/>
          <ac:cxnSpMkLst>
            <pc:docMk/>
            <pc:sldMk cId="1092439042" sldId="393"/>
            <ac:cxnSpMk id="17" creationId="{575F71C3-B23C-42BA-B3DA-F95F3BD901D0}"/>
          </ac:cxnSpMkLst>
        </pc:cxnChg>
        <pc:cxnChg chg="add mod">
          <ac:chgData name="ANDREA BIDINOST" userId="1fe09951-2d66-4612-aad4-8a1d17337cdc" providerId="ADAL" clId="{F3962E08-90B0-46AE-BAAC-95734236DBD5}" dt="2022-02-23T08:01:04.487" v="3595" actId="1076"/>
          <ac:cxnSpMkLst>
            <pc:docMk/>
            <pc:sldMk cId="1092439042" sldId="393"/>
            <ac:cxnSpMk id="18" creationId="{0FEF3147-68B9-439F-9CD5-55EDEC651DB9}"/>
          </ac:cxnSpMkLst>
        </pc:cxnChg>
        <pc:cxnChg chg="add mod">
          <ac:chgData name="ANDREA BIDINOST" userId="1fe09951-2d66-4612-aad4-8a1d17337cdc" providerId="ADAL" clId="{F3962E08-90B0-46AE-BAAC-95734236DBD5}" dt="2022-02-23T08:01:04.487" v="3595" actId="1076"/>
          <ac:cxnSpMkLst>
            <pc:docMk/>
            <pc:sldMk cId="1092439042" sldId="393"/>
            <ac:cxnSpMk id="19" creationId="{501489CF-CB5A-4A33-A7A7-01EFDC29A792}"/>
          </ac:cxnSpMkLst>
        </pc:cxnChg>
        <pc:cxnChg chg="add mod">
          <ac:chgData name="ANDREA BIDINOST" userId="1fe09951-2d66-4612-aad4-8a1d17337cdc" providerId="ADAL" clId="{F3962E08-90B0-46AE-BAAC-95734236DBD5}" dt="2022-02-23T08:01:04.487" v="3595" actId="1076"/>
          <ac:cxnSpMkLst>
            <pc:docMk/>
            <pc:sldMk cId="1092439042" sldId="393"/>
            <ac:cxnSpMk id="20" creationId="{A011BBC2-4537-4391-9CD1-220F03D21FE4}"/>
          </ac:cxnSpMkLst>
        </pc:cxnChg>
        <pc:cxnChg chg="add mod">
          <ac:chgData name="ANDREA BIDINOST" userId="1fe09951-2d66-4612-aad4-8a1d17337cdc" providerId="ADAL" clId="{F3962E08-90B0-46AE-BAAC-95734236DBD5}" dt="2022-02-23T08:01:09.987" v="3597" actId="1076"/>
          <ac:cxnSpMkLst>
            <pc:docMk/>
            <pc:sldMk cId="1092439042" sldId="393"/>
            <ac:cxnSpMk id="21" creationId="{78B66F1A-5FB8-4AB3-98C7-9A4721592E48}"/>
          </ac:cxnSpMkLst>
        </pc:cxnChg>
        <pc:cxnChg chg="add mod">
          <ac:chgData name="ANDREA BIDINOST" userId="1fe09951-2d66-4612-aad4-8a1d17337cdc" providerId="ADAL" clId="{F3962E08-90B0-46AE-BAAC-95734236DBD5}" dt="2022-02-23T08:01:31.659" v="3602" actId="1582"/>
          <ac:cxnSpMkLst>
            <pc:docMk/>
            <pc:sldMk cId="1092439042" sldId="393"/>
            <ac:cxnSpMk id="23" creationId="{08CABAF6-E6DB-4826-84D4-F36CD579DFE2}"/>
          </ac:cxnSpMkLst>
        </pc:cxnChg>
      </pc:sldChg>
      <pc:sldChg chg="addSp delSp modSp add mod ord">
        <pc:chgData name="ANDREA BIDINOST" userId="1fe09951-2d66-4612-aad4-8a1d17337cdc" providerId="ADAL" clId="{F3962E08-90B0-46AE-BAAC-95734236DBD5}" dt="2022-02-22T15:13:09.841" v="2200"/>
        <pc:sldMkLst>
          <pc:docMk/>
          <pc:sldMk cId="107797980" sldId="394"/>
        </pc:sldMkLst>
        <pc:spChg chg="mod">
          <ac:chgData name="ANDREA BIDINOST" userId="1fe09951-2d66-4612-aad4-8a1d17337cdc" providerId="ADAL" clId="{F3962E08-90B0-46AE-BAAC-95734236DBD5}" dt="2022-02-22T12:55:32.192" v="1112" actId="20577"/>
          <ac:spMkLst>
            <pc:docMk/>
            <pc:sldMk cId="107797980" sldId="394"/>
            <ac:spMk id="2" creationId="{6C6AEBAC-B060-4192-BE8C-E7F8C294252D}"/>
          </ac:spMkLst>
        </pc:spChg>
        <pc:spChg chg="mod">
          <ac:chgData name="ANDREA BIDINOST" userId="1fe09951-2d66-4612-aad4-8a1d17337cdc" providerId="ADAL" clId="{F3962E08-90B0-46AE-BAAC-95734236DBD5}" dt="2022-02-22T15:12:46.774" v="2195" actId="207"/>
          <ac:spMkLst>
            <pc:docMk/>
            <pc:sldMk cId="107797980" sldId="394"/>
            <ac:spMk id="3" creationId="{5666F318-5415-42F6-954E-C35070F121A2}"/>
          </ac:spMkLst>
        </pc:spChg>
        <pc:spChg chg="add mod">
          <ac:chgData name="ANDREA BIDINOST" userId="1fe09951-2d66-4612-aad4-8a1d17337cdc" providerId="ADAL" clId="{F3962E08-90B0-46AE-BAAC-95734236DBD5}" dt="2022-02-22T13:00:11.864" v="1416" actId="14100"/>
          <ac:spMkLst>
            <pc:docMk/>
            <pc:sldMk cId="107797980" sldId="394"/>
            <ac:spMk id="5" creationId="{FA3295BB-0530-4C49-BF2E-EE964767E176}"/>
          </ac:spMkLst>
        </pc:spChg>
        <pc:spChg chg="add mod">
          <ac:chgData name="ANDREA BIDINOST" userId="1fe09951-2d66-4612-aad4-8a1d17337cdc" providerId="ADAL" clId="{F3962E08-90B0-46AE-BAAC-95734236DBD5}" dt="2022-02-22T13:00:09.119" v="1415" actId="14100"/>
          <ac:spMkLst>
            <pc:docMk/>
            <pc:sldMk cId="107797980" sldId="394"/>
            <ac:spMk id="6" creationId="{D1F73B39-F68F-4841-915D-E20E833FD763}"/>
          </ac:spMkLst>
        </pc:spChg>
        <pc:spChg chg="add mod">
          <ac:chgData name="ANDREA BIDINOST" userId="1fe09951-2d66-4612-aad4-8a1d17337cdc" providerId="ADAL" clId="{F3962E08-90B0-46AE-BAAC-95734236DBD5}" dt="2022-02-22T14:49:38.580" v="1505" actId="1076"/>
          <ac:spMkLst>
            <pc:docMk/>
            <pc:sldMk cId="107797980" sldId="394"/>
            <ac:spMk id="7" creationId="{D594E571-290D-4020-B15D-A3ED72540BCF}"/>
          </ac:spMkLst>
        </pc:spChg>
        <pc:spChg chg="add mod">
          <ac:chgData name="ANDREA BIDINOST" userId="1fe09951-2d66-4612-aad4-8a1d17337cdc" providerId="ADAL" clId="{F3962E08-90B0-46AE-BAAC-95734236DBD5}" dt="2022-02-22T14:49:43.340" v="1508" actId="1076"/>
          <ac:spMkLst>
            <pc:docMk/>
            <pc:sldMk cId="107797980" sldId="394"/>
            <ac:spMk id="8" creationId="{C277FBE5-D44B-4E20-AD6F-9FB2F67F4673}"/>
          </ac:spMkLst>
        </pc:spChg>
        <pc:spChg chg="add mod">
          <ac:chgData name="ANDREA BIDINOST" userId="1fe09951-2d66-4612-aad4-8a1d17337cdc" providerId="ADAL" clId="{F3962E08-90B0-46AE-BAAC-95734236DBD5}" dt="2022-02-22T14:48:59.557" v="1485" actId="14100"/>
          <ac:spMkLst>
            <pc:docMk/>
            <pc:sldMk cId="107797980" sldId="394"/>
            <ac:spMk id="9" creationId="{FCD27AE5-ED0B-4155-8E5E-E1386C88B84F}"/>
          </ac:spMkLst>
        </pc:spChg>
        <pc:spChg chg="add mod">
          <ac:chgData name="ANDREA BIDINOST" userId="1fe09951-2d66-4612-aad4-8a1d17337cdc" providerId="ADAL" clId="{F3962E08-90B0-46AE-BAAC-95734236DBD5}" dt="2022-02-22T14:49:01.926" v="1487" actId="1076"/>
          <ac:spMkLst>
            <pc:docMk/>
            <pc:sldMk cId="107797980" sldId="394"/>
            <ac:spMk id="10" creationId="{BFEAE8E0-D9C3-4E2B-8F63-249B809FA1F8}"/>
          </ac:spMkLst>
        </pc:spChg>
        <pc:spChg chg="add mod">
          <ac:chgData name="ANDREA BIDINOST" userId="1fe09951-2d66-4612-aad4-8a1d17337cdc" providerId="ADAL" clId="{F3962E08-90B0-46AE-BAAC-95734236DBD5}" dt="2022-02-22T14:49:09.798" v="1493" actId="14100"/>
          <ac:spMkLst>
            <pc:docMk/>
            <pc:sldMk cId="107797980" sldId="394"/>
            <ac:spMk id="11" creationId="{9099EDF9-8411-4958-BD33-B2E8833EA40D}"/>
          </ac:spMkLst>
        </pc:spChg>
        <pc:spChg chg="add mod">
          <ac:chgData name="ANDREA BIDINOST" userId="1fe09951-2d66-4612-aad4-8a1d17337cdc" providerId="ADAL" clId="{F3962E08-90B0-46AE-BAAC-95734236DBD5}" dt="2022-02-22T14:49:14.999" v="1496" actId="14100"/>
          <ac:spMkLst>
            <pc:docMk/>
            <pc:sldMk cId="107797980" sldId="394"/>
            <ac:spMk id="12" creationId="{EFE696B3-1024-49C5-B0BD-54A91EAFDBDC}"/>
          </ac:spMkLst>
        </pc:spChg>
        <pc:spChg chg="add mod">
          <ac:chgData name="ANDREA BIDINOST" userId="1fe09951-2d66-4612-aad4-8a1d17337cdc" providerId="ADAL" clId="{F3962E08-90B0-46AE-BAAC-95734236DBD5}" dt="2022-02-22T14:49:18.121" v="1498" actId="1076"/>
          <ac:spMkLst>
            <pc:docMk/>
            <pc:sldMk cId="107797980" sldId="394"/>
            <ac:spMk id="13" creationId="{416BA526-089A-477C-BCE6-0070302908D0}"/>
          </ac:spMkLst>
        </pc:spChg>
        <pc:cxnChg chg="add del mod">
          <ac:chgData name="ANDREA BIDINOST" userId="1fe09951-2d66-4612-aad4-8a1d17337cdc" providerId="ADAL" clId="{F3962E08-90B0-46AE-BAAC-95734236DBD5}" dt="2022-02-22T14:50:38.873" v="1515" actId="21"/>
          <ac:cxnSpMkLst>
            <pc:docMk/>
            <pc:sldMk cId="107797980" sldId="394"/>
            <ac:cxnSpMk id="15" creationId="{C8B5D328-D678-4BEA-ADC7-B8883F391FEB}"/>
          </ac:cxnSpMkLst>
        </pc:cxnChg>
        <pc:cxnChg chg="add mod">
          <ac:chgData name="ANDREA BIDINOST" userId="1fe09951-2d66-4612-aad4-8a1d17337cdc" providerId="ADAL" clId="{F3962E08-90B0-46AE-BAAC-95734236DBD5}" dt="2022-02-22T14:50:55.135" v="1521" actId="14100"/>
          <ac:cxnSpMkLst>
            <pc:docMk/>
            <pc:sldMk cId="107797980" sldId="394"/>
            <ac:cxnSpMk id="18" creationId="{C542F935-2CA0-4A20-BF53-777E70F955A9}"/>
          </ac:cxnSpMkLst>
        </pc:cxnChg>
        <pc:cxnChg chg="add mod">
          <ac:chgData name="ANDREA BIDINOST" userId="1fe09951-2d66-4612-aad4-8a1d17337cdc" providerId="ADAL" clId="{F3962E08-90B0-46AE-BAAC-95734236DBD5}" dt="2022-02-22T14:51:10.672" v="1526" actId="14100"/>
          <ac:cxnSpMkLst>
            <pc:docMk/>
            <pc:sldMk cId="107797980" sldId="394"/>
            <ac:cxnSpMk id="24" creationId="{A8363561-5DAE-4B60-8D75-624D2A6E1F07}"/>
          </ac:cxnSpMkLst>
        </pc:cxnChg>
        <pc:cxnChg chg="add mod">
          <ac:chgData name="ANDREA BIDINOST" userId="1fe09951-2d66-4612-aad4-8a1d17337cdc" providerId="ADAL" clId="{F3962E08-90B0-46AE-BAAC-95734236DBD5}" dt="2022-02-22T14:51:36.367" v="1533" actId="208"/>
          <ac:cxnSpMkLst>
            <pc:docMk/>
            <pc:sldMk cId="107797980" sldId="394"/>
            <ac:cxnSpMk id="29" creationId="{9C1A582F-D45E-4800-9345-C6416C3F1114}"/>
          </ac:cxnSpMkLst>
        </pc:cxnChg>
        <pc:cxnChg chg="add mod">
          <ac:chgData name="ANDREA BIDINOST" userId="1fe09951-2d66-4612-aad4-8a1d17337cdc" providerId="ADAL" clId="{F3962E08-90B0-46AE-BAAC-95734236DBD5}" dt="2022-02-22T14:51:47.703" v="1536" actId="14100"/>
          <ac:cxnSpMkLst>
            <pc:docMk/>
            <pc:sldMk cId="107797980" sldId="394"/>
            <ac:cxnSpMk id="35" creationId="{F37A3362-DA9D-4CFD-8AB0-662FFD8D54A3}"/>
          </ac:cxnSpMkLst>
        </pc:cxnChg>
        <pc:cxnChg chg="add mod">
          <ac:chgData name="ANDREA BIDINOST" userId="1fe09951-2d66-4612-aad4-8a1d17337cdc" providerId="ADAL" clId="{F3962E08-90B0-46AE-BAAC-95734236DBD5}" dt="2022-02-22T14:51:57.351" v="1541" actId="1036"/>
          <ac:cxnSpMkLst>
            <pc:docMk/>
            <pc:sldMk cId="107797980" sldId="394"/>
            <ac:cxnSpMk id="38" creationId="{4191070F-9191-4725-BE57-FFFE8AD46098}"/>
          </ac:cxnSpMkLst>
        </pc:cxnChg>
        <pc:cxnChg chg="add mod">
          <ac:chgData name="ANDREA BIDINOST" userId="1fe09951-2d66-4612-aad4-8a1d17337cdc" providerId="ADAL" clId="{F3962E08-90B0-46AE-BAAC-95734236DBD5}" dt="2022-02-22T14:52:04.930" v="1544" actId="14100"/>
          <ac:cxnSpMkLst>
            <pc:docMk/>
            <pc:sldMk cId="107797980" sldId="394"/>
            <ac:cxnSpMk id="40" creationId="{8621D024-3F4A-4E46-8DDA-74206E35FF36}"/>
          </ac:cxnSpMkLst>
        </pc:cxnChg>
      </pc:sldChg>
      <pc:sldChg chg="addSp delSp modSp add mod ord">
        <pc:chgData name="ANDREA BIDINOST" userId="1fe09951-2d66-4612-aad4-8a1d17337cdc" providerId="ADAL" clId="{F3962E08-90B0-46AE-BAAC-95734236DBD5}" dt="2022-02-22T15:06:15.910" v="2118" actId="1076"/>
        <pc:sldMkLst>
          <pc:docMk/>
          <pc:sldMk cId="920897501" sldId="395"/>
        </pc:sldMkLst>
        <pc:spChg chg="mod">
          <ac:chgData name="ANDREA BIDINOST" userId="1fe09951-2d66-4612-aad4-8a1d17337cdc" providerId="ADAL" clId="{F3962E08-90B0-46AE-BAAC-95734236DBD5}" dt="2022-02-22T14:56:49.398" v="1739" actId="20577"/>
          <ac:spMkLst>
            <pc:docMk/>
            <pc:sldMk cId="920897501" sldId="395"/>
            <ac:spMk id="2" creationId="{6C6AEBAC-B060-4192-BE8C-E7F8C294252D}"/>
          </ac:spMkLst>
        </pc:spChg>
        <pc:spChg chg="del">
          <ac:chgData name="ANDREA BIDINOST" userId="1fe09951-2d66-4612-aad4-8a1d17337cdc" providerId="ADAL" clId="{F3962E08-90B0-46AE-BAAC-95734236DBD5}" dt="2022-02-22T14:55:53.701" v="1605" actId="478"/>
          <ac:spMkLst>
            <pc:docMk/>
            <pc:sldMk cId="920897501" sldId="395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F3962E08-90B0-46AE-BAAC-95734236DBD5}" dt="2022-02-22T14:55:56.503" v="1606" actId="478"/>
          <ac:spMkLst>
            <pc:docMk/>
            <pc:sldMk cId="920897501" sldId="395"/>
            <ac:spMk id="6" creationId="{31BAC48B-1A86-44DD-9479-D91460D4943F}"/>
          </ac:spMkLst>
        </pc:spChg>
        <pc:spChg chg="add mod">
          <ac:chgData name="ANDREA BIDINOST" userId="1fe09951-2d66-4612-aad4-8a1d17337cdc" providerId="ADAL" clId="{F3962E08-90B0-46AE-BAAC-95734236DBD5}" dt="2022-02-22T15:06:15.910" v="2118" actId="1076"/>
          <ac:spMkLst>
            <pc:docMk/>
            <pc:sldMk cId="920897501" sldId="395"/>
            <ac:spMk id="8" creationId="{2B678CAF-EFBC-44DA-8336-EFA1CDC66233}"/>
          </ac:spMkLst>
        </pc:spChg>
        <pc:spChg chg="add mod">
          <ac:chgData name="ANDREA BIDINOST" userId="1fe09951-2d66-4612-aad4-8a1d17337cdc" providerId="ADAL" clId="{F3962E08-90B0-46AE-BAAC-95734236DBD5}" dt="2022-02-22T15:06:15.910" v="2118" actId="1076"/>
          <ac:spMkLst>
            <pc:docMk/>
            <pc:sldMk cId="920897501" sldId="395"/>
            <ac:spMk id="9" creationId="{A57D1756-8127-4C0D-8F0A-DBFBA4DEBBBC}"/>
          </ac:spMkLst>
        </pc:spChg>
        <pc:spChg chg="add mod">
          <ac:chgData name="ANDREA BIDINOST" userId="1fe09951-2d66-4612-aad4-8a1d17337cdc" providerId="ADAL" clId="{F3962E08-90B0-46AE-BAAC-95734236DBD5}" dt="2022-02-22T15:06:15.910" v="2118" actId="1076"/>
          <ac:spMkLst>
            <pc:docMk/>
            <pc:sldMk cId="920897501" sldId="395"/>
            <ac:spMk id="10" creationId="{8CBBCD8E-C47E-498E-BB9F-F7709377B1F9}"/>
          </ac:spMkLst>
        </pc:spChg>
        <pc:spChg chg="add mod">
          <ac:chgData name="ANDREA BIDINOST" userId="1fe09951-2d66-4612-aad4-8a1d17337cdc" providerId="ADAL" clId="{F3962E08-90B0-46AE-BAAC-95734236DBD5}" dt="2022-02-22T15:06:15.910" v="2118" actId="1076"/>
          <ac:spMkLst>
            <pc:docMk/>
            <pc:sldMk cId="920897501" sldId="395"/>
            <ac:spMk id="11" creationId="{8D991899-5DC6-4194-8762-4CB9C485EF93}"/>
          </ac:spMkLst>
        </pc:spChg>
        <pc:graphicFrameChg chg="add mod modGraphic">
          <ac:chgData name="ANDREA BIDINOST" userId="1fe09951-2d66-4612-aad4-8a1d17337cdc" providerId="ADAL" clId="{F3962E08-90B0-46AE-BAAC-95734236DBD5}" dt="2022-02-22T15:02:48.026" v="1983" actId="1076"/>
          <ac:graphicFrameMkLst>
            <pc:docMk/>
            <pc:sldMk cId="920897501" sldId="395"/>
            <ac:graphicFrameMk id="7" creationId="{C0EB4412-AE4E-411C-8B7A-13CB4A18953B}"/>
          </ac:graphicFrameMkLst>
        </pc:graphicFrameChg>
        <pc:cxnChg chg="add mod">
          <ac:chgData name="ANDREA BIDINOST" userId="1fe09951-2d66-4612-aad4-8a1d17337cdc" providerId="ADAL" clId="{F3962E08-90B0-46AE-BAAC-95734236DBD5}" dt="2022-02-22T15:06:15.910" v="2118" actId="1076"/>
          <ac:cxnSpMkLst>
            <pc:docMk/>
            <pc:sldMk cId="920897501" sldId="395"/>
            <ac:cxnSpMk id="13" creationId="{E99E825E-7896-42F5-BC5E-126DE84B7067}"/>
          </ac:cxnSpMkLst>
        </pc:cxnChg>
        <pc:cxnChg chg="add mod">
          <ac:chgData name="ANDREA BIDINOST" userId="1fe09951-2d66-4612-aad4-8a1d17337cdc" providerId="ADAL" clId="{F3962E08-90B0-46AE-BAAC-95734236DBD5}" dt="2022-02-22T15:06:15.910" v="2118" actId="1076"/>
          <ac:cxnSpMkLst>
            <pc:docMk/>
            <pc:sldMk cId="920897501" sldId="395"/>
            <ac:cxnSpMk id="14" creationId="{7FA1182E-0C3F-4E4A-B0BD-50876C9A5A03}"/>
          </ac:cxnSpMkLst>
        </pc:cxnChg>
      </pc:sldChg>
      <pc:sldChg chg="delSp modSp add mod">
        <pc:chgData name="ANDREA BIDINOST" userId="1fe09951-2d66-4612-aad4-8a1d17337cdc" providerId="ADAL" clId="{F3962E08-90B0-46AE-BAAC-95734236DBD5}" dt="2022-02-22T15:11:37.951" v="2161" actId="14100"/>
        <pc:sldMkLst>
          <pc:docMk/>
          <pc:sldMk cId="2502510298" sldId="396"/>
        </pc:sldMkLst>
        <pc:spChg chg="del">
          <ac:chgData name="ANDREA BIDINOST" userId="1fe09951-2d66-4612-aad4-8a1d17337cdc" providerId="ADAL" clId="{F3962E08-90B0-46AE-BAAC-95734236DBD5}" dt="2022-02-22T15:09:59.419" v="2123" actId="478"/>
          <ac:spMkLst>
            <pc:docMk/>
            <pc:sldMk cId="2502510298" sldId="396"/>
            <ac:spMk id="8" creationId="{2B678CAF-EFBC-44DA-8336-EFA1CDC66233}"/>
          </ac:spMkLst>
        </pc:spChg>
        <pc:spChg chg="del">
          <ac:chgData name="ANDREA BIDINOST" userId="1fe09951-2d66-4612-aad4-8a1d17337cdc" providerId="ADAL" clId="{F3962E08-90B0-46AE-BAAC-95734236DBD5}" dt="2022-02-22T15:09:59.419" v="2123" actId="478"/>
          <ac:spMkLst>
            <pc:docMk/>
            <pc:sldMk cId="2502510298" sldId="396"/>
            <ac:spMk id="9" creationId="{A57D1756-8127-4C0D-8F0A-DBFBA4DEBBBC}"/>
          </ac:spMkLst>
        </pc:spChg>
        <pc:spChg chg="del">
          <ac:chgData name="ANDREA BIDINOST" userId="1fe09951-2d66-4612-aad4-8a1d17337cdc" providerId="ADAL" clId="{F3962E08-90B0-46AE-BAAC-95734236DBD5}" dt="2022-02-22T15:09:59.419" v="2123" actId="478"/>
          <ac:spMkLst>
            <pc:docMk/>
            <pc:sldMk cId="2502510298" sldId="396"/>
            <ac:spMk id="10" creationId="{8CBBCD8E-C47E-498E-BB9F-F7709377B1F9}"/>
          </ac:spMkLst>
        </pc:spChg>
        <pc:spChg chg="del">
          <ac:chgData name="ANDREA BIDINOST" userId="1fe09951-2d66-4612-aad4-8a1d17337cdc" providerId="ADAL" clId="{F3962E08-90B0-46AE-BAAC-95734236DBD5}" dt="2022-02-22T15:09:59.419" v="2123" actId="478"/>
          <ac:spMkLst>
            <pc:docMk/>
            <pc:sldMk cId="2502510298" sldId="396"/>
            <ac:spMk id="11" creationId="{8D991899-5DC6-4194-8762-4CB9C485EF93}"/>
          </ac:spMkLst>
        </pc:spChg>
        <pc:graphicFrameChg chg="mod modGraphic">
          <ac:chgData name="ANDREA BIDINOST" userId="1fe09951-2d66-4612-aad4-8a1d17337cdc" providerId="ADAL" clId="{F3962E08-90B0-46AE-BAAC-95734236DBD5}" dt="2022-02-22T15:11:37.951" v="2161" actId="14100"/>
          <ac:graphicFrameMkLst>
            <pc:docMk/>
            <pc:sldMk cId="2502510298" sldId="396"/>
            <ac:graphicFrameMk id="7" creationId="{C0EB4412-AE4E-411C-8B7A-13CB4A18953B}"/>
          </ac:graphicFrameMkLst>
        </pc:graphicFrameChg>
        <pc:cxnChg chg="del mod">
          <ac:chgData name="ANDREA BIDINOST" userId="1fe09951-2d66-4612-aad4-8a1d17337cdc" providerId="ADAL" clId="{F3962E08-90B0-46AE-BAAC-95734236DBD5}" dt="2022-02-22T15:09:59.419" v="2123" actId="478"/>
          <ac:cxnSpMkLst>
            <pc:docMk/>
            <pc:sldMk cId="2502510298" sldId="396"/>
            <ac:cxnSpMk id="13" creationId="{E99E825E-7896-42F5-BC5E-126DE84B7067}"/>
          </ac:cxnSpMkLst>
        </pc:cxnChg>
        <pc:cxnChg chg="del mod">
          <ac:chgData name="ANDREA BIDINOST" userId="1fe09951-2d66-4612-aad4-8a1d17337cdc" providerId="ADAL" clId="{F3962E08-90B0-46AE-BAAC-95734236DBD5}" dt="2022-02-22T15:09:59.419" v="2123" actId="478"/>
          <ac:cxnSpMkLst>
            <pc:docMk/>
            <pc:sldMk cId="2502510298" sldId="396"/>
            <ac:cxnSpMk id="14" creationId="{7FA1182E-0C3F-4E4A-B0BD-50876C9A5A03}"/>
          </ac:cxnSpMkLst>
        </pc:cxnChg>
      </pc:sldChg>
      <pc:sldChg chg="modSp add mod">
        <pc:chgData name="ANDREA BIDINOST" userId="1fe09951-2d66-4612-aad4-8a1d17337cdc" providerId="ADAL" clId="{F3962E08-90B0-46AE-BAAC-95734236DBD5}" dt="2022-02-23T08:04:47.419" v="3695" actId="207"/>
        <pc:sldMkLst>
          <pc:docMk/>
          <pc:sldMk cId="3106429092" sldId="397"/>
        </pc:sldMkLst>
        <pc:spChg chg="mod">
          <ac:chgData name="ANDREA BIDINOST" userId="1fe09951-2d66-4612-aad4-8a1d17337cdc" providerId="ADAL" clId="{F3962E08-90B0-46AE-BAAC-95734236DBD5}" dt="2022-02-23T08:04:47.419" v="3695" actId="207"/>
          <ac:spMkLst>
            <pc:docMk/>
            <pc:sldMk cId="3106429092" sldId="397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F3962E08-90B0-46AE-BAAC-95734236DBD5}" dt="2022-02-22T15:19:23.247" v="2226" actId="20577"/>
        <pc:sldMkLst>
          <pc:docMk/>
          <pc:sldMk cId="3404487180" sldId="398"/>
        </pc:sldMkLst>
        <pc:spChg chg="mod">
          <ac:chgData name="ANDREA BIDINOST" userId="1fe09951-2d66-4612-aad4-8a1d17337cdc" providerId="ADAL" clId="{F3962E08-90B0-46AE-BAAC-95734236DBD5}" dt="2022-02-22T15:19:23.247" v="2226" actId="20577"/>
          <ac:spMkLst>
            <pc:docMk/>
            <pc:sldMk cId="3404487180" sldId="398"/>
            <ac:spMk id="2" creationId="{779BC97F-5755-48B5-90CC-A250C002B593}"/>
          </ac:spMkLst>
        </pc:spChg>
      </pc:sldChg>
      <pc:sldChg chg="modSp add mod">
        <pc:chgData name="ANDREA BIDINOST" userId="1fe09951-2d66-4612-aad4-8a1d17337cdc" providerId="ADAL" clId="{F3962E08-90B0-46AE-BAAC-95734236DBD5}" dt="2022-02-22T15:25:10.949" v="2612" actId="207"/>
        <pc:sldMkLst>
          <pc:docMk/>
          <pc:sldMk cId="14360376" sldId="399"/>
        </pc:sldMkLst>
        <pc:spChg chg="mod">
          <ac:chgData name="ANDREA BIDINOST" userId="1fe09951-2d66-4612-aad4-8a1d17337cdc" providerId="ADAL" clId="{F3962E08-90B0-46AE-BAAC-95734236DBD5}" dt="2022-02-22T15:19:42.896" v="2258" actId="20577"/>
          <ac:spMkLst>
            <pc:docMk/>
            <pc:sldMk cId="14360376" sldId="399"/>
            <ac:spMk id="2" creationId="{6C6AEBAC-B060-4192-BE8C-E7F8C294252D}"/>
          </ac:spMkLst>
        </pc:spChg>
        <pc:spChg chg="mod">
          <ac:chgData name="ANDREA BIDINOST" userId="1fe09951-2d66-4612-aad4-8a1d17337cdc" providerId="ADAL" clId="{F3962E08-90B0-46AE-BAAC-95734236DBD5}" dt="2022-02-22T15:25:10.949" v="2612" actId="207"/>
          <ac:spMkLst>
            <pc:docMk/>
            <pc:sldMk cId="14360376" sldId="399"/>
            <ac:spMk id="3" creationId="{5666F318-5415-42F6-954E-C35070F121A2}"/>
          </ac:spMkLst>
        </pc:spChg>
      </pc:sldChg>
      <pc:sldChg chg="addSp delSp modSp add mod">
        <pc:chgData name="ANDREA BIDINOST" userId="1fe09951-2d66-4612-aad4-8a1d17337cdc" providerId="ADAL" clId="{F3962E08-90B0-46AE-BAAC-95734236DBD5}" dt="2022-02-22T15:28:47.024" v="2673" actId="14100"/>
        <pc:sldMkLst>
          <pc:docMk/>
          <pc:sldMk cId="1165832308" sldId="400"/>
        </pc:sldMkLst>
        <pc:spChg chg="mod">
          <ac:chgData name="ANDREA BIDINOST" userId="1fe09951-2d66-4612-aad4-8a1d17337cdc" providerId="ADAL" clId="{F3962E08-90B0-46AE-BAAC-95734236DBD5}" dt="2022-02-22T15:25:53.757" v="2662" actId="20577"/>
          <ac:spMkLst>
            <pc:docMk/>
            <pc:sldMk cId="1165832308" sldId="400"/>
            <ac:spMk id="2" creationId="{288EB906-BD66-4EEC-B598-46DC468D504F}"/>
          </ac:spMkLst>
        </pc:spChg>
        <pc:spChg chg="del mod">
          <ac:chgData name="ANDREA BIDINOST" userId="1fe09951-2d66-4612-aad4-8a1d17337cdc" providerId="ADAL" clId="{F3962E08-90B0-46AE-BAAC-95734236DBD5}" dt="2022-02-22T15:25:57.295" v="2664" actId="478"/>
          <ac:spMkLst>
            <pc:docMk/>
            <pc:sldMk cId="1165832308" sldId="400"/>
            <ac:spMk id="10" creationId="{A689B5E3-8690-4848-BD89-B86FF7013788}"/>
          </ac:spMkLst>
        </pc:spChg>
        <pc:spChg chg="del mod">
          <ac:chgData name="ANDREA BIDINOST" userId="1fe09951-2d66-4612-aad4-8a1d17337cdc" providerId="ADAL" clId="{F3962E08-90B0-46AE-BAAC-95734236DBD5}" dt="2022-02-22T15:28:41.566" v="2669" actId="478"/>
          <ac:spMkLst>
            <pc:docMk/>
            <pc:sldMk cId="1165832308" sldId="400"/>
            <ac:spMk id="11" creationId="{6B9E086F-E924-4FC3-B209-E7940AA9CCD5}"/>
          </ac:spMkLst>
        </pc:spChg>
        <pc:picChg chg="add mod">
          <ac:chgData name="ANDREA BIDINOST" userId="1fe09951-2d66-4612-aad4-8a1d17337cdc" providerId="ADAL" clId="{F3962E08-90B0-46AE-BAAC-95734236DBD5}" dt="2022-02-22T15:28:47.024" v="2673" actId="14100"/>
          <ac:picMkLst>
            <pc:docMk/>
            <pc:sldMk cId="1165832308" sldId="400"/>
            <ac:picMk id="4" creationId="{A05DBFBA-2280-4C96-8501-E2E420D2D193}"/>
          </ac:picMkLst>
        </pc:picChg>
        <pc:picChg chg="del">
          <ac:chgData name="ANDREA BIDINOST" userId="1fe09951-2d66-4612-aad4-8a1d17337cdc" providerId="ADAL" clId="{F3962E08-90B0-46AE-BAAC-95734236DBD5}" dt="2022-02-22T15:25:50.559" v="2651" actId="478"/>
          <ac:picMkLst>
            <pc:docMk/>
            <pc:sldMk cId="1165832308" sldId="400"/>
            <ac:picMk id="7" creationId="{78F82FA9-BEDC-42F7-AD4B-1F177237F009}"/>
          </ac:picMkLst>
        </pc:picChg>
      </pc:sldChg>
      <pc:sldChg chg="addSp modSp add mod">
        <pc:chgData name="ANDREA BIDINOST" userId="1fe09951-2d66-4612-aad4-8a1d17337cdc" providerId="ADAL" clId="{F3962E08-90B0-46AE-BAAC-95734236DBD5}" dt="2022-02-22T15:33:29.959" v="2881" actId="20577"/>
        <pc:sldMkLst>
          <pc:docMk/>
          <pc:sldMk cId="3691679268" sldId="401"/>
        </pc:sldMkLst>
        <pc:spChg chg="mod">
          <ac:chgData name="ANDREA BIDINOST" userId="1fe09951-2d66-4612-aad4-8a1d17337cdc" providerId="ADAL" clId="{F3962E08-90B0-46AE-BAAC-95734236DBD5}" dt="2022-02-22T15:29:05.047" v="2689" actId="20577"/>
          <ac:spMkLst>
            <pc:docMk/>
            <pc:sldMk cId="3691679268" sldId="401"/>
            <ac:spMk id="2" creationId="{288EB906-BD66-4EEC-B598-46DC468D504F}"/>
          </ac:spMkLst>
        </pc:spChg>
        <pc:spChg chg="add mod">
          <ac:chgData name="ANDREA BIDINOST" userId="1fe09951-2d66-4612-aad4-8a1d17337cdc" providerId="ADAL" clId="{F3962E08-90B0-46AE-BAAC-95734236DBD5}" dt="2022-02-22T15:33:29.959" v="2881" actId="20577"/>
          <ac:spMkLst>
            <pc:docMk/>
            <pc:sldMk cId="3691679268" sldId="401"/>
            <ac:spMk id="6" creationId="{4FF5DEEB-C43B-4260-8D11-69CBF6EBA819}"/>
          </ac:spMkLst>
        </pc:spChg>
        <pc:picChg chg="mod">
          <ac:chgData name="ANDREA BIDINOST" userId="1fe09951-2d66-4612-aad4-8a1d17337cdc" providerId="ADAL" clId="{F3962E08-90B0-46AE-BAAC-95734236DBD5}" dt="2022-02-22T15:29:09.675" v="2690" actId="1076"/>
          <ac:picMkLst>
            <pc:docMk/>
            <pc:sldMk cId="3691679268" sldId="401"/>
            <ac:picMk id="4" creationId="{A05DBFBA-2280-4C96-8501-E2E420D2D193}"/>
          </ac:picMkLst>
        </pc:picChg>
      </pc:sldChg>
      <pc:sldChg chg="modSp add mod">
        <pc:chgData name="ANDREA BIDINOST" userId="1fe09951-2d66-4612-aad4-8a1d17337cdc" providerId="ADAL" clId="{F3962E08-90B0-46AE-BAAC-95734236DBD5}" dt="2022-02-22T15:52:59.614" v="3564" actId="2710"/>
        <pc:sldMkLst>
          <pc:docMk/>
          <pc:sldMk cId="1890249501" sldId="402"/>
        </pc:sldMkLst>
        <pc:spChg chg="mod">
          <ac:chgData name="ANDREA BIDINOST" userId="1fe09951-2d66-4612-aad4-8a1d17337cdc" providerId="ADAL" clId="{F3962E08-90B0-46AE-BAAC-95734236DBD5}" dt="2022-02-22T15:36:11.560" v="2893" actId="20577"/>
          <ac:spMkLst>
            <pc:docMk/>
            <pc:sldMk cId="1890249501" sldId="402"/>
            <ac:spMk id="2" creationId="{6C6AEBAC-B060-4192-BE8C-E7F8C294252D}"/>
          </ac:spMkLst>
        </pc:spChg>
        <pc:spChg chg="mod">
          <ac:chgData name="ANDREA BIDINOST" userId="1fe09951-2d66-4612-aad4-8a1d17337cdc" providerId="ADAL" clId="{F3962E08-90B0-46AE-BAAC-95734236DBD5}" dt="2022-02-22T15:52:59.614" v="3564" actId="2710"/>
          <ac:spMkLst>
            <pc:docMk/>
            <pc:sldMk cId="1890249501" sldId="402"/>
            <ac:spMk id="3" creationId="{5666F318-5415-42F6-954E-C35070F121A2}"/>
          </ac:spMkLst>
        </pc:spChg>
      </pc:sldChg>
      <pc:sldChg chg="addSp delSp modSp add mod">
        <pc:chgData name="ANDREA BIDINOST" userId="1fe09951-2d66-4612-aad4-8a1d17337cdc" providerId="ADAL" clId="{F3962E08-90B0-46AE-BAAC-95734236DBD5}" dt="2022-02-23T08:15:02.631" v="4189" actId="20577"/>
        <pc:sldMkLst>
          <pc:docMk/>
          <pc:sldMk cId="3645972498" sldId="403"/>
        </pc:sldMkLst>
        <pc:spChg chg="mod">
          <ac:chgData name="ANDREA BIDINOST" userId="1fe09951-2d66-4612-aad4-8a1d17337cdc" providerId="ADAL" clId="{F3962E08-90B0-46AE-BAAC-95734236DBD5}" dt="2022-02-23T08:15:02.631" v="4189" actId="20577"/>
          <ac:spMkLst>
            <pc:docMk/>
            <pc:sldMk cId="3645972498" sldId="403"/>
            <ac:spMk id="2" creationId="{6C6AEBAC-B060-4192-BE8C-E7F8C294252D}"/>
          </ac:spMkLst>
        </pc:spChg>
        <pc:spChg chg="add del mod">
          <ac:chgData name="ANDREA BIDINOST" userId="1fe09951-2d66-4612-aad4-8a1d17337cdc" providerId="ADAL" clId="{F3962E08-90B0-46AE-BAAC-95734236DBD5}" dt="2022-02-22T15:46:37.305" v="3507" actId="478"/>
          <ac:spMkLst>
            <pc:docMk/>
            <pc:sldMk cId="3645972498" sldId="403"/>
            <ac:spMk id="12" creationId="{0817B4AA-571E-4547-B7C6-018B6868D4DB}"/>
          </ac:spMkLst>
        </pc:spChg>
        <pc:spChg chg="add mod">
          <ac:chgData name="ANDREA BIDINOST" userId="1fe09951-2d66-4612-aad4-8a1d17337cdc" providerId="ADAL" clId="{F3962E08-90B0-46AE-BAAC-95734236DBD5}" dt="2022-02-22T15:44:46.558" v="3449" actId="1076"/>
          <ac:spMkLst>
            <pc:docMk/>
            <pc:sldMk cId="3645972498" sldId="403"/>
            <ac:spMk id="15" creationId="{67922CE8-421A-4C71-A95D-938755200C17}"/>
          </ac:spMkLst>
        </pc:spChg>
        <pc:spChg chg="add mod">
          <ac:chgData name="ANDREA BIDINOST" userId="1fe09951-2d66-4612-aad4-8a1d17337cdc" providerId="ADAL" clId="{F3962E08-90B0-46AE-BAAC-95734236DBD5}" dt="2022-02-22T15:45:17.209" v="3468" actId="20577"/>
          <ac:spMkLst>
            <pc:docMk/>
            <pc:sldMk cId="3645972498" sldId="403"/>
            <ac:spMk id="16" creationId="{44C44F13-D40C-475A-9D34-5BFDE8EB2A79}"/>
          </ac:spMkLst>
        </pc:spChg>
        <pc:spChg chg="add mod">
          <ac:chgData name="ANDREA BIDINOST" userId="1fe09951-2d66-4612-aad4-8a1d17337cdc" providerId="ADAL" clId="{F3962E08-90B0-46AE-BAAC-95734236DBD5}" dt="2022-02-22T15:45:23.497" v="3475" actId="20577"/>
          <ac:spMkLst>
            <pc:docMk/>
            <pc:sldMk cId="3645972498" sldId="403"/>
            <ac:spMk id="17" creationId="{1D6040EC-2DBF-48AE-8B58-B76B1900E2DF}"/>
          </ac:spMkLst>
        </pc:spChg>
        <pc:spChg chg="add mod">
          <ac:chgData name="ANDREA BIDINOST" userId="1fe09951-2d66-4612-aad4-8a1d17337cdc" providerId="ADAL" clId="{F3962E08-90B0-46AE-BAAC-95734236DBD5}" dt="2022-02-22T15:45:28.212" v="3487" actId="27636"/>
          <ac:spMkLst>
            <pc:docMk/>
            <pc:sldMk cId="3645972498" sldId="403"/>
            <ac:spMk id="18" creationId="{98F42BA7-432C-4B0E-BFCB-FFD955310964}"/>
          </ac:spMkLst>
        </pc:spChg>
        <pc:spChg chg="add del mod">
          <ac:chgData name="ANDREA BIDINOST" userId="1fe09951-2d66-4612-aad4-8a1d17337cdc" providerId="ADAL" clId="{F3962E08-90B0-46AE-BAAC-95734236DBD5}" dt="2022-02-22T15:46:49.256" v="3515" actId="1076"/>
          <ac:spMkLst>
            <pc:docMk/>
            <pc:sldMk cId="3645972498" sldId="403"/>
            <ac:spMk id="20" creationId="{99F061DD-9D93-4C82-8FE0-470E52A801BB}"/>
          </ac:spMkLst>
        </pc:spChg>
        <pc:spChg chg="add mod">
          <ac:chgData name="ANDREA BIDINOST" userId="1fe09951-2d66-4612-aad4-8a1d17337cdc" providerId="ADAL" clId="{F3962E08-90B0-46AE-BAAC-95734236DBD5}" dt="2022-02-22T15:47:04.089" v="3518" actId="208"/>
          <ac:spMkLst>
            <pc:docMk/>
            <pc:sldMk cId="3645972498" sldId="403"/>
            <ac:spMk id="21" creationId="{DE4B5A95-3D9E-4043-8801-2378AC5DCF9C}"/>
          </ac:spMkLst>
        </pc:spChg>
        <pc:spChg chg="add mod">
          <ac:chgData name="ANDREA BIDINOST" userId="1fe09951-2d66-4612-aad4-8a1d17337cdc" providerId="ADAL" clId="{F3962E08-90B0-46AE-BAAC-95734236DBD5}" dt="2022-02-22T15:47:12.317" v="3520" actId="208"/>
          <ac:spMkLst>
            <pc:docMk/>
            <pc:sldMk cId="3645972498" sldId="403"/>
            <ac:spMk id="22" creationId="{0584CC54-52A9-4552-81EC-7AC014A1A51E}"/>
          </ac:spMkLst>
        </pc:spChg>
        <pc:spChg chg="add mod">
          <ac:chgData name="ANDREA BIDINOST" userId="1fe09951-2d66-4612-aad4-8a1d17337cdc" providerId="ADAL" clId="{F3962E08-90B0-46AE-BAAC-95734236DBD5}" dt="2022-02-22T15:47:07.595" v="3519" actId="208"/>
          <ac:spMkLst>
            <pc:docMk/>
            <pc:sldMk cId="3645972498" sldId="403"/>
            <ac:spMk id="23" creationId="{867F441F-6CA2-4476-AF9A-BE548F2D6899}"/>
          </ac:spMkLst>
        </pc:spChg>
        <pc:graphicFrameChg chg="mod modGraphic">
          <ac:chgData name="ANDREA BIDINOST" userId="1fe09951-2d66-4612-aad4-8a1d17337cdc" providerId="ADAL" clId="{F3962E08-90B0-46AE-BAAC-95734236DBD5}" dt="2022-02-22T15:52:07.166" v="3562"/>
          <ac:graphicFrameMkLst>
            <pc:docMk/>
            <pc:sldMk cId="3645972498" sldId="403"/>
            <ac:graphicFrameMk id="7" creationId="{C0EB4412-AE4E-411C-8B7A-13CB4A18953B}"/>
          </ac:graphicFrameMkLst>
        </pc:graphicFrameChg>
        <pc:picChg chg="add mod modCrop">
          <ac:chgData name="ANDREA BIDINOST" userId="1fe09951-2d66-4612-aad4-8a1d17337cdc" providerId="ADAL" clId="{F3962E08-90B0-46AE-BAAC-95734236DBD5}" dt="2022-02-22T15:45:38.893" v="3489" actId="1076"/>
          <ac:picMkLst>
            <pc:docMk/>
            <pc:sldMk cId="3645972498" sldId="403"/>
            <ac:picMk id="5" creationId="{DE59A791-4687-41D9-A199-CEA90054F62D}"/>
          </ac:picMkLst>
        </pc:picChg>
        <pc:picChg chg="add del mod modCrop">
          <ac:chgData name="ANDREA BIDINOST" userId="1fe09951-2d66-4612-aad4-8a1d17337cdc" providerId="ADAL" clId="{F3962E08-90B0-46AE-BAAC-95734236DBD5}" dt="2022-02-22T15:42:08.375" v="3297" actId="478"/>
          <ac:picMkLst>
            <pc:docMk/>
            <pc:sldMk cId="3645972498" sldId="403"/>
            <ac:picMk id="8" creationId="{96F7093A-7AA2-4A8F-8701-6A5F03EFD56A}"/>
          </ac:picMkLst>
        </pc:picChg>
        <pc:picChg chg="add mod">
          <ac:chgData name="ANDREA BIDINOST" userId="1fe09951-2d66-4612-aad4-8a1d17337cdc" providerId="ADAL" clId="{F3962E08-90B0-46AE-BAAC-95734236DBD5}" dt="2022-02-22T15:45:47.290" v="3494" actId="1076"/>
          <ac:picMkLst>
            <pc:docMk/>
            <pc:sldMk cId="3645972498" sldId="403"/>
            <ac:picMk id="9" creationId="{2B4A1082-0B40-405E-8846-E806D26E0BE7}"/>
          </ac:picMkLst>
        </pc:picChg>
        <pc:picChg chg="add mod modCrop">
          <ac:chgData name="ANDREA BIDINOST" userId="1fe09951-2d66-4612-aad4-8a1d17337cdc" providerId="ADAL" clId="{F3962E08-90B0-46AE-BAAC-95734236DBD5}" dt="2022-02-22T15:45:40.569" v="3490" actId="1076"/>
          <ac:picMkLst>
            <pc:docMk/>
            <pc:sldMk cId="3645972498" sldId="403"/>
            <ac:picMk id="10" creationId="{B0D5FB9A-F86F-43BA-8D2D-54645C784CED}"/>
          </ac:picMkLst>
        </pc:picChg>
        <pc:picChg chg="add mod">
          <ac:chgData name="ANDREA BIDINOST" userId="1fe09951-2d66-4612-aad4-8a1d17337cdc" providerId="ADAL" clId="{F3962E08-90B0-46AE-BAAC-95734236DBD5}" dt="2022-02-22T15:45:41.573" v="3491" actId="1076"/>
          <ac:picMkLst>
            <pc:docMk/>
            <pc:sldMk cId="3645972498" sldId="403"/>
            <ac:picMk id="11" creationId="{245DC88A-50DB-47C4-BD62-B75BEF940B37}"/>
          </ac:picMkLst>
        </pc:picChg>
        <pc:picChg chg="add del">
          <ac:chgData name="ANDREA BIDINOST" userId="1fe09951-2d66-4612-aad4-8a1d17337cdc" providerId="ADAL" clId="{F3962E08-90B0-46AE-BAAC-95734236DBD5}" dt="2022-02-22T15:41:11.297" v="3285"/>
          <ac:picMkLst>
            <pc:docMk/>
            <pc:sldMk cId="3645972498" sldId="403"/>
            <ac:picMk id="2050" creationId="{C0BA15B4-8A67-4C96-8D79-AFFE27F51119}"/>
          </ac:picMkLst>
        </pc:picChg>
        <pc:picChg chg="add del">
          <ac:chgData name="ANDREA BIDINOST" userId="1fe09951-2d66-4612-aad4-8a1d17337cdc" providerId="ADAL" clId="{F3962E08-90B0-46AE-BAAC-95734236DBD5}" dt="2022-02-22T15:41:54.588" v="3289"/>
          <ac:picMkLst>
            <pc:docMk/>
            <pc:sldMk cId="3645972498" sldId="403"/>
            <ac:picMk id="2052" creationId="{17257EC6-4BB6-443F-B9C2-C1AA34002FF8}"/>
          </ac:picMkLst>
        </pc:picChg>
        <pc:picChg chg="add del">
          <ac:chgData name="ANDREA BIDINOST" userId="1fe09951-2d66-4612-aad4-8a1d17337cdc" providerId="ADAL" clId="{F3962E08-90B0-46AE-BAAC-95734236DBD5}" dt="2022-02-22T15:42:25.688" v="3299"/>
          <ac:picMkLst>
            <pc:docMk/>
            <pc:sldMk cId="3645972498" sldId="403"/>
            <ac:picMk id="2054" creationId="{8B4EE1BD-3970-4B5B-9F6A-F8A52F365C18}"/>
          </ac:picMkLst>
        </pc:picChg>
        <pc:cxnChg chg="add mod">
          <ac:chgData name="ANDREA BIDINOST" userId="1fe09951-2d66-4612-aad4-8a1d17337cdc" providerId="ADAL" clId="{F3962E08-90B0-46AE-BAAC-95734236DBD5}" dt="2022-02-22T15:47:31.677" v="3524" actId="1582"/>
          <ac:cxnSpMkLst>
            <pc:docMk/>
            <pc:sldMk cId="3645972498" sldId="403"/>
            <ac:cxnSpMk id="14" creationId="{64E65E19-B7B2-4439-9F87-8F71AC4C6A0F}"/>
          </ac:cxnSpMkLst>
        </pc:cxnChg>
        <pc:cxnChg chg="add mod">
          <ac:chgData name="ANDREA BIDINOST" userId="1fe09951-2d66-4612-aad4-8a1d17337cdc" providerId="ADAL" clId="{F3962E08-90B0-46AE-BAAC-95734236DBD5}" dt="2022-02-22T15:47:39.863" v="3528" actId="208"/>
          <ac:cxnSpMkLst>
            <pc:docMk/>
            <pc:sldMk cId="3645972498" sldId="403"/>
            <ac:cxnSpMk id="26" creationId="{6835A05C-A861-401C-97A9-8FB3140CDCED}"/>
          </ac:cxnSpMkLst>
        </pc:cxnChg>
        <pc:cxnChg chg="add mod">
          <ac:chgData name="ANDREA BIDINOST" userId="1fe09951-2d66-4612-aad4-8a1d17337cdc" providerId="ADAL" clId="{F3962E08-90B0-46AE-BAAC-95734236DBD5}" dt="2022-02-22T15:47:48.209" v="3532" actId="208"/>
          <ac:cxnSpMkLst>
            <pc:docMk/>
            <pc:sldMk cId="3645972498" sldId="403"/>
            <ac:cxnSpMk id="29" creationId="{7C8B9D28-2420-44B8-841F-8835B4CCD729}"/>
          </ac:cxnSpMkLst>
        </pc:cxnChg>
        <pc:cxnChg chg="add mod">
          <ac:chgData name="ANDREA BIDINOST" userId="1fe09951-2d66-4612-aad4-8a1d17337cdc" providerId="ADAL" clId="{F3962E08-90B0-46AE-BAAC-95734236DBD5}" dt="2022-02-22T15:47:57.315" v="3536" actId="208"/>
          <ac:cxnSpMkLst>
            <pc:docMk/>
            <pc:sldMk cId="3645972498" sldId="403"/>
            <ac:cxnSpMk id="32" creationId="{B12F45CE-F5FF-46CD-B1ED-34D3ACF7298E}"/>
          </ac:cxnSpMkLst>
        </pc:cxnChg>
        <pc:cxnChg chg="add mod">
          <ac:chgData name="ANDREA BIDINOST" userId="1fe09951-2d66-4612-aad4-8a1d17337cdc" providerId="ADAL" clId="{F3962E08-90B0-46AE-BAAC-95734236DBD5}" dt="2022-02-22T15:51:33.929" v="3548" actId="14100"/>
          <ac:cxnSpMkLst>
            <pc:docMk/>
            <pc:sldMk cId="3645972498" sldId="403"/>
            <ac:cxnSpMk id="33" creationId="{9EB06528-57D4-4A55-A263-7588D237FDBE}"/>
          </ac:cxnSpMkLst>
        </pc:cxnChg>
        <pc:cxnChg chg="add mod">
          <ac:chgData name="ANDREA BIDINOST" userId="1fe09951-2d66-4612-aad4-8a1d17337cdc" providerId="ADAL" clId="{F3962E08-90B0-46AE-BAAC-95734236DBD5}" dt="2022-02-22T15:51:36.751" v="3549" actId="14100"/>
          <ac:cxnSpMkLst>
            <pc:docMk/>
            <pc:sldMk cId="3645972498" sldId="403"/>
            <ac:cxnSpMk id="37" creationId="{DFDA0A7A-0BB6-4374-AAE9-A1C567132E34}"/>
          </ac:cxnSpMkLst>
        </pc:cxnChg>
        <pc:cxnChg chg="add mod">
          <ac:chgData name="ANDREA BIDINOST" userId="1fe09951-2d66-4612-aad4-8a1d17337cdc" providerId="ADAL" clId="{F3962E08-90B0-46AE-BAAC-95734236DBD5}" dt="2022-02-22T15:51:46.836" v="3553" actId="1076"/>
          <ac:cxnSpMkLst>
            <pc:docMk/>
            <pc:sldMk cId="3645972498" sldId="403"/>
            <ac:cxnSpMk id="38" creationId="{FA9C100D-50EA-4C52-97C1-A963D6816B5E}"/>
          </ac:cxnSpMkLst>
        </pc:cxnChg>
      </pc:sldChg>
      <pc:sldChg chg="modSp add mod">
        <pc:chgData name="ANDREA BIDINOST" userId="1fe09951-2d66-4612-aad4-8a1d17337cdc" providerId="ADAL" clId="{F3962E08-90B0-46AE-BAAC-95734236DBD5}" dt="2022-02-23T08:14:30.894" v="4170" actId="14100"/>
        <pc:sldMkLst>
          <pc:docMk/>
          <pc:sldMk cId="2510750237" sldId="404"/>
        </pc:sldMkLst>
        <pc:spChg chg="mod">
          <ac:chgData name="ANDREA BIDINOST" userId="1fe09951-2d66-4612-aad4-8a1d17337cdc" providerId="ADAL" clId="{F3962E08-90B0-46AE-BAAC-95734236DBD5}" dt="2022-02-23T08:14:30.894" v="4170" actId="14100"/>
          <ac:spMkLst>
            <pc:docMk/>
            <pc:sldMk cId="2510750237" sldId="404"/>
            <ac:spMk id="3" creationId="{5666F318-5415-42F6-954E-C35070F121A2}"/>
          </ac:spMkLst>
        </pc:spChg>
      </pc:sldChg>
      <pc:sldChg chg="modSp add mod ord">
        <pc:chgData name="ANDREA BIDINOST" userId="1fe09951-2d66-4612-aad4-8a1d17337cdc" providerId="ADAL" clId="{F3962E08-90B0-46AE-BAAC-95734236DBD5}" dt="2022-02-23T08:18:53.793" v="4582" actId="207"/>
        <pc:sldMkLst>
          <pc:docMk/>
          <pc:sldMk cId="2033433831" sldId="405"/>
        </pc:sldMkLst>
        <pc:spChg chg="mod">
          <ac:chgData name="ANDREA BIDINOST" userId="1fe09951-2d66-4612-aad4-8a1d17337cdc" providerId="ADAL" clId="{F3962E08-90B0-46AE-BAAC-95734236DBD5}" dt="2022-02-23T08:15:08.664" v="4202" actId="20577"/>
          <ac:spMkLst>
            <pc:docMk/>
            <pc:sldMk cId="2033433831" sldId="405"/>
            <ac:spMk id="2" creationId="{6C6AEBAC-B060-4192-BE8C-E7F8C294252D}"/>
          </ac:spMkLst>
        </pc:spChg>
        <pc:spChg chg="mod">
          <ac:chgData name="ANDREA BIDINOST" userId="1fe09951-2d66-4612-aad4-8a1d17337cdc" providerId="ADAL" clId="{F3962E08-90B0-46AE-BAAC-95734236DBD5}" dt="2022-02-23T08:18:53.793" v="4582" actId="207"/>
          <ac:spMkLst>
            <pc:docMk/>
            <pc:sldMk cId="2033433831" sldId="405"/>
            <ac:spMk id="3" creationId="{5666F318-5415-42F6-954E-C35070F121A2}"/>
          </ac:spMkLst>
        </pc:spChg>
      </pc:sldChg>
      <pc:sldChg chg="modSp add mod">
        <pc:chgData name="ANDREA BIDINOST" userId="1fe09951-2d66-4612-aad4-8a1d17337cdc" providerId="ADAL" clId="{F3962E08-90B0-46AE-BAAC-95734236DBD5}" dt="2022-02-23T08:19:54.965" v="4625" actId="20577"/>
        <pc:sldMkLst>
          <pc:docMk/>
          <pc:sldMk cId="992454244" sldId="406"/>
        </pc:sldMkLst>
        <pc:spChg chg="mod">
          <ac:chgData name="ANDREA BIDINOST" userId="1fe09951-2d66-4612-aad4-8a1d17337cdc" providerId="ADAL" clId="{F3962E08-90B0-46AE-BAAC-95734236DBD5}" dt="2022-02-23T08:19:54.965" v="4625" actId="20577"/>
          <ac:spMkLst>
            <pc:docMk/>
            <pc:sldMk cId="992454244" sldId="406"/>
            <ac:spMk id="2" creationId="{779BC97F-5755-48B5-90CC-A250C002B593}"/>
          </ac:spMkLst>
        </pc:spChg>
      </pc:sldChg>
      <pc:sldChg chg="delSp modSp add del mod">
        <pc:chgData name="ANDREA BIDINOST" userId="1fe09951-2d66-4612-aad4-8a1d17337cdc" providerId="ADAL" clId="{F3962E08-90B0-46AE-BAAC-95734236DBD5}" dt="2022-02-23T08:19:04.306" v="4583" actId="47"/>
        <pc:sldMkLst>
          <pc:docMk/>
          <pc:sldMk cId="1935203697" sldId="406"/>
        </pc:sldMkLst>
        <pc:spChg chg="mod">
          <ac:chgData name="ANDREA BIDINOST" userId="1fe09951-2d66-4612-aad4-8a1d17337cdc" providerId="ADAL" clId="{F3962E08-90B0-46AE-BAAC-95734236DBD5}" dt="2022-02-23T08:17:56.541" v="4573" actId="14100"/>
          <ac:spMkLst>
            <pc:docMk/>
            <pc:sldMk cId="1935203697" sldId="406"/>
            <ac:spMk id="6" creationId="{4FF5DEEB-C43B-4260-8D11-69CBF6EBA819}"/>
          </ac:spMkLst>
        </pc:spChg>
        <pc:picChg chg="del">
          <ac:chgData name="ANDREA BIDINOST" userId="1fe09951-2d66-4612-aad4-8a1d17337cdc" providerId="ADAL" clId="{F3962E08-90B0-46AE-BAAC-95734236DBD5}" dt="2022-02-23T08:17:53.239" v="4572" actId="478"/>
          <ac:picMkLst>
            <pc:docMk/>
            <pc:sldMk cId="1935203697" sldId="406"/>
            <ac:picMk id="4" creationId="{A05DBFBA-2280-4C96-8501-E2E420D2D193}"/>
          </ac:picMkLst>
        </pc:picChg>
      </pc:sldChg>
      <pc:sldChg chg="modSp add mod">
        <pc:chgData name="ANDREA BIDINOST" userId="1fe09951-2d66-4612-aad4-8a1d17337cdc" providerId="ADAL" clId="{F3962E08-90B0-46AE-BAAC-95734236DBD5}" dt="2022-02-25T13:07:49.455" v="4981" actId="20577"/>
        <pc:sldMkLst>
          <pc:docMk/>
          <pc:sldMk cId="3215691354" sldId="407"/>
        </pc:sldMkLst>
        <pc:spChg chg="mod">
          <ac:chgData name="ANDREA BIDINOST" userId="1fe09951-2d66-4612-aad4-8a1d17337cdc" providerId="ADAL" clId="{F3962E08-90B0-46AE-BAAC-95734236DBD5}" dt="2022-02-25T13:07:49.455" v="4981" actId="20577"/>
          <ac:spMkLst>
            <pc:docMk/>
            <pc:sldMk cId="3215691354" sldId="407"/>
            <ac:spMk id="2" creationId="{6C6AEBAC-B060-4192-BE8C-E7F8C294252D}"/>
          </ac:spMkLst>
        </pc:spChg>
        <pc:spChg chg="mod">
          <ac:chgData name="ANDREA BIDINOST" userId="1fe09951-2d66-4612-aad4-8a1d17337cdc" providerId="ADAL" clId="{F3962E08-90B0-46AE-BAAC-95734236DBD5}" dt="2022-02-25T13:07:44.825" v="4980" actId="207"/>
          <ac:spMkLst>
            <pc:docMk/>
            <pc:sldMk cId="3215691354" sldId="407"/>
            <ac:spMk id="3" creationId="{5666F318-5415-42F6-954E-C35070F121A2}"/>
          </ac:spMkLst>
        </pc:spChg>
      </pc:sldChg>
      <pc:sldChg chg="modSp add del mod ord">
        <pc:chgData name="ANDREA BIDINOST" userId="1fe09951-2d66-4612-aad4-8a1d17337cdc" providerId="ADAL" clId="{F3962E08-90B0-46AE-BAAC-95734236DBD5}" dt="2022-02-23T08:18:27.266" v="4578" actId="47"/>
        <pc:sldMkLst>
          <pc:docMk/>
          <pc:sldMk cId="3536218821" sldId="407"/>
        </pc:sldMkLst>
        <pc:spChg chg="mod">
          <ac:chgData name="ANDREA BIDINOST" userId="1fe09951-2d66-4612-aad4-8a1d17337cdc" providerId="ADAL" clId="{F3962E08-90B0-46AE-BAAC-95734236DBD5}" dt="2022-02-23T08:18:24.819" v="4577" actId="6549"/>
          <ac:spMkLst>
            <pc:docMk/>
            <pc:sldMk cId="3536218821" sldId="407"/>
            <ac:spMk id="2" creationId="{6C6AEBAC-B060-4192-BE8C-E7F8C294252D}"/>
          </ac:spMkLst>
        </pc:spChg>
      </pc:sldChg>
      <pc:sldChg chg="modSp add mod">
        <pc:chgData name="ANDREA BIDINOST" userId="1fe09951-2d66-4612-aad4-8a1d17337cdc" providerId="ADAL" clId="{F3962E08-90B0-46AE-BAAC-95734236DBD5}" dt="2022-02-25T13:09:50.261" v="5245" actId="207"/>
        <pc:sldMkLst>
          <pc:docMk/>
          <pc:sldMk cId="3623702812" sldId="408"/>
        </pc:sldMkLst>
        <pc:spChg chg="mod">
          <ac:chgData name="ANDREA BIDINOST" userId="1fe09951-2d66-4612-aad4-8a1d17337cdc" providerId="ADAL" clId="{F3962E08-90B0-46AE-BAAC-95734236DBD5}" dt="2022-02-25T13:08:02.629" v="5030" actId="20577"/>
          <ac:spMkLst>
            <pc:docMk/>
            <pc:sldMk cId="3623702812" sldId="408"/>
            <ac:spMk id="2" creationId="{6C6AEBAC-B060-4192-BE8C-E7F8C294252D}"/>
          </ac:spMkLst>
        </pc:spChg>
        <pc:spChg chg="mod">
          <ac:chgData name="ANDREA BIDINOST" userId="1fe09951-2d66-4612-aad4-8a1d17337cdc" providerId="ADAL" clId="{F3962E08-90B0-46AE-BAAC-95734236DBD5}" dt="2022-02-25T13:09:50.261" v="5245" actId="207"/>
          <ac:spMkLst>
            <pc:docMk/>
            <pc:sldMk cId="3623702812" sldId="408"/>
            <ac:spMk id="3" creationId="{5666F318-5415-42F6-954E-C35070F121A2}"/>
          </ac:spMkLst>
        </pc:spChg>
      </pc:sldChg>
      <pc:sldChg chg="delSp modSp add mod">
        <pc:chgData name="ANDREA BIDINOST" userId="1fe09951-2d66-4612-aad4-8a1d17337cdc" providerId="ADAL" clId="{F3962E08-90B0-46AE-BAAC-95734236DBD5}" dt="2022-03-11T10:36:03.506" v="5450" actId="2710"/>
        <pc:sldMkLst>
          <pc:docMk/>
          <pc:sldMk cId="714904080" sldId="409"/>
        </pc:sldMkLst>
        <pc:spChg chg="mod">
          <ac:chgData name="ANDREA BIDINOST" userId="1fe09951-2d66-4612-aad4-8a1d17337cdc" providerId="ADAL" clId="{F3962E08-90B0-46AE-BAAC-95734236DBD5}" dt="2022-03-11T10:36:03.506" v="5450" actId="2710"/>
          <ac:spMkLst>
            <pc:docMk/>
            <pc:sldMk cId="714904080" sldId="409"/>
            <ac:spMk id="6" creationId="{4FF5DEEB-C43B-4260-8D11-69CBF6EBA819}"/>
          </ac:spMkLst>
        </pc:spChg>
        <pc:picChg chg="del">
          <ac:chgData name="ANDREA BIDINOST" userId="1fe09951-2d66-4612-aad4-8a1d17337cdc" providerId="ADAL" clId="{F3962E08-90B0-46AE-BAAC-95734236DBD5}" dt="2022-03-11T10:34:48.780" v="5247" actId="478"/>
          <ac:picMkLst>
            <pc:docMk/>
            <pc:sldMk cId="714904080" sldId="409"/>
            <ac:picMk id="4" creationId="{A05DBFBA-2280-4C96-8501-E2E420D2D193}"/>
          </ac:picMkLst>
        </pc:picChg>
      </pc:sldChg>
      <pc:sldChg chg="modSp del mod">
        <pc:chgData name="ANDREA BIDINOST" userId="1fe09951-2d66-4612-aad4-8a1d17337cdc" providerId="ADAL" clId="{F3962E08-90B0-46AE-BAAC-95734236DBD5}" dt="2022-02-22T12:46:55.683" v="50" actId="47"/>
        <pc:sldMkLst>
          <pc:docMk/>
          <pc:sldMk cId="873633476" sldId="492"/>
        </pc:sldMkLst>
        <pc:spChg chg="mod">
          <ac:chgData name="ANDREA BIDINOST" userId="1fe09951-2d66-4612-aad4-8a1d17337cdc" providerId="ADAL" clId="{F3962E08-90B0-46AE-BAAC-95734236DBD5}" dt="2022-02-10T11:43:46.543" v="5" actId="20577"/>
          <ac:spMkLst>
            <pc:docMk/>
            <pc:sldMk cId="873633476" sldId="492"/>
            <ac:spMk id="2" creationId="{6C6AEBAC-B060-4192-BE8C-E7F8C294252D}"/>
          </ac:spMkLst>
        </pc:spChg>
      </pc:sldChg>
      <pc:sldChg chg="del">
        <pc:chgData name="ANDREA BIDINOST" userId="1fe09951-2d66-4612-aad4-8a1d17337cdc" providerId="ADAL" clId="{F3962E08-90B0-46AE-BAAC-95734236DBD5}" dt="2022-02-22T12:46:55.683" v="50" actId="47"/>
        <pc:sldMkLst>
          <pc:docMk/>
          <pc:sldMk cId="819561211" sldId="493"/>
        </pc:sldMkLst>
      </pc:sldChg>
      <pc:sldChg chg="del">
        <pc:chgData name="ANDREA BIDINOST" userId="1fe09951-2d66-4612-aad4-8a1d17337cdc" providerId="ADAL" clId="{F3962E08-90B0-46AE-BAAC-95734236DBD5}" dt="2022-02-22T12:46:55.683" v="50" actId="47"/>
        <pc:sldMkLst>
          <pc:docMk/>
          <pc:sldMk cId="4070049950" sldId="494"/>
        </pc:sldMkLst>
      </pc:sldChg>
      <pc:sldChg chg="del">
        <pc:chgData name="ANDREA BIDINOST" userId="1fe09951-2d66-4612-aad4-8a1d17337cdc" providerId="ADAL" clId="{F3962E08-90B0-46AE-BAAC-95734236DBD5}" dt="2022-02-22T12:46:55.683" v="50" actId="47"/>
        <pc:sldMkLst>
          <pc:docMk/>
          <pc:sldMk cId="518418614" sldId="495"/>
        </pc:sldMkLst>
      </pc:sldChg>
      <pc:sldChg chg="del">
        <pc:chgData name="ANDREA BIDINOST" userId="1fe09951-2d66-4612-aad4-8a1d17337cdc" providerId="ADAL" clId="{F3962E08-90B0-46AE-BAAC-95734236DBD5}" dt="2022-02-22T12:46:55.683" v="50" actId="47"/>
        <pc:sldMkLst>
          <pc:docMk/>
          <pc:sldMk cId="2930258139" sldId="496"/>
        </pc:sldMkLst>
      </pc:sldChg>
      <pc:sldChg chg="del">
        <pc:chgData name="ANDREA BIDINOST" userId="1fe09951-2d66-4612-aad4-8a1d17337cdc" providerId="ADAL" clId="{F3962E08-90B0-46AE-BAAC-95734236DBD5}" dt="2022-02-22T12:46:55.683" v="50" actId="47"/>
        <pc:sldMkLst>
          <pc:docMk/>
          <pc:sldMk cId="1051076052" sldId="497"/>
        </pc:sldMkLst>
      </pc:sldChg>
      <pc:sldChg chg="del">
        <pc:chgData name="ANDREA BIDINOST" userId="1fe09951-2d66-4612-aad4-8a1d17337cdc" providerId="ADAL" clId="{F3962E08-90B0-46AE-BAAC-95734236DBD5}" dt="2022-02-22T12:46:55.683" v="50" actId="47"/>
        <pc:sldMkLst>
          <pc:docMk/>
          <pc:sldMk cId="1935684241" sldId="498"/>
        </pc:sldMkLst>
      </pc:sldChg>
      <pc:sldMasterChg chg="delSldLayout">
        <pc:chgData name="ANDREA BIDINOST" userId="1fe09951-2d66-4612-aad4-8a1d17337cdc" providerId="ADAL" clId="{F3962E08-90B0-46AE-BAAC-95734236DBD5}" dt="2022-02-22T15:33:38.824" v="2882" actId="47"/>
        <pc:sldMasterMkLst>
          <pc:docMk/>
          <pc:sldMasterMk cId="3915486065" sldId="2147483660"/>
        </pc:sldMasterMkLst>
        <pc:sldLayoutChg chg="del">
          <pc:chgData name="ANDREA BIDINOST" userId="1fe09951-2d66-4612-aad4-8a1d17337cdc" providerId="ADAL" clId="{F3962E08-90B0-46AE-BAAC-95734236DBD5}" dt="2022-02-22T15:33:38.824" v="2882" actId="47"/>
          <pc:sldLayoutMkLst>
            <pc:docMk/>
            <pc:sldMasterMk cId="3915486065" sldId="2147483660"/>
            <pc:sldLayoutMk cId="1325150981" sldId="2147483669"/>
          </pc:sldLayoutMkLst>
        </pc:sldLayoutChg>
      </pc:sldMasterChg>
    </pc:docChg>
  </pc:docChgLst>
  <pc:docChgLst>
    <pc:chgData name="ANDREA BIDINOST" userId="1fe09951-2d66-4612-aad4-8a1d17337cdc" providerId="ADAL" clId="{E7C39C50-3668-4DE3-B786-2861BABD8499}"/>
    <pc:docChg chg="undo custSel addSld delSld modSld">
      <pc:chgData name="ANDREA BIDINOST" userId="1fe09951-2d66-4612-aad4-8a1d17337cdc" providerId="ADAL" clId="{E7C39C50-3668-4DE3-B786-2861BABD8499}" dt="2022-01-27T09:41:02.199" v="1780" actId="207"/>
      <pc:docMkLst>
        <pc:docMk/>
      </pc:docMkLst>
      <pc:sldChg chg="del">
        <pc:chgData name="ANDREA BIDINOST" userId="1fe09951-2d66-4612-aad4-8a1d17337cdc" providerId="ADAL" clId="{E7C39C50-3668-4DE3-B786-2861BABD8499}" dt="2022-01-25T17:07:14.695" v="0" actId="47"/>
        <pc:sldMkLst>
          <pc:docMk/>
          <pc:sldMk cId="2656380867" sldId="256"/>
        </pc:sldMkLst>
      </pc:sldChg>
      <pc:sldChg chg="modSp mod">
        <pc:chgData name="ANDREA BIDINOST" userId="1fe09951-2d66-4612-aad4-8a1d17337cdc" providerId="ADAL" clId="{E7C39C50-3668-4DE3-B786-2861BABD8499}" dt="2022-01-25T17:07:49.917" v="18" actId="20577"/>
        <pc:sldMkLst>
          <pc:docMk/>
          <pc:sldMk cId="4182563030" sldId="257"/>
        </pc:sldMkLst>
        <pc:spChg chg="mod">
          <ac:chgData name="ANDREA BIDINOST" userId="1fe09951-2d66-4612-aad4-8a1d17337cdc" providerId="ADAL" clId="{E7C39C50-3668-4DE3-B786-2861BABD8499}" dt="2022-01-25T17:07:49.917" v="18" actId="20577"/>
          <ac:spMkLst>
            <pc:docMk/>
            <pc:sldMk cId="4182563030" sldId="257"/>
            <ac:spMk id="2" creationId="{C4AC4398-823E-46E5-9FFD-A4D9B1CC1D8F}"/>
          </ac:spMkLst>
        </pc:spChg>
      </pc:sldChg>
      <pc:sldChg chg="delSp modSp mod">
        <pc:chgData name="ANDREA BIDINOST" userId="1fe09951-2d66-4612-aad4-8a1d17337cdc" providerId="ADAL" clId="{E7C39C50-3668-4DE3-B786-2861BABD8499}" dt="2022-01-25T17:09:19.271" v="176" actId="20577"/>
        <pc:sldMkLst>
          <pc:docMk/>
          <pc:sldMk cId="3996350139" sldId="330"/>
        </pc:sldMkLst>
        <pc:spChg chg="mod">
          <ac:chgData name="ANDREA BIDINOST" userId="1fe09951-2d66-4612-aad4-8a1d17337cdc" providerId="ADAL" clId="{E7C39C50-3668-4DE3-B786-2861BABD8499}" dt="2022-01-25T17:09:19.271" v="176" actId="20577"/>
          <ac:spMkLst>
            <pc:docMk/>
            <pc:sldMk cId="3996350139" sldId="330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09:17.165" v="174" actId="478"/>
          <ac:picMkLst>
            <pc:docMk/>
            <pc:sldMk cId="3996350139" sldId="330"/>
            <ac:picMk id="2050" creationId="{D8F37C94-A824-4DA7-BF6B-D2CA795C7BDC}"/>
          </ac:picMkLst>
        </pc:picChg>
      </pc:sldChg>
      <pc:sldChg chg="addSp modSp mod modClrScheme chgLayout">
        <pc:chgData name="ANDREA BIDINOST" userId="1fe09951-2d66-4612-aad4-8a1d17337cdc" providerId="ADAL" clId="{E7C39C50-3668-4DE3-B786-2861BABD8499}" dt="2022-01-25T17:12:14.296" v="210" actId="20577"/>
        <pc:sldMkLst>
          <pc:docMk/>
          <pc:sldMk cId="2586973957" sldId="365"/>
        </pc:sldMkLst>
        <pc:spChg chg="mod ord">
          <ac:chgData name="ANDREA BIDINOST" userId="1fe09951-2d66-4612-aad4-8a1d17337cdc" providerId="ADAL" clId="{E7C39C50-3668-4DE3-B786-2861BABD8499}" dt="2022-01-25T17:12:04.973" v="194" actId="20577"/>
          <ac:spMkLst>
            <pc:docMk/>
            <pc:sldMk cId="2586973957" sldId="365"/>
            <ac:spMk id="2" creationId="{779BC97F-5755-48B5-90CC-A250C002B593}"/>
          </ac:spMkLst>
        </pc:spChg>
        <pc:spChg chg="add mod ord">
          <ac:chgData name="ANDREA BIDINOST" userId="1fe09951-2d66-4612-aad4-8a1d17337cdc" providerId="ADAL" clId="{E7C39C50-3668-4DE3-B786-2861BABD8499}" dt="2022-01-25T17:12:14.296" v="210" actId="20577"/>
          <ac:spMkLst>
            <pc:docMk/>
            <pc:sldMk cId="2586973957" sldId="365"/>
            <ac:spMk id="3" creationId="{02F57D85-FC72-4FBD-BA4B-3FCF561D1622}"/>
          </ac:spMkLst>
        </pc:spChg>
        <pc:spChg chg="mod ord">
          <ac:chgData name="ANDREA BIDINOST" userId="1fe09951-2d66-4612-aad4-8a1d17337cdc" providerId="ADAL" clId="{E7C39C50-3668-4DE3-B786-2861BABD8499}" dt="2022-01-25T17:11:58.386" v="192" actId="700"/>
          <ac:spMkLst>
            <pc:docMk/>
            <pc:sldMk cId="2586973957" sldId="365"/>
            <ac:spMk id="4" creationId="{4D2B3404-32A2-4122-87FD-4C756CDBC1C4}"/>
          </ac:spMkLst>
        </pc:spChg>
      </pc:sldChg>
      <pc:sldChg chg="delSp modSp mod">
        <pc:chgData name="ANDREA BIDINOST" userId="1fe09951-2d66-4612-aad4-8a1d17337cdc" providerId="ADAL" clId="{E7C39C50-3668-4DE3-B786-2861BABD8499}" dt="2022-01-27T09:20:10.943" v="1607" actId="403"/>
        <pc:sldMkLst>
          <pc:docMk/>
          <pc:sldMk cId="1701923269" sldId="377"/>
        </pc:sldMkLst>
        <pc:spChg chg="mod">
          <ac:chgData name="ANDREA BIDINOST" userId="1fe09951-2d66-4612-aad4-8a1d17337cdc" providerId="ADAL" clId="{E7C39C50-3668-4DE3-B786-2861BABD8499}" dt="2022-01-25T17:08:33.167" v="167" actId="6549"/>
          <ac:spMkLst>
            <pc:docMk/>
            <pc:sldMk cId="1701923269" sldId="377"/>
            <ac:spMk id="3" creationId="{5666F318-5415-42F6-954E-C35070F121A2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6" creationId="{05068604-FD68-4B20-BCF2-9E3FD79E4164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8" creationId="{F010E2CE-03DA-416F-8821-73207B70DAA3}"/>
          </ac:spMkLst>
        </pc:spChg>
        <pc:spChg chg="mod">
          <ac:chgData name="ANDREA BIDINOST" userId="1fe09951-2d66-4612-aad4-8a1d17337cdc" providerId="ADAL" clId="{E7C39C50-3668-4DE3-B786-2861BABD8499}" dt="2022-01-27T09:20:10.943" v="1607" actId="403"/>
          <ac:spMkLst>
            <pc:docMk/>
            <pc:sldMk cId="1701923269" sldId="377"/>
            <ac:spMk id="9" creationId="{30D108FF-6A4F-4B37-969E-17BE62C5B3FA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10" creationId="{DDA6F600-CCE0-4F09-A568-A935A12B01E0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11" creationId="{F9ACDB96-2FCE-4EED-9585-57E9603BB16F}"/>
          </ac:spMkLst>
        </pc:spChg>
        <pc:spChg chg="mod">
          <ac:chgData name="ANDREA BIDINOST" userId="1fe09951-2d66-4612-aad4-8a1d17337cdc" providerId="ADAL" clId="{E7C39C50-3668-4DE3-B786-2861BABD8499}" dt="2022-01-27T09:20:03.653" v="1605" actId="1582"/>
          <ac:spMkLst>
            <pc:docMk/>
            <pc:sldMk cId="1701923269" sldId="377"/>
            <ac:spMk id="12" creationId="{58F51927-A0EE-4F2A-870A-38C0D30D730D}"/>
          </ac:spMkLst>
        </pc:spChg>
        <pc:spChg chg="mod">
          <ac:chgData name="ANDREA BIDINOST" userId="1fe09951-2d66-4612-aad4-8a1d17337cdc" providerId="ADAL" clId="{E7C39C50-3668-4DE3-B786-2861BABD8499}" dt="2022-01-27T09:19:24.443" v="1600" actId="13822"/>
          <ac:spMkLst>
            <pc:docMk/>
            <pc:sldMk cId="1701923269" sldId="377"/>
            <ac:spMk id="33" creationId="{897E73C3-B8F5-474A-92F2-043B98DE79F2}"/>
          </ac:spMkLst>
        </pc:spChg>
        <pc:picChg chg="del">
          <ac:chgData name="ANDREA BIDINOST" userId="1fe09951-2d66-4612-aad4-8a1d17337cdc" providerId="ADAL" clId="{E7C39C50-3668-4DE3-B786-2861BABD8499}" dt="2022-01-25T17:07:58.711" v="19" actId="478"/>
          <ac:picMkLst>
            <pc:docMk/>
            <pc:sldMk cId="1701923269" sldId="377"/>
            <ac:picMk id="7" creationId="{68C94554-B202-48DA-AA28-62ED951EF43D}"/>
          </ac:picMkLst>
        </pc:pic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14" creationId="{8A63AD52-326B-4483-A4FF-525DE3671E6A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17" creationId="{8821BB97-88BC-4A4A-B391-0BF67B934201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19" creationId="{616828C5-2C3E-4AEF-B849-343CBA902675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21" creationId="{67A6DDC5-DAB9-4811-AED5-0EDEA022BEF2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23" creationId="{4661C7D7-EC88-4C4C-B7F1-80B78D4469F7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27" creationId="{BF6568E1-D0E4-412D-8F24-4545811B515E}"/>
          </ac:cxnSpMkLst>
        </pc:cxnChg>
        <pc:cxnChg chg="mod">
          <ac:chgData name="ANDREA BIDINOST" userId="1fe09951-2d66-4612-aad4-8a1d17337cdc" providerId="ADAL" clId="{E7C39C50-3668-4DE3-B786-2861BABD8499}" dt="2022-01-27T09:20:03.653" v="1605" actId="1582"/>
          <ac:cxnSpMkLst>
            <pc:docMk/>
            <pc:sldMk cId="1701923269" sldId="377"/>
            <ac:cxnSpMk id="36" creationId="{B08D6AFD-FB59-4B54-801F-D8041FF183A7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22:16.435" v="1627" actId="1035"/>
        <pc:sldMkLst>
          <pc:docMk/>
          <pc:sldMk cId="2511721011" sldId="378"/>
        </pc:sldMkLst>
        <pc:spChg chg="mod">
          <ac:chgData name="ANDREA BIDINOST" userId="1fe09951-2d66-4612-aad4-8a1d17337cdc" providerId="ADAL" clId="{E7C39C50-3668-4DE3-B786-2861BABD8499}" dt="2022-01-27T09:22:05.184" v="1620" actId="208"/>
          <ac:spMkLst>
            <pc:docMk/>
            <pc:sldMk cId="2511721011" sldId="378"/>
            <ac:spMk id="5" creationId="{E254C950-B74C-42BE-AF26-51C5164D2F81}"/>
          </ac:spMkLst>
        </pc:spChg>
        <pc:spChg chg="mod">
          <ac:chgData name="ANDREA BIDINOST" userId="1fe09951-2d66-4612-aad4-8a1d17337cdc" providerId="ADAL" clId="{E7C39C50-3668-4DE3-B786-2861BABD8499}" dt="2022-01-27T09:21:08.892" v="1609" actId="1582"/>
          <ac:spMkLst>
            <pc:docMk/>
            <pc:sldMk cId="2511721011" sldId="378"/>
            <ac:spMk id="9" creationId="{30D108FF-6A4F-4B37-969E-17BE62C5B3FA}"/>
          </ac:spMkLst>
        </pc:spChg>
        <pc:spChg chg="mod">
          <ac:chgData name="ANDREA BIDINOST" userId="1fe09951-2d66-4612-aad4-8a1d17337cdc" providerId="ADAL" clId="{E7C39C50-3668-4DE3-B786-2861BABD8499}" dt="2022-01-27T09:21:08.892" v="1609" actId="1582"/>
          <ac:spMkLst>
            <pc:docMk/>
            <pc:sldMk cId="2511721011" sldId="378"/>
            <ac:spMk id="22" creationId="{68C73347-9DC2-49E9-9DE6-F5ECA22B9D4D}"/>
          </ac:spMkLst>
        </pc:spChg>
        <pc:spChg chg="mod">
          <ac:chgData name="ANDREA BIDINOST" userId="1fe09951-2d66-4612-aad4-8a1d17337cdc" providerId="ADAL" clId="{E7C39C50-3668-4DE3-B786-2861BABD8499}" dt="2022-01-27T09:22:16.435" v="1627" actId="1035"/>
          <ac:spMkLst>
            <pc:docMk/>
            <pc:sldMk cId="2511721011" sldId="378"/>
            <ac:spMk id="28" creationId="{F55E68FB-CE5A-4D9C-A0AD-5E7690237CE3}"/>
          </ac:spMkLst>
        </pc:spChg>
        <pc:spChg chg="mod">
          <ac:chgData name="ANDREA BIDINOST" userId="1fe09951-2d66-4612-aad4-8a1d17337cdc" providerId="ADAL" clId="{E7C39C50-3668-4DE3-B786-2861BABD8499}" dt="2022-01-27T09:21:08.892" v="1609" actId="1582"/>
          <ac:spMkLst>
            <pc:docMk/>
            <pc:sldMk cId="2511721011" sldId="378"/>
            <ac:spMk id="29" creationId="{4C818A75-8AB7-45A6-AB8B-46DE9FF7B6FD}"/>
          </ac:spMkLst>
        </pc:spChg>
        <pc:spChg chg="mod">
          <ac:chgData name="ANDREA BIDINOST" userId="1fe09951-2d66-4612-aad4-8a1d17337cdc" providerId="ADAL" clId="{E7C39C50-3668-4DE3-B786-2861BABD8499}" dt="2022-01-27T09:22:05.184" v="1620" actId="208"/>
          <ac:spMkLst>
            <pc:docMk/>
            <pc:sldMk cId="2511721011" sldId="378"/>
            <ac:spMk id="38" creationId="{AF73EBBE-EA92-4904-B45E-52CA48F027DA}"/>
          </ac:spMkLst>
        </pc:spChg>
        <pc:spChg chg="mod">
          <ac:chgData name="ANDREA BIDINOST" userId="1fe09951-2d66-4612-aad4-8a1d17337cdc" providerId="ADAL" clId="{E7C39C50-3668-4DE3-B786-2861BABD8499}" dt="2022-01-27T09:22:05.184" v="1620" actId="208"/>
          <ac:spMkLst>
            <pc:docMk/>
            <pc:sldMk cId="2511721011" sldId="378"/>
            <ac:spMk id="39" creationId="{9CE2001B-A4DA-41B8-B8E1-920D7E9C66EF}"/>
          </ac:spMkLst>
        </pc:spChg>
        <pc:spChg chg="mod">
          <ac:chgData name="ANDREA BIDINOST" userId="1fe09951-2d66-4612-aad4-8a1d17337cdc" providerId="ADAL" clId="{E7C39C50-3668-4DE3-B786-2861BABD8499}" dt="2022-01-27T09:21:33.386" v="1615" actId="14100"/>
          <ac:spMkLst>
            <pc:docMk/>
            <pc:sldMk cId="2511721011" sldId="378"/>
            <ac:spMk id="40" creationId="{689FE425-107D-49CE-B4C6-9A5721DB05B5}"/>
          </ac:spMkLst>
        </pc:spChg>
        <pc:picChg chg="del">
          <ac:chgData name="ANDREA BIDINOST" userId="1fe09951-2d66-4612-aad4-8a1d17337cdc" providerId="ADAL" clId="{E7C39C50-3668-4DE3-B786-2861BABD8499}" dt="2022-01-25T17:08:40.692" v="168" actId="478"/>
          <ac:picMkLst>
            <pc:docMk/>
            <pc:sldMk cId="2511721011" sldId="378"/>
            <ac:picMk id="7" creationId="{68C94554-B202-48DA-AA28-62ED951EF43D}"/>
          </ac:picMkLst>
        </pc:picChg>
        <pc:cxnChg chg="mod">
          <ac:chgData name="ANDREA BIDINOST" userId="1fe09951-2d66-4612-aad4-8a1d17337cdc" providerId="ADAL" clId="{E7C39C50-3668-4DE3-B786-2861BABD8499}" dt="2022-01-27T09:21:33.386" v="1615" actId="14100"/>
          <ac:cxnSpMkLst>
            <pc:docMk/>
            <pc:sldMk cId="2511721011" sldId="378"/>
            <ac:cxnSpMk id="15" creationId="{D04D142A-7150-4A2A-B381-063E01F9114A}"/>
          </ac:cxnSpMkLst>
        </pc:cxnChg>
        <pc:cxnChg chg="mod">
          <ac:chgData name="ANDREA BIDINOST" userId="1fe09951-2d66-4612-aad4-8a1d17337cdc" providerId="ADAL" clId="{E7C39C50-3668-4DE3-B786-2861BABD8499}" dt="2022-01-27T09:21:33.386" v="1615" actId="14100"/>
          <ac:cxnSpMkLst>
            <pc:docMk/>
            <pc:sldMk cId="2511721011" sldId="378"/>
            <ac:cxnSpMk id="18" creationId="{6FD81912-25FE-4766-A9D3-0206A989CED1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19" creationId="{616828C5-2C3E-4AEF-B849-343CBA902675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23" creationId="{4661C7D7-EC88-4C4C-B7F1-80B78D4469F7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24" creationId="{268D6C2E-F6B1-43DE-8A98-CAFFD30C5561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25" creationId="{70ED2A42-6527-4B4C-8B38-A3B216AD0725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31" creationId="{54988919-E92A-42F8-8744-4406A7BB487A}"/>
          </ac:cxnSpMkLst>
        </pc:cxnChg>
        <pc:cxnChg chg="mod">
          <ac:chgData name="ANDREA BIDINOST" userId="1fe09951-2d66-4612-aad4-8a1d17337cdc" providerId="ADAL" clId="{E7C39C50-3668-4DE3-B786-2861BABD8499}" dt="2022-01-27T09:21:08.892" v="1609" actId="1582"/>
          <ac:cxnSpMkLst>
            <pc:docMk/>
            <pc:sldMk cId="2511721011" sldId="378"/>
            <ac:cxnSpMk id="34" creationId="{03411729-A9D5-464A-A9F7-152CBA537D34}"/>
          </ac:cxnSpMkLst>
        </pc:cxnChg>
        <pc:cxnChg chg="mod">
          <ac:chgData name="ANDREA BIDINOST" userId="1fe09951-2d66-4612-aad4-8a1d17337cdc" providerId="ADAL" clId="{E7C39C50-3668-4DE3-B786-2861BABD8499}" dt="2022-01-27T09:21:38.553" v="1616" actId="14100"/>
          <ac:cxnSpMkLst>
            <pc:docMk/>
            <pc:sldMk cId="2511721011" sldId="378"/>
            <ac:cxnSpMk id="41" creationId="{88A5A088-1ED4-42BB-8147-C1D0CC604AF4}"/>
          </ac:cxnSpMkLst>
        </pc:cxnChg>
      </pc:sldChg>
      <pc:sldChg chg="del">
        <pc:chgData name="ANDREA BIDINOST" userId="1fe09951-2d66-4612-aad4-8a1d17337cdc" providerId="ADAL" clId="{E7C39C50-3668-4DE3-B786-2861BABD8499}" dt="2022-01-25T17:08:54.728" v="169" actId="47"/>
        <pc:sldMkLst>
          <pc:docMk/>
          <pc:sldMk cId="4023366675" sldId="379"/>
        </pc:sldMkLst>
      </pc:sldChg>
      <pc:sldChg chg="del">
        <pc:chgData name="ANDREA BIDINOST" userId="1fe09951-2d66-4612-aad4-8a1d17337cdc" providerId="ADAL" clId="{E7C39C50-3668-4DE3-B786-2861BABD8499}" dt="2022-01-25T17:08:56.032" v="170" actId="47"/>
        <pc:sldMkLst>
          <pc:docMk/>
          <pc:sldMk cId="2265784833" sldId="380"/>
        </pc:sldMkLst>
      </pc:sldChg>
      <pc:sldChg chg="del">
        <pc:chgData name="ANDREA BIDINOST" userId="1fe09951-2d66-4612-aad4-8a1d17337cdc" providerId="ADAL" clId="{E7C39C50-3668-4DE3-B786-2861BABD8499}" dt="2022-01-25T17:08:57.838" v="171" actId="47"/>
        <pc:sldMkLst>
          <pc:docMk/>
          <pc:sldMk cId="3854767701" sldId="381"/>
        </pc:sldMkLst>
      </pc:sldChg>
      <pc:sldChg chg="del">
        <pc:chgData name="ANDREA BIDINOST" userId="1fe09951-2d66-4612-aad4-8a1d17337cdc" providerId="ADAL" clId="{E7C39C50-3668-4DE3-B786-2861BABD8499}" dt="2022-01-25T17:09:04.521" v="172" actId="47"/>
        <pc:sldMkLst>
          <pc:docMk/>
          <pc:sldMk cId="3945026167" sldId="383"/>
        </pc:sldMkLst>
      </pc:sldChg>
      <pc:sldChg chg="del">
        <pc:chgData name="ANDREA BIDINOST" userId="1fe09951-2d66-4612-aad4-8a1d17337cdc" providerId="ADAL" clId="{E7C39C50-3668-4DE3-B786-2861BABD8499}" dt="2022-01-25T17:09:08.148" v="173" actId="47"/>
        <pc:sldMkLst>
          <pc:docMk/>
          <pc:sldMk cId="3579589711" sldId="384"/>
        </pc:sldMkLst>
      </pc:sldChg>
      <pc:sldChg chg="delSp">
        <pc:chgData name="ANDREA BIDINOST" userId="1fe09951-2d66-4612-aad4-8a1d17337cdc" providerId="ADAL" clId="{E7C39C50-3668-4DE3-B786-2861BABD8499}" dt="2022-01-25T17:09:26.427" v="177" actId="478"/>
        <pc:sldMkLst>
          <pc:docMk/>
          <pc:sldMk cId="4111618658" sldId="386"/>
        </pc:sldMkLst>
        <pc:picChg chg="del">
          <ac:chgData name="ANDREA BIDINOST" userId="1fe09951-2d66-4612-aad4-8a1d17337cdc" providerId="ADAL" clId="{E7C39C50-3668-4DE3-B786-2861BABD8499}" dt="2022-01-25T17:09:26.427" v="177" actId="478"/>
          <ac:picMkLst>
            <pc:docMk/>
            <pc:sldMk cId="4111618658" sldId="386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09:31.684" v="178" actId="478"/>
        <pc:sldMkLst>
          <pc:docMk/>
          <pc:sldMk cId="1281916294" sldId="387"/>
        </pc:sldMkLst>
        <pc:picChg chg="del">
          <ac:chgData name="ANDREA BIDINOST" userId="1fe09951-2d66-4612-aad4-8a1d17337cdc" providerId="ADAL" clId="{E7C39C50-3668-4DE3-B786-2861BABD8499}" dt="2022-01-25T17:09:31.684" v="178" actId="478"/>
          <ac:picMkLst>
            <pc:docMk/>
            <pc:sldMk cId="1281916294" sldId="387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09:40.994" v="179" actId="478"/>
        <pc:sldMkLst>
          <pc:docMk/>
          <pc:sldMk cId="3481086901" sldId="388"/>
        </pc:sldMkLst>
        <pc:picChg chg="del">
          <ac:chgData name="ANDREA BIDINOST" userId="1fe09951-2d66-4612-aad4-8a1d17337cdc" providerId="ADAL" clId="{E7C39C50-3668-4DE3-B786-2861BABD8499}" dt="2022-01-25T17:09:40.994" v="179" actId="478"/>
          <ac:picMkLst>
            <pc:docMk/>
            <pc:sldMk cId="3481086901" sldId="388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09:54.125" v="180" actId="478"/>
        <pc:sldMkLst>
          <pc:docMk/>
          <pc:sldMk cId="526596950" sldId="389"/>
        </pc:sldMkLst>
        <pc:picChg chg="del">
          <ac:chgData name="ANDREA BIDINOST" userId="1fe09951-2d66-4612-aad4-8a1d17337cdc" providerId="ADAL" clId="{E7C39C50-3668-4DE3-B786-2861BABD8499}" dt="2022-01-25T17:09:54.125" v="180" actId="478"/>
          <ac:picMkLst>
            <pc:docMk/>
            <pc:sldMk cId="526596950" sldId="389"/>
            <ac:picMk id="2050" creationId="{D8F37C94-A824-4DA7-BF6B-D2CA795C7BDC}"/>
          </ac:picMkLst>
        </pc:picChg>
      </pc:sldChg>
      <pc:sldChg chg="del">
        <pc:chgData name="ANDREA BIDINOST" userId="1fe09951-2d66-4612-aad4-8a1d17337cdc" providerId="ADAL" clId="{E7C39C50-3668-4DE3-B786-2861BABD8499}" dt="2022-01-25T17:10:18.520" v="182" actId="47"/>
        <pc:sldMkLst>
          <pc:docMk/>
          <pc:sldMk cId="3775942385" sldId="392"/>
        </pc:sldMkLst>
      </pc:sldChg>
      <pc:sldChg chg="del">
        <pc:chgData name="ANDREA BIDINOST" userId="1fe09951-2d66-4612-aad4-8a1d17337cdc" providerId="ADAL" clId="{E7C39C50-3668-4DE3-B786-2861BABD8499}" dt="2022-01-25T17:11:20.297" v="189" actId="47"/>
        <pc:sldMkLst>
          <pc:docMk/>
          <pc:sldMk cId="1859642962" sldId="395"/>
        </pc:sldMkLst>
      </pc:sldChg>
      <pc:sldChg chg="delSp modSp mod">
        <pc:chgData name="ANDREA BIDINOST" userId="1fe09951-2d66-4612-aad4-8a1d17337cdc" providerId="ADAL" clId="{E7C39C50-3668-4DE3-B786-2861BABD8499}" dt="2022-01-27T09:23:22.188" v="1755" actId="113"/>
        <pc:sldMkLst>
          <pc:docMk/>
          <pc:sldMk cId="1399055657" sldId="396"/>
        </pc:sldMkLst>
        <pc:spChg chg="mod">
          <ac:chgData name="ANDREA BIDINOST" userId="1fe09951-2d66-4612-aad4-8a1d17337cdc" providerId="ADAL" clId="{E7C39C50-3668-4DE3-B786-2861BABD8499}" dt="2022-01-27T09:23:22.188" v="1755" actId="113"/>
          <ac:spMkLst>
            <pc:docMk/>
            <pc:sldMk cId="1399055657" sldId="396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10:25.329" v="183" actId="478"/>
          <ac:picMkLst>
            <pc:docMk/>
            <pc:sldMk cId="1399055657" sldId="396"/>
            <ac:picMk id="2050" creationId="{D8F37C94-A824-4DA7-BF6B-D2CA795C7BDC}"/>
          </ac:picMkLst>
        </pc:picChg>
      </pc:sldChg>
      <pc:sldChg chg="addSp modSp mod modClrScheme chgLayout">
        <pc:chgData name="ANDREA BIDINOST" userId="1fe09951-2d66-4612-aad4-8a1d17337cdc" providerId="ADAL" clId="{E7C39C50-3668-4DE3-B786-2861BABD8499}" dt="2022-01-25T17:12:38.883" v="232" actId="114"/>
        <pc:sldMkLst>
          <pc:docMk/>
          <pc:sldMk cId="3279961113" sldId="399"/>
        </pc:sldMkLst>
        <pc:spChg chg="mod ord">
          <ac:chgData name="ANDREA BIDINOST" userId="1fe09951-2d66-4612-aad4-8a1d17337cdc" providerId="ADAL" clId="{E7C39C50-3668-4DE3-B786-2861BABD8499}" dt="2022-01-25T17:12:31.880" v="213" actId="20577"/>
          <ac:spMkLst>
            <pc:docMk/>
            <pc:sldMk cId="3279961113" sldId="399"/>
            <ac:spMk id="2" creationId="{779BC97F-5755-48B5-90CC-A250C002B593}"/>
          </ac:spMkLst>
        </pc:spChg>
        <pc:spChg chg="add mod ord">
          <ac:chgData name="ANDREA BIDINOST" userId="1fe09951-2d66-4612-aad4-8a1d17337cdc" providerId="ADAL" clId="{E7C39C50-3668-4DE3-B786-2861BABD8499}" dt="2022-01-25T17:12:38.883" v="232" actId="114"/>
          <ac:spMkLst>
            <pc:docMk/>
            <pc:sldMk cId="3279961113" sldId="399"/>
            <ac:spMk id="3" creationId="{F00AC79B-F4EF-4755-8A7C-5D17C2F8614A}"/>
          </ac:spMkLst>
        </pc:spChg>
        <pc:spChg chg="mod ord">
          <ac:chgData name="ANDREA BIDINOST" userId="1fe09951-2d66-4612-aad4-8a1d17337cdc" providerId="ADAL" clId="{E7C39C50-3668-4DE3-B786-2861BABD8499}" dt="2022-01-25T17:12:26.438" v="211" actId="700"/>
          <ac:spMkLst>
            <pc:docMk/>
            <pc:sldMk cId="3279961113" sldId="399"/>
            <ac:spMk id="4" creationId="{4D2B3404-32A2-4122-87FD-4C756CDBC1C4}"/>
          </ac:spMkLst>
        </pc:spChg>
      </pc:sldChg>
      <pc:sldChg chg="addSp modSp mod modClrScheme chgLayout">
        <pc:chgData name="ANDREA BIDINOST" userId="1fe09951-2d66-4612-aad4-8a1d17337cdc" providerId="ADAL" clId="{E7C39C50-3668-4DE3-B786-2861BABD8499}" dt="2022-01-25T17:16:25.971" v="373" actId="114"/>
        <pc:sldMkLst>
          <pc:docMk/>
          <pc:sldMk cId="467661197" sldId="400"/>
        </pc:sldMkLst>
        <pc:spChg chg="mod ord">
          <ac:chgData name="ANDREA BIDINOST" userId="1fe09951-2d66-4612-aad4-8a1d17337cdc" providerId="ADAL" clId="{E7C39C50-3668-4DE3-B786-2861BABD8499}" dt="2022-01-25T17:16:17.415" v="348" actId="20577"/>
          <ac:spMkLst>
            <pc:docMk/>
            <pc:sldMk cId="467661197" sldId="400"/>
            <ac:spMk id="2" creationId="{779BC97F-5755-48B5-90CC-A250C002B593}"/>
          </ac:spMkLst>
        </pc:spChg>
        <pc:spChg chg="add mod ord">
          <ac:chgData name="ANDREA BIDINOST" userId="1fe09951-2d66-4612-aad4-8a1d17337cdc" providerId="ADAL" clId="{E7C39C50-3668-4DE3-B786-2861BABD8499}" dt="2022-01-25T17:16:25.971" v="373" actId="114"/>
          <ac:spMkLst>
            <pc:docMk/>
            <pc:sldMk cId="467661197" sldId="400"/>
            <ac:spMk id="3" creationId="{92FE3112-2312-455B-B381-6779149C48C5}"/>
          </ac:spMkLst>
        </pc:spChg>
        <pc:spChg chg="mod ord">
          <ac:chgData name="ANDREA BIDINOST" userId="1fe09951-2d66-4612-aad4-8a1d17337cdc" providerId="ADAL" clId="{E7C39C50-3668-4DE3-B786-2861BABD8499}" dt="2022-01-25T17:16:11.319" v="346" actId="700"/>
          <ac:spMkLst>
            <pc:docMk/>
            <pc:sldMk cId="467661197" sldId="400"/>
            <ac:spMk id="4" creationId="{4D2B3404-32A2-4122-87FD-4C756CDBC1C4}"/>
          </ac:spMkLst>
        </pc:spChg>
      </pc:sldChg>
      <pc:sldChg chg="delSp">
        <pc:chgData name="ANDREA BIDINOST" userId="1fe09951-2d66-4612-aad4-8a1d17337cdc" providerId="ADAL" clId="{E7C39C50-3668-4DE3-B786-2861BABD8499}" dt="2022-01-25T17:10:00.288" v="181" actId="478"/>
        <pc:sldMkLst>
          <pc:docMk/>
          <pc:sldMk cId="3178413471" sldId="401"/>
        </pc:sldMkLst>
        <pc:picChg chg="del">
          <ac:chgData name="ANDREA BIDINOST" userId="1fe09951-2d66-4612-aad4-8a1d17337cdc" providerId="ADAL" clId="{E7C39C50-3668-4DE3-B786-2861BABD8499}" dt="2022-01-25T17:10:00.288" v="181" actId="478"/>
          <ac:picMkLst>
            <pc:docMk/>
            <pc:sldMk cId="3178413471" sldId="401"/>
            <ac:picMk id="2050" creationId="{D8F37C94-A824-4DA7-BF6B-D2CA795C7BDC}"/>
          </ac:picMkLst>
        </pc:picChg>
      </pc:sldChg>
      <pc:sldChg chg="modSp mod">
        <pc:chgData name="ANDREA BIDINOST" userId="1fe09951-2d66-4612-aad4-8a1d17337cdc" providerId="ADAL" clId="{E7C39C50-3668-4DE3-B786-2861BABD8499}" dt="2022-01-25T17:11:31.185" v="191" actId="6549"/>
        <pc:sldMkLst>
          <pc:docMk/>
          <pc:sldMk cId="2220386033" sldId="402"/>
        </pc:sldMkLst>
        <pc:spChg chg="mod">
          <ac:chgData name="ANDREA BIDINOST" userId="1fe09951-2d66-4612-aad4-8a1d17337cdc" providerId="ADAL" clId="{E7C39C50-3668-4DE3-B786-2861BABD8499}" dt="2022-01-25T17:11:31.185" v="191" actId="6549"/>
          <ac:spMkLst>
            <pc:docMk/>
            <pc:sldMk cId="2220386033" sldId="402"/>
            <ac:spMk id="5" creationId="{14A3F830-BF41-4888-A277-3E5628252E5C}"/>
          </ac:spMkLst>
        </pc:spChg>
      </pc:sldChg>
      <pc:sldChg chg="delSp modSp mod">
        <pc:chgData name="ANDREA BIDINOST" userId="1fe09951-2d66-4612-aad4-8a1d17337cdc" providerId="ADAL" clId="{E7C39C50-3668-4DE3-B786-2861BABD8499}" dt="2022-01-27T09:38:35.366" v="1759" actId="13822"/>
        <pc:sldMkLst>
          <pc:docMk/>
          <pc:sldMk cId="2174565104" sldId="404"/>
        </pc:sldMkLst>
        <pc:spChg chg="mod">
          <ac:chgData name="ANDREA BIDINOST" userId="1fe09951-2d66-4612-aad4-8a1d17337cdc" providerId="ADAL" clId="{E7C39C50-3668-4DE3-B786-2861BABD8499}" dt="2022-01-27T09:38:21.516" v="1757" actId="1582"/>
          <ac:spMkLst>
            <pc:docMk/>
            <pc:sldMk cId="2174565104" sldId="404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8:28.029" v="1758" actId="207"/>
          <ac:spMkLst>
            <pc:docMk/>
            <pc:sldMk cId="2174565104" sldId="404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8:21.516" v="1757" actId="1582"/>
          <ac:spMkLst>
            <pc:docMk/>
            <pc:sldMk cId="2174565104" sldId="404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8:21.516" v="1757" actId="1582"/>
          <ac:spMkLst>
            <pc:docMk/>
            <pc:sldMk cId="2174565104" sldId="404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7T09:38:28.029" v="1758" actId="207"/>
          <ac:spMkLst>
            <pc:docMk/>
            <pc:sldMk cId="2174565104" sldId="404"/>
            <ac:spMk id="21" creationId="{519DEEFF-D4FD-4378-AA7C-A0CF10A3AE93}"/>
          </ac:spMkLst>
        </pc:spChg>
        <pc:spChg chg="mod">
          <ac:chgData name="ANDREA BIDINOST" userId="1fe09951-2d66-4612-aad4-8a1d17337cdc" providerId="ADAL" clId="{E7C39C50-3668-4DE3-B786-2861BABD8499}" dt="2022-01-27T09:38:35.366" v="1759" actId="13822"/>
          <ac:spMkLst>
            <pc:docMk/>
            <pc:sldMk cId="2174565104" sldId="404"/>
            <ac:spMk id="27" creationId="{7980519A-65DD-4A3A-B576-FBE3E8749CC4}"/>
          </ac:spMkLst>
        </pc:spChg>
        <pc:picChg chg="del">
          <ac:chgData name="ANDREA BIDINOST" userId="1fe09951-2d66-4612-aad4-8a1d17337cdc" providerId="ADAL" clId="{E7C39C50-3668-4DE3-B786-2861BABD8499}" dt="2022-01-25T17:12:46.555" v="233" actId="478"/>
          <ac:picMkLst>
            <pc:docMk/>
            <pc:sldMk cId="2174565104" sldId="404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8:21.516" v="1757" actId="1582"/>
          <ac:cxnSpMkLst>
            <pc:docMk/>
            <pc:sldMk cId="2174565104" sldId="404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38:57.526" v="1762" actId="1582"/>
        <pc:sldMkLst>
          <pc:docMk/>
          <pc:sldMk cId="1932646931" sldId="405"/>
        </pc:sldMkLst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5T17:14:56.317" v="339" actId="20577"/>
          <ac:spMkLst>
            <pc:docMk/>
            <pc:sldMk cId="1932646931" sldId="405"/>
            <ac:spMk id="20" creationId="{FB0B9CCB-57FD-4081-B5F9-4063C4A11E67}"/>
          </ac:spMkLst>
        </pc:spChg>
        <pc:spChg chg="mod">
          <ac:chgData name="ANDREA BIDINOST" userId="1fe09951-2d66-4612-aad4-8a1d17337cdc" providerId="ADAL" clId="{E7C39C50-3668-4DE3-B786-2861BABD8499}" dt="2022-01-27T09:38:57.526" v="1762" actId="1582"/>
          <ac:spMkLst>
            <pc:docMk/>
            <pc:sldMk cId="1932646931" sldId="405"/>
            <ac:spMk id="21" creationId="{519DEEFF-D4FD-4378-AA7C-A0CF10A3AE93}"/>
          </ac:spMkLst>
        </pc:spChg>
        <pc:picChg chg="del">
          <ac:chgData name="ANDREA BIDINOST" userId="1fe09951-2d66-4612-aad4-8a1d17337cdc" providerId="ADAL" clId="{E7C39C50-3668-4DE3-B786-2861BABD8499}" dt="2022-01-25T17:12:54.767" v="234" actId="478"/>
          <ac:picMkLst>
            <pc:docMk/>
            <pc:sldMk cId="1932646931" sldId="405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8:57.526" v="1762" actId="1582"/>
          <ac:cxnSpMkLst>
            <pc:docMk/>
            <pc:sldMk cId="1932646931" sldId="405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39:13.818" v="1764" actId="13822"/>
        <pc:sldMkLst>
          <pc:docMk/>
          <pc:sldMk cId="930477712" sldId="406"/>
        </pc:sldMkLst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5T17:14:53.022" v="337" actId="20577"/>
          <ac:spMkLst>
            <pc:docMk/>
            <pc:sldMk cId="930477712" sldId="406"/>
            <ac:spMk id="20" creationId="{FB0B9CCB-57FD-4081-B5F9-4063C4A11E67}"/>
          </ac:spMkLst>
        </pc:spChg>
        <pc:spChg chg="mod">
          <ac:chgData name="ANDREA BIDINOST" userId="1fe09951-2d66-4612-aad4-8a1d17337cdc" providerId="ADAL" clId="{E7C39C50-3668-4DE3-B786-2861BABD8499}" dt="2022-01-27T09:39:13.818" v="1764" actId="13822"/>
          <ac:spMkLst>
            <pc:docMk/>
            <pc:sldMk cId="930477712" sldId="406"/>
            <ac:spMk id="21" creationId="{519DEEFF-D4FD-4378-AA7C-A0CF10A3AE93}"/>
          </ac:spMkLst>
        </pc:spChg>
        <pc:picChg chg="del">
          <ac:chgData name="ANDREA BIDINOST" userId="1fe09951-2d66-4612-aad4-8a1d17337cdc" providerId="ADAL" clId="{E7C39C50-3668-4DE3-B786-2861BABD8499}" dt="2022-01-25T17:13:00.809" v="235" actId="478"/>
          <ac:picMkLst>
            <pc:docMk/>
            <pc:sldMk cId="930477712" sldId="406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9:13.818" v="1764" actId="13822"/>
          <ac:cxnSpMkLst>
            <pc:docMk/>
            <pc:sldMk cId="930477712" sldId="406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39:38.432" v="1768" actId="13822"/>
        <pc:sldMkLst>
          <pc:docMk/>
          <pc:sldMk cId="3577412115" sldId="407"/>
        </pc:sldMkLst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7T09:39:33.203" v="1767" actId="1582"/>
          <ac:spMkLst>
            <pc:docMk/>
            <pc:sldMk cId="3577412115" sldId="407"/>
            <ac:spMk id="21" creationId="{519DEEFF-D4FD-4378-AA7C-A0CF10A3AE93}"/>
          </ac:spMkLst>
        </pc:spChg>
        <pc:spChg chg="mod">
          <ac:chgData name="ANDREA BIDINOST" userId="1fe09951-2d66-4612-aad4-8a1d17337cdc" providerId="ADAL" clId="{E7C39C50-3668-4DE3-B786-2861BABD8499}" dt="2022-01-27T09:39:38.432" v="1768" actId="13822"/>
          <ac:spMkLst>
            <pc:docMk/>
            <pc:sldMk cId="3577412115" sldId="407"/>
            <ac:spMk id="27" creationId="{7980519A-65DD-4A3A-B576-FBE3E8749CC4}"/>
          </ac:spMkLst>
        </pc:spChg>
        <pc:picChg chg="del">
          <ac:chgData name="ANDREA BIDINOST" userId="1fe09951-2d66-4612-aad4-8a1d17337cdc" providerId="ADAL" clId="{E7C39C50-3668-4DE3-B786-2861BABD8499}" dt="2022-01-25T17:13:05.317" v="236" actId="478"/>
          <ac:picMkLst>
            <pc:docMk/>
            <pc:sldMk cId="3577412115" sldId="407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9:33.203" v="1767" actId="1582"/>
          <ac:cxnSpMkLst>
            <pc:docMk/>
            <pc:sldMk cId="3577412115" sldId="407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39:55.356" v="1770" actId="207"/>
        <pc:sldMkLst>
          <pc:docMk/>
          <pc:sldMk cId="644709948" sldId="408"/>
        </pc:sldMkLst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5T17:15:13.140" v="340"/>
          <ac:spMkLst>
            <pc:docMk/>
            <pc:sldMk cId="644709948" sldId="408"/>
            <ac:spMk id="20" creationId="{FB0B9CCB-57FD-4081-B5F9-4063C4A11E67}"/>
          </ac:spMkLst>
        </pc:spChg>
        <pc:spChg chg="mod">
          <ac:chgData name="ANDREA BIDINOST" userId="1fe09951-2d66-4612-aad4-8a1d17337cdc" providerId="ADAL" clId="{E7C39C50-3668-4DE3-B786-2861BABD8499}" dt="2022-01-27T09:39:55.356" v="1770" actId="207"/>
          <ac:spMkLst>
            <pc:docMk/>
            <pc:sldMk cId="644709948" sldId="408"/>
            <ac:spMk id="21" creationId="{519DEEFF-D4FD-4378-AA7C-A0CF10A3AE93}"/>
          </ac:spMkLst>
        </pc:spChg>
        <pc:picChg chg="del">
          <ac:chgData name="ANDREA BIDINOST" userId="1fe09951-2d66-4612-aad4-8a1d17337cdc" providerId="ADAL" clId="{E7C39C50-3668-4DE3-B786-2861BABD8499}" dt="2022-01-25T17:13:09.901" v="237" actId="478"/>
          <ac:picMkLst>
            <pc:docMk/>
            <pc:sldMk cId="644709948" sldId="408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39:54.335" v="1769" actId="13822"/>
          <ac:cxnSpMkLst>
            <pc:docMk/>
            <pc:sldMk cId="644709948" sldId="408"/>
            <ac:cxnSpMk id="22" creationId="{F76C3EBA-FDDF-4691-AE92-5A9D135320EB}"/>
          </ac:cxnSpMkLst>
        </pc:cxnChg>
      </pc:sldChg>
      <pc:sldChg chg="delSp modSp mod">
        <pc:chgData name="ANDREA BIDINOST" userId="1fe09951-2d66-4612-aad4-8a1d17337cdc" providerId="ADAL" clId="{E7C39C50-3668-4DE3-B786-2861BABD8499}" dt="2022-01-27T09:40:15.820" v="1773" actId="2085"/>
        <pc:sldMkLst>
          <pc:docMk/>
          <pc:sldMk cId="3856741493" sldId="409"/>
        </pc:sldMkLst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6" creationId="{AB113EB6-4D6F-4D2D-BCA6-3D90869AE564}"/>
          </ac:spMkLst>
        </pc:spChg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7" creationId="{942B4CED-0ACD-4F01-9D57-0663BFA0B748}"/>
          </ac:spMkLst>
        </pc:spChg>
        <pc:spChg chg="mod">
          <ac:chgData name="ANDREA BIDINOST" userId="1fe09951-2d66-4612-aad4-8a1d17337cdc" providerId="ADAL" clId="{E7C39C50-3668-4DE3-B786-2861BABD8499}" dt="2022-01-27T09:40:15.820" v="1773" actId="2085"/>
          <ac:spMkLst>
            <pc:docMk/>
            <pc:sldMk cId="3856741493" sldId="409"/>
            <ac:spMk id="10" creationId="{D291C664-6CDA-4666-8F50-4B1D3A7E6F48}"/>
          </ac:spMkLst>
        </pc:spChg>
        <pc:spChg chg="mod">
          <ac:chgData name="ANDREA BIDINOST" userId="1fe09951-2d66-4612-aad4-8a1d17337cdc" providerId="ADAL" clId="{E7C39C50-3668-4DE3-B786-2861BABD8499}" dt="2022-01-27T09:40:15.820" v="1773" actId="2085"/>
          <ac:spMkLst>
            <pc:docMk/>
            <pc:sldMk cId="3856741493" sldId="409"/>
            <ac:spMk id="11" creationId="{58840A59-639D-4D74-B2EB-5F158C240FDA}"/>
          </ac:spMkLst>
        </pc:spChg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13" creationId="{C572C768-58C6-4FA6-8D78-C4757D0093A4}"/>
          </ac:spMkLst>
        </pc:spChg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17" creationId="{AED18C68-C58A-4C26-A7ED-F14CD28495A6}"/>
          </ac:spMkLst>
        </pc:spChg>
        <pc:spChg chg="mod">
          <ac:chgData name="ANDREA BIDINOST" userId="1fe09951-2d66-4612-aad4-8a1d17337cdc" providerId="ADAL" clId="{E7C39C50-3668-4DE3-B786-2861BABD8499}" dt="2022-01-25T17:15:18.178" v="341"/>
          <ac:spMkLst>
            <pc:docMk/>
            <pc:sldMk cId="3856741493" sldId="409"/>
            <ac:spMk id="20" creationId="{FB0B9CCB-57FD-4081-B5F9-4063C4A11E67}"/>
          </ac:spMkLst>
        </pc:spChg>
        <pc:spChg chg="mod">
          <ac:chgData name="ANDREA BIDINOST" userId="1fe09951-2d66-4612-aad4-8a1d17337cdc" providerId="ADAL" clId="{E7C39C50-3668-4DE3-B786-2861BABD8499}" dt="2022-01-27T09:40:08.925" v="1772" actId="207"/>
          <ac:spMkLst>
            <pc:docMk/>
            <pc:sldMk cId="3856741493" sldId="409"/>
            <ac:spMk id="21" creationId="{519DEEFF-D4FD-4378-AA7C-A0CF10A3AE93}"/>
          </ac:spMkLst>
        </pc:spChg>
        <pc:picChg chg="del">
          <ac:chgData name="ANDREA BIDINOST" userId="1fe09951-2d66-4612-aad4-8a1d17337cdc" providerId="ADAL" clId="{E7C39C50-3668-4DE3-B786-2861BABD8499}" dt="2022-01-25T17:13:13.296" v="238" actId="478"/>
          <ac:picMkLst>
            <pc:docMk/>
            <pc:sldMk cId="3856741493" sldId="409"/>
            <ac:picMk id="2050" creationId="{D8F37C94-A824-4DA7-BF6B-D2CA795C7BDC}"/>
          </ac:picMkLst>
        </pc:pic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8" creationId="{08386FF7-99B2-483E-ABD1-FE462D722794}"/>
          </ac:cxnSpMkLst>
        </pc:cxn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9" creationId="{1D65F27C-CDB7-464A-A5CE-698E669D4767}"/>
          </ac:cxnSpMkLst>
        </pc:cxn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15" creationId="{21EA6FF2-9C43-4B24-BFDE-C863BAE0464A}"/>
          </ac:cxnSpMkLst>
        </pc:cxn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16" creationId="{7AE9E249-858D-4233-A49A-FE2E6BE86C61}"/>
          </ac:cxnSpMkLst>
        </pc:cxnChg>
        <pc:cxnChg chg="mod">
          <ac:chgData name="ANDREA BIDINOST" userId="1fe09951-2d66-4612-aad4-8a1d17337cdc" providerId="ADAL" clId="{E7C39C50-3668-4DE3-B786-2861BABD8499}" dt="2022-01-27T09:40:06.662" v="1771" actId="13822"/>
          <ac:cxnSpMkLst>
            <pc:docMk/>
            <pc:sldMk cId="3856741493" sldId="409"/>
            <ac:cxnSpMk id="22" creationId="{F76C3EBA-FDDF-4691-AE92-5A9D135320EB}"/>
          </ac:cxnSpMkLst>
        </pc:cxnChg>
      </pc:sldChg>
      <pc:sldChg chg="delSp">
        <pc:chgData name="ANDREA BIDINOST" userId="1fe09951-2d66-4612-aad4-8a1d17337cdc" providerId="ADAL" clId="{E7C39C50-3668-4DE3-B786-2861BABD8499}" dt="2022-01-25T17:15:43.851" v="345" actId="478"/>
        <pc:sldMkLst>
          <pc:docMk/>
          <pc:sldMk cId="1131408075" sldId="410"/>
        </pc:sldMkLst>
        <pc:picChg chg="del">
          <ac:chgData name="ANDREA BIDINOST" userId="1fe09951-2d66-4612-aad4-8a1d17337cdc" providerId="ADAL" clId="{E7C39C50-3668-4DE3-B786-2861BABD8499}" dt="2022-01-25T17:15:43.851" v="345" actId="478"/>
          <ac:picMkLst>
            <pc:docMk/>
            <pc:sldMk cId="1131408075" sldId="410"/>
            <ac:picMk id="2050" creationId="{D8F37C94-A824-4DA7-BF6B-D2CA795C7BDC}"/>
          </ac:picMkLst>
        </pc:picChg>
      </pc:sldChg>
      <pc:sldChg chg="delSp modSp">
        <pc:chgData name="ANDREA BIDINOST" userId="1fe09951-2d66-4612-aad4-8a1d17337cdc" providerId="ADAL" clId="{E7C39C50-3668-4DE3-B786-2861BABD8499}" dt="2022-01-25T17:15:39.893" v="344" actId="478"/>
        <pc:sldMkLst>
          <pc:docMk/>
          <pc:sldMk cId="3608892555" sldId="411"/>
        </pc:sldMkLst>
        <pc:picChg chg="mod">
          <ac:chgData name="ANDREA BIDINOST" userId="1fe09951-2d66-4612-aad4-8a1d17337cdc" providerId="ADAL" clId="{E7C39C50-3668-4DE3-B786-2861BABD8499}" dt="2022-01-25T17:15:32.397" v="343" actId="1076"/>
          <ac:picMkLst>
            <pc:docMk/>
            <pc:sldMk cId="3608892555" sldId="411"/>
            <ac:picMk id="6" creationId="{A319AAAF-BD81-486B-B63D-5E299438C5DC}"/>
          </ac:picMkLst>
        </pc:picChg>
        <pc:picChg chg="del">
          <ac:chgData name="ANDREA BIDINOST" userId="1fe09951-2d66-4612-aad4-8a1d17337cdc" providerId="ADAL" clId="{E7C39C50-3668-4DE3-B786-2861BABD8499}" dt="2022-01-25T17:15:39.893" v="344" actId="478"/>
          <ac:picMkLst>
            <pc:docMk/>
            <pc:sldMk cId="3608892555" sldId="411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16:31.893" v="374" actId="478"/>
        <pc:sldMkLst>
          <pc:docMk/>
          <pc:sldMk cId="926306890" sldId="412"/>
        </pc:sldMkLst>
        <pc:picChg chg="del">
          <ac:chgData name="ANDREA BIDINOST" userId="1fe09951-2d66-4612-aad4-8a1d17337cdc" providerId="ADAL" clId="{E7C39C50-3668-4DE3-B786-2861BABD8499}" dt="2022-01-25T17:16:31.893" v="374" actId="478"/>
          <ac:picMkLst>
            <pc:docMk/>
            <pc:sldMk cId="926306890" sldId="412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16:38.170" v="375" actId="478"/>
        <pc:sldMkLst>
          <pc:docMk/>
          <pc:sldMk cId="250524875" sldId="413"/>
        </pc:sldMkLst>
        <pc:picChg chg="del">
          <ac:chgData name="ANDREA BIDINOST" userId="1fe09951-2d66-4612-aad4-8a1d17337cdc" providerId="ADAL" clId="{E7C39C50-3668-4DE3-B786-2861BABD8499}" dt="2022-01-25T17:16:38.170" v="375" actId="478"/>
          <ac:picMkLst>
            <pc:docMk/>
            <pc:sldMk cId="250524875" sldId="413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5T17:31:45.137" v="1168" actId="20577"/>
        <pc:sldMkLst>
          <pc:docMk/>
          <pc:sldMk cId="1035951635" sldId="414"/>
        </pc:sldMkLst>
        <pc:spChg chg="mod">
          <ac:chgData name="ANDREA BIDINOST" userId="1fe09951-2d66-4612-aad4-8a1d17337cdc" providerId="ADAL" clId="{E7C39C50-3668-4DE3-B786-2861BABD8499}" dt="2022-01-25T17:31:45.137" v="1168" actId="20577"/>
          <ac:spMkLst>
            <pc:docMk/>
            <pc:sldMk cId="1035951635" sldId="414"/>
            <ac:spMk id="2" creationId="{6C6AEBAC-B060-4192-BE8C-E7F8C294252D}"/>
          </ac:spMkLst>
        </pc:spChg>
        <pc:picChg chg="del">
          <ac:chgData name="ANDREA BIDINOST" userId="1fe09951-2d66-4612-aad4-8a1d17337cdc" providerId="ADAL" clId="{E7C39C50-3668-4DE3-B786-2861BABD8499}" dt="2022-01-25T17:16:44.250" v="376" actId="478"/>
          <ac:picMkLst>
            <pc:docMk/>
            <pc:sldMk cId="1035951635" sldId="414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5T17:17:44.582" v="464" actId="20577"/>
        <pc:sldMkLst>
          <pc:docMk/>
          <pc:sldMk cId="933817380" sldId="415"/>
        </pc:sldMkLst>
        <pc:spChg chg="mod">
          <ac:chgData name="ANDREA BIDINOST" userId="1fe09951-2d66-4612-aad4-8a1d17337cdc" providerId="ADAL" clId="{E7C39C50-3668-4DE3-B786-2861BABD8499}" dt="2022-01-25T17:17:44.582" v="464" actId="20577"/>
          <ac:spMkLst>
            <pc:docMk/>
            <pc:sldMk cId="933817380" sldId="415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16:47.999" v="377" actId="478"/>
          <ac:picMkLst>
            <pc:docMk/>
            <pc:sldMk cId="933817380" sldId="415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5T17:32:43.662" v="1186" actId="20577"/>
        <pc:sldMkLst>
          <pc:docMk/>
          <pc:sldMk cId="4173741071" sldId="416"/>
        </pc:sldMkLst>
        <pc:spChg chg="mod">
          <ac:chgData name="ANDREA BIDINOST" userId="1fe09951-2d66-4612-aad4-8a1d17337cdc" providerId="ADAL" clId="{E7C39C50-3668-4DE3-B786-2861BABD8499}" dt="2022-01-25T17:32:43.662" v="1186" actId="20577"/>
          <ac:spMkLst>
            <pc:docMk/>
            <pc:sldMk cId="4173741071" sldId="416"/>
            <ac:spMk id="3" creationId="{5666F318-5415-42F6-954E-C35070F121A2}"/>
          </ac:spMkLst>
        </pc:spChg>
        <pc:graphicFrameChg chg="mod">
          <ac:chgData name="ANDREA BIDINOST" userId="1fe09951-2d66-4612-aad4-8a1d17337cdc" providerId="ADAL" clId="{E7C39C50-3668-4DE3-B786-2861BABD8499}" dt="2022-01-25T17:32:40.051" v="1179" actId="1076"/>
          <ac:graphicFrameMkLst>
            <pc:docMk/>
            <pc:sldMk cId="4173741071" sldId="416"/>
            <ac:graphicFrameMk id="5" creationId="{2763EE82-BD2A-4442-99A2-229E00C47D85}"/>
          </ac:graphicFrameMkLst>
        </pc:graphicFrameChg>
        <pc:picChg chg="del">
          <ac:chgData name="ANDREA BIDINOST" userId="1fe09951-2d66-4612-aad4-8a1d17337cdc" providerId="ADAL" clId="{E7C39C50-3668-4DE3-B786-2861BABD8499}" dt="2022-01-25T17:17:58.244" v="465" actId="478"/>
          <ac:picMkLst>
            <pc:docMk/>
            <pc:sldMk cId="4173741071" sldId="416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7T09:41:02.199" v="1780" actId="207"/>
        <pc:sldMkLst>
          <pc:docMk/>
          <pc:sldMk cId="434706157" sldId="418"/>
        </pc:sldMkLst>
        <pc:spChg chg="mod">
          <ac:chgData name="ANDREA BIDINOST" userId="1fe09951-2d66-4612-aad4-8a1d17337cdc" providerId="ADAL" clId="{E7C39C50-3668-4DE3-B786-2861BABD8499}" dt="2022-01-27T09:41:02.199" v="1780" actId="207"/>
          <ac:spMkLst>
            <pc:docMk/>
            <pc:sldMk cId="434706157" sldId="418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18:01.554" v="466" actId="478"/>
          <ac:picMkLst>
            <pc:docMk/>
            <pc:sldMk cId="434706157" sldId="418"/>
            <ac:picMk id="2050" creationId="{D8F37C94-A824-4DA7-BF6B-D2CA795C7BDC}"/>
          </ac:picMkLst>
        </pc:picChg>
      </pc:sldChg>
      <pc:sldChg chg="delSp">
        <pc:chgData name="ANDREA BIDINOST" userId="1fe09951-2d66-4612-aad4-8a1d17337cdc" providerId="ADAL" clId="{E7C39C50-3668-4DE3-B786-2861BABD8499}" dt="2022-01-25T17:18:13.559" v="467" actId="478"/>
        <pc:sldMkLst>
          <pc:docMk/>
          <pc:sldMk cId="3201370016" sldId="419"/>
        </pc:sldMkLst>
        <pc:picChg chg="del">
          <ac:chgData name="ANDREA BIDINOST" userId="1fe09951-2d66-4612-aad4-8a1d17337cdc" providerId="ADAL" clId="{E7C39C50-3668-4DE3-B786-2861BABD8499}" dt="2022-01-25T17:18:13.559" v="467" actId="478"/>
          <ac:picMkLst>
            <pc:docMk/>
            <pc:sldMk cId="3201370016" sldId="419"/>
            <ac:picMk id="2050" creationId="{D8F37C94-A824-4DA7-BF6B-D2CA795C7BDC}"/>
          </ac:picMkLst>
        </pc:picChg>
      </pc:sldChg>
      <pc:sldChg chg="delSp modSp mod">
        <pc:chgData name="ANDREA BIDINOST" userId="1fe09951-2d66-4612-aad4-8a1d17337cdc" providerId="ADAL" clId="{E7C39C50-3668-4DE3-B786-2861BABD8499}" dt="2022-01-25T17:18:18.629" v="469" actId="5793"/>
        <pc:sldMkLst>
          <pc:docMk/>
          <pc:sldMk cId="979701149" sldId="420"/>
        </pc:sldMkLst>
        <pc:spChg chg="mod">
          <ac:chgData name="ANDREA BIDINOST" userId="1fe09951-2d66-4612-aad4-8a1d17337cdc" providerId="ADAL" clId="{E7C39C50-3668-4DE3-B786-2861BABD8499}" dt="2022-01-25T17:18:18.629" v="469" actId="5793"/>
          <ac:spMkLst>
            <pc:docMk/>
            <pc:sldMk cId="979701149" sldId="420"/>
            <ac:spMk id="3" creationId="{5666F318-5415-42F6-954E-C35070F121A2}"/>
          </ac:spMkLst>
        </pc:spChg>
        <pc:picChg chg="del">
          <ac:chgData name="ANDREA BIDINOST" userId="1fe09951-2d66-4612-aad4-8a1d17337cdc" providerId="ADAL" clId="{E7C39C50-3668-4DE3-B786-2861BABD8499}" dt="2022-01-25T17:18:15.535" v="468" actId="478"/>
          <ac:picMkLst>
            <pc:docMk/>
            <pc:sldMk cId="979701149" sldId="420"/>
            <ac:picMk id="2050" creationId="{D8F37C94-A824-4DA7-BF6B-D2CA795C7BDC}"/>
          </ac:picMkLst>
        </pc:picChg>
      </pc:sldChg>
      <pc:sldChg chg="del">
        <pc:chgData name="ANDREA BIDINOST" userId="1fe09951-2d66-4612-aad4-8a1d17337cdc" providerId="ADAL" clId="{E7C39C50-3668-4DE3-B786-2861BABD8499}" dt="2022-01-25T17:18:45.896" v="470" actId="47"/>
        <pc:sldMkLst>
          <pc:docMk/>
          <pc:sldMk cId="2083596372" sldId="421"/>
        </pc:sldMkLst>
      </pc:sldChg>
      <pc:sldChg chg="modSp mod">
        <pc:chgData name="ANDREA BIDINOST" userId="1fe09951-2d66-4612-aad4-8a1d17337cdc" providerId="ADAL" clId="{E7C39C50-3668-4DE3-B786-2861BABD8499}" dt="2022-01-25T17:18:49.686" v="472" actId="6549"/>
        <pc:sldMkLst>
          <pc:docMk/>
          <pc:sldMk cId="2713603500" sldId="422"/>
        </pc:sldMkLst>
        <pc:spChg chg="mod">
          <ac:chgData name="ANDREA BIDINOST" userId="1fe09951-2d66-4612-aad4-8a1d17337cdc" providerId="ADAL" clId="{E7C39C50-3668-4DE3-B786-2861BABD8499}" dt="2022-01-25T17:18:49.686" v="472" actId="6549"/>
          <ac:spMkLst>
            <pc:docMk/>
            <pc:sldMk cId="2713603500" sldId="422"/>
            <ac:spMk id="5" creationId="{14A3F830-BF41-4888-A277-3E5628252E5C}"/>
          </ac:spMkLst>
        </pc:spChg>
      </pc:sldChg>
      <pc:sldChg chg="addSp modSp add mod">
        <pc:chgData name="ANDREA BIDINOST" userId="1fe09951-2d66-4612-aad4-8a1d17337cdc" providerId="ADAL" clId="{E7C39C50-3668-4DE3-B786-2861BABD8499}" dt="2022-01-25T17:29:19.861" v="1149" actId="20577"/>
        <pc:sldMkLst>
          <pc:docMk/>
          <pc:sldMk cId="2073454800" sldId="426"/>
        </pc:sldMkLst>
        <pc:spChg chg="mod">
          <ac:chgData name="ANDREA BIDINOST" userId="1fe09951-2d66-4612-aad4-8a1d17337cdc" providerId="ADAL" clId="{E7C39C50-3668-4DE3-B786-2861BABD8499}" dt="2022-01-25T17:19:57.339" v="517" actId="20577"/>
          <ac:spMkLst>
            <pc:docMk/>
            <pc:sldMk cId="2073454800" sldId="426"/>
            <ac:spMk id="2" creationId="{6C6AEBAC-B060-4192-BE8C-E7F8C294252D}"/>
          </ac:spMkLst>
        </pc:spChg>
        <pc:spChg chg="mod">
          <ac:chgData name="ANDREA BIDINOST" userId="1fe09951-2d66-4612-aad4-8a1d17337cdc" providerId="ADAL" clId="{E7C39C50-3668-4DE3-B786-2861BABD8499}" dt="2022-01-25T17:29:19.861" v="1149" actId="20577"/>
          <ac:spMkLst>
            <pc:docMk/>
            <pc:sldMk cId="2073454800" sldId="426"/>
            <ac:spMk id="3" creationId="{5666F318-5415-42F6-954E-C35070F121A2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5" creationId="{AF6E0576-3151-4BAC-A0B5-3CE72DF7D894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6" creationId="{FDBC0415-7C0C-4371-9D00-1E5FC7066C37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7" creationId="{8D57E01F-84E6-434A-ACF6-0566BA33A61A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8" creationId="{BF7A0457-6758-44EC-B348-E9DC1E268DC5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9" creationId="{85885014-6D20-4053-BD04-CCF35ED3657A}"/>
          </ac:spMkLst>
        </pc:spChg>
        <pc:spChg chg="add mod">
          <ac:chgData name="ANDREA BIDINOST" userId="1fe09951-2d66-4612-aad4-8a1d17337cdc" providerId="ADAL" clId="{E7C39C50-3668-4DE3-B786-2861BABD8499}" dt="2022-01-25T17:28:12.018" v="1052" actId="1582"/>
          <ac:spMkLst>
            <pc:docMk/>
            <pc:sldMk cId="2073454800" sldId="426"/>
            <ac:spMk id="10" creationId="{FBE6D77D-3620-4603-B6F8-C1E2270D0DD1}"/>
          </ac:spMkLst>
        </pc:spChg>
        <pc:spChg chg="add mod">
          <ac:chgData name="ANDREA BIDINOST" userId="1fe09951-2d66-4612-aad4-8a1d17337cdc" providerId="ADAL" clId="{E7C39C50-3668-4DE3-B786-2861BABD8499}" dt="2022-01-25T17:28:05.256" v="1051" actId="1582"/>
          <ac:spMkLst>
            <pc:docMk/>
            <pc:sldMk cId="2073454800" sldId="426"/>
            <ac:spMk id="11" creationId="{C39B8E7D-6640-49BD-BA31-8E09BDD7B0D7}"/>
          </ac:spMkLst>
        </pc:spChg>
        <pc:spChg chg="add mod">
          <ac:chgData name="ANDREA BIDINOST" userId="1fe09951-2d66-4612-aad4-8a1d17337cdc" providerId="ADAL" clId="{E7C39C50-3668-4DE3-B786-2861BABD8499}" dt="2022-01-25T17:28:05.256" v="1051" actId="1582"/>
          <ac:spMkLst>
            <pc:docMk/>
            <pc:sldMk cId="2073454800" sldId="426"/>
            <ac:spMk id="12" creationId="{FE7F2E38-F1CB-459E-97A8-B14A54C838A2}"/>
          </ac:spMkLst>
        </pc:spChg>
        <pc:spChg chg="add mod">
          <ac:chgData name="ANDREA BIDINOST" userId="1fe09951-2d66-4612-aad4-8a1d17337cdc" providerId="ADAL" clId="{E7C39C50-3668-4DE3-B786-2861BABD8499}" dt="2022-01-25T17:28:05.256" v="1051" actId="1582"/>
          <ac:spMkLst>
            <pc:docMk/>
            <pc:sldMk cId="2073454800" sldId="426"/>
            <ac:spMk id="13" creationId="{5A6E7A29-5308-48D8-9824-96C25D76B089}"/>
          </ac:spMkLst>
        </pc:spChg>
        <pc:spChg chg="add mod">
          <ac:chgData name="ANDREA BIDINOST" userId="1fe09951-2d66-4612-aad4-8a1d17337cdc" providerId="ADAL" clId="{E7C39C50-3668-4DE3-B786-2861BABD8499}" dt="2022-01-25T17:28:27.540" v="1054" actId="1035"/>
          <ac:spMkLst>
            <pc:docMk/>
            <pc:sldMk cId="2073454800" sldId="426"/>
            <ac:spMk id="14" creationId="{473D98DB-491D-4554-9349-BD2BDF2F6ACF}"/>
          </ac:spMkLst>
        </pc:spChg>
      </pc:sldChg>
      <pc:sldChg chg="modSp add mod">
        <pc:chgData name="ANDREA BIDINOST" userId="1fe09951-2d66-4612-aad4-8a1d17337cdc" providerId="ADAL" clId="{E7C39C50-3668-4DE3-B786-2861BABD8499}" dt="2022-01-25T17:36:55.179" v="1243" actId="207"/>
        <pc:sldMkLst>
          <pc:docMk/>
          <pc:sldMk cId="488743285" sldId="427"/>
        </pc:sldMkLst>
        <pc:spChg chg="mod">
          <ac:chgData name="ANDREA BIDINOST" userId="1fe09951-2d66-4612-aad4-8a1d17337cdc" providerId="ADAL" clId="{E7C39C50-3668-4DE3-B786-2861BABD8499}" dt="2022-01-25T17:36:55.179" v="1243" actId="207"/>
          <ac:spMkLst>
            <pc:docMk/>
            <pc:sldMk cId="488743285" sldId="427"/>
            <ac:spMk id="3" creationId="{5666F318-5415-42F6-954E-C35070F121A2}"/>
          </ac:spMkLst>
        </pc:spChg>
        <pc:graphicFrameChg chg="mod modGraphic">
          <ac:chgData name="ANDREA BIDINOST" userId="1fe09951-2d66-4612-aad4-8a1d17337cdc" providerId="ADAL" clId="{E7C39C50-3668-4DE3-B786-2861BABD8499}" dt="2022-01-25T17:36:48.962" v="1242" actId="1076"/>
          <ac:graphicFrameMkLst>
            <pc:docMk/>
            <pc:sldMk cId="488743285" sldId="427"/>
            <ac:graphicFrameMk id="5" creationId="{2763EE82-BD2A-4442-99A2-229E00C47D85}"/>
          </ac:graphicFrameMkLst>
        </pc:graphicFrameChg>
      </pc:sldChg>
      <pc:sldChg chg="modSp add mod">
        <pc:chgData name="ANDREA BIDINOST" userId="1fe09951-2d66-4612-aad4-8a1d17337cdc" providerId="ADAL" clId="{E7C39C50-3668-4DE3-B786-2861BABD8499}" dt="2022-01-25T17:39:48.551" v="1262" actId="20577"/>
        <pc:sldMkLst>
          <pc:docMk/>
          <pc:sldMk cId="1696569421" sldId="428"/>
        </pc:sldMkLst>
        <pc:spChg chg="mod">
          <ac:chgData name="ANDREA BIDINOST" userId="1fe09951-2d66-4612-aad4-8a1d17337cdc" providerId="ADAL" clId="{E7C39C50-3668-4DE3-B786-2861BABD8499}" dt="2022-01-25T17:39:48.551" v="1262" actId="20577"/>
          <ac:spMkLst>
            <pc:docMk/>
            <pc:sldMk cId="1696569421" sldId="428"/>
            <ac:spMk id="2" creationId="{779BC97F-5755-48B5-90CC-A250C002B593}"/>
          </ac:spMkLst>
        </pc:spChg>
      </pc:sldChg>
      <pc:sldChg chg="addSp delSp modSp add mod">
        <pc:chgData name="ANDREA BIDINOST" userId="1fe09951-2d66-4612-aad4-8a1d17337cdc" providerId="ADAL" clId="{E7C39C50-3668-4DE3-B786-2861BABD8499}" dt="2022-01-27T09:40:39.715" v="1779" actId="207"/>
        <pc:sldMkLst>
          <pc:docMk/>
          <pc:sldMk cId="579754065" sldId="429"/>
        </pc:sldMkLst>
        <pc:spChg chg="mod">
          <ac:chgData name="ANDREA BIDINOST" userId="1fe09951-2d66-4612-aad4-8a1d17337cdc" providerId="ADAL" clId="{E7C39C50-3668-4DE3-B786-2861BABD8499}" dt="2022-01-25T17:40:06.308" v="1281" actId="20577"/>
          <ac:spMkLst>
            <pc:docMk/>
            <pc:sldMk cId="579754065" sldId="429"/>
            <ac:spMk id="2" creationId="{6C6AEBAC-B060-4192-BE8C-E7F8C294252D}"/>
          </ac:spMkLst>
        </pc:spChg>
        <pc:spChg chg="mod">
          <ac:chgData name="ANDREA BIDINOST" userId="1fe09951-2d66-4612-aad4-8a1d17337cdc" providerId="ADAL" clId="{E7C39C50-3668-4DE3-B786-2861BABD8499}" dt="2022-01-27T09:40:39.715" v="1779" actId="207"/>
          <ac:spMkLst>
            <pc:docMk/>
            <pc:sldMk cId="579754065" sldId="429"/>
            <ac:spMk id="3" creationId="{5666F318-5415-42F6-954E-C35070F121A2}"/>
          </ac:spMkLst>
        </pc:spChg>
        <pc:picChg chg="add del">
          <ac:chgData name="ANDREA BIDINOST" userId="1fe09951-2d66-4612-aad4-8a1d17337cdc" providerId="ADAL" clId="{E7C39C50-3668-4DE3-B786-2861BABD8499}" dt="2022-01-25T17:44:46.931" v="1366" actId="478"/>
          <ac:picMkLst>
            <pc:docMk/>
            <pc:sldMk cId="579754065" sldId="429"/>
            <ac:picMk id="6" creationId="{FE538961-80D8-4988-AD59-8CFC25221316}"/>
          </ac:picMkLst>
        </pc:picChg>
      </pc:sldChg>
      <pc:sldChg chg="addSp delSp modSp add mod">
        <pc:chgData name="ANDREA BIDINOST" userId="1fe09951-2d66-4612-aad4-8a1d17337cdc" providerId="ADAL" clId="{E7C39C50-3668-4DE3-B786-2861BABD8499}" dt="2022-01-25T17:46:56.085" v="1597" actId="1076"/>
        <pc:sldMkLst>
          <pc:docMk/>
          <pc:sldMk cId="1519570320" sldId="430"/>
        </pc:sldMkLst>
        <pc:spChg chg="del">
          <ac:chgData name="ANDREA BIDINOST" userId="1fe09951-2d66-4612-aad4-8a1d17337cdc" providerId="ADAL" clId="{E7C39C50-3668-4DE3-B786-2861BABD8499}" dt="2022-01-25T17:44:49.091" v="1367" actId="478"/>
          <ac:spMkLst>
            <pc:docMk/>
            <pc:sldMk cId="1519570320" sldId="430"/>
            <ac:spMk id="3" creationId="{5666F318-5415-42F6-954E-C35070F121A2}"/>
          </ac:spMkLst>
        </pc:spChg>
        <pc:spChg chg="add del mod">
          <ac:chgData name="ANDREA BIDINOST" userId="1fe09951-2d66-4612-aad4-8a1d17337cdc" providerId="ADAL" clId="{E7C39C50-3668-4DE3-B786-2861BABD8499}" dt="2022-01-25T17:44:50.510" v="1368" actId="478"/>
          <ac:spMkLst>
            <pc:docMk/>
            <pc:sldMk cId="1519570320" sldId="430"/>
            <ac:spMk id="7" creationId="{458D0C8E-0E94-4AAB-87F7-80478E81C96A}"/>
          </ac:spMkLst>
        </pc:spChg>
        <pc:spChg chg="add mod">
          <ac:chgData name="ANDREA BIDINOST" userId="1fe09951-2d66-4612-aad4-8a1d17337cdc" providerId="ADAL" clId="{E7C39C50-3668-4DE3-B786-2861BABD8499}" dt="2022-01-25T17:46:56.085" v="1597" actId="1076"/>
          <ac:spMkLst>
            <pc:docMk/>
            <pc:sldMk cId="1519570320" sldId="430"/>
            <ac:spMk id="8" creationId="{77A90ADC-3A5B-4074-BD6E-78EA6E2241C8}"/>
          </ac:spMkLst>
        </pc:spChg>
        <pc:picChg chg="mod">
          <ac:chgData name="ANDREA BIDINOST" userId="1fe09951-2d66-4612-aad4-8a1d17337cdc" providerId="ADAL" clId="{E7C39C50-3668-4DE3-B786-2861BABD8499}" dt="2022-01-25T17:45:18.537" v="1374" actId="14100"/>
          <ac:picMkLst>
            <pc:docMk/>
            <pc:sldMk cId="1519570320" sldId="430"/>
            <ac:picMk id="6" creationId="{FE538961-80D8-4988-AD59-8CFC2522131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23598-76D0-4E20-AEB0-3A03C1AFF93F}" type="datetimeFigureOut">
              <a:rPr lang="it-IT" smtClean="0"/>
              <a:t>11/03/2022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7267F-863F-4AF6-99CC-AAEA29882F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523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48E7D-55D5-474B-9F2A-3FBAA5D87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42DD8D1-26F9-4676-AD44-9E81FD50F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A3A320-9422-4B25-8086-E258E159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40344D-86F8-44A9-BDE1-ADCE31E1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CAF7D7-D628-4F57-92EE-D07913CD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E36305D-5F8B-4C8C-9F9F-446653C4D2D6}"/>
              </a:ext>
            </a:extLst>
          </p:cNvPr>
          <p:cNvCxnSpPr/>
          <p:nvPr/>
        </p:nvCxnSpPr>
        <p:spPr>
          <a:xfrm>
            <a:off x="3615267" y="3564467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4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4B8982-2BDC-41CB-8321-C6EF8FF0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29D9AB-B3A1-4D91-871B-3AE6AE8FF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1168401"/>
            <a:ext cx="11811000" cy="5008564"/>
          </a:xfrm>
        </p:spPr>
        <p:txBody>
          <a:bodyPr/>
          <a:lstStyle>
            <a:lvl1pPr marL="228594" indent="-228594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1pPr>
            <a:lvl2pPr marL="685783" indent="-228594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2pPr>
            <a:lvl3pPr marL="1142971" indent="-228594">
              <a:buFont typeface="Wingdings" panose="05000000000000000000" pitchFamily="2" charset="2"/>
              <a:buChar char="§"/>
              <a:defRPr/>
            </a:lvl3pPr>
            <a:lvl4pPr marL="1600160" indent="-228594">
              <a:buFont typeface="Wingdings" panose="05000000000000000000" pitchFamily="2" charset="2"/>
              <a:buChar char="§"/>
              <a:defRPr/>
            </a:lvl4pPr>
            <a:lvl5pPr marL="2057349" indent="-228594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62FBDE-1A80-4316-A014-06AC47ED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1667" y="6432551"/>
            <a:ext cx="27432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F269AE-C3ED-4CE5-81B1-74E88124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2551"/>
            <a:ext cx="41148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F37626-588E-4B2C-BB22-E083150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492874"/>
            <a:ext cx="2743200" cy="365125"/>
          </a:xfrm>
        </p:spPr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60F9D9C-993F-4FA1-929D-6B492ED72919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1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66FBF-F6E0-48CD-95C0-73000278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02E825-6207-4526-AC61-A4A44C055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2707FD-22C4-406E-B0AF-7D64898F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425CD0-6065-40E9-B93A-85665DF4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B6AC1-58B8-4E4D-96C1-E920926A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8F963FC-7BC2-4319-9894-236C5854F473}"/>
              </a:ext>
            </a:extLst>
          </p:cNvPr>
          <p:cNvCxnSpPr>
            <a:cxnSpLocks/>
          </p:cNvCxnSpPr>
          <p:nvPr/>
        </p:nvCxnSpPr>
        <p:spPr>
          <a:xfrm>
            <a:off x="0" y="4589464"/>
            <a:ext cx="5827184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71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CFA024-2586-4C4D-BB48-625D83DF4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9001"/>
            <a:ext cx="5181600" cy="4847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A4E447-4AF8-4D10-9F8E-F33E6C553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9001"/>
            <a:ext cx="5181600" cy="484796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08ECA9-AFC5-4C8D-8240-606507BA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6D45B7-F10F-4F4D-8B41-D350AD06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7CD4EA-00DF-4866-944B-D8209A47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158D6385-6957-44B6-8F59-BE60B285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47C790F-962D-4351-9734-F5C51C8066C9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5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5D3BD5-7BE9-4473-83FE-E2394BAD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AECC8-60DF-4518-BB2D-39DCBD0D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87412B-C8CF-44AE-8247-AA6A1CC1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10C866F-5443-470B-8957-4893D603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8"/>
            <a:ext cx="12192000" cy="676273"/>
          </a:xfrm>
        </p:spPr>
        <p:txBody>
          <a:bodyPr>
            <a:noAutofit/>
          </a:bodyPr>
          <a:lstStyle>
            <a:lvl1pPr algn="r">
              <a:defRPr sz="4267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117FBBDE-F16D-4403-8A1A-B7AEEB18222B}"/>
              </a:ext>
            </a:extLst>
          </p:cNvPr>
          <p:cNvCxnSpPr/>
          <p:nvPr/>
        </p:nvCxnSpPr>
        <p:spPr>
          <a:xfrm>
            <a:off x="7196667" y="1041400"/>
            <a:ext cx="499533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99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4C36F34-A189-4403-B9EE-2E17088B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393131-3078-442B-84A4-7FE96F84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3BC5A9-8308-4ED5-A2C5-5328A3D8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67"/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73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6255C0-8BED-45AF-B14A-5C7326000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3A95C9-E377-4ACE-8901-425F0A70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A237FD-3233-4D83-B447-862195146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0029CF-D2EF-4384-A18E-29A57895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C15746-6EA8-43B2-B5BE-AF03D124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243C68-B482-446D-99EE-48836D8C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842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CC4F55-71DE-43F2-8B09-058F2353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9610EC3-B517-425B-A92E-09E8FB9D8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D980DE-8004-4A5A-AC5E-F3018867A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9E8763-E196-4A7A-A622-C84103CA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EF77D5-B542-40C5-ACB3-BA261C0E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B732B2-E82E-41B8-91B0-8CE15FFE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828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84A75F2-AE87-49ED-93A6-936169A6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1FF7AE-47D9-404C-AB3C-16FD2E83D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C8B160-4E12-49E2-A32A-7CDE631A5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645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262DC5-1F8E-42D3-915D-A2F9564E1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645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it-IT"/>
          </a:p>
        </p:txBody>
      </p:sp>
      <p:sp>
        <p:nvSpPr>
          <p:cNvPr id="7" name="Triangolo rettangolo 6">
            <a:extLst>
              <a:ext uri="{FF2B5EF4-FFF2-40B4-BE49-F238E27FC236}">
                <a16:creationId xmlns:a16="http://schemas.microsoft.com/office/drawing/2014/main" id="{EE62D54E-5F82-43E2-9BB0-D08AA0240EFB}"/>
              </a:ext>
            </a:extLst>
          </p:cNvPr>
          <p:cNvSpPr/>
          <p:nvPr/>
        </p:nvSpPr>
        <p:spPr>
          <a:xfrm flipH="1">
            <a:off x="11218333" y="6176965"/>
            <a:ext cx="973667" cy="68103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190C76-7891-4932-90A0-1636900E5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89533" y="64645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fld id="{4E42DA5E-F441-4AF0-A647-F7D5882F2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548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just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Verdana" panose="020B060403050404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AC4398-823E-46E5-9FFD-A4D9B1CC1D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Programmazione C</a:t>
            </a:r>
            <a:endParaRPr lang="it-IT" dirty="0">
              <a:latin typeface="+mj-l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3031A6-CF95-4C0E-B226-92645DF09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L’occupazione </a:t>
            </a:r>
            <a:r>
              <a:rPr lang="it-IT" sz="3600"/>
              <a:t>della memoria</a:t>
            </a:r>
            <a:endParaRPr lang="it-IT" sz="3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4EE085-9444-430B-9452-27E4EA47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2563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RAM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10</a:t>
            </a:fld>
            <a:endParaRPr lang="it-IT"/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C0EB4412-AE4E-411C-8B7A-13CB4A189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54"/>
              </p:ext>
            </p:extLst>
          </p:nvPr>
        </p:nvGraphicFramePr>
        <p:xfrm>
          <a:off x="3028014" y="1179284"/>
          <a:ext cx="6190938" cy="51673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3911">
                  <a:extLst>
                    <a:ext uri="{9D8B030D-6E8A-4147-A177-3AD203B41FA5}">
                      <a16:colId xmlns:a16="http://schemas.microsoft.com/office/drawing/2014/main" val="1118069695"/>
                    </a:ext>
                  </a:extLst>
                </a:gridCol>
                <a:gridCol w="4177027">
                  <a:extLst>
                    <a:ext uri="{9D8B030D-6E8A-4147-A177-3AD203B41FA5}">
                      <a16:colId xmlns:a16="http://schemas.microsoft.com/office/drawing/2014/main" val="3570163412"/>
                    </a:ext>
                  </a:extLst>
                </a:gridCol>
              </a:tblGrid>
              <a:tr h="649516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Indirizzi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Byte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646044"/>
                  </a:ext>
                </a:extLst>
              </a:tr>
              <a:tr h="2372241">
                <a:tc gridSpan="2"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it-IT" sz="4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DATI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644411"/>
                  </a:ext>
                </a:extLst>
              </a:tr>
              <a:tr h="2145622">
                <a:tc gridSpan="2">
                  <a:txBody>
                    <a:bodyPr/>
                    <a:lstStyle/>
                    <a:p>
                      <a:pPr algn="ctr"/>
                      <a:r>
                        <a:rPr lang="it-IT" sz="4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ISTRUZIONI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sz="3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290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510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Riempimento della memoria</a:t>
            </a:r>
            <a:endParaRPr lang="it-IT" i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487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Spazio occupato dalle variabili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0"/>
            <a:ext cx="11705513" cy="53244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Ogni variabile, quando viene creata, occupa una determinata quantità di bit (e di Byte) nella memoria: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Variabile </a:t>
            </a:r>
            <a:r>
              <a:rPr lang="it-IT" dirty="0" err="1">
                <a:solidFill>
                  <a:schemeClr val="accent2"/>
                </a:solidFill>
              </a:rPr>
              <a:t>int</a:t>
            </a:r>
            <a:r>
              <a:rPr lang="it-IT" dirty="0"/>
              <a:t>: 4 Byte (32 bit)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Variabile </a:t>
            </a:r>
            <a:r>
              <a:rPr lang="it-IT" dirty="0" err="1">
                <a:solidFill>
                  <a:schemeClr val="accent2"/>
                </a:solidFill>
              </a:rPr>
              <a:t>char</a:t>
            </a:r>
            <a:r>
              <a:rPr lang="it-IT" dirty="0"/>
              <a:t>: 1 Byte (8 bit)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Variabile </a:t>
            </a:r>
            <a:r>
              <a:rPr lang="it-IT" dirty="0">
                <a:solidFill>
                  <a:schemeClr val="accent2"/>
                </a:solidFill>
              </a:rPr>
              <a:t>float</a:t>
            </a:r>
            <a:r>
              <a:rPr lang="it-IT" dirty="0"/>
              <a:t>: 4 Byte (32 bit)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Vettore di N interi: Nx4 Byte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L’istruzione </a:t>
            </a:r>
            <a:r>
              <a:rPr lang="it-IT" dirty="0" err="1">
                <a:solidFill>
                  <a:schemeClr val="accent2"/>
                </a:solidFill>
              </a:rPr>
              <a:t>sizeof</a:t>
            </a:r>
            <a:r>
              <a:rPr lang="it-IT" dirty="0">
                <a:solidFill>
                  <a:schemeClr val="accent2"/>
                </a:solidFill>
              </a:rPr>
              <a:t>(…) </a:t>
            </a:r>
            <a:r>
              <a:rPr lang="it-IT" dirty="0"/>
              <a:t>calcola la quantità di Byte occupata da una variabile.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6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Quanti Byte occupa in memoria questo codice?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13</a:t>
            </a:fld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05DBFBA-2280-4C96-8501-E2E420D2D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929" y="1536335"/>
            <a:ext cx="5445094" cy="492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32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Riempimento RAM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14</a:t>
            </a:fld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05DBFBA-2280-4C96-8501-E2E420D2D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36335"/>
            <a:ext cx="5445094" cy="4928231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FF5DEEB-C43B-4260-8D11-69CBF6EBA819}"/>
              </a:ext>
            </a:extLst>
          </p:cNvPr>
          <p:cNvSpPr txBox="1">
            <a:spLocks/>
          </p:cNvSpPr>
          <p:nvPr/>
        </p:nvSpPr>
        <p:spPr>
          <a:xfrm>
            <a:off x="211666" y="1168400"/>
            <a:ext cx="5769409" cy="5324471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t-IT" dirty="0"/>
              <a:t>Utilizzando Excel, realizzare una simulazione della RAM occupata dalle variabili del programma.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it-IT" dirty="0"/>
              <a:t>Indicare gli indirizzi e il contenuto (se c’è) delle celle.</a:t>
            </a:r>
          </a:p>
        </p:txBody>
      </p:sp>
    </p:spTree>
    <p:extLst>
      <p:ext uri="{BB962C8B-B14F-4D97-AF65-F5344CB8AC3E}">
        <p14:creationId xmlns:p14="http://schemas.microsoft.com/office/powerpoint/2010/main" val="3691679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Spazio occupato dalle istruzioni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0"/>
            <a:ext cx="11705513" cy="5324471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it-IT" dirty="0"/>
              <a:t>Nella sezione delle «istruzioni» viene caricato tutto il codice del programma da eseguire.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Il codice è tradotto nel linguaggio macchina in una sequenza di </a:t>
            </a:r>
            <a:r>
              <a:rPr lang="it-IT" dirty="0">
                <a:latin typeface="Arial" panose="020B0604020202020204" pitchFamily="34" charset="0"/>
              </a:rPr>
              <a:t>1</a:t>
            </a:r>
            <a:r>
              <a:rPr lang="it-IT" dirty="0"/>
              <a:t> e di </a:t>
            </a:r>
            <a:r>
              <a:rPr lang="it-IT" dirty="0">
                <a:latin typeface="Arial" panose="020B0604020202020204" pitchFamily="34" charset="0"/>
              </a:rPr>
              <a:t>0</a:t>
            </a:r>
            <a:r>
              <a:rPr lang="it-IT" dirty="0"/>
              <a:t>.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Tutti i programmi attualmente in esecuzione sono caricati nella RAM.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0249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Spazio occupato dalle istruzioni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16</a:t>
            </a:fld>
            <a:endParaRPr lang="it-IT"/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C0EB4412-AE4E-411C-8B7A-13CB4A189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40858"/>
              </p:ext>
            </p:extLst>
          </p:nvPr>
        </p:nvGraphicFramePr>
        <p:xfrm>
          <a:off x="5771214" y="1298197"/>
          <a:ext cx="6190938" cy="53499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3911">
                  <a:extLst>
                    <a:ext uri="{9D8B030D-6E8A-4147-A177-3AD203B41FA5}">
                      <a16:colId xmlns:a16="http://schemas.microsoft.com/office/drawing/2014/main" val="1118069695"/>
                    </a:ext>
                  </a:extLst>
                </a:gridCol>
                <a:gridCol w="4177027">
                  <a:extLst>
                    <a:ext uri="{9D8B030D-6E8A-4147-A177-3AD203B41FA5}">
                      <a16:colId xmlns:a16="http://schemas.microsoft.com/office/drawing/2014/main" val="3570163412"/>
                    </a:ext>
                  </a:extLst>
                </a:gridCol>
              </a:tblGrid>
              <a:tr h="1008009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Indirizzi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Byte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646044"/>
                  </a:ext>
                </a:extLst>
              </a:tr>
              <a:tr h="1012060">
                <a:tc gridSpan="2"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it-IT" sz="4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DATI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644411"/>
                  </a:ext>
                </a:extLst>
              </a:tr>
              <a:tr h="832469">
                <a:tc gridSpan="2">
                  <a:txBody>
                    <a:bodyPr/>
                    <a:lstStyle/>
                    <a:p>
                      <a:pPr algn="ctr"/>
                      <a:r>
                        <a:rPr lang="it-IT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Codice del programma C++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sz="3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290140"/>
                  </a:ext>
                </a:extLst>
              </a:tr>
              <a:tr h="832469">
                <a:tc gridSpan="2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Codice</a:t>
                      </a:r>
                      <a:r>
                        <a:rPr lang="it-IT" sz="24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del programma PPT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510673"/>
                  </a:ext>
                </a:extLst>
              </a:tr>
              <a:tr h="832469">
                <a:tc gridSpan="2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Codice</a:t>
                      </a:r>
                      <a:r>
                        <a:rPr lang="it-IT" sz="24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del programma CHROME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941119"/>
                  </a:ext>
                </a:extLst>
              </a:tr>
              <a:tr h="832469">
                <a:tc gridSpan="2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Codice</a:t>
                      </a:r>
                      <a:r>
                        <a:rPr lang="it-IT" sz="24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del programma WHATSAPP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133115"/>
                  </a:ext>
                </a:extLst>
              </a:tr>
            </a:tbl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DE59A791-4687-41D9-A199-CEA90054F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61" t="8351" r="8965" b="7884"/>
          <a:stretch/>
        </p:blipFill>
        <p:spPr>
          <a:xfrm>
            <a:off x="3886785" y="1128503"/>
            <a:ext cx="844154" cy="82003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B4A1082-0B40-405E-8846-E806D26E0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438" y="5334085"/>
            <a:ext cx="1320237" cy="132023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0D5FB9A-F86F-43BA-8D2D-54645C784C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337" t="16751" r="24118" b="16090"/>
          <a:stretch/>
        </p:blipFill>
        <p:spPr>
          <a:xfrm>
            <a:off x="3658281" y="2318022"/>
            <a:ext cx="1326394" cy="117493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45DC88A-50DB-47C4-BD62-B75BEF940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438" y="3821182"/>
            <a:ext cx="1320237" cy="1320237"/>
          </a:xfrm>
          <a:prstGeom prst="rect">
            <a:avLst/>
          </a:prstGeom>
        </p:spPr>
      </p:pic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67922CE8-421A-4C71-A95D-938755200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16" y="952831"/>
            <a:ext cx="3259501" cy="117138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Programma C++ in esecuzione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44C44F13-D40C-475A-9D34-5BFDE8EB2A79}"/>
              </a:ext>
            </a:extLst>
          </p:cNvPr>
          <p:cNvSpPr txBox="1">
            <a:spLocks/>
          </p:cNvSpPr>
          <p:nvPr/>
        </p:nvSpPr>
        <p:spPr>
          <a:xfrm>
            <a:off x="160475" y="2318022"/>
            <a:ext cx="3259501" cy="1171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it-IT" dirty="0"/>
              <a:t>Programma PPT in esecuzione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1D6040EC-2DBF-48AE-8B58-B76B1900E2DF}"/>
              </a:ext>
            </a:extLst>
          </p:cNvPr>
          <p:cNvSpPr txBox="1">
            <a:spLocks/>
          </p:cNvSpPr>
          <p:nvPr/>
        </p:nvSpPr>
        <p:spPr>
          <a:xfrm>
            <a:off x="160475" y="3773817"/>
            <a:ext cx="3259501" cy="1171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it-IT" dirty="0"/>
              <a:t>Programma CHROME in esecuzione</a:t>
            </a:r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98F42BA7-432C-4B0E-BFCB-FFD955310964}"/>
              </a:ext>
            </a:extLst>
          </p:cNvPr>
          <p:cNvSpPr txBox="1">
            <a:spLocks/>
          </p:cNvSpPr>
          <p:nvPr/>
        </p:nvSpPr>
        <p:spPr>
          <a:xfrm>
            <a:off x="160475" y="5473199"/>
            <a:ext cx="3259501" cy="1171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it-IT" dirty="0"/>
              <a:t>Programma WHATSAPP in esecuzione</a:t>
            </a:r>
          </a:p>
        </p:txBody>
      </p:sp>
      <p:sp>
        <p:nvSpPr>
          <p:cNvPr id="20" name="Parentesi graffa aperta 19">
            <a:extLst>
              <a:ext uri="{FF2B5EF4-FFF2-40B4-BE49-F238E27FC236}">
                <a16:creationId xmlns:a16="http://schemas.microsoft.com/office/drawing/2014/main" id="{99F061DD-9D93-4C82-8FE0-470E52A801BB}"/>
              </a:ext>
            </a:extLst>
          </p:cNvPr>
          <p:cNvSpPr/>
          <p:nvPr/>
        </p:nvSpPr>
        <p:spPr>
          <a:xfrm>
            <a:off x="5462880" y="3371445"/>
            <a:ext cx="261295" cy="804743"/>
          </a:xfrm>
          <a:prstGeom prst="leftBrac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Parentesi graffa aperta 20">
            <a:extLst>
              <a:ext uri="{FF2B5EF4-FFF2-40B4-BE49-F238E27FC236}">
                <a16:creationId xmlns:a16="http://schemas.microsoft.com/office/drawing/2014/main" id="{DE4B5A95-3D9E-4043-8801-2378AC5DCF9C}"/>
              </a:ext>
            </a:extLst>
          </p:cNvPr>
          <p:cNvSpPr/>
          <p:nvPr/>
        </p:nvSpPr>
        <p:spPr>
          <a:xfrm>
            <a:off x="5439361" y="4221567"/>
            <a:ext cx="284814" cy="723632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Parentesi graffa aperta 21">
            <a:extLst>
              <a:ext uri="{FF2B5EF4-FFF2-40B4-BE49-F238E27FC236}">
                <a16:creationId xmlns:a16="http://schemas.microsoft.com/office/drawing/2014/main" id="{0584CC54-52A9-4552-81EC-7AC014A1A51E}"/>
              </a:ext>
            </a:extLst>
          </p:cNvPr>
          <p:cNvSpPr/>
          <p:nvPr/>
        </p:nvSpPr>
        <p:spPr>
          <a:xfrm>
            <a:off x="5439361" y="5852876"/>
            <a:ext cx="284814" cy="791704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Parentesi graffa aperta 22">
            <a:extLst>
              <a:ext uri="{FF2B5EF4-FFF2-40B4-BE49-F238E27FC236}">
                <a16:creationId xmlns:a16="http://schemas.microsoft.com/office/drawing/2014/main" id="{867F441F-6CA2-4476-AF9A-BE548F2D6899}"/>
              </a:ext>
            </a:extLst>
          </p:cNvPr>
          <p:cNvSpPr/>
          <p:nvPr/>
        </p:nvSpPr>
        <p:spPr>
          <a:xfrm>
            <a:off x="5439361" y="5037221"/>
            <a:ext cx="284814" cy="723632"/>
          </a:xfrm>
          <a:prstGeom prst="leftBrac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4E65E19-B7B2-4439-9F87-8F71AC4C6A0F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4730939" y="1538521"/>
            <a:ext cx="731941" cy="223529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835A05C-A861-401C-97A9-8FB3140CDCED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4984675" y="2905492"/>
            <a:ext cx="454686" cy="167789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C8B9D28-2420-44B8-841F-8835B4CCD729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4984675" y="4481301"/>
            <a:ext cx="454686" cy="91773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12F45CE-F5FF-46CD-B1ED-34D3ACF7298E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4984675" y="5994204"/>
            <a:ext cx="454686" cy="25452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9EB06528-57D4-4A55-A263-7588D237FDBE}"/>
              </a:ext>
            </a:extLst>
          </p:cNvPr>
          <p:cNvCxnSpPr>
            <a:cxnSpLocks/>
          </p:cNvCxnSpPr>
          <p:nvPr/>
        </p:nvCxnSpPr>
        <p:spPr>
          <a:xfrm>
            <a:off x="284813" y="2313631"/>
            <a:ext cx="31351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DFDA0A7A-0BB6-4374-AAE9-A1C567132E34}"/>
              </a:ext>
            </a:extLst>
          </p:cNvPr>
          <p:cNvCxnSpPr>
            <a:cxnSpLocks/>
          </p:cNvCxnSpPr>
          <p:nvPr/>
        </p:nvCxnSpPr>
        <p:spPr>
          <a:xfrm>
            <a:off x="284813" y="3707111"/>
            <a:ext cx="31351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FA9C100D-50EA-4C52-97C1-A963D6816B5E}"/>
              </a:ext>
            </a:extLst>
          </p:cNvPr>
          <p:cNvCxnSpPr>
            <a:cxnSpLocks/>
          </p:cNvCxnSpPr>
          <p:nvPr/>
        </p:nvCxnSpPr>
        <p:spPr>
          <a:xfrm>
            <a:off x="284813" y="5333878"/>
            <a:ext cx="31351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972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Spazio occupato dai programmi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0"/>
            <a:ext cx="11705513" cy="532447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it-IT" dirty="0"/>
              <a:t>Quando un programma viene caricato in RAM, occupa un certo spazio nell’area </a:t>
            </a:r>
            <a:r>
              <a:rPr lang="it-IT" dirty="0">
                <a:solidFill>
                  <a:schemeClr val="accent2"/>
                </a:solidFill>
              </a:rPr>
              <a:t>dati</a:t>
            </a:r>
            <a:r>
              <a:rPr lang="it-IT" dirty="0"/>
              <a:t> e un certo spazio nell’area </a:t>
            </a:r>
            <a:r>
              <a:rPr lang="it-IT" dirty="0">
                <a:solidFill>
                  <a:schemeClr val="accent2"/>
                </a:solidFill>
              </a:rPr>
              <a:t>istruzioni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I programmi </a:t>
            </a:r>
            <a:r>
              <a:rPr lang="it-IT" dirty="0">
                <a:solidFill>
                  <a:schemeClr val="accent2"/>
                </a:solidFill>
              </a:rPr>
              <a:t>non possono «uscire» </a:t>
            </a:r>
            <a:r>
              <a:rPr lang="it-IT" dirty="0"/>
              <a:t>dallo spazio che viene concesso loro in memoria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Se un programma accede a una parte di memoria che non è di sua competenza, si verifica un </a:t>
            </a:r>
            <a:r>
              <a:rPr lang="it-IT" dirty="0">
                <a:solidFill>
                  <a:schemeClr val="accent2"/>
                </a:solidFill>
              </a:rPr>
              <a:t>errore</a:t>
            </a:r>
            <a:r>
              <a:rPr lang="it-IT" dirty="0"/>
              <a:t> (crash, schermo blu, …)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3433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Gli indirizzi in C</a:t>
            </a:r>
            <a:endParaRPr lang="it-IT" i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2454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Indirizzo di una variabile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0"/>
            <a:ext cx="11705513" cy="532447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it-IT" dirty="0"/>
              <a:t>Nel linguaggio C è possibile ricavare l’indirizzo di memoria di una variabile attraverso l’operatore &amp;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Se il risultato viene stampato a video come intero, si ottiene l’indirizzo della variabile</a:t>
            </a:r>
          </a:p>
          <a:p>
            <a:pPr marL="4302125" indent="0" algn="just">
              <a:lnSpc>
                <a:spcPct val="200000"/>
              </a:lnSpc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50;</a:t>
            </a:r>
          </a:p>
          <a:p>
            <a:pPr marL="4302125" indent="0" algn="just">
              <a:lnSpc>
                <a:spcPct val="200000"/>
              </a:lnSpc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</a:t>
            </a:r>
            <a:r>
              <a:rPr lang="it-IT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569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BC97F-5755-48B5-90CC-A250C002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La memoria RAM</a:t>
            </a:r>
            <a:endParaRPr lang="it-IT" i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2B3404-32A2-4122-87FD-4C756CDB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973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Spazio occupato da una variabile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0"/>
            <a:ext cx="11705513" cy="5324471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it-IT" dirty="0"/>
              <a:t>Per conoscere quanti Byte occupa una variabile, è possibile utilizzare la funzione predefinita </a:t>
            </a:r>
            <a:r>
              <a:rPr lang="it-IT" dirty="0" err="1"/>
              <a:t>sizeof</a:t>
            </a:r>
            <a:endParaRPr lang="it-IT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("La variabile ‘a’ occupa %d Byte", </a:t>
            </a:r>
            <a:r>
              <a:rPr lang="it-IT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it-IT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3702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EB906-BD66-4EEC-B598-46DC468D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Riempimento RAM</a:t>
            </a:r>
          </a:p>
        </p:txBody>
      </p:sp>
      <p:pic>
        <p:nvPicPr>
          <p:cNvPr id="2052" name="Picture 4" descr="Ingranaggio installato in accoppiamento con puleggia in metallo - Formac">
            <a:extLst>
              <a:ext uri="{FF2B5EF4-FFF2-40B4-BE49-F238E27FC236}">
                <a16:creationId xmlns:a16="http://schemas.microsoft.com/office/drawing/2014/main" id="{6180C8F2-80CD-4875-BE7C-E1CC045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51751" cy="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949FB2F6-D321-40D7-B60E-C6B2D4AA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DA5E-F441-4AF0-A647-F7D5882F2912}" type="slidenum">
              <a:rPr lang="it-IT" smtClean="0"/>
              <a:t>21</a:t>
            </a:fld>
            <a:endParaRPr lang="it-IT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FF5DEEB-C43B-4260-8D11-69CBF6EBA819}"/>
              </a:ext>
            </a:extLst>
          </p:cNvPr>
          <p:cNvSpPr txBox="1">
            <a:spLocks/>
          </p:cNvSpPr>
          <p:nvPr/>
        </p:nvSpPr>
        <p:spPr>
          <a:xfrm>
            <a:off x="211666" y="1168400"/>
            <a:ext cx="11765475" cy="5324471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it-IT" dirty="0"/>
              <a:t>Creare diverse tipologie di variabili, sia nel </a:t>
            </a:r>
            <a:r>
              <a:rPr lang="it-IT" dirty="0" err="1"/>
              <a:t>main</a:t>
            </a:r>
            <a:r>
              <a:rPr lang="it-IT" dirty="0"/>
              <a:t> sia all’interno di altre funzioni e stampare a video: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dirty="0"/>
              <a:t>l’indirizzo di memoria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dirty="0"/>
              <a:t>la loro occupazione di memoria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dirty="0"/>
              <a:t>il loro contenuto</a:t>
            </a:r>
          </a:p>
        </p:txBody>
      </p:sp>
    </p:spTree>
    <p:extLst>
      <p:ext uri="{BB962C8B-B14F-4D97-AF65-F5344CB8AC3E}">
        <p14:creationId xmlns:p14="http://schemas.microsoft.com/office/powerpoint/2010/main" val="71490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CPU e RAM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0"/>
            <a:ext cx="11705513" cy="5324471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Ogni programma, per essere eseguito, ha bisogno di due componenti hardware fondamentali: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Il processore, o </a:t>
            </a:r>
            <a:r>
              <a:rPr lang="it-IT" dirty="0">
                <a:solidFill>
                  <a:schemeClr val="accent2"/>
                </a:solidFill>
              </a:rPr>
              <a:t>CPU</a:t>
            </a:r>
            <a:r>
              <a:rPr lang="it-IT" dirty="0"/>
              <a:t>, che esegue i </a:t>
            </a:r>
            <a:r>
              <a:rPr lang="it-IT" dirty="0">
                <a:solidFill>
                  <a:schemeClr val="accent2"/>
                </a:solidFill>
              </a:rPr>
              <a:t>calcoli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La memoria centrale, o </a:t>
            </a:r>
            <a:r>
              <a:rPr lang="it-IT" dirty="0">
                <a:solidFill>
                  <a:schemeClr val="accent2"/>
                </a:solidFill>
              </a:rPr>
              <a:t>RAM</a:t>
            </a:r>
            <a:r>
              <a:rPr lang="it-IT" dirty="0"/>
              <a:t>, che </a:t>
            </a:r>
            <a:r>
              <a:rPr lang="it-IT" dirty="0">
                <a:solidFill>
                  <a:schemeClr val="accent2"/>
                </a:solidFill>
              </a:rPr>
              <a:t>memorizza</a:t>
            </a:r>
            <a:r>
              <a:rPr lang="it-IT" dirty="0"/>
              <a:t> </a:t>
            </a:r>
            <a:r>
              <a:rPr lang="it-IT" dirty="0">
                <a:solidFill>
                  <a:schemeClr val="accent2"/>
                </a:solidFill>
              </a:rPr>
              <a:t>dati</a:t>
            </a:r>
            <a:r>
              <a:rPr lang="it-IT" dirty="0"/>
              <a:t> e </a:t>
            </a:r>
            <a:r>
              <a:rPr lang="it-IT" dirty="0">
                <a:solidFill>
                  <a:schemeClr val="accent2"/>
                </a:solidFill>
              </a:rPr>
              <a:t>istruzioni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La CPU contiene un programma interno (realizzato solo attraverso </a:t>
            </a:r>
            <a:r>
              <a:rPr lang="it-IT" dirty="0">
                <a:solidFill>
                  <a:schemeClr val="accent2"/>
                </a:solidFill>
              </a:rPr>
              <a:t>circuiti elettrici</a:t>
            </a:r>
            <a:r>
              <a:rPr lang="it-IT" dirty="0"/>
              <a:t>) che: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it-IT" dirty="0"/>
              <a:t>Legge i dati e le istruzioni dalla RAM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it-IT" dirty="0"/>
              <a:t>Esegue i calcoli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it-IT" dirty="0"/>
              <a:t>Scrive i risultati nella RAM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Questo programma si chiama «</a:t>
            </a:r>
            <a:r>
              <a:rPr lang="it-IT" dirty="0">
                <a:solidFill>
                  <a:schemeClr val="accent2"/>
                </a:solidFill>
              </a:rPr>
              <a:t>ciclo di fetch-</a:t>
            </a:r>
            <a:r>
              <a:rPr lang="it-IT" dirty="0" err="1">
                <a:solidFill>
                  <a:schemeClr val="accent2"/>
                </a:solidFill>
              </a:rPr>
              <a:t>execute</a:t>
            </a:r>
            <a:r>
              <a:rPr lang="it-IT" dirty="0"/>
              <a:t>».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932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4</a:t>
            </a:fld>
            <a:endParaRPr lang="it-IT"/>
          </a:p>
        </p:txBody>
      </p:sp>
      <p:pic>
        <p:nvPicPr>
          <p:cNvPr id="1026" name="Picture 2" descr="Schema di funzionamento - tecnologie1">
            <a:extLst>
              <a:ext uri="{FF2B5EF4-FFF2-40B4-BE49-F238E27FC236}">
                <a16:creationId xmlns:a16="http://schemas.microsoft.com/office/drawing/2014/main" id="{021EB9F4-29E3-4A76-9E98-5C3F6C298F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" t="1668" r="1244" b="1859"/>
          <a:stretch/>
        </p:blipFill>
        <p:spPr bwMode="auto">
          <a:xfrm>
            <a:off x="1598950" y="1249667"/>
            <a:ext cx="8994099" cy="5215909"/>
          </a:xfrm>
          <a:prstGeom prst="rect">
            <a:avLst/>
          </a:prstGeom>
          <a:noFill/>
          <a:ln w="28575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olo 7">
            <a:extLst>
              <a:ext uri="{FF2B5EF4-FFF2-40B4-BE49-F238E27FC236}">
                <a16:creationId xmlns:a16="http://schemas.microsoft.com/office/drawing/2014/main" id="{07E0A86E-4C21-4348-B2C9-62C9EFA3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Ciclo di fetch-</a:t>
            </a:r>
            <a:r>
              <a:rPr lang="it-IT" dirty="0" err="1"/>
              <a:t>execute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20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RAM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43" y="958543"/>
            <a:ext cx="11705513" cy="137992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La memoria RAM può essere pensata come un’enorme </a:t>
            </a:r>
            <a:r>
              <a:rPr lang="it-IT" dirty="0">
                <a:solidFill>
                  <a:schemeClr val="accent2"/>
                </a:solidFill>
              </a:rPr>
              <a:t>tabella</a:t>
            </a:r>
            <a:r>
              <a:rPr lang="it-IT" dirty="0"/>
              <a:t> in cui ogni </a:t>
            </a:r>
            <a:r>
              <a:rPr lang="it-IT" dirty="0">
                <a:solidFill>
                  <a:schemeClr val="accent2"/>
                </a:solidFill>
              </a:rPr>
              <a:t>cella</a:t>
            </a:r>
            <a:r>
              <a:rPr lang="it-IT" dirty="0"/>
              <a:t> è composta da </a:t>
            </a:r>
            <a:r>
              <a:rPr lang="it-IT" dirty="0">
                <a:solidFill>
                  <a:schemeClr val="accent2"/>
                </a:solidFill>
              </a:rPr>
              <a:t>8 bit </a:t>
            </a:r>
            <a:r>
              <a:rPr lang="it-IT" dirty="0"/>
              <a:t>(1 Byte) ed ha un </a:t>
            </a:r>
            <a:r>
              <a:rPr lang="it-IT" dirty="0">
                <a:solidFill>
                  <a:schemeClr val="accent2"/>
                </a:solidFill>
              </a:rPr>
              <a:t>indirizzo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5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23F7CF8-DE5A-4283-B64A-760A14CB1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90" y="3236448"/>
            <a:ext cx="5468009" cy="2854301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8E4D959-FF44-43A1-A31B-393448BFDEA0}"/>
              </a:ext>
            </a:extLst>
          </p:cNvPr>
          <p:cNvSpPr/>
          <p:nvPr/>
        </p:nvSpPr>
        <p:spPr>
          <a:xfrm>
            <a:off x="8549113" y="2368450"/>
            <a:ext cx="1663908" cy="39145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1ED00A6-EA66-41B3-8987-7037961A03EC}"/>
              </a:ext>
            </a:extLst>
          </p:cNvPr>
          <p:cNvCxnSpPr/>
          <p:nvPr/>
        </p:nvCxnSpPr>
        <p:spPr>
          <a:xfrm>
            <a:off x="8574374" y="2623279"/>
            <a:ext cx="166390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D102E186-F1B8-45D9-97B5-9E5720EC91CC}"/>
              </a:ext>
            </a:extLst>
          </p:cNvPr>
          <p:cNvCxnSpPr/>
          <p:nvPr/>
        </p:nvCxnSpPr>
        <p:spPr>
          <a:xfrm>
            <a:off x="8574374" y="2931881"/>
            <a:ext cx="166390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0A8B3F9B-8753-421C-823C-6C67B2A9F386}"/>
              </a:ext>
            </a:extLst>
          </p:cNvPr>
          <p:cNvCxnSpPr/>
          <p:nvPr/>
        </p:nvCxnSpPr>
        <p:spPr>
          <a:xfrm>
            <a:off x="8574374" y="3195404"/>
            <a:ext cx="166390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843F083D-2F71-4A11-A93D-75B007233371}"/>
              </a:ext>
            </a:extLst>
          </p:cNvPr>
          <p:cNvCxnSpPr/>
          <p:nvPr/>
        </p:nvCxnSpPr>
        <p:spPr>
          <a:xfrm>
            <a:off x="8574374" y="3429000"/>
            <a:ext cx="166390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385D541C-3F98-4D27-92B0-9099B61DB211}"/>
              </a:ext>
            </a:extLst>
          </p:cNvPr>
          <p:cNvCxnSpPr/>
          <p:nvPr/>
        </p:nvCxnSpPr>
        <p:spPr>
          <a:xfrm>
            <a:off x="8574374" y="3737602"/>
            <a:ext cx="166390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CFDCC856-56CF-4E4A-9619-DDFFE79DBBDE}"/>
              </a:ext>
            </a:extLst>
          </p:cNvPr>
          <p:cNvCxnSpPr/>
          <p:nvPr/>
        </p:nvCxnSpPr>
        <p:spPr>
          <a:xfrm>
            <a:off x="8574374" y="4001125"/>
            <a:ext cx="166390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8D6ABF83-D06A-4FB4-A97C-0F4E182326FA}"/>
              </a:ext>
            </a:extLst>
          </p:cNvPr>
          <p:cNvCxnSpPr/>
          <p:nvPr/>
        </p:nvCxnSpPr>
        <p:spPr>
          <a:xfrm>
            <a:off x="8574374" y="4313241"/>
            <a:ext cx="166390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65A9942-2628-4671-828A-FCF23D851D94}"/>
              </a:ext>
            </a:extLst>
          </p:cNvPr>
          <p:cNvCxnSpPr/>
          <p:nvPr/>
        </p:nvCxnSpPr>
        <p:spPr>
          <a:xfrm>
            <a:off x="8574374" y="4621843"/>
            <a:ext cx="166390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575F71C3-B23C-42BA-B3DA-F95F3BD901D0}"/>
              </a:ext>
            </a:extLst>
          </p:cNvPr>
          <p:cNvCxnSpPr/>
          <p:nvPr/>
        </p:nvCxnSpPr>
        <p:spPr>
          <a:xfrm>
            <a:off x="8574374" y="4885366"/>
            <a:ext cx="166390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FEF3147-68B9-439F-9CD5-55EDEC651DB9}"/>
              </a:ext>
            </a:extLst>
          </p:cNvPr>
          <p:cNvCxnSpPr/>
          <p:nvPr/>
        </p:nvCxnSpPr>
        <p:spPr>
          <a:xfrm>
            <a:off x="8549113" y="5219076"/>
            <a:ext cx="166390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501489CF-CB5A-4A33-A7A7-01EFDC29A792}"/>
              </a:ext>
            </a:extLst>
          </p:cNvPr>
          <p:cNvCxnSpPr/>
          <p:nvPr/>
        </p:nvCxnSpPr>
        <p:spPr>
          <a:xfrm>
            <a:off x="8549113" y="5527678"/>
            <a:ext cx="166390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A011BBC2-4537-4391-9CD1-220F03D21FE4}"/>
              </a:ext>
            </a:extLst>
          </p:cNvPr>
          <p:cNvCxnSpPr/>
          <p:nvPr/>
        </p:nvCxnSpPr>
        <p:spPr>
          <a:xfrm>
            <a:off x="8549113" y="5791201"/>
            <a:ext cx="166390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78B66F1A-5FB8-4AB3-98C7-9A4721592E48}"/>
              </a:ext>
            </a:extLst>
          </p:cNvPr>
          <p:cNvCxnSpPr/>
          <p:nvPr/>
        </p:nvCxnSpPr>
        <p:spPr>
          <a:xfrm>
            <a:off x="8549113" y="6033542"/>
            <a:ext cx="166390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08CABAF6-E6DB-4826-84D4-F36CD579DFE2}"/>
              </a:ext>
            </a:extLst>
          </p:cNvPr>
          <p:cNvCxnSpPr/>
          <p:nvPr/>
        </p:nvCxnSpPr>
        <p:spPr>
          <a:xfrm>
            <a:off x="6625652" y="4621843"/>
            <a:ext cx="1603948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F46A1F6-6212-427E-9E39-DAD6B71E33AD}"/>
              </a:ext>
            </a:extLst>
          </p:cNvPr>
          <p:cNvSpPr txBox="1"/>
          <p:nvPr/>
        </p:nvSpPr>
        <p:spPr>
          <a:xfrm>
            <a:off x="10225650" y="2338466"/>
            <a:ext cx="188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Indirizzo 0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E66FA3D-9AD5-4660-8970-EE64F2D7338E}"/>
              </a:ext>
            </a:extLst>
          </p:cNvPr>
          <p:cNvSpPr txBox="1"/>
          <p:nvPr/>
        </p:nvSpPr>
        <p:spPr>
          <a:xfrm>
            <a:off x="10225651" y="2654893"/>
            <a:ext cx="188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Indirizzo 1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0FC4AD7-477A-4A41-BA2E-6D762E03838B}"/>
              </a:ext>
            </a:extLst>
          </p:cNvPr>
          <p:cNvSpPr txBox="1"/>
          <p:nvPr/>
        </p:nvSpPr>
        <p:spPr>
          <a:xfrm>
            <a:off x="10238282" y="2971320"/>
            <a:ext cx="188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Indirizzo 2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56E4E5E-0FC6-403B-B386-8E0581DC4838}"/>
              </a:ext>
            </a:extLst>
          </p:cNvPr>
          <p:cNvSpPr txBox="1"/>
          <p:nvPr/>
        </p:nvSpPr>
        <p:spPr>
          <a:xfrm>
            <a:off x="10062771" y="3781905"/>
            <a:ext cx="1885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. . . </a:t>
            </a:r>
          </a:p>
          <a:p>
            <a:pPr algn="ctr"/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08248CA-885E-481A-8172-9E6B84D90B4D}"/>
              </a:ext>
            </a:extLst>
          </p:cNvPr>
          <p:cNvSpPr txBox="1"/>
          <p:nvPr/>
        </p:nvSpPr>
        <p:spPr>
          <a:xfrm>
            <a:off x="10238282" y="5996489"/>
            <a:ext cx="195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Ultima cella</a:t>
            </a:r>
          </a:p>
        </p:txBody>
      </p:sp>
    </p:spTree>
    <p:extLst>
      <p:ext uri="{BB962C8B-B14F-4D97-AF65-F5344CB8AC3E}">
        <p14:creationId xmlns:p14="http://schemas.microsoft.com/office/powerpoint/2010/main" val="109243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RAM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6</a:t>
            </a:fld>
            <a:endParaRPr lang="it-IT"/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C0EB4412-AE4E-411C-8B7A-13CB4A189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28620"/>
              </p:ext>
            </p:extLst>
          </p:nvPr>
        </p:nvGraphicFramePr>
        <p:xfrm>
          <a:off x="2547757" y="1179284"/>
          <a:ext cx="7096485" cy="5313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08485">
                  <a:extLst>
                    <a:ext uri="{9D8B030D-6E8A-4147-A177-3AD203B41FA5}">
                      <a16:colId xmlns:a16="http://schemas.microsoft.com/office/drawing/2014/main" val="111806969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57016341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792240033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72701283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68940338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891263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1169420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716507594"/>
                    </a:ext>
                  </a:extLst>
                </a:gridCol>
              </a:tblGrid>
              <a:tr h="748438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Indirizzi</a:t>
                      </a:r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Byte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46044"/>
                  </a:ext>
                </a:extLst>
              </a:tr>
              <a:tr h="748438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….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644411"/>
                  </a:ext>
                </a:extLst>
              </a:tr>
              <a:tr h="748438">
                <a:tc>
                  <a:txBody>
                    <a:bodyPr/>
                    <a:lstStyle/>
                    <a:p>
                      <a:pPr algn="ctr"/>
                      <a:r>
                        <a:rPr lang="it-IT" sz="3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110214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6290140"/>
                  </a:ext>
                </a:extLst>
              </a:tr>
              <a:tr h="748438">
                <a:tc>
                  <a:txBody>
                    <a:bodyPr/>
                    <a:lstStyle/>
                    <a:p>
                      <a:pPr algn="ctr"/>
                      <a:r>
                        <a:rPr lang="it-IT" sz="3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970668"/>
                  </a:ext>
                </a:extLst>
              </a:tr>
              <a:tr h="748438">
                <a:tc>
                  <a:txBody>
                    <a:bodyPr/>
                    <a:lstStyle/>
                    <a:p>
                      <a:pPr algn="ctr"/>
                      <a:r>
                        <a:rPr lang="it-IT" sz="3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110216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951652"/>
                  </a:ext>
                </a:extLst>
              </a:tr>
              <a:tr h="748438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…..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342045"/>
                  </a:ext>
                </a:extLst>
              </a:tr>
              <a:tr h="748438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…..</a:t>
                      </a:r>
                    </a:p>
                    <a:p>
                      <a:pPr algn="ctr"/>
                      <a:endParaRPr lang="it-I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161507"/>
                  </a:ext>
                </a:extLst>
              </a:tr>
            </a:tbl>
          </a:graphicData>
        </a:graphic>
      </p:graphicFrame>
      <p:sp>
        <p:nvSpPr>
          <p:cNvPr id="8" name="Rettangolo 7">
            <a:extLst>
              <a:ext uri="{FF2B5EF4-FFF2-40B4-BE49-F238E27FC236}">
                <a16:creationId xmlns:a16="http://schemas.microsoft.com/office/drawing/2014/main" id="{2B678CAF-EFBC-44DA-8336-EFA1CDC66233}"/>
              </a:ext>
            </a:extLst>
          </p:cNvPr>
          <p:cNvSpPr/>
          <p:nvPr/>
        </p:nvSpPr>
        <p:spPr>
          <a:xfrm>
            <a:off x="2663252" y="4017363"/>
            <a:ext cx="2113613" cy="974361"/>
          </a:xfrm>
          <a:prstGeom prst="rect">
            <a:avLst/>
          </a:prstGeom>
          <a:solidFill>
            <a:srgbClr val="00B050">
              <a:alpha val="1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57D1756-8127-4C0D-8F0A-DBFBA4DEBBBC}"/>
              </a:ext>
            </a:extLst>
          </p:cNvPr>
          <p:cNvSpPr/>
          <p:nvPr/>
        </p:nvSpPr>
        <p:spPr>
          <a:xfrm>
            <a:off x="4897357" y="4017363"/>
            <a:ext cx="4621397" cy="974361"/>
          </a:xfrm>
          <a:prstGeom prst="rect">
            <a:avLst/>
          </a:prstGeom>
          <a:solidFill>
            <a:srgbClr val="00B050">
              <a:alpha val="1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8CBBCD8E-C47E-498E-BB9F-F7709377B1F9}"/>
              </a:ext>
            </a:extLst>
          </p:cNvPr>
          <p:cNvSpPr txBox="1">
            <a:spLocks/>
          </p:cNvSpPr>
          <p:nvPr/>
        </p:nvSpPr>
        <p:spPr>
          <a:xfrm>
            <a:off x="443568" y="4017363"/>
            <a:ext cx="1978700" cy="974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INDIRIZZO DI MEMORIA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8D991899-5DC6-4194-8762-4CB9C485EF93}"/>
              </a:ext>
            </a:extLst>
          </p:cNvPr>
          <p:cNvSpPr txBox="1">
            <a:spLocks/>
          </p:cNvSpPr>
          <p:nvPr/>
        </p:nvSpPr>
        <p:spPr>
          <a:xfrm>
            <a:off x="9832468" y="3836078"/>
            <a:ext cx="2359532" cy="1334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BIT SALVATI IN UN INDIRIZZO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99E825E-7896-42F5-BC5E-126DE84B7067}"/>
              </a:ext>
            </a:extLst>
          </p:cNvPr>
          <p:cNvCxnSpPr>
            <a:endCxn id="8" idx="1"/>
          </p:cNvCxnSpPr>
          <p:nvPr/>
        </p:nvCxnSpPr>
        <p:spPr>
          <a:xfrm>
            <a:off x="2093626" y="4503141"/>
            <a:ext cx="569626" cy="140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7FA1182E-0C3F-4E4A-B0BD-50876C9A5A03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9518754" y="4503141"/>
            <a:ext cx="313714" cy="140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89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RAM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0"/>
            <a:ext cx="11705513" cy="53244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it-IT" dirty="0"/>
              <a:t>La RAM è divisa internamente in </a:t>
            </a:r>
            <a:r>
              <a:rPr lang="it-IT" dirty="0">
                <a:solidFill>
                  <a:schemeClr val="accent2"/>
                </a:solidFill>
              </a:rPr>
              <a:t>due</a:t>
            </a:r>
            <a:r>
              <a:rPr lang="it-IT" dirty="0"/>
              <a:t> parti: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In una zona sono salvati i </a:t>
            </a:r>
            <a:r>
              <a:rPr lang="it-IT" dirty="0">
                <a:solidFill>
                  <a:schemeClr val="accent2"/>
                </a:solidFill>
              </a:rPr>
              <a:t>dati</a:t>
            </a:r>
            <a:r>
              <a:rPr lang="it-IT" dirty="0"/>
              <a:t> dei programmi (numeri, variabili, stringhe, elementi inseriti dall’utente)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In un’altra zona sono salvate le </a:t>
            </a:r>
            <a:r>
              <a:rPr lang="it-IT" dirty="0">
                <a:solidFill>
                  <a:schemeClr val="accent2"/>
                </a:solidFill>
              </a:rPr>
              <a:t>istruzioni</a:t>
            </a:r>
            <a:r>
              <a:rPr lang="it-IT" dirty="0"/>
              <a:t> (operazioni matematiche, codici di funzioni, assegnazioni a variabili, condizioni,…).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42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RAM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4" y="1041401"/>
            <a:ext cx="12056534" cy="56067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it-IT" dirty="0"/>
              <a:t>Ogni informazione salvata in un PC occupa </a:t>
            </a:r>
            <a:r>
              <a:rPr lang="it-IT" dirty="0">
                <a:solidFill>
                  <a:schemeClr val="accent2"/>
                </a:solidFill>
              </a:rPr>
              <a:t>1 o più Byte</a:t>
            </a:r>
            <a:r>
              <a:rPr lang="it-IT" dirty="0"/>
              <a:t>, cioè multipli di 8 bit (non è possibile occupare «mezzo» Byte o solo 3 bit).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Di quanti Byte è composta una RAM da </a:t>
            </a:r>
            <a:r>
              <a:rPr lang="it-IT" b="1" dirty="0"/>
              <a:t>16 GB</a:t>
            </a:r>
            <a:r>
              <a:rPr lang="it-IT" dirty="0"/>
              <a:t>?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Il calcolo è semplice: </a:t>
            </a:r>
          </a:p>
          <a:p>
            <a:pPr lvl="1" algn="just">
              <a:lnSpc>
                <a:spcPct val="150000"/>
              </a:lnSpc>
            </a:pPr>
            <a:r>
              <a:rPr lang="it-IT" dirty="0" err="1"/>
              <a:t>Tera</a:t>
            </a:r>
            <a:r>
              <a:rPr lang="it-IT" dirty="0"/>
              <a:t> = 2</a:t>
            </a:r>
            <a:r>
              <a:rPr lang="it-IT" baseline="30000" dirty="0"/>
              <a:t>40</a:t>
            </a:r>
          </a:p>
          <a:p>
            <a:pPr lvl="1" algn="just">
              <a:lnSpc>
                <a:spcPct val="150000"/>
              </a:lnSpc>
            </a:pPr>
            <a:r>
              <a:rPr lang="it-IT" b="1" dirty="0"/>
              <a:t>Giga = 2</a:t>
            </a:r>
            <a:r>
              <a:rPr lang="it-IT" b="1" baseline="30000" dirty="0"/>
              <a:t>30</a:t>
            </a:r>
            <a:r>
              <a:rPr lang="it-IT" b="1" dirty="0"/>
              <a:t> -&gt; 16 GB = 16 * 2</a:t>
            </a:r>
            <a:r>
              <a:rPr lang="it-IT" b="1" baseline="30000" dirty="0"/>
              <a:t>30</a:t>
            </a:r>
            <a:r>
              <a:rPr lang="it-IT" b="1" dirty="0"/>
              <a:t> Byte = 17.179.869.184 Byte (che sono anche gli indirizzi disponibili)</a:t>
            </a:r>
          </a:p>
          <a:p>
            <a:pPr lvl="1" algn="just">
              <a:lnSpc>
                <a:spcPct val="150000"/>
              </a:lnSpc>
            </a:pPr>
            <a:r>
              <a:rPr lang="it-IT" dirty="0"/>
              <a:t>Mega = 2</a:t>
            </a:r>
            <a:r>
              <a:rPr lang="it-IT" baseline="30000" dirty="0"/>
              <a:t>20</a:t>
            </a:r>
          </a:p>
          <a:p>
            <a:pPr lvl="1" algn="just">
              <a:lnSpc>
                <a:spcPct val="150000"/>
              </a:lnSpc>
            </a:pPr>
            <a:r>
              <a:rPr lang="it-IT" dirty="0"/>
              <a:t>Kilo = 2</a:t>
            </a:r>
            <a:r>
              <a:rPr lang="it-IT" baseline="30000" dirty="0"/>
              <a:t>10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075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AEBAC-B060-4192-BE8C-E7F8C294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Dato vs Istruzione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6F318-5415-42F6-954E-C35070F1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168400"/>
            <a:ext cx="11705513" cy="53244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it-IT" dirty="0"/>
              <a:t>Un’istruzione è la parte del codice che risponde alla domanda </a:t>
            </a:r>
            <a:r>
              <a:rPr lang="it-IT" dirty="0">
                <a:solidFill>
                  <a:schemeClr val="accent2"/>
                </a:solidFill>
              </a:rPr>
              <a:t>«che cosa fare?»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Un dato risponde alla domanda </a:t>
            </a:r>
            <a:r>
              <a:rPr lang="it-IT" dirty="0">
                <a:solidFill>
                  <a:schemeClr val="accent2"/>
                </a:solidFill>
              </a:rPr>
              <a:t>«su che cosa operare?»</a:t>
            </a:r>
            <a:r>
              <a:rPr lang="it-IT" dirty="0"/>
              <a:t> o «su che cosa si esegue l’istruzione?»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it-IT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 Ciao Mondo " );</a:t>
            </a:r>
          </a:p>
          <a:p>
            <a:pPr marL="0" indent="0" algn="ctr">
              <a:lnSpc>
                <a:spcPct val="150000"/>
              </a:lnSpc>
              <a:buNone/>
            </a:pPr>
            <a:endParaRPr lang="it-IT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it-IT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 + 50;</a:t>
            </a:r>
          </a:p>
          <a:p>
            <a:pPr marL="0" indent="0" algn="ctr">
              <a:lnSpc>
                <a:spcPct val="150000"/>
              </a:lnSpc>
              <a:buNone/>
            </a:pPr>
            <a:endParaRPr lang="it-IT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F7094F-95A8-4DF3-8D7F-CC0759BE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067" y="6283014"/>
            <a:ext cx="2743200" cy="365125"/>
          </a:xfrm>
        </p:spPr>
        <p:txBody>
          <a:bodyPr/>
          <a:lstStyle/>
          <a:p>
            <a:fld id="{4E42DA5E-F441-4AF0-A647-F7D5882F2912}" type="slidenum">
              <a:rPr lang="it-IT" smtClean="0"/>
              <a:t>9</a:t>
            </a:fld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A3295BB-0530-4C49-BF2E-EE964767E176}"/>
              </a:ext>
            </a:extLst>
          </p:cNvPr>
          <p:cNvSpPr/>
          <p:nvPr/>
        </p:nvSpPr>
        <p:spPr>
          <a:xfrm>
            <a:off x="3537680" y="3552669"/>
            <a:ext cx="1306918" cy="404734"/>
          </a:xfrm>
          <a:prstGeom prst="rect">
            <a:avLst/>
          </a:prstGeom>
          <a:solidFill>
            <a:srgbClr val="FFC000">
              <a:alpha val="30196"/>
            </a:srgb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1F73B39-F68F-4841-915D-E20E833FD763}"/>
              </a:ext>
            </a:extLst>
          </p:cNvPr>
          <p:cNvSpPr/>
          <p:nvPr/>
        </p:nvSpPr>
        <p:spPr>
          <a:xfrm>
            <a:off x="5051685" y="3552670"/>
            <a:ext cx="3087974" cy="404734"/>
          </a:xfrm>
          <a:prstGeom prst="rect">
            <a:avLst/>
          </a:prstGeom>
          <a:solidFill>
            <a:srgbClr val="00B050">
              <a:alpha val="30196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594E571-290D-4020-B15D-A3ED72540BCF}"/>
              </a:ext>
            </a:extLst>
          </p:cNvPr>
          <p:cNvSpPr txBox="1">
            <a:spLocks/>
          </p:cNvSpPr>
          <p:nvPr/>
        </p:nvSpPr>
        <p:spPr>
          <a:xfrm>
            <a:off x="995507" y="4266840"/>
            <a:ext cx="2167988" cy="944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ISTRUZIONE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277FBE5-D44B-4E20-AD6F-9FB2F67F4673}"/>
              </a:ext>
            </a:extLst>
          </p:cNvPr>
          <p:cNvSpPr txBox="1">
            <a:spLocks/>
          </p:cNvSpPr>
          <p:nvPr/>
        </p:nvSpPr>
        <p:spPr>
          <a:xfrm>
            <a:off x="9651166" y="4266840"/>
            <a:ext cx="1101501" cy="629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it-IT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CD27AE5-ED0B-4155-8E5E-E1386C88B84F}"/>
              </a:ext>
            </a:extLst>
          </p:cNvPr>
          <p:cNvSpPr/>
          <p:nvPr/>
        </p:nvSpPr>
        <p:spPr>
          <a:xfrm>
            <a:off x="4844598" y="5083551"/>
            <a:ext cx="327009" cy="404734"/>
          </a:xfrm>
          <a:prstGeom prst="rect">
            <a:avLst/>
          </a:prstGeom>
          <a:solidFill>
            <a:srgbClr val="00B050">
              <a:alpha val="30196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EAE8E0-D9C3-4E2B-8F63-249B809FA1F8}"/>
              </a:ext>
            </a:extLst>
          </p:cNvPr>
          <p:cNvSpPr/>
          <p:nvPr/>
        </p:nvSpPr>
        <p:spPr>
          <a:xfrm>
            <a:off x="5707433" y="5083551"/>
            <a:ext cx="327009" cy="404734"/>
          </a:xfrm>
          <a:prstGeom prst="rect">
            <a:avLst/>
          </a:prstGeom>
          <a:solidFill>
            <a:srgbClr val="00B050">
              <a:alpha val="30196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099EDF9-8411-4958-BD33-B2E8833EA40D}"/>
              </a:ext>
            </a:extLst>
          </p:cNvPr>
          <p:cNvSpPr/>
          <p:nvPr/>
        </p:nvSpPr>
        <p:spPr>
          <a:xfrm>
            <a:off x="6595672" y="5083551"/>
            <a:ext cx="479685" cy="404734"/>
          </a:xfrm>
          <a:prstGeom prst="rect">
            <a:avLst/>
          </a:prstGeom>
          <a:solidFill>
            <a:srgbClr val="00B050">
              <a:alpha val="30196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FE696B3-1024-49C5-B0BD-54A91EAFDBDC}"/>
              </a:ext>
            </a:extLst>
          </p:cNvPr>
          <p:cNvSpPr/>
          <p:nvPr/>
        </p:nvSpPr>
        <p:spPr>
          <a:xfrm>
            <a:off x="5288754" y="5083551"/>
            <a:ext cx="327009" cy="404734"/>
          </a:xfrm>
          <a:prstGeom prst="rect">
            <a:avLst/>
          </a:prstGeom>
          <a:solidFill>
            <a:srgbClr val="FFC000">
              <a:alpha val="30196"/>
            </a:srgb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16BA526-089A-477C-BCE6-0070302908D0}"/>
              </a:ext>
            </a:extLst>
          </p:cNvPr>
          <p:cNvSpPr/>
          <p:nvPr/>
        </p:nvSpPr>
        <p:spPr>
          <a:xfrm>
            <a:off x="6151552" y="5083551"/>
            <a:ext cx="327009" cy="404734"/>
          </a:xfrm>
          <a:prstGeom prst="rect">
            <a:avLst/>
          </a:prstGeom>
          <a:solidFill>
            <a:srgbClr val="FFC000">
              <a:alpha val="30196"/>
            </a:srgb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C8B5D328-D678-4BEA-ADC7-B8883F391FEB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2203554" y="3552669"/>
            <a:ext cx="1987585" cy="899410"/>
          </a:xfrm>
          <a:prstGeom prst="bentConnector4">
            <a:avLst>
              <a:gd name="adj1" fmla="val -378"/>
              <a:gd name="adj2" fmla="val 125417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a gomito 17">
            <a:extLst>
              <a:ext uri="{FF2B5EF4-FFF2-40B4-BE49-F238E27FC236}">
                <a16:creationId xmlns:a16="http://schemas.microsoft.com/office/drawing/2014/main" id="{C542F935-2CA0-4A20-BF53-777E70F955A9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203554" y="4850445"/>
            <a:ext cx="3248705" cy="637840"/>
          </a:xfrm>
          <a:prstGeom prst="bentConnector4">
            <a:avLst>
              <a:gd name="adj1" fmla="val -42"/>
              <a:gd name="adj2" fmla="val 13584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A8363561-5DAE-4B60-8D75-624D2A6E1F07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246573" y="4850311"/>
            <a:ext cx="4068484" cy="637974"/>
          </a:xfrm>
          <a:prstGeom prst="bentConnector4">
            <a:avLst>
              <a:gd name="adj1" fmla="val -1012"/>
              <a:gd name="adj2" fmla="val 13583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ttore a gomito 28">
            <a:extLst>
              <a:ext uri="{FF2B5EF4-FFF2-40B4-BE49-F238E27FC236}">
                <a16:creationId xmlns:a16="http://schemas.microsoft.com/office/drawing/2014/main" id="{9C1A582F-D45E-4800-9345-C6416C3F1114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16200000" flipV="1">
            <a:off x="8244077" y="2308999"/>
            <a:ext cx="309436" cy="360624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ttore a gomito 34">
            <a:extLst>
              <a:ext uri="{FF2B5EF4-FFF2-40B4-BE49-F238E27FC236}">
                <a16:creationId xmlns:a16="http://schemas.microsoft.com/office/drawing/2014/main" id="{F37A3362-DA9D-4CFD-8AB0-662FFD8D54A3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rot="10800000" flipV="1">
            <a:off x="5008104" y="4581633"/>
            <a:ext cx="4643063" cy="501917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nettore a gomito 37">
            <a:extLst>
              <a:ext uri="{FF2B5EF4-FFF2-40B4-BE49-F238E27FC236}">
                <a16:creationId xmlns:a16="http://schemas.microsoft.com/office/drawing/2014/main" id="{4191070F-9191-4725-BE57-FFFE8AD460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70939" y="4593277"/>
            <a:ext cx="3780231" cy="520254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ttore a gomito 39">
            <a:extLst>
              <a:ext uri="{FF2B5EF4-FFF2-40B4-BE49-F238E27FC236}">
                <a16:creationId xmlns:a16="http://schemas.microsoft.com/office/drawing/2014/main" id="{8621D024-3F4A-4E46-8DDA-74206E35FF36}"/>
              </a:ext>
            </a:extLst>
          </p:cNvPr>
          <p:cNvCxnSpPr>
            <a:cxnSpLocks/>
            <a:endCxn id="11" idx="0"/>
          </p:cNvCxnSpPr>
          <p:nvPr/>
        </p:nvCxnSpPr>
        <p:spPr>
          <a:xfrm rot="10800000" flipV="1">
            <a:off x="6835515" y="4593277"/>
            <a:ext cx="2815650" cy="490274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97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_Bartol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Bartoli" id="{EDA218B5-B404-4133-86EB-A08EAC94B327}" vid="{7A769E2E-769F-4AB4-9CC2-55577B22207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52005C4BB6664EB1DEE2181BE5AEEF" ma:contentTypeVersion="12" ma:contentTypeDescription="Creare un nuovo documento." ma:contentTypeScope="" ma:versionID="6224908374904d7f183174b78b307301">
  <xsd:schema xmlns:xsd="http://www.w3.org/2001/XMLSchema" xmlns:xs="http://www.w3.org/2001/XMLSchema" xmlns:p="http://schemas.microsoft.com/office/2006/metadata/properties" xmlns:ns2="dcd6db91-f3da-4c9d-9940-e29c250f0b86" xmlns:ns3="ec4e113d-8d58-40d2-a88d-c5eeafee460c" targetNamespace="http://schemas.microsoft.com/office/2006/metadata/properties" ma:root="true" ma:fieldsID="e110793a93e4f49ad895331b960c4f82" ns2:_="" ns3:_="">
    <xsd:import namespace="dcd6db91-f3da-4c9d-9940-e29c250f0b86"/>
    <xsd:import namespace="ec4e113d-8d58-40d2-a88d-c5eeafee46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6db91-f3da-4c9d-9940-e29c250f0b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e8e747ae-a632-4fde-8bdc-cb8b28c593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e113d-8d58-40d2-a88d-c5eeafee46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78f5519-d958-454f-895f-0b1c60fd0db8}" ma:internalName="TaxCatchAll" ma:showField="CatchAllData" ma:web="ec4e113d-8d58-40d2-a88d-c5eeafee46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d6db91-f3da-4c9d-9940-e29c250f0b86">
      <Terms xmlns="http://schemas.microsoft.com/office/infopath/2007/PartnerControls"/>
    </lcf76f155ced4ddcb4097134ff3c332f>
    <TaxCatchAll xmlns="ec4e113d-8d58-40d2-a88d-c5eeafee460c" xsi:nil="true"/>
  </documentManagement>
</p:properties>
</file>

<file path=customXml/itemProps1.xml><?xml version="1.0" encoding="utf-8"?>
<ds:datastoreItem xmlns:ds="http://schemas.openxmlformats.org/officeDocument/2006/customXml" ds:itemID="{B3AEE81D-B279-44C8-B885-F94DB227A262}"/>
</file>

<file path=customXml/itemProps2.xml><?xml version="1.0" encoding="utf-8"?>
<ds:datastoreItem xmlns:ds="http://schemas.openxmlformats.org/officeDocument/2006/customXml" ds:itemID="{6E49AE10-E71D-4D2A-8BD0-3896E61D5B6E}"/>
</file>

<file path=customXml/itemProps3.xml><?xml version="1.0" encoding="utf-8"?>
<ds:datastoreItem xmlns:ds="http://schemas.openxmlformats.org/officeDocument/2006/customXml" ds:itemID="{37E3E972-7C6C-420D-8B87-F71851F26F59}"/>
</file>

<file path=docProps/app.xml><?xml version="1.0" encoding="utf-8"?>
<Properties xmlns="http://schemas.openxmlformats.org/officeDocument/2006/extended-properties" xmlns:vt="http://schemas.openxmlformats.org/officeDocument/2006/docPropsVTypes">
  <Template>Tema_Bartoli</Template>
  <TotalTime>5193</TotalTime>
  <Words>787</Words>
  <Application>Microsoft Office PowerPoint</Application>
  <PresentationFormat>Widescreen</PresentationFormat>
  <Paragraphs>167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Corbel Light</vt:lpstr>
      <vt:lpstr>Courier New</vt:lpstr>
      <vt:lpstr>Wingdings</vt:lpstr>
      <vt:lpstr>Tema_Bartoli</vt:lpstr>
      <vt:lpstr>Programmazione C</vt:lpstr>
      <vt:lpstr>La memoria RAM</vt:lpstr>
      <vt:lpstr>CPU e RAM</vt:lpstr>
      <vt:lpstr>Ciclo di fetch-execute</vt:lpstr>
      <vt:lpstr>La RAM</vt:lpstr>
      <vt:lpstr>La RAM</vt:lpstr>
      <vt:lpstr>La RAM</vt:lpstr>
      <vt:lpstr>La RAM</vt:lpstr>
      <vt:lpstr>Dato vs Istruzione</vt:lpstr>
      <vt:lpstr>La RAM</vt:lpstr>
      <vt:lpstr>Riempimento della memoria</vt:lpstr>
      <vt:lpstr>Spazio occupato dalle variabili</vt:lpstr>
      <vt:lpstr>Quanti Byte occupa in memoria questo codice?</vt:lpstr>
      <vt:lpstr>Riempimento RAM</vt:lpstr>
      <vt:lpstr>Spazio occupato dalle istruzioni</vt:lpstr>
      <vt:lpstr>Spazio occupato dalle istruzioni</vt:lpstr>
      <vt:lpstr>Spazio occupato dai programmi</vt:lpstr>
      <vt:lpstr>Gli indirizzi in C</vt:lpstr>
      <vt:lpstr>Indirizzo di una variabile</vt:lpstr>
      <vt:lpstr>Spazio occupato da una variabile</vt:lpstr>
      <vt:lpstr>Riempimento 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Essential</dc:title>
  <dc:creator>ANDREA BIDINOST</dc:creator>
  <cp:lastModifiedBy>ANDREA BIDINOST</cp:lastModifiedBy>
  <cp:revision>1</cp:revision>
  <dcterms:created xsi:type="dcterms:W3CDTF">2021-11-26T14:37:24Z</dcterms:created>
  <dcterms:modified xsi:type="dcterms:W3CDTF">2022-03-11T10:36:11Z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0x0101009352005C4BB6664EB1DEE2181BE5AEEF</vt:lpwstr>
  </property>
</Properties>
</file>