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3"/>
  </p:notesMasterIdLst>
  <p:sldIdLst>
    <p:sldId id="256" r:id="rId2"/>
    <p:sldId id="331" r:id="rId3"/>
    <p:sldId id="257" r:id="rId4"/>
    <p:sldId id="330" r:id="rId5"/>
    <p:sldId id="333" r:id="rId6"/>
    <p:sldId id="334" r:id="rId7"/>
    <p:sldId id="335" r:id="rId8"/>
    <p:sldId id="337" r:id="rId9"/>
    <p:sldId id="332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7" r:id="rId19"/>
    <p:sldId id="345" r:id="rId20"/>
    <p:sldId id="348" r:id="rId21"/>
    <p:sldId id="349" r:id="rId22"/>
    <p:sldId id="350" r:id="rId23"/>
    <p:sldId id="440" r:id="rId24"/>
    <p:sldId id="441" r:id="rId25"/>
    <p:sldId id="442" r:id="rId26"/>
    <p:sldId id="444" r:id="rId27"/>
    <p:sldId id="443" r:id="rId28"/>
    <p:sldId id="446" r:id="rId29"/>
    <p:sldId id="447" r:id="rId30"/>
    <p:sldId id="445" r:id="rId31"/>
    <p:sldId id="44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DC5A6-43CE-4A3A-B419-BB2B48FAE41A}" v="155" dt="2022-04-22T07:38:54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D96DC5A6-43CE-4A3A-B419-BB2B48FAE41A}"/>
    <pc:docChg chg="undo custSel addSld delSld modSld sldOrd">
      <pc:chgData name="ANDREA BIDINOST" userId="1fe09951-2d66-4612-aad4-8a1d17337cdc" providerId="ADAL" clId="{D96DC5A6-43CE-4A3A-B419-BB2B48FAE41A}" dt="2022-04-22T07:41:33.389" v="7885"/>
      <pc:docMkLst>
        <pc:docMk/>
      </pc:docMkLst>
      <pc:sldChg chg="modSp mod">
        <pc:chgData name="ANDREA BIDINOST" userId="1fe09951-2d66-4612-aad4-8a1d17337cdc" providerId="ADAL" clId="{D96DC5A6-43CE-4A3A-B419-BB2B48FAE41A}" dt="2022-04-13T06:18:49.945" v="1071" actId="20577"/>
        <pc:sldMkLst>
          <pc:docMk/>
          <pc:sldMk cId="2013483195" sldId="256"/>
        </pc:sldMkLst>
        <pc:spChg chg="mod">
          <ac:chgData name="ANDREA BIDINOST" userId="1fe09951-2d66-4612-aad4-8a1d17337cdc" providerId="ADAL" clId="{D96DC5A6-43CE-4A3A-B419-BB2B48FAE41A}" dt="2022-04-13T06:18:49.945" v="1071" actId="20577"/>
          <ac:spMkLst>
            <pc:docMk/>
            <pc:sldMk cId="2013483195" sldId="256"/>
            <ac:spMk id="2" creationId="{953CCB67-F8DF-46E0-BD4B-1EBA2B3E4E65}"/>
          </ac:spMkLst>
        </pc:spChg>
      </pc:sldChg>
      <pc:sldChg chg="modSp mod">
        <pc:chgData name="ANDREA BIDINOST" userId="1fe09951-2d66-4612-aad4-8a1d17337cdc" providerId="ADAL" clId="{D96DC5A6-43CE-4A3A-B419-BB2B48FAE41A}" dt="2022-04-12T15:22:23.512" v="232" actId="20577"/>
        <pc:sldMkLst>
          <pc:docMk/>
          <pc:sldMk cId="1073521252" sldId="257"/>
        </pc:sldMkLst>
        <pc:spChg chg="mod">
          <ac:chgData name="ANDREA BIDINOST" userId="1fe09951-2d66-4612-aad4-8a1d17337cdc" providerId="ADAL" clId="{D96DC5A6-43CE-4A3A-B419-BB2B48FAE41A}" dt="2022-04-12T15:22:23.512" v="232" actId="20577"/>
          <ac:spMkLst>
            <pc:docMk/>
            <pc:sldMk cId="1073521252" sldId="257"/>
            <ac:spMk id="2" creationId="{D8083AA3-62E3-43A4-A7DE-635F4D221BEF}"/>
          </ac:spMkLst>
        </pc:spChg>
      </pc:sldChg>
      <pc:sldChg chg="addSp delSp modSp mod">
        <pc:chgData name="ANDREA BIDINOST" userId="1fe09951-2d66-4612-aad4-8a1d17337cdc" providerId="ADAL" clId="{D96DC5A6-43CE-4A3A-B419-BB2B48FAE41A}" dt="2022-04-22T06:31:36.467" v="5632" actId="207"/>
        <pc:sldMkLst>
          <pc:docMk/>
          <pc:sldMk cId="3996350139" sldId="330"/>
        </pc:sldMkLst>
        <pc:spChg chg="mod">
          <ac:chgData name="ANDREA BIDINOST" userId="1fe09951-2d66-4612-aad4-8a1d17337cdc" providerId="ADAL" clId="{D96DC5A6-43CE-4A3A-B419-BB2B48FAE41A}" dt="2022-04-12T15:22:11.108" v="216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1:36.467" v="5632" actId="207"/>
          <ac:spMkLst>
            <pc:docMk/>
            <pc:sldMk cId="3996350139" sldId="33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12T15:26:57.777" v="531" actId="14100"/>
          <ac:picMkLst>
            <pc:docMk/>
            <pc:sldMk cId="3996350139" sldId="330"/>
            <ac:picMk id="5" creationId="{D1ADD095-5C56-4B5A-92C7-F50A816C3593}"/>
          </ac:picMkLst>
        </pc:picChg>
        <pc:picChg chg="add del">
          <ac:chgData name="ANDREA BIDINOST" userId="1fe09951-2d66-4612-aad4-8a1d17337cdc" providerId="ADAL" clId="{D96DC5A6-43CE-4A3A-B419-BB2B48FAE41A}" dt="2022-04-12T15:25:29.689" v="523"/>
          <ac:picMkLst>
            <pc:docMk/>
            <pc:sldMk cId="3996350139" sldId="330"/>
            <ac:picMk id="1026" creationId="{E6CACF78-664E-4A66-90CC-C0E12D4CE68A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12T15:34:03.643" v="595" actId="1076"/>
        <pc:sldMkLst>
          <pc:docMk/>
          <pc:sldMk cId="913113066" sldId="333"/>
        </pc:sldMkLst>
        <pc:spChg chg="mod">
          <ac:chgData name="ANDREA BIDINOST" userId="1fe09951-2d66-4612-aad4-8a1d17337cdc" providerId="ADAL" clId="{D96DC5A6-43CE-4A3A-B419-BB2B48FAE41A}" dt="2022-04-12T15:27:10.287" v="548" actId="20577"/>
          <ac:spMkLst>
            <pc:docMk/>
            <pc:sldMk cId="913113066" sldId="333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12T15:27:21.280" v="550" actId="478"/>
          <ac:spMkLst>
            <pc:docMk/>
            <pc:sldMk cId="913113066" sldId="3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2T15:28:12.191" v="551" actId="478"/>
          <ac:spMkLst>
            <pc:docMk/>
            <pc:sldMk cId="913113066" sldId="333"/>
            <ac:spMk id="7" creationId="{0727E21C-EED7-489B-9B10-0AF3EDA5F85C}"/>
          </ac:spMkLst>
        </pc:spChg>
        <pc:picChg chg="del">
          <ac:chgData name="ANDREA BIDINOST" userId="1fe09951-2d66-4612-aad4-8a1d17337cdc" providerId="ADAL" clId="{D96DC5A6-43CE-4A3A-B419-BB2B48FAE41A}" dt="2022-04-12T15:27:18.750" v="549" actId="478"/>
          <ac:picMkLst>
            <pc:docMk/>
            <pc:sldMk cId="913113066" sldId="333"/>
            <ac:picMk id="5" creationId="{D1ADD095-5C56-4B5A-92C7-F50A816C3593}"/>
          </ac:picMkLst>
        </pc:picChg>
        <pc:picChg chg="add mod modCrop">
          <ac:chgData name="ANDREA BIDINOST" userId="1fe09951-2d66-4612-aad4-8a1d17337cdc" providerId="ADAL" clId="{D96DC5A6-43CE-4A3A-B419-BB2B48FAE41A}" dt="2022-04-12T15:32:43.586" v="585" actId="1035"/>
          <ac:picMkLst>
            <pc:docMk/>
            <pc:sldMk cId="913113066" sldId="333"/>
            <ac:picMk id="8" creationId="{9539C267-3A68-4BE0-8A6A-2DD33152FF30}"/>
          </ac:picMkLst>
        </pc:picChg>
        <pc:picChg chg="add del">
          <ac:chgData name="ANDREA BIDINOST" userId="1fe09951-2d66-4612-aad4-8a1d17337cdc" providerId="ADAL" clId="{D96DC5A6-43CE-4A3A-B419-BB2B48FAE41A}" dt="2022-04-12T15:28:15.215" v="553"/>
          <ac:picMkLst>
            <pc:docMk/>
            <pc:sldMk cId="913113066" sldId="333"/>
            <ac:picMk id="2050" creationId="{27F30D96-0B4C-463F-87C8-DE3EAF7154E3}"/>
          </ac:picMkLst>
        </pc:picChg>
        <pc:picChg chg="add mod">
          <ac:chgData name="ANDREA BIDINOST" userId="1fe09951-2d66-4612-aad4-8a1d17337cdc" providerId="ADAL" clId="{D96DC5A6-43CE-4A3A-B419-BB2B48FAE41A}" dt="2022-04-12T15:34:03.643" v="595" actId="1076"/>
          <ac:picMkLst>
            <pc:docMk/>
            <pc:sldMk cId="913113066" sldId="333"/>
            <ac:picMk id="2052" creationId="{4E44D1B9-CA30-4545-9BA5-368ADDF47A6D}"/>
          </ac:picMkLst>
        </pc:picChg>
        <pc:picChg chg="add mod">
          <ac:chgData name="ANDREA BIDINOST" userId="1fe09951-2d66-4612-aad4-8a1d17337cdc" providerId="ADAL" clId="{D96DC5A6-43CE-4A3A-B419-BB2B48FAE41A}" dt="2022-04-12T15:33:46.378" v="592" actId="1076"/>
          <ac:picMkLst>
            <pc:docMk/>
            <pc:sldMk cId="913113066" sldId="333"/>
            <ac:picMk id="2054" creationId="{06B939A8-8927-4EFE-B952-EB1E3E01453D}"/>
          </ac:picMkLst>
        </pc:picChg>
        <pc:picChg chg="add mod">
          <ac:chgData name="ANDREA BIDINOST" userId="1fe09951-2d66-4612-aad4-8a1d17337cdc" providerId="ADAL" clId="{D96DC5A6-43CE-4A3A-B419-BB2B48FAE41A}" dt="2022-04-12T15:32:38.110" v="581" actId="14100"/>
          <ac:picMkLst>
            <pc:docMk/>
            <pc:sldMk cId="913113066" sldId="333"/>
            <ac:picMk id="2056" creationId="{A4D27082-771D-4B7A-A6A0-30DBD74A8881}"/>
          </ac:picMkLst>
        </pc:picChg>
        <pc:picChg chg="add mod">
          <ac:chgData name="ANDREA BIDINOST" userId="1fe09951-2d66-4612-aad4-8a1d17337cdc" providerId="ADAL" clId="{D96DC5A6-43CE-4A3A-B419-BB2B48FAE41A}" dt="2022-04-12T15:33:54.812" v="594"/>
          <ac:picMkLst>
            <pc:docMk/>
            <pc:sldMk cId="913113066" sldId="333"/>
            <ac:picMk id="2058" creationId="{45BCF9BA-8DB3-4B2B-A8B7-9A4976DA220A}"/>
          </ac:picMkLst>
        </pc:picChg>
      </pc:sldChg>
      <pc:sldChg chg="addSp delSp modSp add mod ord">
        <pc:chgData name="ANDREA BIDINOST" userId="1fe09951-2d66-4612-aad4-8a1d17337cdc" providerId="ADAL" clId="{D96DC5A6-43CE-4A3A-B419-BB2B48FAE41A}" dt="2022-04-22T06:31:56.311" v="5640" actId="207"/>
        <pc:sldMkLst>
          <pc:docMk/>
          <pc:sldMk cId="3756807962" sldId="334"/>
        </pc:sldMkLst>
        <pc:spChg chg="mod">
          <ac:chgData name="ANDREA BIDINOST" userId="1fe09951-2d66-4612-aad4-8a1d17337cdc" providerId="ADAL" clId="{D96DC5A6-43CE-4A3A-B419-BB2B48FAE41A}" dt="2022-04-12T15:36:06.710" v="617" actId="20577"/>
          <ac:spMkLst>
            <pc:docMk/>
            <pc:sldMk cId="3756807962" sldId="33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1:56.311" v="5640" actId="207"/>
          <ac:spMkLst>
            <pc:docMk/>
            <pc:sldMk cId="3756807962" sldId="33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3T06:38:46.954" v="1344" actId="478"/>
          <ac:spMkLst>
            <pc:docMk/>
            <pc:sldMk cId="3756807962" sldId="334"/>
            <ac:spMk id="5" creationId="{B7BF5218-E72B-49D6-AE7F-36D3C1A0A173}"/>
          </ac:spMkLst>
        </pc:spChg>
        <pc:picChg chg="del">
          <ac:chgData name="ANDREA BIDINOST" userId="1fe09951-2d66-4612-aad4-8a1d17337cdc" providerId="ADAL" clId="{D96DC5A6-43CE-4A3A-B419-BB2B48FAE41A}" dt="2022-04-12T15:36:11.036" v="618" actId="478"/>
          <ac:picMkLst>
            <pc:docMk/>
            <pc:sldMk cId="3756807962" sldId="334"/>
            <ac:picMk id="5" creationId="{D1ADD095-5C56-4B5A-92C7-F50A816C3593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2:11.927" v="5642" actId="208"/>
        <pc:sldMkLst>
          <pc:docMk/>
          <pc:sldMk cId="2070855116" sldId="335"/>
        </pc:sldMkLst>
        <pc:spChg chg="mod">
          <ac:chgData name="ANDREA BIDINOST" userId="1fe09951-2d66-4612-aad4-8a1d17337cdc" providerId="ADAL" clId="{D96DC5A6-43CE-4A3A-B419-BB2B48FAE41A}" dt="2022-04-13T06:18:00.024" v="1026" actId="20577"/>
          <ac:spMkLst>
            <pc:docMk/>
            <pc:sldMk cId="2070855116" sldId="335"/>
            <ac:spMk id="2" creationId="{6C6AEBAC-B060-4192-BE8C-E7F8C294252D}"/>
          </ac:spMkLst>
        </pc:spChg>
        <pc:spChg chg="del mod">
          <ac:chgData name="ANDREA BIDINOST" userId="1fe09951-2d66-4612-aad4-8a1d17337cdc" providerId="ADAL" clId="{D96DC5A6-43CE-4A3A-B419-BB2B48FAE41A}" dt="2022-04-13T06:38:39.845" v="1341" actId="21"/>
          <ac:spMkLst>
            <pc:docMk/>
            <pc:sldMk cId="2070855116" sldId="335"/>
            <ac:spMk id="3" creationId="{5666F318-5415-42F6-954E-C35070F121A2}"/>
          </ac:spMkLst>
        </pc:spChg>
        <pc:spChg chg="add mod">
          <ac:chgData name="ANDREA BIDINOST" userId="1fe09951-2d66-4612-aad4-8a1d17337cdc" providerId="ADAL" clId="{D96DC5A6-43CE-4A3A-B419-BB2B48FAE41A}" dt="2022-04-22T06:32:05.832" v="5641" actId="207"/>
          <ac:spMkLst>
            <pc:docMk/>
            <pc:sldMk cId="2070855116" sldId="335"/>
            <ac:spMk id="8" creationId="{7111CF80-49A6-4FCD-85E6-61E882690C4B}"/>
          </ac:spMkLst>
        </pc:spChg>
        <pc:spChg chg="add mod">
          <ac:chgData name="ANDREA BIDINOST" userId="1fe09951-2d66-4612-aad4-8a1d17337cdc" providerId="ADAL" clId="{D96DC5A6-43CE-4A3A-B419-BB2B48FAE41A}" dt="2022-04-22T06:32:05.832" v="5641" actId="207"/>
          <ac:spMkLst>
            <pc:docMk/>
            <pc:sldMk cId="2070855116" sldId="335"/>
            <ac:spMk id="9" creationId="{2BB3A09F-5682-47BA-B2E9-FBB4474176C7}"/>
          </ac:spMkLst>
        </pc:spChg>
        <pc:spChg chg="add del mod">
          <ac:chgData name="ANDREA BIDINOST" userId="1fe09951-2d66-4612-aad4-8a1d17337cdc" providerId="ADAL" clId="{D96DC5A6-43CE-4A3A-B419-BB2B48FAE41A}" dt="2022-04-13T06:39:32.298" v="1367" actId="478"/>
          <ac:spMkLst>
            <pc:docMk/>
            <pc:sldMk cId="2070855116" sldId="335"/>
            <ac:spMk id="11" creationId="{97A0BB39-D479-474B-A876-81AFE084E12C}"/>
          </ac:spMkLst>
        </pc:spChg>
        <pc:picChg chg="add mod">
          <ac:chgData name="ANDREA BIDINOST" userId="1fe09951-2d66-4612-aad4-8a1d17337cdc" providerId="ADAL" clId="{D96DC5A6-43CE-4A3A-B419-BB2B48FAE41A}" dt="2022-04-13T06:39:48.548" v="1373" actId="1076"/>
          <ac:picMkLst>
            <pc:docMk/>
            <pc:sldMk cId="2070855116" sldId="335"/>
            <ac:picMk id="5" creationId="{FEF749C4-199B-4C53-BE59-0FB4E4EAEBBE}"/>
          </ac:picMkLst>
        </pc:picChg>
        <pc:picChg chg="add mod">
          <ac:chgData name="ANDREA BIDINOST" userId="1fe09951-2d66-4612-aad4-8a1d17337cdc" providerId="ADAL" clId="{D96DC5A6-43CE-4A3A-B419-BB2B48FAE41A}" dt="2022-04-13T06:39:46.985" v="1372" actId="1076"/>
          <ac:picMkLst>
            <pc:docMk/>
            <pc:sldMk cId="2070855116" sldId="335"/>
            <ac:picMk id="7" creationId="{9C1330D9-C6E0-43D9-8B55-6DD97D103196}"/>
          </ac:picMkLst>
        </pc:picChg>
        <pc:cxnChg chg="add mod">
          <ac:chgData name="ANDREA BIDINOST" userId="1fe09951-2d66-4612-aad4-8a1d17337cdc" providerId="ADAL" clId="{D96DC5A6-43CE-4A3A-B419-BB2B48FAE41A}" dt="2022-04-22T06:32:11.927" v="5642" actId="208"/>
          <ac:cxnSpMkLst>
            <pc:docMk/>
            <pc:sldMk cId="2070855116" sldId="335"/>
            <ac:cxnSpMk id="13" creationId="{549B4A53-9481-49DB-BB58-7F6C59531E5A}"/>
          </ac:cxnSpMkLst>
        </pc:cxnChg>
        <pc:cxnChg chg="add mod">
          <ac:chgData name="ANDREA BIDINOST" userId="1fe09951-2d66-4612-aad4-8a1d17337cdc" providerId="ADAL" clId="{D96DC5A6-43CE-4A3A-B419-BB2B48FAE41A}" dt="2022-04-22T06:32:11.927" v="5642" actId="208"/>
          <ac:cxnSpMkLst>
            <pc:docMk/>
            <pc:sldMk cId="2070855116" sldId="335"/>
            <ac:cxnSpMk id="16" creationId="{33C71932-D578-4BDD-A21A-B26441C304DF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6:32:54.871" v="5656" actId="113"/>
        <pc:sldMkLst>
          <pc:docMk/>
          <pc:sldMk cId="4033232852" sldId="336"/>
        </pc:sldMkLst>
        <pc:spChg chg="mod">
          <ac:chgData name="ANDREA BIDINOST" userId="1fe09951-2d66-4612-aad4-8a1d17337cdc" providerId="ADAL" clId="{D96DC5A6-43CE-4A3A-B419-BB2B48FAE41A}" dt="2022-04-13T06:45:32.349" v="2132" actId="20577"/>
          <ac:spMkLst>
            <pc:docMk/>
            <pc:sldMk cId="4033232852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2:54.871" v="5656" actId="113"/>
          <ac:spMkLst>
            <pc:docMk/>
            <pc:sldMk cId="4033232852" sldId="336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13T06:50:37.507" v="2495" actId="478"/>
          <ac:picMkLst>
            <pc:docMk/>
            <pc:sldMk cId="4033232852" sldId="336"/>
            <ac:picMk id="1026" creationId="{0D7E88E3-F2CB-44B4-8B0C-C0209498DF01}"/>
          </ac:picMkLst>
        </pc:picChg>
      </pc:sldChg>
      <pc:sldChg chg="modSp add mod">
        <pc:chgData name="ANDREA BIDINOST" userId="1fe09951-2d66-4612-aad4-8a1d17337cdc" providerId="ADAL" clId="{D96DC5A6-43CE-4A3A-B419-BB2B48FAE41A}" dt="2022-04-22T06:32:35.723" v="5650" actId="207"/>
        <pc:sldMkLst>
          <pc:docMk/>
          <pc:sldMk cId="3392349156" sldId="337"/>
        </pc:sldMkLst>
        <pc:spChg chg="mod">
          <ac:chgData name="ANDREA BIDINOST" userId="1fe09951-2d66-4612-aad4-8a1d17337cdc" providerId="ADAL" clId="{D96DC5A6-43CE-4A3A-B419-BB2B48FAE41A}" dt="2022-04-13T06:41:45.252" v="1408" actId="20577"/>
          <ac:spMkLst>
            <pc:docMk/>
            <pc:sldMk cId="3392349156" sldId="337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2:35.723" v="5650" actId="207"/>
          <ac:spMkLst>
            <pc:docMk/>
            <pc:sldMk cId="3392349156" sldId="337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13T06:57:05.235" v="2577" actId="478"/>
        <pc:sldMkLst>
          <pc:docMk/>
          <pc:sldMk cId="252745813" sldId="338"/>
        </pc:sldMkLst>
        <pc:spChg chg="mod">
          <ac:chgData name="ANDREA BIDINOST" userId="1fe09951-2d66-4612-aad4-8a1d17337cdc" providerId="ADAL" clId="{D96DC5A6-43CE-4A3A-B419-BB2B48FAE41A}" dt="2022-04-13T06:52:55.271" v="2570" actId="20577"/>
          <ac:spMkLst>
            <pc:docMk/>
            <pc:sldMk cId="252745813" sldId="338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13T06:51:00.116" v="2545" actId="478"/>
          <ac:spMkLst>
            <pc:docMk/>
            <pc:sldMk cId="252745813" sldId="33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3T06:51:03.054" v="2546" actId="478"/>
          <ac:spMkLst>
            <pc:docMk/>
            <pc:sldMk cId="252745813" sldId="338"/>
            <ac:spMk id="6" creationId="{E077733C-E784-4EF1-9E25-9F928455E883}"/>
          </ac:spMkLst>
        </pc:spChg>
        <pc:picChg chg="mod">
          <ac:chgData name="ANDREA BIDINOST" userId="1fe09951-2d66-4612-aad4-8a1d17337cdc" providerId="ADAL" clId="{D96DC5A6-43CE-4A3A-B419-BB2B48FAE41A}" dt="2022-04-13T06:51:40.749" v="2553" actId="1076"/>
          <ac:picMkLst>
            <pc:docMk/>
            <pc:sldMk cId="252745813" sldId="338"/>
            <ac:picMk id="1026" creationId="{0D7E88E3-F2CB-44B4-8B0C-C0209498DF01}"/>
          </ac:picMkLst>
        </pc:picChg>
        <pc:picChg chg="add del">
          <ac:chgData name="ANDREA BIDINOST" userId="1fe09951-2d66-4612-aad4-8a1d17337cdc" providerId="ADAL" clId="{D96DC5A6-43CE-4A3A-B419-BB2B48FAE41A}" dt="2022-04-13T06:57:05.235" v="2577" actId="478"/>
          <ac:picMkLst>
            <pc:docMk/>
            <pc:sldMk cId="252745813" sldId="338"/>
            <ac:picMk id="2050" creationId="{2E2C597E-B78C-428F-B488-C0AC34453DDF}"/>
          </ac:picMkLst>
        </pc:picChg>
        <pc:picChg chg="add del mod">
          <ac:chgData name="ANDREA BIDINOST" userId="1fe09951-2d66-4612-aad4-8a1d17337cdc" providerId="ADAL" clId="{D96DC5A6-43CE-4A3A-B419-BB2B48FAE41A}" dt="2022-04-13T06:57:00.521" v="2573"/>
          <ac:picMkLst>
            <pc:docMk/>
            <pc:sldMk cId="252745813" sldId="338"/>
            <ac:picMk id="2052" creationId="{4D70A721-A7F1-4DF9-9BA3-5E5479EFDA53}"/>
          </ac:picMkLst>
        </pc:picChg>
        <pc:picChg chg="add del mod">
          <ac:chgData name="ANDREA BIDINOST" userId="1fe09951-2d66-4612-aad4-8a1d17337cdc" providerId="ADAL" clId="{D96DC5A6-43CE-4A3A-B419-BB2B48FAE41A}" dt="2022-04-13T06:57:02.088" v="2575"/>
          <ac:picMkLst>
            <pc:docMk/>
            <pc:sldMk cId="252745813" sldId="338"/>
            <ac:picMk id="2054" creationId="{1DC36DB7-99FC-47B5-A588-31F4BEE5F292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13T07:01:45.008" v="2670" actId="1076"/>
        <pc:sldMkLst>
          <pc:docMk/>
          <pc:sldMk cId="231566104" sldId="339"/>
        </pc:sldMkLst>
        <pc:spChg chg="mod">
          <ac:chgData name="ANDREA BIDINOST" userId="1fe09951-2d66-4612-aad4-8a1d17337cdc" providerId="ADAL" clId="{D96DC5A6-43CE-4A3A-B419-BB2B48FAE41A}" dt="2022-04-13T06:57:58.592" v="2632" actId="20577"/>
          <ac:spMkLst>
            <pc:docMk/>
            <pc:sldMk cId="231566104" sldId="339"/>
            <ac:spMk id="2" creationId="{6C6AEBAC-B060-4192-BE8C-E7F8C294252D}"/>
          </ac:spMkLst>
        </pc:spChg>
        <pc:spChg chg="add mod">
          <ac:chgData name="ANDREA BIDINOST" userId="1fe09951-2d66-4612-aad4-8a1d17337cdc" providerId="ADAL" clId="{D96DC5A6-43CE-4A3A-B419-BB2B48FAE41A}" dt="2022-04-13T07:01:45.008" v="2670" actId="1076"/>
          <ac:spMkLst>
            <pc:docMk/>
            <pc:sldMk cId="231566104" sldId="339"/>
            <ac:spMk id="3" creationId="{D08190B5-16E2-4F6D-A5F4-D349918D25D1}"/>
          </ac:spMkLst>
        </pc:spChg>
        <pc:picChg chg="del">
          <ac:chgData name="ANDREA BIDINOST" userId="1fe09951-2d66-4612-aad4-8a1d17337cdc" providerId="ADAL" clId="{D96DC5A6-43CE-4A3A-B419-BB2B48FAE41A}" dt="2022-04-13T06:57:09.173" v="2579" actId="478"/>
          <ac:picMkLst>
            <pc:docMk/>
            <pc:sldMk cId="231566104" sldId="339"/>
            <ac:picMk id="1026" creationId="{0D7E88E3-F2CB-44B4-8B0C-C0209498DF01}"/>
          </ac:picMkLst>
        </pc:picChg>
        <pc:picChg chg="mod">
          <ac:chgData name="ANDREA BIDINOST" userId="1fe09951-2d66-4612-aad4-8a1d17337cdc" providerId="ADAL" clId="{D96DC5A6-43CE-4A3A-B419-BB2B48FAE41A}" dt="2022-04-13T07:01:39.729" v="2669" actId="14100"/>
          <ac:picMkLst>
            <pc:docMk/>
            <pc:sldMk cId="231566104" sldId="339"/>
            <ac:picMk id="2050" creationId="{2E2C597E-B78C-428F-B488-C0AC34453DDF}"/>
          </ac:picMkLst>
        </pc:picChg>
      </pc:sldChg>
      <pc:sldChg chg="modSp add mod">
        <pc:chgData name="ANDREA BIDINOST" userId="1fe09951-2d66-4612-aad4-8a1d17337cdc" providerId="ADAL" clId="{D96DC5A6-43CE-4A3A-B419-BB2B48FAE41A}" dt="2022-04-21T12:47:11.992" v="4091" actId="404"/>
        <pc:sldMkLst>
          <pc:docMk/>
          <pc:sldMk cId="3775436622" sldId="340"/>
        </pc:sldMkLst>
        <pc:spChg chg="mod">
          <ac:chgData name="ANDREA BIDINOST" userId="1fe09951-2d66-4612-aad4-8a1d17337cdc" providerId="ADAL" clId="{D96DC5A6-43CE-4A3A-B419-BB2B48FAE41A}" dt="2022-04-21T12:47:11.992" v="4091" actId="404"/>
          <ac:spMkLst>
            <pc:docMk/>
            <pc:sldMk cId="3775436622" sldId="340"/>
            <ac:spMk id="3" creationId="{F83F9C81-E880-43F7-9C8B-5F520C381879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2T06:33:03.030" v="5659" actId="207"/>
        <pc:sldMkLst>
          <pc:docMk/>
          <pc:sldMk cId="1194153584" sldId="341"/>
        </pc:sldMkLst>
        <pc:spChg chg="mod">
          <ac:chgData name="ANDREA BIDINOST" userId="1fe09951-2d66-4612-aad4-8a1d17337cdc" providerId="ADAL" clId="{D96DC5A6-43CE-4A3A-B419-BB2B48FAE41A}" dt="2022-04-21T12:22:59.743" v="2729" actId="20577"/>
          <ac:spMkLst>
            <pc:docMk/>
            <pc:sldMk cId="1194153584" sldId="341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D96DC5A6-43CE-4A3A-B419-BB2B48FAE41A}" dt="2022-04-22T06:33:03.030" v="5659" actId="207"/>
          <ac:spMkLst>
            <pc:docMk/>
            <pc:sldMk cId="1194153584" sldId="34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2:35:13.228" v="3331" actId="1076"/>
          <ac:picMkLst>
            <pc:docMk/>
            <pc:sldMk cId="1194153584" sldId="341"/>
            <ac:picMk id="6" creationId="{389847A8-8FA3-4489-9A84-029EA0B8822C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3:09.683" v="5663" actId="207"/>
        <pc:sldMkLst>
          <pc:docMk/>
          <pc:sldMk cId="3767568039" sldId="342"/>
        </pc:sldMkLst>
        <pc:spChg chg="mod">
          <ac:chgData name="ANDREA BIDINOST" userId="1fe09951-2d66-4612-aad4-8a1d17337cdc" providerId="ADAL" clId="{D96DC5A6-43CE-4A3A-B419-BB2B48FAE41A}" dt="2022-04-21T12:35:44.825" v="3383" actId="20577"/>
          <ac:spMkLst>
            <pc:docMk/>
            <pc:sldMk cId="3767568039" sldId="342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3:09.683" v="5663" actId="207"/>
          <ac:spMkLst>
            <pc:docMk/>
            <pc:sldMk cId="3767568039" sldId="342"/>
            <ac:spMk id="3" creationId="{5666F318-5415-42F6-954E-C35070F121A2}"/>
          </ac:spMkLst>
        </pc:spChg>
        <pc:picChg chg="del">
          <ac:chgData name="ANDREA BIDINOST" userId="1fe09951-2d66-4612-aad4-8a1d17337cdc" providerId="ADAL" clId="{D96DC5A6-43CE-4A3A-B419-BB2B48FAE41A}" dt="2022-04-21T12:34:36.727" v="3320" actId="478"/>
          <ac:picMkLst>
            <pc:docMk/>
            <pc:sldMk cId="3767568039" sldId="342"/>
            <ac:picMk id="6" creationId="{389847A8-8FA3-4489-9A84-029EA0B8822C}"/>
          </ac:picMkLst>
        </pc:picChg>
        <pc:picChg chg="add mod">
          <ac:chgData name="ANDREA BIDINOST" userId="1fe09951-2d66-4612-aad4-8a1d17337cdc" providerId="ADAL" clId="{D96DC5A6-43CE-4A3A-B419-BB2B48FAE41A}" dt="2022-04-21T12:35:52.452" v="3395" actId="1076"/>
          <ac:picMkLst>
            <pc:docMk/>
            <pc:sldMk cId="3767568039" sldId="342"/>
            <ac:picMk id="7" creationId="{26B33E82-032A-48C7-8D02-C5117FAE8B49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1T12:39:01.495" v="3792" actId="113"/>
        <pc:sldMkLst>
          <pc:docMk/>
          <pc:sldMk cId="593354517" sldId="343"/>
        </pc:sldMkLst>
        <pc:spChg chg="mod">
          <ac:chgData name="ANDREA BIDINOST" userId="1fe09951-2d66-4612-aad4-8a1d17337cdc" providerId="ADAL" clId="{D96DC5A6-43CE-4A3A-B419-BB2B48FAE41A}" dt="2022-04-21T12:36:37.458" v="3488" actId="20577"/>
          <ac:spMkLst>
            <pc:docMk/>
            <pc:sldMk cId="593354517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1T12:39:01.495" v="3792" actId="113"/>
          <ac:spMkLst>
            <pc:docMk/>
            <pc:sldMk cId="593354517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2:38:39.097" v="3787" actId="1076"/>
          <ac:picMkLst>
            <pc:docMk/>
            <pc:sldMk cId="593354517" sldId="343"/>
            <ac:picMk id="6" creationId="{1207E63C-C280-40AF-AFC5-3255679AA434}"/>
          </ac:picMkLst>
        </pc:picChg>
        <pc:picChg chg="del">
          <ac:chgData name="ANDREA BIDINOST" userId="1fe09951-2d66-4612-aad4-8a1d17337cdc" providerId="ADAL" clId="{D96DC5A6-43CE-4A3A-B419-BB2B48FAE41A}" dt="2022-04-21T12:36:53.542" v="3539" actId="478"/>
          <ac:picMkLst>
            <pc:docMk/>
            <pc:sldMk cId="593354517" sldId="343"/>
            <ac:picMk id="7" creationId="{26B33E82-032A-48C7-8D02-C5117FAE8B49}"/>
          </ac:picMkLst>
        </pc:picChg>
      </pc:sldChg>
      <pc:sldChg chg="modSp add mod">
        <pc:chgData name="ANDREA BIDINOST" userId="1fe09951-2d66-4612-aad4-8a1d17337cdc" providerId="ADAL" clId="{D96DC5A6-43CE-4A3A-B419-BB2B48FAE41A}" dt="2022-04-22T06:34:00.345" v="5666" actId="207"/>
        <pc:sldMkLst>
          <pc:docMk/>
          <pc:sldMk cId="439722084" sldId="344"/>
        </pc:sldMkLst>
        <pc:spChg chg="mod">
          <ac:chgData name="ANDREA BIDINOST" userId="1fe09951-2d66-4612-aad4-8a1d17337cdc" providerId="ADAL" clId="{D96DC5A6-43CE-4A3A-B419-BB2B48FAE41A}" dt="2022-04-21T12:43:32.767" v="3998" actId="20577"/>
          <ac:spMkLst>
            <pc:docMk/>
            <pc:sldMk cId="439722084" sldId="34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00.345" v="5666" actId="207"/>
          <ac:spMkLst>
            <pc:docMk/>
            <pc:sldMk cId="439722084" sldId="344"/>
            <ac:spMk id="3" creationId="{5666F318-5415-42F6-954E-C35070F121A2}"/>
          </ac:spMkLst>
        </pc:spChg>
        <pc:picChg chg="mod">
          <ac:chgData name="ANDREA BIDINOST" userId="1fe09951-2d66-4612-aad4-8a1d17337cdc" providerId="ADAL" clId="{D96DC5A6-43CE-4A3A-B419-BB2B48FAE41A}" dt="2022-04-21T12:44:27.049" v="3999" actId="1076"/>
          <ac:picMkLst>
            <pc:docMk/>
            <pc:sldMk cId="439722084" sldId="344"/>
            <ac:picMk id="6" creationId="{1207E63C-C280-40AF-AFC5-3255679AA434}"/>
          </ac:picMkLst>
        </pc:picChg>
      </pc:sldChg>
      <pc:sldChg chg="add del">
        <pc:chgData name="ANDREA BIDINOST" userId="1fe09951-2d66-4612-aad4-8a1d17337cdc" providerId="ADAL" clId="{D96DC5A6-43CE-4A3A-B419-BB2B48FAE41A}" dt="2022-04-21T12:36:51.521" v="3538" actId="47"/>
        <pc:sldMkLst>
          <pc:docMk/>
          <pc:sldMk cId="3592759426" sldId="344"/>
        </pc:sldMkLst>
      </pc:sldChg>
      <pc:sldChg chg="addSp delSp modSp add mod">
        <pc:chgData name="ANDREA BIDINOST" userId="1fe09951-2d66-4612-aad4-8a1d17337cdc" providerId="ADAL" clId="{D96DC5A6-43CE-4A3A-B419-BB2B48FAE41A}" dt="2022-04-22T06:34:10.383" v="5670" actId="207"/>
        <pc:sldMkLst>
          <pc:docMk/>
          <pc:sldMk cId="3757252697" sldId="345"/>
        </pc:sldMkLst>
        <pc:spChg chg="mod">
          <ac:chgData name="ANDREA BIDINOST" userId="1fe09951-2d66-4612-aad4-8a1d17337cdc" providerId="ADAL" clId="{D96DC5A6-43CE-4A3A-B419-BB2B48FAE41A}" dt="2022-04-21T12:45:47.413" v="4042" actId="20577"/>
          <ac:spMkLst>
            <pc:docMk/>
            <pc:sldMk cId="3757252697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10.383" v="5670" actId="207"/>
          <ac:spMkLst>
            <pc:docMk/>
            <pc:sldMk cId="3757252697" sldId="345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21T12:52:44.538" v="4730" actId="478"/>
          <ac:picMkLst>
            <pc:docMk/>
            <pc:sldMk cId="3757252697" sldId="345"/>
            <ac:picMk id="6" creationId="{06E3C662-CD16-4F4D-88BF-5C3A26B5EF80}"/>
          </ac:picMkLst>
        </pc:picChg>
        <pc:picChg chg="del">
          <ac:chgData name="ANDREA BIDINOST" userId="1fe09951-2d66-4612-aad4-8a1d17337cdc" providerId="ADAL" clId="{D96DC5A6-43CE-4A3A-B419-BB2B48FAE41A}" dt="2022-04-21T12:47:53.311" v="4104" actId="478"/>
          <ac:picMkLst>
            <pc:docMk/>
            <pc:sldMk cId="3757252697" sldId="345"/>
            <ac:picMk id="7" creationId="{26B33E82-032A-48C7-8D02-C5117FAE8B49}"/>
          </ac:picMkLst>
        </pc:picChg>
      </pc:sldChg>
      <pc:sldChg chg="modSp add del mod ord">
        <pc:chgData name="ANDREA BIDINOST" userId="1fe09951-2d66-4612-aad4-8a1d17337cdc" providerId="ADAL" clId="{D96DC5A6-43CE-4A3A-B419-BB2B48FAE41A}" dt="2022-04-21T12:47:18.867" v="4093" actId="47"/>
        <pc:sldMkLst>
          <pc:docMk/>
          <pc:sldMk cId="2123156028" sldId="346"/>
        </pc:sldMkLst>
        <pc:spChg chg="mod">
          <ac:chgData name="ANDREA BIDINOST" userId="1fe09951-2d66-4612-aad4-8a1d17337cdc" providerId="ADAL" clId="{D96DC5A6-43CE-4A3A-B419-BB2B48FAE41A}" dt="2022-04-21T12:46:57.960" v="4072" actId="20577"/>
          <ac:spMkLst>
            <pc:docMk/>
            <pc:sldMk cId="2123156028" sldId="346"/>
            <ac:spMk id="3" creationId="{F83F9C81-E880-43F7-9C8B-5F520C381879}"/>
          </ac:spMkLst>
        </pc:spChg>
      </pc:sldChg>
      <pc:sldChg chg="modSp add mod">
        <pc:chgData name="ANDREA BIDINOST" userId="1fe09951-2d66-4612-aad4-8a1d17337cdc" providerId="ADAL" clId="{D96DC5A6-43CE-4A3A-B419-BB2B48FAE41A}" dt="2022-04-21T12:47:25.517" v="4102" actId="20577"/>
        <pc:sldMkLst>
          <pc:docMk/>
          <pc:sldMk cId="437409299" sldId="347"/>
        </pc:sldMkLst>
        <pc:spChg chg="mod">
          <ac:chgData name="ANDREA BIDINOST" userId="1fe09951-2d66-4612-aad4-8a1d17337cdc" providerId="ADAL" clId="{D96DC5A6-43CE-4A3A-B419-BB2B48FAE41A}" dt="2022-04-21T12:47:25.517" v="4102" actId="20577"/>
          <ac:spMkLst>
            <pc:docMk/>
            <pc:sldMk cId="437409299" sldId="347"/>
            <ac:spMk id="3" creationId="{F83F9C81-E880-43F7-9C8B-5F520C381879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1T13:14:00.805" v="5275" actId="1076"/>
        <pc:sldMkLst>
          <pc:docMk/>
          <pc:sldMk cId="692919051" sldId="348"/>
        </pc:sldMkLst>
        <pc:spChg chg="del">
          <ac:chgData name="ANDREA BIDINOST" userId="1fe09951-2d66-4612-aad4-8a1d17337cdc" providerId="ADAL" clId="{D96DC5A6-43CE-4A3A-B419-BB2B48FAE41A}" dt="2022-04-21T12:56:33.307" v="4822" actId="478"/>
          <ac:spMkLst>
            <pc:docMk/>
            <pc:sldMk cId="692919051" sldId="34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1T12:56:56.700" v="4828" actId="478"/>
          <ac:spMkLst>
            <pc:docMk/>
            <pc:sldMk cId="692919051" sldId="348"/>
            <ac:spMk id="7" creationId="{64EE16FD-6F97-4A25-8E85-D1A1AAA0C9D0}"/>
          </ac:spMkLst>
        </pc:spChg>
        <pc:spChg chg="add mod">
          <ac:chgData name="ANDREA BIDINOST" userId="1fe09951-2d66-4612-aad4-8a1d17337cdc" providerId="ADAL" clId="{D96DC5A6-43CE-4A3A-B419-BB2B48FAE41A}" dt="2022-04-21T13:06:21.227" v="5026" actId="20577"/>
          <ac:spMkLst>
            <pc:docMk/>
            <pc:sldMk cId="692919051" sldId="348"/>
            <ac:spMk id="8" creationId="{9D6568F8-F3B1-41B3-A87E-EA0C20A8201A}"/>
          </ac:spMkLst>
        </pc:spChg>
        <pc:picChg chg="del mod ord">
          <ac:chgData name="ANDREA BIDINOST" userId="1fe09951-2d66-4612-aad4-8a1d17337cdc" providerId="ADAL" clId="{D96DC5A6-43CE-4A3A-B419-BB2B48FAE41A}" dt="2022-04-21T13:13:54.487" v="5271" actId="478"/>
          <ac:picMkLst>
            <pc:docMk/>
            <pc:sldMk cId="692919051" sldId="348"/>
            <ac:picMk id="6" creationId="{06E3C662-CD16-4F4D-88BF-5C3A26B5EF80}"/>
          </ac:picMkLst>
        </pc:picChg>
        <pc:picChg chg="add mod">
          <ac:chgData name="ANDREA BIDINOST" userId="1fe09951-2d66-4612-aad4-8a1d17337cdc" providerId="ADAL" clId="{D96DC5A6-43CE-4A3A-B419-BB2B48FAE41A}" dt="2022-04-21T13:14:00.805" v="5275" actId="1076"/>
          <ac:picMkLst>
            <pc:docMk/>
            <pc:sldMk cId="692919051" sldId="348"/>
            <ac:picMk id="10" creationId="{199A9B30-E8EE-4C6F-B9F7-880D2EE0E81D}"/>
          </ac:picMkLst>
        </pc:picChg>
      </pc:sldChg>
      <pc:sldChg chg="addSp modSp add mod">
        <pc:chgData name="ANDREA BIDINOST" userId="1fe09951-2d66-4612-aad4-8a1d17337cdc" providerId="ADAL" clId="{D96DC5A6-43CE-4A3A-B419-BB2B48FAE41A}" dt="2022-04-22T06:34:16.105" v="5674" actId="207"/>
        <pc:sldMkLst>
          <pc:docMk/>
          <pc:sldMk cId="1058804128" sldId="349"/>
        </pc:sldMkLst>
        <pc:spChg chg="mod">
          <ac:chgData name="ANDREA BIDINOST" userId="1fe09951-2d66-4612-aad4-8a1d17337cdc" providerId="ADAL" clId="{D96DC5A6-43CE-4A3A-B419-BB2B48FAE41A}" dt="2022-04-21T13:06:58.377" v="5059" actId="20577"/>
          <ac:spMkLst>
            <pc:docMk/>
            <pc:sldMk cId="1058804128" sldId="349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16.105" v="5674" actId="207"/>
          <ac:spMkLst>
            <pc:docMk/>
            <pc:sldMk cId="1058804128" sldId="349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3:14:58.023" v="5280" actId="1076"/>
          <ac:picMkLst>
            <pc:docMk/>
            <pc:sldMk cId="1058804128" sldId="349"/>
            <ac:picMk id="6" creationId="{3616E476-15ED-4892-98E8-C53C00018422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1:24.095" v="5628" actId="207"/>
        <pc:sldMkLst>
          <pc:docMk/>
          <pc:sldMk cId="611857162" sldId="350"/>
        </pc:sldMkLst>
        <pc:spChg chg="mod">
          <ac:chgData name="ANDREA BIDINOST" userId="1fe09951-2d66-4612-aad4-8a1d17337cdc" providerId="ADAL" clId="{D96DC5A6-43CE-4A3A-B419-BB2B48FAE41A}" dt="2022-04-22T06:26:33.727" v="5345" actId="20577"/>
          <ac:spMkLst>
            <pc:docMk/>
            <pc:sldMk cId="611857162" sldId="350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6:21:47.439" v="5314" actId="478"/>
          <ac:spMkLst>
            <pc:docMk/>
            <pc:sldMk cId="611857162" sldId="35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6:21:51.974" v="5316" actId="478"/>
          <ac:spMkLst>
            <pc:docMk/>
            <pc:sldMk cId="611857162" sldId="350"/>
            <ac:spMk id="7" creationId="{159217DD-9091-4F22-8425-2EBED28A99FE}"/>
          </ac:spMkLst>
        </pc:spChg>
        <pc:spChg chg="add del mod">
          <ac:chgData name="ANDREA BIDINOST" userId="1fe09951-2d66-4612-aad4-8a1d17337cdc" providerId="ADAL" clId="{D96DC5A6-43CE-4A3A-B419-BB2B48FAE41A}" dt="2022-04-22T06:27:02.126" v="5353" actId="478"/>
          <ac:spMkLst>
            <pc:docMk/>
            <pc:sldMk cId="611857162" sldId="350"/>
            <ac:spMk id="10" creationId="{FBD457DE-1AA6-454A-A1B5-1BCA0DE0BC59}"/>
          </ac:spMkLst>
        </pc:spChg>
        <pc:spChg chg="add mod">
          <ac:chgData name="ANDREA BIDINOST" userId="1fe09951-2d66-4612-aad4-8a1d17337cdc" providerId="ADAL" clId="{D96DC5A6-43CE-4A3A-B419-BB2B48FAE41A}" dt="2022-04-22T06:31:21.592" v="5626" actId="207"/>
          <ac:spMkLst>
            <pc:docMk/>
            <pc:sldMk cId="611857162" sldId="350"/>
            <ac:spMk id="11" creationId="{DD655A25-C0C9-4F17-B333-A86D323E1EEE}"/>
          </ac:spMkLst>
        </pc:spChg>
        <pc:spChg chg="add del mod">
          <ac:chgData name="ANDREA BIDINOST" userId="1fe09951-2d66-4612-aad4-8a1d17337cdc" providerId="ADAL" clId="{D96DC5A6-43CE-4A3A-B419-BB2B48FAE41A}" dt="2022-04-22T06:27:54.205" v="5460" actId="478"/>
          <ac:spMkLst>
            <pc:docMk/>
            <pc:sldMk cId="611857162" sldId="350"/>
            <ac:spMk id="12" creationId="{CAD8CB5E-151A-4F08-9454-662E84E9CAEE}"/>
          </ac:spMkLst>
        </pc:spChg>
        <pc:spChg chg="add mod">
          <ac:chgData name="ANDREA BIDINOST" userId="1fe09951-2d66-4612-aad4-8a1d17337cdc" providerId="ADAL" clId="{D96DC5A6-43CE-4A3A-B419-BB2B48FAE41A}" dt="2022-04-22T06:31:05.326" v="5620" actId="208"/>
          <ac:spMkLst>
            <pc:docMk/>
            <pc:sldMk cId="611857162" sldId="350"/>
            <ac:spMk id="13" creationId="{C8F05AC1-6F68-45E4-BC44-93EA5C3BBD17}"/>
          </ac:spMkLst>
        </pc:spChg>
        <pc:spChg chg="add mod">
          <ac:chgData name="ANDREA BIDINOST" userId="1fe09951-2d66-4612-aad4-8a1d17337cdc" providerId="ADAL" clId="{D96DC5A6-43CE-4A3A-B419-BB2B48FAE41A}" dt="2022-04-22T06:31:24.095" v="5628" actId="207"/>
          <ac:spMkLst>
            <pc:docMk/>
            <pc:sldMk cId="611857162" sldId="350"/>
            <ac:spMk id="18" creationId="{6319641F-A909-4442-B112-47A04299CF50}"/>
          </ac:spMkLst>
        </pc:spChg>
        <pc:spChg chg="add mod">
          <ac:chgData name="ANDREA BIDINOST" userId="1fe09951-2d66-4612-aad4-8a1d17337cdc" providerId="ADAL" clId="{D96DC5A6-43CE-4A3A-B419-BB2B48FAE41A}" dt="2022-04-22T06:31:05.326" v="5620" actId="208"/>
          <ac:spMkLst>
            <pc:docMk/>
            <pc:sldMk cId="611857162" sldId="350"/>
            <ac:spMk id="19" creationId="{A9DCB752-30B2-4943-9422-3516A6A420E7}"/>
          </ac:spMkLst>
        </pc:spChg>
        <pc:picChg chg="del">
          <ac:chgData name="ANDREA BIDINOST" userId="1fe09951-2d66-4612-aad4-8a1d17337cdc" providerId="ADAL" clId="{D96DC5A6-43CE-4A3A-B419-BB2B48FAE41A}" dt="2022-04-22T06:21:49.513" v="5315" actId="478"/>
          <ac:picMkLst>
            <pc:docMk/>
            <pc:sldMk cId="611857162" sldId="350"/>
            <ac:picMk id="6" creationId="{3616E476-15ED-4892-98E8-C53C00018422}"/>
          </ac:picMkLst>
        </pc:picChg>
        <pc:picChg chg="add mod">
          <ac:chgData name="ANDREA BIDINOST" userId="1fe09951-2d66-4612-aad4-8a1d17337cdc" providerId="ADAL" clId="{D96DC5A6-43CE-4A3A-B419-BB2B48FAE41A}" dt="2022-04-22T06:29:49.891" v="5484" actId="1076"/>
          <ac:picMkLst>
            <pc:docMk/>
            <pc:sldMk cId="611857162" sldId="350"/>
            <ac:picMk id="9" creationId="{715EBEB0-502B-4F83-89D6-1E003FC81D2A}"/>
          </ac:picMkLst>
        </pc:picChg>
        <pc:cxnChg chg="add mod">
          <ac:chgData name="ANDREA BIDINOST" userId="1fe09951-2d66-4612-aad4-8a1d17337cdc" providerId="ADAL" clId="{D96DC5A6-43CE-4A3A-B419-BB2B48FAE41A}" dt="2022-04-22T06:31:05.326" v="5620" actId="208"/>
          <ac:cxnSpMkLst>
            <pc:docMk/>
            <pc:sldMk cId="611857162" sldId="350"/>
            <ac:cxnSpMk id="15" creationId="{74F86240-DE01-492D-A5DC-3B518844F0B1}"/>
          </ac:cxnSpMkLst>
        </pc:cxnChg>
        <pc:cxnChg chg="add mod">
          <ac:chgData name="ANDREA BIDINOST" userId="1fe09951-2d66-4612-aad4-8a1d17337cdc" providerId="ADAL" clId="{D96DC5A6-43CE-4A3A-B419-BB2B48FAE41A}" dt="2022-04-22T06:31:05.326" v="5620" actId="208"/>
          <ac:cxnSpMkLst>
            <pc:docMk/>
            <pc:sldMk cId="611857162" sldId="350"/>
            <ac:cxnSpMk id="20" creationId="{F4F32FCD-E924-4C56-8419-9A679F0B7287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6:47:37.609" v="6078" actId="2710"/>
        <pc:sldMkLst>
          <pc:docMk/>
          <pc:sldMk cId="4232180472" sldId="440"/>
        </pc:sldMkLst>
        <pc:spChg chg="mod">
          <ac:chgData name="ANDREA BIDINOST" userId="1fe09951-2d66-4612-aad4-8a1d17337cdc" providerId="ADAL" clId="{D96DC5A6-43CE-4A3A-B419-BB2B48FAE41A}" dt="2022-04-22T06:38:57.056" v="5681" actId="20577"/>
          <ac:spMkLst>
            <pc:docMk/>
            <pc:sldMk cId="4232180472" sldId="440"/>
            <ac:spMk id="5" creationId="{14A3F830-BF41-4888-A277-3E5628252E5C}"/>
          </ac:spMkLst>
        </pc:spChg>
        <pc:spChg chg="add mod">
          <ac:chgData name="ANDREA BIDINOST" userId="1fe09951-2d66-4612-aad4-8a1d17337cdc" providerId="ADAL" clId="{D96DC5A6-43CE-4A3A-B419-BB2B48FAE41A}" dt="2022-04-22T06:47:37.609" v="6078" actId="2710"/>
          <ac:spMkLst>
            <pc:docMk/>
            <pc:sldMk cId="4232180472" sldId="440"/>
            <ac:spMk id="7" creationId="{249BD8F1-03AB-411F-8103-A160D38285C8}"/>
          </ac:spMkLst>
        </pc:spChg>
        <pc:picChg chg="add mod">
          <ac:chgData name="ANDREA BIDINOST" userId="1fe09951-2d66-4612-aad4-8a1d17337cdc" providerId="ADAL" clId="{D96DC5A6-43CE-4A3A-B419-BB2B48FAE41A}" dt="2022-04-22T06:42:04.252" v="5699" actId="1076"/>
          <ac:picMkLst>
            <pc:docMk/>
            <pc:sldMk cId="4232180472" sldId="440"/>
            <ac:picMk id="1026" creationId="{F2ABA38F-EB1B-4BED-8DB6-7A4D671DCE52}"/>
          </ac:picMkLst>
        </pc:picChg>
        <pc:picChg chg="del mod">
          <ac:chgData name="ANDREA BIDINOST" userId="1fe09951-2d66-4612-aad4-8a1d17337cdc" providerId="ADAL" clId="{D96DC5A6-43CE-4A3A-B419-BB2B48FAE41A}" dt="2022-04-22T06:40:54.315" v="5682" actId="478"/>
          <ac:picMkLst>
            <pc:docMk/>
            <pc:sldMk cId="4232180472" sldId="440"/>
            <ac:picMk id="2052" creationId="{6180C8F2-80CD-4875-BE7C-E1CC045F57A7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57:59.614" v="6367" actId="20577"/>
        <pc:sldMkLst>
          <pc:docMk/>
          <pc:sldMk cId="1519197976" sldId="441"/>
        </pc:sldMkLst>
        <pc:spChg chg="mod">
          <ac:chgData name="ANDREA BIDINOST" userId="1fe09951-2d66-4612-aad4-8a1d17337cdc" providerId="ADAL" clId="{D96DC5A6-43CE-4A3A-B419-BB2B48FAE41A}" dt="2022-04-22T06:50:26.615" v="6102" actId="20577"/>
          <ac:spMkLst>
            <pc:docMk/>
            <pc:sldMk cId="1519197976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57:59.614" v="6367" actId="20577"/>
          <ac:spMkLst>
            <pc:docMk/>
            <pc:sldMk cId="1519197976" sldId="44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22T06:56:10.653" v="6324" actId="478"/>
          <ac:picMkLst>
            <pc:docMk/>
            <pc:sldMk cId="1519197976" sldId="441"/>
            <ac:picMk id="6" creationId="{4791EE8A-D6EA-4669-B1D6-3E74B3FFB2DB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58:44.709" v="6408" actId="1076"/>
        <pc:sldMkLst>
          <pc:docMk/>
          <pc:sldMk cId="3512430095" sldId="442"/>
        </pc:sldMkLst>
        <pc:spChg chg="mod">
          <ac:chgData name="ANDREA BIDINOST" userId="1fe09951-2d66-4612-aad4-8a1d17337cdc" providerId="ADAL" clId="{D96DC5A6-43CE-4A3A-B419-BB2B48FAE41A}" dt="2022-04-22T06:58:32.414" v="6405" actId="20577"/>
          <ac:spMkLst>
            <pc:docMk/>
            <pc:sldMk cId="3512430095" sldId="442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6:58:09.260" v="6368" actId="478"/>
          <ac:spMkLst>
            <pc:docMk/>
            <pc:sldMk cId="3512430095" sldId="44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6:58:11.884" v="6369" actId="478"/>
          <ac:spMkLst>
            <pc:docMk/>
            <pc:sldMk cId="3512430095" sldId="442"/>
            <ac:spMk id="7" creationId="{7E7731ED-B009-47E6-8953-37CA40786950}"/>
          </ac:spMkLst>
        </pc:spChg>
        <pc:picChg chg="mod">
          <ac:chgData name="ANDREA BIDINOST" userId="1fe09951-2d66-4612-aad4-8a1d17337cdc" providerId="ADAL" clId="{D96DC5A6-43CE-4A3A-B419-BB2B48FAE41A}" dt="2022-04-22T06:58:44.709" v="6408" actId="1076"/>
          <ac:picMkLst>
            <pc:docMk/>
            <pc:sldMk cId="3512430095" sldId="442"/>
            <ac:picMk id="6" creationId="{4791EE8A-D6EA-4669-B1D6-3E74B3FFB2DB}"/>
          </ac:picMkLst>
        </pc:picChg>
        <pc:picChg chg="add mod">
          <ac:chgData name="ANDREA BIDINOST" userId="1fe09951-2d66-4612-aad4-8a1d17337cdc" providerId="ADAL" clId="{D96DC5A6-43CE-4A3A-B419-BB2B48FAE41A}" dt="2022-04-22T06:58:35.792" v="6406"/>
          <ac:picMkLst>
            <pc:docMk/>
            <pc:sldMk cId="3512430095" sldId="442"/>
            <ac:picMk id="8" creationId="{CC021568-E297-42A0-8446-2FF5B6282889}"/>
          </ac:picMkLst>
        </pc:picChg>
      </pc:sldChg>
      <pc:sldChg chg="addSp modSp add mod">
        <pc:chgData name="ANDREA BIDINOST" userId="1fe09951-2d66-4612-aad4-8a1d17337cdc" providerId="ADAL" clId="{D96DC5A6-43CE-4A3A-B419-BB2B48FAE41A}" dt="2022-04-22T07:11:06.498" v="7013" actId="207"/>
        <pc:sldMkLst>
          <pc:docMk/>
          <pc:sldMk cId="620339844" sldId="443"/>
        </pc:sldMkLst>
        <pc:spChg chg="mod">
          <ac:chgData name="ANDREA BIDINOST" userId="1fe09951-2d66-4612-aad4-8a1d17337cdc" providerId="ADAL" clId="{D96DC5A6-43CE-4A3A-B419-BB2B48FAE41A}" dt="2022-04-22T07:05:07.785" v="6725" actId="20577"/>
          <ac:spMkLst>
            <pc:docMk/>
            <pc:sldMk cId="620339844" sldId="443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11:06.498" v="7013" actId="207"/>
          <ac:spMkLst>
            <pc:docMk/>
            <pc:sldMk cId="620339844" sldId="44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D96DC5A6-43CE-4A3A-B419-BB2B48FAE41A}" dt="2022-04-22T07:10:49.956" v="7005" actId="1076"/>
          <ac:spMkLst>
            <pc:docMk/>
            <pc:sldMk cId="620339844" sldId="443"/>
            <ac:spMk id="7" creationId="{AAA05BE7-0644-4920-8194-62F410500CE0}"/>
          </ac:spMkLst>
        </pc:spChg>
        <pc:picChg chg="add mod">
          <ac:chgData name="ANDREA BIDINOST" userId="1fe09951-2d66-4612-aad4-8a1d17337cdc" providerId="ADAL" clId="{D96DC5A6-43CE-4A3A-B419-BB2B48FAE41A}" dt="2022-04-22T07:10:45.287" v="7004" actId="1076"/>
          <ac:picMkLst>
            <pc:docMk/>
            <pc:sldMk cId="620339844" sldId="443"/>
            <ac:picMk id="6" creationId="{C6B6F4C5-48FA-4C17-9267-6CB76AFA18E7}"/>
          </ac:picMkLst>
        </pc:picChg>
      </pc:sldChg>
      <pc:sldChg chg="modSp add del mod">
        <pc:chgData name="ANDREA BIDINOST" userId="1fe09951-2d66-4612-aad4-8a1d17337cdc" providerId="ADAL" clId="{D96DC5A6-43CE-4A3A-B419-BB2B48FAE41A}" dt="2022-04-22T07:04:29.423" v="6696" actId="47"/>
        <pc:sldMkLst>
          <pc:docMk/>
          <pc:sldMk cId="1917257793" sldId="444"/>
        </pc:sldMkLst>
        <pc:spChg chg="mod">
          <ac:chgData name="ANDREA BIDINOST" userId="1fe09951-2d66-4612-aad4-8a1d17337cdc" providerId="ADAL" clId="{D96DC5A6-43CE-4A3A-B419-BB2B48FAE41A}" dt="2022-04-22T07:02:10.989" v="6438"/>
          <ac:spMkLst>
            <pc:docMk/>
            <pc:sldMk cId="1917257793" sldId="44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04:23.733" v="6695" actId="20577"/>
          <ac:spMkLst>
            <pc:docMk/>
            <pc:sldMk cId="1917257793" sldId="444"/>
            <ac:spMk id="3" creationId="{5666F318-5415-42F6-954E-C35070F121A2}"/>
          </ac:spMkLst>
        </pc:spChg>
      </pc:sldChg>
      <pc:sldChg chg="modSp add mod ord">
        <pc:chgData name="ANDREA BIDINOST" userId="1fe09951-2d66-4612-aad4-8a1d17337cdc" providerId="ADAL" clId="{D96DC5A6-43CE-4A3A-B419-BB2B48FAE41A}" dt="2022-04-22T07:05:01.858" v="6709" actId="20577"/>
        <pc:sldMkLst>
          <pc:docMk/>
          <pc:sldMk cId="2034721442" sldId="444"/>
        </pc:sldMkLst>
        <pc:spChg chg="mod">
          <ac:chgData name="ANDREA BIDINOST" userId="1fe09951-2d66-4612-aad4-8a1d17337cdc" providerId="ADAL" clId="{D96DC5A6-43CE-4A3A-B419-BB2B48FAE41A}" dt="2022-04-22T07:05:01.858" v="6709" actId="20577"/>
          <ac:spMkLst>
            <pc:docMk/>
            <pc:sldMk cId="2034721442" sldId="444"/>
            <ac:spMk id="3" creationId="{F83F9C81-E880-43F7-9C8B-5F520C381879}"/>
          </ac:spMkLst>
        </pc:spChg>
      </pc:sldChg>
      <pc:sldChg chg="modSp add mod">
        <pc:chgData name="ANDREA BIDINOST" userId="1fe09951-2d66-4612-aad4-8a1d17337cdc" providerId="ADAL" clId="{D96DC5A6-43CE-4A3A-B419-BB2B48FAE41A}" dt="2022-04-22T07:37:25.605" v="7789" actId="27636"/>
        <pc:sldMkLst>
          <pc:docMk/>
          <pc:sldMk cId="2826075265" sldId="445"/>
        </pc:sldMkLst>
        <pc:spChg chg="mod">
          <ac:chgData name="ANDREA BIDINOST" userId="1fe09951-2d66-4612-aad4-8a1d17337cdc" providerId="ADAL" clId="{D96DC5A6-43CE-4A3A-B419-BB2B48FAE41A}" dt="2022-04-22T07:37:25.605" v="7789" actId="27636"/>
          <ac:spMkLst>
            <pc:docMk/>
            <pc:sldMk cId="2826075265" sldId="445"/>
            <ac:spMk id="7" creationId="{249BD8F1-03AB-411F-8103-A160D38285C8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2T07:22:58.598" v="7447" actId="1076"/>
        <pc:sldMkLst>
          <pc:docMk/>
          <pc:sldMk cId="2279944467" sldId="446"/>
        </pc:sldMkLst>
        <pc:spChg chg="mod">
          <ac:chgData name="ANDREA BIDINOST" userId="1fe09951-2d66-4612-aad4-8a1d17337cdc" providerId="ADAL" clId="{D96DC5A6-43CE-4A3A-B419-BB2B48FAE41A}" dt="2022-04-22T07:13:48.622" v="7190" actId="20577"/>
          <ac:spMkLst>
            <pc:docMk/>
            <pc:sldMk cId="2279944467" sldId="446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14:24.413" v="7336" actId="20577"/>
          <ac:spMkLst>
            <pc:docMk/>
            <pc:sldMk cId="2279944467" sldId="446"/>
            <ac:spMk id="3" creationId="{5666F318-5415-42F6-954E-C35070F121A2}"/>
          </ac:spMkLst>
        </pc:spChg>
        <pc:spChg chg="del">
          <ac:chgData name="ANDREA BIDINOST" userId="1fe09951-2d66-4612-aad4-8a1d17337cdc" providerId="ADAL" clId="{D96DC5A6-43CE-4A3A-B419-BB2B48FAE41A}" dt="2022-04-22T07:19:18.548" v="7338" actId="478"/>
          <ac:spMkLst>
            <pc:docMk/>
            <pc:sldMk cId="2279944467" sldId="446"/>
            <ac:spMk id="7" creationId="{AAA05BE7-0644-4920-8194-62F410500CE0}"/>
          </ac:spMkLst>
        </pc:spChg>
        <pc:spChg chg="add mod">
          <ac:chgData name="ANDREA BIDINOST" userId="1fe09951-2d66-4612-aad4-8a1d17337cdc" providerId="ADAL" clId="{D96DC5A6-43CE-4A3A-B419-BB2B48FAE41A}" dt="2022-04-22T07:21:13.922" v="7350" actId="1076"/>
          <ac:spMkLst>
            <pc:docMk/>
            <pc:sldMk cId="2279944467" sldId="446"/>
            <ac:spMk id="9" creationId="{DBC0FB88-2112-4A19-94AE-245B88F845DB}"/>
          </ac:spMkLst>
        </pc:spChg>
        <pc:spChg chg="add mod">
          <ac:chgData name="ANDREA BIDINOST" userId="1fe09951-2d66-4612-aad4-8a1d17337cdc" providerId="ADAL" clId="{D96DC5A6-43CE-4A3A-B419-BB2B48FAE41A}" dt="2022-04-22T07:21:21.005" v="7353" actId="14100"/>
          <ac:spMkLst>
            <pc:docMk/>
            <pc:sldMk cId="2279944467" sldId="446"/>
            <ac:spMk id="10" creationId="{764D97C3-2C4B-4CAF-8CBC-2E8B2C95A5C8}"/>
          </ac:spMkLst>
        </pc:spChg>
        <pc:spChg chg="add mod">
          <ac:chgData name="ANDREA BIDINOST" userId="1fe09951-2d66-4612-aad4-8a1d17337cdc" providerId="ADAL" clId="{D96DC5A6-43CE-4A3A-B419-BB2B48FAE41A}" dt="2022-04-22T07:22:58.598" v="7447" actId="1076"/>
          <ac:spMkLst>
            <pc:docMk/>
            <pc:sldMk cId="2279944467" sldId="446"/>
            <ac:spMk id="11" creationId="{67834A6D-2918-4D74-AC33-08263E2AB36D}"/>
          </ac:spMkLst>
        </pc:spChg>
        <pc:spChg chg="add mod">
          <ac:chgData name="ANDREA BIDINOST" userId="1fe09951-2d66-4612-aad4-8a1d17337cdc" providerId="ADAL" clId="{D96DC5A6-43CE-4A3A-B419-BB2B48FAE41A}" dt="2022-04-22T07:22:48.170" v="7444" actId="1076"/>
          <ac:spMkLst>
            <pc:docMk/>
            <pc:sldMk cId="2279944467" sldId="446"/>
            <ac:spMk id="12" creationId="{062CE391-DE85-444C-830C-0B45F5F6EEB4}"/>
          </ac:spMkLst>
        </pc:spChg>
        <pc:picChg chg="del">
          <ac:chgData name="ANDREA BIDINOST" userId="1fe09951-2d66-4612-aad4-8a1d17337cdc" providerId="ADAL" clId="{D96DC5A6-43CE-4A3A-B419-BB2B48FAE41A}" dt="2022-04-22T07:19:16.805" v="7337" actId="478"/>
          <ac:picMkLst>
            <pc:docMk/>
            <pc:sldMk cId="2279944467" sldId="446"/>
            <ac:picMk id="6" creationId="{C6B6F4C5-48FA-4C17-9267-6CB76AFA18E7}"/>
          </ac:picMkLst>
        </pc:picChg>
        <pc:picChg chg="add mod">
          <ac:chgData name="ANDREA BIDINOST" userId="1fe09951-2d66-4612-aad4-8a1d17337cdc" providerId="ADAL" clId="{D96DC5A6-43CE-4A3A-B419-BB2B48FAE41A}" dt="2022-04-22T07:21:07.756" v="7349" actId="1076"/>
          <ac:picMkLst>
            <pc:docMk/>
            <pc:sldMk cId="2279944467" sldId="446"/>
            <ac:picMk id="8" creationId="{DDA0B854-ED76-4972-97DC-E126C105C72A}"/>
          </ac:picMkLst>
        </pc:picChg>
        <pc:cxnChg chg="add mod">
          <ac:chgData name="ANDREA BIDINOST" userId="1fe09951-2d66-4612-aad4-8a1d17337cdc" providerId="ADAL" clId="{D96DC5A6-43CE-4A3A-B419-BB2B48FAE41A}" dt="2022-04-22T07:22:58.598" v="7447" actId="1076"/>
          <ac:cxnSpMkLst>
            <pc:docMk/>
            <pc:sldMk cId="2279944467" sldId="446"/>
            <ac:cxnSpMk id="14" creationId="{AE960F42-B226-4804-A60F-7EBAE9B7A6B8}"/>
          </ac:cxnSpMkLst>
        </pc:cxnChg>
        <pc:cxnChg chg="add mod">
          <ac:chgData name="ANDREA BIDINOST" userId="1fe09951-2d66-4612-aad4-8a1d17337cdc" providerId="ADAL" clId="{D96DC5A6-43CE-4A3A-B419-BB2B48FAE41A}" dt="2022-04-22T07:22:48.170" v="7444" actId="1076"/>
          <ac:cxnSpMkLst>
            <pc:docMk/>
            <pc:sldMk cId="2279944467" sldId="446"/>
            <ac:cxnSpMk id="15" creationId="{5B9BE862-FFF1-4556-A1FB-64505972439F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7:28:53.955" v="7498" actId="20577"/>
        <pc:sldMkLst>
          <pc:docMk/>
          <pc:sldMk cId="468720312" sldId="447"/>
        </pc:sldMkLst>
        <pc:spChg chg="mod">
          <ac:chgData name="ANDREA BIDINOST" userId="1fe09951-2d66-4612-aad4-8a1d17337cdc" providerId="ADAL" clId="{D96DC5A6-43CE-4A3A-B419-BB2B48FAE41A}" dt="2022-04-22T07:28:53.955" v="7498" actId="20577"/>
          <ac:spMkLst>
            <pc:docMk/>
            <pc:sldMk cId="468720312" sldId="447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7:23:14.650" v="7449" actId="478"/>
          <ac:spMkLst>
            <pc:docMk/>
            <pc:sldMk cId="468720312" sldId="44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7:23:16.054" v="7450" actId="478"/>
          <ac:spMkLst>
            <pc:docMk/>
            <pc:sldMk cId="468720312" sldId="447"/>
            <ac:spMk id="6" creationId="{A7EFB274-32E4-4F61-86B0-356B9691F75C}"/>
          </ac:spMkLst>
        </pc:spChg>
        <pc:spChg chg="del">
          <ac:chgData name="ANDREA BIDINOST" userId="1fe09951-2d66-4612-aad4-8a1d17337cdc" providerId="ADAL" clId="{D96DC5A6-43CE-4A3A-B419-BB2B48FAE41A}" dt="2022-04-22T07:28:39.631" v="7466" actId="478"/>
          <ac:spMkLst>
            <pc:docMk/>
            <pc:sldMk cId="468720312" sldId="447"/>
            <ac:spMk id="9" creationId="{DBC0FB88-2112-4A19-94AE-245B88F845DB}"/>
          </ac:spMkLst>
        </pc:spChg>
        <pc:spChg chg="del">
          <ac:chgData name="ANDREA BIDINOST" userId="1fe09951-2d66-4612-aad4-8a1d17337cdc" providerId="ADAL" clId="{D96DC5A6-43CE-4A3A-B419-BB2B48FAE41A}" dt="2022-04-22T07:28:34.433" v="7461" actId="478"/>
          <ac:spMkLst>
            <pc:docMk/>
            <pc:sldMk cId="468720312" sldId="447"/>
            <ac:spMk id="10" creationId="{764D97C3-2C4B-4CAF-8CBC-2E8B2C95A5C8}"/>
          </ac:spMkLst>
        </pc:spChg>
        <pc:spChg chg="del">
          <ac:chgData name="ANDREA BIDINOST" userId="1fe09951-2d66-4612-aad4-8a1d17337cdc" providerId="ADAL" clId="{D96DC5A6-43CE-4A3A-B419-BB2B48FAE41A}" dt="2022-04-22T07:28:33.207" v="7460" actId="478"/>
          <ac:spMkLst>
            <pc:docMk/>
            <pc:sldMk cId="468720312" sldId="447"/>
            <ac:spMk id="11" creationId="{67834A6D-2918-4D74-AC33-08263E2AB36D}"/>
          </ac:spMkLst>
        </pc:spChg>
        <pc:spChg chg="del">
          <ac:chgData name="ANDREA BIDINOST" userId="1fe09951-2d66-4612-aad4-8a1d17337cdc" providerId="ADAL" clId="{D96DC5A6-43CE-4A3A-B419-BB2B48FAE41A}" dt="2022-04-22T07:28:36.984" v="7464" actId="478"/>
          <ac:spMkLst>
            <pc:docMk/>
            <pc:sldMk cId="468720312" sldId="447"/>
            <ac:spMk id="12" creationId="{062CE391-DE85-444C-830C-0B45F5F6EEB4}"/>
          </ac:spMkLst>
        </pc:spChg>
        <pc:picChg chg="del">
          <ac:chgData name="ANDREA BIDINOST" userId="1fe09951-2d66-4612-aad4-8a1d17337cdc" providerId="ADAL" clId="{D96DC5A6-43CE-4A3A-B419-BB2B48FAE41A}" dt="2022-04-22T07:25:10.846" v="7451" actId="478"/>
          <ac:picMkLst>
            <pc:docMk/>
            <pc:sldMk cId="468720312" sldId="447"/>
            <ac:picMk id="8" creationId="{DDA0B854-ED76-4972-97DC-E126C105C72A}"/>
          </ac:picMkLst>
        </pc:picChg>
        <pc:picChg chg="add del mod">
          <ac:chgData name="ANDREA BIDINOST" userId="1fe09951-2d66-4612-aad4-8a1d17337cdc" providerId="ADAL" clId="{D96DC5A6-43CE-4A3A-B419-BB2B48FAE41A}" dt="2022-04-22T07:28:23.961" v="7456" actId="478"/>
          <ac:picMkLst>
            <pc:docMk/>
            <pc:sldMk cId="468720312" sldId="447"/>
            <ac:picMk id="13" creationId="{E2C5178E-27C1-4233-9999-24AA3E4B5F61}"/>
          </ac:picMkLst>
        </pc:picChg>
        <pc:picChg chg="add mod">
          <ac:chgData name="ANDREA BIDINOST" userId="1fe09951-2d66-4612-aad4-8a1d17337cdc" providerId="ADAL" clId="{D96DC5A6-43CE-4A3A-B419-BB2B48FAE41A}" dt="2022-04-22T07:28:42.030" v="7467" actId="1076"/>
          <ac:picMkLst>
            <pc:docMk/>
            <pc:sldMk cId="468720312" sldId="447"/>
            <ac:picMk id="17" creationId="{84559213-2B54-4E9B-9958-216FFF524E51}"/>
          </ac:picMkLst>
        </pc:picChg>
        <pc:picChg chg="add mod">
          <ac:chgData name="ANDREA BIDINOST" userId="1fe09951-2d66-4612-aad4-8a1d17337cdc" providerId="ADAL" clId="{D96DC5A6-43CE-4A3A-B419-BB2B48FAE41A}" dt="2022-04-22T07:28:47.602" v="7468"/>
          <ac:picMkLst>
            <pc:docMk/>
            <pc:sldMk cId="468720312" sldId="447"/>
            <ac:picMk id="18" creationId="{F1B0C67A-6995-4B26-8DF6-87F9F0F0A278}"/>
          </ac:picMkLst>
        </pc:picChg>
        <pc:cxnChg chg="del mod">
          <ac:chgData name="ANDREA BIDINOST" userId="1fe09951-2d66-4612-aad4-8a1d17337cdc" providerId="ADAL" clId="{D96DC5A6-43CE-4A3A-B419-BB2B48FAE41A}" dt="2022-04-22T07:28:35.232" v="7462" actId="478"/>
          <ac:cxnSpMkLst>
            <pc:docMk/>
            <pc:sldMk cId="468720312" sldId="447"/>
            <ac:cxnSpMk id="14" creationId="{AE960F42-B226-4804-A60F-7EBAE9B7A6B8}"/>
          </ac:cxnSpMkLst>
        </pc:cxnChg>
        <pc:cxnChg chg="del mod">
          <ac:chgData name="ANDREA BIDINOST" userId="1fe09951-2d66-4612-aad4-8a1d17337cdc" providerId="ADAL" clId="{D96DC5A6-43CE-4A3A-B419-BB2B48FAE41A}" dt="2022-04-22T07:28:36.053" v="7463" actId="478"/>
          <ac:cxnSpMkLst>
            <pc:docMk/>
            <pc:sldMk cId="468720312" sldId="447"/>
            <ac:cxnSpMk id="15" creationId="{5B9BE862-FFF1-4556-A1FB-64505972439F}"/>
          </ac:cxnSpMkLst>
        </pc:cxnChg>
      </pc:sldChg>
      <pc:sldChg chg="modSp add mod">
        <pc:chgData name="ANDREA BIDINOST" userId="1fe09951-2d66-4612-aad4-8a1d17337cdc" providerId="ADAL" clId="{D96DC5A6-43CE-4A3A-B419-BB2B48FAE41A}" dt="2022-04-22T07:41:33.389" v="7885"/>
        <pc:sldMkLst>
          <pc:docMk/>
          <pc:sldMk cId="1260882802" sldId="448"/>
        </pc:sldMkLst>
        <pc:spChg chg="mod">
          <ac:chgData name="ANDREA BIDINOST" userId="1fe09951-2d66-4612-aad4-8a1d17337cdc" providerId="ADAL" clId="{D96DC5A6-43CE-4A3A-B419-BB2B48FAE41A}" dt="2022-04-22T07:37:36.266" v="7804" actId="20577"/>
          <ac:spMkLst>
            <pc:docMk/>
            <pc:sldMk cId="1260882802" sldId="448"/>
            <ac:spMk id="2" creationId="{288EB906-BD66-4EEC-B598-46DC468D504F}"/>
          </ac:spMkLst>
        </pc:spChg>
        <pc:spChg chg="mod">
          <ac:chgData name="ANDREA BIDINOST" userId="1fe09951-2d66-4612-aad4-8a1d17337cdc" providerId="ADAL" clId="{D96DC5A6-43CE-4A3A-B419-BB2B48FAE41A}" dt="2022-04-22T07:41:33.389" v="7885"/>
          <ac:spMkLst>
            <pc:docMk/>
            <pc:sldMk cId="1260882802" sldId="448"/>
            <ac:spMk id="7" creationId="{249BD8F1-03AB-411F-8103-A160D38285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5A91-A42F-4210-8F61-9CEAFB1885E9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3AF5-E0A6-435E-A840-3BD4067681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3AF5-E0A6-435E-A840-3BD4067681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6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78FC-1A65-40FA-AA2E-6D388BC3578D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fld id="{AB2C163B-296A-4CFF-A0C9-CA7129508296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5087-2D03-4E77-9294-DC274EC7D9F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7A9-FB4C-4B37-9F55-CF2492B82A15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CD3-0EC6-438D-962D-7E71211BA0D3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_blu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68F-0976-4547-8EA1-5D19C06E5A7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4168C62-E714-455D-9242-B7AD4E79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671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68F-0976-4547-8EA1-5D19C06E5A71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B46A-4F83-4291-80B2-3A7CB307DF4F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C9D-D69C-43AE-B5EC-7EB51F7DBF70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E70751AD-FCF5-4645-9A1F-C70FE71172A4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l.github.io/PYPL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rlerobotics.gitbooks.io/erle-robotics-learning-python-gitbook-free/content/classes/exercisesclasses.html" TargetMode="External"/><Relationship Id="rId4" Type="http://schemas.openxmlformats.org/officeDocument/2006/relationships/hyperlink" Target="https://holypython.com/advanced-python-exercises/exercise-4-class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CB67-F8DF-46E0-BD4B-1EBA2B3E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580"/>
            <a:ext cx="9144000" cy="2387600"/>
          </a:xfrm>
        </p:spPr>
        <p:txBody>
          <a:bodyPr/>
          <a:lstStyle/>
          <a:p>
            <a:r>
              <a:rPr lang="it-IT" dirty="0"/>
              <a:t>Programmazione</a:t>
            </a:r>
            <a:br>
              <a:rPr lang="it-IT" dirty="0"/>
            </a:br>
            <a:r>
              <a:rPr lang="it-IT" dirty="0"/>
              <a:t>Orientata agli Oggetti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91201C-ECEF-4E76-9503-423CC9B8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228"/>
            <a:ext cx="9144000" cy="1655763"/>
          </a:xfrm>
        </p:spPr>
        <p:txBody>
          <a:bodyPr>
            <a:normAutofit/>
          </a:bodyPr>
          <a:lstStyle/>
          <a:p>
            <a:r>
              <a:rPr lang="it-IT" sz="3600" dirty="0"/>
              <a:t>Panoramica iniziale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3B80C74-068A-40A1-910E-8FD5D5ADA34D}"/>
              </a:ext>
            </a:extLst>
          </p:cNvPr>
          <p:cNvSpPr txBox="1">
            <a:spLocks/>
          </p:cNvSpPr>
          <p:nvPr/>
        </p:nvSpPr>
        <p:spPr>
          <a:xfrm>
            <a:off x="0" y="6319186"/>
            <a:ext cx="1319134" cy="53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600" dirty="0"/>
              <a:t>Andrea Bidinost</a:t>
            </a:r>
          </a:p>
          <a:p>
            <a:pPr algn="l"/>
            <a:r>
              <a:rPr lang="it-IT" sz="3600" dirty="0"/>
              <a:t>ITS Udine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21FCBC-706F-41F4-B373-3A841486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Il primo linguaggio a oggetti che si sia diffuso su larga scala è stato il </a:t>
            </a:r>
            <a:r>
              <a:rPr lang="it-IT" b="1" dirty="0">
                <a:solidFill>
                  <a:srgbClr val="0070C0"/>
                </a:solidFill>
              </a:rPr>
              <a:t>C++</a:t>
            </a:r>
            <a:r>
              <a:rPr lang="it-IT" dirty="0"/>
              <a:t>, come evoluzione naturale del C e tutt’oggi utilizzato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Altri linguaggi famosi e diffusi sono i seguenti: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Java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Python</a:t>
            </a:r>
          </a:p>
          <a:p>
            <a:pPr lvl="1" algn="just">
              <a:lnSpc>
                <a:spcPct val="125000"/>
              </a:lnSpc>
            </a:pPr>
            <a:r>
              <a:rPr lang="it-IT" dirty="0" err="1"/>
              <a:t>Javascript</a:t>
            </a:r>
            <a:r>
              <a:rPr lang="it-IT" dirty="0"/>
              <a:t> (utilizzato prevalentemente in ambito web)</a:t>
            </a:r>
          </a:p>
          <a:p>
            <a:pPr lvl="1" algn="just">
              <a:lnSpc>
                <a:spcPct val="125000"/>
              </a:lnSpc>
            </a:pPr>
            <a:r>
              <a:rPr lang="it-IT" dirty="0" err="1"/>
              <a:t>Php</a:t>
            </a:r>
            <a:r>
              <a:rPr lang="it-IT" dirty="0"/>
              <a:t> (utilizzato prevalentemente in ambito web)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C#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2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Trend di richieste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pic>
        <p:nvPicPr>
          <p:cNvPr id="1026" name="Picture 2" descr="I linguaggi di programmazione da imparare nel 2022">
            <a:extLst>
              <a:ext uri="{FF2B5EF4-FFF2-40B4-BE49-F238E27FC236}">
                <a16:creationId xmlns:a16="http://schemas.microsoft.com/office/drawing/2014/main" id="{0D7E88E3-F2CB-44B4-8B0C-C0209498D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/>
          <a:stretch/>
        </p:blipFill>
        <p:spPr bwMode="auto">
          <a:xfrm>
            <a:off x="2457276" y="1041401"/>
            <a:ext cx="7277447" cy="59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Popolarità dei linguaggi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  <p:pic>
        <p:nvPicPr>
          <p:cNvPr id="2050" name="Picture 2" descr="PYPL programming top">
            <a:extLst>
              <a:ext uri="{FF2B5EF4-FFF2-40B4-BE49-F238E27FC236}">
                <a16:creationId xmlns:a16="http://schemas.microsoft.com/office/drawing/2014/main" id="{2E2C597E-B78C-428F-B488-C0AC34453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24425" r="1794" b="10073"/>
          <a:stretch/>
        </p:blipFill>
        <p:spPr bwMode="auto">
          <a:xfrm>
            <a:off x="751504" y="1223965"/>
            <a:ext cx="9424041" cy="54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8190B5-16E2-4F6D-A5F4-D349918D25D1}"/>
              </a:ext>
            </a:extLst>
          </p:cNvPr>
          <p:cNvSpPr txBox="1"/>
          <p:nvPr/>
        </p:nvSpPr>
        <p:spPr>
          <a:xfrm>
            <a:off x="10243278" y="4594791"/>
            <a:ext cx="194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dirty="0">
                <a:latin typeface="+mj-lt"/>
              </a:rPr>
              <a:t>Fonti:</a:t>
            </a:r>
          </a:p>
          <a:p>
            <a:pPr algn="r"/>
            <a:r>
              <a:rPr lang="it-IT" sz="3200" dirty="0">
                <a:latin typeface="+mj-lt"/>
                <a:hlinkClick r:id="rId3"/>
              </a:rPr>
              <a:t>TIOBE</a:t>
            </a:r>
            <a:endParaRPr lang="it-IT" sz="3200" dirty="0">
              <a:latin typeface="+mj-lt"/>
            </a:endParaRPr>
          </a:p>
          <a:p>
            <a:pPr algn="r"/>
            <a:r>
              <a:rPr lang="it-IT" sz="3200" dirty="0">
                <a:latin typeface="+mj-lt"/>
                <a:hlinkClick r:id="rId4"/>
              </a:rPr>
              <a:t>PYPL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56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337604"/>
          </a:xfrm>
        </p:spPr>
        <p:txBody>
          <a:bodyPr/>
          <a:lstStyle/>
          <a:p>
            <a:pPr algn="ctr"/>
            <a:r>
              <a:rPr lang="it-IT" dirty="0"/>
              <a:t>O.O.P. in Python</a:t>
            </a:r>
            <a:br>
              <a:rPr lang="it-IT" dirty="0"/>
            </a:br>
            <a:r>
              <a:rPr lang="it-IT" sz="4800" i="1" dirty="0"/>
              <a:t>Classi e oggetti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7754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una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Python le classi si definiscono attraverso la parola </a:t>
            </a:r>
            <a:r>
              <a:rPr lang="it-IT" b="1" dirty="0">
                <a:solidFill>
                  <a:srgbClr val="0070C0"/>
                </a:solidFill>
              </a:rPr>
              <a:t>class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convenzione,  i nomi delle classi si scrivono con </a:t>
            </a:r>
            <a:r>
              <a:rPr lang="it-IT" b="1" dirty="0">
                <a:solidFill>
                  <a:srgbClr val="0070C0"/>
                </a:solidFill>
              </a:rPr>
              <a:t>l’iniziale maiuscola </a:t>
            </a:r>
            <a:r>
              <a:rPr lang="it-IT" dirty="0"/>
              <a:t>e sono al </a:t>
            </a:r>
            <a:r>
              <a:rPr lang="it-IT" b="1" dirty="0">
                <a:solidFill>
                  <a:srgbClr val="0070C0"/>
                </a:solidFill>
              </a:rPr>
              <a:t>singolare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847A8-8FA3-4489-9A84-029EA0B8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00" y="3773867"/>
            <a:ext cx="5924600" cy="5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 __</a:t>
            </a:r>
            <a:r>
              <a:rPr lang="it-IT" dirty="0" err="1"/>
              <a:t>init</a:t>
            </a:r>
            <a:r>
              <a:rPr lang="it-IT" dirty="0"/>
              <a:t>__(self)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Ogni classe contiene sempre un metodo (funzione) particolare di nome </a:t>
            </a:r>
            <a:r>
              <a:rPr lang="it-IT" b="1" dirty="0">
                <a:solidFill>
                  <a:srgbClr val="0070C0"/>
                </a:solidFill>
              </a:rPr>
              <a:t>__</a:t>
            </a:r>
            <a:r>
              <a:rPr lang="it-IT" b="1" dirty="0" err="1">
                <a:solidFill>
                  <a:srgbClr val="0070C0"/>
                </a:solidFill>
              </a:rPr>
              <a:t>init</a:t>
            </a:r>
            <a:r>
              <a:rPr lang="it-IT" b="1" dirty="0">
                <a:solidFill>
                  <a:srgbClr val="0070C0"/>
                </a:solidFill>
              </a:rPr>
              <a:t>__ </a:t>
            </a:r>
            <a:r>
              <a:rPr lang="it-IT" dirty="0"/>
              <a:t>che contiene </a:t>
            </a:r>
            <a:r>
              <a:rPr lang="it-IT" b="1" dirty="0">
                <a:solidFill>
                  <a:srgbClr val="0070C0"/>
                </a:solidFill>
              </a:rPr>
              <a:t>sempre</a:t>
            </a:r>
            <a:r>
              <a:rPr lang="it-IT" dirty="0"/>
              <a:t> un parametro di nome </a:t>
            </a:r>
            <a:r>
              <a:rPr lang="it-IT" b="1" dirty="0">
                <a:solidFill>
                  <a:srgbClr val="0070C0"/>
                </a:solidFill>
              </a:rPr>
              <a:t>self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Questo metodo prende il nome di «costruttore» ed è chiamato automaticamente ogni volta che la classe viene creata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La variabile </a:t>
            </a:r>
            <a:r>
              <a:rPr lang="it-IT" b="1" dirty="0">
                <a:solidFill>
                  <a:srgbClr val="0070C0"/>
                </a:solidFill>
              </a:rPr>
              <a:t>self</a:t>
            </a:r>
            <a:r>
              <a:rPr lang="it-IT" dirty="0"/>
              <a:t> rappresenta la classe stessa (lo vedremo…)</a:t>
            </a:r>
          </a:p>
          <a:p>
            <a:pPr algn="just">
              <a:lnSpc>
                <a:spcPct val="125000"/>
              </a:lnSpc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B33E82-032A-48C7-8D02-C5117FAE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01" y="4686094"/>
            <a:ext cx="9133198" cy="16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Per creare un oggetto di una certa classe si utilizza la sintassi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NomeClasse</a:t>
            </a:r>
            <a:r>
              <a:rPr lang="it-IT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(&lt;parametri&gt;)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Non sempre i parametri ci sono: se nel costruttore __</a:t>
            </a:r>
            <a:r>
              <a:rPr lang="it-IT" dirty="0" err="1"/>
              <a:t>init</a:t>
            </a:r>
            <a:r>
              <a:rPr lang="it-IT" dirty="0"/>
              <a:t>__ c’è solo il parametro self, le parentesi alla creazione possono essere lasciate vuote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07E63C-C280-40AF-AFC5-3255679A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60" y="3672683"/>
            <a:ext cx="8258679" cy="3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5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Oggetti indipendenti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Notare che i tre oggetti </a:t>
            </a:r>
            <a:r>
              <a:rPr lang="it-IT" b="1" dirty="0">
                <a:solidFill>
                  <a:srgbClr val="0070C0"/>
                </a:solidFill>
              </a:rPr>
              <a:t>carta1, carta2 e carta3  </a:t>
            </a:r>
            <a:r>
              <a:rPr lang="it-IT" dirty="0"/>
              <a:t>hanno lo </a:t>
            </a:r>
            <a:r>
              <a:rPr lang="it-IT" b="1" dirty="0">
                <a:solidFill>
                  <a:srgbClr val="0070C0"/>
                </a:solidFill>
              </a:rPr>
              <a:t>stesso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rgbClr val="0070C0"/>
                </a:solidFill>
              </a:rPr>
              <a:t>modello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(la classe </a:t>
            </a:r>
            <a:r>
              <a:rPr lang="it-IT" dirty="0" err="1"/>
              <a:t>CartaDaBriscola</a:t>
            </a:r>
            <a:r>
              <a:rPr lang="it-IT" dirty="0"/>
              <a:t>) ma sono tre elementi </a:t>
            </a:r>
            <a:r>
              <a:rPr lang="it-IT" b="1" dirty="0">
                <a:solidFill>
                  <a:srgbClr val="0070C0"/>
                </a:solidFill>
              </a:rPr>
              <a:t>indipendenti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07E63C-C280-40AF-AFC5-3255679A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7" y="2863214"/>
            <a:ext cx="8258679" cy="3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337604"/>
          </a:xfrm>
        </p:spPr>
        <p:txBody>
          <a:bodyPr/>
          <a:lstStyle/>
          <a:p>
            <a:pPr algn="ctr"/>
            <a:r>
              <a:rPr lang="it-IT" dirty="0"/>
              <a:t>O.O.P. in Python</a:t>
            </a:r>
            <a:br>
              <a:rPr lang="it-IT" dirty="0"/>
            </a:br>
            <a:r>
              <a:rPr lang="it-IT" sz="4800" i="1" dirty="0"/>
              <a:t>Attributi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3740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Solitamente ogni classe ha delle </a:t>
            </a:r>
            <a:r>
              <a:rPr lang="it-IT" b="1" dirty="0">
                <a:solidFill>
                  <a:srgbClr val="0070C0"/>
                </a:solidFill>
              </a:rPr>
              <a:t>caratteristiche</a:t>
            </a:r>
            <a:r>
              <a:rPr lang="it-IT" dirty="0"/>
              <a:t>, chiamate </a:t>
            </a:r>
            <a:r>
              <a:rPr lang="it-IT" b="1" dirty="0">
                <a:solidFill>
                  <a:srgbClr val="0070C0"/>
                </a:solidFill>
              </a:rPr>
              <a:t>attributi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convenzione, gli attributi della classe vengono creati all’interno del costruttore </a:t>
            </a:r>
            <a:r>
              <a:rPr lang="it-IT" b="1" dirty="0">
                <a:solidFill>
                  <a:srgbClr val="0070C0"/>
                </a:solidFill>
              </a:rPr>
              <a:t>__</a:t>
            </a:r>
            <a:r>
              <a:rPr lang="it-IT" b="1" dirty="0" err="1">
                <a:solidFill>
                  <a:srgbClr val="0070C0"/>
                </a:solidFill>
              </a:rPr>
              <a:t>init</a:t>
            </a:r>
            <a:r>
              <a:rPr lang="it-IT" b="1" dirty="0">
                <a:solidFill>
                  <a:srgbClr val="0070C0"/>
                </a:solidFill>
              </a:rPr>
              <a:t>__ </a:t>
            </a:r>
            <a:r>
              <a:rPr lang="it-IT" dirty="0"/>
              <a:t>(che comunque viene eseguito subito, al momento della creazione)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Per convenzione, per creare un attributo si utilizza il parametro </a:t>
            </a:r>
            <a:r>
              <a:rPr lang="it-IT" b="1" dirty="0">
                <a:solidFill>
                  <a:srgbClr val="0070C0"/>
                </a:solidFill>
              </a:rPr>
              <a:t>self</a:t>
            </a:r>
            <a:r>
              <a:rPr lang="it-IT" dirty="0"/>
              <a:t> (che significa «questa classe qui») seguito da un punto e dal nome scelto per l’attributo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01675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di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D6568F8-F3B1-41B3-A87E-EA0C20A8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0" y="5163669"/>
            <a:ext cx="9981360" cy="1305859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Attenzione, questa classe al momento è inutile: qualunque carta si crei (come oggetto) sarà sempre un 5 di bastoni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9A9B30-E8EE-4C6F-B9F7-880D2EE0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20" y="1186019"/>
            <a:ext cx="10092332" cy="3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definiti dal creatore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Quando si </a:t>
            </a:r>
            <a:r>
              <a:rPr lang="it-IT" b="1" dirty="0">
                <a:solidFill>
                  <a:srgbClr val="0070C0"/>
                </a:solidFill>
              </a:rPr>
              <a:t>crea</a:t>
            </a:r>
            <a:r>
              <a:rPr lang="it-IT" dirty="0"/>
              <a:t> un oggetto di una certa classe, solitamente si imposta un valore  per gli attributi</a:t>
            </a:r>
          </a:p>
          <a:p>
            <a:pPr algn="just">
              <a:lnSpc>
                <a:spcPct val="125000"/>
              </a:lnSpc>
            </a:pPr>
            <a:r>
              <a:rPr lang="it-IT" b="1" dirty="0">
                <a:solidFill>
                  <a:srgbClr val="0070C0"/>
                </a:solidFill>
              </a:rPr>
              <a:t>Chi</a:t>
            </a:r>
            <a:r>
              <a:rPr lang="it-IT" dirty="0"/>
              <a:t> imposta questi valori? </a:t>
            </a:r>
            <a:r>
              <a:rPr lang="it-IT" b="1" dirty="0">
                <a:solidFill>
                  <a:srgbClr val="0070C0"/>
                </a:solidFill>
              </a:rPr>
              <a:t>NON</a:t>
            </a:r>
            <a:r>
              <a:rPr lang="it-IT" dirty="0"/>
              <a:t> chi sta scrivendo la classe </a:t>
            </a:r>
            <a:r>
              <a:rPr lang="it-IT" b="1" dirty="0">
                <a:solidFill>
                  <a:srgbClr val="0070C0"/>
                </a:solidFill>
              </a:rPr>
              <a:t>MA</a:t>
            </a:r>
            <a:r>
              <a:rPr lang="it-IT" dirty="0"/>
              <a:t> chi la sta utilizzando (il creatore dell’oggetto)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16E476-15ED-4892-98E8-C53C0001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5" y="3672683"/>
            <a:ext cx="8069090" cy="30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0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definiti dal creatore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22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5EBEB0-502B-4F83-89D6-1E003FC8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36" y="1797103"/>
            <a:ext cx="8181505" cy="357410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655A25-C0C9-4F17-B333-A86D323E1EEE}"/>
              </a:ext>
            </a:extLst>
          </p:cNvPr>
          <p:cNvSpPr txBox="1"/>
          <p:nvPr/>
        </p:nvSpPr>
        <p:spPr>
          <a:xfrm>
            <a:off x="0" y="915751"/>
            <a:ext cx="4437088" cy="7386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Gli attributi </a:t>
            </a:r>
            <a:r>
              <a:rPr lang="it-IT" sz="2100" b="1" dirty="0">
                <a:solidFill>
                  <a:srgbClr val="0070C0"/>
                </a:solidFill>
                <a:latin typeface="+mj-lt"/>
              </a:rPr>
              <a:t>minimo</a:t>
            </a:r>
            <a:r>
              <a:rPr lang="it-IT" sz="2100" dirty="0">
                <a:latin typeface="+mj-lt"/>
              </a:rPr>
              <a:t> e </a:t>
            </a:r>
            <a:r>
              <a:rPr lang="it-IT" sz="2100" b="1" dirty="0">
                <a:solidFill>
                  <a:srgbClr val="0070C0"/>
                </a:solidFill>
                <a:latin typeface="+mj-lt"/>
              </a:rPr>
              <a:t>massimo</a:t>
            </a:r>
            <a:r>
              <a:rPr lang="it-IT" sz="2100" dirty="0">
                <a:latin typeface="+mj-lt"/>
              </a:rPr>
              <a:t> vengono impostati da chi crea l’oggetto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8F05AC1-6F68-45E4-BC44-93EA5C3BBD17}"/>
              </a:ext>
            </a:extLst>
          </p:cNvPr>
          <p:cNvSpPr/>
          <p:nvPr/>
        </p:nvSpPr>
        <p:spPr>
          <a:xfrm>
            <a:off x="4152275" y="2653259"/>
            <a:ext cx="3028014" cy="8994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74F86240-DE01-492D-A5DC-3B518844F0B1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2461135" y="1411823"/>
            <a:ext cx="1448549" cy="193373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319641F-A909-4442-B112-47A04299CF50}"/>
              </a:ext>
            </a:extLst>
          </p:cNvPr>
          <p:cNvSpPr txBox="1"/>
          <p:nvPr/>
        </p:nvSpPr>
        <p:spPr>
          <a:xfrm>
            <a:off x="6535711" y="5754208"/>
            <a:ext cx="5189095" cy="10618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L’attributo </a:t>
            </a:r>
            <a:r>
              <a:rPr lang="it-IT" sz="2100" b="1" dirty="0" err="1">
                <a:solidFill>
                  <a:srgbClr val="0070C0"/>
                </a:solidFill>
                <a:latin typeface="+mj-lt"/>
              </a:rPr>
              <a:t>numeroCasualeDiPartenza</a:t>
            </a:r>
            <a:r>
              <a:rPr lang="it-IT" sz="2100" dirty="0">
                <a:latin typeface="+mj-lt"/>
              </a:rPr>
              <a:t> viene inizializzato nel costruttore, senza l’intervento del creatore dell’oggetto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9DCB752-30B2-4943-9422-3516A6A420E7}"/>
              </a:ext>
            </a:extLst>
          </p:cNvPr>
          <p:cNvSpPr/>
          <p:nvPr/>
        </p:nvSpPr>
        <p:spPr>
          <a:xfrm>
            <a:off x="4152275" y="3606920"/>
            <a:ext cx="6355830" cy="328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F4F32FCD-E924-4C56-8419-9A679F0B7287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 flipV="1">
            <a:off x="10508105" y="3771297"/>
            <a:ext cx="1216701" cy="2513826"/>
          </a:xfrm>
          <a:prstGeom prst="bentConnector3">
            <a:avLst>
              <a:gd name="adj1" fmla="val -1878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5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168401"/>
            <a:ext cx="11811000" cy="50085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Definire due tra le classi presenti nella </a:t>
            </a:r>
            <a:r>
              <a:rPr lang="it-IT" dirty="0">
                <a:hlinkClick r:id="rId4" action="ppaction://hlinksldjump"/>
              </a:rPr>
              <a:t>slide 5</a:t>
            </a:r>
            <a:r>
              <a:rPr lang="it-IT" dirty="0"/>
              <a:t> (ignorando per ora i metodi di classe).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All’interno del costruttore di ogni classe aggiungere una stampa a terminale (</a:t>
            </a:r>
            <a:r>
              <a:rPr lang="it-IT" dirty="0" err="1"/>
              <a:t>print</a:t>
            </a:r>
            <a:r>
              <a:rPr lang="it-IT" dirty="0"/>
              <a:t>) del valore degli attributi (come nell’esempio </a:t>
            </a:r>
            <a:r>
              <a:rPr lang="it-IT" dirty="0" err="1"/>
              <a:t>CarataDaBriscola</a:t>
            </a:r>
            <a:r>
              <a:rPr lang="it-IT" dirty="0"/>
              <a:t>).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Per ogni classe, creare 3 oggetti diversi.</a:t>
            </a:r>
          </a:p>
        </p:txBody>
      </p:sp>
    </p:spTree>
    <p:extLst>
      <p:ext uri="{BB962C8B-B14F-4D97-AF65-F5344CB8AC3E}">
        <p14:creationId xmlns:p14="http://schemas.microsoft.com/office/powerpoint/2010/main" val="423218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Una volta creato un oggetto, si può accedere ai suoi attributi attraverso il </a:t>
            </a:r>
            <a:r>
              <a:rPr lang="it-IT" b="1" dirty="0">
                <a:solidFill>
                  <a:srgbClr val="0070C0"/>
                </a:solidFill>
              </a:rPr>
              <a:t>punto «. . »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it-IT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nomeAttributo</a:t>
            </a:r>
            <a:endParaRPr lang="it-IT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it-IT" dirty="0"/>
              <a:t>Si può accedere agli attributi per </a:t>
            </a:r>
            <a:r>
              <a:rPr lang="it-IT" b="1" dirty="0">
                <a:solidFill>
                  <a:srgbClr val="0070C0"/>
                </a:solidFill>
              </a:rPr>
              <a:t>ottenere il loro valore </a:t>
            </a:r>
            <a:r>
              <a:rPr lang="it-IT" dirty="0"/>
              <a:t>oppure per </a:t>
            </a:r>
            <a:r>
              <a:rPr lang="it-IT" b="1" dirty="0">
                <a:solidFill>
                  <a:srgbClr val="0070C0"/>
                </a:solidFill>
              </a:rPr>
              <a:t>modificarli </a:t>
            </a:r>
            <a:r>
              <a:rPr lang="it-IT" dirty="0"/>
              <a:t>(con l’assegnazione =)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19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in questo script?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791EE8A-D6EA-4669-B1D6-3E74B3FF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89" y="1318376"/>
            <a:ext cx="6553518" cy="5174496"/>
          </a:xfrm>
          <a:prstGeom prst="rect">
            <a:avLst/>
          </a:prstGeom>
        </p:spPr>
      </p:pic>
      <p:pic>
        <p:nvPicPr>
          <p:cNvPr id="8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CC021568-E297-42A0-8446-2FF5B628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3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337604"/>
          </a:xfrm>
        </p:spPr>
        <p:txBody>
          <a:bodyPr/>
          <a:lstStyle/>
          <a:p>
            <a:pPr algn="ctr"/>
            <a:r>
              <a:rPr lang="it-IT" dirty="0"/>
              <a:t>O.O.P. in Python</a:t>
            </a:r>
            <a:br>
              <a:rPr lang="it-IT" dirty="0"/>
            </a:br>
            <a:r>
              <a:rPr lang="it-IT" sz="4800" i="1" dirty="0"/>
              <a:t>Metodi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03472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Python, per creare un </a:t>
            </a:r>
            <a:r>
              <a:rPr lang="it-IT" b="1" dirty="0">
                <a:solidFill>
                  <a:srgbClr val="0070C0"/>
                </a:solidFill>
              </a:rPr>
              <a:t>metodo</a:t>
            </a:r>
            <a:r>
              <a:rPr lang="it-IT" dirty="0"/>
              <a:t> (una funzione appartenente a una classe) è sufficiente definire la </a:t>
            </a:r>
            <a:r>
              <a:rPr lang="it-IT" b="1" dirty="0">
                <a:solidFill>
                  <a:srgbClr val="0070C0"/>
                </a:solidFill>
              </a:rPr>
              <a:t>funzione all’interno della classe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Ogni metodo ha </a:t>
            </a:r>
            <a:r>
              <a:rPr lang="it-IT" b="1" dirty="0">
                <a:solidFill>
                  <a:srgbClr val="0070C0"/>
                </a:solidFill>
              </a:rPr>
              <a:t>sempre</a:t>
            </a:r>
            <a:r>
              <a:rPr lang="it-IT" dirty="0"/>
              <a:t> il parametro </a:t>
            </a:r>
            <a:r>
              <a:rPr lang="it-IT" b="1" dirty="0">
                <a:solidFill>
                  <a:srgbClr val="0070C0"/>
                </a:solidFill>
              </a:rPr>
              <a:t>self</a:t>
            </a:r>
            <a:r>
              <a:rPr lang="it-IT" dirty="0"/>
              <a:t> che rappresenta la classe stessa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B6F4C5-48FA-4C17-9267-6CB76AFA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90" y="3343803"/>
            <a:ext cx="9283336" cy="321847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AA05BE7-0644-4920-8194-62F410500CE0}"/>
              </a:ext>
            </a:extLst>
          </p:cNvPr>
          <p:cNvSpPr/>
          <p:nvPr/>
        </p:nvSpPr>
        <p:spPr>
          <a:xfrm>
            <a:off x="2248523" y="5361022"/>
            <a:ext cx="8139660" cy="8994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33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Chiamata di un metodo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Come per gli attributi, si può accedere ai metodi di classe attraverso il punto «.»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Ovviamente, il metodo può anche restituire un valore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28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A0B854-ED76-4972-97DC-E126C105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55" y="2664531"/>
            <a:ext cx="9242912" cy="352742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BC0FB88-2112-4A19-94AE-245B88F845DB}"/>
              </a:ext>
            </a:extLst>
          </p:cNvPr>
          <p:cNvSpPr/>
          <p:nvPr/>
        </p:nvSpPr>
        <p:spPr>
          <a:xfrm>
            <a:off x="3507697" y="5864114"/>
            <a:ext cx="2758192" cy="308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64D97C3-2C4B-4CAF-8CBC-2E8B2C95A5C8}"/>
              </a:ext>
            </a:extLst>
          </p:cNvPr>
          <p:cNvSpPr/>
          <p:nvPr/>
        </p:nvSpPr>
        <p:spPr>
          <a:xfrm>
            <a:off x="4109801" y="4428243"/>
            <a:ext cx="7912865" cy="7433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834A6D-2918-4D74-AC33-08263E2AB36D}"/>
              </a:ext>
            </a:extLst>
          </p:cNvPr>
          <p:cNvSpPr txBox="1"/>
          <p:nvPr/>
        </p:nvSpPr>
        <p:spPr>
          <a:xfrm>
            <a:off x="539328" y="4428243"/>
            <a:ext cx="1910969" cy="7386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Qui il metodo è </a:t>
            </a:r>
            <a:r>
              <a:rPr lang="it-IT" sz="2100" b="1" dirty="0">
                <a:solidFill>
                  <a:srgbClr val="0070C0"/>
                </a:solidFill>
                <a:latin typeface="+mj-lt"/>
              </a:rPr>
              <a:t>definito</a:t>
            </a:r>
            <a:endParaRPr lang="it-IT" sz="2100" dirty="0">
              <a:latin typeface="+mj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2CE391-DE85-444C-830C-0B45F5F6EEB4}"/>
              </a:ext>
            </a:extLst>
          </p:cNvPr>
          <p:cNvSpPr txBox="1"/>
          <p:nvPr/>
        </p:nvSpPr>
        <p:spPr>
          <a:xfrm>
            <a:off x="539329" y="5649219"/>
            <a:ext cx="1910969" cy="7386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Qui il metodo è </a:t>
            </a:r>
            <a:r>
              <a:rPr lang="it-IT" sz="2100" b="1" dirty="0">
                <a:solidFill>
                  <a:srgbClr val="0070C0"/>
                </a:solidFill>
                <a:latin typeface="+mj-lt"/>
              </a:rPr>
              <a:t>chiamato</a:t>
            </a:r>
            <a:endParaRPr lang="it-IT" sz="2100" dirty="0">
              <a:latin typeface="+mj-lt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E960F42-B226-4804-A60F-7EBAE9B7A6B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450297" y="4797575"/>
            <a:ext cx="1659504" cy="2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B9BE862-FFF1-4556-A1FB-64505972439F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450298" y="6018551"/>
            <a:ext cx="1057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44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succede in questo script?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29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4559213-2B54-4E9B-9958-216FFF52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50" y="1255649"/>
            <a:ext cx="6273500" cy="5419787"/>
          </a:xfrm>
          <a:prstGeom prst="rect">
            <a:avLst/>
          </a:prstGeom>
        </p:spPr>
      </p:pic>
      <p:pic>
        <p:nvPicPr>
          <p:cNvPr id="18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1B0C67A-6995-4B26-8DF6-87F9F0F0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3AA3-62E3-43A4-A7DE-635F4D2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oggetti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0F8F6-BD96-4848-8AEA-35BCE48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1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30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240175"/>
            <a:ext cx="11811000" cy="50085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Creare la classe </a:t>
            </a:r>
            <a:r>
              <a:rPr lang="it-IT" dirty="0" err="1"/>
              <a:t>CartaDaBriscola</a:t>
            </a:r>
            <a:r>
              <a:rPr lang="it-IT" dirty="0"/>
              <a:t> e creare 3 oggetti di quella classe.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Poi, chiamare il metodo </a:t>
            </a:r>
            <a:r>
              <a:rPr lang="it-IT" dirty="0" err="1"/>
              <a:t>stampaCarta</a:t>
            </a:r>
            <a:r>
              <a:rPr lang="it-IT" dirty="0"/>
              <a:t> su ogni oggetto.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Poi, modificare gli attributi di alcuni oggetti (cioè cambiare alcune carte).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Poi, chiamare di nuovo </a:t>
            </a:r>
            <a:r>
              <a:rPr lang="it-IT" dirty="0" err="1"/>
              <a:t>stampaCarta</a:t>
            </a:r>
            <a:r>
              <a:rPr lang="it-IT" dirty="0"/>
              <a:t> su ogni oggetto.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Infine, chiamare </a:t>
            </a:r>
            <a:r>
              <a:rPr lang="it-IT" dirty="0" err="1"/>
              <a:t>confrontaCon</a:t>
            </a:r>
            <a:r>
              <a:rPr lang="it-IT" dirty="0"/>
              <a:t> tra la prima e la seconda carta.</a:t>
            </a:r>
          </a:p>
        </p:txBody>
      </p:sp>
    </p:spTree>
    <p:extLst>
      <p:ext uri="{BB962C8B-B14F-4D97-AF65-F5344CB8AC3E}">
        <p14:creationId xmlns:p14="http://schemas.microsoft.com/office/powerpoint/2010/main" val="282607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online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31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240175"/>
            <a:ext cx="11811000" cy="50085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Mettersi alla prova con i seguenti esercizi: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>
                <a:hlinkClick r:id="rId4"/>
              </a:rPr>
              <a:t>https://www.w3schools.com/python/python_classes.asp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>
                <a:hlinkClick r:id="rId4"/>
              </a:rPr>
              <a:t>https://holypython.com/advanced-python-exercises/exercise-4-classes/</a:t>
            </a:r>
            <a:r>
              <a:rPr lang="it-IT" dirty="0"/>
              <a:t> (dal 4-a al 4-e)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dirty="0">
                <a:hlinkClick r:id="rId5"/>
              </a:rPr>
              <a:t>https://erlerobotics.gitbooks.io/erle-robotics-learning-python-gitbook-free/content/classes/exercisesclasses.html</a:t>
            </a:r>
            <a:r>
              <a:rPr lang="it-IT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8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Una classe è un insieme di </a:t>
            </a:r>
            <a:r>
              <a:rPr lang="it-IT" b="1" dirty="0">
                <a:solidFill>
                  <a:srgbClr val="0070C0"/>
                </a:solidFill>
              </a:rPr>
              <a:t>caratteristiche e funzionalità comuni</a:t>
            </a:r>
            <a:r>
              <a:rPr lang="it-IT" dirty="0"/>
              <a:t> a un certo elemento (reale o virtuale)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Si costruisce una classe pensando a: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Quali sono le sue caratteristiche (attributi)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Cosa deve poter fare (metodi)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ADD095-5C56-4B5A-92C7-F50A816C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2767" y="3943302"/>
            <a:ext cx="4976736" cy="29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classi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39C267-3A68-4BE0-8A6A-2DD33152F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0" b="6255"/>
          <a:stretch/>
        </p:blipFill>
        <p:spPr>
          <a:xfrm>
            <a:off x="0" y="981441"/>
            <a:ext cx="2737891" cy="2963608"/>
          </a:xfrm>
          <a:prstGeom prst="rect">
            <a:avLst/>
          </a:prstGeom>
        </p:spPr>
      </p:pic>
      <p:pic>
        <p:nvPicPr>
          <p:cNvPr id="2052" name="Picture 4" descr="Linguaggio UML e diagramma delle classi | Informatica e Ingegneria Online">
            <a:extLst>
              <a:ext uri="{FF2B5EF4-FFF2-40B4-BE49-F238E27FC236}">
                <a16:creationId xmlns:a16="http://schemas.microsoft.com/office/drawing/2014/main" id="{4E44D1B9-CA30-4545-9BA5-368ADDF47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t="3521" r="12755" b="56610"/>
          <a:stretch/>
        </p:blipFill>
        <p:spPr bwMode="auto">
          <a:xfrm>
            <a:off x="2946462" y="1132869"/>
            <a:ext cx="5653957" cy="281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editarietà in Java | Nicola Bovolato">
            <a:extLst>
              <a:ext uri="{FF2B5EF4-FFF2-40B4-BE49-F238E27FC236}">
                <a16:creationId xmlns:a16="http://schemas.microsoft.com/office/drawing/2014/main" id="{06B939A8-8927-4EFE-B952-EB1E3E014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t="50000" r="37987" b="1378"/>
          <a:stretch/>
        </p:blipFill>
        <p:spPr bwMode="auto">
          <a:xfrm>
            <a:off x="5322852" y="4045820"/>
            <a:ext cx="3356864" cy="281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 Programmazione Orientata agli Oggetti (O.O.P.)">
            <a:extLst>
              <a:ext uri="{FF2B5EF4-FFF2-40B4-BE49-F238E27FC236}">
                <a16:creationId xmlns:a16="http://schemas.microsoft.com/office/drawing/2014/main" id="{A4D27082-771D-4B7A-A6A0-30DBD74A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5" y="4005009"/>
            <a:ext cx="5038184" cy="27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sercizi in Java - Parte 1 | Nicola Bovolato">
            <a:extLst>
              <a:ext uri="{FF2B5EF4-FFF2-40B4-BE49-F238E27FC236}">
                <a16:creationId xmlns:a16="http://schemas.microsoft.com/office/drawing/2014/main" id="{45BCF9BA-8DB3-4B2B-A8B7-9A4976DA2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52" y="1041401"/>
            <a:ext cx="3456115" cy="47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Formalmente: un oggetto è </a:t>
            </a:r>
            <a:r>
              <a:rPr lang="it-IT" dirty="0">
                <a:solidFill>
                  <a:srgbClr val="0070C0"/>
                </a:solidFill>
              </a:rPr>
              <a:t>un’</a:t>
            </a:r>
            <a:r>
              <a:rPr lang="it-IT" b="1" dirty="0">
                <a:solidFill>
                  <a:srgbClr val="0070C0"/>
                </a:solidFill>
              </a:rPr>
              <a:t>istanza</a:t>
            </a:r>
            <a:r>
              <a:rPr lang="it-IT" dirty="0"/>
              <a:t> di una classe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In pratica: un oggetto è una </a:t>
            </a:r>
            <a:r>
              <a:rPr lang="it-IT" b="1" dirty="0">
                <a:solidFill>
                  <a:srgbClr val="0070C0"/>
                </a:solidFill>
              </a:rPr>
              <a:t>variabile speciale</a:t>
            </a:r>
            <a:r>
              <a:rPr lang="it-IT" dirty="0"/>
              <a:t>; la classe è il </a:t>
            </a:r>
            <a:r>
              <a:rPr lang="it-IT" b="1" dirty="0">
                <a:solidFill>
                  <a:srgbClr val="0070C0"/>
                </a:solidFill>
              </a:rPr>
              <a:t>tipo</a:t>
            </a:r>
            <a:r>
              <a:rPr lang="it-IT" dirty="0"/>
              <a:t> della variabile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La classe è un </a:t>
            </a:r>
            <a:r>
              <a:rPr lang="it-IT" b="1" dirty="0">
                <a:solidFill>
                  <a:srgbClr val="0070C0"/>
                </a:solidFill>
              </a:rPr>
              <a:t>modello comune</a:t>
            </a:r>
            <a:r>
              <a:rPr lang="it-IT" dirty="0"/>
              <a:t>, l’oggetto è una </a:t>
            </a:r>
            <a:r>
              <a:rPr lang="it-IT" b="1" dirty="0">
                <a:solidFill>
                  <a:srgbClr val="0070C0"/>
                </a:solidFill>
              </a:rPr>
              <a:t>particolare realizzazione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della classe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Quando si crea un oggetto si crea un </a:t>
            </a:r>
            <a:r>
              <a:rPr lang="it-IT" b="1" dirty="0">
                <a:solidFill>
                  <a:srgbClr val="0070C0"/>
                </a:solidFill>
              </a:rPr>
              <a:t>clone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rgbClr val="0070C0"/>
                </a:solidFill>
              </a:rPr>
              <a:t>indipendente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dagli altri cloni della </a:t>
            </a:r>
            <a:r>
              <a:rPr lang="it-IT" b="1" dirty="0">
                <a:solidFill>
                  <a:srgbClr val="0070C0"/>
                </a:solidFill>
              </a:rPr>
              <a:t>stessa classe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Ogni oggetto può essere </a:t>
            </a:r>
            <a:r>
              <a:rPr lang="it-IT" b="1" dirty="0">
                <a:solidFill>
                  <a:srgbClr val="0070C0"/>
                </a:solidFill>
              </a:rPr>
              <a:t>modificato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rgbClr val="0070C0"/>
                </a:solidFill>
              </a:rPr>
              <a:t>indipendentemente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dagli altri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8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vs oggetti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F749C4-199B-4C53-BE59-0FB4E4EAE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0" b="6255"/>
          <a:stretch/>
        </p:blipFill>
        <p:spPr>
          <a:xfrm>
            <a:off x="5142804" y="982723"/>
            <a:ext cx="2358870" cy="25533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330D9-C6E0-43D9-8B55-6DD97D10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0" y="3718626"/>
            <a:ext cx="10418819" cy="295681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111CF80-49A6-4FCD-85E6-61E882690C4B}"/>
              </a:ext>
            </a:extLst>
          </p:cNvPr>
          <p:cNvSpPr txBox="1">
            <a:spLocks/>
          </p:cNvSpPr>
          <p:nvPr/>
        </p:nvSpPr>
        <p:spPr>
          <a:xfrm>
            <a:off x="3554472" y="1992575"/>
            <a:ext cx="1137449" cy="77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rgbClr val="0070C0"/>
                </a:solidFill>
              </a:rPr>
              <a:t>Classe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B3A09F-5682-47BA-B2E9-FBB4474176C7}"/>
              </a:ext>
            </a:extLst>
          </p:cNvPr>
          <p:cNvSpPr txBox="1">
            <a:spLocks/>
          </p:cNvSpPr>
          <p:nvPr/>
        </p:nvSpPr>
        <p:spPr>
          <a:xfrm>
            <a:off x="117994" y="3053694"/>
            <a:ext cx="3766262" cy="132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it-IT" b="1" dirty="0">
                <a:solidFill>
                  <a:srgbClr val="0070C0"/>
                </a:solidFill>
              </a:rPr>
              <a:t>Oggetti di classe Cliente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549B4A53-9481-49DB-BB58-7F6C59531E5A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-55031" y="4029170"/>
            <a:ext cx="1552676" cy="783046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3C71932-D578-4BDD-A21A-B26441C304DF}"/>
              </a:ext>
            </a:extLst>
          </p:cNvPr>
          <p:cNvCxnSpPr/>
          <p:nvPr/>
        </p:nvCxnSpPr>
        <p:spPr>
          <a:xfrm>
            <a:off x="4691921" y="2353456"/>
            <a:ext cx="58461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O.O.P.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La </a:t>
            </a:r>
            <a:r>
              <a:rPr lang="it-IT" b="1" dirty="0">
                <a:solidFill>
                  <a:srgbClr val="0070C0"/>
                </a:solidFill>
              </a:rPr>
              <a:t>Programmazione Orientata agli Oggett</a:t>
            </a:r>
            <a:r>
              <a:rPr lang="it-IT" dirty="0"/>
              <a:t>i (O.O.P) è uno stile di programmazione introdotto dagli anni ‘70 in poi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Si basa sull’utilizzo di </a:t>
            </a:r>
            <a:r>
              <a:rPr lang="it-IT" b="1" dirty="0">
                <a:solidFill>
                  <a:srgbClr val="0070C0"/>
                </a:solidFill>
              </a:rPr>
              <a:t>classi e oggetti</a:t>
            </a:r>
            <a:r>
              <a:rPr lang="it-IT" dirty="0"/>
              <a:t>, che permettono un notevole miglioramento della </a:t>
            </a:r>
            <a:r>
              <a:rPr lang="it-IT" b="1" dirty="0">
                <a:solidFill>
                  <a:srgbClr val="0070C0"/>
                </a:solidFill>
              </a:rPr>
              <a:t>struttura</a:t>
            </a:r>
            <a:r>
              <a:rPr lang="it-IT" dirty="0"/>
              <a:t> del codice (vedremo degli esempi)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Non tutti i programmi hanno bisogno della OOP (ad esempio, quelli scritti fino ad ora andavano bene così)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 programmi complessi molto spesso utilizzano la OOP per diminuire la complessità del codice e renderlo </a:t>
            </a:r>
            <a:r>
              <a:rPr lang="it-IT" b="1" dirty="0">
                <a:solidFill>
                  <a:srgbClr val="0070C0"/>
                </a:solidFill>
              </a:rPr>
              <a:t>riutilizzabile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4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linguaggi ad oggetti</a:t>
            </a:r>
          </a:p>
        </p:txBody>
      </p:sp>
    </p:spTree>
    <p:extLst>
      <p:ext uri="{BB962C8B-B14F-4D97-AF65-F5344CB8AC3E}">
        <p14:creationId xmlns:p14="http://schemas.microsoft.com/office/powerpoint/2010/main" val="3928070049"/>
      </p:ext>
    </p:extLst>
  </p:cSld>
  <p:clrMapOvr>
    <a:masterClrMapping/>
  </p:clrMapOvr>
</p:sld>
</file>

<file path=ppt/theme/theme1.xml><?xml version="1.0" encoding="utf-8"?>
<a:theme xmlns:a="http://schemas.openxmlformats.org/drawingml/2006/main" name="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rtoli" id="{C20F612D-D848-4177-9079-3E12D7A19A34}" vid="{0D48B59A-95A4-41BF-A1DF-E8F350F3F9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65EDEC5B-69B8-4EBA-954F-E98FCD672042}"/>
</file>

<file path=customXml/itemProps2.xml><?xml version="1.0" encoding="utf-8"?>
<ds:datastoreItem xmlns:ds="http://schemas.openxmlformats.org/officeDocument/2006/customXml" ds:itemID="{E66B3926-A88F-4A81-A978-2F8C5456E282}"/>
</file>

<file path=customXml/itemProps3.xml><?xml version="1.0" encoding="utf-8"?>
<ds:datastoreItem xmlns:ds="http://schemas.openxmlformats.org/officeDocument/2006/customXml" ds:itemID="{8D307A13-F8CB-4972-8F0B-9CF380D46E81}"/>
</file>

<file path=docProps/app.xml><?xml version="1.0" encoding="utf-8"?>
<Properties xmlns="http://schemas.openxmlformats.org/officeDocument/2006/extended-properties" xmlns:vt="http://schemas.openxmlformats.org/officeDocument/2006/docPropsVTypes">
  <Template>Bartoli</Template>
  <TotalTime>547</TotalTime>
  <Words>989</Words>
  <Application>Microsoft Office PowerPoint</Application>
  <PresentationFormat>Widescreen</PresentationFormat>
  <Paragraphs>129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Corbel Light</vt:lpstr>
      <vt:lpstr>Courier New</vt:lpstr>
      <vt:lpstr>Wingdings</vt:lpstr>
      <vt:lpstr>Bartoli</vt:lpstr>
      <vt:lpstr>Programmazione Orientata agli Oggetti</vt:lpstr>
      <vt:lpstr>Teoria</vt:lpstr>
      <vt:lpstr>Classi e oggetti</vt:lpstr>
      <vt:lpstr>Le classi</vt:lpstr>
      <vt:lpstr>Esempi di classi</vt:lpstr>
      <vt:lpstr>Gli oggetti</vt:lpstr>
      <vt:lpstr>Classi vs oggetti</vt:lpstr>
      <vt:lpstr>La O.O.P.</vt:lpstr>
      <vt:lpstr>I linguaggi ad oggetti</vt:lpstr>
      <vt:lpstr>Linguaggi a oggetti</vt:lpstr>
      <vt:lpstr>Trend di richieste 2022</vt:lpstr>
      <vt:lpstr>Popolarità dei linguaggi 2022</vt:lpstr>
      <vt:lpstr>O.O.P. in Python Classi e oggetti</vt:lpstr>
      <vt:lpstr>Definire una classe</vt:lpstr>
      <vt:lpstr>Costruttore __init__(self)</vt:lpstr>
      <vt:lpstr>Creazione di oggetti</vt:lpstr>
      <vt:lpstr>Oggetti indipendenti</vt:lpstr>
      <vt:lpstr>O.O.P. in Python Attributi</vt:lpstr>
      <vt:lpstr>Attributi di classe</vt:lpstr>
      <vt:lpstr>Attributi di classe</vt:lpstr>
      <vt:lpstr>Attributi definiti dal creatore</vt:lpstr>
      <vt:lpstr>Attributi definiti dal creatore</vt:lpstr>
      <vt:lpstr>Progetto</vt:lpstr>
      <vt:lpstr>Accesso agli Attributi</vt:lpstr>
      <vt:lpstr>Cosa succede in questo script?</vt:lpstr>
      <vt:lpstr>O.O.P. in Python Metodi</vt:lpstr>
      <vt:lpstr>Metodi di classe</vt:lpstr>
      <vt:lpstr>Chiamata di un metodo</vt:lpstr>
      <vt:lpstr>Cosa succede in questo script?</vt:lpstr>
      <vt:lpstr>Progetto</vt:lpstr>
      <vt:lpstr>Esercizi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C</dc:title>
  <dc:creator>ANDREA BIDINOST</dc:creator>
  <cp:lastModifiedBy>ANDREA BIDINOST</cp:lastModifiedBy>
  <cp:revision>2</cp:revision>
  <dcterms:created xsi:type="dcterms:W3CDTF">2022-01-22T09:13:17Z</dcterms:created>
  <dcterms:modified xsi:type="dcterms:W3CDTF">2022-04-22T07:41:37Z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