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6"/>
  </p:notesMasterIdLst>
  <p:sldIdLst>
    <p:sldId id="256" r:id="rId2"/>
    <p:sldId id="331" r:id="rId3"/>
    <p:sldId id="257" r:id="rId4"/>
    <p:sldId id="330" r:id="rId5"/>
    <p:sldId id="333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334" r:id="rId14"/>
    <p:sldId id="456" r:id="rId15"/>
    <p:sldId id="457" r:id="rId16"/>
    <p:sldId id="458" r:id="rId17"/>
    <p:sldId id="459" r:id="rId18"/>
    <p:sldId id="460" r:id="rId19"/>
    <p:sldId id="445" r:id="rId20"/>
    <p:sldId id="461" r:id="rId21"/>
    <p:sldId id="462" r:id="rId22"/>
    <p:sldId id="463" r:id="rId23"/>
    <p:sldId id="464" r:id="rId24"/>
    <p:sldId id="465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4DCDC-75C9-42A8-8208-F5254554ABFA}" v="41" dt="2022-04-29T09:45:44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IDINOST" userId="1fe09951-2d66-4612-aad4-8a1d17337cdc" providerId="ADAL" clId="{D96DC5A6-43CE-4A3A-B419-BB2B48FAE41A}"/>
    <pc:docChg chg="undo custSel addSld delSld modSld sldOrd">
      <pc:chgData name="ANDREA BIDINOST" userId="1fe09951-2d66-4612-aad4-8a1d17337cdc" providerId="ADAL" clId="{D96DC5A6-43CE-4A3A-B419-BB2B48FAE41A}" dt="2022-04-22T07:41:33.389" v="7885"/>
      <pc:docMkLst>
        <pc:docMk/>
      </pc:docMkLst>
      <pc:sldChg chg="modSp mod">
        <pc:chgData name="ANDREA BIDINOST" userId="1fe09951-2d66-4612-aad4-8a1d17337cdc" providerId="ADAL" clId="{D96DC5A6-43CE-4A3A-B419-BB2B48FAE41A}" dt="2022-04-13T06:18:49.945" v="1071" actId="20577"/>
        <pc:sldMkLst>
          <pc:docMk/>
          <pc:sldMk cId="2013483195" sldId="256"/>
        </pc:sldMkLst>
        <pc:spChg chg="mod">
          <ac:chgData name="ANDREA BIDINOST" userId="1fe09951-2d66-4612-aad4-8a1d17337cdc" providerId="ADAL" clId="{D96DC5A6-43CE-4A3A-B419-BB2B48FAE41A}" dt="2022-04-13T06:18:49.945" v="1071" actId="20577"/>
          <ac:spMkLst>
            <pc:docMk/>
            <pc:sldMk cId="2013483195" sldId="256"/>
            <ac:spMk id="2" creationId="{953CCB67-F8DF-46E0-BD4B-1EBA2B3E4E65}"/>
          </ac:spMkLst>
        </pc:spChg>
      </pc:sldChg>
      <pc:sldChg chg="modSp mod">
        <pc:chgData name="ANDREA BIDINOST" userId="1fe09951-2d66-4612-aad4-8a1d17337cdc" providerId="ADAL" clId="{D96DC5A6-43CE-4A3A-B419-BB2B48FAE41A}" dt="2022-04-12T15:22:23.512" v="232" actId="20577"/>
        <pc:sldMkLst>
          <pc:docMk/>
          <pc:sldMk cId="1073521252" sldId="257"/>
        </pc:sldMkLst>
        <pc:spChg chg="mod">
          <ac:chgData name="ANDREA BIDINOST" userId="1fe09951-2d66-4612-aad4-8a1d17337cdc" providerId="ADAL" clId="{D96DC5A6-43CE-4A3A-B419-BB2B48FAE41A}" dt="2022-04-12T15:22:23.512" v="232" actId="20577"/>
          <ac:spMkLst>
            <pc:docMk/>
            <pc:sldMk cId="1073521252" sldId="257"/>
            <ac:spMk id="2" creationId="{D8083AA3-62E3-43A4-A7DE-635F4D221BEF}"/>
          </ac:spMkLst>
        </pc:spChg>
      </pc:sldChg>
      <pc:sldChg chg="addSp delSp modSp mod">
        <pc:chgData name="ANDREA BIDINOST" userId="1fe09951-2d66-4612-aad4-8a1d17337cdc" providerId="ADAL" clId="{D96DC5A6-43CE-4A3A-B419-BB2B48FAE41A}" dt="2022-04-22T06:31:36.467" v="5632" actId="207"/>
        <pc:sldMkLst>
          <pc:docMk/>
          <pc:sldMk cId="3996350139" sldId="330"/>
        </pc:sldMkLst>
        <pc:spChg chg="mod">
          <ac:chgData name="ANDREA BIDINOST" userId="1fe09951-2d66-4612-aad4-8a1d17337cdc" providerId="ADAL" clId="{D96DC5A6-43CE-4A3A-B419-BB2B48FAE41A}" dt="2022-04-12T15:22:11.108" v="216" actId="20577"/>
          <ac:spMkLst>
            <pc:docMk/>
            <pc:sldMk cId="3996350139" sldId="330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6:31:36.467" v="5632" actId="207"/>
          <ac:spMkLst>
            <pc:docMk/>
            <pc:sldMk cId="3996350139" sldId="330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D96DC5A6-43CE-4A3A-B419-BB2B48FAE41A}" dt="2022-04-12T15:26:57.777" v="531" actId="14100"/>
          <ac:picMkLst>
            <pc:docMk/>
            <pc:sldMk cId="3996350139" sldId="330"/>
            <ac:picMk id="5" creationId="{D1ADD095-5C56-4B5A-92C7-F50A816C3593}"/>
          </ac:picMkLst>
        </pc:picChg>
        <pc:picChg chg="add del">
          <ac:chgData name="ANDREA BIDINOST" userId="1fe09951-2d66-4612-aad4-8a1d17337cdc" providerId="ADAL" clId="{D96DC5A6-43CE-4A3A-B419-BB2B48FAE41A}" dt="2022-04-12T15:25:29.689" v="523"/>
          <ac:picMkLst>
            <pc:docMk/>
            <pc:sldMk cId="3996350139" sldId="330"/>
            <ac:picMk id="1026" creationId="{E6CACF78-664E-4A66-90CC-C0E12D4CE68A}"/>
          </ac:picMkLst>
        </pc:picChg>
      </pc:sldChg>
      <pc:sldChg chg="addSp delSp modSp add mod">
        <pc:chgData name="ANDREA BIDINOST" userId="1fe09951-2d66-4612-aad4-8a1d17337cdc" providerId="ADAL" clId="{D96DC5A6-43CE-4A3A-B419-BB2B48FAE41A}" dt="2022-04-12T15:34:03.643" v="595" actId="1076"/>
        <pc:sldMkLst>
          <pc:docMk/>
          <pc:sldMk cId="913113066" sldId="333"/>
        </pc:sldMkLst>
        <pc:spChg chg="mod">
          <ac:chgData name="ANDREA BIDINOST" userId="1fe09951-2d66-4612-aad4-8a1d17337cdc" providerId="ADAL" clId="{D96DC5A6-43CE-4A3A-B419-BB2B48FAE41A}" dt="2022-04-12T15:27:10.287" v="548" actId="20577"/>
          <ac:spMkLst>
            <pc:docMk/>
            <pc:sldMk cId="913113066" sldId="333"/>
            <ac:spMk id="2" creationId="{6C6AEBAC-B060-4192-BE8C-E7F8C294252D}"/>
          </ac:spMkLst>
        </pc:spChg>
        <pc:spChg chg="del">
          <ac:chgData name="ANDREA BIDINOST" userId="1fe09951-2d66-4612-aad4-8a1d17337cdc" providerId="ADAL" clId="{D96DC5A6-43CE-4A3A-B419-BB2B48FAE41A}" dt="2022-04-12T15:27:21.280" v="550" actId="478"/>
          <ac:spMkLst>
            <pc:docMk/>
            <pc:sldMk cId="913113066" sldId="333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D96DC5A6-43CE-4A3A-B419-BB2B48FAE41A}" dt="2022-04-12T15:28:12.191" v="551" actId="478"/>
          <ac:spMkLst>
            <pc:docMk/>
            <pc:sldMk cId="913113066" sldId="333"/>
            <ac:spMk id="7" creationId="{0727E21C-EED7-489B-9B10-0AF3EDA5F85C}"/>
          </ac:spMkLst>
        </pc:spChg>
        <pc:picChg chg="del">
          <ac:chgData name="ANDREA BIDINOST" userId="1fe09951-2d66-4612-aad4-8a1d17337cdc" providerId="ADAL" clId="{D96DC5A6-43CE-4A3A-B419-BB2B48FAE41A}" dt="2022-04-12T15:27:18.750" v="549" actId="478"/>
          <ac:picMkLst>
            <pc:docMk/>
            <pc:sldMk cId="913113066" sldId="333"/>
            <ac:picMk id="5" creationId="{D1ADD095-5C56-4B5A-92C7-F50A816C3593}"/>
          </ac:picMkLst>
        </pc:picChg>
        <pc:picChg chg="add mod modCrop">
          <ac:chgData name="ANDREA BIDINOST" userId="1fe09951-2d66-4612-aad4-8a1d17337cdc" providerId="ADAL" clId="{D96DC5A6-43CE-4A3A-B419-BB2B48FAE41A}" dt="2022-04-12T15:32:43.586" v="585" actId="1035"/>
          <ac:picMkLst>
            <pc:docMk/>
            <pc:sldMk cId="913113066" sldId="333"/>
            <ac:picMk id="8" creationId="{9539C267-3A68-4BE0-8A6A-2DD33152FF30}"/>
          </ac:picMkLst>
        </pc:picChg>
        <pc:picChg chg="add del">
          <ac:chgData name="ANDREA BIDINOST" userId="1fe09951-2d66-4612-aad4-8a1d17337cdc" providerId="ADAL" clId="{D96DC5A6-43CE-4A3A-B419-BB2B48FAE41A}" dt="2022-04-12T15:28:15.215" v="553"/>
          <ac:picMkLst>
            <pc:docMk/>
            <pc:sldMk cId="913113066" sldId="333"/>
            <ac:picMk id="2050" creationId="{27F30D96-0B4C-463F-87C8-DE3EAF7154E3}"/>
          </ac:picMkLst>
        </pc:picChg>
        <pc:picChg chg="add mod">
          <ac:chgData name="ANDREA BIDINOST" userId="1fe09951-2d66-4612-aad4-8a1d17337cdc" providerId="ADAL" clId="{D96DC5A6-43CE-4A3A-B419-BB2B48FAE41A}" dt="2022-04-12T15:34:03.643" v="595" actId="1076"/>
          <ac:picMkLst>
            <pc:docMk/>
            <pc:sldMk cId="913113066" sldId="333"/>
            <ac:picMk id="2052" creationId="{4E44D1B9-CA30-4545-9BA5-368ADDF47A6D}"/>
          </ac:picMkLst>
        </pc:picChg>
        <pc:picChg chg="add mod">
          <ac:chgData name="ANDREA BIDINOST" userId="1fe09951-2d66-4612-aad4-8a1d17337cdc" providerId="ADAL" clId="{D96DC5A6-43CE-4A3A-B419-BB2B48FAE41A}" dt="2022-04-12T15:33:46.378" v="592" actId="1076"/>
          <ac:picMkLst>
            <pc:docMk/>
            <pc:sldMk cId="913113066" sldId="333"/>
            <ac:picMk id="2054" creationId="{06B939A8-8927-4EFE-B952-EB1E3E01453D}"/>
          </ac:picMkLst>
        </pc:picChg>
        <pc:picChg chg="add mod">
          <ac:chgData name="ANDREA BIDINOST" userId="1fe09951-2d66-4612-aad4-8a1d17337cdc" providerId="ADAL" clId="{D96DC5A6-43CE-4A3A-B419-BB2B48FAE41A}" dt="2022-04-12T15:32:38.110" v="581" actId="14100"/>
          <ac:picMkLst>
            <pc:docMk/>
            <pc:sldMk cId="913113066" sldId="333"/>
            <ac:picMk id="2056" creationId="{A4D27082-771D-4B7A-A6A0-30DBD74A8881}"/>
          </ac:picMkLst>
        </pc:picChg>
        <pc:picChg chg="add mod">
          <ac:chgData name="ANDREA BIDINOST" userId="1fe09951-2d66-4612-aad4-8a1d17337cdc" providerId="ADAL" clId="{D96DC5A6-43CE-4A3A-B419-BB2B48FAE41A}" dt="2022-04-12T15:33:54.812" v="594"/>
          <ac:picMkLst>
            <pc:docMk/>
            <pc:sldMk cId="913113066" sldId="333"/>
            <ac:picMk id="2058" creationId="{45BCF9BA-8DB3-4B2B-A8B7-9A4976DA220A}"/>
          </ac:picMkLst>
        </pc:picChg>
      </pc:sldChg>
      <pc:sldChg chg="addSp delSp modSp add mod ord">
        <pc:chgData name="ANDREA BIDINOST" userId="1fe09951-2d66-4612-aad4-8a1d17337cdc" providerId="ADAL" clId="{D96DC5A6-43CE-4A3A-B419-BB2B48FAE41A}" dt="2022-04-22T06:31:56.311" v="5640" actId="207"/>
        <pc:sldMkLst>
          <pc:docMk/>
          <pc:sldMk cId="3756807962" sldId="334"/>
        </pc:sldMkLst>
        <pc:spChg chg="mod">
          <ac:chgData name="ANDREA BIDINOST" userId="1fe09951-2d66-4612-aad4-8a1d17337cdc" providerId="ADAL" clId="{D96DC5A6-43CE-4A3A-B419-BB2B48FAE41A}" dt="2022-04-12T15:36:06.710" v="617" actId="20577"/>
          <ac:spMkLst>
            <pc:docMk/>
            <pc:sldMk cId="3756807962" sldId="334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6:31:56.311" v="5640" actId="207"/>
          <ac:spMkLst>
            <pc:docMk/>
            <pc:sldMk cId="3756807962" sldId="334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D96DC5A6-43CE-4A3A-B419-BB2B48FAE41A}" dt="2022-04-13T06:38:46.954" v="1344" actId="478"/>
          <ac:spMkLst>
            <pc:docMk/>
            <pc:sldMk cId="3756807962" sldId="334"/>
            <ac:spMk id="5" creationId="{B7BF5218-E72B-49D6-AE7F-36D3C1A0A173}"/>
          </ac:spMkLst>
        </pc:spChg>
        <pc:picChg chg="del">
          <ac:chgData name="ANDREA BIDINOST" userId="1fe09951-2d66-4612-aad4-8a1d17337cdc" providerId="ADAL" clId="{D96DC5A6-43CE-4A3A-B419-BB2B48FAE41A}" dt="2022-04-12T15:36:11.036" v="618" actId="478"/>
          <ac:picMkLst>
            <pc:docMk/>
            <pc:sldMk cId="3756807962" sldId="334"/>
            <ac:picMk id="5" creationId="{D1ADD095-5C56-4B5A-92C7-F50A816C3593}"/>
          </ac:picMkLst>
        </pc:picChg>
      </pc:sldChg>
      <pc:sldChg chg="addSp delSp modSp add mod">
        <pc:chgData name="ANDREA BIDINOST" userId="1fe09951-2d66-4612-aad4-8a1d17337cdc" providerId="ADAL" clId="{D96DC5A6-43CE-4A3A-B419-BB2B48FAE41A}" dt="2022-04-22T06:32:11.927" v="5642" actId="208"/>
        <pc:sldMkLst>
          <pc:docMk/>
          <pc:sldMk cId="2070855116" sldId="335"/>
        </pc:sldMkLst>
        <pc:spChg chg="mod">
          <ac:chgData name="ANDREA BIDINOST" userId="1fe09951-2d66-4612-aad4-8a1d17337cdc" providerId="ADAL" clId="{D96DC5A6-43CE-4A3A-B419-BB2B48FAE41A}" dt="2022-04-13T06:18:00.024" v="1026" actId="20577"/>
          <ac:spMkLst>
            <pc:docMk/>
            <pc:sldMk cId="2070855116" sldId="335"/>
            <ac:spMk id="2" creationId="{6C6AEBAC-B060-4192-BE8C-E7F8C294252D}"/>
          </ac:spMkLst>
        </pc:spChg>
        <pc:spChg chg="del mod">
          <ac:chgData name="ANDREA BIDINOST" userId="1fe09951-2d66-4612-aad4-8a1d17337cdc" providerId="ADAL" clId="{D96DC5A6-43CE-4A3A-B419-BB2B48FAE41A}" dt="2022-04-13T06:38:39.845" v="1341" actId="21"/>
          <ac:spMkLst>
            <pc:docMk/>
            <pc:sldMk cId="2070855116" sldId="335"/>
            <ac:spMk id="3" creationId="{5666F318-5415-42F6-954E-C35070F121A2}"/>
          </ac:spMkLst>
        </pc:spChg>
        <pc:spChg chg="add mod">
          <ac:chgData name="ANDREA BIDINOST" userId="1fe09951-2d66-4612-aad4-8a1d17337cdc" providerId="ADAL" clId="{D96DC5A6-43CE-4A3A-B419-BB2B48FAE41A}" dt="2022-04-22T06:32:05.832" v="5641" actId="207"/>
          <ac:spMkLst>
            <pc:docMk/>
            <pc:sldMk cId="2070855116" sldId="335"/>
            <ac:spMk id="8" creationId="{7111CF80-49A6-4FCD-85E6-61E882690C4B}"/>
          </ac:spMkLst>
        </pc:spChg>
        <pc:spChg chg="add mod">
          <ac:chgData name="ANDREA BIDINOST" userId="1fe09951-2d66-4612-aad4-8a1d17337cdc" providerId="ADAL" clId="{D96DC5A6-43CE-4A3A-B419-BB2B48FAE41A}" dt="2022-04-22T06:32:05.832" v="5641" actId="207"/>
          <ac:spMkLst>
            <pc:docMk/>
            <pc:sldMk cId="2070855116" sldId="335"/>
            <ac:spMk id="9" creationId="{2BB3A09F-5682-47BA-B2E9-FBB4474176C7}"/>
          </ac:spMkLst>
        </pc:spChg>
        <pc:spChg chg="add del mod">
          <ac:chgData name="ANDREA BIDINOST" userId="1fe09951-2d66-4612-aad4-8a1d17337cdc" providerId="ADAL" clId="{D96DC5A6-43CE-4A3A-B419-BB2B48FAE41A}" dt="2022-04-13T06:39:32.298" v="1367" actId="478"/>
          <ac:spMkLst>
            <pc:docMk/>
            <pc:sldMk cId="2070855116" sldId="335"/>
            <ac:spMk id="11" creationId="{97A0BB39-D479-474B-A876-81AFE084E12C}"/>
          </ac:spMkLst>
        </pc:spChg>
        <pc:picChg chg="add mod">
          <ac:chgData name="ANDREA BIDINOST" userId="1fe09951-2d66-4612-aad4-8a1d17337cdc" providerId="ADAL" clId="{D96DC5A6-43CE-4A3A-B419-BB2B48FAE41A}" dt="2022-04-13T06:39:48.548" v="1373" actId="1076"/>
          <ac:picMkLst>
            <pc:docMk/>
            <pc:sldMk cId="2070855116" sldId="335"/>
            <ac:picMk id="5" creationId="{FEF749C4-199B-4C53-BE59-0FB4E4EAEBBE}"/>
          </ac:picMkLst>
        </pc:picChg>
        <pc:picChg chg="add mod">
          <ac:chgData name="ANDREA BIDINOST" userId="1fe09951-2d66-4612-aad4-8a1d17337cdc" providerId="ADAL" clId="{D96DC5A6-43CE-4A3A-B419-BB2B48FAE41A}" dt="2022-04-13T06:39:46.985" v="1372" actId="1076"/>
          <ac:picMkLst>
            <pc:docMk/>
            <pc:sldMk cId="2070855116" sldId="335"/>
            <ac:picMk id="7" creationId="{9C1330D9-C6E0-43D9-8B55-6DD97D103196}"/>
          </ac:picMkLst>
        </pc:picChg>
        <pc:cxnChg chg="add mod">
          <ac:chgData name="ANDREA BIDINOST" userId="1fe09951-2d66-4612-aad4-8a1d17337cdc" providerId="ADAL" clId="{D96DC5A6-43CE-4A3A-B419-BB2B48FAE41A}" dt="2022-04-22T06:32:11.927" v="5642" actId="208"/>
          <ac:cxnSpMkLst>
            <pc:docMk/>
            <pc:sldMk cId="2070855116" sldId="335"/>
            <ac:cxnSpMk id="13" creationId="{549B4A53-9481-49DB-BB58-7F6C59531E5A}"/>
          </ac:cxnSpMkLst>
        </pc:cxnChg>
        <pc:cxnChg chg="add mod">
          <ac:chgData name="ANDREA BIDINOST" userId="1fe09951-2d66-4612-aad4-8a1d17337cdc" providerId="ADAL" clId="{D96DC5A6-43CE-4A3A-B419-BB2B48FAE41A}" dt="2022-04-22T06:32:11.927" v="5642" actId="208"/>
          <ac:cxnSpMkLst>
            <pc:docMk/>
            <pc:sldMk cId="2070855116" sldId="335"/>
            <ac:cxnSpMk id="16" creationId="{33C71932-D578-4BDD-A21A-B26441C304DF}"/>
          </ac:cxnSpMkLst>
        </pc:cxnChg>
      </pc:sldChg>
      <pc:sldChg chg="addSp delSp modSp add mod">
        <pc:chgData name="ANDREA BIDINOST" userId="1fe09951-2d66-4612-aad4-8a1d17337cdc" providerId="ADAL" clId="{D96DC5A6-43CE-4A3A-B419-BB2B48FAE41A}" dt="2022-04-22T06:32:54.871" v="5656" actId="113"/>
        <pc:sldMkLst>
          <pc:docMk/>
          <pc:sldMk cId="4033232852" sldId="336"/>
        </pc:sldMkLst>
        <pc:spChg chg="mod">
          <ac:chgData name="ANDREA BIDINOST" userId="1fe09951-2d66-4612-aad4-8a1d17337cdc" providerId="ADAL" clId="{D96DC5A6-43CE-4A3A-B419-BB2B48FAE41A}" dt="2022-04-13T06:45:32.349" v="2132" actId="20577"/>
          <ac:spMkLst>
            <pc:docMk/>
            <pc:sldMk cId="4033232852" sldId="336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6:32:54.871" v="5656" actId="113"/>
          <ac:spMkLst>
            <pc:docMk/>
            <pc:sldMk cId="4033232852" sldId="336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D96DC5A6-43CE-4A3A-B419-BB2B48FAE41A}" dt="2022-04-13T06:50:37.507" v="2495" actId="478"/>
          <ac:picMkLst>
            <pc:docMk/>
            <pc:sldMk cId="4033232852" sldId="336"/>
            <ac:picMk id="1026" creationId="{0D7E88E3-F2CB-44B4-8B0C-C0209498DF01}"/>
          </ac:picMkLst>
        </pc:picChg>
      </pc:sldChg>
      <pc:sldChg chg="modSp add mod">
        <pc:chgData name="ANDREA BIDINOST" userId="1fe09951-2d66-4612-aad4-8a1d17337cdc" providerId="ADAL" clId="{D96DC5A6-43CE-4A3A-B419-BB2B48FAE41A}" dt="2022-04-22T06:32:35.723" v="5650" actId="207"/>
        <pc:sldMkLst>
          <pc:docMk/>
          <pc:sldMk cId="3392349156" sldId="337"/>
        </pc:sldMkLst>
        <pc:spChg chg="mod">
          <ac:chgData name="ANDREA BIDINOST" userId="1fe09951-2d66-4612-aad4-8a1d17337cdc" providerId="ADAL" clId="{D96DC5A6-43CE-4A3A-B419-BB2B48FAE41A}" dt="2022-04-13T06:41:45.252" v="1408" actId="20577"/>
          <ac:spMkLst>
            <pc:docMk/>
            <pc:sldMk cId="3392349156" sldId="337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6:32:35.723" v="5650" actId="207"/>
          <ac:spMkLst>
            <pc:docMk/>
            <pc:sldMk cId="3392349156" sldId="337"/>
            <ac:spMk id="3" creationId="{5666F318-5415-42F6-954E-C35070F121A2}"/>
          </ac:spMkLst>
        </pc:spChg>
      </pc:sldChg>
      <pc:sldChg chg="addSp delSp modSp add mod">
        <pc:chgData name="ANDREA BIDINOST" userId="1fe09951-2d66-4612-aad4-8a1d17337cdc" providerId="ADAL" clId="{D96DC5A6-43CE-4A3A-B419-BB2B48FAE41A}" dt="2022-04-13T06:57:05.235" v="2577" actId="478"/>
        <pc:sldMkLst>
          <pc:docMk/>
          <pc:sldMk cId="252745813" sldId="338"/>
        </pc:sldMkLst>
        <pc:spChg chg="mod">
          <ac:chgData name="ANDREA BIDINOST" userId="1fe09951-2d66-4612-aad4-8a1d17337cdc" providerId="ADAL" clId="{D96DC5A6-43CE-4A3A-B419-BB2B48FAE41A}" dt="2022-04-13T06:52:55.271" v="2570" actId="20577"/>
          <ac:spMkLst>
            <pc:docMk/>
            <pc:sldMk cId="252745813" sldId="338"/>
            <ac:spMk id="2" creationId="{6C6AEBAC-B060-4192-BE8C-E7F8C294252D}"/>
          </ac:spMkLst>
        </pc:spChg>
        <pc:spChg chg="del">
          <ac:chgData name="ANDREA BIDINOST" userId="1fe09951-2d66-4612-aad4-8a1d17337cdc" providerId="ADAL" clId="{D96DC5A6-43CE-4A3A-B419-BB2B48FAE41A}" dt="2022-04-13T06:51:00.116" v="2545" actId="478"/>
          <ac:spMkLst>
            <pc:docMk/>
            <pc:sldMk cId="252745813" sldId="338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D96DC5A6-43CE-4A3A-B419-BB2B48FAE41A}" dt="2022-04-13T06:51:03.054" v="2546" actId="478"/>
          <ac:spMkLst>
            <pc:docMk/>
            <pc:sldMk cId="252745813" sldId="338"/>
            <ac:spMk id="6" creationId="{E077733C-E784-4EF1-9E25-9F928455E883}"/>
          </ac:spMkLst>
        </pc:spChg>
        <pc:picChg chg="mod">
          <ac:chgData name="ANDREA BIDINOST" userId="1fe09951-2d66-4612-aad4-8a1d17337cdc" providerId="ADAL" clId="{D96DC5A6-43CE-4A3A-B419-BB2B48FAE41A}" dt="2022-04-13T06:51:40.749" v="2553" actId="1076"/>
          <ac:picMkLst>
            <pc:docMk/>
            <pc:sldMk cId="252745813" sldId="338"/>
            <ac:picMk id="1026" creationId="{0D7E88E3-F2CB-44B4-8B0C-C0209498DF01}"/>
          </ac:picMkLst>
        </pc:picChg>
        <pc:picChg chg="add del">
          <ac:chgData name="ANDREA BIDINOST" userId="1fe09951-2d66-4612-aad4-8a1d17337cdc" providerId="ADAL" clId="{D96DC5A6-43CE-4A3A-B419-BB2B48FAE41A}" dt="2022-04-13T06:57:05.235" v="2577" actId="478"/>
          <ac:picMkLst>
            <pc:docMk/>
            <pc:sldMk cId="252745813" sldId="338"/>
            <ac:picMk id="2050" creationId="{2E2C597E-B78C-428F-B488-C0AC34453DDF}"/>
          </ac:picMkLst>
        </pc:picChg>
        <pc:picChg chg="add del mod">
          <ac:chgData name="ANDREA BIDINOST" userId="1fe09951-2d66-4612-aad4-8a1d17337cdc" providerId="ADAL" clId="{D96DC5A6-43CE-4A3A-B419-BB2B48FAE41A}" dt="2022-04-13T06:57:00.521" v="2573"/>
          <ac:picMkLst>
            <pc:docMk/>
            <pc:sldMk cId="252745813" sldId="338"/>
            <ac:picMk id="2052" creationId="{4D70A721-A7F1-4DF9-9BA3-5E5479EFDA53}"/>
          </ac:picMkLst>
        </pc:picChg>
        <pc:picChg chg="add del mod">
          <ac:chgData name="ANDREA BIDINOST" userId="1fe09951-2d66-4612-aad4-8a1d17337cdc" providerId="ADAL" clId="{D96DC5A6-43CE-4A3A-B419-BB2B48FAE41A}" dt="2022-04-13T06:57:02.088" v="2575"/>
          <ac:picMkLst>
            <pc:docMk/>
            <pc:sldMk cId="252745813" sldId="338"/>
            <ac:picMk id="2054" creationId="{1DC36DB7-99FC-47B5-A588-31F4BEE5F292}"/>
          </ac:picMkLst>
        </pc:picChg>
      </pc:sldChg>
      <pc:sldChg chg="addSp delSp modSp add mod">
        <pc:chgData name="ANDREA BIDINOST" userId="1fe09951-2d66-4612-aad4-8a1d17337cdc" providerId="ADAL" clId="{D96DC5A6-43CE-4A3A-B419-BB2B48FAE41A}" dt="2022-04-13T07:01:45.008" v="2670" actId="1076"/>
        <pc:sldMkLst>
          <pc:docMk/>
          <pc:sldMk cId="231566104" sldId="339"/>
        </pc:sldMkLst>
        <pc:spChg chg="mod">
          <ac:chgData name="ANDREA BIDINOST" userId="1fe09951-2d66-4612-aad4-8a1d17337cdc" providerId="ADAL" clId="{D96DC5A6-43CE-4A3A-B419-BB2B48FAE41A}" dt="2022-04-13T06:57:58.592" v="2632" actId="20577"/>
          <ac:spMkLst>
            <pc:docMk/>
            <pc:sldMk cId="231566104" sldId="339"/>
            <ac:spMk id="2" creationId="{6C6AEBAC-B060-4192-BE8C-E7F8C294252D}"/>
          </ac:spMkLst>
        </pc:spChg>
        <pc:spChg chg="add mod">
          <ac:chgData name="ANDREA BIDINOST" userId="1fe09951-2d66-4612-aad4-8a1d17337cdc" providerId="ADAL" clId="{D96DC5A6-43CE-4A3A-B419-BB2B48FAE41A}" dt="2022-04-13T07:01:45.008" v="2670" actId="1076"/>
          <ac:spMkLst>
            <pc:docMk/>
            <pc:sldMk cId="231566104" sldId="339"/>
            <ac:spMk id="3" creationId="{D08190B5-16E2-4F6D-A5F4-D349918D25D1}"/>
          </ac:spMkLst>
        </pc:spChg>
        <pc:picChg chg="del">
          <ac:chgData name="ANDREA BIDINOST" userId="1fe09951-2d66-4612-aad4-8a1d17337cdc" providerId="ADAL" clId="{D96DC5A6-43CE-4A3A-B419-BB2B48FAE41A}" dt="2022-04-13T06:57:09.173" v="2579" actId="478"/>
          <ac:picMkLst>
            <pc:docMk/>
            <pc:sldMk cId="231566104" sldId="339"/>
            <ac:picMk id="1026" creationId="{0D7E88E3-F2CB-44B4-8B0C-C0209498DF01}"/>
          </ac:picMkLst>
        </pc:picChg>
        <pc:picChg chg="mod">
          <ac:chgData name="ANDREA BIDINOST" userId="1fe09951-2d66-4612-aad4-8a1d17337cdc" providerId="ADAL" clId="{D96DC5A6-43CE-4A3A-B419-BB2B48FAE41A}" dt="2022-04-13T07:01:39.729" v="2669" actId="14100"/>
          <ac:picMkLst>
            <pc:docMk/>
            <pc:sldMk cId="231566104" sldId="339"/>
            <ac:picMk id="2050" creationId="{2E2C597E-B78C-428F-B488-C0AC34453DDF}"/>
          </ac:picMkLst>
        </pc:picChg>
      </pc:sldChg>
      <pc:sldChg chg="modSp add mod">
        <pc:chgData name="ANDREA BIDINOST" userId="1fe09951-2d66-4612-aad4-8a1d17337cdc" providerId="ADAL" clId="{D96DC5A6-43CE-4A3A-B419-BB2B48FAE41A}" dt="2022-04-21T12:47:11.992" v="4091" actId="404"/>
        <pc:sldMkLst>
          <pc:docMk/>
          <pc:sldMk cId="3775436622" sldId="340"/>
        </pc:sldMkLst>
        <pc:spChg chg="mod">
          <ac:chgData name="ANDREA BIDINOST" userId="1fe09951-2d66-4612-aad4-8a1d17337cdc" providerId="ADAL" clId="{D96DC5A6-43CE-4A3A-B419-BB2B48FAE41A}" dt="2022-04-21T12:47:11.992" v="4091" actId="404"/>
          <ac:spMkLst>
            <pc:docMk/>
            <pc:sldMk cId="3775436622" sldId="340"/>
            <ac:spMk id="3" creationId="{F83F9C81-E880-43F7-9C8B-5F520C381879}"/>
          </ac:spMkLst>
        </pc:spChg>
      </pc:sldChg>
      <pc:sldChg chg="addSp delSp modSp add mod">
        <pc:chgData name="ANDREA BIDINOST" userId="1fe09951-2d66-4612-aad4-8a1d17337cdc" providerId="ADAL" clId="{D96DC5A6-43CE-4A3A-B419-BB2B48FAE41A}" dt="2022-04-22T06:33:03.030" v="5659" actId="207"/>
        <pc:sldMkLst>
          <pc:docMk/>
          <pc:sldMk cId="1194153584" sldId="341"/>
        </pc:sldMkLst>
        <pc:spChg chg="mod">
          <ac:chgData name="ANDREA BIDINOST" userId="1fe09951-2d66-4612-aad4-8a1d17337cdc" providerId="ADAL" clId="{D96DC5A6-43CE-4A3A-B419-BB2B48FAE41A}" dt="2022-04-21T12:22:59.743" v="2729" actId="20577"/>
          <ac:spMkLst>
            <pc:docMk/>
            <pc:sldMk cId="1194153584" sldId="341"/>
            <ac:spMk id="2" creationId="{6C6AEBAC-B060-4192-BE8C-E7F8C294252D}"/>
          </ac:spMkLst>
        </pc:spChg>
        <pc:spChg chg="add del mod">
          <ac:chgData name="ANDREA BIDINOST" userId="1fe09951-2d66-4612-aad4-8a1d17337cdc" providerId="ADAL" clId="{D96DC5A6-43CE-4A3A-B419-BB2B48FAE41A}" dt="2022-04-22T06:33:03.030" v="5659" actId="207"/>
          <ac:spMkLst>
            <pc:docMk/>
            <pc:sldMk cId="1194153584" sldId="341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D96DC5A6-43CE-4A3A-B419-BB2B48FAE41A}" dt="2022-04-21T12:35:13.228" v="3331" actId="1076"/>
          <ac:picMkLst>
            <pc:docMk/>
            <pc:sldMk cId="1194153584" sldId="341"/>
            <ac:picMk id="6" creationId="{389847A8-8FA3-4489-9A84-029EA0B8822C}"/>
          </ac:picMkLst>
        </pc:picChg>
      </pc:sldChg>
      <pc:sldChg chg="addSp delSp modSp add mod">
        <pc:chgData name="ANDREA BIDINOST" userId="1fe09951-2d66-4612-aad4-8a1d17337cdc" providerId="ADAL" clId="{D96DC5A6-43CE-4A3A-B419-BB2B48FAE41A}" dt="2022-04-22T06:33:09.683" v="5663" actId="207"/>
        <pc:sldMkLst>
          <pc:docMk/>
          <pc:sldMk cId="3767568039" sldId="342"/>
        </pc:sldMkLst>
        <pc:spChg chg="mod">
          <ac:chgData name="ANDREA BIDINOST" userId="1fe09951-2d66-4612-aad4-8a1d17337cdc" providerId="ADAL" clId="{D96DC5A6-43CE-4A3A-B419-BB2B48FAE41A}" dt="2022-04-21T12:35:44.825" v="3383" actId="20577"/>
          <ac:spMkLst>
            <pc:docMk/>
            <pc:sldMk cId="3767568039" sldId="342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6:33:09.683" v="5663" actId="207"/>
          <ac:spMkLst>
            <pc:docMk/>
            <pc:sldMk cId="3767568039" sldId="342"/>
            <ac:spMk id="3" creationId="{5666F318-5415-42F6-954E-C35070F121A2}"/>
          </ac:spMkLst>
        </pc:spChg>
        <pc:picChg chg="del">
          <ac:chgData name="ANDREA BIDINOST" userId="1fe09951-2d66-4612-aad4-8a1d17337cdc" providerId="ADAL" clId="{D96DC5A6-43CE-4A3A-B419-BB2B48FAE41A}" dt="2022-04-21T12:34:36.727" v="3320" actId="478"/>
          <ac:picMkLst>
            <pc:docMk/>
            <pc:sldMk cId="3767568039" sldId="342"/>
            <ac:picMk id="6" creationId="{389847A8-8FA3-4489-9A84-029EA0B8822C}"/>
          </ac:picMkLst>
        </pc:picChg>
        <pc:picChg chg="add mod">
          <ac:chgData name="ANDREA BIDINOST" userId="1fe09951-2d66-4612-aad4-8a1d17337cdc" providerId="ADAL" clId="{D96DC5A6-43CE-4A3A-B419-BB2B48FAE41A}" dt="2022-04-21T12:35:52.452" v="3395" actId="1076"/>
          <ac:picMkLst>
            <pc:docMk/>
            <pc:sldMk cId="3767568039" sldId="342"/>
            <ac:picMk id="7" creationId="{26B33E82-032A-48C7-8D02-C5117FAE8B49}"/>
          </ac:picMkLst>
        </pc:picChg>
      </pc:sldChg>
      <pc:sldChg chg="addSp delSp modSp add mod">
        <pc:chgData name="ANDREA BIDINOST" userId="1fe09951-2d66-4612-aad4-8a1d17337cdc" providerId="ADAL" clId="{D96DC5A6-43CE-4A3A-B419-BB2B48FAE41A}" dt="2022-04-21T12:39:01.495" v="3792" actId="113"/>
        <pc:sldMkLst>
          <pc:docMk/>
          <pc:sldMk cId="593354517" sldId="343"/>
        </pc:sldMkLst>
        <pc:spChg chg="mod">
          <ac:chgData name="ANDREA BIDINOST" userId="1fe09951-2d66-4612-aad4-8a1d17337cdc" providerId="ADAL" clId="{D96DC5A6-43CE-4A3A-B419-BB2B48FAE41A}" dt="2022-04-21T12:36:37.458" v="3488" actId="20577"/>
          <ac:spMkLst>
            <pc:docMk/>
            <pc:sldMk cId="593354517" sldId="343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1T12:39:01.495" v="3792" actId="113"/>
          <ac:spMkLst>
            <pc:docMk/>
            <pc:sldMk cId="593354517" sldId="343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D96DC5A6-43CE-4A3A-B419-BB2B48FAE41A}" dt="2022-04-21T12:38:39.097" v="3787" actId="1076"/>
          <ac:picMkLst>
            <pc:docMk/>
            <pc:sldMk cId="593354517" sldId="343"/>
            <ac:picMk id="6" creationId="{1207E63C-C280-40AF-AFC5-3255679AA434}"/>
          </ac:picMkLst>
        </pc:picChg>
        <pc:picChg chg="del">
          <ac:chgData name="ANDREA BIDINOST" userId="1fe09951-2d66-4612-aad4-8a1d17337cdc" providerId="ADAL" clId="{D96DC5A6-43CE-4A3A-B419-BB2B48FAE41A}" dt="2022-04-21T12:36:53.542" v="3539" actId="478"/>
          <ac:picMkLst>
            <pc:docMk/>
            <pc:sldMk cId="593354517" sldId="343"/>
            <ac:picMk id="7" creationId="{26B33E82-032A-48C7-8D02-C5117FAE8B49}"/>
          </ac:picMkLst>
        </pc:picChg>
      </pc:sldChg>
      <pc:sldChg chg="modSp add mod">
        <pc:chgData name="ANDREA BIDINOST" userId="1fe09951-2d66-4612-aad4-8a1d17337cdc" providerId="ADAL" clId="{D96DC5A6-43CE-4A3A-B419-BB2B48FAE41A}" dt="2022-04-22T06:34:00.345" v="5666" actId="207"/>
        <pc:sldMkLst>
          <pc:docMk/>
          <pc:sldMk cId="439722084" sldId="344"/>
        </pc:sldMkLst>
        <pc:spChg chg="mod">
          <ac:chgData name="ANDREA BIDINOST" userId="1fe09951-2d66-4612-aad4-8a1d17337cdc" providerId="ADAL" clId="{D96DC5A6-43CE-4A3A-B419-BB2B48FAE41A}" dt="2022-04-21T12:43:32.767" v="3998" actId="20577"/>
          <ac:spMkLst>
            <pc:docMk/>
            <pc:sldMk cId="439722084" sldId="344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6:34:00.345" v="5666" actId="207"/>
          <ac:spMkLst>
            <pc:docMk/>
            <pc:sldMk cId="439722084" sldId="344"/>
            <ac:spMk id="3" creationId="{5666F318-5415-42F6-954E-C35070F121A2}"/>
          </ac:spMkLst>
        </pc:spChg>
        <pc:picChg chg="mod">
          <ac:chgData name="ANDREA BIDINOST" userId="1fe09951-2d66-4612-aad4-8a1d17337cdc" providerId="ADAL" clId="{D96DC5A6-43CE-4A3A-B419-BB2B48FAE41A}" dt="2022-04-21T12:44:27.049" v="3999" actId="1076"/>
          <ac:picMkLst>
            <pc:docMk/>
            <pc:sldMk cId="439722084" sldId="344"/>
            <ac:picMk id="6" creationId="{1207E63C-C280-40AF-AFC5-3255679AA434}"/>
          </ac:picMkLst>
        </pc:picChg>
      </pc:sldChg>
      <pc:sldChg chg="add del">
        <pc:chgData name="ANDREA BIDINOST" userId="1fe09951-2d66-4612-aad4-8a1d17337cdc" providerId="ADAL" clId="{D96DC5A6-43CE-4A3A-B419-BB2B48FAE41A}" dt="2022-04-21T12:36:51.521" v="3538" actId="47"/>
        <pc:sldMkLst>
          <pc:docMk/>
          <pc:sldMk cId="3592759426" sldId="344"/>
        </pc:sldMkLst>
      </pc:sldChg>
      <pc:sldChg chg="addSp delSp modSp add mod">
        <pc:chgData name="ANDREA BIDINOST" userId="1fe09951-2d66-4612-aad4-8a1d17337cdc" providerId="ADAL" clId="{D96DC5A6-43CE-4A3A-B419-BB2B48FAE41A}" dt="2022-04-22T06:34:10.383" v="5670" actId="207"/>
        <pc:sldMkLst>
          <pc:docMk/>
          <pc:sldMk cId="3757252697" sldId="345"/>
        </pc:sldMkLst>
        <pc:spChg chg="mod">
          <ac:chgData name="ANDREA BIDINOST" userId="1fe09951-2d66-4612-aad4-8a1d17337cdc" providerId="ADAL" clId="{D96DC5A6-43CE-4A3A-B419-BB2B48FAE41A}" dt="2022-04-21T12:45:47.413" v="4042" actId="20577"/>
          <ac:spMkLst>
            <pc:docMk/>
            <pc:sldMk cId="3757252697" sldId="345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6:34:10.383" v="5670" actId="207"/>
          <ac:spMkLst>
            <pc:docMk/>
            <pc:sldMk cId="3757252697" sldId="345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D96DC5A6-43CE-4A3A-B419-BB2B48FAE41A}" dt="2022-04-21T12:52:44.538" v="4730" actId="478"/>
          <ac:picMkLst>
            <pc:docMk/>
            <pc:sldMk cId="3757252697" sldId="345"/>
            <ac:picMk id="6" creationId="{06E3C662-CD16-4F4D-88BF-5C3A26B5EF80}"/>
          </ac:picMkLst>
        </pc:picChg>
        <pc:picChg chg="del">
          <ac:chgData name="ANDREA BIDINOST" userId="1fe09951-2d66-4612-aad4-8a1d17337cdc" providerId="ADAL" clId="{D96DC5A6-43CE-4A3A-B419-BB2B48FAE41A}" dt="2022-04-21T12:47:53.311" v="4104" actId="478"/>
          <ac:picMkLst>
            <pc:docMk/>
            <pc:sldMk cId="3757252697" sldId="345"/>
            <ac:picMk id="7" creationId="{26B33E82-032A-48C7-8D02-C5117FAE8B49}"/>
          </ac:picMkLst>
        </pc:picChg>
      </pc:sldChg>
      <pc:sldChg chg="modSp add del mod ord">
        <pc:chgData name="ANDREA BIDINOST" userId="1fe09951-2d66-4612-aad4-8a1d17337cdc" providerId="ADAL" clId="{D96DC5A6-43CE-4A3A-B419-BB2B48FAE41A}" dt="2022-04-21T12:47:18.867" v="4093" actId="47"/>
        <pc:sldMkLst>
          <pc:docMk/>
          <pc:sldMk cId="2123156028" sldId="346"/>
        </pc:sldMkLst>
        <pc:spChg chg="mod">
          <ac:chgData name="ANDREA BIDINOST" userId="1fe09951-2d66-4612-aad4-8a1d17337cdc" providerId="ADAL" clId="{D96DC5A6-43CE-4A3A-B419-BB2B48FAE41A}" dt="2022-04-21T12:46:57.960" v="4072" actId="20577"/>
          <ac:spMkLst>
            <pc:docMk/>
            <pc:sldMk cId="2123156028" sldId="346"/>
            <ac:spMk id="3" creationId="{F83F9C81-E880-43F7-9C8B-5F520C381879}"/>
          </ac:spMkLst>
        </pc:spChg>
      </pc:sldChg>
      <pc:sldChg chg="modSp add mod">
        <pc:chgData name="ANDREA BIDINOST" userId="1fe09951-2d66-4612-aad4-8a1d17337cdc" providerId="ADAL" clId="{D96DC5A6-43CE-4A3A-B419-BB2B48FAE41A}" dt="2022-04-21T12:47:25.517" v="4102" actId="20577"/>
        <pc:sldMkLst>
          <pc:docMk/>
          <pc:sldMk cId="437409299" sldId="347"/>
        </pc:sldMkLst>
        <pc:spChg chg="mod">
          <ac:chgData name="ANDREA BIDINOST" userId="1fe09951-2d66-4612-aad4-8a1d17337cdc" providerId="ADAL" clId="{D96DC5A6-43CE-4A3A-B419-BB2B48FAE41A}" dt="2022-04-21T12:47:25.517" v="4102" actId="20577"/>
          <ac:spMkLst>
            <pc:docMk/>
            <pc:sldMk cId="437409299" sldId="347"/>
            <ac:spMk id="3" creationId="{F83F9C81-E880-43F7-9C8B-5F520C381879}"/>
          </ac:spMkLst>
        </pc:spChg>
      </pc:sldChg>
      <pc:sldChg chg="addSp delSp modSp add mod">
        <pc:chgData name="ANDREA BIDINOST" userId="1fe09951-2d66-4612-aad4-8a1d17337cdc" providerId="ADAL" clId="{D96DC5A6-43CE-4A3A-B419-BB2B48FAE41A}" dt="2022-04-21T13:14:00.805" v="5275" actId="1076"/>
        <pc:sldMkLst>
          <pc:docMk/>
          <pc:sldMk cId="692919051" sldId="348"/>
        </pc:sldMkLst>
        <pc:spChg chg="del">
          <ac:chgData name="ANDREA BIDINOST" userId="1fe09951-2d66-4612-aad4-8a1d17337cdc" providerId="ADAL" clId="{D96DC5A6-43CE-4A3A-B419-BB2B48FAE41A}" dt="2022-04-21T12:56:33.307" v="4822" actId="478"/>
          <ac:spMkLst>
            <pc:docMk/>
            <pc:sldMk cId="692919051" sldId="348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D96DC5A6-43CE-4A3A-B419-BB2B48FAE41A}" dt="2022-04-21T12:56:56.700" v="4828" actId="478"/>
          <ac:spMkLst>
            <pc:docMk/>
            <pc:sldMk cId="692919051" sldId="348"/>
            <ac:spMk id="7" creationId="{64EE16FD-6F97-4A25-8E85-D1A1AAA0C9D0}"/>
          </ac:spMkLst>
        </pc:spChg>
        <pc:spChg chg="add mod">
          <ac:chgData name="ANDREA BIDINOST" userId="1fe09951-2d66-4612-aad4-8a1d17337cdc" providerId="ADAL" clId="{D96DC5A6-43CE-4A3A-B419-BB2B48FAE41A}" dt="2022-04-21T13:06:21.227" v="5026" actId="20577"/>
          <ac:spMkLst>
            <pc:docMk/>
            <pc:sldMk cId="692919051" sldId="348"/>
            <ac:spMk id="8" creationId="{9D6568F8-F3B1-41B3-A87E-EA0C20A8201A}"/>
          </ac:spMkLst>
        </pc:spChg>
        <pc:picChg chg="del mod ord">
          <ac:chgData name="ANDREA BIDINOST" userId="1fe09951-2d66-4612-aad4-8a1d17337cdc" providerId="ADAL" clId="{D96DC5A6-43CE-4A3A-B419-BB2B48FAE41A}" dt="2022-04-21T13:13:54.487" v="5271" actId="478"/>
          <ac:picMkLst>
            <pc:docMk/>
            <pc:sldMk cId="692919051" sldId="348"/>
            <ac:picMk id="6" creationId="{06E3C662-CD16-4F4D-88BF-5C3A26B5EF80}"/>
          </ac:picMkLst>
        </pc:picChg>
        <pc:picChg chg="add mod">
          <ac:chgData name="ANDREA BIDINOST" userId="1fe09951-2d66-4612-aad4-8a1d17337cdc" providerId="ADAL" clId="{D96DC5A6-43CE-4A3A-B419-BB2B48FAE41A}" dt="2022-04-21T13:14:00.805" v="5275" actId="1076"/>
          <ac:picMkLst>
            <pc:docMk/>
            <pc:sldMk cId="692919051" sldId="348"/>
            <ac:picMk id="10" creationId="{199A9B30-E8EE-4C6F-B9F7-880D2EE0E81D}"/>
          </ac:picMkLst>
        </pc:picChg>
      </pc:sldChg>
      <pc:sldChg chg="addSp modSp add mod">
        <pc:chgData name="ANDREA BIDINOST" userId="1fe09951-2d66-4612-aad4-8a1d17337cdc" providerId="ADAL" clId="{D96DC5A6-43CE-4A3A-B419-BB2B48FAE41A}" dt="2022-04-22T06:34:16.105" v="5674" actId="207"/>
        <pc:sldMkLst>
          <pc:docMk/>
          <pc:sldMk cId="1058804128" sldId="349"/>
        </pc:sldMkLst>
        <pc:spChg chg="mod">
          <ac:chgData name="ANDREA BIDINOST" userId="1fe09951-2d66-4612-aad4-8a1d17337cdc" providerId="ADAL" clId="{D96DC5A6-43CE-4A3A-B419-BB2B48FAE41A}" dt="2022-04-21T13:06:58.377" v="5059" actId="20577"/>
          <ac:spMkLst>
            <pc:docMk/>
            <pc:sldMk cId="1058804128" sldId="349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6:34:16.105" v="5674" actId="207"/>
          <ac:spMkLst>
            <pc:docMk/>
            <pc:sldMk cId="1058804128" sldId="349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D96DC5A6-43CE-4A3A-B419-BB2B48FAE41A}" dt="2022-04-21T13:14:58.023" v="5280" actId="1076"/>
          <ac:picMkLst>
            <pc:docMk/>
            <pc:sldMk cId="1058804128" sldId="349"/>
            <ac:picMk id="6" creationId="{3616E476-15ED-4892-98E8-C53C00018422}"/>
          </ac:picMkLst>
        </pc:picChg>
      </pc:sldChg>
      <pc:sldChg chg="addSp delSp modSp add mod">
        <pc:chgData name="ANDREA BIDINOST" userId="1fe09951-2d66-4612-aad4-8a1d17337cdc" providerId="ADAL" clId="{D96DC5A6-43CE-4A3A-B419-BB2B48FAE41A}" dt="2022-04-22T06:31:24.095" v="5628" actId="207"/>
        <pc:sldMkLst>
          <pc:docMk/>
          <pc:sldMk cId="611857162" sldId="350"/>
        </pc:sldMkLst>
        <pc:spChg chg="mod">
          <ac:chgData name="ANDREA BIDINOST" userId="1fe09951-2d66-4612-aad4-8a1d17337cdc" providerId="ADAL" clId="{D96DC5A6-43CE-4A3A-B419-BB2B48FAE41A}" dt="2022-04-22T06:26:33.727" v="5345" actId="20577"/>
          <ac:spMkLst>
            <pc:docMk/>
            <pc:sldMk cId="611857162" sldId="350"/>
            <ac:spMk id="2" creationId="{6C6AEBAC-B060-4192-BE8C-E7F8C294252D}"/>
          </ac:spMkLst>
        </pc:spChg>
        <pc:spChg chg="del">
          <ac:chgData name="ANDREA BIDINOST" userId="1fe09951-2d66-4612-aad4-8a1d17337cdc" providerId="ADAL" clId="{D96DC5A6-43CE-4A3A-B419-BB2B48FAE41A}" dt="2022-04-22T06:21:47.439" v="5314" actId="478"/>
          <ac:spMkLst>
            <pc:docMk/>
            <pc:sldMk cId="611857162" sldId="350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D96DC5A6-43CE-4A3A-B419-BB2B48FAE41A}" dt="2022-04-22T06:21:51.974" v="5316" actId="478"/>
          <ac:spMkLst>
            <pc:docMk/>
            <pc:sldMk cId="611857162" sldId="350"/>
            <ac:spMk id="7" creationId="{159217DD-9091-4F22-8425-2EBED28A99FE}"/>
          </ac:spMkLst>
        </pc:spChg>
        <pc:spChg chg="add del mod">
          <ac:chgData name="ANDREA BIDINOST" userId="1fe09951-2d66-4612-aad4-8a1d17337cdc" providerId="ADAL" clId="{D96DC5A6-43CE-4A3A-B419-BB2B48FAE41A}" dt="2022-04-22T06:27:02.126" v="5353" actId="478"/>
          <ac:spMkLst>
            <pc:docMk/>
            <pc:sldMk cId="611857162" sldId="350"/>
            <ac:spMk id="10" creationId="{FBD457DE-1AA6-454A-A1B5-1BCA0DE0BC59}"/>
          </ac:spMkLst>
        </pc:spChg>
        <pc:spChg chg="add mod">
          <ac:chgData name="ANDREA BIDINOST" userId="1fe09951-2d66-4612-aad4-8a1d17337cdc" providerId="ADAL" clId="{D96DC5A6-43CE-4A3A-B419-BB2B48FAE41A}" dt="2022-04-22T06:31:21.592" v="5626" actId="207"/>
          <ac:spMkLst>
            <pc:docMk/>
            <pc:sldMk cId="611857162" sldId="350"/>
            <ac:spMk id="11" creationId="{DD655A25-C0C9-4F17-B333-A86D323E1EEE}"/>
          </ac:spMkLst>
        </pc:spChg>
        <pc:spChg chg="add del mod">
          <ac:chgData name="ANDREA BIDINOST" userId="1fe09951-2d66-4612-aad4-8a1d17337cdc" providerId="ADAL" clId="{D96DC5A6-43CE-4A3A-B419-BB2B48FAE41A}" dt="2022-04-22T06:27:54.205" v="5460" actId="478"/>
          <ac:spMkLst>
            <pc:docMk/>
            <pc:sldMk cId="611857162" sldId="350"/>
            <ac:spMk id="12" creationId="{CAD8CB5E-151A-4F08-9454-662E84E9CAEE}"/>
          </ac:spMkLst>
        </pc:spChg>
        <pc:spChg chg="add mod">
          <ac:chgData name="ANDREA BIDINOST" userId="1fe09951-2d66-4612-aad4-8a1d17337cdc" providerId="ADAL" clId="{D96DC5A6-43CE-4A3A-B419-BB2B48FAE41A}" dt="2022-04-22T06:31:05.326" v="5620" actId="208"/>
          <ac:spMkLst>
            <pc:docMk/>
            <pc:sldMk cId="611857162" sldId="350"/>
            <ac:spMk id="13" creationId="{C8F05AC1-6F68-45E4-BC44-93EA5C3BBD17}"/>
          </ac:spMkLst>
        </pc:spChg>
        <pc:spChg chg="add mod">
          <ac:chgData name="ANDREA BIDINOST" userId="1fe09951-2d66-4612-aad4-8a1d17337cdc" providerId="ADAL" clId="{D96DC5A6-43CE-4A3A-B419-BB2B48FAE41A}" dt="2022-04-22T06:31:24.095" v="5628" actId="207"/>
          <ac:spMkLst>
            <pc:docMk/>
            <pc:sldMk cId="611857162" sldId="350"/>
            <ac:spMk id="18" creationId="{6319641F-A909-4442-B112-47A04299CF50}"/>
          </ac:spMkLst>
        </pc:spChg>
        <pc:spChg chg="add mod">
          <ac:chgData name="ANDREA BIDINOST" userId="1fe09951-2d66-4612-aad4-8a1d17337cdc" providerId="ADAL" clId="{D96DC5A6-43CE-4A3A-B419-BB2B48FAE41A}" dt="2022-04-22T06:31:05.326" v="5620" actId="208"/>
          <ac:spMkLst>
            <pc:docMk/>
            <pc:sldMk cId="611857162" sldId="350"/>
            <ac:spMk id="19" creationId="{A9DCB752-30B2-4943-9422-3516A6A420E7}"/>
          </ac:spMkLst>
        </pc:spChg>
        <pc:picChg chg="del">
          <ac:chgData name="ANDREA BIDINOST" userId="1fe09951-2d66-4612-aad4-8a1d17337cdc" providerId="ADAL" clId="{D96DC5A6-43CE-4A3A-B419-BB2B48FAE41A}" dt="2022-04-22T06:21:49.513" v="5315" actId="478"/>
          <ac:picMkLst>
            <pc:docMk/>
            <pc:sldMk cId="611857162" sldId="350"/>
            <ac:picMk id="6" creationId="{3616E476-15ED-4892-98E8-C53C00018422}"/>
          </ac:picMkLst>
        </pc:picChg>
        <pc:picChg chg="add mod">
          <ac:chgData name="ANDREA BIDINOST" userId="1fe09951-2d66-4612-aad4-8a1d17337cdc" providerId="ADAL" clId="{D96DC5A6-43CE-4A3A-B419-BB2B48FAE41A}" dt="2022-04-22T06:29:49.891" v="5484" actId="1076"/>
          <ac:picMkLst>
            <pc:docMk/>
            <pc:sldMk cId="611857162" sldId="350"/>
            <ac:picMk id="9" creationId="{715EBEB0-502B-4F83-89D6-1E003FC81D2A}"/>
          </ac:picMkLst>
        </pc:picChg>
        <pc:cxnChg chg="add mod">
          <ac:chgData name="ANDREA BIDINOST" userId="1fe09951-2d66-4612-aad4-8a1d17337cdc" providerId="ADAL" clId="{D96DC5A6-43CE-4A3A-B419-BB2B48FAE41A}" dt="2022-04-22T06:31:05.326" v="5620" actId="208"/>
          <ac:cxnSpMkLst>
            <pc:docMk/>
            <pc:sldMk cId="611857162" sldId="350"/>
            <ac:cxnSpMk id="15" creationId="{74F86240-DE01-492D-A5DC-3B518844F0B1}"/>
          </ac:cxnSpMkLst>
        </pc:cxnChg>
        <pc:cxnChg chg="add mod">
          <ac:chgData name="ANDREA BIDINOST" userId="1fe09951-2d66-4612-aad4-8a1d17337cdc" providerId="ADAL" clId="{D96DC5A6-43CE-4A3A-B419-BB2B48FAE41A}" dt="2022-04-22T06:31:05.326" v="5620" actId="208"/>
          <ac:cxnSpMkLst>
            <pc:docMk/>
            <pc:sldMk cId="611857162" sldId="350"/>
            <ac:cxnSpMk id="20" creationId="{F4F32FCD-E924-4C56-8419-9A679F0B7287}"/>
          </ac:cxnSpMkLst>
        </pc:cxnChg>
      </pc:sldChg>
      <pc:sldChg chg="addSp delSp modSp add mod">
        <pc:chgData name="ANDREA BIDINOST" userId="1fe09951-2d66-4612-aad4-8a1d17337cdc" providerId="ADAL" clId="{D96DC5A6-43CE-4A3A-B419-BB2B48FAE41A}" dt="2022-04-22T06:47:37.609" v="6078" actId="2710"/>
        <pc:sldMkLst>
          <pc:docMk/>
          <pc:sldMk cId="4232180472" sldId="440"/>
        </pc:sldMkLst>
        <pc:spChg chg="mod">
          <ac:chgData name="ANDREA BIDINOST" userId="1fe09951-2d66-4612-aad4-8a1d17337cdc" providerId="ADAL" clId="{D96DC5A6-43CE-4A3A-B419-BB2B48FAE41A}" dt="2022-04-22T06:38:57.056" v="5681" actId="20577"/>
          <ac:spMkLst>
            <pc:docMk/>
            <pc:sldMk cId="4232180472" sldId="440"/>
            <ac:spMk id="5" creationId="{14A3F830-BF41-4888-A277-3E5628252E5C}"/>
          </ac:spMkLst>
        </pc:spChg>
        <pc:spChg chg="add mod">
          <ac:chgData name="ANDREA BIDINOST" userId="1fe09951-2d66-4612-aad4-8a1d17337cdc" providerId="ADAL" clId="{D96DC5A6-43CE-4A3A-B419-BB2B48FAE41A}" dt="2022-04-22T06:47:37.609" v="6078" actId="2710"/>
          <ac:spMkLst>
            <pc:docMk/>
            <pc:sldMk cId="4232180472" sldId="440"/>
            <ac:spMk id="7" creationId="{249BD8F1-03AB-411F-8103-A160D38285C8}"/>
          </ac:spMkLst>
        </pc:spChg>
        <pc:picChg chg="add mod">
          <ac:chgData name="ANDREA BIDINOST" userId="1fe09951-2d66-4612-aad4-8a1d17337cdc" providerId="ADAL" clId="{D96DC5A6-43CE-4A3A-B419-BB2B48FAE41A}" dt="2022-04-22T06:42:04.252" v="5699" actId="1076"/>
          <ac:picMkLst>
            <pc:docMk/>
            <pc:sldMk cId="4232180472" sldId="440"/>
            <ac:picMk id="1026" creationId="{F2ABA38F-EB1B-4BED-8DB6-7A4D671DCE52}"/>
          </ac:picMkLst>
        </pc:picChg>
        <pc:picChg chg="del mod">
          <ac:chgData name="ANDREA BIDINOST" userId="1fe09951-2d66-4612-aad4-8a1d17337cdc" providerId="ADAL" clId="{D96DC5A6-43CE-4A3A-B419-BB2B48FAE41A}" dt="2022-04-22T06:40:54.315" v="5682" actId="478"/>
          <ac:picMkLst>
            <pc:docMk/>
            <pc:sldMk cId="4232180472" sldId="440"/>
            <ac:picMk id="2052" creationId="{6180C8F2-80CD-4875-BE7C-E1CC045F57A7}"/>
          </ac:picMkLst>
        </pc:picChg>
      </pc:sldChg>
      <pc:sldChg chg="addSp delSp modSp add mod">
        <pc:chgData name="ANDREA BIDINOST" userId="1fe09951-2d66-4612-aad4-8a1d17337cdc" providerId="ADAL" clId="{D96DC5A6-43CE-4A3A-B419-BB2B48FAE41A}" dt="2022-04-22T06:57:59.614" v="6367" actId="20577"/>
        <pc:sldMkLst>
          <pc:docMk/>
          <pc:sldMk cId="1519197976" sldId="441"/>
        </pc:sldMkLst>
        <pc:spChg chg="mod">
          <ac:chgData name="ANDREA BIDINOST" userId="1fe09951-2d66-4612-aad4-8a1d17337cdc" providerId="ADAL" clId="{D96DC5A6-43CE-4A3A-B419-BB2B48FAE41A}" dt="2022-04-22T06:50:26.615" v="6102" actId="20577"/>
          <ac:spMkLst>
            <pc:docMk/>
            <pc:sldMk cId="1519197976" sldId="441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6:57:59.614" v="6367" actId="20577"/>
          <ac:spMkLst>
            <pc:docMk/>
            <pc:sldMk cId="1519197976" sldId="441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D96DC5A6-43CE-4A3A-B419-BB2B48FAE41A}" dt="2022-04-22T06:56:10.653" v="6324" actId="478"/>
          <ac:picMkLst>
            <pc:docMk/>
            <pc:sldMk cId="1519197976" sldId="441"/>
            <ac:picMk id="6" creationId="{4791EE8A-D6EA-4669-B1D6-3E74B3FFB2DB}"/>
          </ac:picMkLst>
        </pc:picChg>
      </pc:sldChg>
      <pc:sldChg chg="addSp delSp modSp add mod">
        <pc:chgData name="ANDREA BIDINOST" userId="1fe09951-2d66-4612-aad4-8a1d17337cdc" providerId="ADAL" clId="{D96DC5A6-43CE-4A3A-B419-BB2B48FAE41A}" dt="2022-04-22T06:58:44.709" v="6408" actId="1076"/>
        <pc:sldMkLst>
          <pc:docMk/>
          <pc:sldMk cId="3512430095" sldId="442"/>
        </pc:sldMkLst>
        <pc:spChg chg="mod">
          <ac:chgData name="ANDREA BIDINOST" userId="1fe09951-2d66-4612-aad4-8a1d17337cdc" providerId="ADAL" clId="{D96DC5A6-43CE-4A3A-B419-BB2B48FAE41A}" dt="2022-04-22T06:58:32.414" v="6405" actId="20577"/>
          <ac:spMkLst>
            <pc:docMk/>
            <pc:sldMk cId="3512430095" sldId="442"/>
            <ac:spMk id="2" creationId="{6C6AEBAC-B060-4192-BE8C-E7F8C294252D}"/>
          </ac:spMkLst>
        </pc:spChg>
        <pc:spChg chg="del">
          <ac:chgData name="ANDREA BIDINOST" userId="1fe09951-2d66-4612-aad4-8a1d17337cdc" providerId="ADAL" clId="{D96DC5A6-43CE-4A3A-B419-BB2B48FAE41A}" dt="2022-04-22T06:58:09.260" v="6368" actId="478"/>
          <ac:spMkLst>
            <pc:docMk/>
            <pc:sldMk cId="3512430095" sldId="442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D96DC5A6-43CE-4A3A-B419-BB2B48FAE41A}" dt="2022-04-22T06:58:11.884" v="6369" actId="478"/>
          <ac:spMkLst>
            <pc:docMk/>
            <pc:sldMk cId="3512430095" sldId="442"/>
            <ac:spMk id="7" creationId="{7E7731ED-B009-47E6-8953-37CA40786950}"/>
          </ac:spMkLst>
        </pc:spChg>
        <pc:picChg chg="mod">
          <ac:chgData name="ANDREA BIDINOST" userId="1fe09951-2d66-4612-aad4-8a1d17337cdc" providerId="ADAL" clId="{D96DC5A6-43CE-4A3A-B419-BB2B48FAE41A}" dt="2022-04-22T06:58:44.709" v="6408" actId="1076"/>
          <ac:picMkLst>
            <pc:docMk/>
            <pc:sldMk cId="3512430095" sldId="442"/>
            <ac:picMk id="6" creationId="{4791EE8A-D6EA-4669-B1D6-3E74B3FFB2DB}"/>
          </ac:picMkLst>
        </pc:picChg>
        <pc:picChg chg="add mod">
          <ac:chgData name="ANDREA BIDINOST" userId="1fe09951-2d66-4612-aad4-8a1d17337cdc" providerId="ADAL" clId="{D96DC5A6-43CE-4A3A-B419-BB2B48FAE41A}" dt="2022-04-22T06:58:35.792" v="6406"/>
          <ac:picMkLst>
            <pc:docMk/>
            <pc:sldMk cId="3512430095" sldId="442"/>
            <ac:picMk id="8" creationId="{CC021568-E297-42A0-8446-2FF5B6282889}"/>
          </ac:picMkLst>
        </pc:picChg>
      </pc:sldChg>
      <pc:sldChg chg="addSp modSp add mod">
        <pc:chgData name="ANDREA BIDINOST" userId="1fe09951-2d66-4612-aad4-8a1d17337cdc" providerId="ADAL" clId="{D96DC5A6-43CE-4A3A-B419-BB2B48FAE41A}" dt="2022-04-22T07:11:06.498" v="7013" actId="207"/>
        <pc:sldMkLst>
          <pc:docMk/>
          <pc:sldMk cId="620339844" sldId="443"/>
        </pc:sldMkLst>
        <pc:spChg chg="mod">
          <ac:chgData name="ANDREA BIDINOST" userId="1fe09951-2d66-4612-aad4-8a1d17337cdc" providerId="ADAL" clId="{D96DC5A6-43CE-4A3A-B419-BB2B48FAE41A}" dt="2022-04-22T07:05:07.785" v="6725" actId="20577"/>
          <ac:spMkLst>
            <pc:docMk/>
            <pc:sldMk cId="620339844" sldId="443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7:11:06.498" v="7013" actId="207"/>
          <ac:spMkLst>
            <pc:docMk/>
            <pc:sldMk cId="620339844" sldId="443"/>
            <ac:spMk id="3" creationId="{5666F318-5415-42F6-954E-C35070F121A2}"/>
          </ac:spMkLst>
        </pc:spChg>
        <pc:spChg chg="add mod">
          <ac:chgData name="ANDREA BIDINOST" userId="1fe09951-2d66-4612-aad4-8a1d17337cdc" providerId="ADAL" clId="{D96DC5A6-43CE-4A3A-B419-BB2B48FAE41A}" dt="2022-04-22T07:10:49.956" v="7005" actId="1076"/>
          <ac:spMkLst>
            <pc:docMk/>
            <pc:sldMk cId="620339844" sldId="443"/>
            <ac:spMk id="7" creationId="{AAA05BE7-0644-4920-8194-62F410500CE0}"/>
          </ac:spMkLst>
        </pc:spChg>
        <pc:picChg chg="add mod">
          <ac:chgData name="ANDREA BIDINOST" userId="1fe09951-2d66-4612-aad4-8a1d17337cdc" providerId="ADAL" clId="{D96DC5A6-43CE-4A3A-B419-BB2B48FAE41A}" dt="2022-04-22T07:10:45.287" v="7004" actId="1076"/>
          <ac:picMkLst>
            <pc:docMk/>
            <pc:sldMk cId="620339844" sldId="443"/>
            <ac:picMk id="6" creationId="{C6B6F4C5-48FA-4C17-9267-6CB76AFA18E7}"/>
          </ac:picMkLst>
        </pc:picChg>
      </pc:sldChg>
      <pc:sldChg chg="modSp add del mod">
        <pc:chgData name="ANDREA BIDINOST" userId="1fe09951-2d66-4612-aad4-8a1d17337cdc" providerId="ADAL" clId="{D96DC5A6-43CE-4A3A-B419-BB2B48FAE41A}" dt="2022-04-22T07:04:29.423" v="6696" actId="47"/>
        <pc:sldMkLst>
          <pc:docMk/>
          <pc:sldMk cId="1917257793" sldId="444"/>
        </pc:sldMkLst>
        <pc:spChg chg="mod">
          <ac:chgData name="ANDREA BIDINOST" userId="1fe09951-2d66-4612-aad4-8a1d17337cdc" providerId="ADAL" clId="{D96DC5A6-43CE-4A3A-B419-BB2B48FAE41A}" dt="2022-04-22T07:02:10.989" v="6438"/>
          <ac:spMkLst>
            <pc:docMk/>
            <pc:sldMk cId="1917257793" sldId="444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7:04:23.733" v="6695" actId="20577"/>
          <ac:spMkLst>
            <pc:docMk/>
            <pc:sldMk cId="1917257793" sldId="444"/>
            <ac:spMk id="3" creationId="{5666F318-5415-42F6-954E-C35070F121A2}"/>
          </ac:spMkLst>
        </pc:spChg>
      </pc:sldChg>
      <pc:sldChg chg="modSp add mod ord">
        <pc:chgData name="ANDREA BIDINOST" userId="1fe09951-2d66-4612-aad4-8a1d17337cdc" providerId="ADAL" clId="{D96DC5A6-43CE-4A3A-B419-BB2B48FAE41A}" dt="2022-04-22T07:05:01.858" v="6709" actId="20577"/>
        <pc:sldMkLst>
          <pc:docMk/>
          <pc:sldMk cId="2034721442" sldId="444"/>
        </pc:sldMkLst>
        <pc:spChg chg="mod">
          <ac:chgData name="ANDREA BIDINOST" userId="1fe09951-2d66-4612-aad4-8a1d17337cdc" providerId="ADAL" clId="{D96DC5A6-43CE-4A3A-B419-BB2B48FAE41A}" dt="2022-04-22T07:05:01.858" v="6709" actId="20577"/>
          <ac:spMkLst>
            <pc:docMk/>
            <pc:sldMk cId="2034721442" sldId="444"/>
            <ac:spMk id="3" creationId="{F83F9C81-E880-43F7-9C8B-5F520C381879}"/>
          </ac:spMkLst>
        </pc:spChg>
      </pc:sldChg>
      <pc:sldChg chg="modSp add mod">
        <pc:chgData name="ANDREA BIDINOST" userId="1fe09951-2d66-4612-aad4-8a1d17337cdc" providerId="ADAL" clId="{D96DC5A6-43CE-4A3A-B419-BB2B48FAE41A}" dt="2022-04-22T07:37:25.605" v="7789" actId="27636"/>
        <pc:sldMkLst>
          <pc:docMk/>
          <pc:sldMk cId="2826075265" sldId="445"/>
        </pc:sldMkLst>
        <pc:spChg chg="mod">
          <ac:chgData name="ANDREA BIDINOST" userId="1fe09951-2d66-4612-aad4-8a1d17337cdc" providerId="ADAL" clId="{D96DC5A6-43CE-4A3A-B419-BB2B48FAE41A}" dt="2022-04-22T07:37:25.605" v="7789" actId="27636"/>
          <ac:spMkLst>
            <pc:docMk/>
            <pc:sldMk cId="2826075265" sldId="445"/>
            <ac:spMk id="7" creationId="{249BD8F1-03AB-411F-8103-A160D38285C8}"/>
          </ac:spMkLst>
        </pc:spChg>
      </pc:sldChg>
      <pc:sldChg chg="addSp delSp modSp add mod">
        <pc:chgData name="ANDREA BIDINOST" userId="1fe09951-2d66-4612-aad4-8a1d17337cdc" providerId="ADAL" clId="{D96DC5A6-43CE-4A3A-B419-BB2B48FAE41A}" dt="2022-04-22T07:22:58.598" v="7447" actId="1076"/>
        <pc:sldMkLst>
          <pc:docMk/>
          <pc:sldMk cId="2279944467" sldId="446"/>
        </pc:sldMkLst>
        <pc:spChg chg="mod">
          <ac:chgData name="ANDREA BIDINOST" userId="1fe09951-2d66-4612-aad4-8a1d17337cdc" providerId="ADAL" clId="{D96DC5A6-43CE-4A3A-B419-BB2B48FAE41A}" dt="2022-04-22T07:13:48.622" v="7190" actId="20577"/>
          <ac:spMkLst>
            <pc:docMk/>
            <pc:sldMk cId="2279944467" sldId="446"/>
            <ac:spMk id="2" creationId="{6C6AEBAC-B060-4192-BE8C-E7F8C294252D}"/>
          </ac:spMkLst>
        </pc:spChg>
        <pc:spChg chg="mod">
          <ac:chgData name="ANDREA BIDINOST" userId="1fe09951-2d66-4612-aad4-8a1d17337cdc" providerId="ADAL" clId="{D96DC5A6-43CE-4A3A-B419-BB2B48FAE41A}" dt="2022-04-22T07:14:24.413" v="7336" actId="20577"/>
          <ac:spMkLst>
            <pc:docMk/>
            <pc:sldMk cId="2279944467" sldId="446"/>
            <ac:spMk id="3" creationId="{5666F318-5415-42F6-954E-C35070F121A2}"/>
          </ac:spMkLst>
        </pc:spChg>
        <pc:spChg chg="del">
          <ac:chgData name="ANDREA BIDINOST" userId="1fe09951-2d66-4612-aad4-8a1d17337cdc" providerId="ADAL" clId="{D96DC5A6-43CE-4A3A-B419-BB2B48FAE41A}" dt="2022-04-22T07:19:18.548" v="7338" actId="478"/>
          <ac:spMkLst>
            <pc:docMk/>
            <pc:sldMk cId="2279944467" sldId="446"/>
            <ac:spMk id="7" creationId="{AAA05BE7-0644-4920-8194-62F410500CE0}"/>
          </ac:spMkLst>
        </pc:spChg>
        <pc:spChg chg="add mod">
          <ac:chgData name="ANDREA BIDINOST" userId="1fe09951-2d66-4612-aad4-8a1d17337cdc" providerId="ADAL" clId="{D96DC5A6-43CE-4A3A-B419-BB2B48FAE41A}" dt="2022-04-22T07:21:13.922" v="7350" actId="1076"/>
          <ac:spMkLst>
            <pc:docMk/>
            <pc:sldMk cId="2279944467" sldId="446"/>
            <ac:spMk id="9" creationId="{DBC0FB88-2112-4A19-94AE-245B88F845DB}"/>
          </ac:spMkLst>
        </pc:spChg>
        <pc:spChg chg="add mod">
          <ac:chgData name="ANDREA BIDINOST" userId="1fe09951-2d66-4612-aad4-8a1d17337cdc" providerId="ADAL" clId="{D96DC5A6-43CE-4A3A-B419-BB2B48FAE41A}" dt="2022-04-22T07:21:21.005" v="7353" actId="14100"/>
          <ac:spMkLst>
            <pc:docMk/>
            <pc:sldMk cId="2279944467" sldId="446"/>
            <ac:spMk id="10" creationId="{764D97C3-2C4B-4CAF-8CBC-2E8B2C95A5C8}"/>
          </ac:spMkLst>
        </pc:spChg>
        <pc:spChg chg="add mod">
          <ac:chgData name="ANDREA BIDINOST" userId="1fe09951-2d66-4612-aad4-8a1d17337cdc" providerId="ADAL" clId="{D96DC5A6-43CE-4A3A-B419-BB2B48FAE41A}" dt="2022-04-22T07:22:58.598" v="7447" actId="1076"/>
          <ac:spMkLst>
            <pc:docMk/>
            <pc:sldMk cId="2279944467" sldId="446"/>
            <ac:spMk id="11" creationId="{67834A6D-2918-4D74-AC33-08263E2AB36D}"/>
          </ac:spMkLst>
        </pc:spChg>
        <pc:spChg chg="add mod">
          <ac:chgData name="ANDREA BIDINOST" userId="1fe09951-2d66-4612-aad4-8a1d17337cdc" providerId="ADAL" clId="{D96DC5A6-43CE-4A3A-B419-BB2B48FAE41A}" dt="2022-04-22T07:22:48.170" v="7444" actId="1076"/>
          <ac:spMkLst>
            <pc:docMk/>
            <pc:sldMk cId="2279944467" sldId="446"/>
            <ac:spMk id="12" creationId="{062CE391-DE85-444C-830C-0B45F5F6EEB4}"/>
          </ac:spMkLst>
        </pc:spChg>
        <pc:picChg chg="del">
          <ac:chgData name="ANDREA BIDINOST" userId="1fe09951-2d66-4612-aad4-8a1d17337cdc" providerId="ADAL" clId="{D96DC5A6-43CE-4A3A-B419-BB2B48FAE41A}" dt="2022-04-22T07:19:16.805" v="7337" actId="478"/>
          <ac:picMkLst>
            <pc:docMk/>
            <pc:sldMk cId="2279944467" sldId="446"/>
            <ac:picMk id="6" creationId="{C6B6F4C5-48FA-4C17-9267-6CB76AFA18E7}"/>
          </ac:picMkLst>
        </pc:picChg>
        <pc:picChg chg="add mod">
          <ac:chgData name="ANDREA BIDINOST" userId="1fe09951-2d66-4612-aad4-8a1d17337cdc" providerId="ADAL" clId="{D96DC5A6-43CE-4A3A-B419-BB2B48FAE41A}" dt="2022-04-22T07:21:07.756" v="7349" actId="1076"/>
          <ac:picMkLst>
            <pc:docMk/>
            <pc:sldMk cId="2279944467" sldId="446"/>
            <ac:picMk id="8" creationId="{DDA0B854-ED76-4972-97DC-E126C105C72A}"/>
          </ac:picMkLst>
        </pc:picChg>
        <pc:cxnChg chg="add mod">
          <ac:chgData name="ANDREA BIDINOST" userId="1fe09951-2d66-4612-aad4-8a1d17337cdc" providerId="ADAL" clId="{D96DC5A6-43CE-4A3A-B419-BB2B48FAE41A}" dt="2022-04-22T07:22:58.598" v="7447" actId="1076"/>
          <ac:cxnSpMkLst>
            <pc:docMk/>
            <pc:sldMk cId="2279944467" sldId="446"/>
            <ac:cxnSpMk id="14" creationId="{AE960F42-B226-4804-A60F-7EBAE9B7A6B8}"/>
          </ac:cxnSpMkLst>
        </pc:cxnChg>
        <pc:cxnChg chg="add mod">
          <ac:chgData name="ANDREA BIDINOST" userId="1fe09951-2d66-4612-aad4-8a1d17337cdc" providerId="ADAL" clId="{D96DC5A6-43CE-4A3A-B419-BB2B48FAE41A}" dt="2022-04-22T07:22:48.170" v="7444" actId="1076"/>
          <ac:cxnSpMkLst>
            <pc:docMk/>
            <pc:sldMk cId="2279944467" sldId="446"/>
            <ac:cxnSpMk id="15" creationId="{5B9BE862-FFF1-4556-A1FB-64505972439F}"/>
          </ac:cxnSpMkLst>
        </pc:cxnChg>
      </pc:sldChg>
      <pc:sldChg chg="addSp delSp modSp add mod">
        <pc:chgData name="ANDREA BIDINOST" userId="1fe09951-2d66-4612-aad4-8a1d17337cdc" providerId="ADAL" clId="{D96DC5A6-43CE-4A3A-B419-BB2B48FAE41A}" dt="2022-04-22T07:28:53.955" v="7498" actId="20577"/>
        <pc:sldMkLst>
          <pc:docMk/>
          <pc:sldMk cId="468720312" sldId="447"/>
        </pc:sldMkLst>
        <pc:spChg chg="mod">
          <ac:chgData name="ANDREA BIDINOST" userId="1fe09951-2d66-4612-aad4-8a1d17337cdc" providerId="ADAL" clId="{D96DC5A6-43CE-4A3A-B419-BB2B48FAE41A}" dt="2022-04-22T07:28:53.955" v="7498" actId="20577"/>
          <ac:spMkLst>
            <pc:docMk/>
            <pc:sldMk cId="468720312" sldId="447"/>
            <ac:spMk id="2" creationId="{6C6AEBAC-B060-4192-BE8C-E7F8C294252D}"/>
          </ac:spMkLst>
        </pc:spChg>
        <pc:spChg chg="del">
          <ac:chgData name="ANDREA BIDINOST" userId="1fe09951-2d66-4612-aad4-8a1d17337cdc" providerId="ADAL" clId="{D96DC5A6-43CE-4A3A-B419-BB2B48FAE41A}" dt="2022-04-22T07:23:14.650" v="7449" actId="478"/>
          <ac:spMkLst>
            <pc:docMk/>
            <pc:sldMk cId="468720312" sldId="447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D96DC5A6-43CE-4A3A-B419-BB2B48FAE41A}" dt="2022-04-22T07:23:16.054" v="7450" actId="478"/>
          <ac:spMkLst>
            <pc:docMk/>
            <pc:sldMk cId="468720312" sldId="447"/>
            <ac:spMk id="6" creationId="{A7EFB274-32E4-4F61-86B0-356B9691F75C}"/>
          </ac:spMkLst>
        </pc:spChg>
        <pc:spChg chg="del">
          <ac:chgData name="ANDREA BIDINOST" userId="1fe09951-2d66-4612-aad4-8a1d17337cdc" providerId="ADAL" clId="{D96DC5A6-43CE-4A3A-B419-BB2B48FAE41A}" dt="2022-04-22T07:28:39.631" v="7466" actId="478"/>
          <ac:spMkLst>
            <pc:docMk/>
            <pc:sldMk cId="468720312" sldId="447"/>
            <ac:spMk id="9" creationId="{DBC0FB88-2112-4A19-94AE-245B88F845DB}"/>
          </ac:spMkLst>
        </pc:spChg>
        <pc:spChg chg="del">
          <ac:chgData name="ANDREA BIDINOST" userId="1fe09951-2d66-4612-aad4-8a1d17337cdc" providerId="ADAL" clId="{D96DC5A6-43CE-4A3A-B419-BB2B48FAE41A}" dt="2022-04-22T07:28:34.433" v="7461" actId="478"/>
          <ac:spMkLst>
            <pc:docMk/>
            <pc:sldMk cId="468720312" sldId="447"/>
            <ac:spMk id="10" creationId="{764D97C3-2C4B-4CAF-8CBC-2E8B2C95A5C8}"/>
          </ac:spMkLst>
        </pc:spChg>
        <pc:spChg chg="del">
          <ac:chgData name="ANDREA BIDINOST" userId="1fe09951-2d66-4612-aad4-8a1d17337cdc" providerId="ADAL" clId="{D96DC5A6-43CE-4A3A-B419-BB2B48FAE41A}" dt="2022-04-22T07:28:33.207" v="7460" actId="478"/>
          <ac:spMkLst>
            <pc:docMk/>
            <pc:sldMk cId="468720312" sldId="447"/>
            <ac:spMk id="11" creationId="{67834A6D-2918-4D74-AC33-08263E2AB36D}"/>
          </ac:spMkLst>
        </pc:spChg>
        <pc:spChg chg="del">
          <ac:chgData name="ANDREA BIDINOST" userId="1fe09951-2d66-4612-aad4-8a1d17337cdc" providerId="ADAL" clId="{D96DC5A6-43CE-4A3A-B419-BB2B48FAE41A}" dt="2022-04-22T07:28:36.984" v="7464" actId="478"/>
          <ac:spMkLst>
            <pc:docMk/>
            <pc:sldMk cId="468720312" sldId="447"/>
            <ac:spMk id="12" creationId="{062CE391-DE85-444C-830C-0B45F5F6EEB4}"/>
          </ac:spMkLst>
        </pc:spChg>
        <pc:picChg chg="del">
          <ac:chgData name="ANDREA BIDINOST" userId="1fe09951-2d66-4612-aad4-8a1d17337cdc" providerId="ADAL" clId="{D96DC5A6-43CE-4A3A-B419-BB2B48FAE41A}" dt="2022-04-22T07:25:10.846" v="7451" actId="478"/>
          <ac:picMkLst>
            <pc:docMk/>
            <pc:sldMk cId="468720312" sldId="447"/>
            <ac:picMk id="8" creationId="{DDA0B854-ED76-4972-97DC-E126C105C72A}"/>
          </ac:picMkLst>
        </pc:picChg>
        <pc:picChg chg="add del mod">
          <ac:chgData name="ANDREA BIDINOST" userId="1fe09951-2d66-4612-aad4-8a1d17337cdc" providerId="ADAL" clId="{D96DC5A6-43CE-4A3A-B419-BB2B48FAE41A}" dt="2022-04-22T07:28:23.961" v="7456" actId="478"/>
          <ac:picMkLst>
            <pc:docMk/>
            <pc:sldMk cId="468720312" sldId="447"/>
            <ac:picMk id="13" creationId="{E2C5178E-27C1-4233-9999-24AA3E4B5F61}"/>
          </ac:picMkLst>
        </pc:picChg>
        <pc:picChg chg="add mod">
          <ac:chgData name="ANDREA BIDINOST" userId="1fe09951-2d66-4612-aad4-8a1d17337cdc" providerId="ADAL" clId="{D96DC5A6-43CE-4A3A-B419-BB2B48FAE41A}" dt="2022-04-22T07:28:42.030" v="7467" actId="1076"/>
          <ac:picMkLst>
            <pc:docMk/>
            <pc:sldMk cId="468720312" sldId="447"/>
            <ac:picMk id="17" creationId="{84559213-2B54-4E9B-9958-216FFF524E51}"/>
          </ac:picMkLst>
        </pc:picChg>
        <pc:picChg chg="add mod">
          <ac:chgData name="ANDREA BIDINOST" userId="1fe09951-2d66-4612-aad4-8a1d17337cdc" providerId="ADAL" clId="{D96DC5A6-43CE-4A3A-B419-BB2B48FAE41A}" dt="2022-04-22T07:28:47.602" v="7468"/>
          <ac:picMkLst>
            <pc:docMk/>
            <pc:sldMk cId="468720312" sldId="447"/>
            <ac:picMk id="18" creationId="{F1B0C67A-6995-4B26-8DF6-87F9F0F0A278}"/>
          </ac:picMkLst>
        </pc:picChg>
        <pc:cxnChg chg="del mod">
          <ac:chgData name="ANDREA BIDINOST" userId="1fe09951-2d66-4612-aad4-8a1d17337cdc" providerId="ADAL" clId="{D96DC5A6-43CE-4A3A-B419-BB2B48FAE41A}" dt="2022-04-22T07:28:35.232" v="7462" actId="478"/>
          <ac:cxnSpMkLst>
            <pc:docMk/>
            <pc:sldMk cId="468720312" sldId="447"/>
            <ac:cxnSpMk id="14" creationId="{AE960F42-B226-4804-A60F-7EBAE9B7A6B8}"/>
          </ac:cxnSpMkLst>
        </pc:cxnChg>
        <pc:cxnChg chg="del mod">
          <ac:chgData name="ANDREA BIDINOST" userId="1fe09951-2d66-4612-aad4-8a1d17337cdc" providerId="ADAL" clId="{D96DC5A6-43CE-4A3A-B419-BB2B48FAE41A}" dt="2022-04-22T07:28:36.053" v="7463" actId="478"/>
          <ac:cxnSpMkLst>
            <pc:docMk/>
            <pc:sldMk cId="468720312" sldId="447"/>
            <ac:cxnSpMk id="15" creationId="{5B9BE862-FFF1-4556-A1FB-64505972439F}"/>
          </ac:cxnSpMkLst>
        </pc:cxnChg>
      </pc:sldChg>
      <pc:sldChg chg="modSp add mod">
        <pc:chgData name="ANDREA BIDINOST" userId="1fe09951-2d66-4612-aad4-8a1d17337cdc" providerId="ADAL" clId="{D96DC5A6-43CE-4A3A-B419-BB2B48FAE41A}" dt="2022-04-22T07:41:33.389" v="7885"/>
        <pc:sldMkLst>
          <pc:docMk/>
          <pc:sldMk cId="1260882802" sldId="448"/>
        </pc:sldMkLst>
        <pc:spChg chg="mod">
          <ac:chgData name="ANDREA BIDINOST" userId="1fe09951-2d66-4612-aad4-8a1d17337cdc" providerId="ADAL" clId="{D96DC5A6-43CE-4A3A-B419-BB2B48FAE41A}" dt="2022-04-22T07:37:36.266" v="7804" actId="20577"/>
          <ac:spMkLst>
            <pc:docMk/>
            <pc:sldMk cId="1260882802" sldId="448"/>
            <ac:spMk id="2" creationId="{288EB906-BD66-4EEC-B598-46DC468D504F}"/>
          </ac:spMkLst>
        </pc:spChg>
        <pc:spChg chg="mod">
          <ac:chgData name="ANDREA BIDINOST" userId="1fe09951-2d66-4612-aad4-8a1d17337cdc" providerId="ADAL" clId="{D96DC5A6-43CE-4A3A-B419-BB2B48FAE41A}" dt="2022-04-22T07:41:33.389" v="7885"/>
          <ac:spMkLst>
            <pc:docMk/>
            <pc:sldMk cId="1260882802" sldId="448"/>
            <ac:spMk id="7" creationId="{249BD8F1-03AB-411F-8103-A160D38285C8}"/>
          </ac:spMkLst>
        </pc:spChg>
      </pc:sldChg>
    </pc:docChg>
  </pc:docChgLst>
  <pc:docChgLst>
    <pc:chgData name="ANDREA BIDINOST" userId="1fe09951-2d66-4612-aad4-8a1d17337cdc" providerId="ADAL" clId="{1934DCDC-75C9-42A8-8208-F5254554ABFA}"/>
    <pc:docChg chg="undo custSel addSld delSld modSld">
      <pc:chgData name="ANDREA BIDINOST" userId="1fe09951-2d66-4612-aad4-8a1d17337cdc" providerId="ADAL" clId="{1934DCDC-75C9-42A8-8208-F5254554ABFA}" dt="2022-04-29T09:45:52.653" v="5027" actId="2710"/>
      <pc:docMkLst>
        <pc:docMk/>
      </pc:docMkLst>
      <pc:sldChg chg="modSp mod">
        <pc:chgData name="ANDREA BIDINOST" userId="1fe09951-2d66-4612-aad4-8a1d17337cdc" providerId="ADAL" clId="{1934DCDC-75C9-42A8-8208-F5254554ABFA}" dt="2022-04-29T06:27:53.408" v="11" actId="20577"/>
        <pc:sldMkLst>
          <pc:docMk/>
          <pc:sldMk cId="2013483195" sldId="256"/>
        </pc:sldMkLst>
        <pc:spChg chg="mod">
          <ac:chgData name="ANDREA BIDINOST" userId="1fe09951-2d66-4612-aad4-8a1d17337cdc" providerId="ADAL" clId="{1934DCDC-75C9-42A8-8208-F5254554ABFA}" dt="2022-04-29T06:27:53.408" v="11" actId="20577"/>
          <ac:spMkLst>
            <pc:docMk/>
            <pc:sldMk cId="2013483195" sldId="256"/>
            <ac:spMk id="3" creationId="{C491201C-ECEF-4E76-9503-423CC9B8D018}"/>
          </ac:spMkLst>
        </pc:spChg>
      </pc:sldChg>
      <pc:sldChg chg="modSp mod">
        <pc:chgData name="ANDREA BIDINOST" userId="1fe09951-2d66-4612-aad4-8a1d17337cdc" providerId="ADAL" clId="{1934DCDC-75C9-42A8-8208-F5254554ABFA}" dt="2022-04-29T06:28:01.091" v="31" actId="20577"/>
        <pc:sldMkLst>
          <pc:docMk/>
          <pc:sldMk cId="1073521252" sldId="257"/>
        </pc:sldMkLst>
        <pc:spChg chg="mod">
          <ac:chgData name="ANDREA BIDINOST" userId="1fe09951-2d66-4612-aad4-8a1d17337cdc" providerId="ADAL" clId="{1934DCDC-75C9-42A8-8208-F5254554ABFA}" dt="2022-04-29T06:28:01.091" v="31" actId="20577"/>
          <ac:spMkLst>
            <pc:docMk/>
            <pc:sldMk cId="1073521252" sldId="257"/>
            <ac:spMk id="2" creationId="{D8083AA3-62E3-43A4-A7DE-635F4D221BEF}"/>
          </ac:spMkLst>
        </pc:spChg>
      </pc:sldChg>
      <pc:sldChg chg="addSp delSp modSp mod">
        <pc:chgData name="ANDREA BIDINOST" userId="1fe09951-2d66-4612-aad4-8a1d17337cdc" providerId="ADAL" clId="{1934DCDC-75C9-42A8-8208-F5254554ABFA}" dt="2022-04-29T06:39:21.032" v="409" actId="1076"/>
        <pc:sldMkLst>
          <pc:docMk/>
          <pc:sldMk cId="3996350139" sldId="330"/>
        </pc:sldMkLst>
        <pc:spChg chg="mod">
          <ac:chgData name="ANDREA BIDINOST" userId="1fe09951-2d66-4612-aad4-8a1d17337cdc" providerId="ADAL" clId="{1934DCDC-75C9-42A8-8208-F5254554ABFA}" dt="2022-04-29T06:28:25.774" v="76" actId="20577"/>
          <ac:spMkLst>
            <pc:docMk/>
            <pc:sldMk cId="3996350139" sldId="330"/>
            <ac:spMk id="2" creationId="{6C6AEBAC-B060-4192-BE8C-E7F8C294252D}"/>
          </ac:spMkLst>
        </pc:spChg>
        <pc:spChg chg="mod">
          <ac:chgData name="ANDREA BIDINOST" userId="1fe09951-2d66-4612-aad4-8a1d17337cdc" providerId="ADAL" clId="{1934DCDC-75C9-42A8-8208-F5254554ABFA}" dt="2022-04-29T06:37:38.867" v="331" actId="20577"/>
          <ac:spMkLst>
            <pc:docMk/>
            <pc:sldMk cId="3996350139" sldId="330"/>
            <ac:spMk id="3" creationId="{5666F318-5415-42F6-954E-C35070F121A2}"/>
          </ac:spMkLst>
        </pc:spChg>
        <pc:spChg chg="add mod">
          <ac:chgData name="ANDREA BIDINOST" userId="1fe09951-2d66-4612-aad4-8a1d17337cdc" providerId="ADAL" clId="{1934DCDC-75C9-42A8-8208-F5254554ABFA}" dt="2022-04-29T06:39:21.032" v="409" actId="1076"/>
          <ac:spMkLst>
            <pc:docMk/>
            <pc:sldMk cId="3996350139" sldId="330"/>
            <ac:spMk id="6" creationId="{8C490F82-67FE-43B8-A699-926917BF0DA7}"/>
          </ac:spMkLst>
        </pc:spChg>
        <pc:spChg chg="add mod">
          <ac:chgData name="ANDREA BIDINOST" userId="1fe09951-2d66-4612-aad4-8a1d17337cdc" providerId="ADAL" clId="{1934DCDC-75C9-42A8-8208-F5254554ABFA}" dt="2022-04-29T06:39:21.032" v="409" actId="1076"/>
          <ac:spMkLst>
            <pc:docMk/>
            <pc:sldMk cId="3996350139" sldId="330"/>
            <ac:spMk id="7" creationId="{CA52307F-68EE-4417-AEB7-7F8AB1D149DC}"/>
          </ac:spMkLst>
        </pc:spChg>
        <pc:spChg chg="add mod">
          <ac:chgData name="ANDREA BIDINOST" userId="1fe09951-2d66-4612-aad4-8a1d17337cdc" providerId="ADAL" clId="{1934DCDC-75C9-42A8-8208-F5254554ABFA}" dt="2022-04-29T06:39:21.032" v="409" actId="1076"/>
          <ac:spMkLst>
            <pc:docMk/>
            <pc:sldMk cId="3996350139" sldId="330"/>
            <ac:spMk id="8" creationId="{DC3C3BAC-0148-4DFC-B623-69B03FA8017B}"/>
          </ac:spMkLst>
        </pc:spChg>
        <pc:spChg chg="add mod">
          <ac:chgData name="ANDREA BIDINOST" userId="1fe09951-2d66-4612-aad4-8a1d17337cdc" providerId="ADAL" clId="{1934DCDC-75C9-42A8-8208-F5254554ABFA}" dt="2022-04-29T06:39:21.032" v="409" actId="1076"/>
          <ac:spMkLst>
            <pc:docMk/>
            <pc:sldMk cId="3996350139" sldId="330"/>
            <ac:spMk id="9" creationId="{2CE8C6DD-6BEC-4160-83A7-6438723107BE}"/>
          </ac:spMkLst>
        </pc:spChg>
        <pc:spChg chg="add mod">
          <ac:chgData name="ANDREA BIDINOST" userId="1fe09951-2d66-4612-aad4-8a1d17337cdc" providerId="ADAL" clId="{1934DCDC-75C9-42A8-8208-F5254554ABFA}" dt="2022-04-29T06:39:21.032" v="409" actId="1076"/>
          <ac:spMkLst>
            <pc:docMk/>
            <pc:sldMk cId="3996350139" sldId="330"/>
            <ac:spMk id="10" creationId="{02C54A33-5534-425E-9BE2-FC5AD877D0F1}"/>
          </ac:spMkLst>
        </pc:spChg>
        <pc:spChg chg="add mod">
          <ac:chgData name="ANDREA BIDINOST" userId="1fe09951-2d66-4612-aad4-8a1d17337cdc" providerId="ADAL" clId="{1934DCDC-75C9-42A8-8208-F5254554ABFA}" dt="2022-04-29T06:39:21.032" v="409" actId="1076"/>
          <ac:spMkLst>
            <pc:docMk/>
            <pc:sldMk cId="3996350139" sldId="330"/>
            <ac:spMk id="11" creationId="{94713EA8-0C9A-432F-8B46-16957224B2FA}"/>
          </ac:spMkLst>
        </pc:spChg>
        <pc:spChg chg="add mod">
          <ac:chgData name="ANDREA BIDINOST" userId="1fe09951-2d66-4612-aad4-8a1d17337cdc" providerId="ADAL" clId="{1934DCDC-75C9-42A8-8208-F5254554ABFA}" dt="2022-04-29T06:39:21.032" v="409" actId="1076"/>
          <ac:spMkLst>
            <pc:docMk/>
            <pc:sldMk cId="3996350139" sldId="330"/>
            <ac:spMk id="12" creationId="{AE44E56F-84D5-48D0-9252-A26FCE1D5ED1}"/>
          </ac:spMkLst>
        </pc:spChg>
        <pc:spChg chg="add mod">
          <ac:chgData name="ANDREA BIDINOST" userId="1fe09951-2d66-4612-aad4-8a1d17337cdc" providerId="ADAL" clId="{1934DCDC-75C9-42A8-8208-F5254554ABFA}" dt="2022-04-29T06:39:21.032" v="409" actId="1076"/>
          <ac:spMkLst>
            <pc:docMk/>
            <pc:sldMk cId="3996350139" sldId="330"/>
            <ac:spMk id="13" creationId="{0BB028B4-1BF3-438F-A169-12B45C7153C7}"/>
          </ac:spMkLst>
        </pc:spChg>
        <pc:spChg chg="add mod">
          <ac:chgData name="ANDREA BIDINOST" userId="1fe09951-2d66-4612-aad4-8a1d17337cdc" providerId="ADAL" clId="{1934DCDC-75C9-42A8-8208-F5254554ABFA}" dt="2022-04-29T06:39:21.032" v="409" actId="1076"/>
          <ac:spMkLst>
            <pc:docMk/>
            <pc:sldMk cId="3996350139" sldId="330"/>
            <ac:spMk id="14" creationId="{1C1530BC-ADB0-4C34-97B8-953DDA7E782B}"/>
          </ac:spMkLst>
        </pc:spChg>
        <pc:picChg chg="del">
          <ac:chgData name="ANDREA BIDINOST" userId="1fe09951-2d66-4612-aad4-8a1d17337cdc" providerId="ADAL" clId="{1934DCDC-75C9-42A8-8208-F5254554ABFA}" dt="2022-04-29T06:28:09.787" v="42" actId="478"/>
          <ac:picMkLst>
            <pc:docMk/>
            <pc:sldMk cId="3996350139" sldId="330"/>
            <ac:picMk id="5" creationId="{D1ADD095-5C56-4B5A-92C7-F50A816C3593}"/>
          </ac:picMkLst>
        </pc:picChg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3928070049" sldId="332"/>
        </pc:sldMkLst>
      </pc:sldChg>
      <pc:sldChg chg="addSp delSp modSp mod">
        <pc:chgData name="ANDREA BIDINOST" userId="1fe09951-2d66-4612-aad4-8a1d17337cdc" providerId="ADAL" clId="{1934DCDC-75C9-42A8-8208-F5254554ABFA}" dt="2022-04-29T06:40:08.744" v="426" actId="1036"/>
        <pc:sldMkLst>
          <pc:docMk/>
          <pc:sldMk cId="913113066" sldId="333"/>
        </pc:sldMkLst>
        <pc:spChg chg="mod">
          <ac:chgData name="ANDREA BIDINOST" userId="1fe09951-2d66-4612-aad4-8a1d17337cdc" providerId="ADAL" clId="{1934DCDC-75C9-42A8-8208-F5254554ABFA}" dt="2022-04-29T06:33:33.073" v="304"/>
          <ac:spMkLst>
            <pc:docMk/>
            <pc:sldMk cId="913113066" sldId="333"/>
            <ac:spMk id="2" creationId="{6C6AEBAC-B060-4192-BE8C-E7F8C294252D}"/>
          </ac:spMkLst>
        </pc:spChg>
        <pc:spChg chg="add mod">
          <ac:chgData name="ANDREA BIDINOST" userId="1fe09951-2d66-4612-aad4-8a1d17337cdc" providerId="ADAL" clId="{1934DCDC-75C9-42A8-8208-F5254554ABFA}" dt="2022-04-29T06:37:19.118" v="328" actId="1076"/>
          <ac:spMkLst>
            <pc:docMk/>
            <pc:sldMk cId="913113066" sldId="333"/>
            <ac:spMk id="13" creationId="{292F5BAB-609E-4AAD-9226-E9CDBE04FE4C}"/>
          </ac:spMkLst>
        </pc:spChg>
        <pc:picChg chg="add mod modCrop">
          <ac:chgData name="ANDREA BIDINOST" userId="1fe09951-2d66-4612-aad4-8a1d17337cdc" providerId="ADAL" clId="{1934DCDC-75C9-42A8-8208-F5254554ABFA}" dt="2022-04-29T06:40:08.744" v="426" actId="1036"/>
          <ac:picMkLst>
            <pc:docMk/>
            <pc:sldMk cId="913113066" sldId="333"/>
            <ac:picMk id="5" creationId="{60690F82-DAE3-49A2-AD01-D4566D5E923B}"/>
          </ac:picMkLst>
        </pc:picChg>
        <pc:picChg chg="add mod">
          <ac:chgData name="ANDREA BIDINOST" userId="1fe09951-2d66-4612-aad4-8a1d17337cdc" providerId="ADAL" clId="{1934DCDC-75C9-42A8-8208-F5254554ABFA}" dt="2022-04-29T06:40:08.744" v="426" actId="1036"/>
          <ac:picMkLst>
            <pc:docMk/>
            <pc:sldMk cId="913113066" sldId="333"/>
            <ac:picMk id="7" creationId="{1E082AD4-9ACC-4BDB-B918-0C7CBB1016C2}"/>
          </ac:picMkLst>
        </pc:picChg>
        <pc:picChg chg="del">
          <ac:chgData name="ANDREA BIDINOST" userId="1fe09951-2d66-4612-aad4-8a1d17337cdc" providerId="ADAL" clId="{1934DCDC-75C9-42A8-8208-F5254554ABFA}" dt="2022-04-29T06:33:18.616" v="302" actId="478"/>
          <ac:picMkLst>
            <pc:docMk/>
            <pc:sldMk cId="913113066" sldId="333"/>
            <ac:picMk id="8" creationId="{9539C267-3A68-4BE0-8A6A-2DD33152FF30}"/>
          </ac:picMkLst>
        </pc:picChg>
        <pc:picChg chg="add mod modCrop">
          <ac:chgData name="ANDREA BIDINOST" userId="1fe09951-2d66-4612-aad4-8a1d17337cdc" providerId="ADAL" clId="{1934DCDC-75C9-42A8-8208-F5254554ABFA}" dt="2022-04-29T06:40:03.667" v="421" actId="1076"/>
          <ac:picMkLst>
            <pc:docMk/>
            <pc:sldMk cId="913113066" sldId="333"/>
            <ac:picMk id="14" creationId="{4072E1DA-0742-4A69-8D99-CA15ED404DA7}"/>
          </ac:picMkLst>
        </pc:picChg>
        <pc:picChg chg="del">
          <ac:chgData name="ANDREA BIDINOST" userId="1fe09951-2d66-4612-aad4-8a1d17337cdc" providerId="ADAL" clId="{1934DCDC-75C9-42A8-8208-F5254554ABFA}" dt="2022-04-29T06:33:15.652" v="301" actId="478"/>
          <ac:picMkLst>
            <pc:docMk/>
            <pc:sldMk cId="913113066" sldId="333"/>
            <ac:picMk id="2052" creationId="{4E44D1B9-CA30-4545-9BA5-368ADDF47A6D}"/>
          </ac:picMkLst>
        </pc:picChg>
        <pc:picChg chg="del">
          <ac:chgData name="ANDREA BIDINOST" userId="1fe09951-2d66-4612-aad4-8a1d17337cdc" providerId="ADAL" clId="{1934DCDC-75C9-42A8-8208-F5254554ABFA}" dt="2022-04-29T06:33:18.616" v="302" actId="478"/>
          <ac:picMkLst>
            <pc:docMk/>
            <pc:sldMk cId="913113066" sldId="333"/>
            <ac:picMk id="2054" creationId="{06B939A8-8927-4EFE-B952-EB1E3E01453D}"/>
          </ac:picMkLst>
        </pc:picChg>
        <pc:picChg chg="del">
          <ac:chgData name="ANDREA BIDINOST" userId="1fe09951-2d66-4612-aad4-8a1d17337cdc" providerId="ADAL" clId="{1934DCDC-75C9-42A8-8208-F5254554ABFA}" dt="2022-04-29T06:33:18.616" v="302" actId="478"/>
          <ac:picMkLst>
            <pc:docMk/>
            <pc:sldMk cId="913113066" sldId="333"/>
            <ac:picMk id="2056" creationId="{A4D27082-771D-4B7A-A6A0-30DBD74A8881}"/>
          </ac:picMkLst>
        </pc:picChg>
        <pc:picChg chg="del">
          <ac:chgData name="ANDREA BIDINOST" userId="1fe09951-2d66-4612-aad4-8a1d17337cdc" providerId="ADAL" clId="{1934DCDC-75C9-42A8-8208-F5254554ABFA}" dt="2022-04-29T06:33:20.152" v="303" actId="478"/>
          <ac:picMkLst>
            <pc:docMk/>
            <pc:sldMk cId="913113066" sldId="333"/>
            <ac:picMk id="2058" creationId="{45BCF9BA-8DB3-4B2B-A8B7-9A4976DA220A}"/>
          </ac:picMkLst>
        </pc:picChg>
      </pc:sldChg>
      <pc:sldChg chg="modSp mod">
        <pc:chgData name="ANDREA BIDINOST" userId="1fe09951-2d66-4612-aad4-8a1d17337cdc" providerId="ADAL" clId="{1934DCDC-75C9-42A8-8208-F5254554ABFA}" dt="2022-04-29T07:03:22.229" v="2422" actId="207"/>
        <pc:sldMkLst>
          <pc:docMk/>
          <pc:sldMk cId="3756807962" sldId="334"/>
        </pc:sldMkLst>
        <pc:spChg chg="mod">
          <ac:chgData name="ANDREA BIDINOST" userId="1fe09951-2d66-4612-aad4-8a1d17337cdc" providerId="ADAL" clId="{1934DCDC-75C9-42A8-8208-F5254554ABFA}" dt="2022-04-29T06:59:40.356" v="1996" actId="20577"/>
          <ac:spMkLst>
            <pc:docMk/>
            <pc:sldMk cId="3756807962" sldId="334"/>
            <ac:spMk id="2" creationId="{6C6AEBAC-B060-4192-BE8C-E7F8C294252D}"/>
          </ac:spMkLst>
        </pc:spChg>
        <pc:spChg chg="mod">
          <ac:chgData name="ANDREA BIDINOST" userId="1fe09951-2d66-4612-aad4-8a1d17337cdc" providerId="ADAL" clId="{1934DCDC-75C9-42A8-8208-F5254554ABFA}" dt="2022-04-29T07:03:22.229" v="2422" actId="207"/>
          <ac:spMkLst>
            <pc:docMk/>
            <pc:sldMk cId="3756807962" sldId="334"/>
            <ac:spMk id="3" creationId="{5666F318-5415-42F6-954E-C35070F121A2}"/>
          </ac:spMkLst>
        </pc:spChg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2070855116" sldId="335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4033232852" sldId="336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3392349156" sldId="337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252745813" sldId="338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231566104" sldId="339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3775436622" sldId="340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1194153584" sldId="341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3767568039" sldId="342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593354517" sldId="343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439722084" sldId="344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3757252697" sldId="345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437409299" sldId="347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692919051" sldId="348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1058804128" sldId="349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611857162" sldId="350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4232180472" sldId="440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1519197976" sldId="441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3512430095" sldId="442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620339844" sldId="443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2034721442" sldId="444"/>
        </pc:sldMkLst>
      </pc:sldChg>
      <pc:sldChg chg="modSp mod">
        <pc:chgData name="ANDREA BIDINOST" userId="1fe09951-2d66-4612-aad4-8a1d17337cdc" providerId="ADAL" clId="{1934DCDC-75C9-42A8-8208-F5254554ABFA}" dt="2022-04-29T07:35:56.691" v="3886" actId="20577"/>
        <pc:sldMkLst>
          <pc:docMk/>
          <pc:sldMk cId="2826075265" sldId="445"/>
        </pc:sldMkLst>
        <pc:spChg chg="mod">
          <ac:chgData name="ANDREA BIDINOST" userId="1fe09951-2d66-4612-aad4-8a1d17337cdc" providerId="ADAL" clId="{1934DCDC-75C9-42A8-8208-F5254554ABFA}" dt="2022-04-29T07:35:56.691" v="3886" actId="20577"/>
          <ac:spMkLst>
            <pc:docMk/>
            <pc:sldMk cId="2826075265" sldId="445"/>
            <ac:spMk id="7" creationId="{249BD8F1-03AB-411F-8103-A160D38285C8}"/>
          </ac:spMkLst>
        </pc:spChg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2279944467" sldId="446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468720312" sldId="447"/>
        </pc:sldMkLst>
      </pc:sldChg>
      <pc:sldChg chg="del">
        <pc:chgData name="ANDREA BIDINOST" userId="1fe09951-2d66-4612-aad4-8a1d17337cdc" providerId="ADAL" clId="{1934DCDC-75C9-42A8-8208-F5254554ABFA}" dt="2022-04-29T07:10:44.291" v="2467" actId="47"/>
        <pc:sldMkLst>
          <pc:docMk/>
          <pc:sldMk cId="1260882802" sldId="448"/>
        </pc:sldMkLst>
      </pc:sldChg>
      <pc:sldChg chg="addSp modSp add mod">
        <pc:chgData name="ANDREA BIDINOST" userId="1fe09951-2d66-4612-aad4-8a1d17337cdc" providerId="ADAL" clId="{1934DCDC-75C9-42A8-8208-F5254554ABFA}" dt="2022-04-29T06:42:04.974" v="519" actId="14100"/>
        <pc:sldMkLst>
          <pc:docMk/>
          <pc:sldMk cId="320333058" sldId="449"/>
        </pc:sldMkLst>
        <pc:spChg chg="add mod">
          <ac:chgData name="ANDREA BIDINOST" userId="1fe09951-2d66-4612-aad4-8a1d17337cdc" providerId="ADAL" clId="{1934DCDC-75C9-42A8-8208-F5254554ABFA}" dt="2022-04-29T06:41:09.552" v="505" actId="207"/>
          <ac:spMkLst>
            <pc:docMk/>
            <pc:sldMk cId="320333058" sldId="449"/>
            <ac:spMk id="3" creationId="{1FB899EF-E2F6-487F-AD35-7D75BDD129D5}"/>
          </ac:spMkLst>
        </pc:spChg>
        <pc:spChg chg="add mod">
          <ac:chgData name="ANDREA BIDINOST" userId="1fe09951-2d66-4612-aad4-8a1d17337cdc" providerId="ADAL" clId="{1934DCDC-75C9-42A8-8208-F5254554ABFA}" dt="2022-04-29T06:41:15.518" v="507" actId="1076"/>
          <ac:spMkLst>
            <pc:docMk/>
            <pc:sldMk cId="320333058" sldId="449"/>
            <ac:spMk id="9" creationId="{B64A09C6-994E-453C-8D1C-9CFF4A4878D1}"/>
          </ac:spMkLst>
        </pc:spChg>
        <pc:spChg chg="add mod">
          <ac:chgData name="ANDREA BIDINOST" userId="1fe09951-2d66-4612-aad4-8a1d17337cdc" providerId="ADAL" clId="{1934DCDC-75C9-42A8-8208-F5254554ABFA}" dt="2022-04-29T06:41:20.188" v="509" actId="1076"/>
          <ac:spMkLst>
            <pc:docMk/>
            <pc:sldMk cId="320333058" sldId="449"/>
            <ac:spMk id="10" creationId="{0FA22673-8222-4366-926E-EE555984E061}"/>
          </ac:spMkLst>
        </pc:spChg>
        <pc:spChg chg="mod">
          <ac:chgData name="ANDREA BIDINOST" userId="1fe09951-2d66-4612-aad4-8a1d17337cdc" providerId="ADAL" clId="{1934DCDC-75C9-42A8-8208-F5254554ABFA}" dt="2022-04-29T06:40:53.519" v="502" actId="5793"/>
          <ac:spMkLst>
            <pc:docMk/>
            <pc:sldMk cId="320333058" sldId="449"/>
            <ac:spMk id="13" creationId="{292F5BAB-609E-4AAD-9226-E9CDBE04FE4C}"/>
          </ac:spMkLst>
        </pc:spChg>
        <pc:cxnChg chg="add mod">
          <ac:chgData name="ANDREA BIDINOST" userId="1fe09951-2d66-4612-aad4-8a1d17337cdc" providerId="ADAL" clId="{1934DCDC-75C9-42A8-8208-F5254554ABFA}" dt="2022-04-29T06:41:47.555" v="513" actId="693"/>
          <ac:cxnSpMkLst>
            <pc:docMk/>
            <pc:sldMk cId="320333058" sldId="449"/>
            <ac:cxnSpMk id="8" creationId="{96DCBE6F-AFD5-4321-86B1-7CA5A958AC86}"/>
          </ac:cxnSpMkLst>
        </pc:cxnChg>
        <pc:cxnChg chg="add mod">
          <ac:chgData name="ANDREA BIDINOST" userId="1fe09951-2d66-4612-aad4-8a1d17337cdc" providerId="ADAL" clId="{1934DCDC-75C9-42A8-8208-F5254554ABFA}" dt="2022-04-29T06:41:58.020" v="516" actId="14100"/>
          <ac:cxnSpMkLst>
            <pc:docMk/>
            <pc:sldMk cId="320333058" sldId="449"/>
            <ac:cxnSpMk id="15" creationId="{CE337DDF-B028-47F6-B23F-A22CE2647B66}"/>
          </ac:cxnSpMkLst>
        </pc:cxnChg>
        <pc:cxnChg chg="add mod">
          <ac:chgData name="ANDREA BIDINOST" userId="1fe09951-2d66-4612-aad4-8a1d17337cdc" providerId="ADAL" clId="{1934DCDC-75C9-42A8-8208-F5254554ABFA}" dt="2022-04-29T06:42:04.974" v="519" actId="14100"/>
          <ac:cxnSpMkLst>
            <pc:docMk/>
            <pc:sldMk cId="320333058" sldId="449"/>
            <ac:cxnSpMk id="16" creationId="{FE3DE1CF-7190-49C9-A4B4-DE75D69FA9A6}"/>
          </ac:cxnSpMkLst>
        </pc:cxnChg>
      </pc:sldChg>
      <pc:sldChg chg="delSp modSp add mod">
        <pc:chgData name="ANDREA BIDINOST" userId="1fe09951-2d66-4612-aad4-8a1d17337cdc" providerId="ADAL" clId="{1934DCDC-75C9-42A8-8208-F5254554ABFA}" dt="2022-04-29T06:44:35.998" v="831" actId="2710"/>
        <pc:sldMkLst>
          <pc:docMk/>
          <pc:sldMk cId="1316066061" sldId="450"/>
        </pc:sldMkLst>
        <pc:spChg chg="mod">
          <ac:chgData name="ANDREA BIDINOST" userId="1fe09951-2d66-4612-aad4-8a1d17337cdc" providerId="ADAL" clId="{1934DCDC-75C9-42A8-8208-F5254554ABFA}" dt="2022-04-29T06:42:48.997" v="539" actId="20577"/>
          <ac:spMkLst>
            <pc:docMk/>
            <pc:sldMk cId="1316066061" sldId="450"/>
            <ac:spMk id="2" creationId="{6C6AEBAC-B060-4192-BE8C-E7F8C294252D}"/>
          </ac:spMkLst>
        </pc:spChg>
        <pc:spChg chg="del">
          <ac:chgData name="ANDREA BIDINOST" userId="1fe09951-2d66-4612-aad4-8a1d17337cdc" providerId="ADAL" clId="{1934DCDC-75C9-42A8-8208-F5254554ABFA}" dt="2022-04-29T06:42:53.757" v="540" actId="478"/>
          <ac:spMkLst>
            <pc:docMk/>
            <pc:sldMk cId="1316066061" sldId="450"/>
            <ac:spMk id="3" creationId="{1FB899EF-E2F6-487F-AD35-7D75BDD129D5}"/>
          </ac:spMkLst>
        </pc:spChg>
        <pc:spChg chg="del">
          <ac:chgData name="ANDREA BIDINOST" userId="1fe09951-2d66-4612-aad4-8a1d17337cdc" providerId="ADAL" clId="{1934DCDC-75C9-42A8-8208-F5254554ABFA}" dt="2022-04-29T06:42:53.757" v="540" actId="478"/>
          <ac:spMkLst>
            <pc:docMk/>
            <pc:sldMk cId="1316066061" sldId="450"/>
            <ac:spMk id="9" creationId="{B64A09C6-994E-453C-8D1C-9CFF4A4878D1}"/>
          </ac:spMkLst>
        </pc:spChg>
        <pc:spChg chg="del">
          <ac:chgData name="ANDREA BIDINOST" userId="1fe09951-2d66-4612-aad4-8a1d17337cdc" providerId="ADAL" clId="{1934DCDC-75C9-42A8-8208-F5254554ABFA}" dt="2022-04-29T06:42:53.757" v="540" actId="478"/>
          <ac:spMkLst>
            <pc:docMk/>
            <pc:sldMk cId="1316066061" sldId="450"/>
            <ac:spMk id="10" creationId="{0FA22673-8222-4366-926E-EE555984E061}"/>
          </ac:spMkLst>
        </pc:spChg>
        <pc:spChg chg="mod">
          <ac:chgData name="ANDREA BIDINOST" userId="1fe09951-2d66-4612-aad4-8a1d17337cdc" providerId="ADAL" clId="{1934DCDC-75C9-42A8-8208-F5254554ABFA}" dt="2022-04-29T06:44:35.998" v="831" actId="2710"/>
          <ac:spMkLst>
            <pc:docMk/>
            <pc:sldMk cId="1316066061" sldId="450"/>
            <ac:spMk id="13" creationId="{292F5BAB-609E-4AAD-9226-E9CDBE04FE4C}"/>
          </ac:spMkLst>
        </pc:spChg>
        <pc:picChg chg="del">
          <ac:chgData name="ANDREA BIDINOST" userId="1fe09951-2d66-4612-aad4-8a1d17337cdc" providerId="ADAL" clId="{1934DCDC-75C9-42A8-8208-F5254554ABFA}" dt="2022-04-29T06:42:53.757" v="540" actId="478"/>
          <ac:picMkLst>
            <pc:docMk/>
            <pc:sldMk cId="1316066061" sldId="450"/>
            <ac:picMk id="5" creationId="{60690F82-DAE3-49A2-AD01-D4566D5E923B}"/>
          </ac:picMkLst>
        </pc:picChg>
        <pc:picChg chg="del">
          <ac:chgData name="ANDREA BIDINOST" userId="1fe09951-2d66-4612-aad4-8a1d17337cdc" providerId="ADAL" clId="{1934DCDC-75C9-42A8-8208-F5254554ABFA}" dt="2022-04-29T06:42:53.757" v="540" actId="478"/>
          <ac:picMkLst>
            <pc:docMk/>
            <pc:sldMk cId="1316066061" sldId="450"/>
            <ac:picMk id="7" creationId="{1E082AD4-9ACC-4BDB-B918-0C7CBB1016C2}"/>
          </ac:picMkLst>
        </pc:picChg>
        <pc:picChg chg="del">
          <ac:chgData name="ANDREA BIDINOST" userId="1fe09951-2d66-4612-aad4-8a1d17337cdc" providerId="ADAL" clId="{1934DCDC-75C9-42A8-8208-F5254554ABFA}" dt="2022-04-29T06:42:53.757" v="540" actId="478"/>
          <ac:picMkLst>
            <pc:docMk/>
            <pc:sldMk cId="1316066061" sldId="450"/>
            <ac:picMk id="14" creationId="{4072E1DA-0742-4A69-8D99-CA15ED404DA7}"/>
          </ac:picMkLst>
        </pc:picChg>
        <pc:cxnChg chg="del mod">
          <ac:chgData name="ANDREA BIDINOST" userId="1fe09951-2d66-4612-aad4-8a1d17337cdc" providerId="ADAL" clId="{1934DCDC-75C9-42A8-8208-F5254554ABFA}" dt="2022-04-29T06:42:53.757" v="540" actId="478"/>
          <ac:cxnSpMkLst>
            <pc:docMk/>
            <pc:sldMk cId="1316066061" sldId="450"/>
            <ac:cxnSpMk id="8" creationId="{96DCBE6F-AFD5-4321-86B1-7CA5A958AC86}"/>
          </ac:cxnSpMkLst>
        </pc:cxnChg>
        <pc:cxnChg chg="del mod">
          <ac:chgData name="ANDREA BIDINOST" userId="1fe09951-2d66-4612-aad4-8a1d17337cdc" providerId="ADAL" clId="{1934DCDC-75C9-42A8-8208-F5254554ABFA}" dt="2022-04-29T06:42:53.757" v="540" actId="478"/>
          <ac:cxnSpMkLst>
            <pc:docMk/>
            <pc:sldMk cId="1316066061" sldId="450"/>
            <ac:cxnSpMk id="15" creationId="{CE337DDF-B028-47F6-B23F-A22CE2647B66}"/>
          </ac:cxnSpMkLst>
        </pc:cxnChg>
        <pc:cxnChg chg="del mod">
          <ac:chgData name="ANDREA BIDINOST" userId="1fe09951-2d66-4612-aad4-8a1d17337cdc" providerId="ADAL" clId="{1934DCDC-75C9-42A8-8208-F5254554ABFA}" dt="2022-04-29T06:42:53.757" v="540" actId="478"/>
          <ac:cxnSpMkLst>
            <pc:docMk/>
            <pc:sldMk cId="1316066061" sldId="450"/>
            <ac:cxnSpMk id="16" creationId="{FE3DE1CF-7190-49C9-A4B4-DE75D69FA9A6}"/>
          </ac:cxnSpMkLst>
        </pc:cxnChg>
      </pc:sldChg>
      <pc:sldChg chg="modSp add mod">
        <pc:chgData name="ANDREA BIDINOST" userId="1fe09951-2d66-4612-aad4-8a1d17337cdc" providerId="ADAL" clId="{1934DCDC-75C9-42A8-8208-F5254554ABFA}" dt="2022-04-29T06:58:29.547" v="1948" actId="207"/>
        <pc:sldMkLst>
          <pc:docMk/>
          <pc:sldMk cId="2278647498" sldId="451"/>
        </pc:sldMkLst>
        <pc:spChg chg="mod">
          <ac:chgData name="ANDREA BIDINOST" userId="1fe09951-2d66-4612-aad4-8a1d17337cdc" providerId="ADAL" clId="{1934DCDC-75C9-42A8-8208-F5254554ABFA}" dt="2022-04-29T06:44:54.098" v="841" actId="20577"/>
          <ac:spMkLst>
            <pc:docMk/>
            <pc:sldMk cId="2278647498" sldId="451"/>
            <ac:spMk id="2" creationId="{6C6AEBAC-B060-4192-BE8C-E7F8C294252D}"/>
          </ac:spMkLst>
        </pc:spChg>
        <pc:spChg chg="mod">
          <ac:chgData name="ANDREA BIDINOST" userId="1fe09951-2d66-4612-aad4-8a1d17337cdc" providerId="ADAL" clId="{1934DCDC-75C9-42A8-8208-F5254554ABFA}" dt="2022-04-29T06:45:38.898" v="974" actId="1076"/>
          <ac:spMkLst>
            <pc:docMk/>
            <pc:sldMk cId="2278647498" sldId="451"/>
            <ac:spMk id="3" creationId="{1FB899EF-E2F6-487F-AD35-7D75BDD129D5}"/>
          </ac:spMkLst>
        </pc:spChg>
        <pc:spChg chg="mod">
          <ac:chgData name="ANDREA BIDINOST" userId="1fe09951-2d66-4612-aad4-8a1d17337cdc" providerId="ADAL" clId="{1934DCDC-75C9-42A8-8208-F5254554ABFA}" dt="2022-04-29T06:45:38.898" v="974" actId="1076"/>
          <ac:spMkLst>
            <pc:docMk/>
            <pc:sldMk cId="2278647498" sldId="451"/>
            <ac:spMk id="9" creationId="{B64A09C6-994E-453C-8D1C-9CFF4A4878D1}"/>
          </ac:spMkLst>
        </pc:spChg>
        <pc:spChg chg="mod">
          <ac:chgData name="ANDREA BIDINOST" userId="1fe09951-2d66-4612-aad4-8a1d17337cdc" providerId="ADAL" clId="{1934DCDC-75C9-42A8-8208-F5254554ABFA}" dt="2022-04-29T06:45:38.898" v="974" actId="1076"/>
          <ac:spMkLst>
            <pc:docMk/>
            <pc:sldMk cId="2278647498" sldId="451"/>
            <ac:spMk id="10" creationId="{0FA22673-8222-4366-926E-EE555984E061}"/>
          </ac:spMkLst>
        </pc:spChg>
        <pc:spChg chg="mod">
          <ac:chgData name="ANDREA BIDINOST" userId="1fe09951-2d66-4612-aad4-8a1d17337cdc" providerId="ADAL" clId="{1934DCDC-75C9-42A8-8208-F5254554ABFA}" dt="2022-04-29T06:58:29.547" v="1948" actId="207"/>
          <ac:spMkLst>
            <pc:docMk/>
            <pc:sldMk cId="2278647498" sldId="451"/>
            <ac:spMk id="13" creationId="{292F5BAB-609E-4AAD-9226-E9CDBE04FE4C}"/>
          </ac:spMkLst>
        </pc:spChg>
        <pc:picChg chg="mod">
          <ac:chgData name="ANDREA BIDINOST" userId="1fe09951-2d66-4612-aad4-8a1d17337cdc" providerId="ADAL" clId="{1934DCDC-75C9-42A8-8208-F5254554ABFA}" dt="2022-04-29T06:45:38.898" v="974" actId="1076"/>
          <ac:picMkLst>
            <pc:docMk/>
            <pc:sldMk cId="2278647498" sldId="451"/>
            <ac:picMk id="5" creationId="{60690F82-DAE3-49A2-AD01-D4566D5E923B}"/>
          </ac:picMkLst>
        </pc:picChg>
        <pc:picChg chg="mod">
          <ac:chgData name="ANDREA BIDINOST" userId="1fe09951-2d66-4612-aad4-8a1d17337cdc" providerId="ADAL" clId="{1934DCDC-75C9-42A8-8208-F5254554ABFA}" dt="2022-04-29T06:45:38.898" v="974" actId="1076"/>
          <ac:picMkLst>
            <pc:docMk/>
            <pc:sldMk cId="2278647498" sldId="451"/>
            <ac:picMk id="7" creationId="{1E082AD4-9ACC-4BDB-B918-0C7CBB1016C2}"/>
          </ac:picMkLst>
        </pc:picChg>
        <pc:picChg chg="mod">
          <ac:chgData name="ANDREA BIDINOST" userId="1fe09951-2d66-4612-aad4-8a1d17337cdc" providerId="ADAL" clId="{1934DCDC-75C9-42A8-8208-F5254554ABFA}" dt="2022-04-29T06:45:38.898" v="974" actId="1076"/>
          <ac:picMkLst>
            <pc:docMk/>
            <pc:sldMk cId="2278647498" sldId="451"/>
            <ac:picMk id="14" creationId="{4072E1DA-0742-4A69-8D99-CA15ED404DA7}"/>
          </ac:picMkLst>
        </pc:picChg>
        <pc:cxnChg chg="mod">
          <ac:chgData name="ANDREA BIDINOST" userId="1fe09951-2d66-4612-aad4-8a1d17337cdc" providerId="ADAL" clId="{1934DCDC-75C9-42A8-8208-F5254554ABFA}" dt="2022-04-29T06:45:38.898" v="974" actId="1076"/>
          <ac:cxnSpMkLst>
            <pc:docMk/>
            <pc:sldMk cId="2278647498" sldId="451"/>
            <ac:cxnSpMk id="8" creationId="{96DCBE6F-AFD5-4321-86B1-7CA5A958AC86}"/>
          </ac:cxnSpMkLst>
        </pc:cxnChg>
        <pc:cxnChg chg="mod">
          <ac:chgData name="ANDREA BIDINOST" userId="1fe09951-2d66-4612-aad4-8a1d17337cdc" providerId="ADAL" clId="{1934DCDC-75C9-42A8-8208-F5254554ABFA}" dt="2022-04-29T06:45:38.898" v="974" actId="1076"/>
          <ac:cxnSpMkLst>
            <pc:docMk/>
            <pc:sldMk cId="2278647498" sldId="451"/>
            <ac:cxnSpMk id="15" creationId="{CE337DDF-B028-47F6-B23F-A22CE2647B66}"/>
          </ac:cxnSpMkLst>
        </pc:cxnChg>
        <pc:cxnChg chg="mod">
          <ac:chgData name="ANDREA BIDINOST" userId="1fe09951-2d66-4612-aad4-8a1d17337cdc" providerId="ADAL" clId="{1934DCDC-75C9-42A8-8208-F5254554ABFA}" dt="2022-04-29T06:45:38.898" v="974" actId="1076"/>
          <ac:cxnSpMkLst>
            <pc:docMk/>
            <pc:sldMk cId="2278647498" sldId="451"/>
            <ac:cxnSpMk id="16" creationId="{FE3DE1CF-7190-49C9-A4B4-DE75D69FA9A6}"/>
          </ac:cxnSpMkLst>
        </pc:cxnChg>
      </pc:sldChg>
      <pc:sldChg chg="delSp modSp add mod">
        <pc:chgData name="ANDREA BIDINOST" userId="1fe09951-2d66-4612-aad4-8a1d17337cdc" providerId="ADAL" clId="{1934DCDC-75C9-42A8-8208-F5254554ABFA}" dt="2022-04-29T06:59:00.089" v="1955" actId="207"/>
        <pc:sldMkLst>
          <pc:docMk/>
          <pc:sldMk cId="83722919" sldId="452"/>
        </pc:sldMkLst>
        <pc:spChg chg="del">
          <ac:chgData name="ANDREA BIDINOST" userId="1fe09951-2d66-4612-aad4-8a1d17337cdc" providerId="ADAL" clId="{1934DCDC-75C9-42A8-8208-F5254554ABFA}" dt="2022-04-29T06:46:35.656" v="1114" actId="478"/>
          <ac:spMkLst>
            <pc:docMk/>
            <pc:sldMk cId="83722919" sldId="452"/>
            <ac:spMk id="3" creationId="{1FB899EF-E2F6-487F-AD35-7D75BDD129D5}"/>
          </ac:spMkLst>
        </pc:spChg>
        <pc:spChg chg="del">
          <ac:chgData name="ANDREA BIDINOST" userId="1fe09951-2d66-4612-aad4-8a1d17337cdc" providerId="ADAL" clId="{1934DCDC-75C9-42A8-8208-F5254554ABFA}" dt="2022-04-29T06:46:35.656" v="1114" actId="478"/>
          <ac:spMkLst>
            <pc:docMk/>
            <pc:sldMk cId="83722919" sldId="452"/>
            <ac:spMk id="9" creationId="{B64A09C6-994E-453C-8D1C-9CFF4A4878D1}"/>
          </ac:spMkLst>
        </pc:spChg>
        <pc:spChg chg="del">
          <ac:chgData name="ANDREA BIDINOST" userId="1fe09951-2d66-4612-aad4-8a1d17337cdc" providerId="ADAL" clId="{1934DCDC-75C9-42A8-8208-F5254554ABFA}" dt="2022-04-29T06:46:35.656" v="1114" actId="478"/>
          <ac:spMkLst>
            <pc:docMk/>
            <pc:sldMk cId="83722919" sldId="452"/>
            <ac:spMk id="10" creationId="{0FA22673-8222-4366-926E-EE555984E061}"/>
          </ac:spMkLst>
        </pc:spChg>
        <pc:spChg chg="mod">
          <ac:chgData name="ANDREA BIDINOST" userId="1fe09951-2d66-4612-aad4-8a1d17337cdc" providerId="ADAL" clId="{1934DCDC-75C9-42A8-8208-F5254554ABFA}" dt="2022-04-29T06:59:00.089" v="1955" actId="207"/>
          <ac:spMkLst>
            <pc:docMk/>
            <pc:sldMk cId="83722919" sldId="452"/>
            <ac:spMk id="13" creationId="{292F5BAB-609E-4AAD-9226-E9CDBE04FE4C}"/>
          </ac:spMkLst>
        </pc:spChg>
        <pc:picChg chg="del">
          <ac:chgData name="ANDREA BIDINOST" userId="1fe09951-2d66-4612-aad4-8a1d17337cdc" providerId="ADAL" clId="{1934DCDC-75C9-42A8-8208-F5254554ABFA}" dt="2022-04-29T06:46:35.656" v="1114" actId="478"/>
          <ac:picMkLst>
            <pc:docMk/>
            <pc:sldMk cId="83722919" sldId="452"/>
            <ac:picMk id="5" creationId="{60690F82-DAE3-49A2-AD01-D4566D5E923B}"/>
          </ac:picMkLst>
        </pc:picChg>
        <pc:picChg chg="del">
          <ac:chgData name="ANDREA BIDINOST" userId="1fe09951-2d66-4612-aad4-8a1d17337cdc" providerId="ADAL" clId="{1934DCDC-75C9-42A8-8208-F5254554ABFA}" dt="2022-04-29T06:46:35.656" v="1114" actId="478"/>
          <ac:picMkLst>
            <pc:docMk/>
            <pc:sldMk cId="83722919" sldId="452"/>
            <ac:picMk id="7" creationId="{1E082AD4-9ACC-4BDB-B918-0C7CBB1016C2}"/>
          </ac:picMkLst>
        </pc:picChg>
        <pc:picChg chg="del">
          <ac:chgData name="ANDREA BIDINOST" userId="1fe09951-2d66-4612-aad4-8a1d17337cdc" providerId="ADAL" clId="{1934DCDC-75C9-42A8-8208-F5254554ABFA}" dt="2022-04-29T06:46:35.656" v="1114" actId="478"/>
          <ac:picMkLst>
            <pc:docMk/>
            <pc:sldMk cId="83722919" sldId="452"/>
            <ac:picMk id="14" creationId="{4072E1DA-0742-4A69-8D99-CA15ED404DA7}"/>
          </ac:picMkLst>
        </pc:picChg>
        <pc:cxnChg chg="del mod">
          <ac:chgData name="ANDREA BIDINOST" userId="1fe09951-2d66-4612-aad4-8a1d17337cdc" providerId="ADAL" clId="{1934DCDC-75C9-42A8-8208-F5254554ABFA}" dt="2022-04-29T06:46:35.656" v="1114" actId="478"/>
          <ac:cxnSpMkLst>
            <pc:docMk/>
            <pc:sldMk cId="83722919" sldId="452"/>
            <ac:cxnSpMk id="8" creationId="{96DCBE6F-AFD5-4321-86B1-7CA5A958AC86}"/>
          </ac:cxnSpMkLst>
        </pc:cxnChg>
        <pc:cxnChg chg="del mod">
          <ac:chgData name="ANDREA BIDINOST" userId="1fe09951-2d66-4612-aad4-8a1d17337cdc" providerId="ADAL" clId="{1934DCDC-75C9-42A8-8208-F5254554ABFA}" dt="2022-04-29T06:46:35.656" v="1114" actId="478"/>
          <ac:cxnSpMkLst>
            <pc:docMk/>
            <pc:sldMk cId="83722919" sldId="452"/>
            <ac:cxnSpMk id="15" creationId="{CE337DDF-B028-47F6-B23F-A22CE2647B66}"/>
          </ac:cxnSpMkLst>
        </pc:cxnChg>
        <pc:cxnChg chg="del mod">
          <ac:chgData name="ANDREA BIDINOST" userId="1fe09951-2d66-4612-aad4-8a1d17337cdc" providerId="ADAL" clId="{1934DCDC-75C9-42A8-8208-F5254554ABFA}" dt="2022-04-29T06:46:35.656" v="1114" actId="478"/>
          <ac:cxnSpMkLst>
            <pc:docMk/>
            <pc:sldMk cId="83722919" sldId="452"/>
            <ac:cxnSpMk id="16" creationId="{FE3DE1CF-7190-49C9-A4B4-DE75D69FA9A6}"/>
          </ac:cxnSpMkLst>
        </pc:cxnChg>
      </pc:sldChg>
      <pc:sldChg chg="addSp delSp modSp add mod">
        <pc:chgData name="ANDREA BIDINOST" userId="1fe09951-2d66-4612-aad4-8a1d17337cdc" providerId="ADAL" clId="{1934DCDC-75C9-42A8-8208-F5254554ABFA}" dt="2022-04-29T06:52:48.223" v="1563" actId="1076"/>
        <pc:sldMkLst>
          <pc:docMk/>
          <pc:sldMk cId="1549660953" sldId="453"/>
        </pc:sldMkLst>
        <pc:spChg chg="mod">
          <ac:chgData name="ANDREA BIDINOST" userId="1fe09951-2d66-4612-aad4-8a1d17337cdc" providerId="ADAL" clId="{1934DCDC-75C9-42A8-8208-F5254554ABFA}" dt="2022-04-29T06:50:11.711" v="1437" actId="1076"/>
          <ac:spMkLst>
            <pc:docMk/>
            <pc:sldMk cId="1549660953" sldId="453"/>
            <ac:spMk id="2" creationId="{6C6AEBAC-B060-4192-BE8C-E7F8C294252D}"/>
          </ac:spMkLst>
        </pc:spChg>
        <pc:spChg chg="add del mod">
          <ac:chgData name="ANDREA BIDINOST" userId="1fe09951-2d66-4612-aad4-8a1d17337cdc" providerId="ADAL" clId="{1934DCDC-75C9-42A8-8208-F5254554ABFA}" dt="2022-04-29T06:48:57.651" v="1423" actId="478"/>
          <ac:spMkLst>
            <pc:docMk/>
            <pc:sldMk cId="1549660953" sldId="453"/>
            <ac:spMk id="5" creationId="{8F705583-E78B-476F-8C18-E1A78B18F62F}"/>
          </ac:spMkLst>
        </pc:spChg>
        <pc:spChg chg="add mod">
          <ac:chgData name="ANDREA BIDINOST" userId="1fe09951-2d66-4612-aad4-8a1d17337cdc" providerId="ADAL" clId="{1934DCDC-75C9-42A8-8208-F5254554ABFA}" dt="2022-04-29T06:50:09.138" v="1435" actId="1076"/>
          <ac:spMkLst>
            <pc:docMk/>
            <pc:sldMk cId="1549660953" sldId="453"/>
            <ac:spMk id="7" creationId="{A09507D2-77D5-4418-B9DB-47BE5214BC90}"/>
          </ac:spMkLst>
        </pc:spChg>
        <pc:spChg chg="add mod">
          <ac:chgData name="ANDREA BIDINOST" userId="1fe09951-2d66-4612-aad4-8a1d17337cdc" providerId="ADAL" clId="{1934DCDC-75C9-42A8-8208-F5254554ABFA}" dt="2022-04-29T06:52:20.039" v="1559" actId="113"/>
          <ac:spMkLst>
            <pc:docMk/>
            <pc:sldMk cId="1549660953" sldId="453"/>
            <ac:spMk id="8" creationId="{95515BAF-093F-47A9-991F-648EA0F31B23}"/>
          </ac:spMkLst>
        </pc:spChg>
        <pc:spChg chg="add mod">
          <ac:chgData name="ANDREA BIDINOST" userId="1fe09951-2d66-4612-aad4-8a1d17337cdc" providerId="ADAL" clId="{1934DCDC-75C9-42A8-8208-F5254554ABFA}" dt="2022-04-29T06:50:09.138" v="1435" actId="1076"/>
          <ac:spMkLst>
            <pc:docMk/>
            <pc:sldMk cId="1549660953" sldId="453"/>
            <ac:spMk id="9" creationId="{852C9063-2B4D-44E0-B950-84EC095FB319}"/>
          </ac:spMkLst>
        </pc:spChg>
        <pc:spChg chg="add mod">
          <ac:chgData name="ANDREA BIDINOST" userId="1fe09951-2d66-4612-aad4-8a1d17337cdc" providerId="ADAL" clId="{1934DCDC-75C9-42A8-8208-F5254554ABFA}" dt="2022-04-29T06:50:09.138" v="1435" actId="1076"/>
          <ac:spMkLst>
            <pc:docMk/>
            <pc:sldMk cId="1549660953" sldId="453"/>
            <ac:spMk id="10" creationId="{0003BA7F-696F-4967-B934-1CB4C47C8E0D}"/>
          </ac:spMkLst>
        </pc:spChg>
        <pc:spChg chg="add mod">
          <ac:chgData name="ANDREA BIDINOST" userId="1fe09951-2d66-4612-aad4-8a1d17337cdc" providerId="ADAL" clId="{1934DCDC-75C9-42A8-8208-F5254554ABFA}" dt="2022-04-29T06:52:21.343" v="1560" actId="113"/>
          <ac:spMkLst>
            <pc:docMk/>
            <pc:sldMk cId="1549660953" sldId="453"/>
            <ac:spMk id="11" creationId="{1B2C8C67-C5FF-4E70-9016-C04F64165C34}"/>
          </ac:spMkLst>
        </pc:spChg>
        <pc:spChg chg="add mod">
          <ac:chgData name="ANDREA BIDINOST" userId="1fe09951-2d66-4612-aad4-8a1d17337cdc" providerId="ADAL" clId="{1934DCDC-75C9-42A8-8208-F5254554ABFA}" dt="2022-04-29T06:50:09.138" v="1435" actId="1076"/>
          <ac:spMkLst>
            <pc:docMk/>
            <pc:sldMk cId="1549660953" sldId="453"/>
            <ac:spMk id="12" creationId="{35D73F81-C591-49A8-BF00-6B3EF7BAC687}"/>
          </ac:spMkLst>
        </pc:spChg>
        <pc:spChg chg="del">
          <ac:chgData name="ANDREA BIDINOST" userId="1fe09951-2d66-4612-aad4-8a1d17337cdc" providerId="ADAL" clId="{1934DCDC-75C9-42A8-8208-F5254554ABFA}" dt="2022-04-29T06:48:48.514" v="1421" actId="478"/>
          <ac:spMkLst>
            <pc:docMk/>
            <pc:sldMk cId="1549660953" sldId="453"/>
            <ac:spMk id="13" creationId="{292F5BAB-609E-4AAD-9226-E9CDBE04FE4C}"/>
          </ac:spMkLst>
        </pc:spChg>
        <pc:spChg chg="add mod">
          <ac:chgData name="ANDREA BIDINOST" userId="1fe09951-2d66-4612-aad4-8a1d17337cdc" providerId="ADAL" clId="{1934DCDC-75C9-42A8-8208-F5254554ABFA}" dt="2022-04-29T06:50:09.138" v="1435" actId="1076"/>
          <ac:spMkLst>
            <pc:docMk/>
            <pc:sldMk cId="1549660953" sldId="453"/>
            <ac:spMk id="14" creationId="{EC63611D-DDCC-473B-89AC-1D10E37AA129}"/>
          </ac:spMkLst>
        </pc:spChg>
        <pc:spChg chg="add mod">
          <ac:chgData name="ANDREA BIDINOST" userId="1fe09951-2d66-4612-aad4-8a1d17337cdc" providerId="ADAL" clId="{1934DCDC-75C9-42A8-8208-F5254554ABFA}" dt="2022-04-29T06:52:22.719" v="1561" actId="113"/>
          <ac:spMkLst>
            <pc:docMk/>
            <pc:sldMk cId="1549660953" sldId="453"/>
            <ac:spMk id="15" creationId="{EA154992-9A62-4D21-96FA-AED00CFE293A}"/>
          </ac:spMkLst>
        </pc:spChg>
        <pc:spChg chg="add mod">
          <ac:chgData name="ANDREA BIDINOST" userId="1fe09951-2d66-4612-aad4-8a1d17337cdc" providerId="ADAL" clId="{1934DCDC-75C9-42A8-8208-F5254554ABFA}" dt="2022-04-29T06:50:09.138" v="1435" actId="1076"/>
          <ac:spMkLst>
            <pc:docMk/>
            <pc:sldMk cId="1549660953" sldId="453"/>
            <ac:spMk id="16" creationId="{6A22E890-32FD-480C-A741-C1DB61C1B133}"/>
          </ac:spMkLst>
        </pc:spChg>
        <pc:spChg chg="add mod">
          <ac:chgData name="ANDREA BIDINOST" userId="1fe09951-2d66-4612-aad4-8a1d17337cdc" providerId="ADAL" clId="{1934DCDC-75C9-42A8-8208-F5254554ABFA}" dt="2022-04-29T06:52:48.223" v="1563" actId="1076"/>
          <ac:spMkLst>
            <pc:docMk/>
            <pc:sldMk cId="1549660953" sldId="453"/>
            <ac:spMk id="17" creationId="{12C1341D-B5EC-4F49-83E2-0329ED3D2B46}"/>
          </ac:spMkLst>
        </pc:spChg>
        <pc:spChg chg="add mod">
          <ac:chgData name="ANDREA BIDINOST" userId="1fe09951-2d66-4612-aad4-8a1d17337cdc" providerId="ADAL" clId="{1934DCDC-75C9-42A8-8208-F5254554ABFA}" dt="2022-04-29T06:52:48.223" v="1563" actId="1076"/>
          <ac:spMkLst>
            <pc:docMk/>
            <pc:sldMk cId="1549660953" sldId="453"/>
            <ac:spMk id="18" creationId="{3EF39F2B-CF1C-46C4-9F76-534ABDE8E8A6}"/>
          </ac:spMkLst>
        </pc:spChg>
        <pc:spChg chg="add mod">
          <ac:chgData name="ANDREA BIDINOST" userId="1fe09951-2d66-4612-aad4-8a1d17337cdc" providerId="ADAL" clId="{1934DCDC-75C9-42A8-8208-F5254554ABFA}" dt="2022-04-29T06:52:48.223" v="1563" actId="1076"/>
          <ac:spMkLst>
            <pc:docMk/>
            <pc:sldMk cId="1549660953" sldId="453"/>
            <ac:spMk id="19" creationId="{7AF01655-A9D9-459B-A215-FFBA1B9B5B19}"/>
          </ac:spMkLst>
        </pc:spChg>
        <pc:cxnChg chg="add mod">
          <ac:chgData name="ANDREA BIDINOST" userId="1fe09951-2d66-4612-aad4-8a1d17337cdc" providerId="ADAL" clId="{1934DCDC-75C9-42A8-8208-F5254554ABFA}" dt="2022-04-29T06:52:48.223" v="1563" actId="1076"/>
          <ac:cxnSpMkLst>
            <pc:docMk/>
            <pc:sldMk cId="1549660953" sldId="453"/>
            <ac:cxnSpMk id="20" creationId="{82D75EC6-1A34-4080-ACAF-9F2727EBB5CA}"/>
          </ac:cxnSpMkLst>
        </pc:cxnChg>
        <pc:cxnChg chg="add mod">
          <ac:chgData name="ANDREA BIDINOST" userId="1fe09951-2d66-4612-aad4-8a1d17337cdc" providerId="ADAL" clId="{1934DCDC-75C9-42A8-8208-F5254554ABFA}" dt="2022-04-29T06:52:48.223" v="1563" actId="1076"/>
          <ac:cxnSpMkLst>
            <pc:docMk/>
            <pc:sldMk cId="1549660953" sldId="453"/>
            <ac:cxnSpMk id="21" creationId="{9777BBB3-1455-4293-BFF2-69B18750B74C}"/>
          </ac:cxnSpMkLst>
        </pc:cxnChg>
        <pc:cxnChg chg="add mod">
          <ac:chgData name="ANDREA BIDINOST" userId="1fe09951-2d66-4612-aad4-8a1d17337cdc" providerId="ADAL" clId="{1934DCDC-75C9-42A8-8208-F5254554ABFA}" dt="2022-04-29T06:52:48.223" v="1563" actId="1076"/>
          <ac:cxnSpMkLst>
            <pc:docMk/>
            <pc:sldMk cId="1549660953" sldId="453"/>
            <ac:cxnSpMk id="24" creationId="{90AB463B-5E45-4AEC-9DA6-90B7F5C32A9F}"/>
          </ac:cxnSpMkLst>
        </pc:cxnChg>
      </pc:sldChg>
      <pc:sldChg chg="addSp modSp add mod">
        <pc:chgData name="ANDREA BIDINOST" userId="1fe09951-2d66-4612-aad4-8a1d17337cdc" providerId="ADAL" clId="{1934DCDC-75C9-42A8-8208-F5254554ABFA}" dt="2022-04-29T06:58:01.751" v="1945" actId="207"/>
        <pc:sldMkLst>
          <pc:docMk/>
          <pc:sldMk cId="100010101" sldId="454"/>
        </pc:sldMkLst>
        <pc:spChg chg="mod">
          <ac:chgData name="ANDREA BIDINOST" userId="1fe09951-2d66-4612-aad4-8a1d17337cdc" providerId="ADAL" clId="{1934DCDC-75C9-42A8-8208-F5254554ABFA}" dt="2022-04-29T06:57:37.157" v="1933" actId="6549"/>
          <ac:spMkLst>
            <pc:docMk/>
            <pc:sldMk cId="100010101" sldId="454"/>
            <ac:spMk id="2" creationId="{6C6AEBAC-B060-4192-BE8C-E7F8C294252D}"/>
          </ac:spMkLst>
        </pc:spChg>
        <pc:spChg chg="mod">
          <ac:chgData name="ANDREA BIDINOST" userId="1fe09951-2d66-4612-aad4-8a1d17337cdc" providerId="ADAL" clId="{1934DCDC-75C9-42A8-8208-F5254554ABFA}" dt="2022-04-29T06:58:01.751" v="1945" actId="207"/>
          <ac:spMkLst>
            <pc:docMk/>
            <pc:sldMk cId="100010101" sldId="454"/>
            <ac:spMk id="13" creationId="{292F5BAB-609E-4AAD-9226-E9CDBE04FE4C}"/>
          </ac:spMkLst>
        </pc:spChg>
        <pc:picChg chg="add mod modCrop">
          <ac:chgData name="ANDREA BIDINOST" userId="1fe09951-2d66-4612-aad4-8a1d17337cdc" providerId="ADAL" clId="{1934DCDC-75C9-42A8-8208-F5254554ABFA}" dt="2022-04-29T06:53:50.742" v="1587" actId="1076"/>
          <ac:picMkLst>
            <pc:docMk/>
            <pc:sldMk cId="100010101" sldId="454"/>
            <ac:picMk id="5" creationId="{724891D2-27EE-4B03-A9A7-77E8FADB772A}"/>
          </ac:picMkLst>
        </pc:picChg>
      </pc:sldChg>
      <pc:sldChg chg="modSp add mod">
        <pc:chgData name="ANDREA BIDINOST" userId="1fe09951-2d66-4612-aad4-8a1d17337cdc" providerId="ADAL" clId="{1934DCDC-75C9-42A8-8208-F5254554ABFA}" dt="2022-04-29T06:59:33.891" v="1982" actId="20577"/>
        <pc:sldMkLst>
          <pc:docMk/>
          <pc:sldMk cId="1419646183" sldId="455"/>
        </pc:sldMkLst>
        <pc:spChg chg="mod">
          <ac:chgData name="ANDREA BIDINOST" userId="1fe09951-2d66-4612-aad4-8a1d17337cdc" providerId="ADAL" clId="{1934DCDC-75C9-42A8-8208-F5254554ABFA}" dt="2022-04-29T06:59:33.891" v="1982" actId="20577"/>
          <ac:spMkLst>
            <pc:docMk/>
            <pc:sldMk cId="1419646183" sldId="455"/>
            <ac:spMk id="3" creationId="{F83F9C81-E880-43F7-9C8B-5F520C381879}"/>
          </ac:spMkLst>
        </pc:spChg>
      </pc:sldChg>
      <pc:sldChg chg="addSp delSp modSp add mod">
        <pc:chgData name="ANDREA BIDINOST" userId="1fe09951-2d66-4612-aad4-8a1d17337cdc" providerId="ADAL" clId="{1934DCDC-75C9-42A8-8208-F5254554ABFA}" dt="2022-04-29T07:05:05.100" v="2466" actId="20577"/>
        <pc:sldMkLst>
          <pc:docMk/>
          <pc:sldMk cId="604565709" sldId="456"/>
        </pc:sldMkLst>
        <pc:spChg chg="mod">
          <ac:chgData name="ANDREA BIDINOST" userId="1fe09951-2d66-4612-aad4-8a1d17337cdc" providerId="ADAL" clId="{1934DCDC-75C9-42A8-8208-F5254554ABFA}" dt="2022-04-29T07:05:05.100" v="2466" actId="20577"/>
          <ac:spMkLst>
            <pc:docMk/>
            <pc:sldMk cId="604565709" sldId="456"/>
            <ac:spMk id="2" creationId="{6C6AEBAC-B060-4192-BE8C-E7F8C294252D}"/>
          </ac:spMkLst>
        </pc:spChg>
        <pc:spChg chg="del">
          <ac:chgData name="ANDREA BIDINOST" userId="1fe09951-2d66-4612-aad4-8a1d17337cdc" providerId="ADAL" clId="{1934DCDC-75C9-42A8-8208-F5254554ABFA}" dt="2022-04-29T07:04:41.651" v="2428" actId="478"/>
          <ac:spMkLst>
            <pc:docMk/>
            <pc:sldMk cId="604565709" sldId="456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1934DCDC-75C9-42A8-8208-F5254554ABFA}" dt="2022-04-29T07:04:43.185" v="2429" actId="478"/>
          <ac:spMkLst>
            <pc:docMk/>
            <pc:sldMk cId="604565709" sldId="456"/>
            <ac:spMk id="8" creationId="{C05A69CC-E4E4-4B69-A6A2-8112CEE290A1}"/>
          </ac:spMkLst>
        </pc:spChg>
        <pc:picChg chg="add mod">
          <ac:chgData name="ANDREA BIDINOST" userId="1fe09951-2d66-4612-aad4-8a1d17337cdc" providerId="ADAL" clId="{1934DCDC-75C9-42A8-8208-F5254554ABFA}" dt="2022-04-29T07:04:48.679" v="2432" actId="1076"/>
          <ac:picMkLst>
            <pc:docMk/>
            <pc:sldMk cId="604565709" sldId="456"/>
            <ac:picMk id="6" creationId="{8D8FC821-63DC-44C9-8548-1A8955698E9A}"/>
          </ac:picMkLst>
        </pc:picChg>
      </pc:sldChg>
      <pc:sldChg chg="add del">
        <pc:chgData name="ANDREA BIDINOST" userId="1fe09951-2d66-4612-aad4-8a1d17337cdc" providerId="ADAL" clId="{1934DCDC-75C9-42A8-8208-F5254554ABFA}" dt="2022-04-29T07:03:30.481" v="2424"/>
        <pc:sldMkLst>
          <pc:docMk/>
          <pc:sldMk cId="3502493334" sldId="456"/>
        </pc:sldMkLst>
      </pc:sldChg>
      <pc:sldChg chg="addSp modSp add mod">
        <pc:chgData name="ANDREA BIDINOST" userId="1fe09951-2d66-4612-aad4-8a1d17337cdc" providerId="ADAL" clId="{1934DCDC-75C9-42A8-8208-F5254554ABFA}" dt="2022-04-29T07:13:16.645" v="2707" actId="1076"/>
        <pc:sldMkLst>
          <pc:docMk/>
          <pc:sldMk cId="914144635" sldId="457"/>
        </pc:sldMkLst>
        <pc:spChg chg="mod">
          <ac:chgData name="ANDREA BIDINOST" userId="1fe09951-2d66-4612-aad4-8a1d17337cdc" providerId="ADAL" clId="{1934DCDC-75C9-42A8-8208-F5254554ABFA}" dt="2022-04-29T07:11:01.622" v="2499" actId="20577"/>
          <ac:spMkLst>
            <pc:docMk/>
            <pc:sldMk cId="914144635" sldId="457"/>
            <ac:spMk id="2" creationId="{6C6AEBAC-B060-4192-BE8C-E7F8C294252D}"/>
          </ac:spMkLst>
        </pc:spChg>
        <pc:spChg chg="mod">
          <ac:chgData name="ANDREA BIDINOST" userId="1fe09951-2d66-4612-aad4-8a1d17337cdc" providerId="ADAL" clId="{1934DCDC-75C9-42A8-8208-F5254554ABFA}" dt="2022-04-29T07:12:37.722" v="2703" actId="20577"/>
          <ac:spMkLst>
            <pc:docMk/>
            <pc:sldMk cId="914144635" sldId="457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1934DCDC-75C9-42A8-8208-F5254554ABFA}" dt="2022-04-29T07:13:16.645" v="2707" actId="1076"/>
          <ac:picMkLst>
            <pc:docMk/>
            <pc:sldMk cId="914144635" sldId="457"/>
            <ac:picMk id="6" creationId="{440D94D9-D643-43F8-97A3-308D0DB6F415}"/>
          </ac:picMkLst>
        </pc:picChg>
      </pc:sldChg>
      <pc:sldChg chg="addSp delSp modSp add mod">
        <pc:chgData name="ANDREA BIDINOST" userId="1fe09951-2d66-4612-aad4-8a1d17337cdc" providerId="ADAL" clId="{1934DCDC-75C9-42A8-8208-F5254554ABFA}" dt="2022-04-29T07:21:58.770" v="3117" actId="207"/>
        <pc:sldMkLst>
          <pc:docMk/>
          <pc:sldMk cId="3419436336" sldId="458"/>
        </pc:sldMkLst>
        <pc:spChg chg="mod">
          <ac:chgData name="ANDREA BIDINOST" userId="1fe09951-2d66-4612-aad4-8a1d17337cdc" providerId="ADAL" clId="{1934DCDC-75C9-42A8-8208-F5254554ABFA}" dt="2022-04-29T07:14:02.734" v="2739" actId="20577"/>
          <ac:spMkLst>
            <pc:docMk/>
            <pc:sldMk cId="3419436336" sldId="458"/>
            <ac:spMk id="2" creationId="{6C6AEBAC-B060-4192-BE8C-E7F8C294252D}"/>
          </ac:spMkLst>
        </pc:spChg>
        <pc:spChg chg="mod">
          <ac:chgData name="ANDREA BIDINOST" userId="1fe09951-2d66-4612-aad4-8a1d17337cdc" providerId="ADAL" clId="{1934DCDC-75C9-42A8-8208-F5254554ABFA}" dt="2022-04-29T07:21:58.770" v="3117" actId="207"/>
          <ac:spMkLst>
            <pc:docMk/>
            <pc:sldMk cId="3419436336" sldId="458"/>
            <ac:spMk id="3" creationId="{5666F318-5415-42F6-954E-C35070F121A2}"/>
          </ac:spMkLst>
        </pc:spChg>
        <pc:spChg chg="add mod">
          <ac:chgData name="ANDREA BIDINOST" userId="1fe09951-2d66-4612-aad4-8a1d17337cdc" providerId="ADAL" clId="{1934DCDC-75C9-42A8-8208-F5254554ABFA}" dt="2022-04-29T07:21:25.150" v="3109" actId="207"/>
          <ac:spMkLst>
            <pc:docMk/>
            <pc:sldMk cId="3419436336" sldId="458"/>
            <ac:spMk id="8" creationId="{EFF3E3C4-AB25-470D-B3F4-EAA9BD78CD65}"/>
          </ac:spMkLst>
        </pc:spChg>
        <pc:spChg chg="add mod">
          <ac:chgData name="ANDREA BIDINOST" userId="1fe09951-2d66-4612-aad4-8a1d17337cdc" providerId="ADAL" clId="{1934DCDC-75C9-42A8-8208-F5254554ABFA}" dt="2022-04-29T07:20:11.309" v="3103" actId="208"/>
          <ac:spMkLst>
            <pc:docMk/>
            <pc:sldMk cId="3419436336" sldId="458"/>
            <ac:spMk id="9" creationId="{1AD675F8-A74A-4277-9D59-F65D0E29F816}"/>
          </ac:spMkLst>
        </pc:spChg>
        <pc:picChg chg="del">
          <ac:chgData name="ANDREA BIDINOST" userId="1fe09951-2d66-4612-aad4-8a1d17337cdc" providerId="ADAL" clId="{1934DCDC-75C9-42A8-8208-F5254554ABFA}" dt="2022-04-29T07:15:50.588" v="2968" actId="478"/>
          <ac:picMkLst>
            <pc:docMk/>
            <pc:sldMk cId="3419436336" sldId="458"/>
            <ac:picMk id="6" creationId="{440D94D9-D643-43F8-97A3-308D0DB6F415}"/>
          </ac:picMkLst>
        </pc:picChg>
        <pc:picChg chg="add mod">
          <ac:chgData name="ANDREA BIDINOST" userId="1fe09951-2d66-4612-aad4-8a1d17337cdc" providerId="ADAL" clId="{1934DCDC-75C9-42A8-8208-F5254554ABFA}" dt="2022-04-29T07:15:59.170" v="2972" actId="1076"/>
          <ac:picMkLst>
            <pc:docMk/>
            <pc:sldMk cId="3419436336" sldId="458"/>
            <ac:picMk id="7" creationId="{1675B227-A0E5-400C-902E-08F5AAF20899}"/>
          </ac:picMkLst>
        </pc:picChg>
        <pc:cxnChg chg="add mod">
          <ac:chgData name="ANDREA BIDINOST" userId="1fe09951-2d66-4612-aad4-8a1d17337cdc" providerId="ADAL" clId="{1934DCDC-75C9-42A8-8208-F5254554ABFA}" dt="2022-04-29T07:20:34.464" v="3107" actId="1076"/>
          <ac:cxnSpMkLst>
            <pc:docMk/>
            <pc:sldMk cId="3419436336" sldId="458"/>
            <ac:cxnSpMk id="11" creationId="{9E94CC82-092E-441A-8831-9E74F6360F80}"/>
          </ac:cxnSpMkLst>
        </pc:cxnChg>
      </pc:sldChg>
      <pc:sldChg chg="addSp delSp modSp add mod">
        <pc:chgData name="ANDREA BIDINOST" userId="1fe09951-2d66-4612-aad4-8a1d17337cdc" providerId="ADAL" clId="{1934DCDC-75C9-42A8-8208-F5254554ABFA}" dt="2022-04-29T07:33:18.222" v="3687" actId="113"/>
        <pc:sldMkLst>
          <pc:docMk/>
          <pc:sldMk cId="2502708676" sldId="459"/>
        </pc:sldMkLst>
        <pc:spChg chg="mod">
          <ac:chgData name="ANDREA BIDINOST" userId="1fe09951-2d66-4612-aad4-8a1d17337cdc" providerId="ADAL" clId="{1934DCDC-75C9-42A8-8208-F5254554ABFA}" dt="2022-04-29T07:25:01.476" v="3121" actId="20577"/>
          <ac:spMkLst>
            <pc:docMk/>
            <pc:sldMk cId="2502708676" sldId="459"/>
            <ac:spMk id="2" creationId="{6C6AEBAC-B060-4192-BE8C-E7F8C294252D}"/>
          </ac:spMkLst>
        </pc:spChg>
        <pc:spChg chg="mod">
          <ac:chgData name="ANDREA BIDINOST" userId="1fe09951-2d66-4612-aad4-8a1d17337cdc" providerId="ADAL" clId="{1934DCDC-75C9-42A8-8208-F5254554ABFA}" dt="2022-04-29T07:33:18.222" v="3687" actId="113"/>
          <ac:spMkLst>
            <pc:docMk/>
            <pc:sldMk cId="2502708676" sldId="459"/>
            <ac:spMk id="3" creationId="{5666F318-5415-42F6-954E-C35070F121A2}"/>
          </ac:spMkLst>
        </pc:spChg>
        <pc:picChg chg="del mod">
          <ac:chgData name="ANDREA BIDINOST" userId="1fe09951-2d66-4612-aad4-8a1d17337cdc" providerId="ADAL" clId="{1934DCDC-75C9-42A8-8208-F5254554ABFA}" dt="2022-04-29T07:26:03.485" v="3417" actId="478"/>
          <ac:picMkLst>
            <pc:docMk/>
            <pc:sldMk cId="2502708676" sldId="459"/>
            <ac:picMk id="6" creationId="{440D94D9-D643-43F8-97A3-308D0DB6F415}"/>
          </ac:picMkLst>
        </pc:picChg>
        <pc:picChg chg="add mod">
          <ac:chgData name="ANDREA BIDINOST" userId="1fe09951-2d66-4612-aad4-8a1d17337cdc" providerId="ADAL" clId="{1934DCDC-75C9-42A8-8208-F5254554ABFA}" dt="2022-04-29T07:32:55.179" v="3683" actId="1582"/>
          <ac:picMkLst>
            <pc:docMk/>
            <pc:sldMk cId="2502708676" sldId="459"/>
            <ac:picMk id="7" creationId="{38EE04B9-84F6-4A00-9E8B-43E5F55F7DBA}"/>
          </ac:picMkLst>
        </pc:picChg>
      </pc:sldChg>
      <pc:sldChg chg="addSp modSp add mod">
        <pc:chgData name="ANDREA BIDINOST" userId="1fe09951-2d66-4612-aad4-8a1d17337cdc" providerId="ADAL" clId="{1934DCDC-75C9-42A8-8208-F5254554ABFA}" dt="2022-04-29T07:34:45.191" v="3708" actId="20577"/>
        <pc:sldMkLst>
          <pc:docMk/>
          <pc:sldMk cId="3883756961" sldId="460"/>
        </pc:sldMkLst>
        <pc:spChg chg="mod">
          <ac:chgData name="ANDREA BIDINOST" userId="1fe09951-2d66-4612-aad4-8a1d17337cdc" providerId="ADAL" clId="{1934DCDC-75C9-42A8-8208-F5254554ABFA}" dt="2022-04-29T07:34:45.191" v="3708" actId="20577"/>
          <ac:spMkLst>
            <pc:docMk/>
            <pc:sldMk cId="3883756961" sldId="460"/>
            <ac:spMk id="2" creationId="{6C6AEBAC-B060-4192-BE8C-E7F8C294252D}"/>
          </ac:spMkLst>
        </pc:spChg>
        <pc:spChg chg="mod">
          <ac:chgData name="ANDREA BIDINOST" userId="1fe09951-2d66-4612-aad4-8a1d17337cdc" providerId="ADAL" clId="{1934DCDC-75C9-42A8-8208-F5254554ABFA}" dt="2022-04-29T07:34:09.811" v="3693" actId="207"/>
          <ac:spMkLst>
            <pc:docMk/>
            <pc:sldMk cId="3883756961" sldId="460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1934DCDC-75C9-42A8-8208-F5254554ABFA}" dt="2022-04-29T07:34:06.241" v="3692" actId="1076"/>
          <ac:picMkLst>
            <pc:docMk/>
            <pc:sldMk cId="3883756961" sldId="460"/>
            <ac:picMk id="6" creationId="{CD90135B-C89F-40F1-B5AC-0F4B44EB65A7}"/>
          </ac:picMkLst>
        </pc:picChg>
      </pc:sldChg>
      <pc:sldChg chg="modSp add mod">
        <pc:chgData name="ANDREA BIDINOST" userId="1fe09951-2d66-4612-aad4-8a1d17337cdc" providerId="ADAL" clId="{1934DCDC-75C9-42A8-8208-F5254554ABFA}" dt="2022-04-29T07:36:16.901" v="3908" actId="20577"/>
        <pc:sldMkLst>
          <pc:docMk/>
          <pc:sldMk cId="2168172378" sldId="461"/>
        </pc:sldMkLst>
        <pc:spChg chg="mod">
          <ac:chgData name="ANDREA BIDINOST" userId="1fe09951-2d66-4612-aad4-8a1d17337cdc" providerId="ADAL" clId="{1934DCDC-75C9-42A8-8208-F5254554ABFA}" dt="2022-04-29T07:36:16.901" v="3908" actId="20577"/>
          <ac:spMkLst>
            <pc:docMk/>
            <pc:sldMk cId="2168172378" sldId="461"/>
            <ac:spMk id="3" creationId="{F83F9C81-E880-43F7-9C8B-5F520C381879}"/>
          </ac:spMkLst>
        </pc:spChg>
      </pc:sldChg>
      <pc:sldChg chg="addSp modSp add mod">
        <pc:chgData name="ANDREA BIDINOST" userId="1fe09951-2d66-4612-aad4-8a1d17337cdc" providerId="ADAL" clId="{1934DCDC-75C9-42A8-8208-F5254554ABFA}" dt="2022-04-29T07:44:56.701" v="4514" actId="14100"/>
        <pc:sldMkLst>
          <pc:docMk/>
          <pc:sldMk cId="3411223040" sldId="462"/>
        </pc:sldMkLst>
        <pc:spChg chg="mod">
          <ac:chgData name="ANDREA BIDINOST" userId="1fe09951-2d66-4612-aad4-8a1d17337cdc" providerId="ADAL" clId="{1934DCDC-75C9-42A8-8208-F5254554ABFA}" dt="2022-04-29T07:36:26.310" v="3917" actId="20577"/>
          <ac:spMkLst>
            <pc:docMk/>
            <pc:sldMk cId="3411223040" sldId="462"/>
            <ac:spMk id="2" creationId="{6C6AEBAC-B060-4192-BE8C-E7F8C294252D}"/>
          </ac:spMkLst>
        </pc:spChg>
        <pc:spChg chg="mod">
          <ac:chgData name="ANDREA BIDINOST" userId="1fe09951-2d66-4612-aad4-8a1d17337cdc" providerId="ADAL" clId="{1934DCDC-75C9-42A8-8208-F5254554ABFA}" dt="2022-04-29T07:42:44.462" v="4317" actId="20577"/>
          <ac:spMkLst>
            <pc:docMk/>
            <pc:sldMk cId="3411223040" sldId="462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1934DCDC-75C9-42A8-8208-F5254554ABFA}" dt="2022-04-29T07:44:56.701" v="4514" actId="14100"/>
          <ac:picMkLst>
            <pc:docMk/>
            <pc:sldMk cId="3411223040" sldId="462"/>
            <ac:picMk id="6" creationId="{26148952-475B-4A73-A0A5-5BBF4A8CD254}"/>
          </ac:picMkLst>
        </pc:picChg>
      </pc:sldChg>
      <pc:sldChg chg="addSp delSp modSp add mod">
        <pc:chgData name="ANDREA BIDINOST" userId="1fe09951-2d66-4612-aad4-8a1d17337cdc" providerId="ADAL" clId="{1934DCDC-75C9-42A8-8208-F5254554ABFA}" dt="2022-04-29T07:44:52.598" v="4513" actId="14100"/>
        <pc:sldMkLst>
          <pc:docMk/>
          <pc:sldMk cId="2045016881" sldId="463"/>
        </pc:sldMkLst>
        <pc:spChg chg="mod">
          <ac:chgData name="ANDREA BIDINOST" userId="1fe09951-2d66-4612-aad4-8a1d17337cdc" providerId="ADAL" clId="{1934DCDC-75C9-42A8-8208-F5254554ABFA}" dt="2022-04-29T07:44:52.598" v="4513" actId="14100"/>
          <ac:spMkLst>
            <pc:docMk/>
            <pc:sldMk cId="2045016881" sldId="463"/>
            <ac:spMk id="3" creationId="{5666F318-5415-42F6-954E-C35070F121A2}"/>
          </ac:spMkLst>
        </pc:spChg>
        <pc:picChg chg="del mod">
          <ac:chgData name="ANDREA BIDINOST" userId="1fe09951-2d66-4612-aad4-8a1d17337cdc" providerId="ADAL" clId="{1934DCDC-75C9-42A8-8208-F5254554ABFA}" dt="2022-04-29T07:44:23.442" v="4509" actId="478"/>
          <ac:picMkLst>
            <pc:docMk/>
            <pc:sldMk cId="2045016881" sldId="463"/>
            <ac:picMk id="6" creationId="{26148952-475B-4A73-A0A5-5BBF4A8CD254}"/>
          </ac:picMkLst>
        </pc:picChg>
        <pc:picChg chg="add mod">
          <ac:chgData name="ANDREA BIDINOST" userId="1fe09951-2d66-4612-aad4-8a1d17337cdc" providerId="ADAL" clId="{1934DCDC-75C9-42A8-8208-F5254554ABFA}" dt="2022-04-29T07:44:46.617" v="4512" actId="14100"/>
          <ac:picMkLst>
            <pc:docMk/>
            <pc:sldMk cId="2045016881" sldId="463"/>
            <ac:picMk id="7" creationId="{21D93D4A-53E0-42B9-AD73-D742F686FF6B}"/>
          </ac:picMkLst>
        </pc:picChg>
      </pc:sldChg>
      <pc:sldChg chg="modSp add mod">
        <pc:chgData name="ANDREA BIDINOST" userId="1fe09951-2d66-4612-aad4-8a1d17337cdc" providerId="ADAL" clId="{1934DCDC-75C9-42A8-8208-F5254554ABFA}" dt="2022-04-29T07:45:55.242" v="4715" actId="5793"/>
        <pc:sldMkLst>
          <pc:docMk/>
          <pc:sldMk cId="476279157" sldId="464"/>
        </pc:sldMkLst>
        <pc:spChg chg="mod">
          <ac:chgData name="ANDREA BIDINOST" userId="1fe09951-2d66-4612-aad4-8a1d17337cdc" providerId="ADAL" clId="{1934DCDC-75C9-42A8-8208-F5254554ABFA}" dt="2022-04-29T07:45:55.242" v="4715" actId="5793"/>
          <ac:spMkLst>
            <pc:docMk/>
            <pc:sldMk cId="476279157" sldId="464"/>
            <ac:spMk id="7" creationId="{249BD8F1-03AB-411F-8103-A160D38285C8}"/>
          </ac:spMkLst>
        </pc:spChg>
      </pc:sldChg>
      <pc:sldChg chg="modSp add mod">
        <pc:chgData name="ANDREA BIDINOST" userId="1fe09951-2d66-4612-aad4-8a1d17337cdc" providerId="ADAL" clId="{1934DCDC-75C9-42A8-8208-F5254554ABFA}" dt="2022-04-29T09:45:52.653" v="5027" actId="2710"/>
        <pc:sldMkLst>
          <pc:docMk/>
          <pc:sldMk cId="563636832" sldId="465"/>
        </pc:sldMkLst>
        <pc:spChg chg="mod">
          <ac:chgData name="ANDREA BIDINOST" userId="1fe09951-2d66-4612-aad4-8a1d17337cdc" providerId="ADAL" clId="{1934DCDC-75C9-42A8-8208-F5254554ABFA}" dt="2022-04-29T09:44:28.045" v="5017" actId="20577"/>
          <ac:spMkLst>
            <pc:docMk/>
            <pc:sldMk cId="563636832" sldId="465"/>
            <ac:spMk id="2" creationId="{288EB906-BD66-4EEC-B598-46DC468D504F}"/>
          </ac:spMkLst>
        </pc:spChg>
        <pc:spChg chg="mod">
          <ac:chgData name="ANDREA BIDINOST" userId="1fe09951-2d66-4612-aad4-8a1d17337cdc" providerId="ADAL" clId="{1934DCDC-75C9-42A8-8208-F5254554ABFA}" dt="2022-04-29T09:45:52.653" v="5027" actId="2710"/>
          <ac:spMkLst>
            <pc:docMk/>
            <pc:sldMk cId="563636832" sldId="465"/>
            <ac:spMk id="7" creationId="{249BD8F1-03AB-411F-8103-A160D38285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75A91-A42F-4210-8F61-9CEAFB1885E9}" type="datetimeFigureOut">
              <a:rPr lang="it-IT" smtClean="0"/>
              <a:t>29/04/2022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33AF5-E0A6-435E-A840-3BD4067681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17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33AF5-E0A6-435E-A840-3BD4067681F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360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48E7D-55D5-474B-9F2A-3FBAA5D87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2DD8D1-26F9-4676-AD44-9E81FD50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A3A320-9422-4B25-8086-E258E159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78FC-1A65-40FA-AA2E-6D388BC3578D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40344D-86F8-44A9-BDE1-ADCE31E1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CAF7D7-D628-4F57-92EE-D07913CD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E36305D-5F8B-4C8C-9F9F-446653C4D2D6}"/>
              </a:ext>
            </a:extLst>
          </p:cNvPr>
          <p:cNvCxnSpPr/>
          <p:nvPr/>
        </p:nvCxnSpPr>
        <p:spPr>
          <a:xfrm>
            <a:off x="3615267" y="3564467"/>
            <a:ext cx="499533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5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4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B8982-2BDC-41CB-8321-C6EF8FF0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29D9AB-B3A1-4D91-871B-3AE6AE8F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11811000" cy="5008564"/>
          </a:xfrm>
        </p:spPr>
        <p:txBody>
          <a:bodyPr/>
          <a:lstStyle>
            <a:lvl1pPr marL="228594" indent="-228594">
              <a:buClr>
                <a:srgbClr val="0070C0"/>
              </a:buClr>
              <a:buFont typeface="Wingdings" panose="05000000000000000000" pitchFamily="2" charset="2"/>
              <a:buChar char="§"/>
              <a:defRPr/>
            </a:lvl1pPr>
            <a:lvl2pPr marL="685783" indent="-228594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2pPr>
            <a:lvl3pPr marL="1142971" indent="-228594">
              <a:buFont typeface="Wingdings" panose="05000000000000000000" pitchFamily="2" charset="2"/>
              <a:buChar char="§"/>
              <a:defRPr/>
            </a:lvl3pPr>
            <a:lvl4pPr marL="1600160" indent="-228594">
              <a:buFont typeface="Wingdings" panose="05000000000000000000" pitchFamily="2" charset="2"/>
              <a:buChar char="§"/>
              <a:defRPr/>
            </a:lvl4pPr>
            <a:lvl5pPr marL="2057349" indent="-22859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2FBDE-1A80-4316-A014-06AC47ED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667" y="6432551"/>
            <a:ext cx="2743200" cy="365125"/>
          </a:xfrm>
        </p:spPr>
        <p:txBody>
          <a:bodyPr/>
          <a:lstStyle/>
          <a:p>
            <a:fld id="{AB2C163B-296A-4CFF-A0C9-CA7129508296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269AE-C3ED-4CE5-81B1-74E88124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2551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F37626-588E-4B2C-BB22-E083150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492874"/>
            <a:ext cx="2743200" cy="365125"/>
          </a:xfrm>
        </p:spPr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60F9D9C-993F-4FA1-929D-6B492ED7291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8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66FBF-F6E0-48CD-95C0-7300027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02E825-6207-4526-AC61-A4A44C05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2707FD-22C4-406E-B0AF-7D64898F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5087-2D03-4E77-9294-DC274EC7D9F0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425CD0-6065-40E9-B93A-85665DF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B6AC1-58B8-4E4D-96C1-E920926A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8F963FC-7BC2-4319-9894-236C5854F473}"/>
              </a:ext>
            </a:extLst>
          </p:cNvPr>
          <p:cNvCxnSpPr>
            <a:cxnSpLocks/>
          </p:cNvCxnSpPr>
          <p:nvPr/>
        </p:nvCxnSpPr>
        <p:spPr>
          <a:xfrm>
            <a:off x="0" y="4589464"/>
            <a:ext cx="582718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CFA024-2586-4C4D-BB48-625D83DF4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A4E447-4AF8-4D10-9F8E-F33E6C553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08ECA9-AFC5-4C8D-8240-606507BA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87A9-FB4C-4B37-9F55-CF2492B82A15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6D45B7-F10F-4F4D-8B41-D350AD06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7CD4EA-00DF-4866-944B-D8209A47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58D6385-6957-44B6-8F59-BE60B285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47C790F-962D-4351-9734-F5C51C8066C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4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5D3BD5-7BE9-4473-83FE-E2394BAD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CCD3-0EC6-438D-962D-7E71211BA0D3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ECC8-60DF-4518-BB2D-39DCBD0D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87412B-C8CF-44AE-8247-AA6A1CC1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10C866F-5443-470B-8957-4893D603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FBBDE-F16D-4403-8A1A-B7AEEB18222B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0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_blu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C36F34-A189-4403-B9EE-2E17088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168F-0976-4547-8EA1-5D19C06E5A71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393131-3078-442B-84A4-7FE96F84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3BC5A9-8308-4ED5-A2C5-5328A3D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4168C62-E714-455D-9242-B7AD4E79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671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C36F34-A189-4403-B9EE-2E17088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168F-0976-4547-8EA1-5D19C06E5A71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393131-3078-442B-84A4-7FE96F84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3BC5A9-8308-4ED5-A2C5-5328A3D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0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255C0-8BED-45AF-B14A-5C732600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A95C9-E377-4ACE-8901-425F0A70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A237FD-3233-4D83-B447-862195146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0029CF-D2EF-4384-A18E-29A57895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B46A-4F83-4291-80B2-3A7CB307DF4F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C15746-6EA8-43B2-B5BE-AF03D124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243C68-B482-446D-99EE-48836D8C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7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CC4F55-71DE-43F2-8B09-058F235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610EC3-B517-425B-A92E-09E8FB9D8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D980DE-8004-4A5A-AC5E-F3018867A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9E8763-E196-4A7A-A622-C84103CA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AC9D-D69C-43AE-B5EC-7EB51F7DBF70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EF77D5-B542-40C5-ACB3-BA261C0E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B732B2-E82E-41B8-91B0-8CE15FF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2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84A75F2-AE87-49ED-93A6-936169A6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1FF7AE-47D9-404C-AB3C-16FD2E83D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C8B160-4E12-49E2-A32A-7CDE631A5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E70751AD-FCF5-4645-9A1F-C70FE71172A4}" type="datetime1">
              <a:rPr lang="en-US" smtClean="0"/>
              <a:t>4/29/2022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262DC5-1F8E-42D3-915D-A2F9564E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45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riangolo rettangolo 6">
            <a:extLst>
              <a:ext uri="{FF2B5EF4-FFF2-40B4-BE49-F238E27FC236}">
                <a16:creationId xmlns:a16="http://schemas.microsoft.com/office/drawing/2014/main" id="{EE62D54E-5F82-43E2-9BB0-D08AA0240EFB}"/>
              </a:ext>
            </a:extLst>
          </p:cNvPr>
          <p:cNvSpPr/>
          <p:nvPr/>
        </p:nvSpPr>
        <p:spPr>
          <a:xfrm flipH="1">
            <a:off x="11218333" y="6176965"/>
            <a:ext cx="973667" cy="681036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190C76-7891-4932-90A0-1636900E5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9533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6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30" r:id="rId6"/>
    <p:sldLayoutId id="2147483725" r:id="rId7"/>
    <p:sldLayoutId id="2147483726" r:id="rId8"/>
    <p:sldLayoutId id="2147483727" r:id="rId9"/>
    <p:sldLayoutId id="2147483729" r:id="rId10"/>
  </p:sldLayoutIdLst>
  <p:hf hdr="0" ftr="0" dt="0"/>
  <p:txStyles>
    <p:titleStyle>
      <a:lvl1pPr algn="just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groups.di.unipi.it/~lametti/Ereditarieta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rlerobotics.gitbooks.io/erle-robotics-learning-python-gitbook-free/content/classes/exercisesclasses.html" TargetMode="External"/><Relationship Id="rId5" Type="http://schemas.openxmlformats.org/officeDocument/2006/relationships/hyperlink" Target="https://pynative.com/python-object-oriented-programming-oop-exercise/" TargetMode="External"/><Relationship Id="rId4" Type="http://schemas.openxmlformats.org/officeDocument/2006/relationships/hyperlink" Target="https://www.w3resource.com/python-exercises/class-exercis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3CCB67-F8DF-46E0-BD4B-1EBA2B3E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2580"/>
            <a:ext cx="9144000" cy="2387600"/>
          </a:xfrm>
        </p:spPr>
        <p:txBody>
          <a:bodyPr/>
          <a:lstStyle/>
          <a:p>
            <a:r>
              <a:rPr lang="it-IT" dirty="0"/>
              <a:t>Programmazione</a:t>
            </a:r>
            <a:br>
              <a:rPr lang="it-IT" dirty="0"/>
            </a:br>
            <a:r>
              <a:rPr lang="it-IT" dirty="0"/>
              <a:t>Orientata agli Oggetti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91201C-ECEF-4E76-9503-423CC9B8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228"/>
            <a:ext cx="9144000" cy="1655763"/>
          </a:xfrm>
        </p:spPr>
        <p:txBody>
          <a:bodyPr>
            <a:normAutofit/>
          </a:bodyPr>
          <a:lstStyle/>
          <a:p>
            <a:r>
              <a:rPr lang="it-IT" sz="3600" dirty="0"/>
              <a:t>Ereditarietà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B3B80C74-068A-40A1-910E-8FD5D5ADA34D}"/>
              </a:ext>
            </a:extLst>
          </p:cNvPr>
          <p:cNvSpPr txBox="1">
            <a:spLocks/>
          </p:cNvSpPr>
          <p:nvPr/>
        </p:nvSpPr>
        <p:spPr>
          <a:xfrm>
            <a:off x="0" y="6319186"/>
            <a:ext cx="1319134" cy="538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3600" dirty="0"/>
              <a:t>Andrea Bidinost</a:t>
            </a:r>
          </a:p>
          <a:p>
            <a:pPr algn="l"/>
            <a:r>
              <a:rPr lang="it-IT" sz="3600" dirty="0"/>
              <a:t>ITS Udine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21FCBC-706F-41F4-B373-3A841486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8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10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09507D2-77D5-4418-B9DB-47BE5214BC90}"/>
              </a:ext>
            </a:extLst>
          </p:cNvPr>
          <p:cNvSpPr/>
          <p:nvPr/>
        </p:nvSpPr>
        <p:spPr>
          <a:xfrm>
            <a:off x="1454047" y="4204975"/>
            <a:ext cx="1778831" cy="380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Studente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5515BAF-093F-47A9-991F-648EA0F31B23}"/>
              </a:ext>
            </a:extLst>
          </p:cNvPr>
          <p:cNvSpPr/>
          <p:nvPr/>
        </p:nvSpPr>
        <p:spPr>
          <a:xfrm>
            <a:off x="1454047" y="4596651"/>
            <a:ext cx="1778831" cy="922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Gli stessi di </a:t>
            </a:r>
            <a:r>
              <a:rPr lang="it-IT" b="1" dirty="0">
                <a:solidFill>
                  <a:srgbClr val="0070C0"/>
                </a:solidFill>
              </a:rPr>
              <a:t>Persona</a:t>
            </a:r>
            <a:r>
              <a:rPr lang="it-IT" dirty="0">
                <a:solidFill>
                  <a:srgbClr val="0070C0"/>
                </a:solidFill>
              </a:rPr>
              <a:t> + classe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52C9063-2B4D-44E0-B950-84EC095FB319}"/>
              </a:ext>
            </a:extLst>
          </p:cNvPr>
          <p:cNvSpPr/>
          <p:nvPr/>
        </p:nvSpPr>
        <p:spPr>
          <a:xfrm>
            <a:off x="1454047" y="5515303"/>
            <a:ext cx="1778831" cy="922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0070C0"/>
                </a:solidFill>
              </a:rPr>
              <a:t>Metodi…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003BA7F-696F-4967-B934-1CB4C47C8E0D}"/>
              </a:ext>
            </a:extLst>
          </p:cNvPr>
          <p:cNvSpPr/>
          <p:nvPr/>
        </p:nvSpPr>
        <p:spPr>
          <a:xfrm>
            <a:off x="5219077" y="4204975"/>
            <a:ext cx="1778831" cy="380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Insegnante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B2C8C67-C5FF-4E70-9016-C04F64165C34}"/>
              </a:ext>
            </a:extLst>
          </p:cNvPr>
          <p:cNvSpPr/>
          <p:nvPr/>
        </p:nvSpPr>
        <p:spPr>
          <a:xfrm>
            <a:off x="5219077" y="4596651"/>
            <a:ext cx="1778831" cy="922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Gli stessi di </a:t>
            </a:r>
            <a:r>
              <a:rPr lang="it-IT" b="1" dirty="0">
                <a:solidFill>
                  <a:srgbClr val="0070C0"/>
                </a:solidFill>
              </a:rPr>
              <a:t>Persona</a:t>
            </a:r>
            <a:r>
              <a:rPr lang="it-IT" dirty="0">
                <a:solidFill>
                  <a:srgbClr val="0070C0"/>
                </a:solidFill>
              </a:rPr>
              <a:t> + materia + classi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5D73F81-C591-49A8-BF00-6B3EF7BAC687}"/>
              </a:ext>
            </a:extLst>
          </p:cNvPr>
          <p:cNvSpPr/>
          <p:nvPr/>
        </p:nvSpPr>
        <p:spPr>
          <a:xfrm>
            <a:off x="5219077" y="5515303"/>
            <a:ext cx="1778831" cy="922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0070C0"/>
                </a:solidFill>
              </a:rPr>
              <a:t>Metodi…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C63611D-DDCC-473B-89AC-1D10E37AA129}"/>
              </a:ext>
            </a:extLst>
          </p:cNvPr>
          <p:cNvSpPr/>
          <p:nvPr/>
        </p:nvSpPr>
        <p:spPr>
          <a:xfrm>
            <a:off x="8984107" y="4204975"/>
            <a:ext cx="1778831" cy="380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Segretario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A154992-9A62-4D21-96FA-AED00CFE293A}"/>
              </a:ext>
            </a:extLst>
          </p:cNvPr>
          <p:cNvSpPr/>
          <p:nvPr/>
        </p:nvSpPr>
        <p:spPr>
          <a:xfrm>
            <a:off x="8984107" y="4596651"/>
            <a:ext cx="1778831" cy="922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0070C0"/>
                </a:solidFill>
              </a:rPr>
              <a:t>Gli stessi di </a:t>
            </a:r>
            <a:r>
              <a:rPr lang="it-IT" sz="2400" b="1" dirty="0">
                <a:solidFill>
                  <a:srgbClr val="0070C0"/>
                </a:solidFill>
              </a:rPr>
              <a:t>Persona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6A22E890-32FD-480C-A741-C1DB61C1B133}"/>
              </a:ext>
            </a:extLst>
          </p:cNvPr>
          <p:cNvSpPr/>
          <p:nvPr/>
        </p:nvSpPr>
        <p:spPr>
          <a:xfrm>
            <a:off x="8984107" y="5515303"/>
            <a:ext cx="1778831" cy="922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0070C0"/>
                </a:solidFill>
              </a:rPr>
              <a:t>Metodi…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C1341D-B5EC-4F49-83E2-0329ED3D2B46}"/>
              </a:ext>
            </a:extLst>
          </p:cNvPr>
          <p:cNvSpPr/>
          <p:nvPr/>
        </p:nvSpPr>
        <p:spPr>
          <a:xfrm>
            <a:off x="5219077" y="1148263"/>
            <a:ext cx="1778831" cy="380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Persona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EF39F2B-CF1C-46C4-9F76-534ABDE8E8A6}"/>
              </a:ext>
            </a:extLst>
          </p:cNvPr>
          <p:cNvSpPr/>
          <p:nvPr/>
        </p:nvSpPr>
        <p:spPr>
          <a:xfrm>
            <a:off x="5219077" y="1517543"/>
            <a:ext cx="1778831" cy="922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0070C0"/>
                </a:solidFill>
              </a:rPr>
              <a:t>Nome, cognome, età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AF01655-A9D9-459B-A215-FFBA1B9B5B19}"/>
              </a:ext>
            </a:extLst>
          </p:cNvPr>
          <p:cNvSpPr/>
          <p:nvPr/>
        </p:nvSpPr>
        <p:spPr>
          <a:xfrm>
            <a:off x="5219077" y="2445356"/>
            <a:ext cx="1778831" cy="922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0070C0"/>
                </a:solidFill>
              </a:rPr>
              <a:t>Metodi…</a:t>
            </a:r>
          </a:p>
        </p:txBody>
      </p: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id="{82D75EC6-1A34-4080-ACAF-9F2727EBB5CA}"/>
              </a:ext>
            </a:extLst>
          </p:cNvPr>
          <p:cNvCxnSpPr>
            <a:stCxn id="19" idx="2"/>
            <a:endCxn id="7" idx="0"/>
          </p:cNvCxnSpPr>
          <p:nvPr/>
        </p:nvCxnSpPr>
        <p:spPr>
          <a:xfrm rot="5400000">
            <a:off x="3807531" y="1904012"/>
            <a:ext cx="836895" cy="376503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9777BBB3-1455-4293-BFF2-69B18750B74C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 rot="5400000">
            <a:off x="5690046" y="3786527"/>
            <a:ext cx="836895" cy="127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90AB463B-5E45-4AEC-9DA6-90B7F5C32A9F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 rot="16200000" flipH="1">
            <a:off x="7572561" y="1904012"/>
            <a:ext cx="836895" cy="376503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66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Ereditarietà: terminologia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11</a:t>
            </a:fld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292F5BAB-609E-4AAD-9226-E9CDBE04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186346"/>
            <a:ext cx="7144686" cy="5306525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sz="3200" dirty="0"/>
              <a:t>Diremo che</a:t>
            </a:r>
          </a:p>
          <a:p>
            <a:pPr lvl="1" algn="just">
              <a:lnSpc>
                <a:spcPct val="125000"/>
              </a:lnSpc>
            </a:pPr>
            <a:r>
              <a:rPr lang="it-IT" sz="2800" dirty="0"/>
              <a:t>La classe Persona è la </a:t>
            </a:r>
            <a:r>
              <a:rPr lang="it-IT" sz="2800" b="1" dirty="0">
                <a:solidFill>
                  <a:srgbClr val="0070C0"/>
                </a:solidFill>
              </a:rPr>
              <a:t>classe base</a:t>
            </a:r>
          </a:p>
          <a:p>
            <a:pPr lvl="1" algn="just">
              <a:lnSpc>
                <a:spcPct val="125000"/>
              </a:lnSpc>
            </a:pPr>
            <a:r>
              <a:rPr lang="it-IT" sz="2800" dirty="0"/>
              <a:t>Le classi Studente, Insegnante e Segretario sono </a:t>
            </a:r>
            <a:r>
              <a:rPr lang="it-IT" sz="2800" b="1" dirty="0">
                <a:solidFill>
                  <a:srgbClr val="0070C0"/>
                </a:solidFill>
              </a:rPr>
              <a:t>classi ereditate</a:t>
            </a:r>
          </a:p>
          <a:p>
            <a:pPr lvl="1" algn="just">
              <a:lnSpc>
                <a:spcPct val="125000"/>
              </a:lnSpc>
            </a:pPr>
            <a:r>
              <a:rPr lang="it-IT" sz="2800" dirty="0"/>
              <a:t>La classe Persona è una </a:t>
            </a:r>
            <a:r>
              <a:rPr lang="it-IT" sz="2800" b="1" dirty="0">
                <a:solidFill>
                  <a:srgbClr val="0070C0"/>
                </a:solidFill>
              </a:rPr>
              <a:t>super-classe</a:t>
            </a:r>
            <a:r>
              <a:rPr lang="it-IT" sz="2800" dirty="0"/>
              <a:t> delle classi Studente, Insegnate e Segretario</a:t>
            </a:r>
          </a:p>
          <a:p>
            <a:pPr lvl="1" algn="just">
              <a:lnSpc>
                <a:spcPct val="125000"/>
              </a:lnSpc>
            </a:pPr>
            <a:r>
              <a:rPr lang="it-IT" sz="2800" dirty="0"/>
              <a:t>Le classi Studente, Insegnante e Segretario sono </a:t>
            </a:r>
            <a:r>
              <a:rPr lang="it-IT" sz="2800" b="1" dirty="0">
                <a:solidFill>
                  <a:srgbClr val="0070C0"/>
                </a:solidFill>
              </a:rPr>
              <a:t>sotto-classi</a:t>
            </a:r>
            <a:r>
              <a:rPr lang="it-IT" sz="2800" dirty="0"/>
              <a:t> della classe Persona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4891D2-27EE-4B03-A9A7-77E8FADB7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 r="2076"/>
          <a:stretch/>
        </p:blipFill>
        <p:spPr>
          <a:xfrm>
            <a:off x="7335186" y="2085580"/>
            <a:ext cx="4856814" cy="268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86B90B-9571-45D7-877A-D297F245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83F9C81-E880-43F7-9C8B-5F520C38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Ereditarietà in Python</a:t>
            </a:r>
          </a:p>
        </p:txBody>
      </p:sp>
    </p:spTree>
    <p:extLst>
      <p:ext uri="{BB962C8B-B14F-4D97-AF65-F5344CB8AC3E}">
        <p14:creationId xmlns:p14="http://schemas.microsoft.com/office/powerpoint/2010/main" val="141964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Ereditarietà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In Python, per ereditare una classe (e creare una sua sotto-classe) è sufficiente </a:t>
            </a:r>
            <a:r>
              <a:rPr lang="it-IT" dirty="0">
                <a:solidFill>
                  <a:srgbClr val="0070C0"/>
                </a:solidFill>
              </a:rPr>
              <a:t>inserire tra parentesi</a:t>
            </a:r>
            <a:r>
              <a:rPr lang="it-IT" dirty="0"/>
              <a:t>, accanto al nome della nuova classe, il nome della classe base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it-IT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it-IT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NuovaClasse</a:t>
            </a:r>
            <a:r>
              <a:rPr lang="it-IT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ClasseBase</a:t>
            </a:r>
            <a:r>
              <a:rPr lang="it-IT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La classe ereditata conterrà automaticamente </a:t>
            </a:r>
            <a:r>
              <a:rPr lang="it-IT" dirty="0">
                <a:solidFill>
                  <a:srgbClr val="0070C0"/>
                </a:solidFill>
              </a:rPr>
              <a:t>tutti gli attributi e i metodi della classe base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80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pratico (non completo)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14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D8FC821-63DC-44C9-8548-1A895569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125" y="1327136"/>
            <a:ext cx="7827749" cy="488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6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Ereditarietà senza aggiunte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Se la classe ereditata non prevede altre aggiunte alla classe base, è sufficiente utilizzare la parola chiave pass (significa «non c’è nulla da fare qui»)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15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0D94D9-D643-43F8-97A3-308D0DB6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23" y="2708275"/>
            <a:ext cx="7942287" cy="359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44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ad attributi e metodi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11811000" cy="1694721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Poiché la classe ereditata (Segretario) contiene già tutti gli attributi e i metodi della classe base (Persona), dagli oggetti di classe Segretario </a:t>
            </a:r>
            <a:r>
              <a:rPr lang="it-IT" dirty="0">
                <a:solidFill>
                  <a:srgbClr val="0070C0"/>
                </a:solidFill>
              </a:rPr>
              <a:t>si può accedere a tutto il contenuto della classe base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16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675B227-A0E5-400C-902E-08F5AAF20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54" y="2863122"/>
            <a:ext cx="5625031" cy="3854603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FF3E3C4-AB25-470D-B3F4-EAA9BD78CD65}"/>
              </a:ext>
            </a:extLst>
          </p:cNvPr>
          <p:cNvSpPr txBox="1">
            <a:spLocks/>
          </p:cNvSpPr>
          <p:nvPr/>
        </p:nvSpPr>
        <p:spPr>
          <a:xfrm>
            <a:off x="6262012" y="5038409"/>
            <a:ext cx="5675328" cy="169472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5000"/>
              </a:lnSpc>
              <a:buNone/>
            </a:pPr>
            <a:r>
              <a:rPr lang="it-IT" dirty="0"/>
              <a:t>L’attributo </a:t>
            </a:r>
            <a:r>
              <a:rPr lang="it-IT" dirty="0">
                <a:solidFill>
                  <a:srgbClr val="0070C0"/>
                </a:solidFill>
              </a:rPr>
              <a:t>nome</a:t>
            </a:r>
            <a:r>
              <a:rPr lang="it-IT" dirty="0"/>
              <a:t> fa parte anche della classe Segretario, anche se è stato definito solo in Persona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D675F8-A74A-4277-9D59-F65D0E29F816}"/>
              </a:ext>
            </a:extLst>
          </p:cNvPr>
          <p:cNvSpPr/>
          <p:nvPr/>
        </p:nvSpPr>
        <p:spPr>
          <a:xfrm>
            <a:off x="551653" y="6370819"/>
            <a:ext cx="1756831" cy="34690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E94CC82-092E-441A-8831-9E74F6360F80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2308484" y="5885770"/>
            <a:ext cx="3953528" cy="658502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436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Ereditarietà con aggiunte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11811000" cy="257914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Se la classe ereditata prevede </a:t>
            </a:r>
            <a:r>
              <a:rPr lang="it-IT" dirty="0">
                <a:solidFill>
                  <a:srgbClr val="0070C0"/>
                </a:solidFill>
              </a:rPr>
              <a:t>anche altri attributi</a:t>
            </a:r>
            <a:r>
              <a:rPr lang="it-IT" dirty="0"/>
              <a:t>, oltre a quelli della classe base, nel costruttore della sotto-classe è necessario </a:t>
            </a:r>
            <a:r>
              <a:rPr lang="it-IT" dirty="0">
                <a:solidFill>
                  <a:srgbClr val="0070C0"/>
                </a:solidFill>
              </a:rPr>
              <a:t>invocare il costruttore della super-classe</a:t>
            </a:r>
            <a:r>
              <a:rPr lang="it-IT" dirty="0"/>
              <a:t>, passando come argomenti tutti i valori previsti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Nella sotto-classe, per invocare qualcosa contenuto nella super-classe si utilizza la parola </a:t>
            </a:r>
            <a:r>
              <a:rPr lang="it-IT" b="1" dirty="0">
                <a:solidFill>
                  <a:srgbClr val="0070C0"/>
                </a:solidFill>
              </a:rPr>
              <a:t>chiave super()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17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8EE04B9-84F6-4A00-9E8B-43E5F55F7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08" y="3664264"/>
            <a:ext cx="6720317" cy="311623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50270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pratico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In questo caso, nella classe Studente invocheremo il costruttore __</a:t>
            </a:r>
            <a:r>
              <a:rPr lang="it-IT" dirty="0" err="1"/>
              <a:t>init</a:t>
            </a:r>
            <a:r>
              <a:rPr lang="it-IT" dirty="0"/>
              <a:t>__ della super classe Persona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18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D90135B-C89F-40F1-B5AC-0F4B44EB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43" y="2473040"/>
            <a:ext cx="6821047" cy="4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56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200"/>
            <a:ext cx="11811000" cy="5303664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it-IT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19</a:t>
            </a:fld>
            <a:endParaRPr lang="it-IT"/>
          </a:p>
        </p:txBody>
      </p:sp>
      <p:pic>
        <p:nvPicPr>
          <p:cNvPr id="1026" name="Picture 2" descr="Ingranaggi dritti | MISUMI Online Shop - Scegliere, configurare, ordinare">
            <a:extLst>
              <a:ext uri="{FF2B5EF4-FFF2-40B4-BE49-F238E27FC236}">
                <a16:creationId xmlns:a16="http://schemas.microsoft.com/office/drawing/2014/main" id="{F2ABA38F-EB1B-4BED-8DB6-7A4D671D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800" r="93600">
                        <a14:foregroundMark x1="8800" y1="57200" x2="7600" y2="36800"/>
                        <a14:foregroundMark x1="93200" y1="61600" x2="91600" y2="72800"/>
                        <a14:foregroundMark x1="93600" y1="56400" x2="93600" y2="56400"/>
                        <a14:foregroundMark x1="4000" y1="39200" x2="4000" y2="39200"/>
                        <a14:foregroundMark x1="3600" y1="43600" x2="3600" y2="43600"/>
                        <a14:foregroundMark x1="2800" y1="48800" x2="2800" y2="48800"/>
                        <a14:foregroundMark x1="86400" y1="49600" x2="86400" y2="4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7" y="0"/>
            <a:ext cx="1321373" cy="132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49BD8F1-03AB-411F-8103-A160D38285C8}"/>
              </a:ext>
            </a:extLst>
          </p:cNvPr>
          <p:cNvSpPr txBox="1">
            <a:spLocks/>
          </p:cNvSpPr>
          <p:nvPr/>
        </p:nvSpPr>
        <p:spPr>
          <a:xfrm>
            <a:off x="211667" y="1240175"/>
            <a:ext cx="11811000" cy="5008564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dirty="0"/>
              <a:t>Concludere la creazione delle classi Persona, Insegnante, Studente e Segretario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dirty="0"/>
              <a:t>Creare degli oggetti per ogni classe e stampare nel terminale tutti i loro attributi</a:t>
            </a:r>
          </a:p>
        </p:txBody>
      </p:sp>
    </p:spTree>
    <p:extLst>
      <p:ext uri="{BB962C8B-B14F-4D97-AF65-F5344CB8AC3E}">
        <p14:creationId xmlns:p14="http://schemas.microsoft.com/office/powerpoint/2010/main" val="282607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86B90B-9571-45D7-877A-D297F245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83F9C81-E880-43F7-9C8B-5F520C38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Teoria</a:t>
            </a:r>
          </a:p>
        </p:txBody>
      </p:sp>
    </p:spTree>
    <p:extLst>
      <p:ext uri="{BB962C8B-B14F-4D97-AF65-F5344CB8AC3E}">
        <p14:creationId xmlns:p14="http://schemas.microsoft.com/office/powerpoint/2010/main" val="401675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86B90B-9571-45D7-877A-D297F245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83F9C81-E880-43F7-9C8B-5F520C38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Override</a:t>
            </a:r>
            <a:r>
              <a:rPr lang="it-IT" dirty="0"/>
              <a:t> di un metodo</a:t>
            </a:r>
          </a:p>
        </p:txBody>
      </p:sp>
    </p:spTree>
    <p:extLst>
      <p:ext uri="{BB962C8B-B14F-4D97-AF65-F5344CB8AC3E}">
        <p14:creationId xmlns:p14="http://schemas.microsoft.com/office/powerpoint/2010/main" val="2168172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Override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11811000" cy="5532202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Supponiamo che nella classe base ci sia un certo metodo che esegue determinate azioni</a:t>
            </a:r>
          </a:p>
          <a:p>
            <a:pPr algn="just">
              <a:lnSpc>
                <a:spcPct val="125000"/>
              </a:lnSpc>
            </a:pPr>
            <a:endParaRPr lang="it-IT" dirty="0"/>
          </a:p>
          <a:p>
            <a:pPr algn="just">
              <a:lnSpc>
                <a:spcPct val="125000"/>
              </a:lnSpc>
            </a:pPr>
            <a:endParaRPr lang="it-IT" dirty="0"/>
          </a:p>
          <a:p>
            <a:pPr algn="just">
              <a:lnSpc>
                <a:spcPct val="125000"/>
              </a:lnSpc>
            </a:pPr>
            <a:endParaRPr lang="it-IT" dirty="0"/>
          </a:p>
          <a:p>
            <a:pPr algn="just">
              <a:lnSpc>
                <a:spcPct val="125000"/>
              </a:lnSpc>
            </a:pPr>
            <a:endParaRPr lang="it-IT" dirty="0"/>
          </a:p>
          <a:p>
            <a:pPr algn="just">
              <a:lnSpc>
                <a:spcPct val="125000"/>
              </a:lnSpc>
            </a:pPr>
            <a:r>
              <a:rPr lang="it-IT" dirty="0"/>
              <a:t>È possibile che in una classe ereditata sia necessario ridefinire il comportamento del metodo della classe </a:t>
            </a:r>
            <a:r>
              <a:rPr lang="it-IT" dirty="0" err="1"/>
              <a:t>basei</a:t>
            </a:r>
            <a:endParaRPr lang="it-IT" dirty="0"/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21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6148952-475B-4A73-A0A5-5BBF4A8C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260" y="2399324"/>
            <a:ext cx="5337334" cy="256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23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Override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5884333" cy="5532202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In questo caso nella classe ereditata è sufficiente </a:t>
            </a:r>
            <a:r>
              <a:rPr lang="it-IT" dirty="0">
                <a:solidFill>
                  <a:srgbClr val="0070C0"/>
                </a:solidFill>
              </a:rPr>
              <a:t>definire nuovamente il metodo con lo stesso nome e gli stessi parametri</a:t>
            </a:r>
            <a:r>
              <a:rPr lang="it-IT" dirty="0"/>
              <a:t> di quello della classe base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Il metodo della classe base verrà rimpiazzato da quello nuovo, o meglio è stato </a:t>
            </a:r>
            <a:r>
              <a:rPr lang="it-IT" dirty="0">
                <a:solidFill>
                  <a:srgbClr val="0070C0"/>
                </a:solidFill>
              </a:rPr>
              <a:t>sovrascritto</a:t>
            </a:r>
            <a:r>
              <a:rPr lang="it-IT" dirty="0"/>
              <a:t> (in inglese, </a:t>
            </a:r>
            <a:r>
              <a:rPr lang="it-IT" dirty="0" err="1">
                <a:solidFill>
                  <a:srgbClr val="0070C0"/>
                </a:solidFill>
              </a:rPr>
              <a:t>override</a:t>
            </a:r>
            <a:r>
              <a:rPr lang="it-IT" dirty="0"/>
              <a:t>)</a:t>
            </a:r>
          </a:p>
          <a:p>
            <a:pPr marL="0" indent="0" algn="just">
              <a:lnSpc>
                <a:spcPct val="125000"/>
              </a:lnSpc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22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D93D4A-53E0-42B9-AD73-D742F686F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882" y="1168400"/>
            <a:ext cx="5761585" cy="553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16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Progetto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200"/>
            <a:ext cx="11811000" cy="5303664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it-IT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23</a:t>
            </a:fld>
            <a:endParaRPr lang="it-IT"/>
          </a:p>
        </p:txBody>
      </p:sp>
      <p:pic>
        <p:nvPicPr>
          <p:cNvPr id="1026" name="Picture 2" descr="Ingranaggi dritti | MISUMI Online Shop - Scegliere, configurare, ordinare">
            <a:extLst>
              <a:ext uri="{FF2B5EF4-FFF2-40B4-BE49-F238E27FC236}">
                <a16:creationId xmlns:a16="http://schemas.microsoft.com/office/drawing/2014/main" id="{F2ABA38F-EB1B-4BED-8DB6-7A4D671D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800" r="93600">
                        <a14:foregroundMark x1="8800" y1="57200" x2="7600" y2="36800"/>
                        <a14:foregroundMark x1="93200" y1="61600" x2="91600" y2="72800"/>
                        <a14:foregroundMark x1="93600" y1="56400" x2="93600" y2="56400"/>
                        <a14:foregroundMark x1="4000" y1="39200" x2="4000" y2="39200"/>
                        <a14:foregroundMark x1="3600" y1="43600" x2="3600" y2="43600"/>
                        <a14:foregroundMark x1="2800" y1="48800" x2="2800" y2="48800"/>
                        <a14:foregroundMark x1="86400" y1="49600" x2="86400" y2="4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7" y="0"/>
            <a:ext cx="1321373" cy="132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49BD8F1-03AB-411F-8103-A160D38285C8}"/>
              </a:ext>
            </a:extLst>
          </p:cNvPr>
          <p:cNvSpPr txBox="1">
            <a:spLocks/>
          </p:cNvSpPr>
          <p:nvPr/>
        </p:nvSpPr>
        <p:spPr>
          <a:xfrm>
            <a:off x="211667" y="1240175"/>
            <a:ext cx="11811000" cy="5008564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it-IT" sz="3200" dirty="0"/>
              <a:t>Testare il codice precedente in questo modo: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2800" dirty="0"/>
              <a:t>Creare un rettangolo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2800" dirty="0"/>
              <a:t>Chiamare </a:t>
            </a:r>
            <a:r>
              <a:rPr lang="it-IT" sz="2800" dirty="0" err="1"/>
              <a:t>calcolaArea</a:t>
            </a:r>
            <a:r>
              <a:rPr lang="it-IT" sz="2800" dirty="0"/>
              <a:t> sul rettangolo creato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2800" dirty="0"/>
              <a:t>Creare un </a:t>
            </a:r>
            <a:r>
              <a:rPr lang="it-IT" sz="2800" dirty="0" err="1"/>
              <a:t>quadratao</a:t>
            </a:r>
            <a:endParaRPr lang="it-IT" sz="2800" dirty="0"/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2800" dirty="0"/>
              <a:t>Chiamare </a:t>
            </a:r>
            <a:r>
              <a:rPr lang="it-IT" sz="2800" dirty="0" err="1"/>
              <a:t>calcolaArea</a:t>
            </a:r>
            <a:r>
              <a:rPr lang="it-IT" sz="2800" dirty="0"/>
              <a:t> sul quadrato creato</a:t>
            </a:r>
          </a:p>
        </p:txBody>
      </p:sp>
    </p:spTree>
    <p:extLst>
      <p:ext uri="{BB962C8B-B14F-4D97-AF65-F5344CB8AC3E}">
        <p14:creationId xmlns:p14="http://schemas.microsoft.com/office/powerpoint/2010/main" val="47627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Progetti pratici ed esercizi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310200"/>
            <a:ext cx="11811000" cy="5303664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it-IT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24</a:t>
            </a:fld>
            <a:endParaRPr lang="it-IT"/>
          </a:p>
        </p:txBody>
      </p:sp>
      <p:pic>
        <p:nvPicPr>
          <p:cNvPr id="1026" name="Picture 2" descr="Ingranaggi dritti | MISUMI Online Shop - Scegliere, configurare, ordinare">
            <a:extLst>
              <a:ext uri="{FF2B5EF4-FFF2-40B4-BE49-F238E27FC236}">
                <a16:creationId xmlns:a16="http://schemas.microsoft.com/office/drawing/2014/main" id="{F2ABA38F-EB1B-4BED-8DB6-7A4D671D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800" r="93600">
                        <a14:foregroundMark x1="8800" y1="57200" x2="7600" y2="36800"/>
                        <a14:foregroundMark x1="93200" y1="61600" x2="91600" y2="72800"/>
                        <a14:foregroundMark x1="93600" y1="56400" x2="93600" y2="56400"/>
                        <a14:foregroundMark x1="4000" y1="39200" x2="4000" y2="39200"/>
                        <a14:foregroundMark x1="3600" y1="43600" x2="3600" y2="43600"/>
                        <a14:foregroundMark x1="2800" y1="48800" x2="2800" y2="48800"/>
                        <a14:foregroundMark x1="86400" y1="49600" x2="86400" y2="4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7" y="0"/>
            <a:ext cx="1321373" cy="132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49BD8F1-03AB-411F-8103-A160D38285C8}"/>
              </a:ext>
            </a:extLst>
          </p:cNvPr>
          <p:cNvSpPr txBox="1">
            <a:spLocks/>
          </p:cNvSpPr>
          <p:nvPr/>
        </p:nvSpPr>
        <p:spPr>
          <a:xfrm>
            <a:off x="211667" y="1240174"/>
            <a:ext cx="11811000" cy="5617825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it-IT" dirty="0"/>
              <a:t>Realizzare uno script che permetta di giocare a Memory</a:t>
            </a:r>
          </a:p>
          <a:p>
            <a:pPr algn="just">
              <a:lnSpc>
                <a:spcPct val="150000"/>
              </a:lnSpc>
            </a:pPr>
            <a:r>
              <a:rPr lang="it-IT" dirty="0">
                <a:hlinkClick r:id="rId4"/>
              </a:rPr>
              <a:t>https://www.w3resource.com/python-exercises/class-exercises/</a:t>
            </a:r>
            <a:endParaRPr lang="it-IT" dirty="0"/>
          </a:p>
          <a:p>
            <a:pPr algn="just">
              <a:lnSpc>
                <a:spcPct val="150000"/>
              </a:lnSpc>
            </a:pPr>
            <a:r>
              <a:rPr lang="it-IT" dirty="0">
                <a:hlinkClick r:id="rId5"/>
              </a:rPr>
              <a:t>https://pynative.com/python-object-oriented-programming-oop-exercise/</a:t>
            </a:r>
            <a:endParaRPr lang="it-IT" dirty="0"/>
          </a:p>
          <a:p>
            <a:pPr algn="just">
              <a:lnSpc>
                <a:spcPct val="150000"/>
              </a:lnSpc>
            </a:pPr>
            <a:r>
              <a:rPr lang="it-IT" dirty="0">
                <a:hlinkClick r:id="rId6"/>
              </a:rPr>
              <a:t>https://erlerobotics.gitbooks.io/erle-robotics-learning-python-gitbook-free/content/classes/exercisesclasses.html</a:t>
            </a:r>
            <a:endParaRPr lang="it-IT" dirty="0"/>
          </a:p>
          <a:p>
            <a:pPr algn="just">
              <a:lnSpc>
                <a:spcPct val="150000"/>
              </a:lnSpc>
            </a:pPr>
            <a:r>
              <a:rPr lang="it-IT" dirty="0">
                <a:hlinkClick r:id="rId7"/>
              </a:rPr>
              <a:t>http://groups.di.unipi.it/~lametti/Ereditarieta.html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363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83AA3-62E3-43A4-A7DE-635F4D22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Ereditare una classe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A0F8F6-BD96-4848-8AEA-35BCE480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2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migliorare questa situazione?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Supponiamo di dover creare delle classi per gestire il personale di una scuola: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Studenti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Insegnanti</a:t>
            </a:r>
          </a:p>
          <a:p>
            <a:pPr lvl="1" algn="just">
              <a:lnSpc>
                <a:spcPct val="125000"/>
              </a:lnSpc>
            </a:pPr>
            <a:r>
              <a:rPr lang="it-IT" dirty="0"/>
              <a:t>Segretari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</a:t>
            </a:fld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C490F82-67FE-43B8-A699-926917BF0DA7}"/>
              </a:ext>
            </a:extLst>
          </p:cNvPr>
          <p:cNvSpPr/>
          <p:nvPr/>
        </p:nvSpPr>
        <p:spPr>
          <a:xfrm>
            <a:off x="1319135" y="3688050"/>
            <a:ext cx="2038662" cy="47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Studente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A52307F-68EE-4417-AEB7-7F8AB1D149DC}"/>
              </a:ext>
            </a:extLst>
          </p:cNvPr>
          <p:cNvSpPr/>
          <p:nvPr/>
        </p:nvSpPr>
        <p:spPr>
          <a:xfrm>
            <a:off x="1319135" y="4167736"/>
            <a:ext cx="2038662" cy="116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0070C0"/>
                </a:solidFill>
              </a:rPr>
              <a:t>Attributi…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C3C3BAC-0148-4DFC-B623-69B03FA8017B}"/>
              </a:ext>
            </a:extLst>
          </p:cNvPr>
          <p:cNvSpPr/>
          <p:nvPr/>
        </p:nvSpPr>
        <p:spPr>
          <a:xfrm>
            <a:off x="1319135" y="5330304"/>
            <a:ext cx="2038662" cy="116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0070C0"/>
                </a:solidFill>
              </a:rPr>
              <a:t>Metodi…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CE8C6DD-6BEC-4160-83A7-6438723107BE}"/>
              </a:ext>
            </a:extLst>
          </p:cNvPr>
          <p:cNvSpPr/>
          <p:nvPr/>
        </p:nvSpPr>
        <p:spPr>
          <a:xfrm>
            <a:off x="5084165" y="3688050"/>
            <a:ext cx="2038662" cy="47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Insegnante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2C54A33-5534-425E-9BE2-FC5AD877D0F1}"/>
              </a:ext>
            </a:extLst>
          </p:cNvPr>
          <p:cNvSpPr/>
          <p:nvPr/>
        </p:nvSpPr>
        <p:spPr>
          <a:xfrm>
            <a:off x="5084165" y="4167736"/>
            <a:ext cx="2038662" cy="116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0070C0"/>
                </a:solidFill>
              </a:rPr>
              <a:t>Attributi…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4713EA8-0C9A-432F-8B46-16957224B2FA}"/>
              </a:ext>
            </a:extLst>
          </p:cNvPr>
          <p:cNvSpPr/>
          <p:nvPr/>
        </p:nvSpPr>
        <p:spPr>
          <a:xfrm>
            <a:off x="5084165" y="5330304"/>
            <a:ext cx="2038662" cy="116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0070C0"/>
                </a:solidFill>
              </a:rPr>
              <a:t>Metodi…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E44E56F-84D5-48D0-9252-A26FCE1D5ED1}"/>
              </a:ext>
            </a:extLst>
          </p:cNvPr>
          <p:cNvSpPr/>
          <p:nvPr/>
        </p:nvSpPr>
        <p:spPr>
          <a:xfrm>
            <a:off x="8849195" y="3688050"/>
            <a:ext cx="2038662" cy="47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Segretario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BB028B4-1BF3-438F-A169-12B45C7153C7}"/>
              </a:ext>
            </a:extLst>
          </p:cNvPr>
          <p:cNvSpPr/>
          <p:nvPr/>
        </p:nvSpPr>
        <p:spPr>
          <a:xfrm>
            <a:off x="8849195" y="4167736"/>
            <a:ext cx="2038662" cy="116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0070C0"/>
                </a:solidFill>
              </a:rPr>
              <a:t>Attributi…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1C1530BC-ADB0-4C34-97B8-953DDA7E782B}"/>
              </a:ext>
            </a:extLst>
          </p:cNvPr>
          <p:cNvSpPr/>
          <p:nvPr/>
        </p:nvSpPr>
        <p:spPr>
          <a:xfrm>
            <a:off x="8849195" y="5330304"/>
            <a:ext cx="2038662" cy="116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rgbClr val="0070C0"/>
                </a:solidFill>
              </a:rPr>
              <a:t>Metodi…</a:t>
            </a:r>
          </a:p>
        </p:txBody>
      </p:sp>
    </p:spTree>
    <p:extLst>
      <p:ext uri="{BB962C8B-B14F-4D97-AF65-F5344CB8AC3E}">
        <p14:creationId xmlns:p14="http://schemas.microsoft.com/office/powerpoint/2010/main" val="399635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migliorare questa situazione?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5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690F82-DAE3-49A2-AD01-D4566D5E9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69" b="54896"/>
          <a:stretch/>
        </p:blipFill>
        <p:spPr>
          <a:xfrm>
            <a:off x="0" y="2127077"/>
            <a:ext cx="6467618" cy="208484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E082AD4-9ACC-4BDB-B918-0C7CBB10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9" y="2127078"/>
            <a:ext cx="5592838" cy="208484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292F5BAB-609E-4AAD-9226-E9CDBE04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186347"/>
            <a:ext cx="11811000" cy="1200231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Al momento, l’unico modo che conosciamo per creare le classi è questo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072E1DA-0742-4A69-8D99-CA15ED404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64"/>
          <a:stretch/>
        </p:blipFill>
        <p:spPr>
          <a:xfrm>
            <a:off x="3144686" y="4542839"/>
            <a:ext cx="6773485" cy="208484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311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migliorare questa situazione?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6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690F82-DAE3-49A2-AD01-D4566D5E9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69" b="54896"/>
          <a:stretch/>
        </p:blipFill>
        <p:spPr>
          <a:xfrm>
            <a:off x="0" y="2127077"/>
            <a:ext cx="6467618" cy="208484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E082AD4-9ACC-4BDB-B918-0C7CBB10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9" y="2127078"/>
            <a:ext cx="5592838" cy="208484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292F5BAB-609E-4AAD-9226-E9CDBE04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186347"/>
            <a:ext cx="11811000" cy="1200231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Si può notare che tutte queste classi hanno degli attributi in comune…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072E1DA-0742-4A69-8D99-CA15ED404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64"/>
          <a:stretch/>
        </p:blipFill>
        <p:spPr>
          <a:xfrm>
            <a:off x="3144686" y="4542839"/>
            <a:ext cx="6773485" cy="208484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1FB899EF-E2F6-487F-AD35-7D75BDD129D5}"/>
              </a:ext>
            </a:extLst>
          </p:cNvPr>
          <p:cNvSpPr/>
          <p:nvPr/>
        </p:nvSpPr>
        <p:spPr>
          <a:xfrm>
            <a:off x="1229193" y="2773180"/>
            <a:ext cx="2743200" cy="10942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4A09C6-994E-453C-8D1C-9CFF4A4878D1}"/>
              </a:ext>
            </a:extLst>
          </p:cNvPr>
          <p:cNvSpPr/>
          <p:nvPr/>
        </p:nvSpPr>
        <p:spPr>
          <a:xfrm>
            <a:off x="7862959" y="3020681"/>
            <a:ext cx="2743200" cy="10942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FA22673-8222-4366-926E-EE555984E061}"/>
              </a:ext>
            </a:extLst>
          </p:cNvPr>
          <p:cNvSpPr/>
          <p:nvPr/>
        </p:nvSpPr>
        <p:spPr>
          <a:xfrm>
            <a:off x="4199744" y="5162123"/>
            <a:ext cx="2743200" cy="10942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6DCBE6F-AFD5-4321-86B1-7CA5A958AC86}"/>
              </a:ext>
            </a:extLst>
          </p:cNvPr>
          <p:cNvCxnSpPr>
            <a:stCxn id="3" idx="2"/>
            <a:endCxn id="10" idx="1"/>
          </p:cNvCxnSpPr>
          <p:nvPr/>
        </p:nvCxnSpPr>
        <p:spPr>
          <a:xfrm>
            <a:off x="2600793" y="3867462"/>
            <a:ext cx="1598951" cy="1841802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337DDF-B028-47F6-B23F-A22CE2647B66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flipH="1">
            <a:off x="6942944" y="4114963"/>
            <a:ext cx="2291615" cy="1594301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E3DE1CF-7190-49C9-A4B4-DE75D69FA9A6}"/>
              </a:ext>
            </a:extLst>
          </p:cNvPr>
          <p:cNvCxnSpPr>
            <a:cxnSpLocks/>
            <a:stCxn id="9" idx="1"/>
            <a:endCxn id="3" idx="3"/>
          </p:cNvCxnSpPr>
          <p:nvPr/>
        </p:nvCxnSpPr>
        <p:spPr>
          <a:xfrm flipH="1" flipV="1">
            <a:off x="3972393" y="3320321"/>
            <a:ext cx="3890566" cy="247501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 è il problema?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7</a:t>
            </a:fld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292F5BAB-609E-4AAD-9226-E9CDBE04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186347"/>
            <a:ext cx="11811000" cy="518447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Perché dover riscrivere le stesse cose 3 volte?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E se un giorno si deciderà che l’età non sarà più una caratteristica interessante? La dovrò rimuovere da 3 zone diverse?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Se un giorno vorrò introdurre anche la figura del personale ATA, dovrò riscrivere tutto da capo?</a:t>
            </a:r>
          </a:p>
        </p:txBody>
      </p:sp>
    </p:spTree>
    <p:extLst>
      <p:ext uri="{BB962C8B-B14F-4D97-AF65-F5344CB8AC3E}">
        <p14:creationId xmlns:p14="http://schemas.microsoft.com/office/powerpoint/2010/main" val="131606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8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690F82-DAE3-49A2-AD01-D4566D5E9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69" b="54896"/>
          <a:stretch/>
        </p:blipFill>
        <p:spPr>
          <a:xfrm>
            <a:off x="0" y="2357396"/>
            <a:ext cx="6467618" cy="208484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E082AD4-9ACC-4BDB-B918-0C7CBB10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9" y="2357397"/>
            <a:ext cx="5592838" cy="208484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292F5BAB-609E-4AAD-9226-E9CDBE04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186347"/>
            <a:ext cx="11811000" cy="1200231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Si può notare che le </a:t>
            </a:r>
            <a:r>
              <a:rPr lang="it-IT" dirty="0">
                <a:solidFill>
                  <a:srgbClr val="0070C0"/>
                </a:solidFill>
              </a:rPr>
              <a:t>caratteristiche comuni </a:t>
            </a:r>
            <a:r>
              <a:rPr lang="it-IT" dirty="0"/>
              <a:t>a queste classi costituiscono fondamentalmente una generica </a:t>
            </a:r>
            <a:r>
              <a:rPr lang="it-IT" b="1" dirty="0">
                <a:solidFill>
                  <a:srgbClr val="0070C0"/>
                </a:solidFill>
              </a:rPr>
              <a:t>Persona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072E1DA-0742-4A69-8D99-CA15ED404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64"/>
          <a:stretch/>
        </p:blipFill>
        <p:spPr>
          <a:xfrm>
            <a:off x="3144686" y="4773158"/>
            <a:ext cx="6773485" cy="208484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1FB899EF-E2F6-487F-AD35-7D75BDD129D5}"/>
              </a:ext>
            </a:extLst>
          </p:cNvPr>
          <p:cNvSpPr/>
          <p:nvPr/>
        </p:nvSpPr>
        <p:spPr>
          <a:xfrm>
            <a:off x="1229193" y="3003499"/>
            <a:ext cx="2743200" cy="10942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4A09C6-994E-453C-8D1C-9CFF4A4878D1}"/>
              </a:ext>
            </a:extLst>
          </p:cNvPr>
          <p:cNvSpPr/>
          <p:nvPr/>
        </p:nvSpPr>
        <p:spPr>
          <a:xfrm>
            <a:off x="7862959" y="3251000"/>
            <a:ext cx="2743200" cy="10942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FA22673-8222-4366-926E-EE555984E061}"/>
              </a:ext>
            </a:extLst>
          </p:cNvPr>
          <p:cNvSpPr/>
          <p:nvPr/>
        </p:nvSpPr>
        <p:spPr>
          <a:xfrm>
            <a:off x="4199744" y="5392442"/>
            <a:ext cx="2743200" cy="10942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6DCBE6F-AFD5-4321-86B1-7CA5A958AC86}"/>
              </a:ext>
            </a:extLst>
          </p:cNvPr>
          <p:cNvCxnSpPr>
            <a:stCxn id="3" idx="2"/>
            <a:endCxn id="10" idx="1"/>
          </p:cNvCxnSpPr>
          <p:nvPr/>
        </p:nvCxnSpPr>
        <p:spPr>
          <a:xfrm>
            <a:off x="2600793" y="4097781"/>
            <a:ext cx="1598951" cy="1841802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337DDF-B028-47F6-B23F-A22CE2647B66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flipH="1">
            <a:off x="6942944" y="4345282"/>
            <a:ext cx="2291615" cy="1594301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E3DE1CF-7190-49C9-A4B4-DE75D69FA9A6}"/>
              </a:ext>
            </a:extLst>
          </p:cNvPr>
          <p:cNvCxnSpPr>
            <a:cxnSpLocks/>
            <a:stCxn id="9" idx="1"/>
            <a:endCxn id="3" idx="3"/>
          </p:cNvCxnSpPr>
          <p:nvPr/>
        </p:nvCxnSpPr>
        <p:spPr>
          <a:xfrm flipH="1" flipV="1">
            <a:off x="3972393" y="3550640"/>
            <a:ext cx="3890566" cy="247501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64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9</a:t>
            </a:fld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292F5BAB-609E-4AAD-9226-E9CDBE04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186347"/>
            <a:ext cx="11811000" cy="4240092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it-IT" dirty="0"/>
              <a:t>Potremo quindi creare una classe Persona e scegliere di creare le nostre altre classi </a:t>
            </a:r>
            <a:r>
              <a:rPr lang="it-IT" dirty="0">
                <a:solidFill>
                  <a:srgbClr val="0070C0"/>
                </a:solidFill>
              </a:rPr>
              <a:t>sulla base</a:t>
            </a:r>
            <a:r>
              <a:rPr lang="it-IT" dirty="0"/>
              <a:t> della nuova classe.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In questo caso avremo creato una classe «</a:t>
            </a:r>
            <a:r>
              <a:rPr lang="it-IT" dirty="0">
                <a:solidFill>
                  <a:srgbClr val="0070C0"/>
                </a:solidFill>
              </a:rPr>
              <a:t>di base</a:t>
            </a:r>
            <a:r>
              <a:rPr lang="it-IT" dirty="0"/>
              <a:t>» (Persona) dalla quale </a:t>
            </a:r>
            <a:r>
              <a:rPr lang="it-IT" dirty="0">
                <a:solidFill>
                  <a:srgbClr val="0070C0"/>
                </a:solidFill>
              </a:rPr>
              <a:t>prenderemo spunto </a:t>
            </a:r>
            <a:r>
              <a:rPr lang="it-IT" dirty="0"/>
              <a:t>per creare altre classi</a:t>
            </a:r>
          </a:p>
          <a:p>
            <a:pPr algn="just">
              <a:lnSpc>
                <a:spcPct val="125000"/>
              </a:lnSpc>
            </a:pPr>
            <a:r>
              <a:rPr lang="it-IT" dirty="0"/>
              <a:t>Queste altre classi avranno </a:t>
            </a:r>
            <a:r>
              <a:rPr lang="it-IT" dirty="0">
                <a:solidFill>
                  <a:srgbClr val="0070C0"/>
                </a:solidFill>
              </a:rPr>
              <a:t>tutte le caratteristiche della Persona…</a:t>
            </a:r>
            <a:r>
              <a:rPr lang="it-IT" dirty="0"/>
              <a:t>e a volte </a:t>
            </a:r>
            <a:r>
              <a:rPr lang="it-IT" dirty="0">
                <a:solidFill>
                  <a:srgbClr val="0070C0"/>
                </a:solidFill>
              </a:rPr>
              <a:t>qualcosa in più</a:t>
            </a:r>
          </a:p>
        </p:txBody>
      </p:sp>
    </p:spTree>
    <p:extLst>
      <p:ext uri="{BB962C8B-B14F-4D97-AF65-F5344CB8AC3E}">
        <p14:creationId xmlns:p14="http://schemas.microsoft.com/office/powerpoint/2010/main" val="83722919"/>
      </p:ext>
    </p:extLst>
  </p:cSld>
  <p:clrMapOvr>
    <a:masterClrMapping/>
  </p:clrMapOvr>
</p:sld>
</file>

<file path=ppt/theme/theme1.xml><?xml version="1.0" encoding="utf-8"?>
<a:theme xmlns:a="http://schemas.openxmlformats.org/drawingml/2006/main" name="Barto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rtoli" id="{C20F612D-D848-4177-9079-3E12D7A19A34}" vid="{0D48B59A-95A4-41BF-A1DF-E8F350F3F94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52005C4BB6664EB1DEE2181BE5AEEF" ma:contentTypeVersion="12" ma:contentTypeDescription="Creare un nuovo documento." ma:contentTypeScope="" ma:versionID="6224908374904d7f183174b78b307301">
  <xsd:schema xmlns:xsd="http://www.w3.org/2001/XMLSchema" xmlns:xs="http://www.w3.org/2001/XMLSchema" xmlns:p="http://schemas.microsoft.com/office/2006/metadata/properties" xmlns:ns2="dcd6db91-f3da-4c9d-9940-e29c250f0b86" xmlns:ns3="ec4e113d-8d58-40d2-a88d-c5eeafee460c" targetNamespace="http://schemas.microsoft.com/office/2006/metadata/properties" ma:root="true" ma:fieldsID="e110793a93e4f49ad895331b960c4f82" ns2:_="" ns3:_="">
    <xsd:import namespace="dcd6db91-f3da-4c9d-9940-e29c250f0b86"/>
    <xsd:import namespace="ec4e113d-8d58-40d2-a88d-c5eeafee4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db91-f3da-4c9d-9940-e29c250f0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e8e747ae-a632-4fde-8bdc-cb8b28c593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e113d-8d58-40d2-a88d-c5eeafee46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78f5519-d958-454f-895f-0b1c60fd0db8}" ma:internalName="TaxCatchAll" ma:showField="CatchAllData" ma:web="ec4e113d-8d58-40d2-a88d-c5eeafee46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6db91-f3da-4c9d-9940-e29c250f0b86">
      <Terms xmlns="http://schemas.microsoft.com/office/infopath/2007/PartnerControls"/>
    </lcf76f155ced4ddcb4097134ff3c332f>
    <TaxCatchAll xmlns="ec4e113d-8d58-40d2-a88d-c5eeafee460c" xsi:nil="true"/>
  </documentManagement>
</p:properties>
</file>

<file path=customXml/itemProps1.xml><?xml version="1.0" encoding="utf-8"?>
<ds:datastoreItem xmlns:ds="http://schemas.openxmlformats.org/officeDocument/2006/customXml" ds:itemID="{E1226051-F090-4E80-AB4B-59FFB9B9DCB3}"/>
</file>

<file path=customXml/itemProps2.xml><?xml version="1.0" encoding="utf-8"?>
<ds:datastoreItem xmlns:ds="http://schemas.openxmlformats.org/officeDocument/2006/customXml" ds:itemID="{2F55DAC8-F4BA-483E-B8C2-6E2D7659247A}"/>
</file>

<file path=customXml/itemProps3.xml><?xml version="1.0" encoding="utf-8"?>
<ds:datastoreItem xmlns:ds="http://schemas.openxmlformats.org/officeDocument/2006/customXml" ds:itemID="{6E9EEB52-6CD1-4C26-9AD1-3598F1721663}"/>
</file>

<file path=docProps/app.xml><?xml version="1.0" encoding="utf-8"?>
<Properties xmlns="http://schemas.openxmlformats.org/officeDocument/2006/extended-properties" xmlns:vt="http://schemas.openxmlformats.org/officeDocument/2006/docPropsVTypes">
  <Template>Bartoli</Template>
  <TotalTime>643</TotalTime>
  <Words>750</Words>
  <Application>Microsoft Office PowerPoint</Application>
  <PresentationFormat>Widescreen</PresentationFormat>
  <Paragraphs>120</Paragraphs>
  <Slides>24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Calibri</vt:lpstr>
      <vt:lpstr>Corbel Light</vt:lpstr>
      <vt:lpstr>Courier New</vt:lpstr>
      <vt:lpstr>Wingdings</vt:lpstr>
      <vt:lpstr>Bartoli</vt:lpstr>
      <vt:lpstr>Programmazione Orientata agli Oggetti</vt:lpstr>
      <vt:lpstr>Teoria</vt:lpstr>
      <vt:lpstr>Ereditare una classe</vt:lpstr>
      <vt:lpstr>Come migliorare questa situazione?</vt:lpstr>
      <vt:lpstr>Come migliorare questa situazione?</vt:lpstr>
      <vt:lpstr>Come migliorare questa situazione?</vt:lpstr>
      <vt:lpstr>Qual è il problema?</vt:lpstr>
      <vt:lpstr>Soluzione</vt:lpstr>
      <vt:lpstr>Soluzione</vt:lpstr>
      <vt:lpstr>Soluzione</vt:lpstr>
      <vt:lpstr>Ereditarietà: terminologia</vt:lpstr>
      <vt:lpstr>Ereditarietà in Python</vt:lpstr>
      <vt:lpstr>Ereditarietà</vt:lpstr>
      <vt:lpstr>Esempio pratico (non completo)</vt:lpstr>
      <vt:lpstr>Ereditarietà senza aggiunte</vt:lpstr>
      <vt:lpstr>Accesso ad attributi e metodi</vt:lpstr>
      <vt:lpstr>Ereditarietà con aggiunte</vt:lpstr>
      <vt:lpstr>Esempio pratico</vt:lpstr>
      <vt:lpstr>Progetto</vt:lpstr>
      <vt:lpstr>Override di un metodo</vt:lpstr>
      <vt:lpstr>Override</vt:lpstr>
      <vt:lpstr>Override</vt:lpstr>
      <vt:lpstr>Progetto</vt:lpstr>
      <vt:lpstr>Progetti pratici ed esercizi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C</dc:title>
  <dc:creator>ANDREA BIDINOST</dc:creator>
  <cp:lastModifiedBy>ANDREA BIDINOST</cp:lastModifiedBy>
  <cp:revision>2</cp:revision>
  <dcterms:created xsi:type="dcterms:W3CDTF">2022-01-22T09:13:17Z</dcterms:created>
  <dcterms:modified xsi:type="dcterms:W3CDTF">2022-04-29T09:45:54Z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0x0101009352005C4BB6664EB1DEE2181BE5AEEF</vt:lpwstr>
  </property>
</Properties>
</file>