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4" r:id="rId4"/>
    <p:sldId id="267" r:id="rId5"/>
    <p:sldId id="268" r:id="rId6"/>
    <p:sldId id="265" r:id="rId7"/>
    <p:sldId id="269" r:id="rId8"/>
    <p:sldId id="266"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1B881-79DB-4608-BAA9-B231B867BB03}" v="16" dt="2022-06-22T19:44:55.84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deo Sarpa" userId="8ed268711e0b185e" providerId="LiveId" clId="{AD61B881-79DB-4608-BAA9-B231B867BB03}"/>
    <pc:docChg chg="undo custSel addSld delSld modSld sldOrd">
      <pc:chgData name="Amedeo Sarpa" userId="8ed268711e0b185e" providerId="LiveId" clId="{AD61B881-79DB-4608-BAA9-B231B867BB03}" dt="2022-06-22T19:56:02.249" v="1793" actId="20577"/>
      <pc:docMkLst>
        <pc:docMk/>
      </pc:docMkLst>
      <pc:sldChg chg="delSp new mod setBg modClrScheme chgLayout">
        <pc:chgData name="Amedeo Sarpa" userId="8ed268711e0b185e" providerId="LiveId" clId="{AD61B881-79DB-4608-BAA9-B231B867BB03}" dt="2022-06-22T18:47:35.492" v="10"/>
        <pc:sldMkLst>
          <pc:docMk/>
          <pc:sldMk cId="2149234643" sldId="256"/>
        </pc:sldMkLst>
        <pc:spChg chg="del">
          <ac:chgData name="Amedeo Sarpa" userId="8ed268711e0b185e" providerId="LiveId" clId="{AD61B881-79DB-4608-BAA9-B231B867BB03}" dt="2022-06-22T18:46:42.123" v="6" actId="700"/>
          <ac:spMkLst>
            <pc:docMk/>
            <pc:sldMk cId="2149234643" sldId="256"/>
            <ac:spMk id="2" creationId="{038925CF-D8B8-53C1-6D80-88DCE75FBD9C}"/>
          </ac:spMkLst>
        </pc:spChg>
        <pc:spChg chg="del">
          <ac:chgData name="Amedeo Sarpa" userId="8ed268711e0b185e" providerId="LiveId" clId="{AD61B881-79DB-4608-BAA9-B231B867BB03}" dt="2022-06-22T18:46:42.123" v="6" actId="700"/>
          <ac:spMkLst>
            <pc:docMk/>
            <pc:sldMk cId="2149234643" sldId="256"/>
            <ac:spMk id="3" creationId="{876305DF-9BE3-728E-8333-C6BED169226A}"/>
          </ac:spMkLst>
        </pc:spChg>
      </pc:sldChg>
      <pc:sldChg chg="modSp new del">
        <pc:chgData name="Amedeo Sarpa" userId="8ed268711e0b185e" providerId="LiveId" clId="{AD61B881-79DB-4608-BAA9-B231B867BB03}" dt="2022-06-22T18:47:44.886" v="11" actId="47"/>
        <pc:sldMkLst>
          <pc:docMk/>
          <pc:sldMk cId="1886238297" sldId="257"/>
        </pc:sldMkLst>
        <pc:spChg chg="mod">
          <ac:chgData name="Amedeo Sarpa" userId="8ed268711e0b185e" providerId="LiveId" clId="{AD61B881-79DB-4608-BAA9-B231B867BB03}" dt="2022-06-22T18:47:16.938" v="8"/>
          <ac:spMkLst>
            <pc:docMk/>
            <pc:sldMk cId="1886238297" sldId="257"/>
            <ac:spMk id="2" creationId="{712851DB-8FB2-BE25-561B-0CCD97B56686}"/>
          </ac:spMkLst>
        </pc:spChg>
        <pc:spChg chg="mod">
          <ac:chgData name="Amedeo Sarpa" userId="8ed268711e0b185e" providerId="LiveId" clId="{AD61B881-79DB-4608-BAA9-B231B867BB03}" dt="2022-06-22T18:47:16.938" v="8"/>
          <ac:spMkLst>
            <pc:docMk/>
            <pc:sldMk cId="1886238297" sldId="257"/>
            <ac:spMk id="3" creationId="{37CDA22F-1335-DE1B-D444-9FB0B6603CCC}"/>
          </ac:spMkLst>
        </pc:spChg>
      </pc:sldChg>
      <pc:sldChg chg="modSp new del">
        <pc:chgData name="Amedeo Sarpa" userId="8ed268711e0b185e" providerId="LiveId" clId="{AD61B881-79DB-4608-BAA9-B231B867BB03}" dt="2022-06-22T18:47:45.261" v="12" actId="47"/>
        <pc:sldMkLst>
          <pc:docMk/>
          <pc:sldMk cId="246676319" sldId="258"/>
        </pc:sldMkLst>
        <pc:spChg chg="mod">
          <ac:chgData name="Amedeo Sarpa" userId="8ed268711e0b185e" providerId="LiveId" clId="{AD61B881-79DB-4608-BAA9-B231B867BB03}" dt="2022-06-22T18:47:16.938" v="8"/>
          <ac:spMkLst>
            <pc:docMk/>
            <pc:sldMk cId="246676319" sldId="258"/>
            <ac:spMk id="2" creationId="{16B80D63-D7DF-A2B7-514A-C3DE589DB953}"/>
          </ac:spMkLst>
        </pc:spChg>
        <pc:spChg chg="mod">
          <ac:chgData name="Amedeo Sarpa" userId="8ed268711e0b185e" providerId="LiveId" clId="{AD61B881-79DB-4608-BAA9-B231B867BB03}" dt="2022-06-22T18:47:16.938" v="8"/>
          <ac:spMkLst>
            <pc:docMk/>
            <pc:sldMk cId="246676319" sldId="258"/>
            <ac:spMk id="3" creationId="{63267680-693F-1271-C37F-B8178DE40B52}"/>
          </ac:spMkLst>
        </pc:spChg>
      </pc:sldChg>
      <pc:sldChg chg="modSp new del">
        <pc:chgData name="Amedeo Sarpa" userId="8ed268711e0b185e" providerId="LiveId" clId="{AD61B881-79DB-4608-BAA9-B231B867BB03}" dt="2022-06-22T18:47:45.499" v="13" actId="47"/>
        <pc:sldMkLst>
          <pc:docMk/>
          <pc:sldMk cId="918765736" sldId="259"/>
        </pc:sldMkLst>
        <pc:spChg chg="mod">
          <ac:chgData name="Amedeo Sarpa" userId="8ed268711e0b185e" providerId="LiveId" clId="{AD61B881-79DB-4608-BAA9-B231B867BB03}" dt="2022-06-22T18:47:16.938" v="8"/>
          <ac:spMkLst>
            <pc:docMk/>
            <pc:sldMk cId="918765736" sldId="259"/>
            <ac:spMk id="2" creationId="{D09C29F6-602A-CDB3-74E7-CDF0947BC145}"/>
          </ac:spMkLst>
        </pc:spChg>
        <pc:spChg chg="mod">
          <ac:chgData name="Amedeo Sarpa" userId="8ed268711e0b185e" providerId="LiveId" clId="{AD61B881-79DB-4608-BAA9-B231B867BB03}" dt="2022-06-22T18:47:16.938" v="8"/>
          <ac:spMkLst>
            <pc:docMk/>
            <pc:sldMk cId="918765736" sldId="259"/>
            <ac:spMk id="3" creationId="{3BF102DC-9C0F-770B-E8A6-3C44071812DF}"/>
          </ac:spMkLst>
        </pc:spChg>
      </pc:sldChg>
      <pc:sldChg chg="modSp new del">
        <pc:chgData name="Amedeo Sarpa" userId="8ed268711e0b185e" providerId="LiveId" clId="{AD61B881-79DB-4608-BAA9-B231B867BB03}" dt="2022-06-22T18:47:46.051" v="14" actId="47"/>
        <pc:sldMkLst>
          <pc:docMk/>
          <pc:sldMk cId="175391188" sldId="260"/>
        </pc:sldMkLst>
        <pc:spChg chg="mod">
          <ac:chgData name="Amedeo Sarpa" userId="8ed268711e0b185e" providerId="LiveId" clId="{AD61B881-79DB-4608-BAA9-B231B867BB03}" dt="2022-06-22T18:47:16.938" v="8"/>
          <ac:spMkLst>
            <pc:docMk/>
            <pc:sldMk cId="175391188" sldId="260"/>
            <ac:spMk id="2" creationId="{2B522588-EA85-05E0-76E6-08B426B73BC5}"/>
          </ac:spMkLst>
        </pc:spChg>
        <pc:spChg chg="mod">
          <ac:chgData name="Amedeo Sarpa" userId="8ed268711e0b185e" providerId="LiveId" clId="{AD61B881-79DB-4608-BAA9-B231B867BB03}" dt="2022-06-22T18:47:16.938" v="8"/>
          <ac:spMkLst>
            <pc:docMk/>
            <pc:sldMk cId="175391188" sldId="260"/>
            <ac:spMk id="3" creationId="{A662444D-9497-9FD7-0DCF-0505B7F0D05F}"/>
          </ac:spMkLst>
        </pc:spChg>
      </pc:sldChg>
      <pc:sldChg chg="addSp delSp modSp new mod">
        <pc:chgData name="Amedeo Sarpa" userId="8ed268711e0b185e" providerId="LiveId" clId="{AD61B881-79DB-4608-BAA9-B231B867BB03}" dt="2022-06-22T18:48:38.962" v="30" actId="22"/>
        <pc:sldMkLst>
          <pc:docMk/>
          <pc:sldMk cId="2962905734" sldId="261"/>
        </pc:sldMkLst>
        <pc:spChg chg="del mod">
          <ac:chgData name="Amedeo Sarpa" userId="8ed268711e0b185e" providerId="LiveId" clId="{AD61B881-79DB-4608-BAA9-B231B867BB03}" dt="2022-06-22T18:47:48.066" v="15" actId="478"/>
          <ac:spMkLst>
            <pc:docMk/>
            <pc:sldMk cId="2962905734" sldId="261"/>
            <ac:spMk id="2" creationId="{A0CCBDD6-CFA8-A4A0-B277-D2C49FDBDBF7}"/>
          </ac:spMkLst>
        </pc:spChg>
        <pc:spChg chg="mod">
          <ac:chgData name="Amedeo Sarpa" userId="8ed268711e0b185e" providerId="LiveId" clId="{AD61B881-79DB-4608-BAA9-B231B867BB03}" dt="2022-06-22T18:47:16.938" v="8"/>
          <ac:spMkLst>
            <pc:docMk/>
            <pc:sldMk cId="2962905734" sldId="261"/>
            <ac:spMk id="3" creationId="{32DC2ADC-EAE0-C185-0EBC-A64F309DB754}"/>
          </ac:spMkLst>
        </pc:spChg>
        <pc:spChg chg="add mod">
          <ac:chgData name="Amedeo Sarpa" userId="8ed268711e0b185e" providerId="LiveId" clId="{AD61B881-79DB-4608-BAA9-B231B867BB03}" dt="2022-06-22T18:48:32.124" v="26" actId="20577"/>
          <ac:spMkLst>
            <pc:docMk/>
            <pc:sldMk cId="2962905734" sldId="261"/>
            <ac:spMk id="6" creationId="{00446144-F241-347E-B9DE-17F3CB531FBC}"/>
          </ac:spMkLst>
        </pc:spChg>
        <pc:spChg chg="add del mod">
          <ac:chgData name="Amedeo Sarpa" userId="8ed268711e0b185e" providerId="LiveId" clId="{AD61B881-79DB-4608-BAA9-B231B867BB03}" dt="2022-06-22T18:48:38.962" v="30" actId="22"/>
          <ac:spMkLst>
            <pc:docMk/>
            <pc:sldMk cId="2962905734" sldId="261"/>
            <ac:spMk id="8" creationId="{E617890A-47C5-371D-4362-8FF0819A10CE}"/>
          </ac:spMkLst>
        </pc:spChg>
        <pc:cxnChg chg="add mod">
          <ac:chgData name="Amedeo Sarpa" userId="8ed268711e0b185e" providerId="LiveId" clId="{AD61B881-79DB-4608-BAA9-B231B867BB03}" dt="2022-06-22T18:48:12.186" v="18" actId="13822"/>
          <ac:cxnSpMkLst>
            <pc:docMk/>
            <pc:sldMk cId="2962905734" sldId="261"/>
            <ac:cxnSpMk id="5" creationId="{4424F4AB-2B38-220C-740A-7C3FECF6FD21}"/>
          </ac:cxnSpMkLst>
        </pc:cxnChg>
      </pc:sldChg>
      <pc:sldChg chg="add">
        <pc:chgData name="Amedeo Sarpa" userId="8ed268711e0b185e" providerId="LiveId" clId="{AD61B881-79DB-4608-BAA9-B231B867BB03}" dt="2022-06-22T18:48:41.294" v="31"/>
        <pc:sldMkLst>
          <pc:docMk/>
          <pc:sldMk cId="367559866" sldId="262"/>
        </pc:sldMkLst>
      </pc:sldChg>
      <pc:sldChg chg="add">
        <pc:chgData name="Amedeo Sarpa" userId="8ed268711e0b185e" providerId="LiveId" clId="{AD61B881-79DB-4608-BAA9-B231B867BB03}" dt="2022-06-22T18:48:41.608" v="32"/>
        <pc:sldMkLst>
          <pc:docMk/>
          <pc:sldMk cId="3959187025" sldId="263"/>
        </pc:sldMkLst>
      </pc:sldChg>
      <pc:sldChg chg="addSp delSp modSp add mod">
        <pc:chgData name="Amedeo Sarpa" userId="8ed268711e0b185e" providerId="LiveId" clId="{AD61B881-79DB-4608-BAA9-B231B867BB03}" dt="2022-06-22T19:50:24.720" v="1478" actId="20577"/>
        <pc:sldMkLst>
          <pc:docMk/>
          <pc:sldMk cId="3695652080" sldId="264"/>
        </pc:sldMkLst>
        <pc:spChg chg="del">
          <ac:chgData name="Amedeo Sarpa" userId="8ed268711e0b185e" providerId="LiveId" clId="{AD61B881-79DB-4608-BAA9-B231B867BB03}" dt="2022-06-22T18:48:52.410" v="34"/>
          <ac:spMkLst>
            <pc:docMk/>
            <pc:sldMk cId="3695652080" sldId="264"/>
            <ac:spMk id="3" creationId="{32DC2ADC-EAE0-C185-0EBC-A64F309DB754}"/>
          </ac:spMkLst>
        </pc:spChg>
        <pc:spChg chg="mod">
          <ac:chgData name="Amedeo Sarpa" userId="8ed268711e0b185e" providerId="LiveId" clId="{AD61B881-79DB-4608-BAA9-B231B867BB03}" dt="2022-06-22T18:50:27.594" v="86" actId="1036"/>
          <ac:spMkLst>
            <pc:docMk/>
            <pc:sldMk cId="3695652080" sldId="264"/>
            <ac:spMk id="6" creationId="{00446144-F241-347E-B9DE-17F3CB531FBC}"/>
          </ac:spMkLst>
        </pc:spChg>
        <pc:spChg chg="add del mod">
          <ac:chgData name="Amedeo Sarpa" userId="8ed268711e0b185e" providerId="LiveId" clId="{AD61B881-79DB-4608-BAA9-B231B867BB03}" dt="2022-06-22T18:50:35.504" v="87"/>
          <ac:spMkLst>
            <pc:docMk/>
            <pc:sldMk cId="3695652080" sldId="264"/>
            <ac:spMk id="8" creationId="{32B157C3-7926-9E24-330E-93CBEFE35627}"/>
          </ac:spMkLst>
        </pc:spChg>
        <pc:spChg chg="add mod">
          <ac:chgData name="Amedeo Sarpa" userId="8ed268711e0b185e" providerId="LiveId" clId="{AD61B881-79DB-4608-BAA9-B231B867BB03}" dt="2022-06-22T19:50:24.720" v="1478" actId="20577"/>
          <ac:spMkLst>
            <pc:docMk/>
            <pc:sldMk cId="3695652080" sldId="264"/>
            <ac:spMk id="11" creationId="{2BF24BD6-25E3-80D4-5D74-667EA891ACC4}"/>
          </ac:spMkLst>
        </pc:spChg>
        <pc:picChg chg="add del mod">
          <ac:chgData name="Amedeo Sarpa" userId="8ed268711e0b185e" providerId="LiveId" clId="{AD61B881-79DB-4608-BAA9-B231B867BB03}" dt="2022-06-22T18:49:56.957" v="40" actId="478"/>
          <ac:picMkLst>
            <pc:docMk/>
            <pc:sldMk cId="3695652080" sldId="264"/>
            <ac:picMk id="4" creationId="{8DB8729C-E666-904B-7CBD-21C16517C392}"/>
          </ac:picMkLst>
        </pc:picChg>
        <pc:picChg chg="add mod">
          <ac:chgData name="Amedeo Sarpa" userId="8ed268711e0b185e" providerId="LiveId" clId="{AD61B881-79DB-4608-BAA9-B231B867BB03}" dt="2022-06-22T18:50:40.193" v="89" actId="14100"/>
          <ac:picMkLst>
            <pc:docMk/>
            <pc:sldMk cId="3695652080" sldId="264"/>
            <ac:picMk id="10" creationId="{D5D99036-AC27-1956-FD2A-653AFA89FDAD}"/>
          </ac:picMkLst>
        </pc:picChg>
      </pc:sldChg>
      <pc:sldChg chg="modSp add mod ord">
        <pc:chgData name="Amedeo Sarpa" userId="8ed268711e0b185e" providerId="LiveId" clId="{AD61B881-79DB-4608-BAA9-B231B867BB03}" dt="2022-06-22T19:56:02.249" v="1793" actId="20577"/>
        <pc:sldMkLst>
          <pc:docMk/>
          <pc:sldMk cId="1696501984" sldId="265"/>
        </pc:sldMkLst>
        <pc:spChg chg="mod">
          <ac:chgData name="Amedeo Sarpa" userId="8ed268711e0b185e" providerId="LiveId" clId="{AD61B881-79DB-4608-BAA9-B231B867BB03}" dt="2022-06-22T19:56:02.249" v="1793" actId="20577"/>
          <ac:spMkLst>
            <pc:docMk/>
            <pc:sldMk cId="1696501984" sldId="265"/>
            <ac:spMk id="3" creationId="{32DC2ADC-EAE0-C185-0EBC-A64F309DB754}"/>
          </ac:spMkLst>
        </pc:spChg>
        <pc:spChg chg="mod">
          <ac:chgData name="Amedeo Sarpa" userId="8ed268711e0b185e" providerId="LiveId" clId="{AD61B881-79DB-4608-BAA9-B231B867BB03}" dt="2022-06-22T19:35:55.985" v="726" actId="20577"/>
          <ac:spMkLst>
            <pc:docMk/>
            <pc:sldMk cId="1696501984" sldId="265"/>
            <ac:spMk id="6" creationId="{00446144-F241-347E-B9DE-17F3CB531FBC}"/>
          </ac:spMkLst>
        </pc:spChg>
      </pc:sldChg>
      <pc:sldChg chg="modSp add mod">
        <pc:chgData name="Amedeo Sarpa" userId="8ed268711e0b185e" providerId="LiveId" clId="{AD61B881-79DB-4608-BAA9-B231B867BB03}" dt="2022-06-22T19:31:46.050" v="514" actId="5793"/>
        <pc:sldMkLst>
          <pc:docMk/>
          <pc:sldMk cId="2114612075" sldId="266"/>
        </pc:sldMkLst>
        <pc:spChg chg="mod">
          <ac:chgData name="Amedeo Sarpa" userId="8ed268711e0b185e" providerId="LiveId" clId="{AD61B881-79DB-4608-BAA9-B231B867BB03}" dt="2022-06-22T19:31:46.050" v="514" actId="5793"/>
          <ac:spMkLst>
            <pc:docMk/>
            <pc:sldMk cId="2114612075" sldId="266"/>
            <ac:spMk id="3" creationId="{32DC2ADC-EAE0-C185-0EBC-A64F309DB754}"/>
          </ac:spMkLst>
        </pc:spChg>
      </pc:sldChg>
      <pc:sldChg chg="addSp delSp modSp add mod">
        <pc:chgData name="Amedeo Sarpa" userId="8ed268711e0b185e" providerId="LiveId" clId="{AD61B881-79DB-4608-BAA9-B231B867BB03}" dt="2022-06-22T19:47:59.229" v="1329" actId="14100"/>
        <pc:sldMkLst>
          <pc:docMk/>
          <pc:sldMk cId="2523492840" sldId="267"/>
        </pc:sldMkLst>
        <pc:spChg chg="del mod">
          <ac:chgData name="Amedeo Sarpa" userId="8ed268711e0b185e" providerId="LiveId" clId="{AD61B881-79DB-4608-BAA9-B231B867BB03}" dt="2022-06-22T19:47:44.110" v="1325" actId="478"/>
          <ac:spMkLst>
            <pc:docMk/>
            <pc:sldMk cId="2523492840" sldId="267"/>
            <ac:spMk id="3" creationId="{32DC2ADC-EAE0-C185-0EBC-A64F309DB754}"/>
          </ac:spMkLst>
        </pc:spChg>
        <pc:spChg chg="mod">
          <ac:chgData name="Amedeo Sarpa" userId="8ed268711e0b185e" providerId="LiveId" clId="{AD61B881-79DB-4608-BAA9-B231B867BB03}" dt="2022-06-22T19:32:38.819" v="545" actId="20577"/>
          <ac:spMkLst>
            <pc:docMk/>
            <pc:sldMk cId="2523492840" sldId="267"/>
            <ac:spMk id="6" creationId="{00446144-F241-347E-B9DE-17F3CB531FBC}"/>
          </ac:spMkLst>
        </pc:spChg>
        <pc:spChg chg="add del mod">
          <ac:chgData name="Amedeo Sarpa" userId="8ed268711e0b185e" providerId="LiveId" clId="{AD61B881-79DB-4608-BAA9-B231B867BB03}" dt="2022-06-22T19:47:51.023" v="1327" actId="478"/>
          <ac:spMkLst>
            <pc:docMk/>
            <pc:sldMk cId="2523492840" sldId="267"/>
            <ac:spMk id="9" creationId="{45916752-A1AB-7F55-DC5C-AF3C44F64171}"/>
          </ac:spMkLst>
        </pc:spChg>
        <pc:graphicFrameChg chg="add del mod">
          <ac:chgData name="Amedeo Sarpa" userId="8ed268711e0b185e" providerId="LiveId" clId="{AD61B881-79DB-4608-BAA9-B231B867BB03}" dt="2022-06-22T19:33:48.044" v="664" actId="3680"/>
          <ac:graphicFrameMkLst>
            <pc:docMk/>
            <pc:sldMk cId="2523492840" sldId="267"/>
            <ac:graphicFrameMk id="2" creationId="{6D0E8E5B-44A7-6A25-4F3C-698E0BED9C5A}"/>
          </ac:graphicFrameMkLst>
        </pc:graphicFrameChg>
        <pc:graphicFrameChg chg="add del mod modGraphic">
          <ac:chgData name="Amedeo Sarpa" userId="8ed268711e0b185e" providerId="LiveId" clId="{AD61B881-79DB-4608-BAA9-B231B867BB03}" dt="2022-06-22T19:36:17.518" v="727" actId="478"/>
          <ac:graphicFrameMkLst>
            <pc:docMk/>
            <pc:sldMk cId="2523492840" sldId="267"/>
            <ac:graphicFrameMk id="4" creationId="{E20272BF-CA55-5BF5-DEB8-E988E316DC61}"/>
          </ac:graphicFrameMkLst>
        </pc:graphicFrameChg>
        <pc:graphicFrameChg chg="add mod modGraphic">
          <ac:chgData name="Amedeo Sarpa" userId="8ed268711e0b185e" providerId="LiveId" clId="{AD61B881-79DB-4608-BAA9-B231B867BB03}" dt="2022-06-22T19:47:59.229" v="1329" actId="14100"/>
          <ac:graphicFrameMkLst>
            <pc:docMk/>
            <pc:sldMk cId="2523492840" sldId="267"/>
            <ac:graphicFrameMk id="7" creationId="{6DD7CD3A-53F5-5622-9240-B1FC1543199A}"/>
          </ac:graphicFrameMkLst>
        </pc:graphicFrameChg>
      </pc:sldChg>
      <pc:sldChg chg="modSp add del mod">
        <pc:chgData name="Amedeo Sarpa" userId="8ed268711e0b185e" providerId="LiveId" clId="{AD61B881-79DB-4608-BAA9-B231B867BB03}" dt="2022-06-22T19:43:22.528" v="1104" actId="47"/>
        <pc:sldMkLst>
          <pc:docMk/>
          <pc:sldMk cId="2639019818" sldId="268"/>
        </pc:sldMkLst>
        <pc:spChg chg="mod">
          <ac:chgData name="Amedeo Sarpa" userId="8ed268711e0b185e" providerId="LiveId" clId="{AD61B881-79DB-4608-BAA9-B231B867BB03}" dt="2022-06-22T19:33:16.862" v="660" actId="20577"/>
          <ac:spMkLst>
            <pc:docMk/>
            <pc:sldMk cId="2639019818" sldId="268"/>
            <ac:spMk id="3" creationId="{32DC2ADC-EAE0-C185-0EBC-A64F309DB754}"/>
          </ac:spMkLst>
        </pc:spChg>
      </pc:sldChg>
      <pc:sldChg chg="addSp delSp modSp add mod ord">
        <pc:chgData name="Amedeo Sarpa" userId="8ed268711e0b185e" providerId="LiveId" clId="{AD61B881-79DB-4608-BAA9-B231B867BB03}" dt="2022-06-22T19:55:04.059" v="1708" actId="20577"/>
        <pc:sldMkLst>
          <pc:docMk/>
          <pc:sldMk cId="3372749050" sldId="268"/>
        </pc:sldMkLst>
        <pc:spChg chg="del">
          <ac:chgData name="Amedeo Sarpa" userId="8ed268711e0b185e" providerId="LiveId" clId="{AD61B881-79DB-4608-BAA9-B231B867BB03}" dt="2022-06-22T19:48:06.173" v="1330" actId="478"/>
          <ac:spMkLst>
            <pc:docMk/>
            <pc:sldMk cId="3372749050" sldId="268"/>
            <ac:spMk id="3" creationId="{32DC2ADC-EAE0-C185-0EBC-A64F309DB754}"/>
          </ac:spMkLst>
        </pc:spChg>
        <pc:spChg chg="add del mod">
          <ac:chgData name="Amedeo Sarpa" userId="8ed268711e0b185e" providerId="LiveId" clId="{AD61B881-79DB-4608-BAA9-B231B867BB03}" dt="2022-06-22T19:48:07.334" v="1331" actId="478"/>
          <ac:spMkLst>
            <pc:docMk/>
            <pc:sldMk cId="3372749050" sldId="268"/>
            <ac:spMk id="4" creationId="{9146A843-9ACE-9837-C37D-692E4F7E8175}"/>
          </ac:spMkLst>
        </pc:spChg>
        <pc:graphicFrameChg chg="mod modGraphic">
          <ac:chgData name="Amedeo Sarpa" userId="8ed268711e0b185e" providerId="LiveId" clId="{AD61B881-79DB-4608-BAA9-B231B867BB03}" dt="2022-06-22T19:55:04.059" v="1708" actId="20577"/>
          <ac:graphicFrameMkLst>
            <pc:docMk/>
            <pc:sldMk cId="3372749050" sldId="268"/>
            <ac:graphicFrameMk id="7" creationId="{6DD7CD3A-53F5-5622-9240-B1FC1543199A}"/>
          </ac:graphicFrameMkLst>
        </pc:graphicFrameChg>
      </pc:sldChg>
      <pc:sldChg chg="add del">
        <pc:chgData name="Amedeo Sarpa" userId="8ed268711e0b185e" providerId="LiveId" clId="{AD61B881-79DB-4608-BAA9-B231B867BB03}" dt="2022-06-22T19:44:55.363" v="1236" actId="47"/>
        <pc:sldMkLst>
          <pc:docMk/>
          <pc:sldMk cId="1567914622" sldId="269"/>
        </pc:sldMkLst>
      </pc:sldChg>
    </pc:docChg>
  </pc:docChgLst>
  <pc:docChgLst>
    <pc:chgData name="Amedeo Sarpa" userId="8ed268711e0b185e" providerId="LiveId" clId="{D1A89F14-331E-4622-B6BE-609C4B3C0BE9}"/>
    <pc:docChg chg="undo custSel addSld delSld modSld">
      <pc:chgData name="Amedeo Sarpa" userId="8ed268711e0b185e" providerId="LiveId" clId="{D1A89F14-331E-4622-B6BE-609C4B3C0BE9}" dt="2022-06-22T20:14:11.436" v="800" actId="20577"/>
      <pc:docMkLst>
        <pc:docMk/>
      </pc:docMkLst>
      <pc:sldChg chg="del">
        <pc:chgData name="Amedeo Sarpa" userId="8ed268711e0b185e" providerId="LiveId" clId="{D1A89F14-331E-4622-B6BE-609C4B3C0BE9}" dt="2022-06-22T20:00:19.106" v="372" actId="47"/>
        <pc:sldMkLst>
          <pc:docMk/>
          <pc:sldMk cId="367559866" sldId="262"/>
        </pc:sldMkLst>
      </pc:sldChg>
      <pc:sldChg chg="del">
        <pc:chgData name="Amedeo Sarpa" userId="8ed268711e0b185e" providerId="LiveId" clId="{D1A89F14-331E-4622-B6BE-609C4B3C0BE9}" dt="2022-06-22T20:00:15.826" v="369" actId="47"/>
        <pc:sldMkLst>
          <pc:docMk/>
          <pc:sldMk cId="3959187025" sldId="263"/>
        </pc:sldMkLst>
      </pc:sldChg>
      <pc:sldChg chg="add del">
        <pc:chgData name="Amedeo Sarpa" userId="8ed268711e0b185e" providerId="LiveId" clId="{D1A89F14-331E-4622-B6BE-609C4B3C0BE9}" dt="2022-06-22T20:00:17.698" v="371" actId="47"/>
        <pc:sldMkLst>
          <pc:docMk/>
          <pc:sldMk cId="3695652080" sldId="264"/>
        </pc:sldMkLst>
      </pc:sldChg>
      <pc:sldChg chg="modSp mod">
        <pc:chgData name="Amedeo Sarpa" userId="8ed268711e0b185e" providerId="LiveId" clId="{D1A89F14-331E-4622-B6BE-609C4B3C0BE9}" dt="2022-06-22T20:14:11.436" v="800" actId="20577"/>
        <pc:sldMkLst>
          <pc:docMk/>
          <pc:sldMk cId="1696501984" sldId="265"/>
        </pc:sldMkLst>
        <pc:spChg chg="mod">
          <ac:chgData name="Amedeo Sarpa" userId="8ed268711e0b185e" providerId="LiveId" clId="{D1A89F14-331E-4622-B6BE-609C4B3C0BE9}" dt="2022-06-22T20:14:11.436" v="800" actId="20577"/>
          <ac:spMkLst>
            <pc:docMk/>
            <pc:sldMk cId="1696501984" sldId="265"/>
            <ac:spMk id="3" creationId="{32DC2ADC-EAE0-C185-0EBC-A64F309DB754}"/>
          </ac:spMkLst>
        </pc:spChg>
      </pc:sldChg>
      <pc:sldChg chg="modSp mod">
        <pc:chgData name="Amedeo Sarpa" userId="8ed268711e0b185e" providerId="LiveId" clId="{D1A89F14-331E-4622-B6BE-609C4B3C0BE9}" dt="2022-06-22T20:06:42.130" v="473" actId="20577"/>
        <pc:sldMkLst>
          <pc:docMk/>
          <pc:sldMk cId="3372749050" sldId="268"/>
        </pc:sldMkLst>
        <pc:graphicFrameChg chg="modGraphic">
          <ac:chgData name="Amedeo Sarpa" userId="8ed268711e0b185e" providerId="LiveId" clId="{D1A89F14-331E-4622-B6BE-609C4B3C0BE9}" dt="2022-06-22T20:06:42.130" v="473" actId="20577"/>
          <ac:graphicFrameMkLst>
            <pc:docMk/>
            <pc:sldMk cId="3372749050" sldId="268"/>
            <ac:graphicFrameMk id="7" creationId="{6DD7CD3A-53F5-5622-9240-B1FC1543199A}"/>
          </ac:graphicFrameMkLst>
        </pc:graphicFrameChg>
      </pc:sldChg>
      <pc:sldChg chg="modSp add mod">
        <pc:chgData name="Amedeo Sarpa" userId="8ed268711e0b185e" providerId="LiveId" clId="{D1A89F14-331E-4622-B6BE-609C4B3C0BE9}" dt="2022-06-22T20:00:12.993" v="368" actId="20577"/>
        <pc:sldMkLst>
          <pc:docMk/>
          <pc:sldMk cId="644732824" sldId="269"/>
        </pc:sldMkLst>
        <pc:spChg chg="mod">
          <ac:chgData name="Amedeo Sarpa" userId="8ed268711e0b185e" providerId="LiveId" clId="{D1A89F14-331E-4622-B6BE-609C4B3C0BE9}" dt="2022-06-22T20:00:12.993" v="368" actId="20577"/>
          <ac:spMkLst>
            <pc:docMk/>
            <pc:sldMk cId="644732824" sldId="269"/>
            <ac:spMk id="3" creationId="{32DC2ADC-EAE0-C185-0EBC-A64F309DB754}"/>
          </ac:spMkLst>
        </pc:spChg>
      </pc:sldChg>
      <pc:sldChg chg="new del">
        <pc:chgData name="Amedeo Sarpa" userId="8ed268711e0b185e" providerId="LiveId" clId="{D1A89F14-331E-4622-B6BE-609C4B3C0BE9}" dt="2022-06-22T20:00:06.260" v="359" actId="47"/>
        <pc:sldMkLst>
          <pc:docMk/>
          <pc:sldMk cId="4188348809"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E93448-A6AE-215E-51D0-109C39C3682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AFEF7E4-4DC8-A6A2-39EA-402752F6B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7DECFB7-BE5E-DA1E-3F55-223F794AE557}"/>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5" name="Segnaposto piè di pagina 4">
            <a:extLst>
              <a:ext uri="{FF2B5EF4-FFF2-40B4-BE49-F238E27FC236}">
                <a16:creationId xmlns:a16="http://schemas.microsoft.com/office/drawing/2014/main" id="{D2459E1E-0950-1069-4F45-C2E1C85462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EB1744-91F7-F191-A89A-EDBDFF095D25}"/>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22004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5D3F8-8E93-3BFF-A3FD-F564D52BBC2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E43BE15-A542-77EF-6505-986DA6AED29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E2F209B-4885-F645-43B0-D730FA0F0B04}"/>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5" name="Segnaposto piè di pagina 4">
            <a:extLst>
              <a:ext uri="{FF2B5EF4-FFF2-40B4-BE49-F238E27FC236}">
                <a16:creationId xmlns:a16="http://schemas.microsoft.com/office/drawing/2014/main" id="{1CABD538-8CEB-5ACD-A66F-79B8F5F75F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435D66D-58E4-12B1-447E-3F1A1EF5E7B0}"/>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355402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FA8E4FF-BFBB-4A33-5BEE-AE90AC39D3A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9FC98F-7194-9058-115F-95468F028A0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530386-58F2-D1A6-6C02-C905EF6B37FA}"/>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5" name="Segnaposto piè di pagina 4">
            <a:extLst>
              <a:ext uri="{FF2B5EF4-FFF2-40B4-BE49-F238E27FC236}">
                <a16:creationId xmlns:a16="http://schemas.microsoft.com/office/drawing/2014/main" id="{1C925861-3B12-EB68-630F-8C9526E2B71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73A1C44-DA84-D9CE-FC17-93B5A17BE27E}"/>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105554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16B85-7B6C-531E-19AD-3EC4260741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6A4A1A-EB0A-5AE6-1DDD-80E0C47B96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6AD87-B557-D708-0EA5-0EF449AD16F0}"/>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5" name="Segnaposto piè di pagina 4">
            <a:extLst>
              <a:ext uri="{FF2B5EF4-FFF2-40B4-BE49-F238E27FC236}">
                <a16:creationId xmlns:a16="http://schemas.microsoft.com/office/drawing/2014/main" id="{511D56F2-E99C-DE5C-4990-CFFCE91510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D4858C-3188-86B1-1CAD-7EE54694596A}"/>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17908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F66F69-7816-9993-0F01-1F3A382127E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FEABCF5-C692-C58C-4E1F-A6316121B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A9CFB9A-087F-6281-61CA-005FE215C544}"/>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5" name="Segnaposto piè di pagina 4">
            <a:extLst>
              <a:ext uri="{FF2B5EF4-FFF2-40B4-BE49-F238E27FC236}">
                <a16:creationId xmlns:a16="http://schemas.microsoft.com/office/drawing/2014/main" id="{893272FD-F9BF-95BE-13A4-8700825C56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13A1C0-D11D-7955-967A-C15740756FD9}"/>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40065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9AC66A-58E5-2A8A-9D23-6D428EE25EF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0A332B-68E1-AF1A-D4EB-41DC8C651B1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127C001-7475-46D9-0411-CD65196A9DF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03ABE61-EED2-CE98-765A-24D72263F03F}"/>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6" name="Segnaposto piè di pagina 5">
            <a:extLst>
              <a:ext uri="{FF2B5EF4-FFF2-40B4-BE49-F238E27FC236}">
                <a16:creationId xmlns:a16="http://schemas.microsoft.com/office/drawing/2014/main" id="{FF0FCAE4-2418-7480-8F45-82FCD41B047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D6ACBF1-97B1-D481-5360-D9BD0347E4D5}"/>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279173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27C908-E5A8-3268-15D0-26BF13ADC6A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33FF50-0663-DAF0-4856-82C0F4429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102FAC9-6011-A587-C2DF-C0BF117D11A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25A08B3-7196-4ECD-38D9-3AF8F8543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8A99AFA-0288-D542-8373-FAC1B342CD9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BC58380-367D-E986-C628-D1A0752D80F7}"/>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8" name="Segnaposto piè di pagina 7">
            <a:extLst>
              <a:ext uri="{FF2B5EF4-FFF2-40B4-BE49-F238E27FC236}">
                <a16:creationId xmlns:a16="http://schemas.microsoft.com/office/drawing/2014/main" id="{4EA20C72-62AA-3FEE-E23F-733FD7E7BEF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F4CDC7-548C-BAB1-5ED4-8C39482E2594}"/>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293767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300449-CBC9-F256-1643-C65E3058FE0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360B686-B140-AEEE-DFEE-994ADEE3C1A5}"/>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4" name="Segnaposto piè di pagina 3">
            <a:extLst>
              <a:ext uri="{FF2B5EF4-FFF2-40B4-BE49-F238E27FC236}">
                <a16:creationId xmlns:a16="http://schemas.microsoft.com/office/drawing/2014/main" id="{78316D1F-7113-5651-A0EC-DBD8107BB26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E3F5BE5-70C2-52BC-CC99-6FB980BEEDDE}"/>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117854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F7C9C66-6BC1-CEC5-1019-F7A1FF6B509B}"/>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3" name="Segnaposto piè di pagina 2">
            <a:extLst>
              <a:ext uri="{FF2B5EF4-FFF2-40B4-BE49-F238E27FC236}">
                <a16:creationId xmlns:a16="http://schemas.microsoft.com/office/drawing/2014/main" id="{4FBA5E51-2025-F7E0-6634-9C588878FD8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611BC45-B513-175D-F691-DC3F1EE2B497}"/>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272668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D0010-F7F6-192D-ADAC-B949858AD3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6F81935-C720-3439-3A75-0078209EC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E9A1C72-BAFF-5BF6-A850-19958039E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9CEAC13-D666-168C-BEF1-8AE0D4D671AD}"/>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6" name="Segnaposto piè di pagina 5">
            <a:extLst>
              <a:ext uri="{FF2B5EF4-FFF2-40B4-BE49-F238E27FC236}">
                <a16:creationId xmlns:a16="http://schemas.microsoft.com/office/drawing/2014/main" id="{782B6284-C80A-9C52-CB17-348A56F83DD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71AB760-B65C-53B5-5C83-B96F3C0F0A6E}"/>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217087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F70A17-54CF-2CAD-2384-99637F4D903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04C949C-717D-7A83-4B26-395EB7F61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1DFEF0-151E-B995-417B-E7A33DA9A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9CA198-2C66-1FDC-D687-BABBF61ABD12}"/>
              </a:ext>
            </a:extLst>
          </p:cNvPr>
          <p:cNvSpPr>
            <a:spLocks noGrp="1"/>
          </p:cNvSpPr>
          <p:nvPr>
            <p:ph type="dt" sz="half" idx="10"/>
          </p:nvPr>
        </p:nvSpPr>
        <p:spPr/>
        <p:txBody>
          <a:bodyPr/>
          <a:lstStyle/>
          <a:p>
            <a:fld id="{A19D0A76-54E9-47D1-BC1D-E0EBFF606643}" type="datetimeFigureOut">
              <a:rPr lang="it-IT" smtClean="0"/>
              <a:t>22/06/2022</a:t>
            </a:fld>
            <a:endParaRPr lang="it-IT"/>
          </a:p>
        </p:txBody>
      </p:sp>
      <p:sp>
        <p:nvSpPr>
          <p:cNvPr id="6" name="Segnaposto piè di pagina 5">
            <a:extLst>
              <a:ext uri="{FF2B5EF4-FFF2-40B4-BE49-F238E27FC236}">
                <a16:creationId xmlns:a16="http://schemas.microsoft.com/office/drawing/2014/main" id="{5A7F235F-669B-822D-B121-A3BD0DAF1A7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5BA856-C8C5-7E1F-34F4-DDBFF49CBBD6}"/>
              </a:ext>
            </a:extLst>
          </p:cNvPr>
          <p:cNvSpPr>
            <a:spLocks noGrp="1"/>
          </p:cNvSpPr>
          <p:nvPr>
            <p:ph type="sldNum" sz="quarter" idx="12"/>
          </p:nvPr>
        </p:nvSpPr>
        <p:spPr/>
        <p:txBody>
          <a:bodyPr/>
          <a:lstStyle/>
          <a:p>
            <a:fld id="{D1F3053D-9714-463D-9841-95717B2569F1}" type="slidenum">
              <a:rPr lang="it-IT" smtClean="0"/>
              <a:t>‹N›</a:t>
            </a:fld>
            <a:endParaRPr lang="it-IT"/>
          </a:p>
        </p:txBody>
      </p:sp>
    </p:spTree>
    <p:extLst>
      <p:ext uri="{BB962C8B-B14F-4D97-AF65-F5344CB8AC3E}">
        <p14:creationId xmlns:p14="http://schemas.microsoft.com/office/powerpoint/2010/main" val="22227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E0BE1A0-8D5F-2496-9CEA-287388904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9B7573-3808-AD49-B65E-CA28127AA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29D1FA-27E8-133D-858F-C11FFB842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D0A76-54E9-47D1-BC1D-E0EBFF606643}" type="datetimeFigureOut">
              <a:rPr lang="it-IT" smtClean="0"/>
              <a:t>22/06/2022</a:t>
            </a:fld>
            <a:endParaRPr lang="it-IT"/>
          </a:p>
        </p:txBody>
      </p:sp>
      <p:sp>
        <p:nvSpPr>
          <p:cNvPr id="5" name="Segnaposto piè di pagina 4">
            <a:extLst>
              <a:ext uri="{FF2B5EF4-FFF2-40B4-BE49-F238E27FC236}">
                <a16:creationId xmlns:a16="http://schemas.microsoft.com/office/drawing/2014/main" id="{DAD118C3-DC15-74D9-853A-F5FFDB7C6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9BF011E-45BB-AAAD-98B6-626134CE2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3053D-9714-463D-9841-95717B2569F1}" type="slidenum">
              <a:rPr lang="it-IT" smtClean="0"/>
              <a:t>‹N›</a:t>
            </a:fld>
            <a:endParaRPr lang="it-IT"/>
          </a:p>
        </p:txBody>
      </p:sp>
    </p:spTree>
    <p:extLst>
      <p:ext uri="{BB962C8B-B14F-4D97-AF65-F5344CB8AC3E}">
        <p14:creationId xmlns:p14="http://schemas.microsoft.com/office/powerpoint/2010/main" val="7159498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23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lstStyle/>
          <a:p>
            <a:endParaRPr lang="it-IT"/>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Testo</a:t>
            </a:r>
          </a:p>
        </p:txBody>
      </p:sp>
    </p:spTree>
    <p:extLst>
      <p:ext uri="{BB962C8B-B14F-4D97-AF65-F5344CB8AC3E}">
        <p14:creationId xmlns:p14="http://schemas.microsoft.com/office/powerpoint/2010/main" val="296290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073958" y="235641"/>
            <a:ext cx="4554166" cy="523220"/>
          </a:xfrm>
          <a:prstGeom prst="rect">
            <a:avLst/>
          </a:prstGeom>
          <a:noFill/>
        </p:spPr>
        <p:txBody>
          <a:bodyPr wrap="square" rtlCol="0">
            <a:spAutoFit/>
          </a:bodyPr>
          <a:lstStyle/>
          <a:p>
            <a:r>
              <a:rPr lang="it-IT" sz="2800" dirty="0"/>
              <a:t>Chart </a:t>
            </a:r>
            <a:r>
              <a:rPr lang="it-IT" sz="2800" dirty="0" err="1"/>
              <a:t>Variance</a:t>
            </a:r>
            <a:r>
              <a:rPr lang="it-IT" sz="2800" dirty="0"/>
              <a:t> in </a:t>
            </a:r>
            <a:r>
              <a:rPr lang="it-IT" sz="2800" dirty="0" err="1"/>
              <a:t>Estimates</a:t>
            </a:r>
            <a:endParaRPr lang="it-IT" sz="2800" dirty="0"/>
          </a:p>
        </p:txBody>
      </p:sp>
      <p:pic>
        <p:nvPicPr>
          <p:cNvPr id="10" name="Segnaposto contenuto 9">
            <a:extLst>
              <a:ext uri="{FF2B5EF4-FFF2-40B4-BE49-F238E27FC236}">
                <a16:creationId xmlns:a16="http://schemas.microsoft.com/office/drawing/2014/main" id="{D5D99036-AC27-1956-FD2A-653AFA89F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34" y="758860"/>
            <a:ext cx="7509609" cy="5632207"/>
          </a:xfrm>
        </p:spPr>
      </p:pic>
      <p:sp>
        <p:nvSpPr>
          <p:cNvPr id="11" name="CasellaDiTesto 10">
            <a:extLst>
              <a:ext uri="{FF2B5EF4-FFF2-40B4-BE49-F238E27FC236}">
                <a16:creationId xmlns:a16="http://schemas.microsoft.com/office/drawing/2014/main" id="{2BF24BD6-25E3-80D4-5D74-667EA891ACC4}"/>
              </a:ext>
            </a:extLst>
          </p:cNvPr>
          <p:cNvSpPr txBox="1"/>
          <p:nvPr/>
        </p:nvSpPr>
        <p:spPr>
          <a:xfrm>
            <a:off x="7451387" y="1517514"/>
            <a:ext cx="4554166" cy="3139321"/>
          </a:xfrm>
          <a:prstGeom prst="rect">
            <a:avLst/>
          </a:prstGeom>
          <a:noFill/>
        </p:spPr>
        <p:txBody>
          <a:bodyPr wrap="square" rtlCol="0">
            <a:spAutoFit/>
          </a:bodyPr>
          <a:lstStyle/>
          <a:p>
            <a:pPr marL="285750" indent="-285750">
              <a:buFontTx/>
              <a:buChar char="-"/>
            </a:pPr>
            <a:r>
              <a:rPr lang="en-US" dirty="0"/>
              <a:t>The most significant results come from the category of estimated user stories 5 :</a:t>
            </a:r>
          </a:p>
          <a:p>
            <a:r>
              <a:rPr lang="en-US" dirty="0"/>
              <a:t>     There there is the highest number of bad estimated stories and  the median is even higher than those with estimate 8.</a:t>
            </a:r>
          </a:p>
          <a:p>
            <a:pPr marL="285750" indent="-285750">
              <a:buFontTx/>
              <a:buChar char="-"/>
            </a:pPr>
            <a:r>
              <a:rPr lang="en-US" dirty="0"/>
              <a:t>Furthermore, the two user stories whose effort was about 30h, therefore similar to the median, and which according to the graph are well estimated, for the team, on the other hand, the two were</a:t>
            </a:r>
          </a:p>
          <a:p>
            <a:r>
              <a:rPr lang="it-IT" dirty="0"/>
              <a:t> </a:t>
            </a:r>
          </a:p>
        </p:txBody>
      </p:sp>
    </p:spTree>
    <p:extLst>
      <p:ext uri="{BB962C8B-B14F-4D97-AF65-F5344CB8AC3E}">
        <p14:creationId xmlns:p14="http://schemas.microsoft.com/office/powerpoint/2010/main" val="36956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User stories </a:t>
            </a:r>
            <a:r>
              <a:rPr lang="it-IT" dirty="0" err="1"/>
              <a:t>bad</a:t>
            </a:r>
            <a:r>
              <a:rPr lang="it-IT" dirty="0"/>
              <a:t> </a:t>
            </a:r>
            <a:r>
              <a:rPr lang="it-IT" dirty="0" err="1"/>
              <a:t>estimates</a:t>
            </a:r>
            <a:endParaRPr lang="it-IT" dirty="0"/>
          </a:p>
        </p:txBody>
      </p:sp>
      <p:graphicFrame>
        <p:nvGraphicFramePr>
          <p:cNvPr id="7" name="Tabella 7">
            <a:extLst>
              <a:ext uri="{FF2B5EF4-FFF2-40B4-BE49-F238E27FC236}">
                <a16:creationId xmlns:a16="http://schemas.microsoft.com/office/drawing/2014/main" id="{6DD7CD3A-53F5-5622-9240-B1FC1543199A}"/>
              </a:ext>
            </a:extLst>
          </p:cNvPr>
          <p:cNvGraphicFramePr>
            <a:graphicFrameLocks noGrp="1"/>
          </p:cNvGraphicFramePr>
          <p:nvPr>
            <p:extLst>
              <p:ext uri="{D42A27DB-BD31-4B8C-83A1-F6EECF244321}">
                <p14:modId xmlns:p14="http://schemas.microsoft.com/office/powerpoint/2010/main" val="689405140"/>
              </p:ext>
            </p:extLst>
          </p:nvPr>
        </p:nvGraphicFramePr>
        <p:xfrm>
          <a:off x="543667" y="788260"/>
          <a:ext cx="7160640" cy="6858000"/>
        </p:xfrm>
        <a:graphic>
          <a:graphicData uri="http://schemas.openxmlformats.org/drawingml/2006/table">
            <a:tbl>
              <a:tblPr firstRow="1" bandRow="1">
                <a:tableStyleId>{5C22544A-7EE6-4342-B048-85BDC9FD1C3A}</a:tableStyleId>
              </a:tblPr>
              <a:tblGrid>
                <a:gridCol w="1432128">
                  <a:extLst>
                    <a:ext uri="{9D8B030D-6E8A-4147-A177-3AD203B41FA5}">
                      <a16:colId xmlns:a16="http://schemas.microsoft.com/office/drawing/2014/main" val="193608139"/>
                    </a:ext>
                  </a:extLst>
                </a:gridCol>
                <a:gridCol w="1432128">
                  <a:extLst>
                    <a:ext uri="{9D8B030D-6E8A-4147-A177-3AD203B41FA5}">
                      <a16:colId xmlns:a16="http://schemas.microsoft.com/office/drawing/2014/main" val="2354494531"/>
                    </a:ext>
                  </a:extLst>
                </a:gridCol>
                <a:gridCol w="1432128">
                  <a:extLst>
                    <a:ext uri="{9D8B030D-6E8A-4147-A177-3AD203B41FA5}">
                      <a16:colId xmlns:a16="http://schemas.microsoft.com/office/drawing/2014/main" val="438007540"/>
                    </a:ext>
                  </a:extLst>
                </a:gridCol>
                <a:gridCol w="1432128">
                  <a:extLst>
                    <a:ext uri="{9D8B030D-6E8A-4147-A177-3AD203B41FA5}">
                      <a16:colId xmlns:a16="http://schemas.microsoft.com/office/drawing/2014/main" val="2022940496"/>
                    </a:ext>
                  </a:extLst>
                </a:gridCol>
                <a:gridCol w="1432128">
                  <a:extLst>
                    <a:ext uri="{9D8B030D-6E8A-4147-A177-3AD203B41FA5}">
                      <a16:colId xmlns:a16="http://schemas.microsoft.com/office/drawing/2014/main" val="778683233"/>
                    </a:ext>
                  </a:extLst>
                </a:gridCol>
              </a:tblGrid>
              <a:tr h="314764">
                <a:tc>
                  <a:txBody>
                    <a:bodyPr/>
                    <a:lstStyle/>
                    <a:p>
                      <a:r>
                        <a:rPr lang="it-IT" dirty="0"/>
                        <a:t>User Story</a:t>
                      </a:r>
                    </a:p>
                  </a:txBody>
                  <a:tcPr/>
                </a:tc>
                <a:tc>
                  <a:txBody>
                    <a:bodyPr/>
                    <a:lstStyle/>
                    <a:p>
                      <a:r>
                        <a:rPr lang="it-IT" dirty="0"/>
                        <a:t>#Sprint</a:t>
                      </a:r>
                    </a:p>
                  </a:txBody>
                  <a:tcPr/>
                </a:tc>
                <a:tc>
                  <a:txBody>
                    <a:bodyPr/>
                    <a:lstStyle/>
                    <a:p>
                      <a:r>
                        <a:rPr lang="it-IT" dirty="0"/>
                        <a:t>Total </a:t>
                      </a:r>
                      <a:r>
                        <a:rPr lang="it-IT" dirty="0" err="1"/>
                        <a:t>Effort</a:t>
                      </a:r>
                      <a:endParaRPr lang="it-IT" dirty="0"/>
                    </a:p>
                  </a:txBody>
                  <a:tcPr/>
                </a:tc>
                <a:tc>
                  <a:txBody>
                    <a:bodyPr/>
                    <a:lstStyle/>
                    <a:p>
                      <a:r>
                        <a:rPr lang="it-IT" dirty="0" err="1"/>
                        <a:t>Estimation</a:t>
                      </a:r>
                      <a:endParaRPr lang="it-IT" dirty="0"/>
                    </a:p>
                  </a:txBody>
                  <a:tcPr/>
                </a:tc>
                <a:tc>
                  <a:txBody>
                    <a:bodyPr/>
                    <a:lstStyle/>
                    <a:p>
                      <a:endParaRPr lang="it-IT" dirty="0"/>
                    </a:p>
                  </a:txBody>
                  <a:tcPr/>
                </a:tc>
                <a:extLst>
                  <a:ext uri="{0D108BD9-81ED-4DB2-BD59-A6C34878D82A}">
                    <a16:rowId xmlns:a16="http://schemas.microsoft.com/office/drawing/2014/main" val="4217409182"/>
                  </a:ext>
                </a:extLst>
              </a:tr>
              <a:tr h="1008970">
                <a:tc>
                  <a:txBody>
                    <a:bodyPr/>
                    <a:lstStyle/>
                    <a:p>
                      <a:r>
                        <a:rPr lang="it-IT" dirty="0"/>
                        <a:t>Create </a:t>
                      </a:r>
                      <a:r>
                        <a:rPr lang="it-IT" dirty="0" err="1"/>
                        <a:t>helm</a:t>
                      </a:r>
                      <a:r>
                        <a:rPr lang="it-IT" dirty="0"/>
                        <a:t> chart and </a:t>
                      </a:r>
                      <a:r>
                        <a:rPr lang="it-IT" dirty="0" err="1"/>
                        <a:t>deploy</a:t>
                      </a:r>
                      <a:r>
                        <a:rPr lang="it-IT" dirty="0"/>
                        <a:t> the </a:t>
                      </a:r>
                      <a:r>
                        <a:rPr lang="it-IT" dirty="0" err="1"/>
                        <a:t>rewards</a:t>
                      </a:r>
                      <a:endParaRPr lang="it-IT" dirty="0"/>
                    </a:p>
                  </a:txBody>
                  <a:tcPr/>
                </a:tc>
                <a:tc>
                  <a:txBody>
                    <a:bodyPr/>
                    <a:lstStyle/>
                    <a:p>
                      <a:r>
                        <a:rPr lang="it-IT" dirty="0"/>
                        <a:t>3</a:t>
                      </a:r>
                    </a:p>
                  </a:txBody>
                  <a:tcPr/>
                </a:tc>
                <a:tc>
                  <a:txBody>
                    <a:bodyPr/>
                    <a:lstStyle/>
                    <a:p>
                      <a:r>
                        <a:rPr lang="it-IT" dirty="0"/>
                        <a:t>50h</a:t>
                      </a:r>
                    </a:p>
                  </a:txBody>
                  <a:tcPr/>
                </a:tc>
                <a:tc>
                  <a:txBody>
                    <a:bodyPr/>
                    <a:lstStyle/>
                    <a:p>
                      <a:r>
                        <a:rPr lang="it-IT" dirty="0"/>
                        <a:t>2</a:t>
                      </a:r>
                    </a:p>
                  </a:txBody>
                  <a:tcPr/>
                </a:tc>
                <a:tc>
                  <a:txBody>
                    <a:bodyPr/>
                    <a:lstStyle/>
                    <a:p>
                      <a:r>
                        <a:rPr lang="it-IT" dirty="0"/>
                        <a:t>Under</a:t>
                      </a:r>
                    </a:p>
                  </a:txBody>
                  <a:tcPr/>
                </a:tc>
                <a:extLst>
                  <a:ext uri="{0D108BD9-81ED-4DB2-BD59-A6C34878D82A}">
                    <a16:rowId xmlns:a16="http://schemas.microsoft.com/office/drawing/2014/main" val="2091600481"/>
                  </a:ext>
                </a:extLst>
              </a:tr>
              <a:tr h="543292">
                <a:tc>
                  <a:txBody>
                    <a:bodyPr/>
                    <a:lstStyle/>
                    <a:p>
                      <a:r>
                        <a:rPr lang="it-IT" dirty="0" err="1"/>
                        <a:t>Restyle</a:t>
                      </a:r>
                      <a:r>
                        <a:rPr lang="it-IT" dirty="0"/>
                        <a:t> of user </a:t>
                      </a:r>
                      <a:r>
                        <a:rPr lang="it-IT" dirty="0" err="1"/>
                        <a:t>interface</a:t>
                      </a:r>
                      <a:endParaRPr lang="it-IT" dirty="0"/>
                    </a:p>
                  </a:txBody>
                  <a:tcPr/>
                </a:tc>
                <a:tc>
                  <a:txBody>
                    <a:bodyPr/>
                    <a:lstStyle/>
                    <a:p>
                      <a:r>
                        <a:rPr lang="it-IT" dirty="0"/>
                        <a:t>3</a:t>
                      </a:r>
                    </a:p>
                  </a:txBody>
                  <a:tcPr/>
                </a:tc>
                <a:tc>
                  <a:txBody>
                    <a:bodyPr/>
                    <a:lstStyle/>
                    <a:p>
                      <a:r>
                        <a:rPr lang="it-IT" dirty="0"/>
                        <a:t>57h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2124228184"/>
                  </a:ext>
                </a:extLst>
              </a:tr>
              <a:tr h="543292">
                <a:tc>
                  <a:txBody>
                    <a:bodyPr/>
                    <a:lstStyle/>
                    <a:p>
                      <a:r>
                        <a:rPr lang="it-IT" dirty="0"/>
                        <a:t>Create a </a:t>
                      </a:r>
                      <a:r>
                        <a:rPr lang="it-IT" dirty="0" err="1"/>
                        <a:t>reward</a:t>
                      </a:r>
                      <a:endParaRPr lang="it-IT" dirty="0"/>
                    </a:p>
                  </a:txBody>
                  <a:tcPr/>
                </a:tc>
                <a:tc>
                  <a:txBody>
                    <a:bodyPr/>
                    <a:lstStyle/>
                    <a:p>
                      <a:r>
                        <a:rPr lang="it-IT" dirty="0"/>
                        <a:t>3</a:t>
                      </a:r>
                    </a:p>
                  </a:txBody>
                  <a:tcPr/>
                </a:tc>
                <a:tc>
                  <a:txBody>
                    <a:bodyPr/>
                    <a:lstStyle/>
                    <a:p>
                      <a:r>
                        <a:rPr lang="it-IT" dirty="0"/>
                        <a:t>25h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1254207286"/>
                  </a:ext>
                </a:extLst>
              </a:tr>
              <a:tr h="776131">
                <a:tc>
                  <a:txBody>
                    <a:bodyPr/>
                    <a:lstStyle/>
                    <a:p>
                      <a:r>
                        <a:rPr lang="it-IT" dirty="0"/>
                        <a:t>Filter </a:t>
                      </a:r>
                      <a:r>
                        <a:rPr lang="it-IT" dirty="0" err="1"/>
                        <a:t>functionalities</a:t>
                      </a:r>
                      <a:r>
                        <a:rPr lang="it-IT" dirty="0"/>
                        <a:t> by role</a:t>
                      </a:r>
                    </a:p>
                  </a:txBody>
                  <a:tcPr/>
                </a:tc>
                <a:tc>
                  <a:txBody>
                    <a:bodyPr/>
                    <a:lstStyle/>
                    <a:p>
                      <a:r>
                        <a:rPr lang="it-IT" dirty="0"/>
                        <a:t>3</a:t>
                      </a:r>
                    </a:p>
                  </a:txBody>
                  <a:tcPr/>
                </a:tc>
                <a:tc>
                  <a:txBody>
                    <a:bodyPr/>
                    <a:lstStyle/>
                    <a:p>
                      <a:r>
                        <a:rPr lang="it-IT" dirty="0"/>
                        <a:t>8h</a:t>
                      </a:r>
                    </a:p>
                  </a:txBody>
                  <a:tcPr/>
                </a:tc>
                <a:tc>
                  <a:txBody>
                    <a:bodyPr/>
                    <a:lstStyle/>
                    <a:p>
                      <a:r>
                        <a:rPr lang="it-IT" dirty="0"/>
                        <a:t>5</a:t>
                      </a:r>
                    </a:p>
                  </a:txBody>
                  <a:tcPr/>
                </a:tc>
                <a:tc>
                  <a:txBody>
                    <a:bodyPr/>
                    <a:lstStyle/>
                    <a:p>
                      <a:r>
                        <a:rPr lang="it-IT" dirty="0"/>
                        <a:t>Over</a:t>
                      </a:r>
                    </a:p>
                  </a:txBody>
                  <a:tcPr/>
                </a:tc>
                <a:extLst>
                  <a:ext uri="{0D108BD9-81ED-4DB2-BD59-A6C34878D82A}">
                    <a16:rowId xmlns:a16="http://schemas.microsoft.com/office/drawing/2014/main" val="1665374023"/>
                  </a:ext>
                </a:extLst>
              </a:tr>
              <a:tr h="543292">
                <a:tc>
                  <a:txBody>
                    <a:bodyPr/>
                    <a:lstStyle/>
                    <a:p>
                      <a:r>
                        <a:rPr lang="it-IT" dirty="0" err="1"/>
                        <a:t>Request</a:t>
                      </a:r>
                      <a:r>
                        <a:rPr lang="it-IT" dirty="0"/>
                        <a:t> for activity grains</a:t>
                      </a:r>
                    </a:p>
                  </a:txBody>
                  <a:tcPr/>
                </a:tc>
                <a:tc>
                  <a:txBody>
                    <a:bodyPr/>
                    <a:lstStyle/>
                    <a:p>
                      <a:r>
                        <a:rPr lang="it-IT" dirty="0"/>
                        <a:t>4</a:t>
                      </a:r>
                    </a:p>
                  </a:txBody>
                  <a:tcPr/>
                </a:tc>
                <a:tc>
                  <a:txBody>
                    <a:bodyPr/>
                    <a:lstStyle/>
                    <a:p>
                      <a:r>
                        <a:rPr lang="it-IT" dirty="0"/>
                        <a:t>47h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3914336770"/>
                  </a:ext>
                </a:extLst>
              </a:tr>
              <a:tr h="543292">
                <a:tc>
                  <a:txBody>
                    <a:bodyPr/>
                    <a:lstStyle/>
                    <a:p>
                      <a:r>
                        <a:rPr lang="it-IT" dirty="0"/>
                        <a:t>See </a:t>
                      </a:r>
                      <a:r>
                        <a:rPr lang="it-IT" dirty="0" err="1"/>
                        <a:t>Alten</a:t>
                      </a:r>
                      <a:r>
                        <a:rPr lang="it-IT" dirty="0"/>
                        <a:t> </a:t>
                      </a:r>
                      <a:r>
                        <a:rPr lang="it-IT" dirty="0" err="1"/>
                        <a:t>grais</a:t>
                      </a:r>
                      <a:r>
                        <a:rPr lang="it-IT" dirty="0"/>
                        <a:t> point</a:t>
                      </a:r>
                    </a:p>
                  </a:txBody>
                  <a:tcPr/>
                </a:tc>
                <a:tc>
                  <a:txBody>
                    <a:bodyPr/>
                    <a:lstStyle/>
                    <a:p>
                      <a:r>
                        <a:rPr lang="it-IT" dirty="0"/>
                        <a:t>4</a:t>
                      </a:r>
                    </a:p>
                  </a:txBody>
                  <a:tcPr/>
                </a:tc>
                <a:tc>
                  <a:txBody>
                    <a:bodyPr/>
                    <a:lstStyle/>
                    <a:p>
                      <a:r>
                        <a:rPr lang="it-IT" dirty="0"/>
                        <a:t>5h</a:t>
                      </a:r>
                    </a:p>
                  </a:txBody>
                  <a:tcPr/>
                </a:tc>
                <a:tc>
                  <a:txBody>
                    <a:bodyPr/>
                    <a:lstStyle/>
                    <a:p>
                      <a:r>
                        <a:rPr lang="it-IT" dirty="0"/>
                        <a:t>1</a:t>
                      </a:r>
                    </a:p>
                  </a:txBody>
                  <a:tcPr/>
                </a:tc>
                <a:tc>
                  <a:txBody>
                    <a:bodyPr/>
                    <a:lstStyle/>
                    <a:p>
                      <a:r>
                        <a:rPr lang="it-IT" dirty="0"/>
                        <a:t>Under</a:t>
                      </a:r>
                    </a:p>
                  </a:txBody>
                  <a:tcPr/>
                </a:tc>
                <a:extLst>
                  <a:ext uri="{0D108BD9-81ED-4DB2-BD59-A6C34878D82A}">
                    <a16:rowId xmlns:a16="http://schemas.microsoft.com/office/drawing/2014/main" val="1213937503"/>
                  </a:ext>
                </a:extLst>
              </a:tr>
              <a:tr h="543292">
                <a:tc>
                  <a:txBody>
                    <a:bodyPr/>
                    <a:lstStyle/>
                    <a:p>
                      <a:r>
                        <a:rPr lang="it-IT" dirty="0" err="1"/>
                        <a:t>Accept</a:t>
                      </a:r>
                      <a:r>
                        <a:rPr lang="it-IT" dirty="0"/>
                        <a:t> or </a:t>
                      </a:r>
                      <a:r>
                        <a:rPr lang="it-IT" dirty="0" err="1"/>
                        <a:t>deny</a:t>
                      </a:r>
                      <a:r>
                        <a:rPr lang="it-IT" dirty="0"/>
                        <a:t> </a:t>
                      </a:r>
                      <a:r>
                        <a:rPr lang="it-IT" dirty="0" err="1"/>
                        <a:t>request</a:t>
                      </a:r>
                      <a:endParaRPr lang="it-IT" dirty="0"/>
                    </a:p>
                  </a:txBody>
                  <a:tcPr/>
                </a:tc>
                <a:tc>
                  <a:txBody>
                    <a:bodyPr/>
                    <a:lstStyle/>
                    <a:p>
                      <a:r>
                        <a:rPr lang="it-IT" dirty="0"/>
                        <a:t>4</a:t>
                      </a:r>
                    </a:p>
                  </a:txBody>
                  <a:tcPr/>
                </a:tc>
                <a:tc>
                  <a:txBody>
                    <a:bodyPr/>
                    <a:lstStyle/>
                    <a:p>
                      <a:r>
                        <a:rPr lang="it-IT" dirty="0"/>
                        <a:t>44h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2937103095"/>
                  </a:ext>
                </a:extLst>
              </a:tr>
              <a:tr h="543292">
                <a:tc>
                  <a:txBody>
                    <a:bodyPr/>
                    <a:lstStyle/>
                    <a:p>
                      <a:r>
                        <a:rPr lang="it-IT" dirty="0" err="1"/>
                        <a:t>Give</a:t>
                      </a:r>
                      <a:r>
                        <a:rPr lang="it-IT" dirty="0"/>
                        <a:t> </a:t>
                      </a:r>
                      <a:r>
                        <a:rPr lang="it-IT" dirty="0" err="1"/>
                        <a:t>Alten</a:t>
                      </a:r>
                      <a:r>
                        <a:rPr lang="it-IT" dirty="0"/>
                        <a:t> grains</a:t>
                      </a:r>
                    </a:p>
                  </a:txBody>
                  <a:tcPr/>
                </a:tc>
                <a:tc>
                  <a:txBody>
                    <a:bodyPr/>
                    <a:lstStyle/>
                    <a:p>
                      <a:r>
                        <a:rPr lang="it-IT" dirty="0"/>
                        <a:t>5</a:t>
                      </a:r>
                    </a:p>
                  </a:txBody>
                  <a:tcPr/>
                </a:tc>
                <a:tc>
                  <a:txBody>
                    <a:bodyPr/>
                    <a:lstStyle/>
                    <a:p>
                      <a:r>
                        <a:rPr lang="it-IT" dirty="0"/>
                        <a:t>18h</a:t>
                      </a:r>
                    </a:p>
                  </a:txBody>
                  <a:tcPr/>
                </a:tc>
                <a:tc>
                  <a:txBody>
                    <a:bodyPr/>
                    <a:lstStyle/>
                    <a:p>
                      <a:r>
                        <a:rPr lang="it-IT" dirty="0"/>
                        <a:t>8</a:t>
                      </a:r>
                    </a:p>
                  </a:txBody>
                  <a:tcPr/>
                </a:tc>
                <a:tc>
                  <a:txBody>
                    <a:bodyPr/>
                    <a:lstStyle/>
                    <a:p>
                      <a:r>
                        <a:rPr lang="it-IT" dirty="0"/>
                        <a:t>over</a:t>
                      </a:r>
                    </a:p>
                  </a:txBody>
                  <a:tcPr/>
                </a:tc>
                <a:extLst>
                  <a:ext uri="{0D108BD9-81ED-4DB2-BD59-A6C34878D82A}">
                    <a16:rowId xmlns:a16="http://schemas.microsoft.com/office/drawing/2014/main" val="1662860734"/>
                  </a:ext>
                </a:extLst>
              </a:tr>
            </a:tbl>
          </a:graphicData>
        </a:graphic>
      </p:graphicFrame>
    </p:spTree>
    <p:extLst>
      <p:ext uri="{BB962C8B-B14F-4D97-AF65-F5344CB8AC3E}">
        <p14:creationId xmlns:p14="http://schemas.microsoft.com/office/powerpoint/2010/main" val="252349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User stories </a:t>
            </a:r>
            <a:r>
              <a:rPr lang="it-IT" dirty="0" err="1"/>
              <a:t>bad</a:t>
            </a:r>
            <a:r>
              <a:rPr lang="it-IT" dirty="0"/>
              <a:t> </a:t>
            </a:r>
            <a:r>
              <a:rPr lang="it-IT" dirty="0" err="1"/>
              <a:t>estimates</a:t>
            </a:r>
            <a:endParaRPr lang="it-IT" dirty="0"/>
          </a:p>
        </p:txBody>
      </p:sp>
      <p:graphicFrame>
        <p:nvGraphicFramePr>
          <p:cNvPr id="7" name="Tabella 7">
            <a:extLst>
              <a:ext uri="{FF2B5EF4-FFF2-40B4-BE49-F238E27FC236}">
                <a16:creationId xmlns:a16="http://schemas.microsoft.com/office/drawing/2014/main" id="{6DD7CD3A-53F5-5622-9240-B1FC1543199A}"/>
              </a:ext>
            </a:extLst>
          </p:cNvPr>
          <p:cNvGraphicFramePr>
            <a:graphicFrameLocks noGrp="1"/>
          </p:cNvGraphicFramePr>
          <p:nvPr>
            <p:extLst>
              <p:ext uri="{D42A27DB-BD31-4B8C-83A1-F6EECF244321}">
                <p14:modId xmlns:p14="http://schemas.microsoft.com/office/powerpoint/2010/main" val="2830853110"/>
              </p:ext>
            </p:extLst>
          </p:nvPr>
        </p:nvGraphicFramePr>
        <p:xfrm>
          <a:off x="787400" y="146345"/>
          <a:ext cx="9903300" cy="11683818"/>
        </p:xfrm>
        <a:graphic>
          <a:graphicData uri="http://schemas.openxmlformats.org/drawingml/2006/table">
            <a:tbl>
              <a:tblPr firstRow="1" bandRow="1">
                <a:tableStyleId>{5C22544A-7EE6-4342-B048-85BDC9FD1C3A}</a:tableStyleId>
              </a:tblPr>
              <a:tblGrid>
                <a:gridCol w="1980660">
                  <a:extLst>
                    <a:ext uri="{9D8B030D-6E8A-4147-A177-3AD203B41FA5}">
                      <a16:colId xmlns:a16="http://schemas.microsoft.com/office/drawing/2014/main" val="193608139"/>
                    </a:ext>
                  </a:extLst>
                </a:gridCol>
                <a:gridCol w="1980660">
                  <a:extLst>
                    <a:ext uri="{9D8B030D-6E8A-4147-A177-3AD203B41FA5}">
                      <a16:colId xmlns:a16="http://schemas.microsoft.com/office/drawing/2014/main" val="2354494531"/>
                    </a:ext>
                  </a:extLst>
                </a:gridCol>
                <a:gridCol w="1980660">
                  <a:extLst>
                    <a:ext uri="{9D8B030D-6E8A-4147-A177-3AD203B41FA5}">
                      <a16:colId xmlns:a16="http://schemas.microsoft.com/office/drawing/2014/main" val="438007540"/>
                    </a:ext>
                  </a:extLst>
                </a:gridCol>
                <a:gridCol w="1980660">
                  <a:extLst>
                    <a:ext uri="{9D8B030D-6E8A-4147-A177-3AD203B41FA5}">
                      <a16:colId xmlns:a16="http://schemas.microsoft.com/office/drawing/2014/main" val="2022940496"/>
                    </a:ext>
                  </a:extLst>
                </a:gridCol>
                <a:gridCol w="1980660">
                  <a:extLst>
                    <a:ext uri="{9D8B030D-6E8A-4147-A177-3AD203B41FA5}">
                      <a16:colId xmlns:a16="http://schemas.microsoft.com/office/drawing/2014/main" val="778683233"/>
                    </a:ext>
                  </a:extLst>
                </a:gridCol>
              </a:tblGrid>
              <a:tr h="350609">
                <a:tc>
                  <a:txBody>
                    <a:bodyPr/>
                    <a:lstStyle/>
                    <a:p>
                      <a:r>
                        <a:rPr lang="it-IT" dirty="0"/>
                        <a:t>User Story</a:t>
                      </a:r>
                    </a:p>
                  </a:txBody>
                  <a:tcPr/>
                </a:tc>
                <a:tc>
                  <a:txBody>
                    <a:bodyPr/>
                    <a:lstStyle/>
                    <a:p>
                      <a:r>
                        <a:rPr lang="it-IT" dirty="0"/>
                        <a:t>#Sprint</a:t>
                      </a:r>
                    </a:p>
                  </a:txBody>
                  <a:tcPr/>
                </a:tc>
                <a:tc>
                  <a:txBody>
                    <a:bodyPr/>
                    <a:lstStyle/>
                    <a:p>
                      <a:r>
                        <a:rPr lang="it-IT" dirty="0"/>
                        <a:t>Total </a:t>
                      </a:r>
                      <a:r>
                        <a:rPr lang="it-IT" dirty="0" err="1"/>
                        <a:t>Effort</a:t>
                      </a:r>
                      <a:endParaRPr lang="it-IT" dirty="0"/>
                    </a:p>
                  </a:txBody>
                  <a:tcPr/>
                </a:tc>
                <a:tc>
                  <a:txBody>
                    <a:bodyPr/>
                    <a:lstStyle/>
                    <a:p>
                      <a:r>
                        <a:rPr lang="it-IT" dirty="0" err="1"/>
                        <a:t>Estimation</a:t>
                      </a:r>
                      <a:endParaRPr lang="it-IT" dirty="0"/>
                    </a:p>
                  </a:txBody>
                  <a:tcPr/>
                </a:tc>
                <a:tc>
                  <a:txBody>
                    <a:bodyPr/>
                    <a:lstStyle/>
                    <a:p>
                      <a:endParaRPr lang="it-IT" dirty="0"/>
                    </a:p>
                  </a:txBody>
                  <a:tcPr/>
                </a:tc>
                <a:extLst>
                  <a:ext uri="{0D108BD9-81ED-4DB2-BD59-A6C34878D82A}">
                    <a16:rowId xmlns:a16="http://schemas.microsoft.com/office/drawing/2014/main" val="4217409182"/>
                  </a:ext>
                </a:extLst>
              </a:tr>
              <a:tr h="1101913">
                <a:tc>
                  <a:txBody>
                    <a:bodyPr/>
                    <a:lstStyle/>
                    <a:p>
                      <a:r>
                        <a:rPr lang="it-IT" dirty="0"/>
                        <a:t>Create </a:t>
                      </a:r>
                      <a:r>
                        <a:rPr lang="it-IT" dirty="0" err="1"/>
                        <a:t>helm</a:t>
                      </a:r>
                      <a:r>
                        <a:rPr lang="it-IT" dirty="0"/>
                        <a:t> chart and </a:t>
                      </a:r>
                      <a:r>
                        <a:rPr lang="it-IT" dirty="0" err="1"/>
                        <a:t>deploy</a:t>
                      </a:r>
                      <a:r>
                        <a:rPr lang="it-IT" dirty="0"/>
                        <a:t> the </a:t>
                      </a:r>
                      <a:r>
                        <a:rPr lang="it-IT" dirty="0" err="1"/>
                        <a:t>rewards</a:t>
                      </a:r>
                      <a:endParaRPr lang="it-IT" dirty="0"/>
                    </a:p>
                  </a:txBody>
                  <a:tcPr/>
                </a:tc>
                <a:tc>
                  <a:txBody>
                    <a:bodyPr/>
                    <a:lstStyle/>
                    <a:p>
                      <a:r>
                        <a:rPr lang="it-IT" dirty="0"/>
                        <a:t>3</a:t>
                      </a:r>
                    </a:p>
                  </a:txBody>
                  <a:tcPr/>
                </a:tc>
                <a:tc>
                  <a:txBody>
                    <a:bodyPr/>
                    <a:lstStyle/>
                    <a:p>
                      <a:r>
                        <a:rPr lang="it-IT" dirty="0"/>
                        <a:t>50h</a:t>
                      </a:r>
                    </a:p>
                  </a:txBody>
                  <a:tcPr/>
                </a:tc>
                <a:tc>
                  <a:txBody>
                    <a:bodyPr/>
                    <a:lstStyle/>
                    <a:p>
                      <a:r>
                        <a:rPr lang="it-IT" dirty="0"/>
                        <a:t>2</a:t>
                      </a:r>
                    </a:p>
                  </a:txBody>
                  <a:tcPr/>
                </a:tc>
                <a:tc>
                  <a:txBody>
                    <a:bodyPr/>
                    <a:lstStyle/>
                    <a:p>
                      <a:r>
                        <a:rPr lang="it-IT" dirty="0"/>
                        <a:t>Under</a:t>
                      </a:r>
                    </a:p>
                  </a:txBody>
                  <a:tcPr/>
                </a:tc>
                <a:extLst>
                  <a:ext uri="{0D108BD9-81ED-4DB2-BD59-A6C34878D82A}">
                    <a16:rowId xmlns:a16="http://schemas.microsoft.com/office/drawing/2014/main" val="2091600481"/>
                  </a:ext>
                </a:extLst>
              </a:tr>
              <a:tr h="500870">
                <a:tc>
                  <a:txBody>
                    <a:bodyPr/>
                    <a:lstStyle/>
                    <a:p>
                      <a:r>
                        <a:rPr lang="it-IT" dirty="0" err="1"/>
                        <a:t>Restyle</a:t>
                      </a:r>
                      <a:r>
                        <a:rPr lang="it-IT" dirty="0"/>
                        <a:t> of user </a:t>
                      </a:r>
                      <a:r>
                        <a:rPr lang="it-IT" dirty="0" err="1"/>
                        <a:t>interface</a:t>
                      </a:r>
                      <a:endParaRPr lang="it-IT" dirty="0"/>
                    </a:p>
                  </a:txBody>
                  <a:tcPr/>
                </a:tc>
                <a:tc>
                  <a:txBody>
                    <a:bodyPr/>
                    <a:lstStyle/>
                    <a:p>
                      <a:r>
                        <a:rPr lang="it-IT" dirty="0"/>
                        <a:t>3</a:t>
                      </a:r>
                    </a:p>
                  </a:txBody>
                  <a:tcPr/>
                </a:tc>
                <a:tc>
                  <a:txBody>
                    <a:bodyPr/>
                    <a:lstStyle/>
                    <a:p>
                      <a:r>
                        <a:rPr lang="it-IT" dirty="0"/>
                        <a:t>57h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2124228184"/>
                  </a:ext>
                </a:extLst>
              </a:tr>
              <a:tr h="350609">
                <a:tc>
                  <a:txBody>
                    <a:bodyPr/>
                    <a:lstStyle/>
                    <a:p>
                      <a:r>
                        <a:rPr lang="it-IT" dirty="0"/>
                        <a:t>Create a </a:t>
                      </a:r>
                      <a:r>
                        <a:rPr lang="it-IT" dirty="0" err="1"/>
                        <a:t>reward</a:t>
                      </a:r>
                      <a:endParaRPr lang="it-IT" dirty="0"/>
                    </a:p>
                  </a:txBody>
                  <a:tcPr/>
                </a:tc>
                <a:tc>
                  <a:txBody>
                    <a:bodyPr/>
                    <a:lstStyle/>
                    <a:p>
                      <a:r>
                        <a:rPr lang="it-IT" dirty="0"/>
                        <a:t>3</a:t>
                      </a:r>
                    </a:p>
                  </a:txBody>
                  <a:tcPr/>
                </a:tc>
                <a:tc>
                  <a:txBody>
                    <a:bodyPr/>
                    <a:lstStyle/>
                    <a:p>
                      <a:r>
                        <a:rPr lang="it-IT" dirty="0"/>
                        <a:t>25h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1254207286"/>
                  </a:ext>
                </a:extLst>
              </a:tr>
              <a:tr h="651131">
                <a:tc>
                  <a:txBody>
                    <a:bodyPr/>
                    <a:lstStyle/>
                    <a:p>
                      <a:r>
                        <a:rPr lang="it-IT" dirty="0"/>
                        <a:t>Filter </a:t>
                      </a:r>
                      <a:r>
                        <a:rPr lang="it-IT" dirty="0" err="1"/>
                        <a:t>functionalities</a:t>
                      </a:r>
                      <a:r>
                        <a:rPr lang="it-IT" dirty="0"/>
                        <a:t> by role</a:t>
                      </a:r>
                    </a:p>
                  </a:txBody>
                  <a:tcPr/>
                </a:tc>
                <a:tc>
                  <a:txBody>
                    <a:bodyPr/>
                    <a:lstStyle/>
                    <a:p>
                      <a:r>
                        <a:rPr lang="it-IT" dirty="0"/>
                        <a:t>3</a:t>
                      </a:r>
                    </a:p>
                  </a:txBody>
                  <a:tcPr/>
                </a:tc>
                <a:tc>
                  <a:txBody>
                    <a:bodyPr/>
                    <a:lstStyle/>
                    <a:p>
                      <a:r>
                        <a:rPr lang="it-IT" dirty="0"/>
                        <a:t>8h</a:t>
                      </a:r>
                    </a:p>
                  </a:txBody>
                  <a:tcPr/>
                </a:tc>
                <a:tc>
                  <a:txBody>
                    <a:bodyPr/>
                    <a:lstStyle/>
                    <a:p>
                      <a:r>
                        <a:rPr lang="it-IT" dirty="0"/>
                        <a:t>5</a:t>
                      </a:r>
                    </a:p>
                  </a:txBody>
                  <a:tcPr/>
                </a:tc>
                <a:tc>
                  <a:txBody>
                    <a:bodyPr/>
                    <a:lstStyle/>
                    <a:p>
                      <a:r>
                        <a:rPr lang="it-IT" dirty="0"/>
                        <a:t>Over</a:t>
                      </a:r>
                    </a:p>
                  </a:txBody>
                  <a:tcPr/>
                </a:tc>
                <a:extLst>
                  <a:ext uri="{0D108BD9-81ED-4DB2-BD59-A6C34878D82A}">
                    <a16:rowId xmlns:a16="http://schemas.microsoft.com/office/drawing/2014/main" val="1665374023"/>
                  </a:ext>
                </a:extLst>
              </a:tr>
              <a:tr h="651131">
                <a:tc>
                  <a:txBody>
                    <a:bodyPr/>
                    <a:lstStyle/>
                    <a:p>
                      <a:r>
                        <a:rPr lang="it-IT" dirty="0" err="1"/>
                        <a:t>Request</a:t>
                      </a:r>
                      <a:r>
                        <a:rPr lang="it-IT" dirty="0"/>
                        <a:t> for activity grains</a:t>
                      </a:r>
                    </a:p>
                  </a:txBody>
                  <a:tcPr/>
                </a:tc>
                <a:tc>
                  <a:txBody>
                    <a:bodyPr/>
                    <a:lstStyle/>
                    <a:p>
                      <a:r>
                        <a:rPr lang="it-IT" dirty="0"/>
                        <a:t>4</a:t>
                      </a:r>
                    </a:p>
                  </a:txBody>
                  <a:tcPr/>
                </a:tc>
                <a:tc>
                  <a:txBody>
                    <a:bodyPr/>
                    <a:lstStyle/>
                    <a:p>
                      <a:r>
                        <a:rPr lang="it-IT" dirty="0"/>
                        <a:t>47h</a:t>
                      </a:r>
                    </a:p>
                  </a:txBody>
                  <a:tcPr/>
                </a:tc>
                <a:tc>
                  <a:txBody>
                    <a:bodyPr/>
                    <a:lstStyle/>
                    <a:p>
                      <a:r>
                        <a:rPr lang="it-IT" dirty="0"/>
                        <a:t>5</a:t>
                      </a:r>
                    </a:p>
                  </a:txBody>
                  <a:tcPr/>
                </a:tc>
                <a:tc>
                  <a:txBody>
                    <a:bodyPr/>
                    <a:lstStyle/>
                    <a:p>
                      <a:r>
                        <a:rPr lang="it-IT" dirty="0"/>
                        <a:t>Under</a:t>
                      </a:r>
                    </a:p>
                  </a:txBody>
                  <a:tcPr/>
                </a:tc>
                <a:extLst>
                  <a:ext uri="{0D108BD9-81ED-4DB2-BD59-A6C34878D82A}">
                    <a16:rowId xmlns:a16="http://schemas.microsoft.com/office/drawing/2014/main" val="3914336770"/>
                  </a:ext>
                </a:extLst>
              </a:tr>
              <a:tr h="651131">
                <a:tc>
                  <a:txBody>
                    <a:bodyPr/>
                    <a:lstStyle/>
                    <a:p>
                      <a:r>
                        <a:rPr lang="it-IT" strike="sngStrike" dirty="0"/>
                        <a:t>See </a:t>
                      </a:r>
                      <a:r>
                        <a:rPr lang="it-IT" strike="sngStrike" dirty="0" err="1"/>
                        <a:t>Alten</a:t>
                      </a:r>
                      <a:r>
                        <a:rPr lang="it-IT" strike="sngStrike" dirty="0"/>
                        <a:t> </a:t>
                      </a:r>
                      <a:r>
                        <a:rPr lang="it-IT" strike="sngStrike" dirty="0" err="1"/>
                        <a:t>grais</a:t>
                      </a:r>
                      <a:r>
                        <a:rPr lang="it-IT" strike="sngStrike" dirty="0"/>
                        <a:t> point</a:t>
                      </a:r>
                    </a:p>
                  </a:txBody>
                  <a:tcPr/>
                </a:tc>
                <a:tc>
                  <a:txBody>
                    <a:bodyPr/>
                    <a:lstStyle/>
                    <a:p>
                      <a:r>
                        <a:rPr lang="it-IT" strike="sngStrike" dirty="0"/>
                        <a:t>4</a:t>
                      </a:r>
                    </a:p>
                  </a:txBody>
                  <a:tcPr/>
                </a:tc>
                <a:tc>
                  <a:txBody>
                    <a:bodyPr/>
                    <a:lstStyle/>
                    <a:p>
                      <a:r>
                        <a:rPr lang="it-IT" strike="sngStrike" dirty="0"/>
                        <a:t>5h</a:t>
                      </a:r>
                    </a:p>
                  </a:txBody>
                  <a:tcPr/>
                </a:tc>
                <a:tc>
                  <a:txBody>
                    <a:bodyPr/>
                    <a:lstStyle/>
                    <a:p>
                      <a:r>
                        <a:rPr lang="it-IT" strike="sngStrike" dirty="0"/>
                        <a:t>1</a:t>
                      </a:r>
                    </a:p>
                  </a:txBody>
                  <a:tcPr/>
                </a:tc>
                <a:tc>
                  <a:txBody>
                    <a:bodyPr/>
                    <a:lstStyle/>
                    <a:p>
                      <a:r>
                        <a:rPr lang="it-IT" strike="sngStrike" dirty="0"/>
                        <a:t>Under</a:t>
                      </a:r>
                    </a:p>
                  </a:txBody>
                  <a:tcPr/>
                </a:tc>
                <a:extLst>
                  <a:ext uri="{0D108BD9-81ED-4DB2-BD59-A6C34878D82A}">
                    <a16:rowId xmlns:a16="http://schemas.microsoft.com/office/drawing/2014/main" val="1213937503"/>
                  </a:ext>
                </a:extLst>
              </a:tr>
              <a:tr h="500870">
                <a:tc>
                  <a:txBody>
                    <a:bodyPr/>
                    <a:lstStyle/>
                    <a:p>
                      <a:r>
                        <a:rPr lang="it-IT" dirty="0" err="1"/>
                        <a:t>Accept</a:t>
                      </a:r>
                      <a:r>
                        <a:rPr lang="it-IT" dirty="0"/>
                        <a:t> or </a:t>
                      </a:r>
                      <a:r>
                        <a:rPr lang="it-IT" dirty="0" err="1"/>
                        <a:t>deny</a:t>
                      </a:r>
                      <a:r>
                        <a:rPr lang="it-IT" dirty="0"/>
                        <a:t> </a:t>
                      </a:r>
                      <a:r>
                        <a:rPr lang="it-IT" dirty="0" err="1"/>
                        <a:t>request</a:t>
                      </a:r>
                      <a:endParaRPr lang="it-IT" dirty="0"/>
                    </a:p>
                  </a:txBody>
                  <a:tcPr/>
                </a:tc>
                <a:tc>
                  <a:txBody>
                    <a:bodyPr/>
                    <a:lstStyle/>
                    <a:p>
                      <a:r>
                        <a:rPr lang="it-IT" dirty="0"/>
                        <a:t>4</a:t>
                      </a:r>
                    </a:p>
                  </a:txBody>
                  <a:tcPr/>
                </a:tc>
                <a:tc>
                  <a:txBody>
                    <a:bodyPr/>
                    <a:lstStyle/>
                    <a:p>
                      <a:r>
                        <a:rPr lang="it-IT" dirty="0"/>
                        <a:t>44h</a:t>
                      </a:r>
                    </a:p>
                  </a:txBody>
                  <a:tcPr/>
                </a:tc>
                <a:tc>
                  <a:txBody>
                    <a:bodyPr/>
                    <a:lstStyle/>
                    <a:p>
                      <a:r>
                        <a:rPr lang="it-IT" dirty="0"/>
                        <a:t>3</a:t>
                      </a:r>
                    </a:p>
                  </a:txBody>
                  <a:tcPr/>
                </a:tc>
                <a:tc>
                  <a:txBody>
                    <a:bodyPr/>
                    <a:lstStyle/>
                    <a:p>
                      <a:r>
                        <a:rPr lang="it-IT" dirty="0"/>
                        <a:t>Under</a:t>
                      </a:r>
                    </a:p>
                  </a:txBody>
                  <a:tcPr/>
                </a:tc>
                <a:extLst>
                  <a:ext uri="{0D108BD9-81ED-4DB2-BD59-A6C34878D82A}">
                    <a16:rowId xmlns:a16="http://schemas.microsoft.com/office/drawing/2014/main" val="2937103095"/>
                  </a:ext>
                </a:extLst>
              </a:tr>
              <a:tr h="350609">
                <a:tc>
                  <a:txBody>
                    <a:bodyPr/>
                    <a:lstStyle/>
                    <a:p>
                      <a:r>
                        <a:rPr lang="it-IT" dirty="0" err="1">
                          <a:solidFill>
                            <a:srgbClr val="FF0000"/>
                          </a:solidFill>
                        </a:rPr>
                        <a:t>Cancel</a:t>
                      </a:r>
                      <a:r>
                        <a:rPr lang="it-IT" dirty="0">
                          <a:solidFill>
                            <a:srgbClr val="FF0000"/>
                          </a:solidFill>
                        </a:rPr>
                        <a:t> </a:t>
                      </a:r>
                      <a:r>
                        <a:rPr lang="it-IT" dirty="0" err="1">
                          <a:solidFill>
                            <a:srgbClr val="FF0000"/>
                          </a:solidFill>
                        </a:rPr>
                        <a:t>request</a:t>
                      </a:r>
                      <a:endParaRPr lang="it-IT" dirty="0">
                        <a:solidFill>
                          <a:srgbClr val="FF0000"/>
                        </a:solidFill>
                      </a:endParaRPr>
                    </a:p>
                  </a:txBody>
                  <a:tcPr/>
                </a:tc>
                <a:tc>
                  <a:txBody>
                    <a:bodyPr/>
                    <a:lstStyle/>
                    <a:p>
                      <a:r>
                        <a:rPr lang="it-IT" dirty="0">
                          <a:solidFill>
                            <a:srgbClr val="FF0000"/>
                          </a:solidFill>
                        </a:rPr>
                        <a:t>4</a:t>
                      </a:r>
                    </a:p>
                  </a:txBody>
                  <a:tcPr/>
                </a:tc>
                <a:tc>
                  <a:txBody>
                    <a:bodyPr/>
                    <a:lstStyle/>
                    <a:p>
                      <a:r>
                        <a:rPr lang="it-IT" dirty="0">
                          <a:solidFill>
                            <a:srgbClr val="FF0000"/>
                          </a:solidFill>
                        </a:rPr>
                        <a:t>18</a:t>
                      </a:r>
                    </a:p>
                  </a:txBody>
                  <a:tcPr/>
                </a:tc>
                <a:tc>
                  <a:txBody>
                    <a:bodyPr/>
                    <a:lstStyle/>
                    <a:p>
                      <a:r>
                        <a:rPr lang="it-IT" dirty="0">
                          <a:solidFill>
                            <a:srgbClr val="FF0000"/>
                          </a:solidFill>
                        </a:rPr>
                        <a:t>3</a:t>
                      </a:r>
                    </a:p>
                  </a:txBody>
                  <a:tcPr/>
                </a:tc>
                <a:tc>
                  <a:txBody>
                    <a:bodyPr/>
                    <a:lstStyle/>
                    <a:p>
                      <a:r>
                        <a:rPr lang="it-IT" dirty="0">
                          <a:solidFill>
                            <a:srgbClr val="FF0000"/>
                          </a:solidFill>
                        </a:rPr>
                        <a:t>Under</a:t>
                      </a:r>
                    </a:p>
                  </a:txBody>
                  <a:tcPr/>
                </a:tc>
                <a:extLst>
                  <a:ext uri="{0D108BD9-81ED-4DB2-BD59-A6C34878D82A}">
                    <a16:rowId xmlns:a16="http://schemas.microsoft.com/office/drawing/2014/main" val="3689967009"/>
                  </a:ext>
                </a:extLst>
              </a:tr>
              <a:tr h="1101913">
                <a:tc>
                  <a:txBody>
                    <a:bodyPr/>
                    <a:lstStyle/>
                    <a:p>
                      <a:r>
                        <a:rPr lang="it-IT" dirty="0" err="1">
                          <a:solidFill>
                            <a:srgbClr val="FF0000"/>
                          </a:solidFill>
                        </a:rPr>
                        <a:t>Learn</a:t>
                      </a:r>
                      <a:r>
                        <a:rPr lang="it-IT" dirty="0">
                          <a:solidFill>
                            <a:srgbClr val="FF0000"/>
                          </a:solidFill>
                        </a:rPr>
                        <a:t> </a:t>
                      </a:r>
                      <a:r>
                        <a:rPr lang="it-IT" dirty="0" err="1">
                          <a:solidFill>
                            <a:srgbClr val="FF0000"/>
                          </a:solidFill>
                        </a:rPr>
                        <a:t>react</a:t>
                      </a:r>
                      <a:r>
                        <a:rPr lang="it-IT" dirty="0">
                          <a:solidFill>
                            <a:srgbClr val="FF0000"/>
                          </a:solidFill>
                        </a:rPr>
                        <a:t> query and </a:t>
                      </a:r>
                      <a:r>
                        <a:rPr lang="it-IT" dirty="0" err="1">
                          <a:solidFill>
                            <a:srgbClr val="FF0000"/>
                          </a:solidFill>
                        </a:rPr>
                        <a:t>apply</a:t>
                      </a:r>
                      <a:r>
                        <a:rPr lang="it-IT" dirty="0">
                          <a:solidFill>
                            <a:srgbClr val="FF0000"/>
                          </a:solidFill>
                        </a:rPr>
                        <a:t> to the </a:t>
                      </a:r>
                      <a:r>
                        <a:rPr lang="it-IT" dirty="0" err="1">
                          <a:solidFill>
                            <a:srgbClr val="FF0000"/>
                          </a:solidFill>
                        </a:rPr>
                        <a:t>projecy</a:t>
                      </a:r>
                      <a:endParaRPr lang="it-IT" dirty="0">
                        <a:solidFill>
                          <a:srgbClr val="FF0000"/>
                        </a:solidFill>
                      </a:endParaRPr>
                    </a:p>
                  </a:txBody>
                  <a:tcPr/>
                </a:tc>
                <a:tc>
                  <a:txBody>
                    <a:bodyPr/>
                    <a:lstStyle/>
                    <a:p>
                      <a:r>
                        <a:rPr lang="it-IT" dirty="0">
                          <a:solidFill>
                            <a:srgbClr val="FF0000"/>
                          </a:solidFill>
                        </a:rPr>
                        <a:t>4</a:t>
                      </a:r>
                    </a:p>
                  </a:txBody>
                  <a:tcPr/>
                </a:tc>
                <a:tc>
                  <a:txBody>
                    <a:bodyPr/>
                    <a:lstStyle/>
                    <a:p>
                      <a:r>
                        <a:rPr lang="it-IT" dirty="0">
                          <a:solidFill>
                            <a:srgbClr val="FF0000"/>
                          </a:solidFill>
                        </a:rPr>
                        <a:t>34</a:t>
                      </a:r>
                    </a:p>
                  </a:txBody>
                  <a:tcPr/>
                </a:tc>
                <a:tc>
                  <a:txBody>
                    <a:bodyPr/>
                    <a:lstStyle/>
                    <a:p>
                      <a:r>
                        <a:rPr lang="it-IT" dirty="0">
                          <a:solidFill>
                            <a:srgbClr val="FF0000"/>
                          </a:solidFill>
                        </a:rPr>
                        <a:t>5</a:t>
                      </a:r>
                    </a:p>
                  </a:txBody>
                  <a:tcPr/>
                </a:tc>
                <a:tc>
                  <a:txBody>
                    <a:bodyPr/>
                    <a:lstStyle/>
                    <a:p>
                      <a:r>
                        <a:rPr lang="it-IT" dirty="0">
                          <a:solidFill>
                            <a:srgbClr val="FF0000"/>
                          </a:solidFill>
                        </a:rPr>
                        <a:t>under</a:t>
                      </a:r>
                    </a:p>
                  </a:txBody>
                  <a:tcPr/>
                </a:tc>
                <a:extLst>
                  <a:ext uri="{0D108BD9-81ED-4DB2-BD59-A6C34878D82A}">
                    <a16:rowId xmlns:a16="http://schemas.microsoft.com/office/drawing/2014/main" val="1333851840"/>
                  </a:ext>
                </a:extLst>
              </a:tr>
              <a:tr h="500870">
                <a:tc>
                  <a:txBody>
                    <a:bodyPr/>
                    <a:lstStyle/>
                    <a:p>
                      <a:r>
                        <a:rPr lang="it-IT" dirty="0" err="1"/>
                        <a:t>Give</a:t>
                      </a:r>
                      <a:r>
                        <a:rPr lang="it-IT" dirty="0"/>
                        <a:t> </a:t>
                      </a:r>
                      <a:r>
                        <a:rPr lang="it-IT" dirty="0" err="1"/>
                        <a:t>Alten</a:t>
                      </a:r>
                      <a:r>
                        <a:rPr lang="it-IT" dirty="0"/>
                        <a:t> grains</a:t>
                      </a:r>
                    </a:p>
                  </a:txBody>
                  <a:tcPr/>
                </a:tc>
                <a:tc>
                  <a:txBody>
                    <a:bodyPr/>
                    <a:lstStyle/>
                    <a:p>
                      <a:r>
                        <a:rPr lang="it-IT" dirty="0"/>
                        <a:t>5</a:t>
                      </a:r>
                    </a:p>
                  </a:txBody>
                  <a:tcPr/>
                </a:tc>
                <a:tc>
                  <a:txBody>
                    <a:bodyPr/>
                    <a:lstStyle/>
                    <a:p>
                      <a:r>
                        <a:rPr lang="it-IT" dirty="0"/>
                        <a:t>18h</a:t>
                      </a:r>
                    </a:p>
                  </a:txBody>
                  <a:tcPr/>
                </a:tc>
                <a:tc>
                  <a:txBody>
                    <a:bodyPr/>
                    <a:lstStyle/>
                    <a:p>
                      <a:r>
                        <a:rPr lang="it-IT" dirty="0"/>
                        <a:t>8</a:t>
                      </a:r>
                    </a:p>
                  </a:txBody>
                  <a:tcPr/>
                </a:tc>
                <a:tc>
                  <a:txBody>
                    <a:bodyPr/>
                    <a:lstStyle/>
                    <a:p>
                      <a:r>
                        <a:rPr lang="it-IT" dirty="0"/>
                        <a:t>over</a:t>
                      </a:r>
                    </a:p>
                  </a:txBody>
                  <a:tcPr/>
                </a:tc>
                <a:extLst>
                  <a:ext uri="{0D108BD9-81ED-4DB2-BD59-A6C34878D82A}">
                    <a16:rowId xmlns:a16="http://schemas.microsoft.com/office/drawing/2014/main" val="1662860734"/>
                  </a:ext>
                </a:extLst>
              </a:tr>
              <a:tr h="500870">
                <a:tc>
                  <a:txBody>
                    <a:bodyPr/>
                    <a:lstStyle/>
                    <a:p>
                      <a:r>
                        <a:rPr lang="it-IT" dirty="0" err="1">
                          <a:solidFill>
                            <a:srgbClr val="FF0000"/>
                          </a:solidFill>
                        </a:rPr>
                        <a:t>Send</a:t>
                      </a:r>
                      <a:r>
                        <a:rPr lang="it-IT" dirty="0">
                          <a:solidFill>
                            <a:srgbClr val="FF0000"/>
                          </a:solidFill>
                        </a:rPr>
                        <a:t> </a:t>
                      </a:r>
                      <a:r>
                        <a:rPr lang="it-IT" dirty="0" err="1">
                          <a:solidFill>
                            <a:srgbClr val="FF0000"/>
                          </a:solidFill>
                        </a:rPr>
                        <a:t>notification</a:t>
                      </a:r>
                      <a:endParaRPr lang="it-IT" dirty="0">
                        <a:solidFill>
                          <a:srgbClr val="FF0000"/>
                        </a:solidFill>
                      </a:endParaRPr>
                    </a:p>
                  </a:txBody>
                  <a:tcPr/>
                </a:tc>
                <a:tc>
                  <a:txBody>
                    <a:bodyPr/>
                    <a:lstStyle/>
                    <a:p>
                      <a:r>
                        <a:rPr lang="it-IT" dirty="0">
                          <a:solidFill>
                            <a:srgbClr val="FF0000"/>
                          </a:solidFill>
                        </a:rPr>
                        <a:t>5</a:t>
                      </a:r>
                    </a:p>
                  </a:txBody>
                  <a:tcPr/>
                </a:tc>
                <a:tc>
                  <a:txBody>
                    <a:bodyPr/>
                    <a:lstStyle/>
                    <a:p>
                      <a:r>
                        <a:rPr lang="it-IT" dirty="0">
                          <a:solidFill>
                            <a:srgbClr val="FF0000"/>
                          </a:solidFill>
                        </a:rPr>
                        <a:t>28h</a:t>
                      </a:r>
                    </a:p>
                  </a:txBody>
                  <a:tcPr/>
                </a:tc>
                <a:tc>
                  <a:txBody>
                    <a:bodyPr/>
                    <a:lstStyle/>
                    <a:p>
                      <a:r>
                        <a:rPr lang="it-IT" dirty="0">
                          <a:solidFill>
                            <a:srgbClr val="FF0000"/>
                          </a:solidFill>
                        </a:rPr>
                        <a:t>5</a:t>
                      </a:r>
                    </a:p>
                  </a:txBody>
                  <a:tcPr/>
                </a:tc>
                <a:tc>
                  <a:txBody>
                    <a:bodyPr/>
                    <a:lstStyle/>
                    <a:p>
                      <a:r>
                        <a:rPr lang="it-IT" dirty="0">
                          <a:solidFill>
                            <a:srgbClr val="FF0000"/>
                          </a:solidFill>
                        </a:rPr>
                        <a:t>Under</a:t>
                      </a:r>
                    </a:p>
                  </a:txBody>
                  <a:tcPr/>
                </a:tc>
                <a:extLst>
                  <a:ext uri="{0D108BD9-81ED-4DB2-BD59-A6C34878D82A}">
                    <a16:rowId xmlns:a16="http://schemas.microsoft.com/office/drawing/2014/main" val="1287915553"/>
                  </a:ext>
                </a:extLst>
              </a:tr>
              <a:tr h="500870">
                <a:tc>
                  <a:txBody>
                    <a:bodyPr/>
                    <a:lstStyle/>
                    <a:p>
                      <a:r>
                        <a:rPr lang="it-IT" dirty="0">
                          <a:solidFill>
                            <a:srgbClr val="FF0000"/>
                          </a:solidFill>
                        </a:rPr>
                        <a:t>Print </a:t>
                      </a:r>
                      <a:r>
                        <a:rPr lang="it-IT" dirty="0" err="1">
                          <a:solidFill>
                            <a:srgbClr val="FF0000"/>
                          </a:solidFill>
                        </a:rPr>
                        <a:t>notification</a:t>
                      </a:r>
                      <a:endParaRPr lang="it-IT" dirty="0">
                        <a:solidFill>
                          <a:srgbClr val="FF0000"/>
                        </a:solidFill>
                      </a:endParaRPr>
                    </a:p>
                  </a:txBody>
                  <a:tcPr/>
                </a:tc>
                <a:tc>
                  <a:txBody>
                    <a:bodyPr/>
                    <a:lstStyle/>
                    <a:p>
                      <a:r>
                        <a:rPr lang="it-IT" dirty="0">
                          <a:solidFill>
                            <a:srgbClr val="FF0000"/>
                          </a:solidFill>
                        </a:rPr>
                        <a:t>5</a:t>
                      </a:r>
                    </a:p>
                  </a:txBody>
                  <a:tcPr/>
                </a:tc>
                <a:tc>
                  <a:txBody>
                    <a:bodyPr/>
                    <a:lstStyle/>
                    <a:p>
                      <a:r>
                        <a:rPr lang="it-IT" dirty="0">
                          <a:solidFill>
                            <a:srgbClr val="FF0000"/>
                          </a:solidFill>
                        </a:rPr>
                        <a:t>30h</a:t>
                      </a:r>
                    </a:p>
                  </a:txBody>
                  <a:tcPr/>
                </a:tc>
                <a:tc>
                  <a:txBody>
                    <a:bodyPr/>
                    <a:lstStyle/>
                    <a:p>
                      <a:r>
                        <a:rPr lang="it-IT" dirty="0">
                          <a:solidFill>
                            <a:srgbClr val="FF0000"/>
                          </a:solidFill>
                        </a:rPr>
                        <a:t>5</a:t>
                      </a:r>
                    </a:p>
                  </a:txBody>
                  <a:tcPr/>
                </a:tc>
                <a:tc>
                  <a:txBody>
                    <a:bodyPr/>
                    <a:lstStyle/>
                    <a:p>
                      <a:r>
                        <a:rPr lang="it-IT" dirty="0">
                          <a:solidFill>
                            <a:srgbClr val="FF0000"/>
                          </a:solidFill>
                        </a:rPr>
                        <a:t>under</a:t>
                      </a:r>
                    </a:p>
                  </a:txBody>
                  <a:tcPr/>
                </a:tc>
                <a:extLst>
                  <a:ext uri="{0D108BD9-81ED-4DB2-BD59-A6C34878D82A}">
                    <a16:rowId xmlns:a16="http://schemas.microsoft.com/office/drawing/2014/main" val="1952434163"/>
                  </a:ext>
                </a:extLst>
              </a:tr>
              <a:tr h="500870">
                <a:tc>
                  <a:txBody>
                    <a:bodyPr/>
                    <a:lstStyle/>
                    <a:p>
                      <a:r>
                        <a:rPr lang="it-IT" dirty="0" err="1">
                          <a:solidFill>
                            <a:srgbClr val="FF0000"/>
                          </a:solidFill>
                        </a:rPr>
                        <a:t>Give</a:t>
                      </a:r>
                      <a:r>
                        <a:rPr lang="it-IT" dirty="0">
                          <a:solidFill>
                            <a:srgbClr val="FF0000"/>
                          </a:solidFill>
                        </a:rPr>
                        <a:t> feedback </a:t>
                      </a:r>
                      <a:r>
                        <a:rPr lang="it-IT" dirty="0" err="1">
                          <a:solidFill>
                            <a:srgbClr val="FF0000"/>
                          </a:solidFill>
                        </a:rPr>
                        <a:t>when</a:t>
                      </a:r>
                      <a:r>
                        <a:rPr lang="it-IT" dirty="0">
                          <a:solidFill>
                            <a:srgbClr val="FF0000"/>
                          </a:solidFill>
                        </a:rPr>
                        <a:t> an user </a:t>
                      </a:r>
                      <a:r>
                        <a:rPr lang="it-IT" dirty="0" err="1">
                          <a:solidFill>
                            <a:srgbClr val="FF0000"/>
                          </a:solidFill>
                        </a:rPr>
                        <a:t>performs</a:t>
                      </a:r>
                      <a:r>
                        <a:rPr lang="it-IT" dirty="0">
                          <a:solidFill>
                            <a:srgbClr val="FF0000"/>
                          </a:solidFill>
                        </a:rPr>
                        <a:t> an action</a:t>
                      </a:r>
                    </a:p>
                  </a:txBody>
                  <a:tcPr/>
                </a:tc>
                <a:tc>
                  <a:txBody>
                    <a:bodyPr/>
                    <a:lstStyle/>
                    <a:p>
                      <a:r>
                        <a:rPr lang="it-IT" dirty="0">
                          <a:solidFill>
                            <a:srgbClr val="FF0000"/>
                          </a:solidFill>
                        </a:rPr>
                        <a:t>5</a:t>
                      </a:r>
                    </a:p>
                  </a:txBody>
                  <a:tcPr/>
                </a:tc>
                <a:tc>
                  <a:txBody>
                    <a:bodyPr/>
                    <a:lstStyle/>
                    <a:p>
                      <a:r>
                        <a:rPr lang="it-IT" dirty="0">
                          <a:solidFill>
                            <a:srgbClr val="FF0000"/>
                          </a:solidFill>
                        </a:rPr>
                        <a:t>15h</a:t>
                      </a:r>
                    </a:p>
                  </a:txBody>
                  <a:tcPr/>
                </a:tc>
                <a:tc>
                  <a:txBody>
                    <a:bodyPr/>
                    <a:lstStyle/>
                    <a:p>
                      <a:r>
                        <a:rPr lang="it-IT" dirty="0">
                          <a:solidFill>
                            <a:srgbClr val="FF0000"/>
                          </a:solidFill>
                        </a:rPr>
                        <a:t>3</a:t>
                      </a:r>
                    </a:p>
                  </a:txBody>
                  <a:tcPr/>
                </a:tc>
                <a:tc>
                  <a:txBody>
                    <a:bodyPr/>
                    <a:lstStyle/>
                    <a:p>
                      <a:r>
                        <a:rPr lang="it-IT" dirty="0">
                          <a:solidFill>
                            <a:srgbClr val="FF0000"/>
                          </a:solidFill>
                        </a:rPr>
                        <a:t>Under</a:t>
                      </a:r>
                    </a:p>
                  </a:txBody>
                  <a:tcPr/>
                </a:tc>
                <a:extLst>
                  <a:ext uri="{0D108BD9-81ED-4DB2-BD59-A6C34878D82A}">
                    <a16:rowId xmlns:a16="http://schemas.microsoft.com/office/drawing/2014/main" val="2569888855"/>
                  </a:ext>
                </a:extLst>
              </a:tr>
              <a:tr h="500870">
                <a:tc>
                  <a:txBody>
                    <a:bodyPr/>
                    <a:lstStyle/>
                    <a:p>
                      <a:r>
                        <a:rPr lang="it-IT" dirty="0">
                          <a:solidFill>
                            <a:srgbClr val="FF0000"/>
                          </a:solidFill>
                        </a:rPr>
                        <a:t>Filter of the </a:t>
                      </a:r>
                      <a:r>
                        <a:rPr lang="it-IT" dirty="0" err="1">
                          <a:solidFill>
                            <a:srgbClr val="FF0000"/>
                          </a:solidFill>
                        </a:rPr>
                        <a:t>view</a:t>
                      </a:r>
                      <a:r>
                        <a:rPr lang="it-IT" dirty="0">
                          <a:solidFill>
                            <a:srgbClr val="FF0000"/>
                          </a:solidFill>
                        </a:rPr>
                        <a:t> of </a:t>
                      </a:r>
                      <a:r>
                        <a:rPr lang="it-IT" dirty="0" err="1">
                          <a:solidFill>
                            <a:srgbClr val="FF0000"/>
                          </a:solidFill>
                        </a:rPr>
                        <a:t>pending</a:t>
                      </a:r>
                      <a:r>
                        <a:rPr lang="it-IT" dirty="0">
                          <a:solidFill>
                            <a:srgbClr val="FF0000"/>
                          </a:solidFill>
                        </a:rPr>
                        <a:t> </a:t>
                      </a:r>
                      <a:r>
                        <a:rPr lang="it-IT" dirty="0" err="1">
                          <a:solidFill>
                            <a:srgbClr val="FF0000"/>
                          </a:solidFill>
                        </a:rPr>
                        <a:t>requests</a:t>
                      </a:r>
                      <a:endParaRPr lang="it-IT" dirty="0">
                        <a:solidFill>
                          <a:srgbClr val="FF0000"/>
                        </a:solidFill>
                      </a:endParaRPr>
                    </a:p>
                  </a:txBody>
                  <a:tcPr/>
                </a:tc>
                <a:tc>
                  <a:txBody>
                    <a:bodyPr/>
                    <a:lstStyle/>
                    <a:p>
                      <a:r>
                        <a:rPr lang="it-IT" dirty="0">
                          <a:solidFill>
                            <a:srgbClr val="FF0000"/>
                          </a:solidFill>
                        </a:rPr>
                        <a:t>5</a:t>
                      </a:r>
                    </a:p>
                  </a:txBody>
                  <a:tcPr/>
                </a:tc>
                <a:tc>
                  <a:txBody>
                    <a:bodyPr/>
                    <a:lstStyle/>
                    <a:p>
                      <a:r>
                        <a:rPr lang="it-IT" dirty="0">
                          <a:solidFill>
                            <a:srgbClr val="FF0000"/>
                          </a:solidFill>
                        </a:rPr>
                        <a:t>3h</a:t>
                      </a:r>
                    </a:p>
                  </a:txBody>
                  <a:tcPr/>
                </a:tc>
                <a:tc>
                  <a:txBody>
                    <a:bodyPr/>
                    <a:lstStyle/>
                    <a:p>
                      <a:r>
                        <a:rPr lang="it-IT" dirty="0">
                          <a:solidFill>
                            <a:srgbClr val="FF0000"/>
                          </a:solidFill>
                        </a:rPr>
                        <a:t>3</a:t>
                      </a:r>
                    </a:p>
                  </a:txBody>
                  <a:tcPr/>
                </a:tc>
                <a:tc>
                  <a:txBody>
                    <a:bodyPr/>
                    <a:lstStyle/>
                    <a:p>
                      <a:r>
                        <a:rPr lang="it-IT" dirty="0">
                          <a:solidFill>
                            <a:srgbClr val="FF0000"/>
                          </a:solidFill>
                        </a:rPr>
                        <a:t>Over</a:t>
                      </a:r>
                    </a:p>
                  </a:txBody>
                  <a:tcPr/>
                </a:tc>
                <a:extLst>
                  <a:ext uri="{0D108BD9-81ED-4DB2-BD59-A6C34878D82A}">
                    <a16:rowId xmlns:a16="http://schemas.microsoft.com/office/drawing/2014/main" val="4208130597"/>
                  </a:ext>
                </a:extLst>
              </a:tr>
              <a:tr h="500870">
                <a:tc>
                  <a:txBody>
                    <a:bodyPr/>
                    <a:lstStyle/>
                    <a:p>
                      <a:r>
                        <a:rPr lang="it-IT" dirty="0">
                          <a:solidFill>
                            <a:srgbClr val="FF0000"/>
                          </a:solidFill>
                        </a:rPr>
                        <a:t>Event date in </a:t>
                      </a:r>
                      <a:r>
                        <a:rPr lang="it-IT" dirty="0" err="1">
                          <a:solidFill>
                            <a:srgbClr val="FF0000"/>
                          </a:solidFill>
                        </a:rPr>
                        <a:t>requests</a:t>
                      </a:r>
                      <a:r>
                        <a:rPr lang="it-IT" dirty="0">
                          <a:solidFill>
                            <a:srgbClr val="FF0000"/>
                          </a:solidFill>
                        </a:rPr>
                        <a:t> for </a:t>
                      </a:r>
                      <a:r>
                        <a:rPr lang="it-IT" dirty="0" err="1">
                          <a:solidFill>
                            <a:srgbClr val="FF0000"/>
                          </a:solidFill>
                        </a:rPr>
                        <a:t>activites</a:t>
                      </a:r>
                      <a:endParaRPr lang="it-IT" dirty="0">
                        <a:solidFill>
                          <a:srgbClr val="FF0000"/>
                        </a:solidFill>
                      </a:endParaRPr>
                    </a:p>
                  </a:txBody>
                  <a:tcPr/>
                </a:tc>
                <a:tc>
                  <a:txBody>
                    <a:bodyPr/>
                    <a:lstStyle/>
                    <a:p>
                      <a:r>
                        <a:rPr lang="it-IT" dirty="0">
                          <a:solidFill>
                            <a:srgbClr val="FF0000"/>
                          </a:solidFill>
                        </a:rPr>
                        <a:t>6</a:t>
                      </a:r>
                    </a:p>
                  </a:txBody>
                  <a:tcPr/>
                </a:tc>
                <a:tc>
                  <a:txBody>
                    <a:bodyPr/>
                    <a:lstStyle/>
                    <a:p>
                      <a:r>
                        <a:rPr lang="it-IT" dirty="0">
                          <a:solidFill>
                            <a:srgbClr val="FF0000"/>
                          </a:solidFill>
                        </a:rPr>
                        <a:t>21h</a:t>
                      </a:r>
                    </a:p>
                  </a:txBody>
                  <a:tcPr/>
                </a:tc>
                <a:tc>
                  <a:txBody>
                    <a:bodyPr/>
                    <a:lstStyle/>
                    <a:p>
                      <a:r>
                        <a:rPr lang="it-IT" dirty="0">
                          <a:solidFill>
                            <a:srgbClr val="FF0000"/>
                          </a:solidFill>
                        </a:rPr>
                        <a:t>2</a:t>
                      </a:r>
                    </a:p>
                  </a:txBody>
                  <a:tcPr/>
                </a:tc>
                <a:tc>
                  <a:txBody>
                    <a:bodyPr/>
                    <a:lstStyle/>
                    <a:p>
                      <a:r>
                        <a:rPr lang="it-IT" dirty="0">
                          <a:solidFill>
                            <a:srgbClr val="FF0000"/>
                          </a:solidFill>
                        </a:rPr>
                        <a:t>Over</a:t>
                      </a:r>
                    </a:p>
                  </a:txBody>
                  <a:tcPr/>
                </a:tc>
                <a:extLst>
                  <a:ext uri="{0D108BD9-81ED-4DB2-BD59-A6C34878D82A}">
                    <a16:rowId xmlns:a16="http://schemas.microsoft.com/office/drawing/2014/main" val="2455295066"/>
                  </a:ext>
                </a:extLst>
              </a:tr>
              <a:tr h="500870">
                <a:tc>
                  <a:txBody>
                    <a:bodyPr/>
                    <a:lstStyle/>
                    <a:p>
                      <a:r>
                        <a:rPr lang="it-IT" dirty="0" err="1">
                          <a:solidFill>
                            <a:srgbClr val="FF0000"/>
                          </a:solidFill>
                        </a:rPr>
                        <a:t>Validation</a:t>
                      </a:r>
                      <a:r>
                        <a:rPr lang="it-IT" dirty="0">
                          <a:solidFill>
                            <a:srgbClr val="FF0000"/>
                          </a:solidFill>
                        </a:rPr>
                        <a:t> popup for activities</a:t>
                      </a:r>
                    </a:p>
                  </a:txBody>
                  <a:tcPr/>
                </a:tc>
                <a:tc>
                  <a:txBody>
                    <a:bodyPr/>
                    <a:lstStyle/>
                    <a:p>
                      <a:r>
                        <a:rPr lang="it-IT" dirty="0">
                          <a:solidFill>
                            <a:srgbClr val="FF0000"/>
                          </a:solidFill>
                        </a:rPr>
                        <a:t>6</a:t>
                      </a:r>
                    </a:p>
                  </a:txBody>
                  <a:tcPr/>
                </a:tc>
                <a:tc>
                  <a:txBody>
                    <a:bodyPr/>
                    <a:lstStyle/>
                    <a:p>
                      <a:r>
                        <a:rPr lang="it-IT" dirty="0">
                          <a:solidFill>
                            <a:srgbClr val="FF0000"/>
                          </a:solidFill>
                        </a:rPr>
                        <a:t>14h</a:t>
                      </a:r>
                    </a:p>
                  </a:txBody>
                  <a:tcPr/>
                </a:tc>
                <a:tc>
                  <a:txBody>
                    <a:bodyPr/>
                    <a:lstStyle/>
                    <a:p>
                      <a:r>
                        <a:rPr lang="it-IT" dirty="0">
                          <a:solidFill>
                            <a:srgbClr val="FF0000"/>
                          </a:solidFill>
                        </a:rPr>
                        <a:t>2</a:t>
                      </a:r>
                    </a:p>
                  </a:txBody>
                  <a:tcPr/>
                </a:tc>
                <a:tc>
                  <a:txBody>
                    <a:bodyPr/>
                    <a:lstStyle/>
                    <a:p>
                      <a:r>
                        <a:rPr lang="it-IT" dirty="0">
                          <a:solidFill>
                            <a:srgbClr val="FF0000"/>
                          </a:solidFill>
                        </a:rPr>
                        <a:t>over</a:t>
                      </a:r>
                    </a:p>
                  </a:txBody>
                  <a:tcPr/>
                </a:tc>
                <a:extLst>
                  <a:ext uri="{0D108BD9-81ED-4DB2-BD59-A6C34878D82A}">
                    <a16:rowId xmlns:a16="http://schemas.microsoft.com/office/drawing/2014/main" val="640756431"/>
                  </a:ext>
                </a:extLst>
              </a:tr>
            </a:tbl>
          </a:graphicData>
        </a:graphic>
      </p:graphicFrame>
    </p:spTree>
    <p:extLst>
      <p:ext uri="{BB962C8B-B14F-4D97-AF65-F5344CB8AC3E}">
        <p14:creationId xmlns:p14="http://schemas.microsoft.com/office/powerpoint/2010/main" val="337274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normAutofit lnSpcReduction="10000"/>
          </a:bodyPr>
          <a:lstStyle/>
          <a:p>
            <a:r>
              <a:rPr lang="it-IT" dirty="0" err="1"/>
              <a:t>We</a:t>
            </a:r>
            <a:r>
              <a:rPr lang="it-IT" dirty="0"/>
              <a:t> </a:t>
            </a:r>
            <a:r>
              <a:rPr lang="it-IT" dirty="0" err="1"/>
              <a:t>indivituated</a:t>
            </a:r>
            <a:r>
              <a:rPr lang="it-IT" dirty="0"/>
              <a:t> 8 more </a:t>
            </a:r>
            <a:r>
              <a:rPr lang="it-IT" dirty="0" err="1"/>
              <a:t>bad</a:t>
            </a:r>
            <a:r>
              <a:rPr lang="it-IT" dirty="0"/>
              <a:t> </a:t>
            </a:r>
            <a:r>
              <a:rPr lang="it-IT" dirty="0" err="1"/>
              <a:t>estimated</a:t>
            </a:r>
            <a:r>
              <a:rPr lang="it-IT" dirty="0"/>
              <a:t> stories, and one </a:t>
            </a:r>
            <a:r>
              <a:rPr lang="it-IT" dirty="0" err="1"/>
              <a:t>that</a:t>
            </a:r>
            <a:r>
              <a:rPr lang="it-IT" dirty="0"/>
              <a:t> for the </a:t>
            </a:r>
            <a:r>
              <a:rPr lang="it-IT" dirty="0" err="1"/>
              <a:t>the</a:t>
            </a:r>
            <a:r>
              <a:rPr lang="it-IT" dirty="0"/>
              <a:t> </a:t>
            </a:r>
            <a:r>
              <a:rPr lang="it-IT" dirty="0" err="1"/>
              <a:t>algorithm</a:t>
            </a:r>
            <a:r>
              <a:rPr lang="it-IT" dirty="0"/>
              <a:t> </a:t>
            </a:r>
            <a:r>
              <a:rPr lang="it-IT" dirty="0" err="1"/>
              <a:t>is</a:t>
            </a:r>
            <a:r>
              <a:rPr lang="it-IT" dirty="0"/>
              <a:t> </a:t>
            </a:r>
            <a:r>
              <a:rPr lang="it-IT" dirty="0" err="1"/>
              <a:t>bad</a:t>
            </a:r>
            <a:r>
              <a:rPr lang="it-IT" dirty="0"/>
              <a:t> </a:t>
            </a:r>
            <a:r>
              <a:rPr lang="it-IT" dirty="0" err="1"/>
              <a:t>estimated</a:t>
            </a:r>
            <a:r>
              <a:rPr lang="it-IT" dirty="0"/>
              <a:t>, for </a:t>
            </a:r>
            <a:r>
              <a:rPr lang="it-IT" dirty="0" err="1"/>
              <a:t>us</a:t>
            </a:r>
            <a:r>
              <a:rPr lang="it-IT" dirty="0"/>
              <a:t> </a:t>
            </a:r>
            <a:r>
              <a:rPr lang="it-IT" dirty="0" err="1"/>
              <a:t>is</a:t>
            </a:r>
            <a:r>
              <a:rPr lang="it-IT" dirty="0"/>
              <a:t> </a:t>
            </a:r>
            <a:r>
              <a:rPr lang="it-IT" dirty="0" err="1"/>
              <a:t>not</a:t>
            </a:r>
            <a:endParaRPr lang="it-IT" dirty="0"/>
          </a:p>
          <a:p>
            <a:endParaRPr lang="it-IT" dirty="0"/>
          </a:p>
          <a:p>
            <a:r>
              <a:rPr lang="it-IT" dirty="0"/>
              <a:t>Here </a:t>
            </a:r>
            <a:r>
              <a:rPr lang="it-IT" dirty="0" err="1"/>
              <a:t>there</a:t>
            </a:r>
            <a:r>
              <a:rPr lang="it-IT" dirty="0"/>
              <a:t> </a:t>
            </a:r>
            <a:r>
              <a:rPr lang="it-IT" dirty="0" err="1"/>
              <a:t>is</a:t>
            </a:r>
            <a:r>
              <a:rPr lang="it-IT" dirty="0"/>
              <a:t> the link of </a:t>
            </a:r>
            <a:r>
              <a:rPr lang="it-IT" dirty="0" err="1"/>
              <a:t>github</a:t>
            </a:r>
            <a:r>
              <a:rPr lang="it-IT" dirty="0"/>
              <a:t> repository, under the folder </a:t>
            </a:r>
            <a:r>
              <a:rPr lang="it-IT" dirty="0" err="1"/>
              <a:t>timesheets</a:t>
            </a:r>
            <a:r>
              <a:rPr lang="it-IT" dirty="0"/>
              <a:t> you can </a:t>
            </a:r>
            <a:r>
              <a:rPr lang="it-IT" dirty="0" err="1"/>
              <a:t>find</a:t>
            </a:r>
            <a:r>
              <a:rPr lang="it-IT" dirty="0"/>
              <a:t> for </a:t>
            </a:r>
            <a:r>
              <a:rPr lang="it-IT" dirty="0" err="1"/>
              <a:t>each</a:t>
            </a:r>
            <a:r>
              <a:rPr lang="it-IT" dirty="0"/>
              <a:t> sprint the </a:t>
            </a:r>
            <a:r>
              <a:rPr lang="it-IT" dirty="0" err="1"/>
              <a:t>effort</a:t>
            </a:r>
            <a:r>
              <a:rPr lang="it-IT" dirty="0"/>
              <a:t> in hours </a:t>
            </a:r>
            <a:r>
              <a:rPr lang="it-IT" dirty="0" err="1"/>
              <a:t>spent</a:t>
            </a:r>
            <a:r>
              <a:rPr lang="it-IT" dirty="0"/>
              <a:t> by </a:t>
            </a:r>
            <a:r>
              <a:rPr lang="it-IT" dirty="0" err="1"/>
              <a:t>each</a:t>
            </a:r>
            <a:r>
              <a:rPr lang="it-IT" dirty="0"/>
              <a:t> </a:t>
            </a:r>
            <a:r>
              <a:rPr lang="it-IT" dirty="0" err="1"/>
              <a:t>person</a:t>
            </a:r>
            <a:r>
              <a:rPr lang="it-IT" dirty="0"/>
              <a:t> and for </a:t>
            </a:r>
            <a:r>
              <a:rPr lang="it-IT" dirty="0" err="1"/>
              <a:t>each</a:t>
            </a:r>
            <a:r>
              <a:rPr lang="it-IT" dirty="0"/>
              <a:t> </a:t>
            </a:r>
            <a:r>
              <a:rPr lang="it-IT" dirty="0" err="1"/>
              <a:t>sotry</a:t>
            </a:r>
            <a:r>
              <a:rPr lang="it-IT" dirty="0"/>
              <a:t> </a:t>
            </a:r>
            <a:r>
              <a:rPr lang="it-IT" dirty="0" err="1"/>
              <a:t>bad</a:t>
            </a:r>
            <a:r>
              <a:rPr lang="it-IT" dirty="0"/>
              <a:t> </a:t>
            </a:r>
            <a:r>
              <a:rPr lang="it-IT" dirty="0" err="1"/>
              <a:t>estimates</a:t>
            </a:r>
            <a:r>
              <a:rPr lang="it-IT" dirty="0"/>
              <a:t> for the team, feedbacks </a:t>
            </a:r>
            <a:r>
              <a:rPr lang="it-IT" dirty="0" err="1"/>
              <a:t>provided</a:t>
            </a:r>
            <a:r>
              <a:rPr lang="it-IT" dirty="0"/>
              <a:t> by the developers</a:t>
            </a:r>
          </a:p>
          <a:p>
            <a:r>
              <a:rPr lang="it-IT" dirty="0" err="1"/>
              <a:t>Oss</a:t>
            </a:r>
            <a:r>
              <a:rPr lang="it-IT" dirty="0"/>
              <a:t> </a:t>
            </a:r>
            <a:r>
              <a:rPr lang="it-IT" dirty="0" err="1"/>
              <a:t>that</a:t>
            </a:r>
            <a:r>
              <a:rPr lang="it-IT" dirty="0"/>
              <a:t> the </a:t>
            </a:r>
            <a:r>
              <a:rPr lang="it-IT" dirty="0" err="1"/>
              <a:t>number</a:t>
            </a:r>
            <a:r>
              <a:rPr lang="it-IT" dirty="0"/>
              <a:t> of  team </a:t>
            </a:r>
            <a:r>
              <a:rPr lang="it-IT" dirty="0" err="1"/>
              <a:t>members</a:t>
            </a:r>
            <a:r>
              <a:rPr lang="it-IT" dirty="0"/>
              <a:t> </a:t>
            </a:r>
            <a:r>
              <a:rPr lang="it-IT" dirty="0" err="1"/>
              <a:t>was</a:t>
            </a:r>
            <a:r>
              <a:rPr lang="it-IT" dirty="0"/>
              <a:t> </a:t>
            </a:r>
            <a:r>
              <a:rPr lang="it-IT" dirty="0" err="1"/>
              <a:t>not</a:t>
            </a:r>
            <a:r>
              <a:rPr lang="it-IT" dirty="0"/>
              <a:t> the </a:t>
            </a:r>
            <a:r>
              <a:rPr lang="it-IT" dirty="0" err="1"/>
              <a:t>same</a:t>
            </a:r>
            <a:r>
              <a:rPr lang="it-IT" dirty="0"/>
              <a:t> on </a:t>
            </a:r>
            <a:r>
              <a:rPr lang="it-IT" dirty="0" err="1"/>
              <a:t>each</a:t>
            </a:r>
            <a:r>
              <a:rPr lang="it-IT" dirty="0"/>
              <a:t> sprint, </a:t>
            </a:r>
            <a:r>
              <a:rPr lang="it-IT" dirty="0" err="1"/>
              <a:t>beacuse</a:t>
            </a:r>
            <a:r>
              <a:rPr lang="it-IT" dirty="0"/>
              <a:t> </a:t>
            </a:r>
            <a:r>
              <a:rPr lang="it-IT" dirty="0" err="1"/>
              <a:t>our</a:t>
            </a:r>
            <a:r>
              <a:rPr lang="it-IT" dirty="0"/>
              <a:t> </a:t>
            </a:r>
            <a:r>
              <a:rPr lang="it-IT" dirty="0" err="1"/>
              <a:t>supervisors</a:t>
            </a:r>
            <a:r>
              <a:rPr lang="it-IT" dirty="0"/>
              <a:t> </a:t>
            </a:r>
            <a:r>
              <a:rPr lang="it-IT" dirty="0" err="1"/>
              <a:t>sometimes</a:t>
            </a:r>
            <a:r>
              <a:rPr lang="it-IT" dirty="0"/>
              <a:t> take one/</a:t>
            </a:r>
            <a:r>
              <a:rPr lang="it-IT" dirty="0" err="1"/>
              <a:t>two</a:t>
            </a:r>
            <a:r>
              <a:rPr lang="it-IT" dirty="0"/>
              <a:t> of </a:t>
            </a:r>
            <a:r>
              <a:rPr lang="it-IT" dirty="0" err="1"/>
              <a:t>us</a:t>
            </a:r>
            <a:r>
              <a:rPr lang="it-IT" dirty="0"/>
              <a:t> to do some </a:t>
            </a:r>
            <a:r>
              <a:rPr lang="it-IT" dirty="0" err="1"/>
              <a:t>other</a:t>
            </a:r>
            <a:r>
              <a:rPr lang="it-IT" dirty="0"/>
              <a:t> </a:t>
            </a:r>
            <a:r>
              <a:rPr lang="it-IT" dirty="0" err="1"/>
              <a:t>stuff</a:t>
            </a:r>
            <a:r>
              <a:rPr lang="it-IT" dirty="0"/>
              <a:t>. </a:t>
            </a:r>
            <a:r>
              <a:rPr lang="it-IT" dirty="0" err="1"/>
              <a:t>This</a:t>
            </a:r>
            <a:r>
              <a:rPr lang="it-IT" dirty="0"/>
              <a:t> </a:t>
            </a:r>
            <a:r>
              <a:rPr lang="en-US" dirty="0"/>
              <a:t>aims to train the team to deal with </a:t>
            </a:r>
            <a:r>
              <a:rPr lang="en-US"/>
              <a:t>any unexpected </a:t>
            </a:r>
            <a:r>
              <a:rPr lang="en-US" dirty="0"/>
              <a:t>events that may occur during </a:t>
            </a:r>
            <a:r>
              <a:rPr lang="en-US"/>
              <a:t>the sprint.</a:t>
            </a:r>
            <a:endParaRPr lang="it-IT" dirty="0"/>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Pearson correlator</a:t>
            </a:r>
          </a:p>
        </p:txBody>
      </p:sp>
    </p:spTree>
    <p:extLst>
      <p:ext uri="{BB962C8B-B14F-4D97-AF65-F5344CB8AC3E}">
        <p14:creationId xmlns:p14="http://schemas.microsoft.com/office/powerpoint/2010/main" val="169650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lstStyle/>
          <a:p>
            <a:r>
              <a:rPr lang="it-IT" dirty="0" err="1"/>
              <a:t>pearsonn</a:t>
            </a:r>
            <a:endParaRPr lang="it-IT" dirty="0"/>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Pearson correlator</a:t>
            </a:r>
          </a:p>
        </p:txBody>
      </p:sp>
    </p:spTree>
    <p:extLst>
      <p:ext uri="{BB962C8B-B14F-4D97-AF65-F5344CB8AC3E}">
        <p14:creationId xmlns:p14="http://schemas.microsoft.com/office/powerpoint/2010/main" val="64473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2DC2ADC-EAE0-C185-0EBC-A64F309DB754}"/>
              </a:ext>
            </a:extLst>
          </p:cNvPr>
          <p:cNvSpPr>
            <a:spLocks noGrp="1"/>
          </p:cNvSpPr>
          <p:nvPr>
            <p:ph idx="1"/>
          </p:nvPr>
        </p:nvSpPr>
        <p:spPr/>
        <p:txBody>
          <a:bodyPr/>
          <a:lstStyle/>
          <a:p>
            <a:r>
              <a:rPr lang="en-US" dirty="0"/>
              <a:t>Now with the team, following the analysis and discussion of the results seen so far, we have estimated the remaining user stories of the catalog.</a:t>
            </a:r>
          </a:p>
          <a:p>
            <a:pPr marL="0" indent="0">
              <a:buNone/>
            </a:pPr>
            <a:endParaRPr lang="en-US" dirty="0"/>
          </a:p>
          <a:p>
            <a:r>
              <a:rPr lang="en-US" dirty="0"/>
              <a:t>Further updates coming soon</a:t>
            </a:r>
            <a:endParaRPr lang="it-IT" dirty="0"/>
          </a:p>
        </p:txBody>
      </p:sp>
      <p:cxnSp>
        <p:nvCxnSpPr>
          <p:cNvPr id="5" name="Connettore diritto 4">
            <a:extLst>
              <a:ext uri="{FF2B5EF4-FFF2-40B4-BE49-F238E27FC236}">
                <a16:creationId xmlns:a16="http://schemas.microsoft.com/office/drawing/2014/main" id="{4424F4AB-2B38-220C-740A-7C3FECF6FD21}"/>
              </a:ext>
            </a:extLst>
          </p:cNvPr>
          <p:cNvCxnSpPr/>
          <p:nvPr/>
        </p:nvCxnSpPr>
        <p:spPr>
          <a:xfrm>
            <a:off x="3579779" y="710119"/>
            <a:ext cx="8531157"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CasellaDiTesto 5">
            <a:extLst>
              <a:ext uri="{FF2B5EF4-FFF2-40B4-BE49-F238E27FC236}">
                <a16:creationId xmlns:a16="http://schemas.microsoft.com/office/drawing/2014/main" id="{00446144-F241-347E-B9DE-17F3CB531FBC}"/>
              </a:ext>
            </a:extLst>
          </p:cNvPr>
          <p:cNvSpPr txBox="1"/>
          <p:nvPr/>
        </p:nvSpPr>
        <p:spPr>
          <a:xfrm>
            <a:off x="8239328" y="262647"/>
            <a:ext cx="3114472" cy="369332"/>
          </a:xfrm>
          <a:prstGeom prst="rect">
            <a:avLst/>
          </a:prstGeom>
          <a:noFill/>
        </p:spPr>
        <p:txBody>
          <a:bodyPr wrap="square" rtlCol="0">
            <a:spAutoFit/>
          </a:bodyPr>
          <a:lstStyle/>
          <a:p>
            <a:r>
              <a:rPr lang="it-IT" dirty="0"/>
              <a:t>Testo</a:t>
            </a:r>
          </a:p>
        </p:txBody>
      </p:sp>
    </p:spTree>
    <p:extLst>
      <p:ext uri="{BB962C8B-B14F-4D97-AF65-F5344CB8AC3E}">
        <p14:creationId xmlns:p14="http://schemas.microsoft.com/office/powerpoint/2010/main" val="21146120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459</Words>
  <Application>Microsoft Office PowerPoint</Application>
  <PresentationFormat>Widescreen</PresentationFormat>
  <Paragraphs>147</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SARPA AMEDEO</dc:creator>
  <cp:lastModifiedBy>SARPA AMEDEO</cp:lastModifiedBy>
  <cp:revision>1</cp:revision>
  <dcterms:created xsi:type="dcterms:W3CDTF">2022-06-22T18:46:11Z</dcterms:created>
  <dcterms:modified xsi:type="dcterms:W3CDTF">2022-06-22T20:14:13Z</dcterms:modified>
</cp:coreProperties>
</file>